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628" r:id="rId2"/>
    <p:sldId id="632" r:id="rId3"/>
    <p:sldId id="458" r:id="rId4"/>
    <p:sldId id="598" r:id="rId5"/>
    <p:sldId id="548" r:id="rId6"/>
    <p:sldId id="700" r:id="rId7"/>
    <p:sldId id="702" r:id="rId8"/>
    <p:sldId id="600" r:id="rId9"/>
    <p:sldId id="415" r:id="rId10"/>
    <p:sldId id="299" r:id="rId11"/>
    <p:sldId id="297" r:id="rId12"/>
    <p:sldId id="296" r:id="rId13"/>
    <p:sldId id="322" r:id="rId14"/>
    <p:sldId id="699" r:id="rId15"/>
    <p:sldId id="277" r:id="rId16"/>
    <p:sldId id="280" r:id="rId17"/>
    <p:sldId id="313" r:id="rId18"/>
    <p:sldId id="314" r:id="rId19"/>
    <p:sldId id="315" r:id="rId20"/>
    <p:sldId id="257" r:id="rId21"/>
    <p:sldId id="327" r:id="rId22"/>
    <p:sldId id="324" r:id="rId23"/>
    <p:sldId id="325" r:id="rId24"/>
    <p:sldId id="326" r:id="rId25"/>
    <p:sldId id="689" r:id="rId26"/>
    <p:sldId id="688" r:id="rId27"/>
    <p:sldId id="690" r:id="rId28"/>
    <p:sldId id="694" r:id="rId29"/>
    <p:sldId id="331" r:id="rId30"/>
    <p:sldId id="536" r:id="rId31"/>
    <p:sldId id="309" r:id="rId32"/>
    <p:sldId id="295" r:id="rId33"/>
    <p:sldId id="320" r:id="rId34"/>
    <p:sldId id="289" r:id="rId35"/>
    <p:sldId id="287" r:id="rId36"/>
    <p:sldId id="288" r:id="rId37"/>
    <p:sldId id="308" r:id="rId38"/>
    <p:sldId id="316" r:id="rId39"/>
    <p:sldId id="655" r:id="rId40"/>
    <p:sldId id="335" r:id="rId41"/>
    <p:sldId id="338" r:id="rId42"/>
    <p:sldId id="284" r:id="rId43"/>
    <p:sldId id="336" r:id="rId44"/>
    <p:sldId id="262" r:id="rId45"/>
    <p:sldId id="263" r:id="rId46"/>
    <p:sldId id="264" r:id="rId47"/>
    <p:sldId id="701" r:id="rId48"/>
    <p:sldId id="270" r:id="rId49"/>
    <p:sldId id="575" r:id="rId50"/>
    <p:sldId id="572" r:id="rId51"/>
    <p:sldId id="573" r:id="rId52"/>
    <p:sldId id="337" r:id="rId53"/>
    <p:sldId id="272" r:id="rId54"/>
    <p:sldId id="274" r:id="rId55"/>
    <p:sldId id="276" r:id="rId56"/>
    <p:sldId id="627" r:id="rId57"/>
    <p:sldId id="342" r:id="rId58"/>
    <p:sldId id="343" r:id="rId59"/>
    <p:sldId id="703" r:id="rId6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79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711686-693B-46A6-BCF5-4BD18E6DF6FE}" type="doc">
      <dgm:prSet loTypeId="urn:microsoft.com/office/officeart/2005/8/layout/arrow2" loCatId="process" qsTypeId="urn:microsoft.com/office/officeart/2005/8/quickstyle/simple3" qsCatId="simple" csTypeId="urn:microsoft.com/office/officeart/2005/8/colors/accent2_1" csCatId="accent2" phldr="1"/>
      <dgm:spPr/>
    </dgm:pt>
    <dgm:pt modelId="{60F77126-E792-4E41-8B8F-8759AF4AB73E}">
      <dgm:prSet phldrT="[Tekst]"/>
      <dgm:spPr/>
      <dgm:t>
        <a:bodyPr/>
        <a:lstStyle/>
        <a:p>
          <a:endParaRPr lang="pl-PL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6FA6C8-A5BB-42CF-AC9A-4EFD4E51B1DF}" type="sibTrans" cxnId="{418390A7-9920-4FB2-B9BE-0FADB60ED477}">
      <dgm:prSet/>
      <dgm:spPr/>
      <dgm:t>
        <a:bodyPr/>
        <a:lstStyle/>
        <a:p>
          <a:endParaRPr lang="pl-PL"/>
        </a:p>
      </dgm:t>
    </dgm:pt>
    <dgm:pt modelId="{7D79CDA7-B2AD-4173-9A30-DA90185B2AD4}" type="parTrans" cxnId="{418390A7-9920-4FB2-B9BE-0FADB60ED477}">
      <dgm:prSet/>
      <dgm:spPr/>
      <dgm:t>
        <a:bodyPr/>
        <a:lstStyle/>
        <a:p>
          <a:endParaRPr lang="pl-PL"/>
        </a:p>
      </dgm:t>
    </dgm:pt>
    <dgm:pt modelId="{213ADB99-2EAA-469B-AFC5-566CE0701B3B}" type="pres">
      <dgm:prSet presAssocID="{86711686-693B-46A6-BCF5-4BD18E6DF6FE}" presName="arrowDiagram" presStyleCnt="0">
        <dgm:presLayoutVars>
          <dgm:chMax val="5"/>
          <dgm:dir/>
          <dgm:resizeHandles val="exact"/>
        </dgm:presLayoutVars>
      </dgm:prSet>
      <dgm:spPr/>
    </dgm:pt>
    <dgm:pt modelId="{8A78561F-5909-4DAD-88EF-8AC98EEC64BA}" type="pres">
      <dgm:prSet presAssocID="{86711686-693B-46A6-BCF5-4BD18E6DF6FE}" presName="arrow" presStyleLbl="bgShp" presStyleIdx="0" presStyleCnt="1" custAng="20696888" custScaleX="78551" custScaleY="85020" custLinFactNeighborX="1724" custLinFactNeighborY="-4707"/>
      <dgm:spPr>
        <a:gradFill rotWithShape="0">
          <a:gsLst>
            <a:gs pos="21000">
              <a:schemeClr val="accent2">
                <a:lumMod val="60000"/>
                <a:lumOff val="40000"/>
                <a:alpha val="2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bg1">
              <a:lumMod val="95000"/>
            </a:schemeClr>
          </a:solidFill>
        </a:ln>
      </dgm:spPr>
    </dgm:pt>
    <dgm:pt modelId="{4DC5EF22-B024-4C8B-A5CD-53988AFE9273}" type="pres">
      <dgm:prSet presAssocID="{86711686-693B-46A6-BCF5-4BD18E6DF6FE}" presName="arrowDiagram1" presStyleCnt="0">
        <dgm:presLayoutVars>
          <dgm:bulletEnabled val="1"/>
        </dgm:presLayoutVars>
      </dgm:prSet>
      <dgm:spPr/>
    </dgm:pt>
    <dgm:pt modelId="{93A10285-2827-41B7-99C1-A54E248B8BFC}" type="pres">
      <dgm:prSet presAssocID="{60F77126-E792-4E41-8B8F-8759AF4AB73E}" presName="bullet1" presStyleLbl="node1" presStyleIdx="0" presStyleCnt="1"/>
      <dgm:spPr/>
    </dgm:pt>
    <dgm:pt modelId="{A4AE8EFC-928E-4DAA-88F3-1F26443217CD}" type="pres">
      <dgm:prSet presAssocID="{60F77126-E792-4E41-8B8F-8759AF4AB73E}" presName="textBox1" presStyleLbl="revTx" presStyleIdx="0" presStyleCnt="1">
        <dgm:presLayoutVars>
          <dgm:bulletEnabled val="1"/>
        </dgm:presLayoutVars>
      </dgm:prSet>
      <dgm:spPr/>
    </dgm:pt>
  </dgm:ptLst>
  <dgm:cxnLst>
    <dgm:cxn modelId="{4986D31B-41C6-4D3C-A9BA-19C285029ABC}" type="presOf" srcId="{60F77126-E792-4E41-8B8F-8759AF4AB73E}" destId="{A4AE8EFC-928E-4DAA-88F3-1F26443217CD}" srcOrd="0" destOrd="0" presId="urn:microsoft.com/office/officeart/2005/8/layout/arrow2"/>
    <dgm:cxn modelId="{E49B2787-1F7A-4E9E-A9F7-A993C5D57931}" type="presOf" srcId="{86711686-693B-46A6-BCF5-4BD18E6DF6FE}" destId="{213ADB99-2EAA-469B-AFC5-566CE0701B3B}" srcOrd="0" destOrd="0" presId="urn:microsoft.com/office/officeart/2005/8/layout/arrow2"/>
    <dgm:cxn modelId="{418390A7-9920-4FB2-B9BE-0FADB60ED477}" srcId="{86711686-693B-46A6-BCF5-4BD18E6DF6FE}" destId="{60F77126-E792-4E41-8B8F-8759AF4AB73E}" srcOrd="0" destOrd="0" parTransId="{7D79CDA7-B2AD-4173-9A30-DA90185B2AD4}" sibTransId="{366FA6C8-A5BB-42CF-AC9A-4EFD4E51B1DF}"/>
    <dgm:cxn modelId="{7385E6AD-6637-41D3-992D-C36C66FF2577}" type="presParOf" srcId="{213ADB99-2EAA-469B-AFC5-566CE0701B3B}" destId="{8A78561F-5909-4DAD-88EF-8AC98EEC64BA}" srcOrd="0" destOrd="0" presId="urn:microsoft.com/office/officeart/2005/8/layout/arrow2"/>
    <dgm:cxn modelId="{F4252696-B541-4251-8C81-1D39BE4A0DDC}" type="presParOf" srcId="{213ADB99-2EAA-469B-AFC5-566CE0701B3B}" destId="{4DC5EF22-B024-4C8B-A5CD-53988AFE9273}" srcOrd="1" destOrd="0" presId="urn:microsoft.com/office/officeart/2005/8/layout/arrow2"/>
    <dgm:cxn modelId="{8E5FB06F-2E14-4839-A39F-6636362DB8A4}" type="presParOf" srcId="{4DC5EF22-B024-4C8B-A5CD-53988AFE9273}" destId="{93A10285-2827-41B7-99C1-A54E248B8BFC}" srcOrd="0" destOrd="0" presId="urn:microsoft.com/office/officeart/2005/8/layout/arrow2"/>
    <dgm:cxn modelId="{2657D084-39AB-467D-87F4-5E54A8F1ED41}" type="presParOf" srcId="{4DC5EF22-B024-4C8B-A5CD-53988AFE9273}" destId="{A4AE8EFC-928E-4DAA-88F3-1F26443217CD}" srcOrd="1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78561F-5909-4DAD-88EF-8AC98EEC64BA}">
      <dsp:nvSpPr>
        <dsp:cNvPr id="0" name=""/>
        <dsp:cNvSpPr/>
      </dsp:nvSpPr>
      <dsp:spPr>
        <a:xfrm rot="20696888">
          <a:off x="1031583" y="555407"/>
          <a:ext cx="6509370" cy="4403402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21000">
              <a:schemeClr val="accent2">
                <a:lumMod val="60000"/>
                <a:lumOff val="40000"/>
                <a:alpha val="21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ln>
          <a:solidFill>
            <a:schemeClr val="bg1">
              <a:lumMod val="9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3A10285-2827-41B7-99C1-A54E248B8BFC}">
      <dsp:nvSpPr>
        <dsp:cNvPr id="0" name=""/>
        <dsp:cNvSpPr/>
      </dsp:nvSpPr>
      <dsp:spPr>
        <a:xfrm>
          <a:off x="6322834" y="1461621"/>
          <a:ext cx="613223" cy="613223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4AE8EFC-928E-4DAA-88F3-1F26443217CD}">
      <dsp:nvSpPr>
        <dsp:cNvPr id="0" name=""/>
        <dsp:cNvSpPr/>
      </dsp:nvSpPr>
      <dsp:spPr>
        <a:xfrm>
          <a:off x="3314723" y="1768233"/>
          <a:ext cx="3314723" cy="3822290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24935" bIns="0" numCol="1" spcCol="1270" anchor="t" anchorCtr="0">
          <a:noAutofit/>
        </a:bodyPr>
        <a:lstStyle/>
        <a:p>
          <a:pPr marL="0" lvl="0" indent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l-PL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476534" y="1930044"/>
        <a:ext cx="2991101" cy="34986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16124-00F3-4776-AC6F-26C9163BFADA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6C4FF-6666-48EA-97D8-AEE7C906D44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Do not be </a:t>
            </a:r>
            <a:r>
              <a:rPr lang="pl-PL" dirty="0" err="1"/>
              <a:t>surprised</a:t>
            </a:r>
            <a:r>
              <a:rPr lang="pl-PL" dirty="0"/>
              <a:t> </a:t>
            </a:r>
            <a:r>
              <a:rPr lang="pl-PL" dirty="0" err="1"/>
              <a:t>that</a:t>
            </a:r>
            <a:r>
              <a:rPr lang="pl-PL" baseline="0" dirty="0"/>
              <a:t> </a:t>
            </a:r>
            <a:r>
              <a:rPr lang="pl-PL" baseline="0" dirty="0" err="1"/>
              <a:t>only</a:t>
            </a:r>
            <a:r>
              <a:rPr lang="pl-PL" baseline="0" dirty="0"/>
              <a:t> 5% will be </a:t>
            </a:r>
            <a:r>
              <a:rPr lang="pl-PL" baseline="0" dirty="0" err="1"/>
              <a:t>remembered</a:t>
            </a:r>
            <a:r>
              <a:rPr lang="pl-PL" baseline="0" dirty="0"/>
              <a:t> </a:t>
            </a:r>
            <a:r>
              <a:rPr lang="pl-PL" baseline="0" dirty="0" err="1"/>
              <a:t>after</a:t>
            </a:r>
            <a:r>
              <a:rPr lang="pl-PL" baseline="0" dirty="0"/>
              <a:t> </a:t>
            </a:r>
            <a:r>
              <a:rPr lang="pl-PL" baseline="0" dirty="0" err="1"/>
              <a:t>today</a:t>
            </a:r>
            <a:r>
              <a:rPr lang="pl-PL" baseline="0" dirty="0"/>
              <a:t> </a:t>
            </a:r>
            <a:r>
              <a:rPr lang="pl-PL" baseline="0" dirty="0" err="1"/>
              <a:t>lectures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B392E-5F53-4DA4-97F1-53107340F900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B392E-5F53-4DA4-97F1-53107340F900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Complexity</a:t>
            </a:r>
            <a:r>
              <a:rPr lang="pl-PL" dirty="0"/>
              <a:t> of </a:t>
            </a:r>
            <a:r>
              <a:rPr lang="pl-PL" dirty="0" err="1"/>
              <a:t>symptoms</a:t>
            </a:r>
            <a:r>
              <a:rPr lang="pl-PL" dirty="0"/>
              <a:t> </a:t>
            </a:r>
            <a:r>
              <a:rPr lang="pl-PL" dirty="0" err="1"/>
              <a:t>makes</a:t>
            </a:r>
            <a:r>
              <a:rPr lang="pl-PL" dirty="0"/>
              <a:t> </a:t>
            </a:r>
            <a:r>
              <a:rPr lang="pl-PL" dirty="0" err="1"/>
              <a:t>the</a:t>
            </a:r>
            <a:r>
              <a:rPr lang="pl-PL" dirty="0"/>
              <a:t> </a:t>
            </a:r>
            <a:r>
              <a:rPr lang="pl-PL" dirty="0" err="1"/>
              <a:t>right</a:t>
            </a:r>
            <a:r>
              <a:rPr lang="pl-PL" dirty="0"/>
              <a:t> </a:t>
            </a:r>
            <a:r>
              <a:rPr lang="pl-PL" dirty="0" err="1"/>
              <a:t>diagnosis</a:t>
            </a:r>
            <a:r>
              <a:rPr lang="pl-PL" baseline="0" dirty="0"/>
              <a:t> </a:t>
            </a:r>
            <a:r>
              <a:rPr lang="pl-PL" baseline="0" dirty="0" err="1"/>
              <a:t>difficult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B392E-5F53-4DA4-97F1-53107340F900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err="1"/>
              <a:t>Frequently</a:t>
            </a:r>
            <a:r>
              <a:rPr lang="pl-PL" dirty="0"/>
              <a:t> </a:t>
            </a:r>
            <a:r>
              <a:rPr lang="pl-PL" dirty="0" err="1"/>
              <a:t>microbiome</a:t>
            </a:r>
            <a:r>
              <a:rPr lang="pl-PL" dirty="0"/>
              <a:t> </a:t>
            </a:r>
            <a:r>
              <a:rPr lang="pl-PL" dirty="0" err="1"/>
              <a:t>alterations</a:t>
            </a:r>
            <a:r>
              <a:rPr lang="pl-PL" dirty="0"/>
              <a:t> </a:t>
            </a:r>
            <a:r>
              <a:rPr lang="pl-PL" dirty="0" err="1"/>
              <a:t>are</a:t>
            </a:r>
            <a:r>
              <a:rPr lang="pl-PL" dirty="0"/>
              <a:t> </a:t>
            </a:r>
            <a:r>
              <a:rPr lang="pl-PL" dirty="0" err="1"/>
              <a:t>the</a:t>
            </a:r>
            <a:r>
              <a:rPr lang="pl-PL" dirty="0"/>
              <a:t> </a:t>
            </a:r>
            <a:r>
              <a:rPr lang="pl-PL" dirty="0" err="1"/>
              <a:t>cause</a:t>
            </a:r>
            <a:r>
              <a:rPr lang="pl-PL" dirty="0"/>
              <a:t> of </a:t>
            </a:r>
            <a:r>
              <a:rPr lang="pl-PL" dirty="0" err="1"/>
              <a:t>pathogen</a:t>
            </a:r>
            <a:r>
              <a:rPr lang="pl-PL" baseline="0" dirty="0"/>
              <a:t> </a:t>
            </a:r>
            <a:r>
              <a:rPr lang="pl-PL" baseline="0" dirty="0" err="1"/>
              <a:t>invasion</a:t>
            </a:r>
            <a:r>
              <a:rPr lang="pl-PL" baseline="0" dirty="0"/>
              <a:t> </a:t>
            </a:r>
            <a:r>
              <a:rPr lang="pl-PL" baseline="0" dirty="0" err="1"/>
              <a:t>into</a:t>
            </a:r>
            <a:r>
              <a:rPr lang="pl-PL" baseline="0" dirty="0"/>
              <a:t> portal and </a:t>
            </a:r>
            <a:r>
              <a:rPr lang="pl-PL" baseline="0" dirty="0" err="1"/>
              <a:t>hepatic</a:t>
            </a:r>
            <a:r>
              <a:rPr lang="pl-PL" baseline="0" dirty="0"/>
              <a:t> </a:t>
            </a:r>
            <a:r>
              <a:rPr lang="pl-PL" baseline="0" dirty="0" err="1"/>
              <a:t>circulation</a:t>
            </a:r>
            <a:r>
              <a:rPr lang="pl-PL" baseline="0" dirty="0"/>
              <a:t> and </a:t>
            </a:r>
            <a:r>
              <a:rPr lang="pl-PL" baseline="0" dirty="0" err="1"/>
              <a:t>cause</a:t>
            </a:r>
            <a:r>
              <a:rPr lang="pl-PL" baseline="0" dirty="0"/>
              <a:t> of </a:t>
            </a:r>
            <a:r>
              <a:rPr lang="pl-PL" baseline="0" dirty="0" err="1"/>
              <a:t>abnormal</a:t>
            </a:r>
            <a:r>
              <a:rPr lang="pl-PL" baseline="0" dirty="0"/>
              <a:t> </a:t>
            </a:r>
            <a:r>
              <a:rPr lang="pl-PL" baseline="0" dirty="0" err="1"/>
              <a:t>liver</a:t>
            </a:r>
            <a:r>
              <a:rPr lang="pl-PL" baseline="0" dirty="0"/>
              <a:t> </a:t>
            </a:r>
            <a:r>
              <a:rPr lang="pl-PL" baseline="0" dirty="0" err="1"/>
              <a:t>tests</a:t>
            </a:r>
            <a:r>
              <a:rPr lang="pl-PL" baseline="0" dirty="0"/>
              <a:t> </a:t>
            </a:r>
            <a:r>
              <a:rPr lang="pl-PL" baseline="0" dirty="0" err="1"/>
              <a:t>in</a:t>
            </a:r>
            <a:r>
              <a:rPr lang="pl-PL" baseline="0" dirty="0"/>
              <a:t> </a:t>
            </a:r>
            <a:r>
              <a:rPr lang="pl-PL" baseline="0" dirty="0" err="1"/>
              <a:t>Coeliac</a:t>
            </a:r>
            <a:r>
              <a:rPr lang="pl-PL" baseline="0" dirty="0"/>
              <a:t> </a:t>
            </a:r>
            <a:r>
              <a:rPr lang="pl-PL" baseline="0" dirty="0" err="1"/>
              <a:t>Disease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7B392E-5F53-4DA4-97F1-53107340F900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l-PL" altLang="pl-PL" dirty="0" err="1">
                <a:latin typeface="Arial" panose="020B0604020202020204" pitchFamily="34" charset="0"/>
                <a:cs typeface="Arial" panose="020B0604020202020204" pitchFamily="34" charset="0"/>
              </a:rPr>
              <a:t>Hipotrofia</a:t>
            </a:r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 neuronów piramidowych – u myszy GF spadek długości dendrytów o 15% oraz ilości rozgałęzień o 17% ( w części podstawnej) w porównaniu do myszy CC </a:t>
            </a:r>
          </a:p>
          <a:p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Brak różnic w szerokości kolców dendrytycznych u myszy GF w porównaniu do CC całościowo oraz w części wierzchołkowej; spadek szerokości kolców dendrytycznych w segmencie podstawnym o 7%. Brak różnic w długości kolców dendrytycznych</a:t>
            </a:r>
          </a:p>
          <a:p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Ilość kolców dendrytycznych neuronów piramidowych mniejsza o 20% u myszy GF w porównaniu do CC w części podstawnej (o 22% w części wierzchołkowej oraz 18% w części podstawnej). </a:t>
            </a:r>
          </a:p>
          <a:p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U myszy GF liczba kolców :</a:t>
            </a:r>
          </a:p>
          <a:p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- cienkich bez zmian w częściach wierzchołkowej i podstawnej oraz całościowo, </a:t>
            </a:r>
          </a:p>
          <a:p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-przysadzistych mniejsza o 26% całościowo oraz o 33% w segmencie wierzchołkowym (brak zmian w segmencie podstawnym)</a:t>
            </a:r>
          </a:p>
          <a:p>
            <a:r>
              <a:rPr lang="pl-PL" altLang="pl-PL" dirty="0">
                <a:latin typeface="Arial" panose="020B0604020202020204" pitchFamily="34" charset="0"/>
                <a:cs typeface="Arial" panose="020B0604020202020204" pitchFamily="34" charset="0"/>
              </a:rPr>
              <a:t>- grzybkowatych  mniejsza o 35% całościowo oraz o 31% i 39% odpowiednio w segmentach wierzchołkowym oraz podstawnym</a:t>
            </a:r>
          </a:p>
          <a:p>
            <a:endParaRPr lang="pl-PL" alt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188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fld id="{821286C6-E85D-4C70-8052-A6CBA9208B92}" type="slidenum">
              <a:rPr lang="pl-PL" altLang="pl-PL" smtClean="0">
                <a:latin typeface="Arial" panose="020B0604020202020204" pitchFamily="34" charset="0"/>
              </a:rPr>
              <a:pPr/>
              <a:t>24</a:t>
            </a:fld>
            <a:endParaRPr lang="pl-PL" altLang="pl-PL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603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zwyrodnienie  i zanik neuronów dopaminergicznych oraz z różnym nasileniem neuronów noradrenergicznych, serotoninergicznych i cholinergicznych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mutacje w genach SNCA i PRKN mogą prowadzić do zmian w budowie białek: alfa-</a:t>
            </a: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synukleiny</a:t>
            </a:r>
            <a:r>
              <a:rPr 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(ASN) i </a:t>
            </a:r>
            <a:r>
              <a:rPr 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parkiny</a:t>
            </a:r>
            <a:endParaRPr lang="pl-PL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DE31A5-150A-410E-AF52-24CF01DDEA41}" type="slidenum">
              <a:rPr lang="pl-PL" smtClean="0"/>
              <a:pPr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0585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5BECC-6112-452F-845A-6E7DBF11E7FD}" type="datetimeFigureOut">
              <a:rPr lang="pl-PL" smtClean="0"/>
              <a:pPr/>
              <a:t>08.11.2018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29E099-AE10-4415-93F9-9CB56FBC01E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wmf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sevier.com/termsandconditions" TargetMode="External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355390" y="2463279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a pojawiająca się koncepcja stanu zdrowia człowieka</a:t>
            </a:r>
          </a:p>
        </p:txBody>
      </p:sp>
      <p:sp>
        <p:nvSpPr>
          <p:cNvPr id="5" name="Prostokąt 4"/>
          <p:cNvSpPr/>
          <p:nvPr/>
        </p:nvSpPr>
        <p:spPr>
          <a:xfrm>
            <a:off x="971600" y="1656790"/>
            <a:ext cx="71254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800" dirty="0"/>
              <a:t>Bariera krew-mózg-bakterie</a:t>
            </a: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1403648" y="3140969"/>
            <a:ext cx="6696744" cy="0"/>
          </a:xfrm>
          <a:prstGeom prst="line">
            <a:avLst/>
          </a:prstGeom>
          <a:noFill/>
          <a:ln w="12700">
            <a:solidFill>
              <a:srgbClr val="000066"/>
            </a:solidFill>
            <a:round/>
            <a:headEnd/>
            <a:tailEnd/>
          </a:ln>
        </p:spPr>
        <p:txBody>
          <a:bodyPr/>
          <a:lstStyle/>
          <a:p>
            <a:endParaRPr lang="pl-PL"/>
          </a:p>
        </p:txBody>
      </p:sp>
      <p:sp>
        <p:nvSpPr>
          <p:cNvPr id="7" name="Text Box 16"/>
          <p:cNvSpPr txBox="1">
            <a:spLocks noChangeArrowheads="1"/>
          </p:cNvSpPr>
          <p:nvPr/>
        </p:nvSpPr>
        <p:spPr bwMode="auto">
          <a:xfrm>
            <a:off x="2547446" y="5601434"/>
            <a:ext cx="43140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pl-PL" dirty="0">
                <a:latin typeface="Helvetica" pitchFamily="34" charset="0"/>
              </a:rPr>
              <a:t>dr hab. n. med. Wojciech Marlicz </a:t>
            </a:r>
            <a:br>
              <a:rPr lang="pl-PL" dirty="0">
                <a:latin typeface="Helvetica" pitchFamily="34" charset="0"/>
              </a:rPr>
            </a:br>
            <a:r>
              <a:rPr lang="pl-PL" dirty="0">
                <a:latin typeface="Helvetica" pitchFamily="34" charset="0"/>
              </a:rPr>
              <a:t>Klinika Gastroenterologii PUM, Szczecin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Znalezione obrazy dla zapytania toxoplazma i koty i szczu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908720"/>
            <a:ext cx="5688632" cy="3792423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683568" y="836714"/>
            <a:ext cx="80792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/>
              <a:t>Toxoplasma</a:t>
            </a:r>
            <a:r>
              <a:rPr lang="pl-PL" dirty="0"/>
              <a:t> </a:t>
            </a:r>
            <a:r>
              <a:rPr lang="pl-PL" dirty="0" err="1"/>
              <a:t>gondii</a:t>
            </a:r>
            <a:r>
              <a:rPr lang="pl-PL" dirty="0"/>
              <a:t> infekuje mózgi prawie wszystkich ciepłokrwistych zwierząt (ludzi),</a:t>
            </a:r>
          </a:p>
          <a:p>
            <a:r>
              <a:rPr lang="pl-PL" dirty="0"/>
              <a:t>ale NIGDY nie dociera do mózgu KOTA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689356" y="4931876"/>
            <a:ext cx="518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/>
              <a:t>Zainfekowany szczur nie okazuje lęku przed kotem … i</a:t>
            </a: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Znalezione obrazy dla zapytania heterosaccus californic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457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3099372" y="1990581"/>
            <a:ext cx="269676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dirty="0">
                <a:solidFill>
                  <a:schemeClr val="bg1"/>
                </a:solidFill>
              </a:rPr>
              <a:t>Pąkla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(</a:t>
            </a:r>
            <a:r>
              <a:rPr lang="pl-PL" dirty="0" err="1">
                <a:solidFill>
                  <a:schemeClr val="bg1"/>
                </a:solidFill>
              </a:rPr>
              <a:t>Heterosaccus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californicus</a:t>
            </a:r>
            <a:r>
              <a:rPr lang="pl-PL" dirty="0">
                <a:solidFill>
                  <a:schemeClr val="bg1"/>
                </a:solidFill>
              </a:rPr>
              <a:t>)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zmusza do poleceń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kraba 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(</a:t>
            </a:r>
            <a:r>
              <a:rPr lang="pl-PL" dirty="0" err="1">
                <a:solidFill>
                  <a:schemeClr val="bg1"/>
                </a:solidFill>
              </a:rPr>
              <a:t>Loxorhynchus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grandis</a:t>
            </a:r>
            <a:r>
              <a:rPr lang="pl-PL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79512" y="5579950"/>
            <a:ext cx="81009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Krab przestaje rozwijać szczypce, służące do walki i tworzy łono w brzuchu, w którym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rozwijają się jajeczka maleńkich pąkli gotowe zarażać nowe osobniki…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6311006" y="6464370"/>
            <a:ext cx="2725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National </a:t>
            </a:r>
            <a:r>
              <a:rPr lang="pl-PL" sz="1200" dirty="0" err="1">
                <a:solidFill>
                  <a:schemeClr val="bg1"/>
                </a:solidFill>
              </a:rPr>
              <a:t>Geographic</a:t>
            </a:r>
            <a:r>
              <a:rPr lang="pl-PL" sz="1200" dirty="0">
                <a:solidFill>
                  <a:schemeClr val="bg1"/>
                </a:solidFill>
              </a:rPr>
              <a:t> Polska 2014</a:t>
            </a: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Podobny obra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3457"/>
          </a:xfrm>
          <a:prstGeom prst="rect">
            <a:avLst/>
          </a:prstGeom>
          <a:noFill/>
        </p:spPr>
      </p:pic>
      <p:sp>
        <p:nvSpPr>
          <p:cNvPr id="5" name="pole tekstowe 4"/>
          <p:cNvSpPr txBox="1"/>
          <p:nvPr/>
        </p:nvSpPr>
        <p:spPr>
          <a:xfrm>
            <a:off x="179512" y="476672"/>
            <a:ext cx="8051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solidFill>
                  <a:schemeClr val="bg1"/>
                </a:solidFill>
              </a:rPr>
              <a:t>Nitokowiec</a:t>
            </a:r>
            <a:r>
              <a:rPr lang="pl-PL" dirty="0">
                <a:solidFill>
                  <a:schemeClr val="bg1"/>
                </a:solidFill>
              </a:rPr>
              <a:t> (</a:t>
            </a:r>
            <a:r>
              <a:rPr lang="pl-PL" dirty="0" err="1">
                <a:solidFill>
                  <a:schemeClr val="bg1"/>
                </a:solidFill>
              </a:rPr>
              <a:t>Paragordius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varius</a:t>
            </a:r>
            <a:r>
              <a:rPr lang="pl-PL" dirty="0">
                <a:solidFill>
                  <a:schemeClr val="bg1"/>
                </a:solidFill>
              </a:rPr>
              <a:t>) infekuje Świerszcza domowego (</a:t>
            </a:r>
            <a:r>
              <a:rPr lang="pl-PL" dirty="0" err="1">
                <a:solidFill>
                  <a:schemeClr val="bg1"/>
                </a:solidFill>
              </a:rPr>
              <a:t>Acheta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err="1">
                <a:solidFill>
                  <a:schemeClr val="bg1"/>
                </a:solidFill>
              </a:rPr>
              <a:t>domesticus</a:t>
            </a:r>
            <a:r>
              <a:rPr lang="pl-PL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79512" y="5579950"/>
            <a:ext cx="84094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Świerszcz traci wolę i życie: </a:t>
            </a:r>
            <a:r>
              <a:rPr lang="pl-PL" dirty="0" err="1">
                <a:solidFill>
                  <a:schemeClr val="bg1"/>
                </a:solidFill>
              </a:rPr>
              <a:t>świersz</a:t>
            </a:r>
            <a:r>
              <a:rPr lang="pl-PL" dirty="0">
                <a:solidFill>
                  <a:schemeClr val="bg1"/>
                </a:solidFill>
              </a:rPr>
              <a:t> zainfekowany przez nitkowca porzuca bezpieczny ląd</a:t>
            </a:r>
            <a:br>
              <a:rPr lang="pl-PL" dirty="0">
                <a:solidFill>
                  <a:schemeClr val="bg1"/>
                </a:solidFill>
              </a:rPr>
            </a:br>
            <a:r>
              <a:rPr lang="pl-PL" dirty="0">
                <a:solidFill>
                  <a:schemeClr val="bg1"/>
                </a:solidFill>
              </a:rPr>
              <a:t>i dokonuje samobójczego skoku do najbliższego zbiornika wodnego…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311006" y="6464370"/>
            <a:ext cx="2725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Źródło: National </a:t>
            </a:r>
            <a:r>
              <a:rPr lang="pl-PL" sz="1200" dirty="0" err="1">
                <a:solidFill>
                  <a:schemeClr val="bg1"/>
                </a:solidFill>
              </a:rPr>
              <a:t>Geographic</a:t>
            </a:r>
            <a:r>
              <a:rPr lang="pl-PL" sz="1200" dirty="0">
                <a:solidFill>
                  <a:schemeClr val="bg1"/>
                </a:solidFill>
              </a:rPr>
              <a:t> Polska 2014</a:t>
            </a: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ytuł 1">
            <a:extLst>
              <a:ext uri="{FF2B5EF4-FFF2-40B4-BE49-F238E27FC236}">
                <a16:creationId xmlns:a16="http://schemas.microsoft.com/office/drawing/2014/main" id="{8E0113FB-5B6A-40CC-A4C5-5B5F52E786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48238" y="68627"/>
            <a:ext cx="6588125" cy="993775"/>
          </a:xfrm>
        </p:spPr>
        <p:txBody>
          <a:bodyPr/>
          <a:lstStyle/>
          <a:p>
            <a:pPr algn="ctr"/>
            <a:r>
              <a:rPr lang="pl-PL" altLang="pl-PL" sz="3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Oś mózgowo-jelitowa</a:t>
            </a:r>
            <a:endParaRPr lang="pl-PL" altLang="pl-PL" sz="3700" dirty="0"/>
          </a:p>
        </p:txBody>
      </p:sp>
      <p:pic>
        <p:nvPicPr>
          <p:cNvPr id="11267" name="Obraz 2">
            <a:extLst>
              <a:ext uri="{FF2B5EF4-FFF2-40B4-BE49-F238E27FC236}">
                <a16:creationId xmlns:a16="http://schemas.microsoft.com/office/drawing/2014/main" id="{831EFE0D-24E8-477E-B8EC-714F6EC02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6" y="999931"/>
            <a:ext cx="7496245" cy="5254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Prostokąt 3">
            <a:extLst>
              <a:ext uri="{FF2B5EF4-FFF2-40B4-BE49-F238E27FC236}">
                <a16:creationId xmlns:a16="http://schemas.microsoft.com/office/drawing/2014/main" id="{776A6259-D5E8-4DCA-B62A-07EA32D330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913" y="1593851"/>
            <a:ext cx="4359275" cy="44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  <a:defRPr/>
            </a:pPr>
            <a:endParaRPr lang="pl-PL" altLang="pl-PL" sz="1400" dirty="0">
              <a:latin typeface="Times New Roman" panose="02020603050405020304" pitchFamily="18" charset="0"/>
            </a:endParaRPr>
          </a:p>
        </p:txBody>
      </p:sp>
      <p:sp>
        <p:nvSpPr>
          <p:cNvPr id="11269" name="Prostokąt 1">
            <a:extLst>
              <a:ext uri="{FF2B5EF4-FFF2-40B4-BE49-F238E27FC236}">
                <a16:creationId xmlns:a16="http://schemas.microsoft.com/office/drawing/2014/main" id="{A8FA899E-015C-4A0E-8EA5-827C8E74B8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37312"/>
            <a:ext cx="8893175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pl-PL" alt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podstawie: Collins et al., Nat </a:t>
            </a:r>
            <a:r>
              <a:rPr lang="pl-PL" alt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pl-PL" alt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pl-PL" altLang="pl-PL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Microbiol</a:t>
            </a:r>
            <a:r>
              <a:rPr lang="pl-PL" alt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2012;10:735-742; Jenkins et al., </a:t>
            </a:r>
            <a:r>
              <a:rPr lang="pl-PL" altLang="pl-PL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Nutrients</a:t>
            </a:r>
            <a:r>
              <a:rPr lang="pl-PL" alt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2016;</a:t>
            </a:r>
            <a:r>
              <a:rPr lang="pl-PL" altLang="pl-PL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pl-PL" altLang="pl-PL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(1):56.</a:t>
            </a:r>
          </a:p>
          <a:p>
            <a:pPr eaLnBrk="1" hangingPunct="1"/>
            <a:endParaRPr lang="pl-PL" altLang="pl-PL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C947A48-C8A2-491A-9D83-CB4DEEA4605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3052" y="988640"/>
            <a:ext cx="2511769" cy="1300593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CC7CA83-A38A-47BC-A0FC-42F613E7301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6203" y="3137021"/>
            <a:ext cx="1723285" cy="634039"/>
          </a:xfrm>
          <a:prstGeom prst="rect">
            <a:avLst/>
          </a:prstGeom>
        </p:spPr>
      </p:pic>
      <p:sp>
        <p:nvSpPr>
          <p:cNvPr id="8" name="pole tekstowe 3">
            <a:extLst>
              <a:ext uri="{FF2B5EF4-FFF2-40B4-BE49-F238E27FC236}">
                <a16:creationId xmlns:a16="http://schemas.microsoft.com/office/drawing/2014/main" id="{82D9EC60-897B-4CF0-8334-5CB2CF37F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9017" y="3664524"/>
            <a:ext cx="2255804" cy="81560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(hormony, cytokiny, metabolity bakteryjne)</a:t>
            </a:r>
            <a:endParaRPr lang="pl-PL" altLang="pl-PL" sz="1500" dirty="0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26870" y="6505599"/>
            <a:ext cx="903649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r>
              <a:rPr lang="pl-PL" sz="1400" dirty="0" err="1"/>
              <a:t>Dinan</a:t>
            </a:r>
            <a:r>
              <a:rPr lang="pl-PL" sz="1400" dirty="0"/>
              <a:t> T i </a:t>
            </a:r>
            <a:r>
              <a:rPr lang="pl-PL" sz="1400" dirty="0" err="1"/>
              <a:t>wsp</a:t>
            </a:r>
            <a:r>
              <a:rPr lang="pl-PL" sz="1400" dirty="0"/>
              <a:t>. </a:t>
            </a:r>
            <a:r>
              <a:rPr lang="pl-PL" sz="1400" dirty="0" err="1"/>
              <a:t>Collective</a:t>
            </a:r>
            <a:r>
              <a:rPr lang="pl-PL" sz="1400" dirty="0"/>
              <a:t> </a:t>
            </a:r>
            <a:r>
              <a:rPr lang="pl-PL" sz="1400" dirty="0" err="1"/>
              <a:t>unconscious</a:t>
            </a:r>
            <a:r>
              <a:rPr lang="pl-PL" sz="1400" dirty="0"/>
              <a:t>:  </a:t>
            </a:r>
            <a:r>
              <a:rPr lang="pl-PL" sz="1400" dirty="0" err="1"/>
              <a:t>How</a:t>
            </a:r>
            <a:r>
              <a:rPr lang="pl-PL" sz="1400" dirty="0"/>
              <a:t> </a:t>
            </a:r>
            <a:r>
              <a:rPr lang="pl-PL" sz="1400" dirty="0" err="1"/>
              <a:t>gut</a:t>
            </a:r>
            <a:r>
              <a:rPr lang="pl-PL" sz="1400" dirty="0"/>
              <a:t> </a:t>
            </a:r>
            <a:r>
              <a:rPr lang="pl-PL" sz="1400" dirty="0" err="1"/>
              <a:t>microbes</a:t>
            </a:r>
            <a:r>
              <a:rPr lang="pl-PL" sz="1400" dirty="0"/>
              <a:t> </a:t>
            </a:r>
            <a:r>
              <a:rPr lang="pl-PL" sz="1400" dirty="0" err="1"/>
              <a:t>shape</a:t>
            </a:r>
            <a:r>
              <a:rPr lang="pl-PL" sz="1400" dirty="0"/>
              <a:t> </a:t>
            </a:r>
            <a:r>
              <a:rPr lang="pl-PL" sz="1400" dirty="0" err="1"/>
              <a:t>human</a:t>
            </a:r>
            <a:r>
              <a:rPr lang="pl-PL" sz="1400" dirty="0"/>
              <a:t> </a:t>
            </a:r>
            <a:r>
              <a:rPr lang="pl-PL" sz="1400" dirty="0" err="1"/>
              <a:t>behavior</a:t>
            </a:r>
            <a:r>
              <a:rPr lang="pl-PL" sz="1400" dirty="0"/>
              <a:t>.  J Psych </a:t>
            </a:r>
            <a:r>
              <a:rPr lang="pl-PL" sz="1400" dirty="0" err="1"/>
              <a:t>Research</a:t>
            </a:r>
            <a:r>
              <a:rPr lang="pl-PL" sz="1400" dirty="0"/>
              <a:t>, 2015 (63), 1-9</a:t>
            </a:r>
            <a:endParaRPr lang="en-US" sz="1400" dirty="0"/>
          </a:p>
        </p:txBody>
      </p:sp>
    </p:spTree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69497"/>
            <a:ext cx="7406036" cy="3748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25"/>
            <a:ext cx="3705225" cy="681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1">
            <a:extLst>
              <a:ext uri="{FF2B5EF4-FFF2-40B4-BE49-F238E27FC236}">
                <a16:creationId xmlns:a16="http://schemas.microsoft.com/office/drawing/2014/main" id="{09694AAF-CA52-4C47-933F-EE81B445E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7047" y="6269509"/>
            <a:ext cx="5688632" cy="54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l-PL" altLang="pl-PL" sz="1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Kaelberer</a:t>
            </a:r>
            <a:r>
              <a:rPr lang="pl-PL" altLang="pl-PL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MM i </a:t>
            </a:r>
            <a:r>
              <a:rPr lang="pl-PL" altLang="pl-PL" sz="1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wsp</a:t>
            </a:r>
            <a:r>
              <a:rPr lang="pl-PL" altLang="pl-PL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A </a:t>
            </a:r>
            <a:r>
              <a:rPr lang="pl-PL" altLang="pl-PL" sz="1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gut-brain</a:t>
            </a:r>
            <a:r>
              <a:rPr lang="pl-PL" altLang="pl-PL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neural</a:t>
            </a:r>
            <a:r>
              <a:rPr lang="pl-PL" altLang="pl-PL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circuit</a:t>
            </a:r>
            <a:r>
              <a:rPr lang="pl-PL" altLang="pl-PL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pl-PL" altLang="pl-PL" sz="1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nutrient</a:t>
            </a:r>
            <a:r>
              <a:rPr lang="pl-PL" altLang="pl-PL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sensory </a:t>
            </a:r>
            <a:br>
              <a:rPr lang="pl-PL" altLang="pl-PL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1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transduction</a:t>
            </a:r>
            <a:r>
              <a:rPr lang="pl-PL" altLang="pl-PL" sz="1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Science, 21 Sep 2018</a:t>
            </a:r>
          </a:p>
        </p:txBody>
      </p:sp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796" y="548680"/>
            <a:ext cx="753573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4932040" y="6536378"/>
            <a:ext cx="4248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err="1"/>
              <a:t>Rev</a:t>
            </a:r>
            <a:r>
              <a:rPr lang="pl-PL" sz="1200" dirty="0"/>
              <a:t> </a:t>
            </a:r>
            <a:r>
              <a:rPr lang="pl-PL" sz="1200" dirty="0" err="1"/>
              <a:t>Esp</a:t>
            </a:r>
            <a:r>
              <a:rPr lang="pl-PL" sz="1200" dirty="0"/>
              <a:t> </a:t>
            </a:r>
            <a:r>
              <a:rPr lang="pl-PL" sz="1200" dirty="0" err="1"/>
              <a:t>Enferm</a:t>
            </a:r>
            <a:r>
              <a:rPr lang="pl-PL" sz="1200" dirty="0"/>
              <a:t> </a:t>
            </a:r>
            <a:r>
              <a:rPr lang="pl-PL" sz="1200" dirty="0" err="1"/>
              <a:t>Dig</a:t>
            </a:r>
            <a:r>
              <a:rPr lang="pl-PL" sz="1200" dirty="0"/>
              <a:t> 2015;107(11):686-696</a:t>
            </a:r>
          </a:p>
        </p:txBody>
      </p:sp>
      <p:sp>
        <p:nvSpPr>
          <p:cNvPr id="5" name="Prostokąt 4"/>
          <p:cNvSpPr/>
          <p:nvPr/>
        </p:nvSpPr>
        <p:spPr>
          <a:xfrm>
            <a:off x="4932040" y="6338438"/>
            <a:ext cx="51845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Prescott et al. World Allergy Organization Journal (2017) 10:29</a:t>
            </a:r>
            <a:endParaRPr lang="pl-PL" sz="1200" dirty="0"/>
          </a:p>
        </p:txBody>
      </p:sp>
      <p:grpSp>
        <p:nvGrpSpPr>
          <p:cNvPr id="2" name="Grupa 6"/>
          <p:cNvGrpSpPr/>
          <p:nvPr/>
        </p:nvGrpSpPr>
        <p:grpSpPr>
          <a:xfrm>
            <a:off x="6372202" y="4293096"/>
            <a:ext cx="2350829" cy="1944216"/>
            <a:chOff x="6372200" y="4293096"/>
            <a:chExt cx="2350829" cy="1944216"/>
          </a:xfrm>
        </p:grpSpPr>
        <p:pic>
          <p:nvPicPr>
            <p:cNvPr id="1433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60232" y="4293096"/>
              <a:ext cx="2062797" cy="1934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Elipsa 5"/>
            <p:cNvSpPr/>
            <p:nvPr/>
          </p:nvSpPr>
          <p:spPr>
            <a:xfrm>
              <a:off x="6372200" y="5805264"/>
              <a:ext cx="504056" cy="432048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7544" y="6197242"/>
            <a:ext cx="53285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000" dirty="0"/>
              <a:t>Blood 2002, 100, 515</a:t>
            </a:r>
            <a:r>
              <a:rPr lang="pl-PL" sz="1000" dirty="0"/>
              <a:t>; </a:t>
            </a:r>
            <a:r>
              <a:rPr lang="en-US" sz="1000" dirty="0"/>
              <a:t>Stem Cells 2003, 21: 363-371</a:t>
            </a:r>
            <a:r>
              <a:rPr lang="pl-PL" sz="1000" dirty="0"/>
              <a:t>; </a:t>
            </a:r>
            <a:r>
              <a:rPr lang="en-US" sz="1000" dirty="0"/>
              <a:t>Leukemia 2004, 18: 29-40</a:t>
            </a:r>
            <a:r>
              <a:rPr lang="pl-PL" sz="1000" dirty="0"/>
              <a:t>; </a:t>
            </a:r>
            <a:r>
              <a:rPr lang="en-US" sz="1000" dirty="0"/>
              <a:t>Circulation 2004, 110:3213-3</a:t>
            </a:r>
            <a:r>
              <a:rPr lang="pl-PL" sz="1000" dirty="0"/>
              <a:t>;</a:t>
            </a:r>
            <a:r>
              <a:rPr lang="en-US" sz="1000" dirty="0"/>
              <a:t>  Circulation Res. 2004, 95:1191-9</a:t>
            </a:r>
            <a:r>
              <a:rPr lang="pl-PL" sz="1000" dirty="0"/>
              <a:t>; </a:t>
            </a:r>
            <a:r>
              <a:rPr lang="en-US" sz="1000" dirty="0"/>
              <a:t>Biol. Cell 2005, 97:113-146.</a:t>
            </a:r>
          </a:p>
        </p:txBody>
      </p:sp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1763688" y="1268760"/>
            <a:ext cx="5562600" cy="4267200"/>
            <a:chOff x="576" y="0"/>
            <a:chExt cx="5072" cy="4117"/>
          </a:xfrm>
        </p:grpSpPr>
        <p:grpSp>
          <p:nvGrpSpPr>
            <p:cNvPr id="4" name="Group 4"/>
            <p:cNvGrpSpPr>
              <a:grpSpLocks/>
            </p:cNvGrpSpPr>
            <p:nvPr/>
          </p:nvGrpSpPr>
          <p:grpSpPr bwMode="auto">
            <a:xfrm>
              <a:off x="576" y="114"/>
              <a:ext cx="5072" cy="4003"/>
              <a:chOff x="448" y="173"/>
              <a:chExt cx="5072" cy="4003"/>
            </a:xfrm>
          </p:grpSpPr>
          <p:pic>
            <p:nvPicPr>
              <p:cNvPr id="1681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8" y="1234"/>
                <a:ext cx="520" cy="17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82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664" y="1919"/>
                <a:ext cx="472" cy="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Ctr="1"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pl-PL" sz="2000" b="1">
                  <a:solidFill>
                    <a:srgbClr val="FF3300"/>
                  </a:solidFill>
                </a:endParaRPr>
              </a:p>
            </p:txBody>
          </p:sp>
          <p:grpSp>
            <p:nvGrpSpPr>
              <p:cNvPr id="5" name="Group 7"/>
              <p:cNvGrpSpPr>
                <a:grpSpLocks/>
              </p:cNvGrpSpPr>
              <p:nvPr/>
            </p:nvGrpSpPr>
            <p:grpSpPr bwMode="auto">
              <a:xfrm>
                <a:off x="1449" y="3474"/>
                <a:ext cx="187" cy="186"/>
                <a:chOff x="1460" y="2858"/>
                <a:chExt cx="216" cy="192"/>
              </a:xfrm>
            </p:grpSpPr>
            <p:sp>
              <p:nvSpPr>
                <p:cNvPr id="2115" name="Oval 8"/>
                <p:cNvSpPr>
                  <a:spLocks noChangeArrowheads="1"/>
                </p:cNvSpPr>
                <p:nvPr/>
              </p:nvSpPr>
              <p:spPr bwMode="auto">
                <a:xfrm>
                  <a:off x="1460" y="285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116" name="Oval 9"/>
                <p:cNvSpPr>
                  <a:spLocks noChangeArrowheads="1"/>
                </p:cNvSpPr>
                <p:nvPr/>
              </p:nvSpPr>
              <p:spPr bwMode="auto">
                <a:xfrm>
                  <a:off x="1464" y="287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684" name="Oval 10"/>
              <p:cNvSpPr>
                <a:spLocks noChangeArrowheads="1"/>
              </p:cNvSpPr>
              <p:nvPr/>
            </p:nvSpPr>
            <p:spPr bwMode="auto">
              <a:xfrm>
                <a:off x="645" y="1966"/>
                <a:ext cx="186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85" name="Oval 11"/>
              <p:cNvSpPr>
                <a:spLocks noChangeArrowheads="1"/>
              </p:cNvSpPr>
              <p:nvPr/>
            </p:nvSpPr>
            <p:spPr bwMode="auto">
              <a:xfrm>
                <a:off x="655" y="1987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86" name="Oval 12"/>
              <p:cNvSpPr>
                <a:spLocks noChangeArrowheads="1"/>
              </p:cNvSpPr>
              <p:nvPr/>
            </p:nvSpPr>
            <p:spPr bwMode="auto">
              <a:xfrm>
                <a:off x="2799" y="3675"/>
                <a:ext cx="187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87" name="Oval 13"/>
              <p:cNvSpPr>
                <a:spLocks noChangeArrowheads="1"/>
              </p:cNvSpPr>
              <p:nvPr/>
            </p:nvSpPr>
            <p:spPr bwMode="auto">
              <a:xfrm>
                <a:off x="2803" y="3689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88" name="Oval 14"/>
              <p:cNvSpPr>
                <a:spLocks noChangeArrowheads="1"/>
              </p:cNvSpPr>
              <p:nvPr/>
            </p:nvSpPr>
            <p:spPr bwMode="auto">
              <a:xfrm>
                <a:off x="3476" y="218"/>
                <a:ext cx="186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89" name="Oval 15"/>
              <p:cNvSpPr>
                <a:spLocks noChangeArrowheads="1"/>
              </p:cNvSpPr>
              <p:nvPr/>
            </p:nvSpPr>
            <p:spPr bwMode="auto">
              <a:xfrm>
                <a:off x="3521" y="220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90" name="Oval 16"/>
              <p:cNvSpPr>
                <a:spLocks noChangeArrowheads="1"/>
              </p:cNvSpPr>
              <p:nvPr/>
            </p:nvSpPr>
            <p:spPr bwMode="auto">
              <a:xfrm>
                <a:off x="790" y="988"/>
                <a:ext cx="186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91" name="Oval 17"/>
              <p:cNvSpPr>
                <a:spLocks noChangeArrowheads="1"/>
              </p:cNvSpPr>
              <p:nvPr/>
            </p:nvSpPr>
            <p:spPr bwMode="auto">
              <a:xfrm>
                <a:off x="793" y="1001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92" name="Oval 18"/>
              <p:cNvSpPr>
                <a:spLocks noChangeArrowheads="1"/>
              </p:cNvSpPr>
              <p:nvPr/>
            </p:nvSpPr>
            <p:spPr bwMode="auto">
              <a:xfrm>
                <a:off x="1984" y="203"/>
                <a:ext cx="187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93" name="Oval 19"/>
              <p:cNvSpPr>
                <a:spLocks noChangeArrowheads="1"/>
              </p:cNvSpPr>
              <p:nvPr/>
            </p:nvSpPr>
            <p:spPr bwMode="auto">
              <a:xfrm>
                <a:off x="1988" y="217"/>
                <a:ext cx="145" cy="146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grpSp>
            <p:nvGrpSpPr>
              <p:cNvPr id="7" name="Group 20"/>
              <p:cNvGrpSpPr>
                <a:grpSpLocks/>
              </p:cNvGrpSpPr>
              <p:nvPr/>
            </p:nvGrpSpPr>
            <p:grpSpPr bwMode="auto">
              <a:xfrm>
                <a:off x="4187" y="427"/>
                <a:ext cx="187" cy="186"/>
                <a:chOff x="4292" y="922"/>
                <a:chExt cx="216" cy="192"/>
              </a:xfrm>
            </p:grpSpPr>
            <p:sp>
              <p:nvSpPr>
                <p:cNvPr id="2113" name="Oval 21"/>
                <p:cNvSpPr>
                  <a:spLocks noChangeArrowheads="1"/>
                </p:cNvSpPr>
                <p:nvPr/>
              </p:nvSpPr>
              <p:spPr bwMode="auto">
                <a:xfrm>
                  <a:off x="4292" y="922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114" name="Oval 22"/>
                <p:cNvSpPr>
                  <a:spLocks noChangeArrowheads="1"/>
                </p:cNvSpPr>
                <p:nvPr/>
              </p:nvSpPr>
              <p:spPr bwMode="auto">
                <a:xfrm>
                  <a:off x="4296" y="936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695" name="Oval 23"/>
              <p:cNvSpPr>
                <a:spLocks noChangeArrowheads="1"/>
              </p:cNvSpPr>
              <p:nvPr/>
            </p:nvSpPr>
            <p:spPr bwMode="auto">
              <a:xfrm>
                <a:off x="4750" y="1058"/>
                <a:ext cx="186" cy="18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96" name="Oval 24"/>
              <p:cNvSpPr>
                <a:spLocks noChangeArrowheads="1"/>
              </p:cNvSpPr>
              <p:nvPr/>
            </p:nvSpPr>
            <p:spPr bwMode="auto">
              <a:xfrm>
                <a:off x="4767" y="1063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97" name="Oval 25"/>
              <p:cNvSpPr>
                <a:spLocks noChangeArrowheads="1"/>
              </p:cNvSpPr>
              <p:nvPr/>
            </p:nvSpPr>
            <p:spPr bwMode="auto">
              <a:xfrm>
                <a:off x="1266" y="369"/>
                <a:ext cx="187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698" name="Oval 26"/>
              <p:cNvSpPr>
                <a:spLocks noChangeArrowheads="1"/>
              </p:cNvSpPr>
              <p:nvPr/>
            </p:nvSpPr>
            <p:spPr bwMode="auto">
              <a:xfrm>
                <a:off x="1297" y="383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graphicFrame>
            <p:nvGraphicFramePr>
              <p:cNvPr id="1699" name="Object 27"/>
              <p:cNvGraphicFramePr>
                <a:graphicFrameLocks noChangeAspect="1"/>
              </p:cNvGraphicFramePr>
              <p:nvPr/>
            </p:nvGraphicFramePr>
            <p:xfrm>
              <a:off x="2470" y="3291"/>
              <a:ext cx="1104" cy="88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082" name="Image" r:id="rId4" imgW="4168020" imgH="2986234" progId="">
                      <p:embed/>
                    </p:oleObj>
                  </mc:Choice>
                  <mc:Fallback>
                    <p:oleObj name="Image" r:id="rId4" imgW="4168020" imgH="2986234" progId="">
                      <p:embed/>
                      <p:pic>
                        <p:nvPicPr>
                          <p:cNvPr id="0" name="Object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70" y="3291"/>
                            <a:ext cx="1104" cy="88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8" name="Group 28"/>
              <p:cNvGrpSpPr>
                <a:grpSpLocks/>
              </p:cNvGrpSpPr>
              <p:nvPr/>
            </p:nvGrpSpPr>
            <p:grpSpPr bwMode="auto">
              <a:xfrm>
                <a:off x="900" y="2937"/>
                <a:ext cx="187" cy="185"/>
                <a:chOff x="2292" y="2338"/>
                <a:chExt cx="216" cy="192"/>
              </a:xfrm>
            </p:grpSpPr>
            <p:sp>
              <p:nvSpPr>
                <p:cNvPr id="2111" name="Oval 29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112" name="Oval 30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701" name="Oval 31"/>
              <p:cNvSpPr>
                <a:spLocks noChangeArrowheads="1"/>
              </p:cNvSpPr>
              <p:nvPr/>
            </p:nvSpPr>
            <p:spPr bwMode="auto">
              <a:xfrm>
                <a:off x="1366" y="2179"/>
                <a:ext cx="187" cy="185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02" name="Oval 32"/>
              <p:cNvSpPr>
                <a:spLocks noChangeArrowheads="1"/>
              </p:cNvSpPr>
              <p:nvPr/>
            </p:nvSpPr>
            <p:spPr bwMode="auto">
              <a:xfrm>
                <a:off x="1370" y="2208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grpSp>
            <p:nvGrpSpPr>
              <p:cNvPr id="9" name="Group 33"/>
              <p:cNvGrpSpPr>
                <a:grpSpLocks/>
              </p:cNvGrpSpPr>
              <p:nvPr/>
            </p:nvGrpSpPr>
            <p:grpSpPr bwMode="auto">
              <a:xfrm>
                <a:off x="4809" y="2832"/>
                <a:ext cx="186" cy="186"/>
                <a:chOff x="2292" y="2338"/>
                <a:chExt cx="216" cy="192"/>
              </a:xfrm>
            </p:grpSpPr>
            <p:sp>
              <p:nvSpPr>
                <p:cNvPr id="2109" name="Oval 34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110" name="Oval 35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0" name="Group 36"/>
              <p:cNvGrpSpPr>
                <a:grpSpLocks/>
              </p:cNvGrpSpPr>
              <p:nvPr/>
            </p:nvGrpSpPr>
            <p:grpSpPr bwMode="auto">
              <a:xfrm>
                <a:off x="2758" y="346"/>
                <a:ext cx="186" cy="186"/>
                <a:chOff x="1740" y="1810"/>
                <a:chExt cx="216" cy="192"/>
              </a:xfrm>
            </p:grpSpPr>
            <p:sp>
              <p:nvSpPr>
                <p:cNvPr id="2107" name="Oval 37"/>
                <p:cNvSpPr>
                  <a:spLocks noChangeArrowheads="1"/>
                </p:cNvSpPr>
                <p:nvPr/>
              </p:nvSpPr>
              <p:spPr bwMode="auto">
                <a:xfrm>
                  <a:off x="1740" y="1810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108" name="Oval 38"/>
                <p:cNvSpPr>
                  <a:spLocks noChangeArrowheads="1"/>
                </p:cNvSpPr>
                <p:nvPr/>
              </p:nvSpPr>
              <p:spPr bwMode="auto">
                <a:xfrm>
                  <a:off x="1744" y="1824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1" name="Group 39"/>
              <p:cNvGrpSpPr>
                <a:grpSpLocks/>
              </p:cNvGrpSpPr>
              <p:nvPr/>
            </p:nvGrpSpPr>
            <p:grpSpPr bwMode="auto">
              <a:xfrm>
                <a:off x="2848" y="3571"/>
                <a:ext cx="186" cy="185"/>
                <a:chOff x="1740" y="1810"/>
                <a:chExt cx="216" cy="192"/>
              </a:xfrm>
            </p:grpSpPr>
            <p:sp>
              <p:nvSpPr>
                <p:cNvPr id="2105" name="Oval 40"/>
                <p:cNvSpPr>
                  <a:spLocks noChangeArrowheads="1"/>
                </p:cNvSpPr>
                <p:nvPr/>
              </p:nvSpPr>
              <p:spPr bwMode="auto">
                <a:xfrm>
                  <a:off x="1740" y="1810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106" name="Oval 41"/>
                <p:cNvSpPr>
                  <a:spLocks noChangeArrowheads="1"/>
                </p:cNvSpPr>
                <p:nvPr/>
              </p:nvSpPr>
              <p:spPr bwMode="auto">
                <a:xfrm>
                  <a:off x="1744" y="1824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2" name="Group 42"/>
              <p:cNvGrpSpPr>
                <a:grpSpLocks/>
              </p:cNvGrpSpPr>
              <p:nvPr/>
            </p:nvGrpSpPr>
            <p:grpSpPr bwMode="auto">
              <a:xfrm>
                <a:off x="3707" y="3737"/>
                <a:ext cx="187" cy="186"/>
                <a:chOff x="3836" y="2314"/>
                <a:chExt cx="216" cy="192"/>
              </a:xfrm>
            </p:grpSpPr>
            <p:sp>
              <p:nvSpPr>
                <p:cNvPr id="2103" name="Oval 43"/>
                <p:cNvSpPr>
                  <a:spLocks noChangeArrowheads="1"/>
                </p:cNvSpPr>
                <p:nvPr/>
              </p:nvSpPr>
              <p:spPr bwMode="auto">
                <a:xfrm>
                  <a:off x="3836" y="2314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104" name="Oval 44"/>
                <p:cNvSpPr>
                  <a:spLocks noChangeArrowheads="1"/>
                </p:cNvSpPr>
                <p:nvPr/>
              </p:nvSpPr>
              <p:spPr bwMode="auto">
                <a:xfrm>
                  <a:off x="3864" y="2344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pic>
            <p:nvPicPr>
              <p:cNvPr id="1707" name="Picture 45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679" y="1526"/>
                <a:ext cx="841" cy="1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08" name="Oval 46"/>
              <p:cNvSpPr>
                <a:spLocks noChangeArrowheads="1"/>
              </p:cNvSpPr>
              <p:nvPr/>
            </p:nvSpPr>
            <p:spPr bwMode="auto">
              <a:xfrm>
                <a:off x="4861" y="2020"/>
                <a:ext cx="186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09" name="Oval 47"/>
              <p:cNvSpPr>
                <a:spLocks noChangeArrowheads="1"/>
              </p:cNvSpPr>
              <p:nvPr/>
            </p:nvSpPr>
            <p:spPr bwMode="auto">
              <a:xfrm>
                <a:off x="4885" y="2034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10" name="Freeform 48"/>
              <p:cNvSpPr>
                <a:spLocks/>
              </p:cNvSpPr>
              <p:nvPr/>
            </p:nvSpPr>
            <p:spPr bwMode="auto">
              <a:xfrm>
                <a:off x="4942" y="2392"/>
                <a:ext cx="24" cy="48"/>
              </a:xfrm>
              <a:custGeom>
                <a:avLst/>
                <a:gdLst>
                  <a:gd name="T0" fmla="*/ 0 w 27"/>
                  <a:gd name="T1" fmla="*/ 13 h 31"/>
                  <a:gd name="T2" fmla="*/ 0 w 27"/>
                  <a:gd name="T3" fmla="*/ 11 h 31"/>
                  <a:gd name="T4" fmla="*/ 1 w 27"/>
                  <a:gd name="T5" fmla="*/ 9 h 31"/>
                  <a:gd name="T6" fmla="*/ 2 w 27"/>
                  <a:gd name="T7" fmla="*/ 7 h 31"/>
                  <a:gd name="T8" fmla="*/ 3 w 27"/>
                  <a:gd name="T9" fmla="*/ 6 h 31"/>
                  <a:gd name="T10" fmla="*/ 4 w 27"/>
                  <a:gd name="T11" fmla="*/ 3 h 31"/>
                  <a:gd name="T12" fmla="*/ 6 w 27"/>
                  <a:gd name="T13" fmla="*/ 2 h 31"/>
                  <a:gd name="T14" fmla="*/ 8 w 27"/>
                  <a:gd name="T15" fmla="*/ 1 h 31"/>
                  <a:gd name="T16" fmla="*/ 9 w 27"/>
                  <a:gd name="T17" fmla="*/ 0 h 31"/>
                  <a:gd name="T18" fmla="*/ 11 w 27"/>
                  <a:gd name="T19" fmla="*/ 0 h 31"/>
                  <a:gd name="T20" fmla="*/ 13 w 27"/>
                  <a:gd name="T21" fmla="*/ 0 h 31"/>
                  <a:gd name="T22" fmla="*/ 15 w 27"/>
                  <a:gd name="T23" fmla="*/ 0 h 31"/>
                  <a:gd name="T24" fmla="*/ 17 w 27"/>
                  <a:gd name="T25" fmla="*/ 0 h 31"/>
                  <a:gd name="T26" fmla="*/ 18 w 27"/>
                  <a:gd name="T27" fmla="*/ 0 h 31"/>
                  <a:gd name="T28" fmla="*/ 20 w 27"/>
                  <a:gd name="T29" fmla="*/ 0 h 31"/>
                  <a:gd name="T30" fmla="*/ 22 w 27"/>
                  <a:gd name="T31" fmla="*/ 0 h 31"/>
                  <a:gd name="T32" fmla="*/ 24 w 27"/>
                  <a:gd name="T33" fmla="*/ 0 h 31"/>
                  <a:gd name="T34" fmla="*/ 19 w 27"/>
                  <a:gd name="T35" fmla="*/ 16 h 31"/>
                  <a:gd name="T36" fmla="*/ 18 w 27"/>
                  <a:gd name="T37" fmla="*/ 14 h 31"/>
                  <a:gd name="T38" fmla="*/ 17 w 27"/>
                  <a:gd name="T39" fmla="*/ 13 h 31"/>
                  <a:gd name="T40" fmla="*/ 17 w 27"/>
                  <a:gd name="T41" fmla="*/ 10 h 31"/>
                  <a:gd name="T42" fmla="*/ 15 w 27"/>
                  <a:gd name="T43" fmla="*/ 9 h 31"/>
                  <a:gd name="T44" fmla="*/ 13 w 27"/>
                  <a:gd name="T45" fmla="*/ 9 h 31"/>
                  <a:gd name="T46" fmla="*/ 11 w 27"/>
                  <a:gd name="T47" fmla="*/ 9 h 31"/>
                  <a:gd name="T48" fmla="*/ 9 w 27"/>
                  <a:gd name="T49" fmla="*/ 10 h 31"/>
                  <a:gd name="T50" fmla="*/ 8 w 27"/>
                  <a:gd name="T51" fmla="*/ 11 h 31"/>
                  <a:gd name="T52" fmla="*/ 8 w 27"/>
                  <a:gd name="T53" fmla="*/ 13 h 31"/>
                  <a:gd name="T54" fmla="*/ 7 w 27"/>
                  <a:gd name="T55" fmla="*/ 14 h 31"/>
                  <a:gd name="T56" fmla="*/ 7 w 27"/>
                  <a:gd name="T57" fmla="*/ 16 h 31"/>
                  <a:gd name="T58" fmla="*/ 6 w 27"/>
                  <a:gd name="T59" fmla="*/ 18 h 31"/>
                  <a:gd name="T60" fmla="*/ 6 w 27"/>
                  <a:gd name="T61" fmla="*/ 20 h 31"/>
                  <a:gd name="T62" fmla="*/ 6 w 27"/>
                  <a:gd name="T63" fmla="*/ 22 h 31"/>
                  <a:gd name="T64" fmla="*/ 7 w 27"/>
                  <a:gd name="T65" fmla="*/ 24 h 31"/>
                  <a:gd name="T66" fmla="*/ 8 w 27"/>
                  <a:gd name="T67" fmla="*/ 27 h 31"/>
                  <a:gd name="T68" fmla="*/ 8 w 27"/>
                  <a:gd name="T69" fmla="*/ 28 h 31"/>
                  <a:gd name="T70" fmla="*/ 9 w 27"/>
                  <a:gd name="T71" fmla="*/ 30 h 31"/>
                  <a:gd name="T72" fmla="*/ 8 w 27"/>
                  <a:gd name="T73" fmla="*/ 30 h 31"/>
                  <a:gd name="T74" fmla="*/ 7 w 27"/>
                  <a:gd name="T75" fmla="*/ 28 h 31"/>
                  <a:gd name="T76" fmla="*/ 5 w 27"/>
                  <a:gd name="T77" fmla="*/ 28 h 31"/>
                  <a:gd name="T78" fmla="*/ 3 w 27"/>
                  <a:gd name="T79" fmla="*/ 27 h 31"/>
                  <a:gd name="T80" fmla="*/ 1 w 27"/>
                  <a:gd name="T81" fmla="*/ 24 h 31"/>
                  <a:gd name="T82" fmla="*/ 0 w 27"/>
                  <a:gd name="T83" fmla="*/ 23 h 31"/>
                  <a:gd name="T84" fmla="*/ 0 w 27"/>
                  <a:gd name="T85" fmla="*/ 21 h 31"/>
                  <a:gd name="T86" fmla="*/ 0 w 27"/>
                  <a:gd name="T87" fmla="*/ 19 h 31"/>
                  <a:gd name="T88" fmla="*/ 0 w 27"/>
                  <a:gd name="T89" fmla="*/ 18 h 31"/>
                  <a:gd name="T90" fmla="*/ 0 w 27"/>
                  <a:gd name="T91" fmla="*/ 16 h 31"/>
                  <a:gd name="T92" fmla="*/ 0 w 27"/>
                  <a:gd name="T93" fmla="*/ 14 h 3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27"/>
                  <a:gd name="T142" fmla="*/ 0 h 31"/>
                  <a:gd name="T143" fmla="*/ 27 w 27"/>
                  <a:gd name="T144" fmla="*/ 31 h 3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27" h="31">
                    <a:moveTo>
                      <a:pt x="0" y="14"/>
                    </a:moveTo>
                    <a:lnTo>
                      <a:pt x="0" y="13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6" y="13"/>
                    </a:lnTo>
                    <a:lnTo>
                      <a:pt x="19" y="16"/>
                    </a:lnTo>
                    <a:lnTo>
                      <a:pt x="19" y="15"/>
                    </a:lnTo>
                    <a:lnTo>
                      <a:pt x="18" y="14"/>
                    </a:lnTo>
                    <a:lnTo>
                      <a:pt x="18" y="13"/>
                    </a:lnTo>
                    <a:lnTo>
                      <a:pt x="17" y="13"/>
                    </a:lnTo>
                    <a:lnTo>
                      <a:pt x="17" y="11"/>
                    </a:lnTo>
                    <a:lnTo>
                      <a:pt x="17" y="10"/>
                    </a:lnTo>
                    <a:lnTo>
                      <a:pt x="16" y="10"/>
                    </a:lnTo>
                    <a:lnTo>
                      <a:pt x="15" y="9"/>
                    </a:lnTo>
                    <a:lnTo>
                      <a:pt x="14" y="9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0" y="10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7" y="15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6" y="18"/>
                    </a:lnTo>
                    <a:lnTo>
                      <a:pt x="6" y="19"/>
                    </a:lnTo>
                    <a:lnTo>
                      <a:pt x="6" y="20"/>
                    </a:lnTo>
                    <a:lnTo>
                      <a:pt x="6" y="21"/>
                    </a:lnTo>
                    <a:lnTo>
                      <a:pt x="6" y="22"/>
                    </a:lnTo>
                    <a:lnTo>
                      <a:pt x="7" y="23"/>
                    </a:lnTo>
                    <a:lnTo>
                      <a:pt x="7" y="24"/>
                    </a:lnTo>
                    <a:lnTo>
                      <a:pt x="8" y="26"/>
                    </a:lnTo>
                    <a:lnTo>
                      <a:pt x="8" y="27"/>
                    </a:lnTo>
                    <a:lnTo>
                      <a:pt x="8" y="28"/>
                    </a:lnTo>
                    <a:lnTo>
                      <a:pt x="9" y="30"/>
                    </a:lnTo>
                    <a:lnTo>
                      <a:pt x="8" y="30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5" y="28"/>
                    </a:lnTo>
                    <a:lnTo>
                      <a:pt x="4" y="28"/>
                    </a:lnTo>
                    <a:lnTo>
                      <a:pt x="3" y="27"/>
                    </a:lnTo>
                    <a:lnTo>
                      <a:pt x="2" y="26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0" y="23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13" name="Group 49"/>
              <p:cNvGrpSpPr>
                <a:grpSpLocks/>
              </p:cNvGrpSpPr>
              <p:nvPr/>
            </p:nvGrpSpPr>
            <p:grpSpPr bwMode="auto">
              <a:xfrm>
                <a:off x="4356" y="3350"/>
                <a:ext cx="187" cy="186"/>
                <a:chOff x="1460" y="2858"/>
                <a:chExt cx="216" cy="192"/>
              </a:xfrm>
            </p:grpSpPr>
            <p:sp>
              <p:nvSpPr>
                <p:cNvPr id="2101" name="Oval 50"/>
                <p:cNvSpPr>
                  <a:spLocks noChangeArrowheads="1"/>
                </p:cNvSpPr>
                <p:nvPr/>
              </p:nvSpPr>
              <p:spPr bwMode="auto">
                <a:xfrm>
                  <a:off x="1460" y="285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102" name="Oval 51"/>
                <p:cNvSpPr>
                  <a:spLocks noChangeArrowheads="1"/>
                </p:cNvSpPr>
                <p:nvPr/>
              </p:nvSpPr>
              <p:spPr bwMode="auto">
                <a:xfrm>
                  <a:off x="1464" y="287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4" name="Group 52"/>
              <p:cNvGrpSpPr>
                <a:grpSpLocks/>
              </p:cNvGrpSpPr>
              <p:nvPr/>
            </p:nvGrpSpPr>
            <p:grpSpPr bwMode="auto">
              <a:xfrm>
                <a:off x="2192" y="3791"/>
                <a:ext cx="186" cy="186"/>
                <a:chOff x="1460" y="2858"/>
                <a:chExt cx="216" cy="192"/>
              </a:xfrm>
            </p:grpSpPr>
            <p:sp>
              <p:nvSpPr>
                <p:cNvPr id="2099" name="Oval 53"/>
                <p:cNvSpPr>
                  <a:spLocks noChangeArrowheads="1"/>
                </p:cNvSpPr>
                <p:nvPr/>
              </p:nvSpPr>
              <p:spPr bwMode="auto">
                <a:xfrm>
                  <a:off x="1460" y="285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100" name="Oval 54"/>
                <p:cNvSpPr>
                  <a:spLocks noChangeArrowheads="1"/>
                </p:cNvSpPr>
                <p:nvPr/>
              </p:nvSpPr>
              <p:spPr bwMode="auto">
                <a:xfrm>
                  <a:off x="1464" y="287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713" name="Oval 55"/>
              <p:cNvSpPr>
                <a:spLocks noChangeArrowheads="1"/>
              </p:cNvSpPr>
              <p:nvPr/>
            </p:nvSpPr>
            <p:spPr bwMode="auto">
              <a:xfrm>
                <a:off x="1045" y="1668"/>
                <a:ext cx="187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14" name="Oval 56"/>
              <p:cNvSpPr>
                <a:spLocks noChangeArrowheads="1"/>
              </p:cNvSpPr>
              <p:nvPr/>
            </p:nvSpPr>
            <p:spPr bwMode="auto">
              <a:xfrm>
                <a:off x="1049" y="1697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grpSp>
            <p:nvGrpSpPr>
              <p:cNvPr id="1683" name="Group 57"/>
              <p:cNvGrpSpPr>
                <a:grpSpLocks/>
              </p:cNvGrpSpPr>
              <p:nvPr/>
            </p:nvGrpSpPr>
            <p:grpSpPr bwMode="auto">
              <a:xfrm>
                <a:off x="940" y="1782"/>
                <a:ext cx="193" cy="491"/>
                <a:chOff x="1149" y="1827"/>
                <a:chExt cx="227" cy="510"/>
              </a:xfrm>
            </p:grpSpPr>
            <p:sp>
              <p:nvSpPr>
                <p:cNvPr id="2089" name="AutoShape 58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1860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90" name="AutoShape 59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1992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91" name="AutoShape 60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124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92" name="AutoShape 61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256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93" name="AutoShape 62"/>
                <p:cNvSpPr>
                  <a:spLocks noChangeArrowheads="1"/>
                </p:cNvSpPr>
                <p:nvPr/>
              </p:nvSpPr>
              <p:spPr bwMode="auto">
                <a:xfrm rot="5400000">
                  <a:off x="1278" y="1998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94" name="AutoShape 63"/>
                <p:cNvSpPr>
                  <a:spLocks noChangeArrowheads="1"/>
                </p:cNvSpPr>
                <p:nvPr/>
              </p:nvSpPr>
              <p:spPr bwMode="auto">
                <a:xfrm rot="5400000">
                  <a:off x="1188" y="1932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95" name="AutoShape 64"/>
                <p:cNvSpPr>
                  <a:spLocks noChangeArrowheads="1"/>
                </p:cNvSpPr>
                <p:nvPr/>
              </p:nvSpPr>
              <p:spPr bwMode="auto">
                <a:xfrm rot="5400000">
                  <a:off x="1200" y="2052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96" name="AutoShape 65"/>
                <p:cNvSpPr>
                  <a:spLocks noChangeArrowheads="1"/>
                </p:cNvSpPr>
                <p:nvPr/>
              </p:nvSpPr>
              <p:spPr bwMode="auto">
                <a:xfrm rot="5400000">
                  <a:off x="1200" y="2184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97" name="AutoShape 66"/>
                <p:cNvSpPr>
                  <a:spLocks noChangeArrowheads="1"/>
                </p:cNvSpPr>
                <p:nvPr/>
              </p:nvSpPr>
              <p:spPr bwMode="auto">
                <a:xfrm rot="5400000">
                  <a:off x="1278" y="2106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98" name="AutoShape 67"/>
                <p:cNvSpPr>
                  <a:spLocks noChangeArrowheads="1"/>
                </p:cNvSpPr>
                <p:nvPr/>
              </p:nvSpPr>
              <p:spPr bwMode="auto">
                <a:xfrm rot="5400000">
                  <a:off x="1326" y="2070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694" name="Group 68"/>
              <p:cNvGrpSpPr>
                <a:grpSpLocks/>
              </p:cNvGrpSpPr>
              <p:nvPr/>
            </p:nvGrpSpPr>
            <p:grpSpPr bwMode="auto">
              <a:xfrm>
                <a:off x="4425" y="2035"/>
                <a:ext cx="213" cy="539"/>
                <a:chOff x="2265" y="2103"/>
                <a:chExt cx="251" cy="558"/>
              </a:xfrm>
            </p:grpSpPr>
            <p:sp>
              <p:nvSpPr>
                <p:cNvPr id="2079" name="AutoShape 69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412" y="2136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80" name="AutoShape 70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424" y="2292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81" name="AutoShape 7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424" y="2436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82" name="AutoShape 72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436" y="2580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83" name="AutoShape 7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352" y="2256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84" name="AutoShape 74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352" y="2388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85" name="AutoShape 75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352" y="2508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86" name="AutoShape 76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322" y="2322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87" name="AutoShape 77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322" y="2430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88" name="AutoShape 7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262" y="2382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00" name="Group 79"/>
              <p:cNvGrpSpPr>
                <a:grpSpLocks/>
              </p:cNvGrpSpPr>
              <p:nvPr/>
            </p:nvGrpSpPr>
            <p:grpSpPr bwMode="auto">
              <a:xfrm>
                <a:off x="4412" y="1928"/>
                <a:ext cx="186" cy="185"/>
                <a:chOff x="2292" y="2338"/>
                <a:chExt cx="216" cy="192"/>
              </a:xfrm>
            </p:grpSpPr>
            <p:sp>
              <p:nvSpPr>
                <p:cNvPr id="2077" name="Oval 80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78" name="Oval 81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03" name="Group 82"/>
              <p:cNvGrpSpPr>
                <a:grpSpLocks/>
              </p:cNvGrpSpPr>
              <p:nvPr/>
            </p:nvGrpSpPr>
            <p:grpSpPr bwMode="auto">
              <a:xfrm>
                <a:off x="2806" y="2778"/>
                <a:ext cx="187" cy="186"/>
                <a:chOff x="1460" y="2858"/>
                <a:chExt cx="216" cy="192"/>
              </a:xfrm>
            </p:grpSpPr>
            <p:sp>
              <p:nvSpPr>
                <p:cNvPr id="2075" name="Oval 83"/>
                <p:cNvSpPr>
                  <a:spLocks noChangeArrowheads="1"/>
                </p:cNvSpPr>
                <p:nvPr/>
              </p:nvSpPr>
              <p:spPr bwMode="auto">
                <a:xfrm>
                  <a:off x="1460" y="285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76" name="Oval 84"/>
                <p:cNvSpPr>
                  <a:spLocks noChangeArrowheads="1"/>
                </p:cNvSpPr>
                <p:nvPr/>
              </p:nvSpPr>
              <p:spPr bwMode="auto">
                <a:xfrm>
                  <a:off x="1464" y="287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04" name="Group 85"/>
              <p:cNvGrpSpPr>
                <a:grpSpLocks/>
              </p:cNvGrpSpPr>
              <p:nvPr/>
            </p:nvGrpSpPr>
            <p:grpSpPr bwMode="auto">
              <a:xfrm>
                <a:off x="2537" y="2987"/>
                <a:ext cx="186" cy="186"/>
                <a:chOff x="1460" y="2858"/>
                <a:chExt cx="216" cy="192"/>
              </a:xfrm>
            </p:grpSpPr>
            <p:sp>
              <p:nvSpPr>
                <p:cNvPr id="2073" name="Oval 86"/>
                <p:cNvSpPr>
                  <a:spLocks noChangeArrowheads="1"/>
                </p:cNvSpPr>
                <p:nvPr/>
              </p:nvSpPr>
              <p:spPr bwMode="auto">
                <a:xfrm>
                  <a:off x="1460" y="285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74" name="Oval 87"/>
                <p:cNvSpPr>
                  <a:spLocks noChangeArrowheads="1"/>
                </p:cNvSpPr>
                <p:nvPr/>
              </p:nvSpPr>
              <p:spPr bwMode="auto">
                <a:xfrm>
                  <a:off x="1464" y="287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05" name="Group 88"/>
              <p:cNvGrpSpPr>
                <a:grpSpLocks/>
              </p:cNvGrpSpPr>
              <p:nvPr/>
            </p:nvGrpSpPr>
            <p:grpSpPr bwMode="auto">
              <a:xfrm rot="-5339709">
                <a:off x="2810" y="2972"/>
                <a:ext cx="217" cy="437"/>
                <a:chOff x="1149" y="1827"/>
                <a:chExt cx="227" cy="510"/>
              </a:xfrm>
            </p:grpSpPr>
            <p:sp>
              <p:nvSpPr>
                <p:cNvPr id="2063" name="AutoShape 89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1860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64" name="AutoShape 90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1992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65" name="AutoShape 91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124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66" name="AutoShape 92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256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67" name="AutoShape 93"/>
                <p:cNvSpPr>
                  <a:spLocks noChangeArrowheads="1"/>
                </p:cNvSpPr>
                <p:nvPr/>
              </p:nvSpPr>
              <p:spPr bwMode="auto">
                <a:xfrm rot="5400000">
                  <a:off x="1278" y="1998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68" name="AutoShape 94"/>
                <p:cNvSpPr>
                  <a:spLocks noChangeArrowheads="1"/>
                </p:cNvSpPr>
                <p:nvPr/>
              </p:nvSpPr>
              <p:spPr bwMode="auto">
                <a:xfrm rot="5400000">
                  <a:off x="1188" y="1932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69" name="AutoShape 95"/>
                <p:cNvSpPr>
                  <a:spLocks noChangeArrowheads="1"/>
                </p:cNvSpPr>
                <p:nvPr/>
              </p:nvSpPr>
              <p:spPr bwMode="auto">
                <a:xfrm rot="5400000">
                  <a:off x="1200" y="2052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70" name="AutoShape 96"/>
                <p:cNvSpPr>
                  <a:spLocks noChangeArrowheads="1"/>
                </p:cNvSpPr>
                <p:nvPr/>
              </p:nvSpPr>
              <p:spPr bwMode="auto">
                <a:xfrm rot="5400000">
                  <a:off x="1200" y="2184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71" name="AutoShape 97"/>
                <p:cNvSpPr>
                  <a:spLocks noChangeArrowheads="1"/>
                </p:cNvSpPr>
                <p:nvPr/>
              </p:nvSpPr>
              <p:spPr bwMode="auto">
                <a:xfrm rot="5400000">
                  <a:off x="1278" y="2106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72" name="AutoShape 98"/>
                <p:cNvSpPr>
                  <a:spLocks noChangeArrowheads="1"/>
                </p:cNvSpPr>
                <p:nvPr/>
              </p:nvSpPr>
              <p:spPr bwMode="auto">
                <a:xfrm rot="5400000">
                  <a:off x="1326" y="2070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06" name="Group 99"/>
              <p:cNvGrpSpPr>
                <a:grpSpLocks/>
              </p:cNvGrpSpPr>
              <p:nvPr/>
            </p:nvGrpSpPr>
            <p:grpSpPr bwMode="auto">
              <a:xfrm rot="5345139">
                <a:off x="2971" y="588"/>
                <a:ext cx="217" cy="437"/>
                <a:chOff x="1149" y="1827"/>
                <a:chExt cx="227" cy="510"/>
              </a:xfrm>
            </p:grpSpPr>
            <p:sp>
              <p:nvSpPr>
                <p:cNvPr id="2053" name="AutoShape 100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1860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54" name="AutoShape 101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1992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55" name="AutoShape 102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124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56" name="AutoShape 103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256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57" name="AutoShape 104"/>
                <p:cNvSpPr>
                  <a:spLocks noChangeArrowheads="1"/>
                </p:cNvSpPr>
                <p:nvPr/>
              </p:nvSpPr>
              <p:spPr bwMode="auto">
                <a:xfrm rot="5400000">
                  <a:off x="1278" y="1998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58" name="AutoShape 105"/>
                <p:cNvSpPr>
                  <a:spLocks noChangeArrowheads="1"/>
                </p:cNvSpPr>
                <p:nvPr/>
              </p:nvSpPr>
              <p:spPr bwMode="auto">
                <a:xfrm rot="5400000">
                  <a:off x="1188" y="1932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59" name="AutoShape 106"/>
                <p:cNvSpPr>
                  <a:spLocks noChangeArrowheads="1"/>
                </p:cNvSpPr>
                <p:nvPr/>
              </p:nvSpPr>
              <p:spPr bwMode="auto">
                <a:xfrm rot="5400000">
                  <a:off x="1200" y="2052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60" name="AutoShape 107"/>
                <p:cNvSpPr>
                  <a:spLocks noChangeArrowheads="1"/>
                </p:cNvSpPr>
                <p:nvPr/>
              </p:nvSpPr>
              <p:spPr bwMode="auto">
                <a:xfrm rot="5400000">
                  <a:off x="1200" y="2184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61" name="AutoShape 108"/>
                <p:cNvSpPr>
                  <a:spLocks noChangeArrowheads="1"/>
                </p:cNvSpPr>
                <p:nvPr/>
              </p:nvSpPr>
              <p:spPr bwMode="auto">
                <a:xfrm rot="5400000">
                  <a:off x="1278" y="2106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62" name="AutoShape 109"/>
                <p:cNvSpPr>
                  <a:spLocks noChangeArrowheads="1"/>
                </p:cNvSpPr>
                <p:nvPr/>
              </p:nvSpPr>
              <p:spPr bwMode="auto">
                <a:xfrm rot="5400000">
                  <a:off x="1326" y="2070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722" name="AutoShape 110"/>
              <p:cNvSpPr>
                <a:spLocks noChangeArrowheads="1"/>
              </p:cNvSpPr>
              <p:nvPr/>
            </p:nvSpPr>
            <p:spPr bwMode="auto">
              <a:xfrm rot="5400000" flipV="1">
                <a:off x="1042" y="997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23" name="AutoShape 111"/>
              <p:cNvSpPr>
                <a:spLocks noChangeArrowheads="1"/>
              </p:cNvSpPr>
              <p:nvPr/>
            </p:nvSpPr>
            <p:spPr bwMode="auto">
              <a:xfrm rot="5400000" flipV="1">
                <a:off x="1508" y="370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24" name="AutoShape 112"/>
              <p:cNvSpPr>
                <a:spLocks noChangeArrowheads="1"/>
              </p:cNvSpPr>
              <p:nvPr/>
            </p:nvSpPr>
            <p:spPr bwMode="auto">
              <a:xfrm rot="5400000" flipV="1">
                <a:off x="2244" y="219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25" name="AutoShape 113"/>
              <p:cNvSpPr>
                <a:spLocks noChangeArrowheads="1"/>
              </p:cNvSpPr>
              <p:nvPr/>
            </p:nvSpPr>
            <p:spPr bwMode="auto">
              <a:xfrm rot="5400000" flipV="1">
                <a:off x="3000" y="335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26" name="AutoShape 114"/>
              <p:cNvSpPr>
                <a:spLocks noChangeArrowheads="1"/>
              </p:cNvSpPr>
              <p:nvPr/>
            </p:nvSpPr>
            <p:spPr bwMode="auto">
              <a:xfrm rot="5400000" flipV="1">
                <a:off x="3735" y="219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27" name="AutoShape 115"/>
              <p:cNvSpPr>
                <a:spLocks noChangeArrowheads="1"/>
              </p:cNvSpPr>
              <p:nvPr/>
            </p:nvSpPr>
            <p:spPr bwMode="auto">
              <a:xfrm rot="5400000" flipV="1">
                <a:off x="4429" y="440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28" name="AutoShape 116"/>
              <p:cNvSpPr>
                <a:spLocks noChangeArrowheads="1"/>
              </p:cNvSpPr>
              <p:nvPr/>
            </p:nvSpPr>
            <p:spPr bwMode="auto">
              <a:xfrm rot="9795287" flipV="1">
                <a:off x="4888" y="1218"/>
                <a:ext cx="52" cy="197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49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29" name="AutoShape 117"/>
              <p:cNvSpPr>
                <a:spLocks noChangeArrowheads="1"/>
              </p:cNvSpPr>
              <p:nvPr/>
            </p:nvSpPr>
            <p:spPr bwMode="auto">
              <a:xfrm rot="9795287" flipV="1">
                <a:off x="4992" y="2192"/>
                <a:ext cx="52" cy="198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50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30" name="AutoShape 118"/>
              <p:cNvSpPr>
                <a:spLocks noChangeArrowheads="1"/>
              </p:cNvSpPr>
              <p:nvPr/>
            </p:nvSpPr>
            <p:spPr bwMode="auto">
              <a:xfrm rot="11790916" flipV="1">
                <a:off x="4805" y="2981"/>
                <a:ext cx="52" cy="197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49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31" name="AutoShape 119"/>
              <p:cNvSpPr>
                <a:spLocks noChangeArrowheads="1"/>
              </p:cNvSpPr>
              <p:nvPr/>
            </p:nvSpPr>
            <p:spPr bwMode="auto">
              <a:xfrm rot="-5400000" flipH="1" flipV="1">
                <a:off x="4253" y="3375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32" name="AutoShape 120"/>
              <p:cNvSpPr>
                <a:spLocks noChangeArrowheads="1"/>
              </p:cNvSpPr>
              <p:nvPr/>
            </p:nvSpPr>
            <p:spPr bwMode="auto">
              <a:xfrm rot="-5400000" flipH="1" flipV="1">
                <a:off x="3590" y="3757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33" name="AutoShape 121"/>
              <p:cNvSpPr>
                <a:spLocks noChangeArrowheads="1"/>
              </p:cNvSpPr>
              <p:nvPr/>
            </p:nvSpPr>
            <p:spPr bwMode="auto">
              <a:xfrm rot="9795287" flipV="1">
                <a:off x="4526" y="2100"/>
                <a:ext cx="51" cy="197"/>
              </a:xfrm>
              <a:custGeom>
                <a:avLst/>
                <a:gdLst>
                  <a:gd name="T0" fmla="*/ 26 w 21600"/>
                  <a:gd name="T1" fmla="*/ 0 h 21600"/>
                  <a:gd name="T2" fmla="*/ 6 w 21600"/>
                  <a:gd name="T3" fmla="*/ 99 h 21600"/>
                  <a:gd name="T4" fmla="*/ 26 w 21600"/>
                  <a:gd name="T5" fmla="*/ 49 h 21600"/>
                  <a:gd name="T6" fmla="*/ 45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34" name="AutoShape 122"/>
              <p:cNvSpPr>
                <a:spLocks noChangeArrowheads="1"/>
              </p:cNvSpPr>
              <p:nvPr/>
            </p:nvSpPr>
            <p:spPr bwMode="auto">
              <a:xfrm flipV="1">
                <a:off x="2920" y="3364"/>
                <a:ext cx="52" cy="197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49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35" name="AutoShape 123"/>
              <p:cNvSpPr>
                <a:spLocks noChangeArrowheads="1"/>
              </p:cNvSpPr>
              <p:nvPr/>
            </p:nvSpPr>
            <p:spPr bwMode="auto">
              <a:xfrm rot="20197112" flipH="1">
                <a:off x="2651" y="3167"/>
                <a:ext cx="52" cy="197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49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36" name="AutoShape 124"/>
              <p:cNvSpPr>
                <a:spLocks noChangeArrowheads="1"/>
              </p:cNvSpPr>
              <p:nvPr/>
            </p:nvSpPr>
            <p:spPr bwMode="auto">
              <a:xfrm rot="5400000" flipV="1">
                <a:off x="877" y="1947"/>
                <a:ext cx="58" cy="177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9 h 21600"/>
                  <a:gd name="T4" fmla="*/ 29 w 21600"/>
                  <a:gd name="T5" fmla="*/ 44 h 21600"/>
                  <a:gd name="T6" fmla="*/ 51 w 21600"/>
                  <a:gd name="T7" fmla="*/ 8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37" name="AutoShape 125"/>
              <p:cNvSpPr>
                <a:spLocks noChangeArrowheads="1"/>
              </p:cNvSpPr>
              <p:nvPr/>
            </p:nvSpPr>
            <p:spPr bwMode="auto">
              <a:xfrm rot="-5400000" flipH="1" flipV="1">
                <a:off x="2078" y="3781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38" name="AutoShape 126"/>
              <p:cNvSpPr>
                <a:spLocks noChangeArrowheads="1"/>
              </p:cNvSpPr>
              <p:nvPr/>
            </p:nvSpPr>
            <p:spPr bwMode="auto">
              <a:xfrm rot="-3706445" flipH="1" flipV="1">
                <a:off x="1343" y="3398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39" name="AutoShape 127"/>
              <p:cNvSpPr>
                <a:spLocks noChangeArrowheads="1"/>
              </p:cNvSpPr>
              <p:nvPr/>
            </p:nvSpPr>
            <p:spPr bwMode="auto">
              <a:xfrm rot="-3706445" flipH="1" flipV="1">
                <a:off x="814" y="2829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40" name="AutoShape 128"/>
              <p:cNvSpPr>
                <a:spLocks noChangeArrowheads="1"/>
              </p:cNvSpPr>
              <p:nvPr/>
            </p:nvSpPr>
            <p:spPr bwMode="auto">
              <a:xfrm rot="11790916" flipV="1">
                <a:off x="1035" y="1844"/>
                <a:ext cx="52" cy="198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50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41" name="AutoShape 129"/>
              <p:cNvSpPr>
                <a:spLocks noChangeArrowheads="1"/>
              </p:cNvSpPr>
              <p:nvPr/>
            </p:nvSpPr>
            <p:spPr bwMode="auto">
              <a:xfrm rot="-3706445" flipH="1" flipV="1">
                <a:off x="1260" y="2087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42" name="Oval 130"/>
              <p:cNvSpPr>
                <a:spLocks noChangeArrowheads="1"/>
              </p:cNvSpPr>
              <p:nvPr/>
            </p:nvSpPr>
            <p:spPr bwMode="auto">
              <a:xfrm>
                <a:off x="3072" y="980"/>
                <a:ext cx="186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43" name="Oval 131"/>
              <p:cNvSpPr>
                <a:spLocks noChangeArrowheads="1"/>
              </p:cNvSpPr>
              <p:nvPr/>
            </p:nvSpPr>
            <p:spPr bwMode="auto">
              <a:xfrm>
                <a:off x="3075" y="994"/>
                <a:ext cx="146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44" name="AutoShape 132"/>
              <p:cNvSpPr>
                <a:spLocks noChangeArrowheads="1"/>
              </p:cNvSpPr>
              <p:nvPr/>
            </p:nvSpPr>
            <p:spPr bwMode="auto">
              <a:xfrm rot="20374742" flipV="1">
                <a:off x="3086" y="800"/>
                <a:ext cx="52" cy="198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50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45" name="Freeform 133"/>
              <p:cNvSpPr>
                <a:spLocks/>
              </p:cNvSpPr>
              <p:nvPr/>
            </p:nvSpPr>
            <p:spPr bwMode="auto">
              <a:xfrm>
                <a:off x="2863" y="1524"/>
                <a:ext cx="654" cy="1085"/>
              </a:xfrm>
              <a:custGeom>
                <a:avLst/>
                <a:gdLst>
                  <a:gd name="T0" fmla="*/ 6 w 503"/>
                  <a:gd name="T1" fmla="*/ 636 h 649"/>
                  <a:gd name="T2" fmla="*/ 4 w 503"/>
                  <a:gd name="T3" fmla="*/ 622 h 649"/>
                  <a:gd name="T4" fmla="*/ 1 w 503"/>
                  <a:gd name="T5" fmla="*/ 580 h 649"/>
                  <a:gd name="T6" fmla="*/ 0 w 503"/>
                  <a:gd name="T7" fmla="*/ 527 h 649"/>
                  <a:gd name="T8" fmla="*/ 9 w 503"/>
                  <a:gd name="T9" fmla="*/ 509 h 649"/>
                  <a:gd name="T10" fmla="*/ 51 w 503"/>
                  <a:gd name="T11" fmla="*/ 508 h 649"/>
                  <a:gd name="T12" fmla="*/ 89 w 503"/>
                  <a:gd name="T13" fmla="*/ 507 h 649"/>
                  <a:gd name="T14" fmla="*/ 105 w 503"/>
                  <a:gd name="T15" fmla="*/ 506 h 649"/>
                  <a:gd name="T16" fmla="*/ 133 w 503"/>
                  <a:gd name="T17" fmla="*/ 501 h 649"/>
                  <a:gd name="T18" fmla="*/ 159 w 503"/>
                  <a:gd name="T19" fmla="*/ 493 h 649"/>
                  <a:gd name="T20" fmla="*/ 185 w 503"/>
                  <a:gd name="T21" fmla="*/ 479 h 649"/>
                  <a:gd name="T22" fmla="*/ 209 w 503"/>
                  <a:gd name="T23" fmla="*/ 463 h 649"/>
                  <a:gd name="T24" fmla="*/ 224 w 503"/>
                  <a:gd name="T25" fmla="*/ 447 h 649"/>
                  <a:gd name="T26" fmla="*/ 238 w 503"/>
                  <a:gd name="T27" fmla="*/ 424 h 649"/>
                  <a:gd name="T28" fmla="*/ 244 w 503"/>
                  <a:gd name="T29" fmla="*/ 400 h 649"/>
                  <a:gd name="T30" fmla="*/ 245 w 503"/>
                  <a:gd name="T31" fmla="*/ 378 h 649"/>
                  <a:gd name="T32" fmla="*/ 237 w 503"/>
                  <a:gd name="T33" fmla="*/ 359 h 649"/>
                  <a:gd name="T34" fmla="*/ 212 w 503"/>
                  <a:gd name="T35" fmla="*/ 351 h 649"/>
                  <a:gd name="T36" fmla="*/ 183 w 503"/>
                  <a:gd name="T37" fmla="*/ 354 h 649"/>
                  <a:gd name="T38" fmla="*/ 163 w 503"/>
                  <a:gd name="T39" fmla="*/ 359 h 649"/>
                  <a:gd name="T40" fmla="*/ 159 w 503"/>
                  <a:gd name="T41" fmla="*/ 347 h 649"/>
                  <a:gd name="T42" fmla="*/ 165 w 503"/>
                  <a:gd name="T43" fmla="*/ 322 h 649"/>
                  <a:gd name="T44" fmla="*/ 188 w 503"/>
                  <a:gd name="T45" fmla="*/ 297 h 649"/>
                  <a:gd name="T46" fmla="*/ 204 w 503"/>
                  <a:gd name="T47" fmla="*/ 277 h 649"/>
                  <a:gd name="T48" fmla="*/ 206 w 503"/>
                  <a:gd name="T49" fmla="*/ 257 h 649"/>
                  <a:gd name="T50" fmla="*/ 187 w 503"/>
                  <a:gd name="T51" fmla="*/ 225 h 649"/>
                  <a:gd name="T52" fmla="*/ 159 w 503"/>
                  <a:gd name="T53" fmla="*/ 184 h 649"/>
                  <a:gd name="T54" fmla="*/ 146 w 503"/>
                  <a:gd name="T55" fmla="*/ 167 h 649"/>
                  <a:gd name="T56" fmla="*/ 144 w 503"/>
                  <a:gd name="T57" fmla="*/ 154 h 649"/>
                  <a:gd name="T58" fmla="*/ 150 w 503"/>
                  <a:gd name="T59" fmla="*/ 136 h 649"/>
                  <a:gd name="T60" fmla="*/ 164 w 503"/>
                  <a:gd name="T61" fmla="*/ 119 h 649"/>
                  <a:gd name="T62" fmla="*/ 175 w 503"/>
                  <a:gd name="T63" fmla="*/ 106 h 649"/>
                  <a:gd name="T64" fmla="*/ 211 w 503"/>
                  <a:gd name="T65" fmla="*/ 62 h 649"/>
                  <a:gd name="T66" fmla="*/ 240 w 503"/>
                  <a:gd name="T67" fmla="*/ 42 h 649"/>
                  <a:gd name="T68" fmla="*/ 273 w 503"/>
                  <a:gd name="T69" fmla="*/ 25 h 649"/>
                  <a:gd name="T70" fmla="*/ 306 w 503"/>
                  <a:gd name="T71" fmla="*/ 14 h 649"/>
                  <a:gd name="T72" fmla="*/ 336 w 503"/>
                  <a:gd name="T73" fmla="*/ 6 h 649"/>
                  <a:gd name="T74" fmla="*/ 366 w 503"/>
                  <a:gd name="T75" fmla="*/ 0 h 649"/>
                  <a:gd name="T76" fmla="*/ 405 w 503"/>
                  <a:gd name="T77" fmla="*/ 0 h 649"/>
                  <a:gd name="T78" fmla="*/ 442 w 503"/>
                  <a:gd name="T79" fmla="*/ 3 h 649"/>
                  <a:gd name="T80" fmla="*/ 467 w 503"/>
                  <a:gd name="T81" fmla="*/ 12 h 649"/>
                  <a:gd name="T82" fmla="*/ 487 w 503"/>
                  <a:gd name="T83" fmla="*/ 25 h 649"/>
                  <a:gd name="T84" fmla="*/ 499 w 503"/>
                  <a:gd name="T85" fmla="*/ 48 h 649"/>
                  <a:gd name="T86" fmla="*/ 502 w 503"/>
                  <a:gd name="T87" fmla="*/ 82 h 649"/>
                  <a:gd name="T88" fmla="*/ 497 w 503"/>
                  <a:gd name="T89" fmla="*/ 118 h 649"/>
                  <a:gd name="T90" fmla="*/ 485 w 503"/>
                  <a:gd name="T91" fmla="*/ 147 h 649"/>
                  <a:gd name="T92" fmla="*/ 459 w 503"/>
                  <a:gd name="T93" fmla="*/ 189 h 649"/>
                  <a:gd name="T94" fmla="*/ 440 w 503"/>
                  <a:gd name="T95" fmla="*/ 220 h 649"/>
                  <a:gd name="T96" fmla="*/ 413 w 503"/>
                  <a:gd name="T97" fmla="*/ 286 h 649"/>
                  <a:gd name="T98" fmla="*/ 409 w 503"/>
                  <a:gd name="T99" fmla="*/ 319 h 649"/>
                  <a:gd name="T100" fmla="*/ 397 w 503"/>
                  <a:gd name="T101" fmla="*/ 345 h 649"/>
                  <a:gd name="T102" fmla="*/ 388 w 503"/>
                  <a:gd name="T103" fmla="*/ 364 h 649"/>
                  <a:gd name="T104" fmla="*/ 290 w 503"/>
                  <a:gd name="T105" fmla="*/ 574 h 649"/>
                  <a:gd name="T106" fmla="*/ 237 w 503"/>
                  <a:gd name="T107" fmla="*/ 560 h 649"/>
                  <a:gd name="T108" fmla="*/ 228 w 503"/>
                  <a:gd name="T109" fmla="*/ 546 h 649"/>
                  <a:gd name="T110" fmla="*/ 198 w 503"/>
                  <a:gd name="T111" fmla="*/ 535 h 649"/>
                  <a:gd name="T112" fmla="*/ 153 w 503"/>
                  <a:gd name="T113" fmla="*/ 534 h 649"/>
                  <a:gd name="T114" fmla="*/ 132 w 503"/>
                  <a:gd name="T115" fmla="*/ 534 h 649"/>
                  <a:gd name="T116" fmla="*/ 100 w 503"/>
                  <a:gd name="T117" fmla="*/ 539 h 649"/>
                  <a:gd name="T118" fmla="*/ 59 w 503"/>
                  <a:gd name="T119" fmla="*/ 564 h 649"/>
                  <a:gd name="T120" fmla="*/ 34 w 503"/>
                  <a:gd name="T121" fmla="*/ 610 h 649"/>
                  <a:gd name="T122" fmla="*/ 24 w 503"/>
                  <a:gd name="T123" fmla="*/ 638 h 64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03"/>
                  <a:gd name="T187" fmla="*/ 0 h 649"/>
                  <a:gd name="T188" fmla="*/ 503 w 503"/>
                  <a:gd name="T189" fmla="*/ 649 h 64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03" h="649">
                    <a:moveTo>
                      <a:pt x="24" y="648"/>
                    </a:moveTo>
                    <a:lnTo>
                      <a:pt x="12" y="644"/>
                    </a:lnTo>
                    <a:lnTo>
                      <a:pt x="11" y="644"/>
                    </a:lnTo>
                    <a:lnTo>
                      <a:pt x="11" y="642"/>
                    </a:lnTo>
                    <a:lnTo>
                      <a:pt x="10" y="642"/>
                    </a:lnTo>
                    <a:lnTo>
                      <a:pt x="10" y="641"/>
                    </a:lnTo>
                    <a:lnTo>
                      <a:pt x="9" y="641"/>
                    </a:lnTo>
                    <a:lnTo>
                      <a:pt x="9" y="640"/>
                    </a:lnTo>
                    <a:lnTo>
                      <a:pt x="8" y="639"/>
                    </a:lnTo>
                    <a:lnTo>
                      <a:pt x="7" y="638"/>
                    </a:lnTo>
                    <a:lnTo>
                      <a:pt x="7" y="637"/>
                    </a:lnTo>
                    <a:lnTo>
                      <a:pt x="6" y="636"/>
                    </a:lnTo>
                    <a:lnTo>
                      <a:pt x="6" y="635"/>
                    </a:lnTo>
                    <a:lnTo>
                      <a:pt x="6" y="633"/>
                    </a:lnTo>
                    <a:lnTo>
                      <a:pt x="5" y="633"/>
                    </a:lnTo>
                    <a:lnTo>
                      <a:pt x="5" y="632"/>
                    </a:lnTo>
                    <a:lnTo>
                      <a:pt x="5" y="631"/>
                    </a:lnTo>
                    <a:lnTo>
                      <a:pt x="4" y="628"/>
                    </a:lnTo>
                    <a:lnTo>
                      <a:pt x="4" y="627"/>
                    </a:lnTo>
                    <a:lnTo>
                      <a:pt x="4" y="626"/>
                    </a:lnTo>
                    <a:lnTo>
                      <a:pt x="4" y="625"/>
                    </a:lnTo>
                    <a:lnTo>
                      <a:pt x="4" y="623"/>
                    </a:lnTo>
                    <a:lnTo>
                      <a:pt x="4" y="622"/>
                    </a:lnTo>
                    <a:lnTo>
                      <a:pt x="4" y="620"/>
                    </a:lnTo>
                    <a:lnTo>
                      <a:pt x="4" y="618"/>
                    </a:lnTo>
                    <a:lnTo>
                      <a:pt x="4" y="615"/>
                    </a:lnTo>
                    <a:lnTo>
                      <a:pt x="3" y="612"/>
                    </a:lnTo>
                    <a:lnTo>
                      <a:pt x="3" y="609"/>
                    </a:lnTo>
                    <a:lnTo>
                      <a:pt x="3" y="606"/>
                    </a:lnTo>
                    <a:lnTo>
                      <a:pt x="3" y="601"/>
                    </a:lnTo>
                    <a:lnTo>
                      <a:pt x="2" y="598"/>
                    </a:lnTo>
                    <a:lnTo>
                      <a:pt x="2" y="594"/>
                    </a:lnTo>
                    <a:lnTo>
                      <a:pt x="2" y="590"/>
                    </a:lnTo>
                    <a:lnTo>
                      <a:pt x="1" y="584"/>
                    </a:lnTo>
                    <a:lnTo>
                      <a:pt x="1" y="580"/>
                    </a:lnTo>
                    <a:lnTo>
                      <a:pt x="1" y="576"/>
                    </a:lnTo>
                    <a:lnTo>
                      <a:pt x="0" y="571"/>
                    </a:lnTo>
                    <a:lnTo>
                      <a:pt x="0" y="566"/>
                    </a:lnTo>
                    <a:lnTo>
                      <a:pt x="0" y="562"/>
                    </a:lnTo>
                    <a:lnTo>
                      <a:pt x="0" y="556"/>
                    </a:lnTo>
                    <a:lnTo>
                      <a:pt x="0" y="552"/>
                    </a:lnTo>
                    <a:lnTo>
                      <a:pt x="0" y="547"/>
                    </a:lnTo>
                    <a:lnTo>
                      <a:pt x="0" y="542"/>
                    </a:lnTo>
                    <a:lnTo>
                      <a:pt x="0" y="538"/>
                    </a:lnTo>
                    <a:lnTo>
                      <a:pt x="0" y="535"/>
                    </a:lnTo>
                    <a:lnTo>
                      <a:pt x="0" y="531"/>
                    </a:lnTo>
                    <a:lnTo>
                      <a:pt x="0" y="527"/>
                    </a:lnTo>
                    <a:lnTo>
                      <a:pt x="0" y="524"/>
                    </a:lnTo>
                    <a:lnTo>
                      <a:pt x="0" y="521"/>
                    </a:lnTo>
                    <a:lnTo>
                      <a:pt x="0" y="518"/>
                    </a:lnTo>
                    <a:lnTo>
                      <a:pt x="0" y="515"/>
                    </a:lnTo>
                    <a:lnTo>
                      <a:pt x="1" y="513"/>
                    </a:lnTo>
                    <a:lnTo>
                      <a:pt x="1" y="512"/>
                    </a:lnTo>
                    <a:lnTo>
                      <a:pt x="2" y="511"/>
                    </a:lnTo>
                    <a:lnTo>
                      <a:pt x="3" y="510"/>
                    </a:lnTo>
                    <a:lnTo>
                      <a:pt x="4" y="510"/>
                    </a:lnTo>
                    <a:lnTo>
                      <a:pt x="5" y="510"/>
                    </a:lnTo>
                    <a:lnTo>
                      <a:pt x="7" y="510"/>
                    </a:lnTo>
                    <a:lnTo>
                      <a:pt x="9" y="509"/>
                    </a:lnTo>
                    <a:lnTo>
                      <a:pt x="12" y="509"/>
                    </a:lnTo>
                    <a:lnTo>
                      <a:pt x="14" y="509"/>
                    </a:lnTo>
                    <a:lnTo>
                      <a:pt x="17" y="509"/>
                    </a:lnTo>
                    <a:lnTo>
                      <a:pt x="21" y="509"/>
                    </a:lnTo>
                    <a:lnTo>
                      <a:pt x="24" y="508"/>
                    </a:lnTo>
                    <a:lnTo>
                      <a:pt x="27" y="508"/>
                    </a:lnTo>
                    <a:lnTo>
                      <a:pt x="31" y="508"/>
                    </a:lnTo>
                    <a:lnTo>
                      <a:pt x="35" y="508"/>
                    </a:lnTo>
                    <a:lnTo>
                      <a:pt x="39" y="508"/>
                    </a:lnTo>
                    <a:lnTo>
                      <a:pt x="43" y="508"/>
                    </a:lnTo>
                    <a:lnTo>
                      <a:pt x="47" y="508"/>
                    </a:lnTo>
                    <a:lnTo>
                      <a:pt x="51" y="508"/>
                    </a:lnTo>
                    <a:lnTo>
                      <a:pt x="55" y="508"/>
                    </a:lnTo>
                    <a:lnTo>
                      <a:pt x="59" y="508"/>
                    </a:lnTo>
                    <a:lnTo>
                      <a:pt x="63" y="508"/>
                    </a:lnTo>
                    <a:lnTo>
                      <a:pt x="66" y="508"/>
                    </a:lnTo>
                    <a:lnTo>
                      <a:pt x="70" y="507"/>
                    </a:lnTo>
                    <a:lnTo>
                      <a:pt x="74" y="507"/>
                    </a:lnTo>
                    <a:lnTo>
                      <a:pt x="77" y="507"/>
                    </a:lnTo>
                    <a:lnTo>
                      <a:pt x="80" y="507"/>
                    </a:lnTo>
                    <a:lnTo>
                      <a:pt x="83" y="507"/>
                    </a:lnTo>
                    <a:lnTo>
                      <a:pt x="85" y="507"/>
                    </a:lnTo>
                    <a:lnTo>
                      <a:pt x="88" y="507"/>
                    </a:lnTo>
                    <a:lnTo>
                      <a:pt x="89" y="507"/>
                    </a:lnTo>
                    <a:lnTo>
                      <a:pt x="90" y="507"/>
                    </a:lnTo>
                    <a:lnTo>
                      <a:pt x="92" y="507"/>
                    </a:lnTo>
                    <a:lnTo>
                      <a:pt x="93" y="507"/>
                    </a:lnTo>
                    <a:lnTo>
                      <a:pt x="94" y="507"/>
                    </a:lnTo>
                    <a:lnTo>
                      <a:pt x="95" y="507"/>
                    </a:lnTo>
                    <a:lnTo>
                      <a:pt x="96" y="507"/>
                    </a:lnTo>
                    <a:lnTo>
                      <a:pt x="98" y="507"/>
                    </a:lnTo>
                    <a:lnTo>
                      <a:pt x="100" y="507"/>
                    </a:lnTo>
                    <a:lnTo>
                      <a:pt x="102" y="507"/>
                    </a:lnTo>
                    <a:lnTo>
                      <a:pt x="103" y="506"/>
                    </a:lnTo>
                    <a:lnTo>
                      <a:pt x="105" y="506"/>
                    </a:lnTo>
                    <a:lnTo>
                      <a:pt x="108" y="506"/>
                    </a:lnTo>
                    <a:lnTo>
                      <a:pt x="110" y="506"/>
                    </a:lnTo>
                    <a:lnTo>
                      <a:pt x="111" y="506"/>
                    </a:lnTo>
                    <a:lnTo>
                      <a:pt x="113" y="505"/>
                    </a:lnTo>
                    <a:lnTo>
                      <a:pt x="116" y="505"/>
                    </a:lnTo>
                    <a:lnTo>
                      <a:pt x="118" y="505"/>
                    </a:lnTo>
                    <a:lnTo>
                      <a:pt x="121" y="504"/>
                    </a:lnTo>
                    <a:lnTo>
                      <a:pt x="123" y="504"/>
                    </a:lnTo>
                    <a:lnTo>
                      <a:pt x="125" y="504"/>
                    </a:lnTo>
                    <a:lnTo>
                      <a:pt x="128" y="503"/>
                    </a:lnTo>
                    <a:lnTo>
                      <a:pt x="130" y="503"/>
                    </a:lnTo>
                    <a:lnTo>
                      <a:pt x="133" y="501"/>
                    </a:lnTo>
                    <a:lnTo>
                      <a:pt x="135" y="501"/>
                    </a:lnTo>
                    <a:lnTo>
                      <a:pt x="137" y="500"/>
                    </a:lnTo>
                    <a:lnTo>
                      <a:pt x="140" y="500"/>
                    </a:lnTo>
                    <a:lnTo>
                      <a:pt x="142" y="499"/>
                    </a:lnTo>
                    <a:lnTo>
                      <a:pt x="145" y="498"/>
                    </a:lnTo>
                    <a:lnTo>
                      <a:pt x="146" y="498"/>
                    </a:lnTo>
                    <a:lnTo>
                      <a:pt x="148" y="497"/>
                    </a:lnTo>
                    <a:lnTo>
                      <a:pt x="150" y="496"/>
                    </a:lnTo>
                    <a:lnTo>
                      <a:pt x="152" y="496"/>
                    </a:lnTo>
                    <a:lnTo>
                      <a:pt x="155" y="495"/>
                    </a:lnTo>
                    <a:lnTo>
                      <a:pt x="157" y="494"/>
                    </a:lnTo>
                    <a:lnTo>
                      <a:pt x="159" y="493"/>
                    </a:lnTo>
                    <a:lnTo>
                      <a:pt x="160" y="492"/>
                    </a:lnTo>
                    <a:lnTo>
                      <a:pt x="163" y="491"/>
                    </a:lnTo>
                    <a:lnTo>
                      <a:pt x="165" y="490"/>
                    </a:lnTo>
                    <a:lnTo>
                      <a:pt x="168" y="488"/>
                    </a:lnTo>
                    <a:lnTo>
                      <a:pt x="170" y="487"/>
                    </a:lnTo>
                    <a:lnTo>
                      <a:pt x="172" y="486"/>
                    </a:lnTo>
                    <a:lnTo>
                      <a:pt x="174" y="485"/>
                    </a:lnTo>
                    <a:lnTo>
                      <a:pt x="177" y="485"/>
                    </a:lnTo>
                    <a:lnTo>
                      <a:pt x="179" y="482"/>
                    </a:lnTo>
                    <a:lnTo>
                      <a:pt x="182" y="481"/>
                    </a:lnTo>
                    <a:lnTo>
                      <a:pt x="183" y="480"/>
                    </a:lnTo>
                    <a:lnTo>
                      <a:pt x="185" y="479"/>
                    </a:lnTo>
                    <a:lnTo>
                      <a:pt x="188" y="477"/>
                    </a:lnTo>
                    <a:lnTo>
                      <a:pt x="190" y="476"/>
                    </a:lnTo>
                    <a:lnTo>
                      <a:pt x="193" y="474"/>
                    </a:lnTo>
                    <a:lnTo>
                      <a:pt x="195" y="473"/>
                    </a:lnTo>
                    <a:lnTo>
                      <a:pt x="196" y="472"/>
                    </a:lnTo>
                    <a:lnTo>
                      <a:pt x="198" y="470"/>
                    </a:lnTo>
                    <a:lnTo>
                      <a:pt x="200" y="469"/>
                    </a:lnTo>
                    <a:lnTo>
                      <a:pt x="203" y="468"/>
                    </a:lnTo>
                    <a:lnTo>
                      <a:pt x="205" y="467"/>
                    </a:lnTo>
                    <a:lnTo>
                      <a:pt x="206" y="465"/>
                    </a:lnTo>
                    <a:lnTo>
                      <a:pt x="207" y="464"/>
                    </a:lnTo>
                    <a:lnTo>
                      <a:pt x="209" y="463"/>
                    </a:lnTo>
                    <a:lnTo>
                      <a:pt x="211" y="461"/>
                    </a:lnTo>
                    <a:lnTo>
                      <a:pt x="212" y="460"/>
                    </a:lnTo>
                    <a:lnTo>
                      <a:pt x="214" y="459"/>
                    </a:lnTo>
                    <a:lnTo>
                      <a:pt x="215" y="458"/>
                    </a:lnTo>
                    <a:lnTo>
                      <a:pt x="216" y="456"/>
                    </a:lnTo>
                    <a:lnTo>
                      <a:pt x="216" y="455"/>
                    </a:lnTo>
                    <a:lnTo>
                      <a:pt x="218" y="454"/>
                    </a:lnTo>
                    <a:lnTo>
                      <a:pt x="219" y="453"/>
                    </a:lnTo>
                    <a:lnTo>
                      <a:pt x="220" y="451"/>
                    </a:lnTo>
                    <a:lnTo>
                      <a:pt x="222" y="450"/>
                    </a:lnTo>
                    <a:lnTo>
                      <a:pt x="223" y="447"/>
                    </a:lnTo>
                    <a:lnTo>
                      <a:pt x="224" y="447"/>
                    </a:lnTo>
                    <a:lnTo>
                      <a:pt x="226" y="445"/>
                    </a:lnTo>
                    <a:lnTo>
                      <a:pt x="227" y="443"/>
                    </a:lnTo>
                    <a:lnTo>
                      <a:pt x="227" y="441"/>
                    </a:lnTo>
                    <a:lnTo>
                      <a:pt x="228" y="439"/>
                    </a:lnTo>
                    <a:lnTo>
                      <a:pt x="230" y="438"/>
                    </a:lnTo>
                    <a:lnTo>
                      <a:pt x="231" y="436"/>
                    </a:lnTo>
                    <a:lnTo>
                      <a:pt x="232" y="434"/>
                    </a:lnTo>
                    <a:lnTo>
                      <a:pt x="233" y="432"/>
                    </a:lnTo>
                    <a:lnTo>
                      <a:pt x="235" y="431"/>
                    </a:lnTo>
                    <a:lnTo>
                      <a:pt x="236" y="428"/>
                    </a:lnTo>
                    <a:lnTo>
                      <a:pt x="237" y="426"/>
                    </a:lnTo>
                    <a:lnTo>
                      <a:pt x="238" y="424"/>
                    </a:lnTo>
                    <a:lnTo>
                      <a:pt x="238" y="422"/>
                    </a:lnTo>
                    <a:lnTo>
                      <a:pt x="239" y="420"/>
                    </a:lnTo>
                    <a:lnTo>
                      <a:pt x="240" y="418"/>
                    </a:lnTo>
                    <a:lnTo>
                      <a:pt x="240" y="417"/>
                    </a:lnTo>
                    <a:lnTo>
                      <a:pt x="241" y="414"/>
                    </a:lnTo>
                    <a:lnTo>
                      <a:pt x="242" y="412"/>
                    </a:lnTo>
                    <a:lnTo>
                      <a:pt x="242" y="410"/>
                    </a:lnTo>
                    <a:lnTo>
                      <a:pt x="243" y="408"/>
                    </a:lnTo>
                    <a:lnTo>
                      <a:pt x="243" y="406"/>
                    </a:lnTo>
                    <a:lnTo>
                      <a:pt x="244" y="404"/>
                    </a:lnTo>
                    <a:lnTo>
                      <a:pt x="244" y="402"/>
                    </a:lnTo>
                    <a:lnTo>
                      <a:pt x="244" y="400"/>
                    </a:lnTo>
                    <a:lnTo>
                      <a:pt x="244" y="398"/>
                    </a:lnTo>
                    <a:lnTo>
                      <a:pt x="245" y="396"/>
                    </a:lnTo>
                    <a:lnTo>
                      <a:pt x="245" y="394"/>
                    </a:lnTo>
                    <a:lnTo>
                      <a:pt x="245" y="393"/>
                    </a:lnTo>
                    <a:lnTo>
                      <a:pt x="245" y="391"/>
                    </a:lnTo>
                    <a:lnTo>
                      <a:pt x="245" y="388"/>
                    </a:lnTo>
                    <a:lnTo>
                      <a:pt x="245" y="386"/>
                    </a:lnTo>
                    <a:lnTo>
                      <a:pt x="245" y="384"/>
                    </a:lnTo>
                    <a:lnTo>
                      <a:pt x="245" y="383"/>
                    </a:lnTo>
                    <a:lnTo>
                      <a:pt x="245" y="381"/>
                    </a:lnTo>
                    <a:lnTo>
                      <a:pt x="245" y="379"/>
                    </a:lnTo>
                    <a:lnTo>
                      <a:pt x="245" y="378"/>
                    </a:lnTo>
                    <a:lnTo>
                      <a:pt x="244" y="375"/>
                    </a:lnTo>
                    <a:lnTo>
                      <a:pt x="244" y="373"/>
                    </a:lnTo>
                    <a:lnTo>
                      <a:pt x="243" y="370"/>
                    </a:lnTo>
                    <a:lnTo>
                      <a:pt x="243" y="369"/>
                    </a:lnTo>
                    <a:lnTo>
                      <a:pt x="242" y="367"/>
                    </a:lnTo>
                    <a:lnTo>
                      <a:pt x="241" y="366"/>
                    </a:lnTo>
                    <a:lnTo>
                      <a:pt x="240" y="364"/>
                    </a:lnTo>
                    <a:lnTo>
                      <a:pt x="239" y="363"/>
                    </a:lnTo>
                    <a:lnTo>
                      <a:pt x="238" y="361"/>
                    </a:lnTo>
                    <a:lnTo>
                      <a:pt x="238" y="360"/>
                    </a:lnTo>
                    <a:lnTo>
                      <a:pt x="237" y="359"/>
                    </a:lnTo>
                    <a:lnTo>
                      <a:pt x="235" y="358"/>
                    </a:lnTo>
                    <a:lnTo>
                      <a:pt x="234" y="356"/>
                    </a:lnTo>
                    <a:lnTo>
                      <a:pt x="232" y="355"/>
                    </a:lnTo>
                    <a:lnTo>
                      <a:pt x="230" y="355"/>
                    </a:lnTo>
                    <a:lnTo>
                      <a:pt x="228" y="354"/>
                    </a:lnTo>
                    <a:lnTo>
                      <a:pt x="227" y="353"/>
                    </a:lnTo>
                    <a:lnTo>
                      <a:pt x="225" y="353"/>
                    </a:lnTo>
                    <a:lnTo>
                      <a:pt x="222" y="352"/>
                    </a:lnTo>
                    <a:lnTo>
                      <a:pt x="220" y="352"/>
                    </a:lnTo>
                    <a:lnTo>
                      <a:pt x="217" y="351"/>
                    </a:lnTo>
                    <a:lnTo>
                      <a:pt x="215" y="351"/>
                    </a:lnTo>
                    <a:lnTo>
                      <a:pt x="212" y="351"/>
                    </a:lnTo>
                    <a:lnTo>
                      <a:pt x="210" y="351"/>
                    </a:lnTo>
                    <a:lnTo>
                      <a:pt x="207" y="351"/>
                    </a:lnTo>
                    <a:lnTo>
                      <a:pt x="205" y="351"/>
                    </a:lnTo>
                    <a:lnTo>
                      <a:pt x="202" y="351"/>
                    </a:lnTo>
                    <a:lnTo>
                      <a:pt x="199" y="351"/>
                    </a:lnTo>
                    <a:lnTo>
                      <a:pt x="197" y="352"/>
                    </a:lnTo>
                    <a:lnTo>
                      <a:pt x="195" y="352"/>
                    </a:lnTo>
                    <a:lnTo>
                      <a:pt x="192" y="352"/>
                    </a:lnTo>
                    <a:lnTo>
                      <a:pt x="189" y="352"/>
                    </a:lnTo>
                    <a:lnTo>
                      <a:pt x="187" y="353"/>
                    </a:lnTo>
                    <a:lnTo>
                      <a:pt x="184" y="353"/>
                    </a:lnTo>
                    <a:lnTo>
                      <a:pt x="183" y="354"/>
                    </a:lnTo>
                    <a:lnTo>
                      <a:pt x="180" y="354"/>
                    </a:lnTo>
                    <a:lnTo>
                      <a:pt x="178" y="355"/>
                    </a:lnTo>
                    <a:lnTo>
                      <a:pt x="176" y="355"/>
                    </a:lnTo>
                    <a:lnTo>
                      <a:pt x="174" y="356"/>
                    </a:lnTo>
                    <a:lnTo>
                      <a:pt x="172" y="356"/>
                    </a:lnTo>
                    <a:lnTo>
                      <a:pt x="171" y="356"/>
                    </a:lnTo>
                    <a:lnTo>
                      <a:pt x="169" y="358"/>
                    </a:lnTo>
                    <a:lnTo>
                      <a:pt x="167" y="358"/>
                    </a:lnTo>
                    <a:lnTo>
                      <a:pt x="166" y="359"/>
                    </a:lnTo>
                    <a:lnTo>
                      <a:pt x="165" y="359"/>
                    </a:lnTo>
                    <a:lnTo>
                      <a:pt x="164" y="359"/>
                    </a:lnTo>
                    <a:lnTo>
                      <a:pt x="163" y="359"/>
                    </a:lnTo>
                    <a:lnTo>
                      <a:pt x="162" y="360"/>
                    </a:lnTo>
                    <a:lnTo>
                      <a:pt x="161" y="360"/>
                    </a:lnTo>
                    <a:lnTo>
                      <a:pt x="161" y="359"/>
                    </a:lnTo>
                    <a:lnTo>
                      <a:pt x="160" y="358"/>
                    </a:lnTo>
                    <a:lnTo>
                      <a:pt x="160" y="356"/>
                    </a:lnTo>
                    <a:lnTo>
                      <a:pt x="160" y="355"/>
                    </a:lnTo>
                    <a:lnTo>
                      <a:pt x="159" y="354"/>
                    </a:lnTo>
                    <a:lnTo>
                      <a:pt x="159" y="352"/>
                    </a:lnTo>
                    <a:lnTo>
                      <a:pt x="159" y="351"/>
                    </a:lnTo>
                    <a:lnTo>
                      <a:pt x="159" y="350"/>
                    </a:lnTo>
                    <a:lnTo>
                      <a:pt x="159" y="348"/>
                    </a:lnTo>
                    <a:lnTo>
                      <a:pt x="159" y="347"/>
                    </a:lnTo>
                    <a:lnTo>
                      <a:pt x="159" y="345"/>
                    </a:lnTo>
                    <a:lnTo>
                      <a:pt x="159" y="343"/>
                    </a:lnTo>
                    <a:lnTo>
                      <a:pt x="159" y="341"/>
                    </a:lnTo>
                    <a:lnTo>
                      <a:pt x="159" y="339"/>
                    </a:lnTo>
                    <a:lnTo>
                      <a:pt x="159" y="337"/>
                    </a:lnTo>
                    <a:lnTo>
                      <a:pt x="160" y="335"/>
                    </a:lnTo>
                    <a:lnTo>
                      <a:pt x="160" y="333"/>
                    </a:lnTo>
                    <a:lnTo>
                      <a:pt x="161" y="331"/>
                    </a:lnTo>
                    <a:lnTo>
                      <a:pt x="162" y="328"/>
                    </a:lnTo>
                    <a:lnTo>
                      <a:pt x="163" y="326"/>
                    </a:lnTo>
                    <a:lnTo>
                      <a:pt x="164" y="324"/>
                    </a:lnTo>
                    <a:lnTo>
                      <a:pt x="165" y="322"/>
                    </a:lnTo>
                    <a:lnTo>
                      <a:pt x="166" y="320"/>
                    </a:lnTo>
                    <a:lnTo>
                      <a:pt x="168" y="318"/>
                    </a:lnTo>
                    <a:lnTo>
                      <a:pt x="170" y="315"/>
                    </a:lnTo>
                    <a:lnTo>
                      <a:pt x="171" y="313"/>
                    </a:lnTo>
                    <a:lnTo>
                      <a:pt x="173" y="311"/>
                    </a:lnTo>
                    <a:lnTo>
                      <a:pt x="175" y="309"/>
                    </a:lnTo>
                    <a:lnTo>
                      <a:pt x="178" y="307"/>
                    </a:lnTo>
                    <a:lnTo>
                      <a:pt x="180" y="305"/>
                    </a:lnTo>
                    <a:lnTo>
                      <a:pt x="182" y="302"/>
                    </a:lnTo>
                    <a:lnTo>
                      <a:pt x="184" y="300"/>
                    </a:lnTo>
                    <a:lnTo>
                      <a:pt x="186" y="299"/>
                    </a:lnTo>
                    <a:lnTo>
                      <a:pt x="188" y="297"/>
                    </a:lnTo>
                    <a:lnTo>
                      <a:pt x="190" y="295"/>
                    </a:lnTo>
                    <a:lnTo>
                      <a:pt x="191" y="293"/>
                    </a:lnTo>
                    <a:lnTo>
                      <a:pt x="193" y="292"/>
                    </a:lnTo>
                    <a:lnTo>
                      <a:pt x="195" y="289"/>
                    </a:lnTo>
                    <a:lnTo>
                      <a:pt x="195" y="288"/>
                    </a:lnTo>
                    <a:lnTo>
                      <a:pt x="197" y="286"/>
                    </a:lnTo>
                    <a:lnTo>
                      <a:pt x="198" y="286"/>
                    </a:lnTo>
                    <a:lnTo>
                      <a:pt x="200" y="283"/>
                    </a:lnTo>
                    <a:lnTo>
                      <a:pt x="201" y="282"/>
                    </a:lnTo>
                    <a:lnTo>
                      <a:pt x="202" y="280"/>
                    </a:lnTo>
                    <a:lnTo>
                      <a:pt x="203" y="279"/>
                    </a:lnTo>
                    <a:lnTo>
                      <a:pt x="204" y="277"/>
                    </a:lnTo>
                    <a:lnTo>
                      <a:pt x="204" y="275"/>
                    </a:lnTo>
                    <a:lnTo>
                      <a:pt x="205" y="273"/>
                    </a:lnTo>
                    <a:lnTo>
                      <a:pt x="206" y="273"/>
                    </a:lnTo>
                    <a:lnTo>
                      <a:pt x="206" y="270"/>
                    </a:lnTo>
                    <a:lnTo>
                      <a:pt x="206" y="269"/>
                    </a:lnTo>
                    <a:lnTo>
                      <a:pt x="206" y="267"/>
                    </a:lnTo>
                    <a:lnTo>
                      <a:pt x="206" y="266"/>
                    </a:lnTo>
                    <a:lnTo>
                      <a:pt x="206" y="264"/>
                    </a:lnTo>
                    <a:lnTo>
                      <a:pt x="206" y="263"/>
                    </a:lnTo>
                    <a:lnTo>
                      <a:pt x="206" y="261"/>
                    </a:lnTo>
                    <a:lnTo>
                      <a:pt x="206" y="259"/>
                    </a:lnTo>
                    <a:lnTo>
                      <a:pt x="206" y="257"/>
                    </a:lnTo>
                    <a:lnTo>
                      <a:pt x="205" y="255"/>
                    </a:lnTo>
                    <a:lnTo>
                      <a:pt x="204" y="253"/>
                    </a:lnTo>
                    <a:lnTo>
                      <a:pt x="203" y="251"/>
                    </a:lnTo>
                    <a:lnTo>
                      <a:pt x="202" y="248"/>
                    </a:lnTo>
                    <a:lnTo>
                      <a:pt x="201" y="247"/>
                    </a:lnTo>
                    <a:lnTo>
                      <a:pt x="199" y="243"/>
                    </a:lnTo>
                    <a:lnTo>
                      <a:pt x="197" y="241"/>
                    </a:lnTo>
                    <a:lnTo>
                      <a:pt x="195" y="238"/>
                    </a:lnTo>
                    <a:lnTo>
                      <a:pt x="194" y="235"/>
                    </a:lnTo>
                    <a:lnTo>
                      <a:pt x="192" y="232"/>
                    </a:lnTo>
                    <a:lnTo>
                      <a:pt x="190" y="228"/>
                    </a:lnTo>
                    <a:lnTo>
                      <a:pt x="187" y="225"/>
                    </a:lnTo>
                    <a:lnTo>
                      <a:pt x="185" y="221"/>
                    </a:lnTo>
                    <a:lnTo>
                      <a:pt x="183" y="218"/>
                    </a:lnTo>
                    <a:lnTo>
                      <a:pt x="180" y="214"/>
                    </a:lnTo>
                    <a:lnTo>
                      <a:pt x="178" y="211"/>
                    </a:lnTo>
                    <a:lnTo>
                      <a:pt x="175" y="207"/>
                    </a:lnTo>
                    <a:lnTo>
                      <a:pt x="172" y="204"/>
                    </a:lnTo>
                    <a:lnTo>
                      <a:pt x="171" y="200"/>
                    </a:lnTo>
                    <a:lnTo>
                      <a:pt x="168" y="197"/>
                    </a:lnTo>
                    <a:lnTo>
                      <a:pt x="166" y="194"/>
                    </a:lnTo>
                    <a:lnTo>
                      <a:pt x="163" y="191"/>
                    </a:lnTo>
                    <a:lnTo>
                      <a:pt x="161" y="187"/>
                    </a:lnTo>
                    <a:lnTo>
                      <a:pt x="159" y="184"/>
                    </a:lnTo>
                    <a:lnTo>
                      <a:pt x="157" y="182"/>
                    </a:lnTo>
                    <a:lnTo>
                      <a:pt x="155" y="180"/>
                    </a:lnTo>
                    <a:lnTo>
                      <a:pt x="154" y="178"/>
                    </a:lnTo>
                    <a:lnTo>
                      <a:pt x="152" y="175"/>
                    </a:lnTo>
                    <a:lnTo>
                      <a:pt x="150" y="174"/>
                    </a:lnTo>
                    <a:lnTo>
                      <a:pt x="149" y="173"/>
                    </a:lnTo>
                    <a:lnTo>
                      <a:pt x="148" y="171"/>
                    </a:lnTo>
                    <a:lnTo>
                      <a:pt x="148" y="170"/>
                    </a:lnTo>
                    <a:lnTo>
                      <a:pt x="147" y="169"/>
                    </a:lnTo>
                    <a:lnTo>
                      <a:pt x="146" y="168"/>
                    </a:lnTo>
                    <a:lnTo>
                      <a:pt x="146" y="167"/>
                    </a:lnTo>
                    <a:lnTo>
                      <a:pt x="146" y="166"/>
                    </a:lnTo>
                    <a:lnTo>
                      <a:pt x="146" y="165"/>
                    </a:lnTo>
                    <a:lnTo>
                      <a:pt x="146" y="164"/>
                    </a:lnTo>
                    <a:lnTo>
                      <a:pt x="145" y="164"/>
                    </a:lnTo>
                    <a:lnTo>
                      <a:pt x="145" y="162"/>
                    </a:lnTo>
                    <a:lnTo>
                      <a:pt x="145" y="161"/>
                    </a:lnTo>
                    <a:lnTo>
                      <a:pt x="144" y="161"/>
                    </a:lnTo>
                    <a:lnTo>
                      <a:pt x="144" y="160"/>
                    </a:lnTo>
                    <a:lnTo>
                      <a:pt x="144" y="159"/>
                    </a:lnTo>
                    <a:lnTo>
                      <a:pt x="144" y="157"/>
                    </a:lnTo>
                    <a:lnTo>
                      <a:pt x="144" y="155"/>
                    </a:lnTo>
                    <a:lnTo>
                      <a:pt x="144" y="154"/>
                    </a:lnTo>
                    <a:lnTo>
                      <a:pt x="144" y="153"/>
                    </a:lnTo>
                    <a:lnTo>
                      <a:pt x="144" y="152"/>
                    </a:lnTo>
                    <a:lnTo>
                      <a:pt x="144" y="150"/>
                    </a:lnTo>
                    <a:lnTo>
                      <a:pt x="145" y="149"/>
                    </a:lnTo>
                    <a:lnTo>
                      <a:pt x="145" y="147"/>
                    </a:lnTo>
                    <a:lnTo>
                      <a:pt x="145" y="146"/>
                    </a:lnTo>
                    <a:lnTo>
                      <a:pt x="146" y="144"/>
                    </a:lnTo>
                    <a:lnTo>
                      <a:pt x="146" y="142"/>
                    </a:lnTo>
                    <a:lnTo>
                      <a:pt x="146" y="141"/>
                    </a:lnTo>
                    <a:lnTo>
                      <a:pt x="147" y="139"/>
                    </a:lnTo>
                    <a:lnTo>
                      <a:pt x="148" y="138"/>
                    </a:lnTo>
                    <a:lnTo>
                      <a:pt x="150" y="136"/>
                    </a:lnTo>
                    <a:lnTo>
                      <a:pt x="151" y="135"/>
                    </a:lnTo>
                    <a:lnTo>
                      <a:pt x="152" y="133"/>
                    </a:lnTo>
                    <a:lnTo>
                      <a:pt x="153" y="132"/>
                    </a:lnTo>
                    <a:lnTo>
                      <a:pt x="155" y="129"/>
                    </a:lnTo>
                    <a:lnTo>
                      <a:pt x="156" y="128"/>
                    </a:lnTo>
                    <a:lnTo>
                      <a:pt x="157" y="127"/>
                    </a:lnTo>
                    <a:lnTo>
                      <a:pt x="159" y="125"/>
                    </a:lnTo>
                    <a:lnTo>
                      <a:pt x="159" y="124"/>
                    </a:lnTo>
                    <a:lnTo>
                      <a:pt x="160" y="122"/>
                    </a:lnTo>
                    <a:lnTo>
                      <a:pt x="161" y="121"/>
                    </a:lnTo>
                    <a:lnTo>
                      <a:pt x="163" y="120"/>
                    </a:lnTo>
                    <a:lnTo>
                      <a:pt x="164" y="119"/>
                    </a:lnTo>
                    <a:lnTo>
                      <a:pt x="165" y="116"/>
                    </a:lnTo>
                    <a:lnTo>
                      <a:pt x="166" y="115"/>
                    </a:lnTo>
                    <a:lnTo>
                      <a:pt x="168" y="114"/>
                    </a:lnTo>
                    <a:lnTo>
                      <a:pt x="169" y="113"/>
                    </a:lnTo>
                    <a:lnTo>
                      <a:pt x="170" y="112"/>
                    </a:lnTo>
                    <a:lnTo>
                      <a:pt x="171" y="111"/>
                    </a:lnTo>
                    <a:lnTo>
                      <a:pt x="171" y="110"/>
                    </a:lnTo>
                    <a:lnTo>
                      <a:pt x="172" y="109"/>
                    </a:lnTo>
                    <a:lnTo>
                      <a:pt x="173" y="109"/>
                    </a:lnTo>
                    <a:lnTo>
                      <a:pt x="174" y="108"/>
                    </a:lnTo>
                    <a:lnTo>
                      <a:pt x="175" y="107"/>
                    </a:lnTo>
                    <a:lnTo>
                      <a:pt x="175" y="106"/>
                    </a:lnTo>
                    <a:lnTo>
                      <a:pt x="176" y="106"/>
                    </a:lnTo>
                    <a:lnTo>
                      <a:pt x="177" y="105"/>
                    </a:lnTo>
                    <a:lnTo>
                      <a:pt x="178" y="103"/>
                    </a:lnTo>
                    <a:lnTo>
                      <a:pt x="203" y="68"/>
                    </a:lnTo>
                    <a:lnTo>
                      <a:pt x="203" y="67"/>
                    </a:lnTo>
                    <a:lnTo>
                      <a:pt x="204" y="67"/>
                    </a:lnTo>
                    <a:lnTo>
                      <a:pt x="205" y="66"/>
                    </a:lnTo>
                    <a:lnTo>
                      <a:pt x="206" y="66"/>
                    </a:lnTo>
                    <a:lnTo>
                      <a:pt x="206" y="65"/>
                    </a:lnTo>
                    <a:lnTo>
                      <a:pt x="208" y="64"/>
                    </a:lnTo>
                    <a:lnTo>
                      <a:pt x="209" y="62"/>
                    </a:lnTo>
                    <a:lnTo>
                      <a:pt x="211" y="62"/>
                    </a:lnTo>
                    <a:lnTo>
                      <a:pt x="213" y="61"/>
                    </a:lnTo>
                    <a:lnTo>
                      <a:pt x="215" y="59"/>
                    </a:lnTo>
                    <a:lnTo>
                      <a:pt x="217" y="57"/>
                    </a:lnTo>
                    <a:lnTo>
                      <a:pt x="219" y="55"/>
                    </a:lnTo>
                    <a:lnTo>
                      <a:pt x="222" y="54"/>
                    </a:lnTo>
                    <a:lnTo>
                      <a:pt x="225" y="52"/>
                    </a:lnTo>
                    <a:lnTo>
                      <a:pt x="227" y="51"/>
                    </a:lnTo>
                    <a:lnTo>
                      <a:pt x="229" y="49"/>
                    </a:lnTo>
                    <a:lnTo>
                      <a:pt x="232" y="48"/>
                    </a:lnTo>
                    <a:lnTo>
                      <a:pt x="235" y="46"/>
                    </a:lnTo>
                    <a:lnTo>
                      <a:pt x="238" y="43"/>
                    </a:lnTo>
                    <a:lnTo>
                      <a:pt x="240" y="42"/>
                    </a:lnTo>
                    <a:lnTo>
                      <a:pt x="244" y="40"/>
                    </a:lnTo>
                    <a:lnTo>
                      <a:pt x="247" y="38"/>
                    </a:lnTo>
                    <a:lnTo>
                      <a:pt x="249" y="37"/>
                    </a:lnTo>
                    <a:lnTo>
                      <a:pt x="252" y="35"/>
                    </a:lnTo>
                    <a:lnTo>
                      <a:pt x="255" y="34"/>
                    </a:lnTo>
                    <a:lnTo>
                      <a:pt x="258" y="32"/>
                    </a:lnTo>
                    <a:lnTo>
                      <a:pt x="260" y="30"/>
                    </a:lnTo>
                    <a:lnTo>
                      <a:pt x="263" y="29"/>
                    </a:lnTo>
                    <a:lnTo>
                      <a:pt x="266" y="28"/>
                    </a:lnTo>
                    <a:lnTo>
                      <a:pt x="269" y="27"/>
                    </a:lnTo>
                    <a:lnTo>
                      <a:pt x="271" y="26"/>
                    </a:lnTo>
                    <a:lnTo>
                      <a:pt x="273" y="25"/>
                    </a:lnTo>
                    <a:lnTo>
                      <a:pt x="276" y="24"/>
                    </a:lnTo>
                    <a:lnTo>
                      <a:pt x="279" y="23"/>
                    </a:lnTo>
                    <a:lnTo>
                      <a:pt x="281" y="22"/>
                    </a:lnTo>
                    <a:lnTo>
                      <a:pt x="283" y="21"/>
                    </a:lnTo>
                    <a:lnTo>
                      <a:pt x="286" y="20"/>
                    </a:lnTo>
                    <a:lnTo>
                      <a:pt x="289" y="19"/>
                    </a:lnTo>
                    <a:lnTo>
                      <a:pt x="292" y="19"/>
                    </a:lnTo>
                    <a:lnTo>
                      <a:pt x="294" y="17"/>
                    </a:lnTo>
                    <a:lnTo>
                      <a:pt x="297" y="16"/>
                    </a:lnTo>
                    <a:lnTo>
                      <a:pt x="300" y="15"/>
                    </a:lnTo>
                    <a:lnTo>
                      <a:pt x="303" y="15"/>
                    </a:lnTo>
                    <a:lnTo>
                      <a:pt x="306" y="14"/>
                    </a:lnTo>
                    <a:lnTo>
                      <a:pt x="307" y="13"/>
                    </a:lnTo>
                    <a:lnTo>
                      <a:pt x="310" y="12"/>
                    </a:lnTo>
                    <a:lnTo>
                      <a:pt x="313" y="12"/>
                    </a:lnTo>
                    <a:lnTo>
                      <a:pt x="316" y="11"/>
                    </a:lnTo>
                    <a:lnTo>
                      <a:pt x="318" y="10"/>
                    </a:lnTo>
                    <a:lnTo>
                      <a:pt x="321" y="10"/>
                    </a:lnTo>
                    <a:lnTo>
                      <a:pt x="324" y="9"/>
                    </a:lnTo>
                    <a:lnTo>
                      <a:pt x="326" y="9"/>
                    </a:lnTo>
                    <a:lnTo>
                      <a:pt x="329" y="8"/>
                    </a:lnTo>
                    <a:lnTo>
                      <a:pt x="331" y="7"/>
                    </a:lnTo>
                    <a:lnTo>
                      <a:pt x="334" y="7"/>
                    </a:lnTo>
                    <a:lnTo>
                      <a:pt x="336" y="6"/>
                    </a:lnTo>
                    <a:lnTo>
                      <a:pt x="339" y="6"/>
                    </a:lnTo>
                    <a:lnTo>
                      <a:pt x="342" y="5"/>
                    </a:lnTo>
                    <a:lnTo>
                      <a:pt x="343" y="5"/>
                    </a:lnTo>
                    <a:lnTo>
                      <a:pt x="346" y="3"/>
                    </a:lnTo>
                    <a:lnTo>
                      <a:pt x="348" y="3"/>
                    </a:lnTo>
                    <a:lnTo>
                      <a:pt x="351" y="2"/>
                    </a:lnTo>
                    <a:lnTo>
                      <a:pt x="353" y="2"/>
                    </a:lnTo>
                    <a:lnTo>
                      <a:pt x="355" y="1"/>
                    </a:lnTo>
                    <a:lnTo>
                      <a:pt x="357" y="1"/>
                    </a:lnTo>
                    <a:lnTo>
                      <a:pt x="360" y="1"/>
                    </a:lnTo>
                    <a:lnTo>
                      <a:pt x="363" y="0"/>
                    </a:lnTo>
                    <a:lnTo>
                      <a:pt x="366" y="0"/>
                    </a:lnTo>
                    <a:lnTo>
                      <a:pt x="368" y="0"/>
                    </a:lnTo>
                    <a:lnTo>
                      <a:pt x="372" y="0"/>
                    </a:lnTo>
                    <a:lnTo>
                      <a:pt x="375" y="0"/>
                    </a:lnTo>
                    <a:lnTo>
                      <a:pt x="378" y="0"/>
                    </a:lnTo>
                    <a:lnTo>
                      <a:pt x="381" y="0"/>
                    </a:lnTo>
                    <a:lnTo>
                      <a:pt x="385" y="0"/>
                    </a:lnTo>
                    <a:lnTo>
                      <a:pt x="388" y="0"/>
                    </a:lnTo>
                    <a:lnTo>
                      <a:pt x="391" y="0"/>
                    </a:lnTo>
                    <a:lnTo>
                      <a:pt x="395" y="0"/>
                    </a:lnTo>
                    <a:lnTo>
                      <a:pt x="398" y="0"/>
                    </a:lnTo>
                    <a:lnTo>
                      <a:pt x="401" y="0"/>
                    </a:lnTo>
                    <a:lnTo>
                      <a:pt x="405" y="0"/>
                    </a:lnTo>
                    <a:lnTo>
                      <a:pt x="409" y="0"/>
                    </a:lnTo>
                    <a:lnTo>
                      <a:pt x="412" y="0"/>
                    </a:lnTo>
                    <a:lnTo>
                      <a:pt x="415" y="0"/>
                    </a:lnTo>
                    <a:lnTo>
                      <a:pt x="419" y="0"/>
                    </a:lnTo>
                    <a:lnTo>
                      <a:pt x="421" y="0"/>
                    </a:lnTo>
                    <a:lnTo>
                      <a:pt x="425" y="0"/>
                    </a:lnTo>
                    <a:lnTo>
                      <a:pt x="428" y="1"/>
                    </a:lnTo>
                    <a:lnTo>
                      <a:pt x="431" y="1"/>
                    </a:lnTo>
                    <a:lnTo>
                      <a:pt x="434" y="1"/>
                    </a:lnTo>
                    <a:lnTo>
                      <a:pt x="437" y="2"/>
                    </a:lnTo>
                    <a:lnTo>
                      <a:pt x="440" y="2"/>
                    </a:lnTo>
                    <a:lnTo>
                      <a:pt x="442" y="3"/>
                    </a:lnTo>
                    <a:lnTo>
                      <a:pt x="445" y="5"/>
                    </a:lnTo>
                    <a:lnTo>
                      <a:pt x="447" y="5"/>
                    </a:lnTo>
                    <a:lnTo>
                      <a:pt x="450" y="6"/>
                    </a:lnTo>
                    <a:lnTo>
                      <a:pt x="452" y="7"/>
                    </a:lnTo>
                    <a:lnTo>
                      <a:pt x="453" y="8"/>
                    </a:lnTo>
                    <a:lnTo>
                      <a:pt x="455" y="8"/>
                    </a:lnTo>
                    <a:lnTo>
                      <a:pt x="458" y="9"/>
                    </a:lnTo>
                    <a:lnTo>
                      <a:pt x="460" y="10"/>
                    </a:lnTo>
                    <a:lnTo>
                      <a:pt x="462" y="10"/>
                    </a:lnTo>
                    <a:lnTo>
                      <a:pt x="464" y="11"/>
                    </a:lnTo>
                    <a:lnTo>
                      <a:pt x="465" y="12"/>
                    </a:lnTo>
                    <a:lnTo>
                      <a:pt x="467" y="12"/>
                    </a:lnTo>
                    <a:lnTo>
                      <a:pt x="469" y="13"/>
                    </a:lnTo>
                    <a:lnTo>
                      <a:pt x="471" y="14"/>
                    </a:lnTo>
                    <a:lnTo>
                      <a:pt x="473" y="15"/>
                    </a:lnTo>
                    <a:lnTo>
                      <a:pt x="475" y="16"/>
                    </a:lnTo>
                    <a:lnTo>
                      <a:pt x="477" y="16"/>
                    </a:lnTo>
                    <a:lnTo>
                      <a:pt x="477" y="17"/>
                    </a:lnTo>
                    <a:lnTo>
                      <a:pt x="479" y="19"/>
                    </a:lnTo>
                    <a:lnTo>
                      <a:pt x="481" y="20"/>
                    </a:lnTo>
                    <a:lnTo>
                      <a:pt x="482" y="21"/>
                    </a:lnTo>
                    <a:lnTo>
                      <a:pt x="484" y="22"/>
                    </a:lnTo>
                    <a:lnTo>
                      <a:pt x="486" y="24"/>
                    </a:lnTo>
                    <a:lnTo>
                      <a:pt x="487" y="25"/>
                    </a:lnTo>
                    <a:lnTo>
                      <a:pt x="488" y="26"/>
                    </a:lnTo>
                    <a:lnTo>
                      <a:pt x="489" y="28"/>
                    </a:lnTo>
                    <a:lnTo>
                      <a:pt x="490" y="29"/>
                    </a:lnTo>
                    <a:lnTo>
                      <a:pt x="491" y="30"/>
                    </a:lnTo>
                    <a:lnTo>
                      <a:pt x="492" y="33"/>
                    </a:lnTo>
                    <a:lnTo>
                      <a:pt x="494" y="35"/>
                    </a:lnTo>
                    <a:lnTo>
                      <a:pt x="495" y="36"/>
                    </a:lnTo>
                    <a:lnTo>
                      <a:pt x="496" y="38"/>
                    </a:lnTo>
                    <a:lnTo>
                      <a:pt x="497" y="40"/>
                    </a:lnTo>
                    <a:lnTo>
                      <a:pt x="497" y="42"/>
                    </a:lnTo>
                    <a:lnTo>
                      <a:pt x="498" y="44"/>
                    </a:lnTo>
                    <a:lnTo>
                      <a:pt x="499" y="48"/>
                    </a:lnTo>
                    <a:lnTo>
                      <a:pt x="499" y="50"/>
                    </a:lnTo>
                    <a:lnTo>
                      <a:pt x="500" y="52"/>
                    </a:lnTo>
                    <a:lnTo>
                      <a:pt x="501" y="55"/>
                    </a:lnTo>
                    <a:lnTo>
                      <a:pt x="501" y="57"/>
                    </a:lnTo>
                    <a:lnTo>
                      <a:pt x="501" y="61"/>
                    </a:lnTo>
                    <a:lnTo>
                      <a:pt x="502" y="64"/>
                    </a:lnTo>
                    <a:lnTo>
                      <a:pt x="502" y="66"/>
                    </a:lnTo>
                    <a:lnTo>
                      <a:pt x="502" y="69"/>
                    </a:lnTo>
                    <a:lnTo>
                      <a:pt x="502" y="73"/>
                    </a:lnTo>
                    <a:lnTo>
                      <a:pt x="502" y="75"/>
                    </a:lnTo>
                    <a:lnTo>
                      <a:pt x="502" y="79"/>
                    </a:lnTo>
                    <a:lnTo>
                      <a:pt x="502" y="82"/>
                    </a:lnTo>
                    <a:lnTo>
                      <a:pt x="502" y="84"/>
                    </a:lnTo>
                    <a:lnTo>
                      <a:pt x="502" y="87"/>
                    </a:lnTo>
                    <a:lnTo>
                      <a:pt x="502" y="91"/>
                    </a:lnTo>
                    <a:lnTo>
                      <a:pt x="502" y="94"/>
                    </a:lnTo>
                    <a:lnTo>
                      <a:pt x="501" y="97"/>
                    </a:lnTo>
                    <a:lnTo>
                      <a:pt x="501" y="100"/>
                    </a:lnTo>
                    <a:lnTo>
                      <a:pt x="500" y="103"/>
                    </a:lnTo>
                    <a:lnTo>
                      <a:pt x="500" y="107"/>
                    </a:lnTo>
                    <a:lnTo>
                      <a:pt x="499" y="109"/>
                    </a:lnTo>
                    <a:lnTo>
                      <a:pt x="499" y="112"/>
                    </a:lnTo>
                    <a:lnTo>
                      <a:pt x="498" y="115"/>
                    </a:lnTo>
                    <a:lnTo>
                      <a:pt x="497" y="118"/>
                    </a:lnTo>
                    <a:lnTo>
                      <a:pt x="497" y="121"/>
                    </a:lnTo>
                    <a:lnTo>
                      <a:pt x="496" y="123"/>
                    </a:lnTo>
                    <a:lnTo>
                      <a:pt x="495" y="125"/>
                    </a:lnTo>
                    <a:lnTo>
                      <a:pt x="494" y="128"/>
                    </a:lnTo>
                    <a:lnTo>
                      <a:pt x="493" y="130"/>
                    </a:lnTo>
                    <a:lnTo>
                      <a:pt x="492" y="133"/>
                    </a:lnTo>
                    <a:lnTo>
                      <a:pt x="491" y="135"/>
                    </a:lnTo>
                    <a:lnTo>
                      <a:pt x="490" y="136"/>
                    </a:lnTo>
                    <a:lnTo>
                      <a:pt x="489" y="139"/>
                    </a:lnTo>
                    <a:lnTo>
                      <a:pt x="488" y="141"/>
                    </a:lnTo>
                    <a:lnTo>
                      <a:pt x="486" y="144"/>
                    </a:lnTo>
                    <a:lnTo>
                      <a:pt x="485" y="147"/>
                    </a:lnTo>
                    <a:lnTo>
                      <a:pt x="483" y="150"/>
                    </a:lnTo>
                    <a:lnTo>
                      <a:pt x="481" y="153"/>
                    </a:lnTo>
                    <a:lnTo>
                      <a:pt x="478" y="156"/>
                    </a:lnTo>
                    <a:lnTo>
                      <a:pt x="477" y="161"/>
                    </a:lnTo>
                    <a:lnTo>
                      <a:pt x="475" y="164"/>
                    </a:lnTo>
                    <a:lnTo>
                      <a:pt x="472" y="167"/>
                    </a:lnTo>
                    <a:lnTo>
                      <a:pt x="470" y="171"/>
                    </a:lnTo>
                    <a:lnTo>
                      <a:pt x="468" y="174"/>
                    </a:lnTo>
                    <a:lnTo>
                      <a:pt x="465" y="179"/>
                    </a:lnTo>
                    <a:lnTo>
                      <a:pt x="464" y="182"/>
                    </a:lnTo>
                    <a:lnTo>
                      <a:pt x="461" y="186"/>
                    </a:lnTo>
                    <a:lnTo>
                      <a:pt x="459" y="189"/>
                    </a:lnTo>
                    <a:lnTo>
                      <a:pt x="457" y="193"/>
                    </a:lnTo>
                    <a:lnTo>
                      <a:pt x="454" y="196"/>
                    </a:lnTo>
                    <a:lnTo>
                      <a:pt x="453" y="199"/>
                    </a:lnTo>
                    <a:lnTo>
                      <a:pt x="451" y="202"/>
                    </a:lnTo>
                    <a:lnTo>
                      <a:pt x="449" y="206"/>
                    </a:lnTo>
                    <a:lnTo>
                      <a:pt x="447" y="208"/>
                    </a:lnTo>
                    <a:lnTo>
                      <a:pt x="445" y="211"/>
                    </a:lnTo>
                    <a:lnTo>
                      <a:pt x="444" y="213"/>
                    </a:lnTo>
                    <a:lnTo>
                      <a:pt x="442" y="215"/>
                    </a:lnTo>
                    <a:lnTo>
                      <a:pt x="441" y="218"/>
                    </a:lnTo>
                    <a:lnTo>
                      <a:pt x="441" y="219"/>
                    </a:lnTo>
                    <a:lnTo>
                      <a:pt x="440" y="220"/>
                    </a:lnTo>
                    <a:lnTo>
                      <a:pt x="439" y="221"/>
                    </a:lnTo>
                    <a:lnTo>
                      <a:pt x="439" y="222"/>
                    </a:lnTo>
                    <a:lnTo>
                      <a:pt x="413" y="273"/>
                    </a:lnTo>
                    <a:lnTo>
                      <a:pt x="413" y="274"/>
                    </a:lnTo>
                    <a:lnTo>
                      <a:pt x="413" y="275"/>
                    </a:lnTo>
                    <a:lnTo>
                      <a:pt x="413" y="277"/>
                    </a:lnTo>
                    <a:lnTo>
                      <a:pt x="413" y="279"/>
                    </a:lnTo>
                    <a:lnTo>
                      <a:pt x="413" y="280"/>
                    </a:lnTo>
                    <a:lnTo>
                      <a:pt x="413" y="282"/>
                    </a:lnTo>
                    <a:lnTo>
                      <a:pt x="413" y="284"/>
                    </a:lnTo>
                    <a:lnTo>
                      <a:pt x="413" y="286"/>
                    </a:lnTo>
                    <a:lnTo>
                      <a:pt x="412" y="288"/>
                    </a:lnTo>
                    <a:lnTo>
                      <a:pt x="412" y="291"/>
                    </a:lnTo>
                    <a:lnTo>
                      <a:pt x="412" y="294"/>
                    </a:lnTo>
                    <a:lnTo>
                      <a:pt x="412" y="296"/>
                    </a:lnTo>
                    <a:lnTo>
                      <a:pt x="412" y="299"/>
                    </a:lnTo>
                    <a:lnTo>
                      <a:pt x="411" y="301"/>
                    </a:lnTo>
                    <a:lnTo>
                      <a:pt x="411" y="305"/>
                    </a:lnTo>
                    <a:lnTo>
                      <a:pt x="410" y="307"/>
                    </a:lnTo>
                    <a:lnTo>
                      <a:pt x="410" y="310"/>
                    </a:lnTo>
                    <a:lnTo>
                      <a:pt x="409" y="312"/>
                    </a:lnTo>
                    <a:lnTo>
                      <a:pt x="409" y="315"/>
                    </a:lnTo>
                    <a:lnTo>
                      <a:pt x="409" y="319"/>
                    </a:lnTo>
                    <a:lnTo>
                      <a:pt x="408" y="321"/>
                    </a:lnTo>
                    <a:lnTo>
                      <a:pt x="407" y="324"/>
                    </a:lnTo>
                    <a:lnTo>
                      <a:pt x="407" y="326"/>
                    </a:lnTo>
                    <a:lnTo>
                      <a:pt x="406" y="328"/>
                    </a:lnTo>
                    <a:lnTo>
                      <a:pt x="405" y="332"/>
                    </a:lnTo>
                    <a:lnTo>
                      <a:pt x="403" y="334"/>
                    </a:lnTo>
                    <a:lnTo>
                      <a:pt x="402" y="336"/>
                    </a:lnTo>
                    <a:lnTo>
                      <a:pt x="401" y="338"/>
                    </a:lnTo>
                    <a:lnTo>
                      <a:pt x="400" y="339"/>
                    </a:lnTo>
                    <a:lnTo>
                      <a:pt x="398" y="341"/>
                    </a:lnTo>
                    <a:lnTo>
                      <a:pt x="398" y="343"/>
                    </a:lnTo>
                    <a:lnTo>
                      <a:pt x="397" y="345"/>
                    </a:lnTo>
                    <a:lnTo>
                      <a:pt x="395" y="347"/>
                    </a:lnTo>
                    <a:lnTo>
                      <a:pt x="394" y="349"/>
                    </a:lnTo>
                    <a:lnTo>
                      <a:pt x="393" y="350"/>
                    </a:lnTo>
                    <a:lnTo>
                      <a:pt x="392" y="352"/>
                    </a:lnTo>
                    <a:lnTo>
                      <a:pt x="392" y="353"/>
                    </a:lnTo>
                    <a:lnTo>
                      <a:pt x="391" y="355"/>
                    </a:lnTo>
                    <a:lnTo>
                      <a:pt x="390" y="356"/>
                    </a:lnTo>
                    <a:lnTo>
                      <a:pt x="389" y="359"/>
                    </a:lnTo>
                    <a:lnTo>
                      <a:pt x="389" y="360"/>
                    </a:lnTo>
                    <a:lnTo>
                      <a:pt x="388" y="360"/>
                    </a:lnTo>
                    <a:lnTo>
                      <a:pt x="388" y="361"/>
                    </a:lnTo>
                    <a:lnTo>
                      <a:pt x="388" y="364"/>
                    </a:lnTo>
                    <a:lnTo>
                      <a:pt x="388" y="365"/>
                    </a:lnTo>
                    <a:lnTo>
                      <a:pt x="388" y="366"/>
                    </a:lnTo>
                    <a:lnTo>
                      <a:pt x="387" y="367"/>
                    </a:lnTo>
                    <a:lnTo>
                      <a:pt x="387" y="368"/>
                    </a:lnTo>
                    <a:lnTo>
                      <a:pt x="387" y="369"/>
                    </a:lnTo>
                    <a:lnTo>
                      <a:pt x="387" y="370"/>
                    </a:lnTo>
                    <a:lnTo>
                      <a:pt x="386" y="372"/>
                    </a:lnTo>
                    <a:lnTo>
                      <a:pt x="386" y="373"/>
                    </a:lnTo>
                    <a:lnTo>
                      <a:pt x="386" y="374"/>
                    </a:lnTo>
                    <a:lnTo>
                      <a:pt x="386" y="375"/>
                    </a:lnTo>
                    <a:lnTo>
                      <a:pt x="290" y="574"/>
                    </a:lnTo>
                    <a:lnTo>
                      <a:pt x="239" y="572"/>
                    </a:lnTo>
                    <a:lnTo>
                      <a:pt x="239" y="571"/>
                    </a:lnTo>
                    <a:lnTo>
                      <a:pt x="239" y="569"/>
                    </a:lnTo>
                    <a:lnTo>
                      <a:pt x="239" y="568"/>
                    </a:lnTo>
                    <a:lnTo>
                      <a:pt x="239" y="567"/>
                    </a:lnTo>
                    <a:lnTo>
                      <a:pt x="238" y="566"/>
                    </a:lnTo>
                    <a:lnTo>
                      <a:pt x="238" y="565"/>
                    </a:lnTo>
                    <a:lnTo>
                      <a:pt x="238" y="564"/>
                    </a:lnTo>
                    <a:lnTo>
                      <a:pt x="238" y="563"/>
                    </a:lnTo>
                    <a:lnTo>
                      <a:pt x="238" y="562"/>
                    </a:lnTo>
                    <a:lnTo>
                      <a:pt x="237" y="560"/>
                    </a:lnTo>
                    <a:lnTo>
                      <a:pt x="237" y="559"/>
                    </a:lnTo>
                    <a:lnTo>
                      <a:pt x="236" y="559"/>
                    </a:lnTo>
                    <a:lnTo>
                      <a:pt x="236" y="558"/>
                    </a:lnTo>
                    <a:lnTo>
                      <a:pt x="235" y="556"/>
                    </a:lnTo>
                    <a:lnTo>
                      <a:pt x="234" y="554"/>
                    </a:lnTo>
                    <a:lnTo>
                      <a:pt x="234" y="553"/>
                    </a:lnTo>
                    <a:lnTo>
                      <a:pt x="233" y="552"/>
                    </a:lnTo>
                    <a:lnTo>
                      <a:pt x="232" y="551"/>
                    </a:lnTo>
                    <a:lnTo>
                      <a:pt x="231" y="550"/>
                    </a:lnTo>
                    <a:lnTo>
                      <a:pt x="230" y="547"/>
                    </a:lnTo>
                    <a:lnTo>
                      <a:pt x="229" y="546"/>
                    </a:lnTo>
                    <a:lnTo>
                      <a:pt x="228" y="546"/>
                    </a:lnTo>
                    <a:lnTo>
                      <a:pt x="227" y="545"/>
                    </a:lnTo>
                    <a:lnTo>
                      <a:pt x="226" y="544"/>
                    </a:lnTo>
                    <a:lnTo>
                      <a:pt x="224" y="542"/>
                    </a:lnTo>
                    <a:lnTo>
                      <a:pt x="222" y="541"/>
                    </a:lnTo>
                    <a:lnTo>
                      <a:pt x="220" y="540"/>
                    </a:lnTo>
                    <a:lnTo>
                      <a:pt x="217" y="539"/>
                    </a:lnTo>
                    <a:lnTo>
                      <a:pt x="216" y="538"/>
                    </a:lnTo>
                    <a:lnTo>
                      <a:pt x="212" y="537"/>
                    </a:lnTo>
                    <a:lnTo>
                      <a:pt x="209" y="537"/>
                    </a:lnTo>
                    <a:lnTo>
                      <a:pt x="206" y="536"/>
                    </a:lnTo>
                    <a:lnTo>
                      <a:pt x="202" y="536"/>
                    </a:lnTo>
                    <a:lnTo>
                      <a:pt x="198" y="535"/>
                    </a:lnTo>
                    <a:lnTo>
                      <a:pt x="195" y="535"/>
                    </a:lnTo>
                    <a:lnTo>
                      <a:pt x="191" y="535"/>
                    </a:lnTo>
                    <a:lnTo>
                      <a:pt x="187" y="534"/>
                    </a:lnTo>
                    <a:lnTo>
                      <a:pt x="183" y="534"/>
                    </a:lnTo>
                    <a:lnTo>
                      <a:pt x="179" y="534"/>
                    </a:lnTo>
                    <a:lnTo>
                      <a:pt x="175" y="534"/>
                    </a:lnTo>
                    <a:lnTo>
                      <a:pt x="171" y="534"/>
                    </a:lnTo>
                    <a:lnTo>
                      <a:pt x="167" y="534"/>
                    </a:lnTo>
                    <a:lnTo>
                      <a:pt x="163" y="534"/>
                    </a:lnTo>
                    <a:lnTo>
                      <a:pt x="159" y="534"/>
                    </a:lnTo>
                    <a:lnTo>
                      <a:pt x="156" y="534"/>
                    </a:lnTo>
                    <a:lnTo>
                      <a:pt x="153" y="534"/>
                    </a:lnTo>
                    <a:lnTo>
                      <a:pt x="149" y="534"/>
                    </a:lnTo>
                    <a:lnTo>
                      <a:pt x="146" y="534"/>
                    </a:lnTo>
                    <a:lnTo>
                      <a:pt x="144" y="534"/>
                    </a:lnTo>
                    <a:lnTo>
                      <a:pt x="141" y="534"/>
                    </a:lnTo>
                    <a:lnTo>
                      <a:pt x="139" y="534"/>
                    </a:lnTo>
                    <a:lnTo>
                      <a:pt x="137" y="534"/>
                    </a:lnTo>
                    <a:lnTo>
                      <a:pt x="136" y="534"/>
                    </a:lnTo>
                    <a:lnTo>
                      <a:pt x="135" y="534"/>
                    </a:lnTo>
                    <a:lnTo>
                      <a:pt x="134" y="534"/>
                    </a:lnTo>
                    <a:lnTo>
                      <a:pt x="133" y="534"/>
                    </a:lnTo>
                    <a:lnTo>
                      <a:pt x="132" y="534"/>
                    </a:lnTo>
                    <a:lnTo>
                      <a:pt x="130" y="534"/>
                    </a:lnTo>
                    <a:lnTo>
                      <a:pt x="128" y="534"/>
                    </a:lnTo>
                    <a:lnTo>
                      <a:pt x="126" y="535"/>
                    </a:lnTo>
                    <a:lnTo>
                      <a:pt x="124" y="535"/>
                    </a:lnTo>
                    <a:lnTo>
                      <a:pt x="122" y="535"/>
                    </a:lnTo>
                    <a:lnTo>
                      <a:pt x="120" y="535"/>
                    </a:lnTo>
                    <a:lnTo>
                      <a:pt x="117" y="536"/>
                    </a:lnTo>
                    <a:lnTo>
                      <a:pt x="113" y="536"/>
                    </a:lnTo>
                    <a:lnTo>
                      <a:pt x="110" y="537"/>
                    </a:lnTo>
                    <a:lnTo>
                      <a:pt x="108" y="538"/>
                    </a:lnTo>
                    <a:lnTo>
                      <a:pt x="104" y="538"/>
                    </a:lnTo>
                    <a:lnTo>
                      <a:pt x="100" y="539"/>
                    </a:lnTo>
                    <a:lnTo>
                      <a:pt x="98" y="540"/>
                    </a:lnTo>
                    <a:lnTo>
                      <a:pt x="94" y="541"/>
                    </a:lnTo>
                    <a:lnTo>
                      <a:pt x="90" y="544"/>
                    </a:lnTo>
                    <a:lnTo>
                      <a:pt x="87" y="545"/>
                    </a:lnTo>
                    <a:lnTo>
                      <a:pt x="83" y="546"/>
                    </a:lnTo>
                    <a:lnTo>
                      <a:pt x="79" y="549"/>
                    </a:lnTo>
                    <a:lnTo>
                      <a:pt x="76" y="551"/>
                    </a:lnTo>
                    <a:lnTo>
                      <a:pt x="73" y="553"/>
                    </a:lnTo>
                    <a:lnTo>
                      <a:pt x="69" y="555"/>
                    </a:lnTo>
                    <a:lnTo>
                      <a:pt x="66" y="559"/>
                    </a:lnTo>
                    <a:lnTo>
                      <a:pt x="63" y="560"/>
                    </a:lnTo>
                    <a:lnTo>
                      <a:pt x="59" y="564"/>
                    </a:lnTo>
                    <a:lnTo>
                      <a:pt x="56" y="568"/>
                    </a:lnTo>
                    <a:lnTo>
                      <a:pt x="54" y="571"/>
                    </a:lnTo>
                    <a:lnTo>
                      <a:pt x="51" y="576"/>
                    </a:lnTo>
                    <a:lnTo>
                      <a:pt x="48" y="580"/>
                    </a:lnTo>
                    <a:lnTo>
                      <a:pt x="45" y="584"/>
                    </a:lnTo>
                    <a:lnTo>
                      <a:pt x="44" y="587"/>
                    </a:lnTo>
                    <a:lnTo>
                      <a:pt x="42" y="592"/>
                    </a:lnTo>
                    <a:lnTo>
                      <a:pt x="40" y="596"/>
                    </a:lnTo>
                    <a:lnTo>
                      <a:pt x="38" y="599"/>
                    </a:lnTo>
                    <a:lnTo>
                      <a:pt x="36" y="603"/>
                    </a:lnTo>
                    <a:lnTo>
                      <a:pt x="35" y="607"/>
                    </a:lnTo>
                    <a:lnTo>
                      <a:pt x="34" y="610"/>
                    </a:lnTo>
                    <a:lnTo>
                      <a:pt x="32" y="613"/>
                    </a:lnTo>
                    <a:lnTo>
                      <a:pt x="31" y="615"/>
                    </a:lnTo>
                    <a:lnTo>
                      <a:pt x="30" y="619"/>
                    </a:lnTo>
                    <a:lnTo>
                      <a:pt x="29" y="622"/>
                    </a:lnTo>
                    <a:lnTo>
                      <a:pt x="28" y="624"/>
                    </a:lnTo>
                    <a:lnTo>
                      <a:pt x="27" y="626"/>
                    </a:lnTo>
                    <a:lnTo>
                      <a:pt x="27" y="628"/>
                    </a:lnTo>
                    <a:lnTo>
                      <a:pt x="26" y="631"/>
                    </a:lnTo>
                    <a:lnTo>
                      <a:pt x="26" y="633"/>
                    </a:lnTo>
                    <a:lnTo>
                      <a:pt x="25" y="635"/>
                    </a:lnTo>
                    <a:lnTo>
                      <a:pt x="25" y="637"/>
                    </a:lnTo>
                    <a:lnTo>
                      <a:pt x="24" y="638"/>
                    </a:lnTo>
                    <a:lnTo>
                      <a:pt x="24" y="640"/>
                    </a:lnTo>
                    <a:lnTo>
                      <a:pt x="24" y="641"/>
                    </a:lnTo>
                    <a:lnTo>
                      <a:pt x="24" y="642"/>
                    </a:lnTo>
                    <a:lnTo>
                      <a:pt x="24" y="644"/>
                    </a:lnTo>
                    <a:lnTo>
                      <a:pt x="24" y="645"/>
                    </a:lnTo>
                    <a:lnTo>
                      <a:pt x="24" y="646"/>
                    </a:lnTo>
                    <a:lnTo>
                      <a:pt x="24" y="648"/>
                    </a:lnTo>
                  </a:path>
                </a:pathLst>
              </a:custGeom>
              <a:solidFill>
                <a:srgbClr val="E5D3B2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6" name="Oval 134"/>
              <p:cNvSpPr>
                <a:spLocks noChangeArrowheads="1"/>
              </p:cNvSpPr>
              <p:nvPr/>
            </p:nvSpPr>
            <p:spPr bwMode="auto">
              <a:xfrm>
                <a:off x="2329" y="1643"/>
                <a:ext cx="270" cy="199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47" name="Oval 135"/>
              <p:cNvSpPr>
                <a:spLocks noChangeArrowheads="1"/>
              </p:cNvSpPr>
              <p:nvPr/>
            </p:nvSpPr>
            <p:spPr bwMode="auto">
              <a:xfrm>
                <a:off x="2334" y="1657"/>
                <a:ext cx="210" cy="15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748" name="Freeform 136"/>
              <p:cNvSpPr>
                <a:spLocks/>
              </p:cNvSpPr>
              <p:nvPr/>
            </p:nvSpPr>
            <p:spPr bwMode="auto">
              <a:xfrm>
                <a:off x="2175" y="1533"/>
                <a:ext cx="677" cy="1084"/>
              </a:xfrm>
              <a:custGeom>
                <a:avLst/>
                <a:gdLst>
                  <a:gd name="T0" fmla="*/ 110 w 522"/>
                  <a:gd name="T1" fmla="*/ 331 h 649"/>
                  <a:gd name="T2" fmla="*/ 105 w 522"/>
                  <a:gd name="T3" fmla="*/ 311 h 649"/>
                  <a:gd name="T4" fmla="*/ 99 w 522"/>
                  <a:gd name="T5" fmla="*/ 287 h 649"/>
                  <a:gd name="T6" fmla="*/ 96 w 522"/>
                  <a:gd name="T7" fmla="*/ 273 h 649"/>
                  <a:gd name="T8" fmla="*/ 74 w 522"/>
                  <a:gd name="T9" fmla="*/ 240 h 649"/>
                  <a:gd name="T10" fmla="*/ 43 w 522"/>
                  <a:gd name="T11" fmla="*/ 193 h 649"/>
                  <a:gd name="T12" fmla="*/ 25 w 522"/>
                  <a:gd name="T13" fmla="*/ 171 h 649"/>
                  <a:gd name="T14" fmla="*/ 13 w 522"/>
                  <a:gd name="T15" fmla="*/ 156 h 649"/>
                  <a:gd name="T16" fmla="*/ 2 w 522"/>
                  <a:gd name="T17" fmla="*/ 127 h 649"/>
                  <a:gd name="T18" fmla="*/ 0 w 522"/>
                  <a:gd name="T19" fmla="*/ 88 h 649"/>
                  <a:gd name="T20" fmla="*/ 3 w 522"/>
                  <a:gd name="T21" fmla="*/ 65 h 649"/>
                  <a:gd name="T22" fmla="*/ 9 w 522"/>
                  <a:gd name="T23" fmla="*/ 48 h 649"/>
                  <a:gd name="T24" fmla="*/ 21 w 522"/>
                  <a:gd name="T25" fmla="*/ 25 h 649"/>
                  <a:gd name="T26" fmla="*/ 42 w 522"/>
                  <a:gd name="T27" fmla="*/ 12 h 649"/>
                  <a:gd name="T28" fmla="*/ 83 w 522"/>
                  <a:gd name="T29" fmla="*/ 2 h 649"/>
                  <a:gd name="T30" fmla="*/ 130 w 522"/>
                  <a:gd name="T31" fmla="*/ 3 h 649"/>
                  <a:gd name="T32" fmla="*/ 204 w 522"/>
                  <a:gd name="T33" fmla="*/ 19 h 649"/>
                  <a:gd name="T34" fmla="*/ 274 w 522"/>
                  <a:gd name="T35" fmla="*/ 42 h 649"/>
                  <a:gd name="T36" fmla="*/ 309 w 522"/>
                  <a:gd name="T37" fmla="*/ 69 h 649"/>
                  <a:gd name="T38" fmla="*/ 337 w 522"/>
                  <a:gd name="T39" fmla="*/ 102 h 649"/>
                  <a:gd name="T40" fmla="*/ 341 w 522"/>
                  <a:gd name="T41" fmla="*/ 135 h 649"/>
                  <a:gd name="T42" fmla="*/ 332 w 522"/>
                  <a:gd name="T43" fmla="*/ 167 h 649"/>
                  <a:gd name="T44" fmla="*/ 317 w 522"/>
                  <a:gd name="T45" fmla="*/ 198 h 649"/>
                  <a:gd name="T46" fmla="*/ 303 w 522"/>
                  <a:gd name="T47" fmla="*/ 228 h 649"/>
                  <a:gd name="T48" fmla="*/ 297 w 522"/>
                  <a:gd name="T49" fmla="*/ 257 h 649"/>
                  <a:gd name="T50" fmla="*/ 304 w 522"/>
                  <a:gd name="T51" fmla="*/ 320 h 649"/>
                  <a:gd name="T52" fmla="*/ 278 w 522"/>
                  <a:gd name="T53" fmla="*/ 335 h 649"/>
                  <a:gd name="T54" fmla="*/ 266 w 522"/>
                  <a:gd name="T55" fmla="*/ 370 h 649"/>
                  <a:gd name="T56" fmla="*/ 273 w 522"/>
                  <a:gd name="T57" fmla="*/ 404 h 649"/>
                  <a:gd name="T58" fmla="*/ 288 w 522"/>
                  <a:gd name="T59" fmla="*/ 433 h 649"/>
                  <a:gd name="T60" fmla="*/ 318 w 522"/>
                  <a:gd name="T61" fmla="*/ 465 h 649"/>
                  <a:gd name="T62" fmla="*/ 357 w 522"/>
                  <a:gd name="T63" fmla="*/ 489 h 649"/>
                  <a:gd name="T64" fmla="*/ 389 w 522"/>
                  <a:gd name="T65" fmla="*/ 500 h 649"/>
                  <a:gd name="T66" fmla="*/ 411 w 522"/>
                  <a:gd name="T67" fmla="*/ 501 h 649"/>
                  <a:gd name="T68" fmla="*/ 424 w 522"/>
                  <a:gd name="T69" fmla="*/ 499 h 649"/>
                  <a:gd name="T70" fmla="*/ 470 w 522"/>
                  <a:gd name="T71" fmla="*/ 487 h 649"/>
                  <a:gd name="T72" fmla="*/ 498 w 522"/>
                  <a:gd name="T73" fmla="*/ 490 h 649"/>
                  <a:gd name="T74" fmla="*/ 509 w 522"/>
                  <a:gd name="T75" fmla="*/ 500 h 649"/>
                  <a:gd name="T76" fmla="*/ 514 w 522"/>
                  <a:gd name="T77" fmla="*/ 515 h 649"/>
                  <a:gd name="T78" fmla="*/ 521 w 522"/>
                  <a:gd name="T79" fmla="*/ 612 h 649"/>
                  <a:gd name="T80" fmla="*/ 512 w 522"/>
                  <a:gd name="T81" fmla="*/ 623 h 649"/>
                  <a:gd name="T82" fmla="*/ 491 w 522"/>
                  <a:gd name="T83" fmla="*/ 635 h 649"/>
                  <a:gd name="T84" fmla="*/ 472 w 522"/>
                  <a:gd name="T85" fmla="*/ 646 h 649"/>
                  <a:gd name="T86" fmla="*/ 404 w 522"/>
                  <a:gd name="T87" fmla="*/ 579 h 649"/>
                  <a:gd name="T88" fmla="*/ 383 w 522"/>
                  <a:gd name="T89" fmla="*/ 549 h 649"/>
                  <a:gd name="T90" fmla="*/ 367 w 522"/>
                  <a:gd name="T91" fmla="*/ 530 h 649"/>
                  <a:gd name="T92" fmla="*/ 349 w 522"/>
                  <a:gd name="T93" fmla="*/ 524 h 649"/>
                  <a:gd name="T94" fmla="*/ 266 w 522"/>
                  <a:gd name="T95" fmla="*/ 543 h 649"/>
                  <a:gd name="T96" fmla="*/ 243 w 522"/>
                  <a:gd name="T97" fmla="*/ 547 h 649"/>
                  <a:gd name="T98" fmla="*/ 240 w 522"/>
                  <a:gd name="T99" fmla="*/ 572 h 649"/>
                  <a:gd name="T100" fmla="*/ 223 w 522"/>
                  <a:gd name="T101" fmla="*/ 586 h 649"/>
                  <a:gd name="T102" fmla="*/ 201 w 522"/>
                  <a:gd name="T103" fmla="*/ 582 h 649"/>
                  <a:gd name="T104" fmla="*/ 176 w 522"/>
                  <a:gd name="T105" fmla="*/ 554 h 649"/>
                  <a:gd name="T106" fmla="*/ 169 w 522"/>
                  <a:gd name="T107" fmla="*/ 540 h 649"/>
                  <a:gd name="T108" fmla="*/ 166 w 522"/>
                  <a:gd name="T109" fmla="*/ 522 h 649"/>
                  <a:gd name="T110" fmla="*/ 167 w 522"/>
                  <a:gd name="T111" fmla="*/ 498 h 649"/>
                  <a:gd name="T112" fmla="*/ 161 w 522"/>
                  <a:gd name="T113" fmla="*/ 468 h 649"/>
                  <a:gd name="T114" fmla="*/ 148 w 522"/>
                  <a:gd name="T115" fmla="*/ 439 h 649"/>
                  <a:gd name="T116" fmla="*/ 133 w 522"/>
                  <a:gd name="T117" fmla="*/ 407 h 649"/>
                  <a:gd name="T118" fmla="*/ 126 w 522"/>
                  <a:gd name="T119" fmla="*/ 385 h 649"/>
                  <a:gd name="T120" fmla="*/ 127 w 522"/>
                  <a:gd name="T121" fmla="*/ 367 h 649"/>
                  <a:gd name="T122" fmla="*/ 128 w 522"/>
                  <a:gd name="T123" fmla="*/ 353 h 64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522"/>
                  <a:gd name="T187" fmla="*/ 0 h 649"/>
                  <a:gd name="T188" fmla="*/ 522 w 522"/>
                  <a:gd name="T189" fmla="*/ 649 h 64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522" h="649">
                    <a:moveTo>
                      <a:pt x="116" y="338"/>
                    </a:moveTo>
                    <a:lnTo>
                      <a:pt x="115" y="338"/>
                    </a:lnTo>
                    <a:lnTo>
                      <a:pt x="114" y="338"/>
                    </a:lnTo>
                    <a:lnTo>
                      <a:pt x="114" y="336"/>
                    </a:lnTo>
                    <a:lnTo>
                      <a:pt x="113" y="336"/>
                    </a:lnTo>
                    <a:lnTo>
                      <a:pt x="113" y="335"/>
                    </a:lnTo>
                    <a:lnTo>
                      <a:pt x="112" y="335"/>
                    </a:lnTo>
                    <a:lnTo>
                      <a:pt x="112" y="334"/>
                    </a:lnTo>
                    <a:lnTo>
                      <a:pt x="111" y="334"/>
                    </a:lnTo>
                    <a:lnTo>
                      <a:pt x="111" y="333"/>
                    </a:lnTo>
                    <a:lnTo>
                      <a:pt x="111" y="332"/>
                    </a:lnTo>
                    <a:lnTo>
                      <a:pt x="110" y="332"/>
                    </a:lnTo>
                    <a:lnTo>
                      <a:pt x="110" y="331"/>
                    </a:lnTo>
                    <a:lnTo>
                      <a:pt x="109" y="330"/>
                    </a:lnTo>
                    <a:lnTo>
                      <a:pt x="109" y="329"/>
                    </a:lnTo>
                    <a:lnTo>
                      <a:pt x="109" y="328"/>
                    </a:lnTo>
                    <a:lnTo>
                      <a:pt x="109" y="327"/>
                    </a:lnTo>
                    <a:lnTo>
                      <a:pt x="108" y="326"/>
                    </a:lnTo>
                    <a:lnTo>
                      <a:pt x="108" y="324"/>
                    </a:lnTo>
                    <a:lnTo>
                      <a:pt x="107" y="322"/>
                    </a:lnTo>
                    <a:lnTo>
                      <a:pt x="107" y="320"/>
                    </a:lnTo>
                    <a:lnTo>
                      <a:pt x="106" y="318"/>
                    </a:lnTo>
                    <a:lnTo>
                      <a:pt x="106" y="317"/>
                    </a:lnTo>
                    <a:lnTo>
                      <a:pt x="106" y="315"/>
                    </a:lnTo>
                    <a:lnTo>
                      <a:pt x="105" y="313"/>
                    </a:lnTo>
                    <a:lnTo>
                      <a:pt x="105" y="311"/>
                    </a:lnTo>
                    <a:lnTo>
                      <a:pt x="104" y="308"/>
                    </a:lnTo>
                    <a:lnTo>
                      <a:pt x="104" y="306"/>
                    </a:lnTo>
                    <a:lnTo>
                      <a:pt x="103" y="304"/>
                    </a:lnTo>
                    <a:lnTo>
                      <a:pt x="103" y="303"/>
                    </a:lnTo>
                    <a:lnTo>
                      <a:pt x="103" y="301"/>
                    </a:lnTo>
                    <a:lnTo>
                      <a:pt x="102" y="299"/>
                    </a:lnTo>
                    <a:lnTo>
                      <a:pt x="102" y="297"/>
                    </a:lnTo>
                    <a:lnTo>
                      <a:pt x="101" y="295"/>
                    </a:lnTo>
                    <a:lnTo>
                      <a:pt x="101" y="293"/>
                    </a:lnTo>
                    <a:lnTo>
                      <a:pt x="100" y="292"/>
                    </a:lnTo>
                    <a:lnTo>
                      <a:pt x="100" y="290"/>
                    </a:lnTo>
                    <a:lnTo>
                      <a:pt x="100" y="289"/>
                    </a:lnTo>
                    <a:lnTo>
                      <a:pt x="99" y="287"/>
                    </a:lnTo>
                    <a:lnTo>
                      <a:pt x="99" y="286"/>
                    </a:lnTo>
                    <a:lnTo>
                      <a:pt x="98" y="285"/>
                    </a:lnTo>
                    <a:lnTo>
                      <a:pt x="98" y="284"/>
                    </a:lnTo>
                    <a:lnTo>
                      <a:pt x="98" y="281"/>
                    </a:lnTo>
                    <a:lnTo>
                      <a:pt x="97" y="280"/>
                    </a:lnTo>
                    <a:lnTo>
                      <a:pt x="97" y="279"/>
                    </a:lnTo>
                    <a:lnTo>
                      <a:pt x="97" y="278"/>
                    </a:lnTo>
                    <a:lnTo>
                      <a:pt x="97" y="277"/>
                    </a:lnTo>
                    <a:lnTo>
                      <a:pt x="97" y="276"/>
                    </a:lnTo>
                    <a:lnTo>
                      <a:pt x="97" y="275"/>
                    </a:lnTo>
                    <a:lnTo>
                      <a:pt x="97" y="274"/>
                    </a:lnTo>
                    <a:lnTo>
                      <a:pt x="96" y="274"/>
                    </a:lnTo>
                    <a:lnTo>
                      <a:pt x="96" y="273"/>
                    </a:lnTo>
                    <a:lnTo>
                      <a:pt x="95" y="272"/>
                    </a:lnTo>
                    <a:lnTo>
                      <a:pt x="94" y="271"/>
                    </a:lnTo>
                    <a:lnTo>
                      <a:pt x="93" y="268"/>
                    </a:lnTo>
                    <a:lnTo>
                      <a:pt x="92" y="267"/>
                    </a:lnTo>
                    <a:lnTo>
                      <a:pt x="90" y="266"/>
                    </a:lnTo>
                    <a:lnTo>
                      <a:pt x="88" y="262"/>
                    </a:lnTo>
                    <a:lnTo>
                      <a:pt x="87" y="260"/>
                    </a:lnTo>
                    <a:lnTo>
                      <a:pt x="85" y="257"/>
                    </a:lnTo>
                    <a:lnTo>
                      <a:pt x="83" y="253"/>
                    </a:lnTo>
                    <a:lnTo>
                      <a:pt x="81" y="250"/>
                    </a:lnTo>
                    <a:lnTo>
                      <a:pt x="79" y="247"/>
                    </a:lnTo>
                    <a:lnTo>
                      <a:pt x="76" y="244"/>
                    </a:lnTo>
                    <a:lnTo>
                      <a:pt x="74" y="240"/>
                    </a:lnTo>
                    <a:lnTo>
                      <a:pt x="72" y="236"/>
                    </a:lnTo>
                    <a:lnTo>
                      <a:pt x="69" y="232"/>
                    </a:lnTo>
                    <a:lnTo>
                      <a:pt x="66" y="228"/>
                    </a:lnTo>
                    <a:lnTo>
                      <a:pt x="65" y="225"/>
                    </a:lnTo>
                    <a:lnTo>
                      <a:pt x="62" y="221"/>
                    </a:lnTo>
                    <a:lnTo>
                      <a:pt x="59" y="217"/>
                    </a:lnTo>
                    <a:lnTo>
                      <a:pt x="56" y="214"/>
                    </a:lnTo>
                    <a:lnTo>
                      <a:pt x="55" y="209"/>
                    </a:lnTo>
                    <a:lnTo>
                      <a:pt x="52" y="206"/>
                    </a:lnTo>
                    <a:lnTo>
                      <a:pt x="49" y="203"/>
                    </a:lnTo>
                    <a:lnTo>
                      <a:pt x="47" y="199"/>
                    </a:lnTo>
                    <a:lnTo>
                      <a:pt x="45" y="195"/>
                    </a:lnTo>
                    <a:lnTo>
                      <a:pt x="43" y="193"/>
                    </a:lnTo>
                    <a:lnTo>
                      <a:pt x="41" y="190"/>
                    </a:lnTo>
                    <a:lnTo>
                      <a:pt x="39" y="188"/>
                    </a:lnTo>
                    <a:lnTo>
                      <a:pt x="38" y="185"/>
                    </a:lnTo>
                    <a:lnTo>
                      <a:pt x="36" y="182"/>
                    </a:lnTo>
                    <a:lnTo>
                      <a:pt x="34" y="181"/>
                    </a:lnTo>
                    <a:lnTo>
                      <a:pt x="33" y="179"/>
                    </a:lnTo>
                    <a:lnTo>
                      <a:pt x="33" y="178"/>
                    </a:lnTo>
                    <a:lnTo>
                      <a:pt x="31" y="176"/>
                    </a:lnTo>
                    <a:lnTo>
                      <a:pt x="30" y="175"/>
                    </a:lnTo>
                    <a:lnTo>
                      <a:pt x="29" y="174"/>
                    </a:lnTo>
                    <a:lnTo>
                      <a:pt x="27" y="173"/>
                    </a:lnTo>
                    <a:lnTo>
                      <a:pt x="26" y="172"/>
                    </a:lnTo>
                    <a:lnTo>
                      <a:pt x="25" y="171"/>
                    </a:lnTo>
                    <a:lnTo>
                      <a:pt x="24" y="169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22" y="166"/>
                    </a:lnTo>
                    <a:lnTo>
                      <a:pt x="21" y="165"/>
                    </a:lnTo>
                    <a:lnTo>
                      <a:pt x="20" y="165"/>
                    </a:lnTo>
                    <a:lnTo>
                      <a:pt x="19" y="164"/>
                    </a:lnTo>
                    <a:lnTo>
                      <a:pt x="18" y="163"/>
                    </a:lnTo>
                    <a:lnTo>
                      <a:pt x="17" y="162"/>
                    </a:lnTo>
                    <a:lnTo>
                      <a:pt x="16" y="161"/>
                    </a:lnTo>
                    <a:lnTo>
                      <a:pt x="15" y="160"/>
                    </a:lnTo>
                    <a:lnTo>
                      <a:pt x="14" y="159"/>
                    </a:lnTo>
                    <a:lnTo>
                      <a:pt x="13" y="156"/>
                    </a:lnTo>
                    <a:lnTo>
                      <a:pt x="12" y="155"/>
                    </a:lnTo>
                    <a:lnTo>
                      <a:pt x="12" y="154"/>
                    </a:lnTo>
                    <a:lnTo>
                      <a:pt x="11" y="153"/>
                    </a:lnTo>
                    <a:lnTo>
                      <a:pt x="10" y="150"/>
                    </a:lnTo>
                    <a:lnTo>
                      <a:pt x="9" y="148"/>
                    </a:lnTo>
                    <a:lnTo>
                      <a:pt x="8" y="146"/>
                    </a:lnTo>
                    <a:lnTo>
                      <a:pt x="7" y="144"/>
                    </a:lnTo>
                    <a:lnTo>
                      <a:pt x="6" y="141"/>
                    </a:lnTo>
                    <a:lnTo>
                      <a:pt x="5" y="138"/>
                    </a:lnTo>
                    <a:lnTo>
                      <a:pt x="4" y="136"/>
                    </a:lnTo>
                    <a:lnTo>
                      <a:pt x="3" y="133"/>
                    </a:lnTo>
                    <a:lnTo>
                      <a:pt x="3" y="129"/>
                    </a:lnTo>
                    <a:lnTo>
                      <a:pt x="2" y="127"/>
                    </a:lnTo>
                    <a:lnTo>
                      <a:pt x="1" y="123"/>
                    </a:lnTo>
                    <a:lnTo>
                      <a:pt x="1" y="120"/>
                    </a:lnTo>
                    <a:lnTo>
                      <a:pt x="0" y="117"/>
                    </a:lnTo>
                    <a:lnTo>
                      <a:pt x="0" y="114"/>
                    </a:lnTo>
                    <a:lnTo>
                      <a:pt x="0" y="111"/>
                    </a:lnTo>
                    <a:lnTo>
                      <a:pt x="0" y="108"/>
                    </a:lnTo>
                    <a:lnTo>
                      <a:pt x="0" y="105"/>
                    </a:lnTo>
                    <a:lnTo>
                      <a:pt x="0" y="102"/>
                    </a:lnTo>
                    <a:lnTo>
                      <a:pt x="0" y="99"/>
                    </a:lnTo>
                    <a:lnTo>
                      <a:pt x="0" y="96"/>
                    </a:lnTo>
                    <a:lnTo>
                      <a:pt x="0" y="93"/>
                    </a:lnTo>
                    <a:lnTo>
                      <a:pt x="0" y="91"/>
                    </a:lnTo>
                    <a:lnTo>
                      <a:pt x="0" y="88"/>
                    </a:lnTo>
                    <a:lnTo>
                      <a:pt x="0" y="86"/>
                    </a:lnTo>
                    <a:lnTo>
                      <a:pt x="0" y="83"/>
                    </a:lnTo>
                    <a:lnTo>
                      <a:pt x="0" y="81"/>
                    </a:lnTo>
                    <a:lnTo>
                      <a:pt x="0" y="79"/>
                    </a:lnTo>
                    <a:lnTo>
                      <a:pt x="1" y="77"/>
                    </a:lnTo>
                    <a:lnTo>
                      <a:pt x="1" y="75"/>
                    </a:lnTo>
                    <a:lnTo>
                      <a:pt x="1" y="73"/>
                    </a:lnTo>
                    <a:lnTo>
                      <a:pt x="1" y="72"/>
                    </a:lnTo>
                    <a:lnTo>
                      <a:pt x="2" y="69"/>
                    </a:lnTo>
                    <a:lnTo>
                      <a:pt x="2" y="68"/>
                    </a:lnTo>
                    <a:lnTo>
                      <a:pt x="2" y="67"/>
                    </a:lnTo>
                    <a:lnTo>
                      <a:pt x="2" y="66"/>
                    </a:lnTo>
                    <a:lnTo>
                      <a:pt x="3" y="65"/>
                    </a:lnTo>
                    <a:lnTo>
                      <a:pt x="3" y="64"/>
                    </a:lnTo>
                    <a:lnTo>
                      <a:pt x="3" y="63"/>
                    </a:lnTo>
                    <a:lnTo>
                      <a:pt x="3" y="62"/>
                    </a:lnTo>
                    <a:lnTo>
                      <a:pt x="4" y="62"/>
                    </a:lnTo>
                    <a:lnTo>
                      <a:pt x="4" y="61"/>
                    </a:lnTo>
                    <a:lnTo>
                      <a:pt x="5" y="59"/>
                    </a:lnTo>
                    <a:lnTo>
                      <a:pt x="5" y="57"/>
                    </a:lnTo>
                    <a:lnTo>
                      <a:pt x="6" y="56"/>
                    </a:lnTo>
                    <a:lnTo>
                      <a:pt x="6" y="55"/>
                    </a:lnTo>
                    <a:lnTo>
                      <a:pt x="7" y="54"/>
                    </a:lnTo>
                    <a:lnTo>
                      <a:pt x="8" y="51"/>
                    </a:lnTo>
                    <a:lnTo>
                      <a:pt x="8" y="50"/>
                    </a:lnTo>
                    <a:lnTo>
                      <a:pt x="9" y="48"/>
                    </a:lnTo>
                    <a:lnTo>
                      <a:pt x="10" y="47"/>
                    </a:lnTo>
                    <a:lnTo>
                      <a:pt x="11" y="45"/>
                    </a:lnTo>
                    <a:lnTo>
                      <a:pt x="12" y="42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3" y="37"/>
                    </a:lnTo>
                    <a:lnTo>
                      <a:pt x="14" y="35"/>
                    </a:lnTo>
                    <a:lnTo>
                      <a:pt x="15" y="34"/>
                    </a:lnTo>
                    <a:lnTo>
                      <a:pt x="16" y="32"/>
                    </a:lnTo>
                    <a:lnTo>
                      <a:pt x="18" y="29"/>
                    </a:lnTo>
                    <a:lnTo>
                      <a:pt x="19" y="29"/>
                    </a:lnTo>
                    <a:lnTo>
                      <a:pt x="20" y="28"/>
                    </a:lnTo>
                    <a:lnTo>
                      <a:pt x="21" y="25"/>
                    </a:lnTo>
                    <a:lnTo>
                      <a:pt x="22" y="24"/>
                    </a:lnTo>
                    <a:lnTo>
                      <a:pt x="23" y="23"/>
                    </a:lnTo>
                    <a:lnTo>
                      <a:pt x="23" y="22"/>
                    </a:lnTo>
                    <a:lnTo>
                      <a:pt x="25" y="21"/>
                    </a:lnTo>
                    <a:lnTo>
                      <a:pt x="26" y="20"/>
                    </a:lnTo>
                    <a:lnTo>
                      <a:pt x="28" y="19"/>
                    </a:lnTo>
                    <a:lnTo>
                      <a:pt x="29" y="19"/>
                    </a:lnTo>
                    <a:lnTo>
                      <a:pt x="31" y="18"/>
                    </a:lnTo>
                    <a:lnTo>
                      <a:pt x="33" y="17"/>
                    </a:lnTo>
                    <a:lnTo>
                      <a:pt x="35" y="16"/>
                    </a:lnTo>
                    <a:lnTo>
                      <a:pt x="37" y="15"/>
                    </a:lnTo>
                    <a:lnTo>
                      <a:pt x="40" y="14"/>
                    </a:lnTo>
                    <a:lnTo>
                      <a:pt x="42" y="12"/>
                    </a:lnTo>
                    <a:lnTo>
                      <a:pt x="44" y="11"/>
                    </a:lnTo>
                    <a:lnTo>
                      <a:pt x="47" y="10"/>
                    </a:lnTo>
                    <a:lnTo>
                      <a:pt x="50" y="9"/>
                    </a:lnTo>
                    <a:lnTo>
                      <a:pt x="54" y="8"/>
                    </a:lnTo>
                    <a:lnTo>
                      <a:pt x="56" y="7"/>
                    </a:lnTo>
                    <a:lnTo>
                      <a:pt x="59" y="6"/>
                    </a:lnTo>
                    <a:lnTo>
                      <a:pt x="63" y="6"/>
                    </a:lnTo>
                    <a:lnTo>
                      <a:pt x="66" y="5"/>
                    </a:lnTo>
                    <a:lnTo>
                      <a:pt x="69" y="4"/>
                    </a:lnTo>
                    <a:lnTo>
                      <a:pt x="73" y="3"/>
                    </a:lnTo>
                    <a:lnTo>
                      <a:pt x="76" y="3"/>
                    </a:lnTo>
                    <a:lnTo>
                      <a:pt x="79" y="2"/>
                    </a:lnTo>
                    <a:lnTo>
                      <a:pt x="83" y="2"/>
                    </a:lnTo>
                    <a:lnTo>
                      <a:pt x="86" y="1"/>
                    </a:lnTo>
                    <a:lnTo>
                      <a:pt x="90" y="1"/>
                    </a:lnTo>
                    <a:lnTo>
                      <a:pt x="94" y="1"/>
                    </a:lnTo>
                    <a:lnTo>
                      <a:pt x="97" y="0"/>
                    </a:lnTo>
                    <a:lnTo>
                      <a:pt x="101" y="0"/>
                    </a:lnTo>
                    <a:lnTo>
                      <a:pt x="104" y="0"/>
                    </a:lnTo>
                    <a:lnTo>
                      <a:pt x="108" y="1"/>
                    </a:lnTo>
                    <a:lnTo>
                      <a:pt x="111" y="1"/>
                    </a:lnTo>
                    <a:lnTo>
                      <a:pt x="114" y="1"/>
                    </a:lnTo>
                    <a:lnTo>
                      <a:pt x="118" y="2"/>
                    </a:lnTo>
                    <a:lnTo>
                      <a:pt x="121" y="2"/>
                    </a:lnTo>
                    <a:lnTo>
                      <a:pt x="125" y="3"/>
                    </a:lnTo>
                    <a:lnTo>
                      <a:pt x="130" y="3"/>
                    </a:lnTo>
                    <a:lnTo>
                      <a:pt x="134" y="4"/>
                    </a:lnTo>
                    <a:lnTo>
                      <a:pt x="139" y="5"/>
                    </a:lnTo>
                    <a:lnTo>
                      <a:pt x="144" y="6"/>
                    </a:lnTo>
                    <a:lnTo>
                      <a:pt x="149" y="7"/>
                    </a:lnTo>
                    <a:lnTo>
                      <a:pt x="155" y="8"/>
                    </a:lnTo>
                    <a:lnTo>
                      <a:pt x="160" y="9"/>
                    </a:lnTo>
                    <a:lnTo>
                      <a:pt x="167" y="10"/>
                    </a:lnTo>
                    <a:lnTo>
                      <a:pt x="172" y="11"/>
                    </a:lnTo>
                    <a:lnTo>
                      <a:pt x="179" y="12"/>
                    </a:lnTo>
                    <a:lnTo>
                      <a:pt x="185" y="15"/>
                    </a:lnTo>
                    <a:lnTo>
                      <a:pt x="192" y="16"/>
                    </a:lnTo>
                    <a:lnTo>
                      <a:pt x="198" y="17"/>
                    </a:lnTo>
                    <a:lnTo>
                      <a:pt x="204" y="19"/>
                    </a:lnTo>
                    <a:lnTo>
                      <a:pt x="210" y="20"/>
                    </a:lnTo>
                    <a:lnTo>
                      <a:pt x="216" y="22"/>
                    </a:lnTo>
                    <a:lnTo>
                      <a:pt x="223" y="23"/>
                    </a:lnTo>
                    <a:lnTo>
                      <a:pt x="228" y="25"/>
                    </a:lnTo>
                    <a:lnTo>
                      <a:pt x="235" y="27"/>
                    </a:lnTo>
                    <a:lnTo>
                      <a:pt x="240" y="29"/>
                    </a:lnTo>
                    <a:lnTo>
                      <a:pt x="246" y="30"/>
                    </a:lnTo>
                    <a:lnTo>
                      <a:pt x="251" y="32"/>
                    </a:lnTo>
                    <a:lnTo>
                      <a:pt x="256" y="34"/>
                    </a:lnTo>
                    <a:lnTo>
                      <a:pt x="261" y="36"/>
                    </a:lnTo>
                    <a:lnTo>
                      <a:pt x="266" y="38"/>
                    </a:lnTo>
                    <a:lnTo>
                      <a:pt x="269" y="39"/>
                    </a:lnTo>
                    <a:lnTo>
                      <a:pt x="274" y="42"/>
                    </a:lnTo>
                    <a:lnTo>
                      <a:pt x="277" y="43"/>
                    </a:lnTo>
                    <a:lnTo>
                      <a:pt x="280" y="46"/>
                    </a:lnTo>
                    <a:lnTo>
                      <a:pt x="283" y="48"/>
                    </a:lnTo>
                    <a:lnTo>
                      <a:pt x="286" y="50"/>
                    </a:lnTo>
                    <a:lnTo>
                      <a:pt x="288" y="51"/>
                    </a:lnTo>
                    <a:lnTo>
                      <a:pt x="290" y="54"/>
                    </a:lnTo>
                    <a:lnTo>
                      <a:pt x="293" y="55"/>
                    </a:lnTo>
                    <a:lnTo>
                      <a:pt x="296" y="57"/>
                    </a:lnTo>
                    <a:lnTo>
                      <a:pt x="299" y="60"/>
                    </a:lnTo>
                    <a:lnTo>
                      <a:pt x="302" y="62"/>
                    </a:lnTo>
                    <a:lnTo>
                      <a:pt x="304" y="64"/>
                    </a:lnTo>
                    <a:lnTo>
                      <a:pt x="306" y="67"/>
                    </a:lnTo>
                    <a:lnTo>
                      <a:pt x="309" y="69"/>
                    </a:lnTo>
                    <a:lnTo>
                      <a:pt x="312" y="72"/>
                    </a:lnTo>
                    <a:lnTo>
                      <a:pt x="315" y="74"/>
                    </a:lnTo>
                    <a:lnTo>
                      <a:pt x="316" y="76"/>
                    </a:lnTo>
                    <a:lnTo>
                      <a:pt x="319" y="79"/>
                    </a:lnTo>
                    <a:lnTo>
                      <a:pt x="321" y="81"/>
                    </a:lnTo>
                    <a:lnTo>
                      <a:pt x="324" y="83"/>
                    </a:lnTo>
                    <a:lnTo>
                      <a:pt x="326" y="87"/>
                    </a:lnTo>
                    <a:lnTo>
                      <a:pt x="327" y="89"/>
                    </a:lnTo>
                    <a:lnTo>
                      <a:pt x="330" y="91"/>
                    </a:lnTo>
                    <a:lnTo>
                      <a:pt x="332" y="94"/>
                    </a:lnTo>
                    <a:lnTo>
                      <a:pt x="334" y="96"/>
                    </a:lnTo>
                    <a:lnTo>
                      <a:pt x="335" y="99"/>
                    </a:lnTo>
                    <a:lnTo>
                      <a:pt x="337" y="102"/>
                    </a:lnTo>
                    <a:lnTo>
                      <a:pt x="338" y="104"/>
                    </a:lnTo>
                    <a:lnTo>
                      <a:pt x="339" y="107"/>
                    </a:lnTo>
                    <a:lnTo>
                      <a:pt x="340" y="109"/>
                    </a:lnTo>
                    <a:lnTo>
                      <a:pt x="341" y="111"/>
                    </a:lnTo>
                    <a:lnTo>
                      <a:pt x="342" y="115"/>
                    </a:lnTo>
                    <a:lnTo>
                      <a:pt x="342" y="117"/>
                    </a:lnTo>
                    <a:lnTo>
                      <a:pt x="343" y="120"/>
                    </a:lnTo>
                    <a:lnTo>
                      <a:pt x="343" y="122"/>
                    </a:lnTo>
                    <a:lnTo>
                      <a:pt x="343" y="124"/>
                    </a:lnTo>
                    <a:lnTo>
                      <a:pt x="342" y="128"/>
                    </a:lnTo>
                    <a:lnTo>
                      <a:pt x="342" y="129"/>
                    </a:lnTo>
                    <a:lnTo>
                      <a:pt x="342" y="133"/>
                    </a:lnTo>
                    <a:lnTo>
                      <a:pt x="341" y="135"/>
                    </a:lnTo>
                    <a:lnTo>
                      <a:pt x="341" y="137"/>
                    </a:lnTo>
                    <a:lnTo>
                      <a:pt x="340" y="141"/>
                    </a:lnTo>
                    <a:lnTo>
                      <a:pt x="340" y="142"/>
                    </a:lnTo>
                    <a:lnTo>
                      <a:pt x="339" y="145"/>
                    </a:lnTo>
                    <a:lnTo>
                      <a:pt x="339" y="148"/>
                    </a:lnTo>
                    <a:lnTo>
                      <a:pt x="338" y="150"/>
                    </a:lnTo>
                    <a:lnTo>
                      <a:pt x="338" y="153"/>
                    </a:lnTo>
                    <a:lnTo>
                      <a:pt x="337" y="155"/>
                    </a:lnTo>
                    <a:lnTo>
                      <a:pt x="336" y="158"/>
                    </a:lnTo>
                    <a:lnTo>
                      <a:pt x="335" y="160"/>
                    </a:lnTo>
                    <a:lnTo>
                      <a:pt x="334" y="162"/>
                    </a:lnTo>
                    <a:lnTo>
                      <a:pt x="333" y="165"/>
                    </a:lnTo>
                    <a:lnTo>
                      <a:pt x="332" y="167"/>
                    </a:lnTo>
                    <a:lnTo>
                      <a:pt x="331" y="169"/>
                    </a:lnTo>
                    <a:lnTo>
                      <a:pt x="329" y="173"/>
                    </a:lnTo>
                    <a:lnTo>
                      <a:pt x="328" y="175"/>
                    </a:lnTo>
                    <a:lnTo>
                      <a:pt x="327" y="177"/>
                    </a:lnTo>
                    <a:lnTo>
                      <a:pt x="327" y="179"/>
                    </a:lnTo>
                    <a:lnTo>
                      <a:pt x="326" y="181"/>
                    </a:lnTo>
                    <a:lnTo>
                      <a:pt x="324" y="183"/>
                    </a:lnTo>
                    <a:lnTo>
                      <a:pt x="323" y="187"/>
                    </a:lnTo>
                    <a:lnTo>
                      <a:pt x="322" y="189"/>
                    </a:lnTo>
                    <a:lnTo>
                      <a:pt x="321" y="191"/>
                    </a:lnTo>
                    <a:lnTo>
                      <a:pt x="319" y="193"/>
                    </a:lnTo>
                    <a:lnTo>
                      <a:pt x="318" y="195"/>
                    </a:lnTo>
                    <a:lnTo>
                      <a:pt x="317" y="198"/>
                    </a:lnTo>
                    <a:lnTo>
                      <a:pt x="315" y="200"/>
                    </a:lnTo>
                    <a:lnTo>
                      <a:pt x="315" y="202"/>
                    </a:lnTo>
                    <a:lnTo>
                      <a:pt x="314" y="204"/>
                    </a:lnTo>
                    <a:lnTo>
                      <a:pt x="313" y="206"/>
                    </a:lnTo>
                    <a:lnTo>
                      <a:pt x="311" y="208"/>
                    </a:lnTo>
                    <a:lnTo>
                      <a:pt x="310" y="212"/>
                    </a:lnTo>
                    <a:lnTo>
                      <a:pt x="309" y="214"/>
                    </a:lnTo>
                    <a:lnTo>
                      <a:pt x="308" y="216"/>
                    </a:lnTo>
                    <a:lnTo>
                      <a:pt x="307" y="219"/>
                    </a:lnTo>
                    <a:lnTo>
                      <a:pt x="306" y="221"/>
                    </a:lnTo>
                    <a:lnTo>
                      <a:pt x="305" y="223"/>
                    </a:lnTo>
                    <a:lnTo>
                      <a:pt x="304" y="227"/>
                    </a:lnTo>
                    <a:lnTo>
                      <a:pt x="303" y="228"/>
                    </a:lnTo>
                    <a:lnTo>
                      <a:pt x="303" y="231"/>
                    </a:lnTo>
                    <a:lnTo>
                      <a:pt x="302" y="234"/>
                    </a:lnTo>
                    <a:lnTo>
                      <a:pt x="302" y="236"/>
                    </a:lnTo>
                    <a:lnTo>
                      <a:pt x="301" y="239"/>
                    </a:lnTo>
                    <a:lnTo>
                      <a:pt x="301" y="241"/>
                    </a:lnTo>
                    <a:lnTo>
                      <a:pt x="300" y="244"/>
                    </a:lnTo>
                    <a:lnTo>
                      <a:pt x="299" y="246"/>
                    </a:lnTo>
                    <a:lnTo>
                      <a:pt x="299" y="248"/>
                    </a:lnTo>
                    <a:lnTo>
                      <a:pt x="298" y="250"/>
                    </a:lnTo>
                    <a:lnTo>
                      <a:pt x="298" y="252"/>
                    </a:lnTo>
                    <a:lnTo>
                      <a:pt x="297" y="253"/>
                    </a:lnTo>
                    <a:lnTo>
                      <a:pt x="297" y="255"/>
                    </a:lnTo>
                    <a:lnTo>
                      <a:pt x="297" y="257"/>
                    </a:lnTo>
                    <a:lnTo>
                      <a:pt x="296" y="258"/>
                    </a:lnTo>
                    <a:lnTo>
                      <a:pt x="296" y="259"/>
                    </a:lnTo>
                    <a:lnTo>
                      <a:pt x="296" y="260"/>
                    </a:lnTo>
                    <a:lnTo>
                      <a:pt x="296" y="261"/>
                    </a:lnTo>
                    <a:lnTo>
                      <a:pt x="296" y="262"/>
                    </a:lnTo>
                    <a:lnTo>
                      <a:pt x="295" y="262"/>
                    </a:lnTo>
                    <a:lnTo>
                      <a:pt x="295" y="263"/>
                    </a:lnTo>
                    <a:lnTo>
                      <a:pt x="310" y="319"/>
                    </a:lnTo>
                    <a:lnTo>
                      <a:pt x="309" y="319"/>
                    </a:lnTo>
                    <a:lnTo>
                      <a:pt x="308" y="319"/>
                    </a:lnTo>
                    <a:lnTo>
                      <a:pt x="307" y="320"/>
                    </a:lnTo>
                    <a:lnTo>
                      <a:pt x="305" y="320"/>
                    </a:lnTo>
                    <a:lnTo>
                      <a:pt x="304" y="320"/>
                    </a:lnTo>
                    <a:lnTo>
                      <a:pt x="302" y="321"/>
                    </a:lnTo>
                    <a:lnTo>
                      <a:pt x="301" y="322"/>
                    </a:lnTo>
                    <a:lnTo>
                      <a:pt x="299" y="322"/>
                    </a:lnTo>
                    <a:lnTo>
                      <a:pt x="297" y="324"/>
                    </a:lnTo>
                    <a:lnTo>
                      <a:pt x="294" y="325"/>
                    </a:lnTo>
                    <a:lnTo>
                      <a:pt x="292" y="326"/>
                    </a:lnTo>
                    <a:lnTo>
                      <a:pt x="290" y="327"/>
                    </a:lnTo>
                    <a:lnTo>
                      <a:pt x="288" y="328"/>
                    </a:lnTo>
                    <a:lnTo>
                      <a:pt x="286" y="329"/>
                    </a:lnTo>
                    <a:lnTo>
                      <a:pt x="284" y="331"/>
                    </a:lnTo>
                    <a:lnTo>
                      <a:pt x="281" y="332"/>
                    </a:lnTo>
                    <a:lnTo>
                      <a:pt x="279" y="334"/>
                    </a:lnTo>
                    <a:lnTo>
                      <a:pt x="278" y="335"/>
                    </a:lnTo>
                    <a:lnTo>
                      <a:pt x="276" y="338"/>
                    </a:lnTo>
                    <a:lnTo>
                      <a:pt x="274" y="340"/>
                    </a:lnTo>
                    <a:lnTo>
                      <a:pt x="272" y="342"/>
                    </a:lnTo>
                    <a:lnTo>
                      <a:pt x="270" y="344"/>
                    </a:lnTo>
                    <a:lnTo>
                      <a:pt x="269" y="346"/>
                    </a:lnTo>
                    <a:lnTo>
                      <a:pt x="268" y="348"/>
                    </a:lnTo>
                    <a:lnTo>
                      <a:pt x="267" y="352"/>
                    </a:lnTo>
                    <a:lnTo>
                      <a:pt x="266" y="353"/>
                    </a:lnTo>
                    <a:lnTo>
                      <a:pt x="266" y="357"/>
                    </a:lnTo>
                    <a:lnTo>
                      <a:pt x="265" y="360"/>
                    </a:lnTo>
                    <a:lnTo>
                      <a:pt x="265" y="363"/>
                    </a:lnTo>
                    <a:lnTo>
                      <a:pt x="266" y="366"/>
                    </a:lnTo>
                    <a:lnTo>
                      <a:pt x="266" y="370"/>
                    </a:lnTo>
                    <a:lnTo>
                      <a:pt x="267" y="372"/>
                    </a:lnTo>
                    <a:lnTo>
                      <a:pt x="267" y="375"/>
                    </a:lnTo>
                    <a:lnTo>
                      <a:pt x="267" y="378"/>
                    </a:lnTo>
                    <a:lnTo>
                      <a:pt x="268" y="381"/>
                    </a:lnTo>
                    <a:lnTo>
                      <a:pt x="268" y="384"/>
                    </a:lnTo>
                    <a:lnTo>
                      <a:pt x="268" y="387"/>
                    </a:lnTo>
                    <a:lnTo>
                      <a:pt x="269" y="389"/>
                    </a:lnTo>
                    <a:lnTo>
                      <a:pt x="269" y="392"/>
                    </a:lnTo>
                    <a:lnTo>
                      <a:pt x="270" y="394"/>
                    </a:lnTo>
                    <a:lnTo>
                      <a:pt x="270" y="397"/>
                    </a:lnTo>
                    <a:lnTo>
                      <a:pt x="271" y="399"/>
                    </a:lnTo>
                    <a:lnTo>
                      <a:pt x="272" y="402"/>
                    </a:lnTo>
                    <a:lnTo>
                      <a:pt x="273" y="404"/>
                    </a:lnTo>
                    <a:lnTo>
                      <a:pt x="274" y="406"/>
                    </a:lnTo>
                    <a:lnTo>
                      <a:pt x="274" y="408"/>
                    </a:lnTo>
                    <a:lnTo>
                      <a:pt x="275" y="411"/>
                    </a:lnTo>
                    <a:lnTo>
                      <a:pt x="276" y="413"/>
                    </a:lnTo>
                    <a:lnTo>
                      <a:pt x="278" y="415"/>
                    </a:lnTo>
                    <a:lnTo>
                      <a:pt x="279" y="417"/>
                    </a:lnTo>
                    <a:lnTo>
                      <a:pt x="279" y="419"/>
                    </a:lnTo>
                    <a:lnTo>
                      <a:pt x="280" y="421"/>
                    </a:lnTo>
                    <a:lnTo>
                      <a:pt x="282" y="424"/>
                    </a:lnTo>
                    <a:lnTo>
                      <a:pt x="283" y="426"/>
                    </a:lnTo>
                    <a:lnTo>
                      <a:pt x="285" y="429"/>
                    </a:lnTo>
                    <a:lnTo>
                      <a:pt x="287" y="431"/>
                    </a:lnTo>
                    <a:lnTo>
                      <a:pt x="288" y="433"/>
                    </a:lnTo>
                    <a:lnTo>
                      <a:pt x="290" y="435"/>
                    </a:lnTo>
                    <a:lnTo>
                      <a:pt x="291" y="438"/>
                    </a:lnTo>
                    <a:lnTo>
                      <a:pt x="293" y="441"/>
                    </a:lnTo>
                    <a:lnTo>
                      <a:pt x="295" y="443"/>
                    </a:lnTo>
                    <a:lnTo>
                      <a:pt x="298" y="446"/>
                    </a:lnTo>
                    <a:lnTo>
                      <a:pt x="300" y="448"/>
                    </a:lnTo>
                    <a:lnTo>
                      <a:pt x="302" y="452"/>
                    </a:lnTo>
                    <a:lnTo>
                      <a:pt x="304" y="453"/>
                    </a:lnTo>
                    <a:lnTo>
                      <a:pt x="307" y="456"/>
                    </a:lnTo>
                    <a:lnTo>
                      <a:pt x="310" y="458"/>
                    </a:lnTo>
                    <a:lnTo>
                      <a:pt x="313" y="461"/>
                    </a:lnTo>
                    <a:lnTo>
                      <a:pt x="315" y="464"/>
                    </a:lnTo>
                    <a:lnTo>
                      <a:pt x="318" y="465"/>
                    </a:lnTo>
                    <a:lnTo>
                      <a:pt x="321" y="468"/>
                    </a:lnTo>
                    <a:lnTo>
                      <a:pt x="324" y="470"/>
                    </a:lnTo>
                    <a:lnTo>
                      <a:pt x="327" y="472"/>
                    </a:lnTo>
                    <a:lnTo>
                      <a:pt x="330" y="474"/>
                    </a:lnTo>
                    <a:lnTo>
                      <a:pt x="333" y="475"/>
                    </a:lnTo>
                    <a:lnTo>
                      <a:pt x="336" y="477"/>
                    </a:lnTo>
                    <a:lnTo>
                      <a:pt x="339" y="479"/>
                    </a:lnTo>
                    <a:lnTo>
                      <a:pt x="342" y="480"/>
                    </a:lnTo>
                    <a:lnTo>
                      <a:pt x="345" y="483"/>
                    </a:lnTo>
                    <a:lnTo>
                      <a:pt x="348" y="485"/>
                    </a:lnTo>
                    <a:lnTo>
                      <a:pt x="351" y="486"/>
                    </a:lnTo>
                    <a:lnTo>
                      <a:pt x="354" y="487"/>
                    </a:lnTo>
                    <a:lnTo>
                      <a:pt x="357" y="489"/>
                    </a:lnTo>
                    <a:lnTo>
                      <a:pt x="360" y="490"/>
                    </a:lnTo>
                    <a:lnTo>
                      <a:pt x="363" y="491"/>
                    </a:lnTo>
                    <a:lnTo>
                      <a:pt x="365" y="492"/>
                    </a:lnTo>
                    <a:lnTo>
                      <a:pt x="368" y="493"/>
                    </a:lnTo>
                    <a:lnTo>
                      <a:pt x="371" y="495"/>
                    </a:lnTo>
                    <a:lnTo>
                      <a:pt x="374" y="496"/>
                    </a:lnTo>
                    <a:lnTo>
                      <a:pt x="376" y="497"/>
                    </a:lnTo>
                    <a:lnTo>
                      <a:pt x="379" y="497"/>
                    </a:lnTo>
                    <a:lnTo>
                      <a:pt x="381" y="498"/>
                    </a:lnTo>
                    <a:lnTo>
                      <a:pt x="384" y="498"/>
                    </a:lnTo>
                    <a:lnTo>
                      <a:pt x="386" y="499"/>
                    </a:lnTo>
                    <a:lnTo>
                      <a:pt x="387" y="499"/>
                    </a:lnTo>
                    <a:lnTo>
                      <a:pt x="389" y="500"/>
                    </a:lnTo>
                    <a:lnTo>
                      <a:pt x="392" y="500"/>
                    </a:lnTo>
                    <a:lnTo>
                      <a:pt x="394" y="500"/>
                    </a:lnTo>
                    <a:lnTo>
                      <a:pt x="396" y="500"/>
                    </a:lnTo>
                    <a:lnTo>
                      <a:pt x="397" y="501"/>
                    </a:lnTo>
                    <a:lnTo>
                      <a:pt x="399" y="501"/>
                    </a:lnTo>
                    <a:lnTo>
                      <a:pt x="401" y="501"/>
                    </a:lnTo>
                    <a:lnTo>
                      <a:pt x="402" y="501"/>
                    </a:lnTo>
                    <a:lnTo>
                      <a:pt x="404" y="501"/>
                    </a:lnTo>
                    <a:lnTo>
                      <a:pt x="406" y="501"/>
                    </a:lnTo>
                    <a:lnTo>
                      <a:pt x="408" y="501"/>
                    </a:lnTo>
                    <a:lnTo>
                      <a:pt x="410" y="501"/>
                    </a:lnTo>
                    <a:lnTo>
                      <a:pt x="411" y="501"/>
                    </a:lnTo>
                    <a:lnTo>
                      <a:pt x="413" y="501"/>
                    </a:lnTo>
                    <a:lnTo>
                      <a:pt x="414" y="500"/>
                    </a:lnTo>
                    <a:lnTo>
                      <a:pt x="415" y="500"/>
                    </a:lnTo>
                    <a:lnTo>
                      <a:pt x="417" y="500"/>
                    </a:lnTo>
                    <a:lnTo>
                      <a:pt x="418" y="500"/>
                    </a:lnTo>
                    <a:lnTo>
                      <a:pt x="419" y="500"/>
                    </a:lnTo>
                    <a:lnTo>
                      <a:pt x="420" y="500"/>
                    </a:lnTo>
                    <a:lnTo>
                      <a:pt x="420" y="499"/>
                    </a:lnTo>
                    <a:lnTo>
                      <a:pt x="421" y="499"/>
                    </a:lnTo>
                    <a:lnTo>
                      <a:pt x="422" y="499"/>
                    </a:lnTo>
                    <a:lnTo>
                      <a:pt x="423" y="499"/>
                    </a:lnTo>
                    <a:lnTo>
                      <a:pt x="424" y="499"/>
                    </a:lnTo>
                    <a:lnTo>
                      <a:pt x="450" y="486"/>
                    </a:lnTo>
                    <a:lnTo>
                      <a:pt x="451" y="486"/>
                    </a:lnTo>
                    <a:lnTo>
                      <a:pt x="452" y="486"/>
                    </a:lnTo>
                    <a:lnTo>
                      <a:pt x="454" y="486"/>
                    </a:lnTo>
                    <a:lnTo>
                      <a:pt x="455" y="486"/>
                    </a:lnTo>
                    <a:lnTo>
                      <a:pt x="457" y="486"/>
                    </a:lnTo>
                    <a:lnTo>
                      <a:pt x="459" y="486"/>
                    </a:lnTo>
                    <a:lnTo>
                      <a:pt x="461" y="486"/>
                    </a:lnTo>
                    <a:lnTo>
                      <a:pt x="463" y="487"/>
                    </a:lnTo>
                    <a:lnTo>
                      <a:pt x="465" y="487"/>
                    </a:lnTo>
                    <a:lnTo>
                      <a:pt x="467" y="487"/>
                    </a:lnTo>
                    <a:lnTo>
                      <a:pt x="470" y="487"/>
                    </a:lnTo>
                    <a:lnTo>
                      <a:pt x="472" y="487"/>
                    </a:lnTo>
                    <a:lnTo>
                      <a:pt x="474" y="487"/>
                    </a:lnTo>
                    <a:lnTo>
                      <a:pt x="477" y="487"/>
                    </a:lnTo>
                    <a:lnTo>
                      <a:pt x="479" y="487"/>
                    </a:lnTo>
                    <a:lnTo>
                      <a:pt x="482" y="488"/>
                    </a:lnTo>
                    <a:lnTo>
                      <a:pt x="484" y="488"/>
                    </a:lnTo>
                    <a:lnTo>
                      <a:pt x="486" y="488"/>
                    </a:lnTo>
                    <a:lnTo>
                      <a:pt x="489" y="488"/>
                    </a:lnTo>
                    <a:lnTo>
                      <a:pt x="491" y="489"/>
                    </a:lnTo>
                    <a:lnTo>
                      <a:pt x="493" y="489"/>
                    </a:lnTo>
                    <a:lnTo>
                      <a:pt x="496" y="489"/>
                    </a:lnTo>
                    <a:lnTo>
                      <a:pt x="497" y="489"/>
                    </a:lnTo>
                    <a:lnTo>
                      <a:pt x="498" y="490"/>
                    </a:lnTo>
                    <a:lnTo>
                      <a:pt x="500" y="490"/>
                    </a:lnTo>
                    <a:lnTo>
                      <a:pt x="502" y="491"/>
                    </a:lnTo>
                    <a:lnTo>
                      <a:pt x="503" y="491"/>
                    </a:lnTo>
                    <a:lnTo>
                      <a:pt x="504" y="491"/>
                    </a:lnTo>
                    <a:lnTo>
                      <a:pt x="505" y="492"/>
                    </a:lnTo>
                    <a:lnTo>
                      <a:pt x="506" y="492"/>
                    </a:lnTo>
                    <a:lnTo>
                      <a:pt x="506" y="493"/>
                    </a:lnTo>
                    <a:lnTo>
                      <a:pt x="507" y="495"/>
                    </a:lnTo>
                    <a:lnTo>
                      <a:pt x="508" y="496"/>
                    </a:lnTo>
                    <a:lnTo>
                      <a:pt x="508" y="497"/>
                    </a:lnTo>
                    <a:lnTo>
                      <a:pt x="508" y="498"/>
                    </a:lnTo>
                    <a:lnTo>
                      <a:pt x="509" y="499"/>
                    </a:lnTo>
                    <a:lnTo>
                      <a:pt x="509" y="500"/>
                    </a:lnTo>
                    <a:lnTo>
                      <a:pt x="510" y="501"/>
                    </a:lnTo>
                    <a:lnTo>
                      <a:pt x="510" y="502"/>
                    </a:lnTo>
                    <a:lnTo>
                      <a:pt x="511" y="504"/>
                    </a:lnTo>
                    <a:lnTo>
                      <a:pt x="511" y="505"/>
                    </a:lnTo>
                    <a:lnTo>
                      <a:pt x="512" y="506"/>
                    </a:lnTo>
                    <a:lnTo>
                      <a:pt x="512" y="507"/>
                    </a:lnTo>
                    <a:lnTo>
                      <a:pt x="512" y="509"/>
                    </a:lnTo>
                    <a:lnTo>
                      <a:pt x="512" y="510"/>
                    </a:lnTo>
                    <a:lnTo>
                      <a:pt x="513" y="511"/>
                    </a:lnTo>
                    <a:lnTo>
                      <a:pt x="513" y="512"/>
                    </a:lnTo>
                    <a:lnTo>
                      <a:pt x="513" y="513"/>
                    </a:lnTo>
                    <a:lnTo>
                      <a:pt x="513" y="514"/>
                    </a:lnTo>
                    <a:lnTo>
                      <a:pt x="514" y="515"/>
                    </a:lnTo>
                    <a:lnTo>
                      <a:pt x="514" y="516"/>
                    </a:lnTo>
                    <a:lnTo>
                      <a:pt x="514" y="517"/>
                    </a:lnTo>
                    <a:lnTo>
                      <a:pt x="514" y="518"/>
                    </a:lnTo>
                    <a:lnTo>
                      <a:pt x="514" y="519"/>
                    </a:lnTo>
                    <a:lnTo>
                      <a:pt x="514" y="520"/>
                    </a:lnTo>
                    <a:lnTo>
                      <a:pt x="519" y="606"/>
                    </a:lnTo>
                    <a:lnTo>
                      <a:pt x="520" y="606"/>
                    </a:lnTo>
                    <a:lnTo>
                      <a:pt x="520" y="608"/>
                    </a:lnTo>
                    <a:lnTo>
                      <a:pt x="521" y="608"/>
                    </a:lnTo>
                    <a:lnTo>
                      <a:pt x="521" y="609"/>
                    </a:lnTo>
                    <a:lnTo>
                      <a:pt x="521" y="610"/>
                    </a:lnTo>
                    <a:lnTo>
                      <a:pt x="521" y="611"/>
                    </a:lnTo>
                    <a:lnTo>
                      <a:pt x="521" y="612"/>
                    </a:lnTo>
                    <a:lnTo>
                      <a:pt x="521" y="613"/>
                    </a:lnTo>
                    <a:lnTo>
                      <a:pt x="521" y="614"/>
                    </a:lnTo>
                    <a:lnTo>
                      <a:pt x="521" y="615"/>
                    </a:lnTo>
                    <a:lnTo>
                      <a:pt x="520" y="616"/>
                    </a:lnTo>
                    <a:lnTo>
                      <a:pt x="520" y="617"/>
                    </a:lnTo>
                    <a:lnTo>
                      <a:pt x="519" y="617"/>
                    </a:lnTo>
                    <a:lnTo>
                      <a:pt x="518" y="618"/>
                    </a:lnTo>
                    <a:lnTo>
                      <a:pt x="518" y="619"/>
                    </a:lnTo>
                    <a:lnTo>
                      <a:pt x="517" y="619"/>
                    </a:lnTo>
                    <a:lnTo>
                      <a:pt x="516" y="621"/>
                    </a:lnTo>
                    <a:lnTo>
                      <a:pt x="515" y="622"/>
                    </a:lnTo>
                    <a:lnTo>
                      <a:pt x="513" y="622"/>
                    </a:lnTo>
                    <a:lnTo>
                      <a:pt x="512" y="623"/>
                    </a:lnTo>
                    <a:lnTo>
                      <a:pt x="510" y="624"/>
                    </a:lnTo>
                    <a:lnTo>
                      <a:pt x="509" y="624"/>
                    </a:lnTo>
                    <a:lnTo>
                      <a:pt x="508" y="625"/>
                    </a:lnTo>
                    <a:lnTo>
                      <a:pt x="507" y="626"/>
                    </a:lnTo>
                    <a:lnTo>
                      <a:pt x="505" y="627"/>
                    </a:lnTo>
                    <a:lnTo>
                      <a:pt x="503" y="628"/>
                    </a:lnTo>
                    <a:lnTo>
                      <a:pt x="501" y="629"/>
                    </a:lnTo>
                    <a:lnTo>
                      <a:pt x="499" y="630"/>
                    </a:lnTo>
                    <a:lnTo>
                      <a:pt x="497" y="631"/>
                    </a:lnTo>
                    <a:lnTo>
                      <a:pt x="496" y="631"/>
                    </a:lnTo>
                    <a:lnTo>
                      <a:pt x="495" y="632"/>
                    </a:lnTo>
                    <a:lnTo>
                      <a:pt x="493" y="633"/>
                    </a:lnTo>
                    <a:lnTo>
                      <a:pt x="491" y="635"/>
                    </a:lnTo>
                    <a:lnTo>
                      <a:pt x="489" y="636"/>
                    </a:lnTo>
                    <a:lnTo>
                      <a:pt x="487" y="637"/>
                    </a:lnTo>
                    <a:lnTo>
                      <a:pt x="485" y="638"/>
                    </a:lnTo>
                    <a:lnTo>
                      <a:pt x="484" y="639"/>
                    </a:lnTo>
                    <a:lnTo>
                      <a:pt x="483" y="640"/>
                    </a:lnTo>
                    <a:lnTo>
                      <a:pt x="481" y="641"/>
                    </a:lnTo>
                    <a:lnTo>
                      <a:pt x="480" y="642"/>
                    </a:lnTo>
                    <a:lnTo>
                      <a:pt x="478" y="642"/>
                    </a:lnTo>
                    <a:lnTo>
                      <a:pt x="477" y="643"/>
                    </a:lnTo>
                    <a:lnTo>
                      <a:pt x="475" y="644"/>
                    </a:lnTo>
                    <a:lnTo>
                      <a:pt x="474" y="645"/>
                    </a:lnTo>
                    <a:lnTo>
                      <a:pt x="473" y="645"/>
                    </a:lnTo>
                    <a:lnTo>
                      <a:pt x="472" y="646"/>
                    </a:lnTo>
                    <a:lnTo>
                      <a:pt x="471" y="648"/>
                    </a:lnTo>
                    <a:lnTo>
                      <a:pt x="470" y="648"/>
                    </a:lnTo>
                    <a:lnTo>
                      <a:pt x="411" y="591"/>
                    </a:lnTo>
                    <a:lnTo>
                      <a:pt x="410" y="591"/>
                    </a:lnTo>
                    <a:lnTo>
                      <a:pt x="410" y="590"/>
                    </a:lnTo>
                    <a:lnTo>
                      <a:pt x="409" y="589"/>
                    </a:lnTo>
                    <a:lnTo>
                      <a:pt x="409" y="588"/>
                    </a:lnTo>
                    <a:lnTo>
                      <a:pt x="408" y="587"/>
                    </a:lnTo>
                    <a:lnTo>
                      <a:pt x="408" y="585"/>
                    </a:lnTo>
                    <a:lnTo>
                      <a:pt x="406" y="584"/>
                    </a:lnTo>
                    <a:lnTo>
                      <a:pt x="405" y="582"/>
                    </a:lnTo>
                    <a:lnTo>
                      <a:pt x="404" y="579"/>
                    </a:lnTo>
                    <a:lnTo>
                      <a:pt x="402" y="577"/>
                    </a:lnTo>
                    <a:lnTo>
                      <a:pt x="401" y="576"/>
                    </a:lnTo>
                    <a:lnTo>
                      <a:pt x="399" y="573"/>
                    </a:lnTo>
                    <a:lnTo>
                      <a:pt x="397" y="571"/>
                    </a:lnTo>
                    <a:lnTo>
                      <a:pt x="396" y="568"/>
                    </a:lnTo>
                    <a:lnTo>
                      <a:pt x="395" y="565"/>
                    </a:lnTo>
                    <a:lnTo>
                      <a:pt x="393" y="564"/>
                    </a:lnTo>
                    <a:lnTo>
                      <a:pt x="391" y="560"/>
                    </a:lnTo>
                    <a:lnTo>
                      <a:pt x="389" y="558"/>
                    </a:lnTo>
                    <a:lnTo>
                      <a:pt x="387" y="555"/>
                    </a:lnTo>
                    <a:lnTo>
                      <a:pt x="386" y="552"/>
                    </a:lnTo>
                    <a:lnTo>
                      <a:pt x="384" y="551"/>
                    </a:lnTo>
                    <a:lnTo>
                      <a:pt x="383" y="549"/>
                    </a:lnTo>
                    <a:lnTo>
                      <a:pt x="381" y="545"/>
                    </a:lnTo>
                    <a:lnTo>
                      <a:pt x="379" y="543"/>
                    </a:lnTo>
                    <a:lnTo>
                      <a:pt x="378" y="542"/>
                    </a:lnTo>
                    <a:lnTo>
                      <a:pt x="376" y="540"/>
                    </a:lnTo>
                    <a:lnTo>
                      <a:pt x="375" y="538"/>
                    </a:lnTo>
                    <a:lnTo>
                      <a:pt x="374" y="537"/>
                    </a:lnTo>
                    <a:lnTo>
                      <a:pt x="373" y="534"/>
                    </a:lnTo>
                    <a:lnTo>
                      <a:pt x="372" y="533"/>
                    </a:lnTo>
                    <a:lnTo>
                      <a:pt x="371" y="532"/>
                    </a:lnTo>
                    <a:lnTo>
                      <a:pt x="370" y="532"/>
                    </a:lnTo>
                    <a:lnTo>
                      <a:pt x="369" y="531"/>
                    </a:lnTo>
                    <a:lnTo>
                      <a:pt x="368" y="530"/>
                    </a:lnTo>
                    <a:lnTo>
                      <a:pt x="367" y="530"/>
                    </a:lnTo>
                    <a:lnTo>
                      <a:pt x="365" y="529"/>
                    </a:lnTo>
                    <a:lnTo>
                      <a:pt x="364" y="528"/>
                    </a:lnTo>
                    <a:lnTo>
                      <a:pt x="363" y="528"/>
                    </a:lnTo>
                    <a:lnTo>
                      <a:pt x="362" y="527"/>
                    </a:lnTo>
                    <a:lnTo>
                      <a:pt x="361" y="527"/>
                    </a:lnTo>
                    <a:lnTo>
                      <a:pt x="359" y="526"/>
                    </a:lnTo>
                    <a:lnTo>
                      <a:pt x="358" y="526"/>
                    </a:lnTo>
                    <a:lnTo>
                      <a:pt x="356" y="526"/>
                    </a:lnTo>
                    <a:lnTo>
                      <a:pt x="355" y="525"/>
                    </a:lnTo>
                    <a:lnTo>
                      <a:pt x="353" y="525"/>
                    </a:lnTo>
                    <a:lnTo>
                      <a:pt x="351" y="525"/>
                    </a:lnTo>
                    <a:lnTo>
                      <a:pt x="351" y="524"/>
                    </a:lnTo>
                    <a:lnTo>
                      <a:pt x="349" y="524"/>
                    </a:lnTo>
                    <a:lnTo>
                      <a:pt x="348" y="524"/>
                    </a:lnTo>
                    <a:lnTo>
                      <a:pt x="347" y="523"/>
                    </a:lnTo>
                    <a:lnTo>
                      <a:pt x="345" y="523"/>
                    </a:lnTo>
                    <a:lnTo>
                      <a:pt x="344" y="523"/>
                    </a:lnTo>
                    <a:lnTo>
                      <a:pt x="343" y="523"/>
                    </a:lnTo>
                    <a:lnTo>
                      <a:pt x="342" y="523"/>
                    </a:lnTo>
                    <a:lnTo>
                      <a:pt x="341" y="523"/>
                    </a:lnTo>
                    <a:lnTo>
                      <a:pt x="340" y="523"/>
                    </a:lnTo>
                    <a:lnTo>
                      <a:pt x="339" y="522"/>
                    </a:lnTo>
                    <a:lnTo>
                      <a:pt x="338" y="522"/>
                    </a:lnTo>
                    <a:lnTo>
                      <a:pt x="337" y="522"/>
                    </a:lnTo>
                    <a:lnTo>
                      <a:pt x="266" y="543"/>
                    </a:lnTo>
                    <a:lnTo>
                      <a:pt x="240" y="532"/>
                    </a:lnTo>
                    <a:lnTo>
                      <a:pt x="240" y="533"/>
                    </a:lnTo>
                    <a:lnTo>
                      <a:pt x="241" y="533"/>
                    </a:lnTo>
                    <a:lnTo>
                      <a:pt x="241" y="534"/>
                    </a:lnTo>
                    <a:lnTo>
                      <a:pt x="241" y="536"/>
                    </a:lnTo>
                    <a:lnTo>
                      <a:pt x="241" y="537"/>
                    </a:lnTo>
                    <a:lnTo>
                      <a:pt x="241" y="538"/>
                    </a:lnTo>
                    <a:lnTo>
                      <a:pt x="242" y="539"/>
                    </a:lnTo>
                    <a:lnTo>
                      <a:pt x="242" y="540"/>
                    </a:lnTo>
                    <a:lnTo>
                      <a:pt x="242" y="542"/>
                    </a:lnTo>
                    <a:lnTo>
                      <a:pt x="242" y="543"/>
                    </a:lnTo>
                    <a:lnTo>
                      <a:pt x="242" y="545"/>
                    </a:lnTo>
                    <a:lnTo>
                      <a:pt x="243" y="547"/>
                    </a:lnTo>
                    <a:lnTo>
                      <a:pt x="243" y="549"/>
                    </a:lnTo>
                    <a:lnTo>
                      <a:pt x="243" y="551"/>
                    </a:lnTo>
                    <a:lnTo>
                      <a:pt x="243" y="552"/>
                    </a:lnTo>
                    <a:lnTo>
                      <a:pt x="243" y="555"/>
                    </a:lnTo>
                    <a:lnTo>
                      <a:pt x="243" y="557"/>
                    </a:lnTo>
                    <a:lnTo>
                      <a:pt x="243" y="559"/>
                    </a:lnTo>
                    <a:lnTo>
                      <a:pt x="243" y="561"/>
                    </a:lnTo>
                    <a:lnTo>
                      <a:pt x="242" y="563"/>
                    </a:lnTo>
                    <a:lnTo>
                      <a:pt x="242" y="564"/>
                    </a:lnTo>
                    <a:lnTo>
                      <a:pt x="242" y="567"/>
                    </a:lnTo>
                    <a:lnTo>
                      <a:pt x="241" y="569"/>
                    </a:lnTo>
                    <a:lnTo>
                      <a:pt x="241" y="571"/>
                    </a:lnTo>
                    <a:lnTo>
                      <a:pt x="240" y="572"/>
                    </a:lnTo>
                    <a:lnTo>
                      <a:pt x="239" y="574"/>
                    </a:lnTo>
                    <a:lnTo>
                      <a:pt x="238" y="577"/>
                    </a:lnTo>
                    <a:lnTo>
                      <a:pt x="237" y="577"/>
                    </a:lnTo>
                    <a:lnTo>
                      <a:pt x="236" y="578"/>
                    </a:lnTo>
                    <a:lnTo>
                      <a:pt x="236" y="581"/>
                    </a:lnTo>
                    <a:lnTo>
                      <a:pt x="234" y="582"/>
                    </a:lnTo>
                    <a:lnTo>
                      <a:pt x="233" y="583"/>
                    </a:lnTo>
                    <a:lnTo>
                      <a:pt x="231" y="583"/>
                    </a:lnTo>
                    <a:lnTo>
                      <a:pt x="229" y="584"/>
                    </a:lnTo>
                    <a:lnTo>
                      <a:pt x="228" y="585"/>
                    </a:lnTo>
                    <a:lnTo>
                      <a:pt x="226" y="585"/>
                    </a:lnTo>
                    <a:lnTo>
                      <a:pt x="225" y="585"/>
                    </a:lnTo>
                    <a:lnTo>
                      <a:pt x="223" y="586"/>
                    </a:lnTo>
                    <a:lnTo>
                      <a:pt x="221" y="586"/>
                    </a:lnTo>
                    <a:lnTo>
                      <a:pt x="219" y="586"/>
                    </a:lnTo>
                    <a:lnTo>
                      <a:pt x="217" y="586"/>
                    </a:lnTo>
                    <a:lnTo>
                      <a:pt x="215" y="585"/>
                    </a:lnTo>
                    <a:lnTo>
                      <a:pt x="213" y="585"/>
                    </a:lnTo>
                    <a:lnTo>
                      <a:pt x="211" y="584"/>
                    </a:lnTo>
                    <a:lnTo>
                      <a:pt x="209" y="584"/>
                    </a:lnTo>
                    <a:lnTo>
                      <a:pt x="207" y="584"/>
                    </a:lnTo>
                    <a:lnTo>
                      <a:pt x="205" y="583"/>
                    </a:lnTo>
                    <a:lnTo>
                      <a:pt x="204" y="583"/>
                    </a:lnTo>
                    <a:lnTo>
                      <a:pt x="203" y="582"/>
                    </a:lnTo>
                    <a:lnTo>
                      <a:pt x="201" y="582"/>
                    </a:lnTo>
                    <a:lnTo>
                      <a:pt x="200" y="581"/>
                    </a:lnTo>
                    <a:lnTo>
                      <a:pt x="199" y="579"/>
                    </a:lnTo>
                    <a:lnTo>
                      <a:pt x="197" y="579"/>
                    </a:lnTo>
                    <a:lnTo>
                      <a:pt x="196" y="578"/>
                    </a:lnTo>
                    <a:lnTo>
                      <a:pt x="195" y="578"/>
                    </a:lnTo>
                    <a:lnTo>
                      <a:pt x="194" y="578"/>
                    </a:lnTo>
                    <a:lnTo>
                      <a:pt x="193" y="577"/>
                    </a:lnTo>
                    <a:lnTo>
                      <a:pt x="192" y="577"/>
                    </a:lnTo>
                    <a:lnTo>
                      <a:pt x="177" y="556"/>
                    </a:lnTo>
                    <a:lnTo>
                      <a:pt x="177" y="555"/>
                    </a:lnTo>
                    <a:lnTo>
                      <a:pt x="176" y="554"/>
                    </a:lnTo>
                    <a:lnTo>
                      <a:pt x="176" y="552"/>
                    </a:lnTo>
                    <a:lnTo>
                      <a:pt x="175" y="552"/>
                    </a:lnTo>
                    <a:lnTo>
                      <a:pt x="175" y="551"/>
                    </a:lnTo>
                    <a:lnTo>
                      <a:pt x="174" y="551"/>
                    </a:lnTo>
                    <a:lnTo>
                      <a:pt x="173" y="550"/>
                    </a:lnTo>
                    <a:lnTo>
                      <a:pt x="173" y="549"/>
                    </a:lnTo>
                    <a:lnTo>
                      <a:pt x="172" y="547"/>
                    </a:lnTo>
                    <a:lnTo>
                      <a:pt x="172" y="546"/>
                    </a:lnTo>
                    <a:lnTo>
                      <a:pt x="171" y="545"/>
                    </a:lnTo>
                    <a:lnTo>
                      <a:pt x="170" y="544"/>
                    </a:lnTo>
                    <a:lnTo>
                      <a:pt x="170" y="543"/>
                    </a:lnTo>
                    <a:lnTo>
                      <a:pt x="169" y="541"/>
                    </a:lnTo>
                    <a:lnTo>
                      <a:pt x="169" y="540"/>
                    </a:lnTo>
                    <a:lnTo>
                      <a:pt x="169" y="539"/>
                    </a:lnTo>
                    <a:lnTo>
                      <a:pt x="168" y="538"/>
                    </a:lnTo>
                    <a:lnTo>
                      <a:pt x="168" y="536"/>
                    </a:lnTo>
                    <a:lnTo>
                      <a:pt x="167" y="534"/>
                    </a:lnTo>
                    <a:lnTo>
                      <a:pt x="167" y="533"/>
                    </a:lnTo>
                    <a:lnTo>
                      <a:pt x="167" y="531"/>
                    </a:lnTo>
                    <a:lnTo>
                      <a:pt x="166" y="530"/>
                    </a:lnTo>
                    <a:lnTo>
                      <a:pt x="166" y="529"/>
                    </a:lnTo>
                    <a:lnTo>
                      <a:pt x="166" y="527"/>
                    </a:lnTo>
                    <a:lnTo>
                      <a:pt x="166" y="526"/>
                    </a:lnTo>
                    <a:lnTo>
                      <a:pt x="166" y="525"/>
                    </a:lnTo>
                    <a:lnTo>
                      <a:pt x="166" y="523"/>
                    </a:lnTo>
                    <a:lnTo>
                      <a:pt x="166" y="522"/>
                    </a:lnTo>
                    <a:lnTo>
                      <a:pt x="166" y="520"/>
                    </a:lnTo>
                    <a:lnTo>
                      <a:pt x="166" y="519"/>
                    </a:lnTo>
                    <a:lnTo>
                      <a:pt x="166" y="517"/>
                    </a:lnTo>
                    <a:lnTo>
                      <a:pt x="167" y="516"/>
                    </a:lnTo>
                    <a:lnTo>
                      <a:pt x="167" y="514"/>
                    </a:lnTo>
                    <a:lnTo>
                      <a:pt x="167" y="512"/>
                    </a:lnTo>
                    <a:lnTo>
                      <a:pt x="167" y="511"/>
                    </a:lnTo>
                    <a:lnTo>
                      <a:pt x="167" y="509"/>
                    </a:lnTo>
                    <a:lnTo>
                      <a:pt x="167" y="506"/>
                    </a:lnTo>
                    <a:lnTo>
                      <a:pt x="167" y="504"/>
                    </a:lnTo>
                    <a:lnTo>
                      <a:pt x="167" y="502"/>
                    </a:lnTo>
                    <a:lnTo>
                      <a:pt x="167" y="500"/>
                    </a:lnTo>
                    <a:lnTo>
                      <a:pt x="167" y="498"/>
                    </a:lnTo>
                    <a:lnTo>
                      <a:pt x="166" y="496"/>
                    </a:lnTo>
                    <a:lnTo>
                      <a:pt x="166" y="493"/>
                    </a:lnTo>
                    <a:lnTo>
                      <a:pt x="166" y="491"/>
                    </a:lnTo>
                    <a:lnTo>
                      <a:pt x="166" y="489"/>
                    </a:lnTo>
                    <a:lnTo>
                      <a:pt x="165" y="487"/>
                    </a:lnTo>
                    <a:lnTo>
                      <a:pt x="165" y="484"/>
                    </a:lnTo>
                    <a:lnTo>
                      <a:pt x="165" y="482"/>
                    </a:lnTo>
                    <a:lnTo>
                      <a:pt x="164" y="479"/>
                    </a:lnTo>
                    <a:lnTo>
                      <a:pt x="164" y="477"/>
                    </a:lnTo>
                    <a:lnTo>
                      <a:pt x="163" y="475"/>
                    </a:lnTo>
                    <a:lnTo>
                      <a:pt x="163" y="472"/>
                    </a:lnTo>
                    <a:lnTo>
                      <a:pt x="162" y="470"/>
                    </a:lnTo>
                    <a:lnTo>
                      <a:pt x="161" y="468"/>
                    </a:lnTo>
                    <a:lnTo>
                      <a:pt x="160" y="465"/>
                    </a:lnTo>
                    <a:lnTo>
                      <a:pt x="160" y="464"/>
                    </a:lnTo>
                    <a:lnTo>
                      <a:pt x="159" y="461"/>
                    </a:lnTo>
                    <a:lnTo>
                      <a:pt x="158" y="459"/>
                    </a:lnTo>
                    <a:lnTo>
                      <a:pt x="157" y="457"/>
                    </a:lnTo>
                    <a:lnTo>
                      <a:pt x="157" y="455"/>
                    </a:lnTo>
                    <a:lnTo>
                      <a:pt x="155" y="452"/>
                    </a:lnTo>
                    <a:lnTo>
                      <a:pt x="154" y="451"/>
                    </a:lnTo>
                    <a:lnTo>
                      <a:pt x="153" y="448"/>
                    </a:lnTo>
                    <a:lnTo>
                      <a:pt x="152" y="446"/>
                    </a:lnTo>
                    <a:lnTo>
                      <a:pt x="150" y="444"/>
                    </a:lnTo>
                    <a:lnTo>
                      <a:pt x="149" y="442"/>
                    </a:lnTo>
                    <a:lnTo>
                      <a:pt x="148" y="439"/>
                    </a:lnTo>
                    <a:lnTo>
                      <a:pt x="146" y="437"/>
                    </a:lnTo>
                    <a:lnTo>
                      <a:pt x="145" y="434"/>
                    </a:lnTo>
                    <a:lnTo>
                      <a:pt x="145" y="432"/>
                    </a:lnTo>
                    <a:lnTo>
                      <a:pt x="143" y="429"/>
                    </a:lnTo>
                    <a:lnTo>
                      <a:pt x="142" y="427"/>
                    </a:lnTo>
                    <a:lnTo>
                      <a:pt x="141" y="425"/>
                    </a:lnTo>
                    <a:lnTo>
                      <a:pt x="139" y="421"/>
                    </a:lnTo>
                    <a:lnTo>
                      <a:pt x="138" y="419"/>
                    </a:lnTo>
                    <a:lnTo>
                      <a:pt x="137" y="417"/>
                    </a:lnTo>
                    <a:lnTo>
                      <a:pt x="135" y="414"/>
                    </a:lnTo>
                    <a:lnTo>
                      <a:pt x="134" y="412"/>
                    </a:lnTo>
                    <a:lnTo>
                      <a:pt x="133" y="410"/>
                    </a:lnTo>
                    <a:lnTo>
                      <a:pt x="133" y="407"/>
                    </a:lnTo>
                    <a:lnTo>
                      <a:pt x="132" y="405"/>
                    </a:lnTo>
                    <a:lnTo>
                      <a:pt x="131" y="403"/>
                    </a:lnTo>
                    <a:lnTo>
                      <a:pt x="130" y="401"/>
                    </a:lnTo>
                    <a:lnTo>
                      <a:pt x="129" y="399"/>
                    </a:lnTo>
                    <a:lnTo>
                      <a:pt x="129" y="397"/>
                    </a:lnTo>
                    <a:lnTo>
                      <a:pt x="128" y="394"/>
                    </a:lnTo>
                    <a:lnTo>
                      <a:pt x="127" y="393"/>
                    </a:lnTo>
                    <a:lnTo>
                      <a:pt x="127" y="391"/>
                    </a:lnTo>
                    <a:lnTo>
                      <a:pt x="127" y="390"/>
                    </a:lnTo>
                    <a:lnTo>
                      <a:pt x="126" y="388"/>
                    </a:lnTo>
                    <a:lnTo>
                      <a:pt x="126" y="387"/>
                    </a:lnTo>
                    <a:lnTo>
                      <a:pt x="126" y="386"/>
                    </a:lnTo>
                    <a:lnTo>
                      <a:pt x="126" y="385"/>
                    </a:lnTo>
                    <a:lnTo>
                      <a:pt x="126" y="384"/>
                    </a:lnTo>
                    <a:lnTo>
                      <a:pt x="126" y="383"/>
                    </a:lnTo>
                    <a:lnTo>
                      <a:pt x="126" y="381"/>
                    </a:lnTo>
                    <a:lnTo>
                      <a:pt x="126" y="379"/>
                    </a:lnTo>
                    <a:lnTo>
                      <a:pt x="126" y="378"/>
                    </a:lnTo>
                    <a:lnTo>
                      <a:pt x="126" y="376"/>
                    </a:lnTo>
                    <a:lnTo>
                      <a:pt x="127" y="374"/>
                    </a:lnTo>
                    <a:lnTo>
                      <a:pt x="127" y="373"/>
                    </a:lnTo>
                    <a:lnTo>
                      <a:pt x="127" y="372"/>
                    </a:lnTo>
                    <a:lnTo>
                      <a:pt x="127" y="371"/>
                    </a:lnTo>
                    <a:lnTo>
                      <a:pt x="127" y="369"/>
                    </a:lnTo>
                    <a:lnTo>
                      <a:pt x="127" y="367"/>
                    </a:lnTo>
                    <a:lnTo>
                      <a:pt x="127" y="366"/>
                    </a:lnTo>
                    <a:lnTo>
                      <a:pt x="127" y="365"/>
                    </a:lnTo>
                    <a:lnTo>
                      <a:pt x="127" y="363"/>
                    </a:lnTo>
                    <a:lnTo>
                      <a:pt x="127" y="362"/>
                    </a:lnTo>
                    <a:lnTo>
                      <a:pt x="127" y="361"/>
                    </a:lnTo>
                    <a:lnTo>
                      <a:pt x="128" y="360"/>
                    </a:lnTo>
                    <a:lnTo>
                      <a:pt x="128" y="359"/>
                    </a:lnTo>
                    <a:lnTo>
                      <a:pt x="128" y="358"/>
                    </a:lnTo>
                    <a:lnTo>
                      <a:pt x="128" y="357"/>
                    </a:lnTo>
                    <a:lnTo>
                      <a:pt x="128" y="356"/>
                    </a:lnTo>
                    <a:lnTo>
                      <a:pt x="128" y="354"/>
                    </a:lnTo>
                    <a:lnTo>
                      <a:pt x="128" y="353"/>
                    </a:lnTo>
                    <a:lnTo>
                      <a:pt x="116" y="338"/>
                    </a:lnTo>
                  </a:path>
                </a:pathLst>
              </a:custGeom>
              <a:solidFill>
                <a:srgbClr val="E5D3B2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49" name="Freeform 137"/>
              <p:cNvSpPr>
                <a:spLocks/>
              </p:cNvSpPr>
              <p:nvPr/>
            </p:nvSpPr>
            <p:spPr bwMode="auto">
              <a:xfrm>
                <a:off x="2402" y="1593"/>
                <a:ext cx="149" cy="508"/>
              </a:xfrm>
              <a:custGeom>
                <a:avLst/>
                <a:gdLst>
                  <a:gd name="T0" fmla="*/ 3 w 115"/>
                  <a:gd name="T1" fmla="*/ 1 h 304"/>
                  <a:gd name="T2" fmla="*/ 13 w 115"/>
                  <a:gd name="T3" fmla="*/ 4 h 304"/>
                  <a:gd name="T4" fmla="*/ 26 w 115"/>
                  <a:gd name="T5" fmla="*/ 8 h 304"/>
                  <a:gd name="T6" fmla="*/ 41 w 115"/>
                  <a:gd name="T7" fmla="*/ 12 h 304"/>
                  <a:gd name="T8" fmla="*/ 58 w 115"/>
                  <a:gd name="T9" fmla="*/ 19 h 304"/>
                  <a:gd name="T10" fmla="*/ 72 w 115"/>
                  <a:gd name="T11" fmla="*/ 26 h 304"/>
                  <a:gd name="T12" fmla="*/ 85 w 115"/>
                  <a:gd name="T13" fmla="*/ 34 h 304"/>
                  <a:gd name="T14" fmla="*/ 94 w 115"/>
                  <a:gd name="T15" fmla="*/ 43 h 304"/>
                  <a:gd name="T16" fmla="*/ 99 w 115"/>
                  <a:gd name="T17" fmla="*/ 52 h 304"/>
                  <a:gd name="T18" fmla="*/ 103 w 115"/>
                  <a:gd name="T19" fmla="*/ 60 h 304"/>
                  <a:gd name="T20" fmla="*/ 107 w 115"/>
                  <a:gd name="T21" fmla="*/ 66 h 304"/>
                  <a:gd name="T22" fmla="*/ 109 w 115"/>
                  <a:gd name="T23" fmla="*/ 72 h 304"/>
                  <a:gd name="T24" fmla="*/ 112 w 115"/>
                  <a:gd name="T25" fmla="*/ 79 h 304"/>
                  <a:gd name="T26" fmla="*/ 113 w 115"/>
                  <a:gd name="T27" fmla="*/ 88 h 304"/>
                  <a:gd name="T28" fmla="*/ 114 w 115"/>
                  <a:gd name="T29" fmla="*/ 99 h 304"/>
                  <a:gd name="T30" fmla="*/ 114 w 115"/>
                  <a:gd name="T31" fmla="*/ 113 h 304"/>
                  <a:gd name="T32" fmla="*/ 114 w 115"/>
                  <a:gd name="T33" fmla="*/ 129 h 304"/>
                  <a:gd name="T34" fmla="*/ 112 w 115"/>
                  <a:gd name="T35" fmla="*/ 143 h 304"/>
                  <a:gd name="T36" fmla="*/ 110 w 115"/>
                  <a:gd name="T37" fmla="*/ 154 h 304"/>
                  <a:gd name="T38" fmla="*/ 107 w 115"/>
                  <a:gd name="T39" fmla="*/ 166 h 304"/>
                  <a:gd name="T40" fmla="*/ 103 w 115"/>
                  <a:gd name="T41" fmla="*/ 178 h 304"/>
                  <a:gd name="T42" fmla="*/ 99 w 115"/>
                  <a:gd name="T43" fmla="*/ 190 h 304"/>
                  <a:gd name="T44" fmla="*/ 96 w 115"/>
                  <a:gd name="T45" fmla="*/ 204 h 304"/>
                  <a:gd name="T46" fmla="*/ 92 w 115"/>
                  <a:gd name="T47" fmla="*/ 217 h 304"/>
                  <a:gd name="T48" fmla="*/ 87 w 115"/>
                  <a:gd name="T49" fmla="*/ 233 h 304"/>
                  <a:gd name="T50" fmla="*/ 83 w 115"/>
                  <a:gd name="T51" fmla="*/ 249 h 304"/>
                  <a:gd name="T52" fmla="*/ 78 w 115"/>
                  <a:gd name="T53" fmla="*/ 263 h 304"/>
                  <a:gd name="T54" fmla="*/ 74 w 115"/>
                  <a:gd name="T55" fmla="*/ 276 h 304"/>
                  <a:gd name="T56" fmla="*/ 71 w 115"/>
                  <a:gd name="T57" fmla="*/ 286 h 304"/>
                  <a:gd name="T58" fmla="*/ 68 w 115"/>
                  <a:gd name="T59" fmla="*/ 295 h 304"/>
                  <a:gd name="T60" fmla="*/ 66 w 115"/>
                  <a:gd name="T61" fmla="*/ 301 h 304"/>
                  <a:gd name="T62" fmla="*/ 64 w 115"/>
                  <a:gd name="T63" fmla="*/ 301 h 304"/>
                  <a:gd name="T64" fmla="*/ 63 w 115"/>
                  <a:gd name="T65" fmla="*/ 298 h 304"/>
                  <a:gd name="T66" fmla="*/ 61 w 115"/>
                  <a:gd name="T67" fmla="*/ 294 h 304"/>
                  <a:gd name="T68" fmla="*/ 58 w 115"/>
                  <a:gd name="T69" fmla="*/ 291 h 304"/>
                  <a:gd name="T70" fmla="*/ 55 w 115"/>
                  <a:gd name="T71" fmla="*/ 285 h 304"/>
                  <a:gd name="T72" fmla="*/ 51 w 115"/>
                  <a:gd name="T73" fmla="*/ 281 h 304"/>
                  <a:gd name="T74" fmla="*/ 46 w 115"/>
                  <a:gd name="T75" fmla="*/ 276 h 304"/>
                  <a:gd name="T76" fmla="*/ 44 w 115"/>
                  <a:gd name="T77" fmla="*/ 266 h 304"/>
                  <a:gd name="T78" fmla="*/ 46 w 115"/>
                  <a:gd name="T79" fmla="*/ 252 h 304"/>
                  <a:gd name="T80" fmla="*/ 49 w 115"/>
                  <a:gd name="T81" fmla="*/ 235 h 304"/>
                  <a:gd name="T82" fmla="*/ 53 w 115"/>
                  <a:gd name="T83" fmla="*/ 214 h 304"/>
                  <a:gd name="T84" fmla="*/ 58 w 115"/>
                  <a:gd name="T85" fmla="*/ 193 h 304"/>
                  <a:gd name="T86" fmla="*/ 62 w 115"/>
                  <a:gd name="T87" fmla="*/ 171 h 304"/>
                  <a:gd name="T88" fmla="*/ 64 w 115"/>
                  <a:gd name="T89" fmla="*/ 151 h 304"/>
                  <a:gd name="T90" fmla="*/ 63 w 115"/>
                  <a:gd name="T91" fmla="*/ 134 h 304"/>
                  <a:gd name="T92" fmla="*/ 59 w 115"/>
                  <a:gd name="T93" fmla="*/ 113 h 304"/>
                  <a:gd name="T94" fmla="*/ 51 w 115"/>
                  <a:gd name="T95" fmla="*/ 92 h 304"/>
                  <a:gd name="T96" fmla="*/ 40 w 115"/>
                  <a:gd name="T97" fmla="*/ 69 h 304"/>
                  <a:gd name="T98" fmla="*/ 28 w 115"/>
                  <a:gd name="T99" fmla="*/ 47 h 304"/>
                  <a:gd name="T100" fmla="*/ 16 w 115"/>
                  <a:gd name="T101" fmla="*/ 26 h 304"/>
                  <a:gd name="T102" fmla="*/ 7 w 115"/>
                  <a:gd name="T103" fmla="*/ 11 h 304"/>
                  <a:gd name="T104" fmla="*/ 1 w 115"/>
                  <a:gd name="T105" fmla="*/ 2 h 30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15"/>
                  <a:gd name="T160" fmla="*/ 0 h 304"/>
                  <a:gd name="T161" fmla="*/ 115 w 115"/>
                  <a:gd name="T162" fmla="*/ 304 h 30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15" h="304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3" y="4"/>
                    </a:lnTo>
                    <a:lnTo>
                      <a:pt x="15" y="5"/>
                    </a:lnTo>
                    <a:lnTo>
                      <a:pt x="18" y="6"/>
                    </a:lnTo>
                    <a:lnTo>
                      <a:pt x="22" y="7"/>
                    </a:lnTo>
                    <a:lnTo>
                      <a:pt x="26" y="8"/>
                    </a:lnTo>
                    <a:lnTo>
                      <a:pt x="29" y="9"/>
                    </a:lnTo>
                    <a:lnTo>
                      <a:pt x="33" y="10"/>
                    </a:lnTo>
                    <a:lnTo>
                      <a:pt x="38" y="11"/>
                    </a:lnTo>
                    <a:lnTo>
                      <a:pt x="41" y="12"/>
                    </a:lnTo>
                    <a:lnTo>
                      <a:pt x="46" y="14"/>
                    </a:lnTo>
                    <a:lnTo>
                      <a:pt x="50" y="16"/>
                    </a:lnTo>
                    <a:lnTo>
                      <a:pt x="53" y="17"/>
                    </a:lnTo>
                    <a:lnTo>
                      <a:pt x="58" y="19"/>
                    </a:lnTo>
                    <a:lnTo>
                      <a:pt x="61" y="20"/>
                    </a:lnTo>
                    <a:lnTo>
                      <a:pt x="65" y="22"/>
                    </a:lnTo>
                    <a:lnTo>
                      <a:pt x="69" y="24"/>
                    </a:lnTo>
                    <a:lnTo>
                      <a:pt x="72" y="26"/>
                    </a:lnTo>
                    <a:lnTo>
                      <a:pt x="76" y="28"/>
                    </a:lnTo>
                    <a:lnTo>
                      <a:pt x="80" y="30"/>
                    </a:lnTo>
                    <a:lnTo>
                      <a:pt x="83" y="31"/>
                    </a:lnTo>
                    <a:lnTo>
                      <a:pt x="85" y="34"/>
                    </a:lnTo>
                    <a:lnTo>
                      <a:pt x="88" y="36"/>
                    </a:lnTo>
                    <a:lnTo>
                      <a:pt x="90" y="39"/>
                    </a:lnTo>
                    <a:lnTo>
                      <a:pt x="92" y="42"/>
                    </a:lnTo>
                    <a:lnTo>
                      <a:pt x="94" y="43"/>
                    </a:lnTo>
                    <a:lnTo>
                      <a:pt x="95" y="46"/>
                    </a:lnTo>
                    <a:lnTo>
                      <a:pt x="97" y="49"/>
                    </a:lnTo>
                    <a:lnTo>
                      <a:pt x="98" y="51"/>
                    </a:lnTo>
                    <a:lnTo>
                      <a:pt x="99" y="52"/>
                    </a:lnTo>
                    <a:lnTo>
                      <a:pt x="100" y="54"/>
                    </a:lnTo>
                    <a:lnTo>
                      <a:pt x="101" y="56"/>
                    </a:lnTo>
                    <a:lnTo>
                      <a:pt x="102" y="58"/>
                    </a:lnTo>
                    <a:lnTo>
                      <a:pt x="103" y="60"/>
                    </a:lnTo>
                    <a:lnTo>
                      <a:pt x="104" y="62"/>
                    </a:lnTo>
                    <a:lnTo>
                      <a:pt x="105" y="63"/>
                    </a:lnTo>
                    <a:lnTo>
                      <a:pt x="106" y="64"/>
                    </a:lnTo>
                    <a:lnTo>
                      <a:pt x="107" y="66"/>
                    </a:lnTo>
                    <a:lnTo>
                      <a:pt x="107" y="67"/>
                    </a:lnTo>
                    <a:lnTo>
                      <a:pt x="108" y="69"/>
                    </a:lnTo>
                    <a:lnTo>
                      <a:pt x="109" y="70"/>
                    </a:lnTo>
                    <a:lnTo>
                      <a:pt x="109" y="72"/>
                    </a:lnTo>
                    <a:lnTo>
                      <a:pt x="110" y="74"/>
                    </a:lnTo>
                    <a:lnTo>
                      <a:pt x="111" y="76"/>
                    </a:lnTo>
                    <a:lnTo>
                      <a:pt x="111" y="77"/>
                    </a:lnTo>
                    <a:lnTo>
                      <a:pt x="112" y="79"/>
                    </a:lnTo>
                    <a:lnTo>
                      <a:pt x="112" y="81"/>
                    </a:lnTo>
                    <a:lnTo>
                      <a:pt x="112" y="83"/>
                    </a:lnTo>
                    <a:lnTo>
                      <a:pt x="113" y="85"/>
                    </a:lnTo>
                    <a:lnTo>
                      <a:pt x="113" y="88"/>
                    </a:lnTo>
                    <a:lnTo>
                      <a:pt x="113" y="91"/>
                    </a:lnTo>
                    <a:lnTo>
                      <a:pt x="114" y="93"/>
                    </a:lnTo>
                    <a:lnTo>
                      <a:pt x="114" y="96"/>
                    </a:lnTo>
                    <a:lnTo>
                      <a:pt x="114" y="99"/>
                    </a:lnTo>
                    <a:lnTo>
                      <a:pt x="114" y="103"/>
                    </a:lnTo>
                    <a:lnTo>
                      <a:pt x="114" y="106"/>
                    </a:lnTo>
                    <a:lnTo>
                      <a:pt x="114" y="109"/>
                    </a:lnTo>
                    <a:lnTo>
                      <a:pt x="114" y="113"/>
                    </a:lnTo>
                    <a:lnTo>
                      <a:pt x="114" y="118"/>
                    </a:lnTo>
                    <a:lnTo>
                      <a:pt x="114" y="121"/>
                    </a:lnTo>
                    <a:lnTo>
                      <a:pt x="114" y="125"/>
                    </a:lnTo>
                    <a:lnTo>
                      <a:pt x="114" y="129"/>
                    </a:lnTo>
                    <a:lnTo>
                      <a:pt x="113" y="131"/>
                    </a:lnTo>
                    <a:lnTo>
                      <a:pt x="113" y="136"/>
                    </a:lnTo>
                    <a:lnTo>
                      <a:pt x="113" y="139"/>
                    </a:lnTo>
                    <a:lnTo>
                      <a:pt x="112" y="143"/>
                    </a:lnTo>
                    <a:lnTo>
                      <a:pt x="112" y="145"/>
                    </a:lnTo>
                    <a:lnTo>
                      <a:pt x="111" y="149"/>
                    </a:lnTo>
                    <a:lnTo>
                      <a:pt x="111" y="151"/>
                    </a:lnTo>
                    <a:lnTo>
                      <a:pt x="110" y="154"/>
                    </a:lnTo>
                    <a:lnTo>
                      <a:pt x="109" y="157"/>
                    </a:lnTo>
                    <a:lnTo>
                      <a:pt x="109" y="161"/>
                    </a:lnTo>
                    <a:lnTo>
                      <a:pt x="108" y="164"/>
                    </a:lnTo>
                    <a:lnTo>
                      <a:pt x="107" y="166"/>
                    </a:lnTo>
                    <a:lnTo>
                      <a:pt x="106" y="169"/>
                    </a:lnTo>
                    <a:lnTo>
                      <a:pt x="105" y="172"/>
                    </a:lnTo>
                    <a:lnTo>
                      <a:pt x="104" y="175"/>
                    </a:lnTo>
                    <a:lnTo>
                      <a:pt x="103" y="178"/>
                    </a:lnTo>
                    <a:lnTo>
                      <a:pt x="103" y="181"/>
                    </a:lnTo>
                    <a:lnTo>
                      <a:pt x="102" y="184"/>
                    </a:lnTo>
                    <a:lnTo>
                      <a:pt x="101" y="186"/>
                    </a:lnTo>
                    <a:lnTo>
                      <a:pt x="99" y="190"/>
                    </a:lnTo>
                    <a:lnTo>
                      <a:pt x="99" y="193"/>
                    </a:lnTo>
                    <a:lnTo>
                      <a:pt x="98" y="196"/>
                    </a:lnTo>
                    <a:lnTo>
                      <a:pt x="97" y="199"/>
                    </a:lnTo>
                    <a:lnTo>
                      <a:pt x="96" y="204"/>
                    </a:lnTo>
                    <a:lnTo>
                      <a:pt x="95" y="207"/>
                    </a:lnTo>
                    <a:lnTo>
                      <a:pt x="94" y="210"/>
                    </a:lnTo>
                    <a:lnTo>
                      <a:pt x="93" y="214"/>
                    </a:lnTo>
                    <a:lnTo>
                      <a:pt x="92" y="217"/>
                    </a:lnTo>
                    <a:lnTo>
                      <a:pt x="90" y="222"/>
                    </a:lnTo>
                    <a:lnTo>
                      <a:pt x="89" y="225"/>
                    </a:lnTo>
                    <a:lnTo>
                      <a:pt x="88" y="230"/>
                    </a:lnTo>
                    <a:lnTo>
                      <a:pt x="87" y="233"/>
                    </a:lnTo>
                    <a:lnTo>
                      <a:pt x="86" y="237"/>
                    </a:lnTo>
                    <a:lnTo>
                      <a:pt x="85" y="241"/>
                    </a:lnTo>
                    <a:lnTo>
                      <a:pt x="84" y="244"/>
                    </a:lnTo>
                    <a:lnTo>
                      <a:pt x="83" y="249"/>
                    </a:lnTo>
                    <a:lnTo>
                      <a:pt x="82" y="252"/>
                    </a:lnTo>
                    <a:lnTo>
                      <a:pt x="80" y="256"/>
                    </a:lnTo>
                    <a:lnTo>
                      <a:pt x="79" y="259"/>
                    </a:lnTo>
                    <a:lnTo>
                      <a:pt x="78" y="263"/>
                    </a:lnTo>
                    <a:lnTo>
                      <a:pt x="77" y="266"/>
                    </a:lnTo>
                    <a:lnTo>
                      <a:pt x="76" y="269"/>
                    </a:lnTo>
                    <a:lnTo>
                      <a:pt x="75" y="272"/>
                    </a:lnTo>
                    <a:lnTo>
                      <a:pt x="74" y="276"/>
                    </a:lnTo>
                    <a:lnTo>
                      <a:pt x="73" y="279"/>
                    </a:lnTo>
                    <a:lnTo>
                      <a:pt x="72" y="282"/>
                    </a:lnTo>
                    <a:lnTo>
                      <a:pt x="72" y="284"/>
                    </a:lnTo>
                    <a:lnTo>
                      <a:pt x="71" y="286"/>
                    </a:lnTo>
                    <a:lnTo>
                      <a:pt x="70" y="290"/>
                    </a:lnTo>
                    <a:lnTo>
                      <a:pt x="69" y="292"/>
                    </a:lnTo>
                    <a:lnTo>
                      <a:pt x="69" y="294"/>
                    </a:lnTo>
                    <a:lnTo>
                      <a:pt x="68" y="295"/>
                    </a:lnTo>
                    <a:lnTo>
                      <a:pt x="67" y="297"/>
                    </a:lnTo>
                    <a:lnTo>
                      <a:pt x="67" y="298"/>
                    </a:lnTo>
                    <a:lnTo>
                      <a:pt x="66" y="300"/>
                    </a:lnTo>
                    <a:lnTo>
                      <a:pt x="66" y="301"/>
                    </a:lnTo>
                    <a:lnTo>
                      <a:pt x="66" y="303"/>
                    </a:lnTo>
                    <a:lnTo>
                      <a:pt x="65" y="303"/>
                    </a:lnTo>
                    <a:lnTo>
                      <a:pt x="65" y="301"/>
                    </a:lnTo>
                    <a:lnTo>
                      <a:pt x="64" y="301"/>
                    </a:lnTo>
                    <a:lnTo>
                      <a:pt x="64" y="300"/>
                    </a:lnTo>
                    <a:lnTo>
                      <a:pt x="64" y="299"/>
                    </a:lnTo>
                    <a:lnTo>
                      <a:pt x="63" y="299"/>
                    </a:lnTo>
                    <a:lnTo>
                      <a:pt x="63" y="298"/>
                    </a:lnTo>
                    <a:lnTo>
                      <a:pt x="62" y="297"/>
                    </a:lnTo>
                    <a:lnTo>
                      <a:pt x="61" y="296"/>
                    </a:lnTo>
                    <a:lnTo>
                      <a:pt x="61" y="295"/>
                    </a:lnTo>
                    <a:lnTo>
                      <a:pt x="61" y="294"/>
                    </a:lnTo>
                    <a:lnTo>
                      <a:pt x="60" y="292"/>
                    </a:lnTo>
                    <a:lnTo>
                      <a:pt x="59" y="292"/>
                    </a:lnTo>
                    <a:lnTo>
                      <a:pt x="58" y="291"/>
                    </a:lnTo>
                    <a:lnTo>
                      <a:pt x="57" y="290"/>
                    </a:lnTo>
                    <a:lnTo>
                      <a:pt x="56" y="288"/>
                    </a:lnTo>
                    <a:lnTo>
                      <a:pt x="55" y="287"/>
                    </a:lnTo>
                    <a:lnTo>
                      <a:pt x="55" y="285"/>
                    </a:lnTo>
                    <a:lnTo>
                      <a:pt x="54" y="284"/>
                    </a:lnTo>
                    <a:lnTo>
                      <a:pt x="52" y="283"/>
                    </a:lnTo>
                    <a:lnTo>
                      <a:pt x="51" y="282"/>
                    </a:lnTo>
                    <a:lnTo>
                      <a:pt x="51" y="281"/>
                    </a:lnTo>
                    <a:lnTo>
                      <a:pt x="50" y="279"/>
                    </a:lnTo>
                    <a:lnTo>
                      <a:pt x="49" y="279"/>
                    </a:lnTo>
                    <a:lnTo>
                      <a:pt x="48" y="278"/>
                    </a:lnTo>
                    <a:lnTo>
                      <a:pt x="46" y="276"/>
                    </a:lnTo>
                    <a:lnTo>
                      <a:pt x="46" y="274"/>
                    </a:lnTo>
                    <a:lnTo>
                      <a:pt x="45" y="272"/>
                    </a:lnTo>
                    <a:lnTo>
                      <a:pt x="45" y="269"/>
                    </a:lnTo>
                    <a:lnTo>
                      <a:pt x="44" y="266"/>
                    </a:lnTo>
                    <a:lnTo>
                      <a:pt x="44" y="264"/>
                    </a:lnTo>
                    <a:lnTo>
                      <a:pt x="45" y="259"/>
                    </a:lnTo>
                    <a:lnTo>
                      <a:pt x="45" y="256"/>
                    </a:lnTo>
                    <a:lnTo>
                      <a:pt x="46" y="252"/>
                    </a:lnTo>
                    <a:lnTo>
                      <a:pt x="46" y="248"/>
                    </a:lnTo>
                    <a:lnTo>
                      <a:pt x="47" y="243"/>
                    </a:lnTo>
                    <a:lnTo>
                      <a:pt x="48" y="239"/>
                    </a:lnTo>
                    <a:lnTo>
                      <a:pt x="49" y="235"/>
                    </a:lnTo>
                    <a:lnTo>
                      <a:pt x="51" y="230"/>
                    </a:lnTo>
                    <a:lnTo>
                      <a:pt x="51" y="224"/>
                    </a:lnTo>
                    <a:lnTo>
                      <a:pt x="52" y="219"/>
                    </a:lnTo>
                    <a:lnTo>
                      <a:pt x="53" y="214"/>
                    </a:lnTo>
                    <a:lnTo>
                      <a:pt x="55" y="209"/>
                    </a:lnTo>
                    <a:lnTo>
                      <a:pt x="56" y="204"/>
                    </a:lnTo>
                    <a:lnTo>
                      <a:pt x="57" y="198"/>
                    </a:lnTo>
                    <a:lnTo>
                      <a:pt x="58" y="193"/>
                    </a:lnTo>
                    <a:lnTo>
                      <a:pt x="60" y="187"/>
                    </a:lnTo>
                    <a:lnTo>
                      <a:pt x="61" y="182"/>
                    </a:lnTo>
                    <a:lnTo>
                      <a:pt x="61" y="177"/>
                    </a:lnTo>
                    <a:lnTo>
                      <a:pt x="62" y="171"/>
                    </a:lnTo>
                    <a:lnTo>
                      <a:pt x="62" y="166"/>
                    </a:lnTo>
                    <a:lnTo>
                      <a:pt x="63" y="161"/>
                    </a:lnTo>
                    <a:lnTo>
                      <a:pt x="64" y="156"/>
                    </a:lnTo>
                    <a:lnTo>
                      <a:pt x="64" y="151"/>
                    </a:lnTo>
                    <a:lnTo>
                      <a:pt x="64" y="147"/>
                    </a:lnTo>
                    <a:lnTo>
                      <a:pt x="64" y="143"/>
                    </a:lnTo>
                    <a:lnTo>
                      <a:pt x="64" y="138"/>
                    </a:lnTo>
                    <a:lnTo>
                      <a:pt x="63" y="134"/>
                    </a:lnTo>
                    <a:lnTo>
                      <a:pt x="62" y="129"/>
                    </a:lnTo>
                    <a:lnTo>
                      <a:pt x="61" y="124"/>
                    </a:lnTo>
                    <a:lnTo>
                      <a:pt x="61" y="118"/>
                    </a:lnTo>
                    <a:lnTo>
                      <a:pt x="59" y="113"/>
                    </a:lnTo>
                    <a:lnTo>
                      <a:pt x="57" y="108"/>
                    </a:lnTo>
                    <a:lnTo>
                      <a:pt x="55" y="103"/>
                    </a:lnTo>
                    <a:lnTo>
                      <a:pt x="52" y="97"/>
                    </a:lnTo>
                    <a:lnTo>
                      <a:pt x="51" y="92"/>
                    </a:lnTo>
                    <a:lnTo>
                      <a:pt x="48" y="85"/>
                    </a:lnTo>
                    <a:lnTo>
                      <a:pt x="45" y="80"/>
                    </a:lnTo>
                    <a:lnTo>
                      <a:pt x="42" y="75"/>
                    </a:lnTo>
                    <a:lnTo>
                      <a:pt x="40" y="69"/>
                    </a:lnTo>
                    <a:lnTo>
                      <a:pt x="37" y="63"/>
                    </a:lnTo>
                    <a:lnTo>
                      <a:pt x="34" y="57"/>
                    </a:lnTo>
                    <a:lnTo>
                      <a:pt x="31" y="52"/>
                    </a:lnTo>
                    <a:lnTo>
                      <a:pt x="28" y="47"/>
                    </a:lnTo>
                    <a:lnTo>
                      <a:pt x="25" y="42"/>
                    </a:lnTo>
                    <a:lnTo>
                      <a:pt x="22" y="36"/>
                    </a:lnTo>
                    <a:lnTo>
                      <a:pt x="19" y="31"/>
                    </a:lnTo>
                    <a:lnTo>
                      <a:pt x="16" y="26"/>
                    </a:lnTo>
                    <a:lnTo>
                      <a:pt x="14" y="22"/>
                    </a:lnTo>
                    <a:lnTo>
                      <a:pt x="12" y="19"/>
                    </a:lnTo>
                    <a:lnTo>
                      <a:pt x="9" y="15"/>
                    </a:lnTo>
                    <a:lnTo>
                      <a:pt x="7" y="11"/>
                    </a:lnTo>
                    <a:lnTo>
                      <a:pt x="5" y="8"/>
                    </a:lnTo>
                    <a:lnTo>
                      <a:pt x="3" y="6"/>
                    </a:lnTo>
                    <a:lnTo>
                      <a:pt x="2" y="4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5D3B2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0" name="Freeform 138"/>
              <p:cNvSpPr>
                <a:spLocks/>
              </p:cNvSpPr>
              <p:nvPr/>
            </p:nvSpPr>
            <p:spPr bwMode="auto">
              <a:xfrm>
                <a:off x="2404" y="1596"/>
                <a:ext cx="141" cy="506"/>
              </a:xfrm>
              <a:custGeom>
                <a:avLst/>
                <a:gdLst>
                  <a:gd name="T0" fmla="*/ 3 w 109"/>
                  <a:gd name="T1" fmla="*/ 1 h 303"/>
                  <a:gd name="T2" fmla="*/ 12 w 109"/>
                  <a:gd name="T3" fmla="*/ 3 h 303"/>
                  <a:gd name="T4" fmla="*/ 24 w 109"/>
                  <a:gd name="T5" fmla="*/ 7 h 303"/>
                  <a:gd name="T6" fmla="*/ 39 w 109"/>
                  <a:gd name="T7" fmla="*/ 11 h 303"/>
                  <a:gd name="T8" fmla="*/ 53 w 109"/>
                  <a:gd name="T9" fmla="*/ 16 h 303"/>
                  <a:gd name="T10" fmla="*/ 67 w 109"/>
                  <a:gd name="T11" fmla="*/ 24 h 303"/>
                  <a:gd name="T12" fmla="*/ 79 w 109"/>
                  <a:gd name="T13" fmla="*/ 31 h 303"/>
                  <a:gd name="T14" fmla="*/ 86 w 109"/>
                  <a:gd name="T15" fmla="*/ 41 h 303"/>
                  <a:gd name="T16" fmla="*/ 92 w 109"/>
                  <a:gd name="T17" fmla="*/ 50 h 303"/>
                  <a:gd name="T18" fmla="*/ 96 w 109"/>
                  <a:gd name="T19" fmla="*/ 57 h 303"/>
                  <a:gd name="T20" fmla="*/ 100 w 109"/>
                  <a:gd name="T21" fmla="*/ 64 h 303"/>
                  <a:gd name="T22" fmla="*/ 103 w 109"/>
                  <a:gd name="T23" fmla="*/ 70 h 303"/>
                  <a:gd name="T24" fmla="*/ 105 w 109"/>
                  <a:gd name="T25" fmla="*/ 78 h 303"/>
                  <a:gd name="T26" fmla="*/ 107 w 109"/>
                  <a:gd name="T27" fmla="*/ 87 h 303"/>
                  <a:gd name="T28" fmla="*/ 108 w 109"/>
                  <a:gd name="T29" fmla="*/ 97 h 303"/>
                  <a:gd name="T30" fmla="*/ 108 w 109"/>
                  <a:gd name="T31" fmla="*/ 112 h 303"/>
                  <a:gd name="T32" fmla="*/ 108 w 109"/>
                  <a:gd name="T33" fmla="*/ 127 h 303"/>
                  <a:gd name="T34" fmla="*/ 106 w 109"/>
                  <a:gd name="T35" fmla="*/ 140 h 303"/>
                  <a:gd name="T36" fmla="*/ 104 w 109"/>
                  <a:gd name="T37" fmla="*/ 153 h 303"/>
                  <a:gd name="T38" fmla="*/ 101 w 109"/>
                  <a:gd name="T39" fmla="*/ 165 h 303"/>
                  <a:gd name="T40" fmla="*/ 98 w 109"/>
                  <a:gd name="T41" fmla="*/ 176 h 303"/>
                  <a:gd name="T42" fmla="*/ 94 w 109"/>
                  <a:gd name="T43" fmla="*/ 189 h 303"/>
                  <a:gd name="T44" fmla="*/ 91 w 109"/>
                  <a:gd name="T45" fmla="*/ 202 h 303"/>
                  <a:gd name="T46" fmla="*/ 86 w 109"/>
                  <a:gd name="T47" fmla="*/ 215 h 303"/>
                  <a:gd name="T48" fmla="*/ 82 w 109"/>
                  <a:gd name="T49" fmla="*/ 231 h 303"/>
                  <a:gd name="T50" fmla="*/ 78 w 109"/>
                  <a:gd name="T51" fmla="*/ 246 h 303"/>
                  <a:gd name="T52" fmla="*/ 75 w 109"/>
                  <a:gd name="T53" fmla="*/ 262 h 303"/>
                  <a:gd name="T54" fmla="*/ 71 w 109"/>
                  <a:gd name="T55" fmla="*/ 275 h 303"/>
                  <a:gd name="T56" fmla="*/ 69 w 109"/>
                  <a:gd name="T57" fmla="*/ 285 h 303"/>
                  <a:gd name="T58" fmla="*/ 67 w 109"/>
                  <a:gd name="T59" fmla="*/ 294 h 303"/>
                  <a:gd name="T60" fmla="*/ 66 w 109"/>
                  <a:gd name="T61" fmla="*/ 299 h 303"/>
                  <a:gd name="T62" fmla="*/ 65 w 109"/>
                  <a:gd name="T63" fmla="*/ 300 h 303"/>
                  <a:gd name="T64" fmla="*/ 62 w 109"/>
                  <a:gd name="T65" fmla="*/ 296 h 303"/>
                  <a:gd name="T66" fmla="*/ 60 w 109"/>
                  <a:gd name="T67" fmla="*/ 293 h 303"/>
                  <a:gd name="T68" fmla="*/ 58 w 109"/>
                  <a:gd name="T69" fmla="*/ 289 h 303"/>
                  <a:gd name="T70" fmla="*/ 54 w 109"/>
                  <a:gd name="T71" fmla="*/ 284 h 303"/>
                  <a:gd name="T72" fmla="*/ 50 w 109"/>
                  <a:gd name="T73" fmla="*/ 278 h 303"/>
                  <a:gd name="T74" fmla="*/ 46 w 109"/>
                  <a:gd name="T75" fmla="*/ 273 h 303"/>
                  <a:gd name="T76" fmla="*/ 43 w 109"/>
                  <a:gd name="T77" fmla="*/ 264 h 303"/>
                  <a:gd name="T78" fmla="*/ 44 w 109"/>
                  <a:gd name="T79" fmla="*/ 251 h 303"/>
                  <a:gd name="T80" fmla="*/ 47 w 109"/>
                  <a:gd name="T81" fmla="*/ 232 h 303"/>
                  <a:gd name="T82" fmla="*/ 50 w 109"/>
                  <a:gd name="T83" fmla="*/ 213 h 303"/>
                  <a:gd name="T84" fmla="*/ 54 w 109"/>
                  <a:gd name="T85" fmla="*/ 191 h 303"/>
                  <a:gd name="T86" fmla="*/ 58 w 109"/>
                  <a:gd name="T87" fmla="*/ 170 h 303"/>
                  <a:gd name="T88" fmla="*/ 60 w 109"/>
                  <a:gd name="T89" fmla="*/ 151 h 303"/>
                  <a:gd name="T90" fmla="*/ 59 w 109"/>
                  <a:gd name="T91" fmla="*/ 133 h 303"/>
                  <a:gd name="T92" fmla="*/ 55 w 109"/>
                  <a:gd name="T93" fmla="*/ 113 h 303"/>
                  <a:gd name="T94" fmla="*/ 47 w 109"/>
                  <a:gd name="T95" fmla="*/ 91 h 303"/>
                  <a:gd name="T96" fmla="*/ 37 w 109"/>
                  <a:gd name="T97" fmla="*/ 68 h 303"/>
                  <a:gd name="T98" fmla="*/ 26 w 109"/>
                  <a:gd name="T99" fmla="*/ 46 h 303"/>
                  <a:gd name="T100" fmla="*/ 15 w 109"/>
                  <a:gd name="T101" fmla="*/ 26 h 303"/>
                  <a:gd name="T102" fmla="*/ 7 w 109"/>
                  <a:gd name="T103" fmla="*/ 11 h 303"/>
                  <a:gd name="T104" fmla="*/ 1 w 109"/>
                  <a:gd name="T105" fmla="*/ 2 h 30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09"/>
                  <a:gd name="T160" fmla="*/ 0 h 303"/>
                  <a:gd name="T161" fmla="*/ 109 w 109"/>
                  <a:gd name="T162" fmla="*/ 303 h 30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09" h="303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7" y="2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4" y="4"/>
                    </a:lnTo>
                    <a:lnTo>
                      <a:pt x="17" y="5"/>
                    </a:lnTo>
                    <a:lnTo>
                      <a:pt x="20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31" y="9"/>
                    </a:lnTo>
                    <a:lnTo>
                      <a:pt x="35" y="10"/>
                    </a:lnTo>
                    <a:lnTo>
                      <a:pt x="39" y="11"/>
                    </a:lnTo>
                    <a:lnTo>
                      <a:pt x="42" y="12"/>
                    </a:lnTo>
                    <a:lnTo>
                      <a:pt x="46" y="14"/>
                    </a:lnTo>
                    <a:lnTo>
                      <a:pt x="50" y="16"/>
                    </a:lnTo>
                    <a:lnTo>
                      <a:pt x="53" y="16"/>
                    </a:lnTo>
                    <a:lnTo>
                      <a:pt x="57" y="19"/>
                    </a:lnTo>
                    <a:lnTo>
                      <a:pt x="60" y="20"/>
                    </a:lnTo>
                    <a:lnTo>
                      <a:pt x="63" y="22"/>
                    </a:lnTo>
                    <a:lnTo>
                      <a:pt x="67" y="24"/>
                    </a:lnTo>
                    <a:lnTo>
                      <a:pt x="71" y="25"/>
                    </a:lnTo>
                    <a:lnTo>
                      <a:pt x="73" y="28"/>
                    </a:lnTo>
                    <a:lnTo>
                      <a:pt x="76" y="29"/>
                    </a:lnTo>
                    <a:lnTo>
                      <a:pt x="79" y="31"/>
                    </a:lnTo>
                    <a:lnTo>
                      <a:pt x="81" y="34"/>
                    </a:lnTo>
                    <a:lnTo>
                      <a:pt x="83" y="37"/>
                    </a:lnTo>
                    <a:lnTo>
                      <a:pt x="85" y="39"/>
                    </a:lnTo>
                    <a:lnTo>
                      <a:pt x="86" y="41"/>
                    </a:lnTo>
                    <a:lnTo>
                      <a:pt x="88" y="43"/>
                    </a:lnTo>
                    <a:lnTo>
                      <a:pt x="89" y="47"/>
                    </a:lnTo>
                    <a:lnTo>
                      <a:pt x="91" y="49"/>
                    </a:lnTo>
                    <a:lnTo>
                      <a:pt x="92" y="50"/>
                    </a:lnTo>
                    <a:lnTo>
                      <a:pt x="93" y="52"/>
                    </a:lnTo>
                    <a:lnTo>
                      <a:pt x="94" y="54"/>
                    </a:lnTo>
                    <a:lnTo>
                      <a:pt x="95" y="56"/>
                    </a:lnTo>
                    <a:lnTo>
                      <a:pt x="96" y="57"/>
                    </a:lnTo>
                    <a:lnTo>
                      <a:pt x="97" y="60"/>
                    </a:lnTo>
                    <a:lnTo>
                      <a:pt x="98" y="61"/>
                    </a:lnTo>
                    <a:lnTo>
                      <a:pt x="99" y="63"/>
                    </a:lnTo>
                    <a:lnTo>
                      <a:pt x="100" y="64"/>
                    </a:lnTo>
                    <a:lnTo>
                      <a:pt x="100" y="66"/>
                    </a:lnTo>
                    <a:lnTo>
                      <a:pt x="101" y="67"/>
                    </a:lnTo>
                    <a:lnTo>
                      <a:pt x="102" y="68"/>
                    </a:lnTo>
                    <a:lnTo>
                      <a:pt x="103" y="70"/>
                    </a:lnTo>
                    <a:lnTo>
                      <a:pt x="103" y="72"/>
                    </a:lnTo>
                    <a:lnTo>
                      <a:pt x="104" y="74"/>
                    </a:lnTo>
                    <a:lnTo>
                      <a:pt x="105" y="76"/>
                    </a:lnTo>
                    <a:lnTo>
                      <a:pt x="105" y="78"/>
                    </a:lnTo>
                    <a:lnTo>
                      <a:pt x="106" y="79"/>
                    </a:lnTo>
                    <a:lnTo>
                      <a:pt x="106" y="81"/>
                    </a:lnTo>
                    <a:lnTo>
                      <a:pt x="106" y="84"/>
                    </a:lnTo>
                    <a:lnTo>
                      <a:pt x="107" y="87"/>
                    </a:lnTo>
                    <a:lnTo>
                      <a:pt x="107" y="89"/>
                    </a:lnTo>
                    <a:lnTo>
                      <a:pt x="107" y="92"/>
                    </a:lnTo>
                    <a:lnTo>
                      <a:pt x="108" y="94"/>
                    </a:lnTo>
                    <a:lnTo>
                      <a:pt x="108" y="97"/>
                    </a:lnTo>
                    <a:lnTo>
                      <a:pt x="108" y="101"/>
                    </a:lnTo>
                    <a:lnTo>
                      <a:pt x="108" y="103"/>
                    </a:lnTo>
                    <a:lnTo>
                      <a:pt x="108" y="108"/>
                    </a:lnTo>
                    <a:lnTo>
                      <a:pt x="108" y="112"/>
                    </a:lnTo>
                    <a:lnTo>
                      <a:pt x="108" y="116"/>
                    </a:lnTo>
                    <a:lnTo>
                      <a:pt x="108" y="120"/>
                    </a:lnTo>
                    <a:lnTo>
                      <a:pt x="108" y="123"/>
                    </a:lnTo>
                    <a:lnTo>
                      <a:pt x="108" y="127"/>
                    </a:lnTo>
                    <a:lnTo>
                      <a:pt x="107" y="130"/>
                    </a:lnTo>
                    <a:lnTo>
                      <a:pt x="107" y="134"/>
                    </a:lnTo>
                    <a:lnTo>
                      <a:pt x="107" y="137"/>
                    </a:lnTo>
                    <a:lnTo>
                      <a:pt x="106" y="140"/>
                    </a:lnTo>
                    <a:lnTo>
                      <a:pt x="106" y="143"/>
                    </a:lnTo>
                    <a:lnTo>
                      <a:pt x="105" y="147"/>
                    </a:lnTo>
                    <a:lnTo>
                      <a:pt x="105" y="150"/>
                    </a:lnTo>
                    <a:lnTo>
                      <a:pt x="104" y="153"/>
                    </a:lnTo>
                    <a:lnTo>
                      <a:pt x="104" y="156"/>
                    </a:lnTo>
                    <a:lnTo>
                      <a:pt x="103" y="158"/>
                    </a:lnTo>
                    <a:lnTo>
                      <a:pt x="102" y="162"/>
                    </a:lnTo>
                    <a:lnTo>
                      <a:pt x="101" y="165"/>
                    </a:lnTo>
                    <a:lnTo>
                      <a:pt x="101" y="167"/>
                    </a:lnTo>
                    <a:lnTo>
                      <a:pt x="100" y="170"/>
                    </a:lnTo>
                    <a:lnTo>
                      <a:pt x="99" y="174"/>
                    </a:lnTo>
                    <a:lnTo>
                      <a:pt x="98" y="176"/>
                    </a:lnTo>
                    <a:lnTo>
                      <a:pt x="97" y="179"/>
                    </a:lnTo>
                    <a:lnTo>
                      <a:pt x="96" y="182"/>
                    </a:lnTo>
                    <a:lnTo>
                      <a:pt x="95" y="185"/>
                    </a:lnTo>
                    <a:lnTo>
                      <a:pt x="94" y="189"/>
                    </a:lnTo>
                    <a:lnTo>
                      <a:pt x="94" y="191"/>
                    </a:lnTo>
                    <a:lnTo>
                      <a:pt x="93" y="195"/>
                    </a:lnTo>
                    <a:lnTo>
                      <a:pt x="92" y="198"/>
                    </a:lnTo>
                    <a:lnTo>
                      <a:pt x="91" y="202"/>
                    </a:lnTo>
                    <a:lnTo>
                      <a:pt x="90" y="204"/>
                    </a:lnTo>
                    <a:lnTo>
                      <a:pt x="88" y="208"/>
                    </a:lnTo>
                    <a:lnTo>
                      <a:pt x="87" y="212"/>
                    </a:lnTo>
                    <a:lnTo>
                      <a:pt x="86" y="215"/>
                    </a:lnTo>
                    <a:lnTo>
                      <a:pt x="85" y="220"/>
                    </a:lnTo>
                    <a:lnTo>
                      <a:pt x="84" y="224"/>
                    </a:lnTo>
                    <a:lnTo>
                      <a:pt x="83" y="227"/>
                    </a:lnTo>
                    <a:lnTo>
                      <a:pt x="82" y="231"/>
                    </a:lnTo>
                    <a:lnTo>
                      <a:pt x="81" y="235"/>
                    </a:lnTo>
                    <a:lnTo>
                      <a:pt x="80" y="239"/>
                    </a:lnTo>
                    <a:lnTo>
                      <a:pt x="79" y="243"/>
                    </a:lnTo>
                    <a:lnTo>
                      <a:pt x="78" y="246"/>
                    </a:lnTo>
                    <a:lnTo>
                      <a:pt x="77" y="251"/>
                    </a:lnTo>
                    <a:lnTo>
                      <a:pt x="76" y="254"/>
                    </a:lnTo>
                    <a:lnTo>
                      <a:pt x="75" y="257"/>
                    </a:lnTo>
                    <a:lnTo>
                      <a:pt x="75" y="262"/>
                    </a:lnTo>
                    <a:lnTo>
                      <a:pt x="74" y="264"/>
                    </a:lnTo>
                    <a:lnTo>
                      <a:pt x="73" y="268"/>
                    </a:lnTo>
                    <a:lnTo>
                      <a:pt x="72" y="271"/>
                    </a:lnTo>
                    <a:lnTo>
                      <a:pt x="71" y="275"/>
                    </a:lnTo>
                    <a:lnTo>
                      <a:pt x="71" y="277"/>
                    </a:lnTo>
                    <a:lnTo>
                      <a:pt x="71" y="280"/>
                    </a:lnTo>
                    <a:lnTo>
                      <a:pt x="70" y="283"/>
                    </a:lnTo>
                    <a:lnTo>
                      <a:pt x="69" y="285"/>
                    </a:lnTo>
                    <a:lnTo>
                      <a:pt x="69" y="287"/>
                    </a:lnTo>
                    <a:lnTo>
                      <a:pt x="68" y="290"/>
                    </a:lnTo>
                    <a:lnTo>
                      <a:pt x="68" y="291"/>
                    </a:lnTo>
                    <a:lnTo>
                      <a:pt x="67" y="294"/>
                    </a:lnTo>
                    <a:lnTo>
                      <a:pt x="67" y="296"/>
                    </a:lnTo>
                    <a:lnTo>
                      <a:pt x="67" y="297"/>
                    </a:lnTo>
                    <a:lnTo>
                      <a:pt x="66" y="298"/>
                    </a:lnTo>
                    <a:lnTo>
                      <a:pt x="66" y="299"/>
                    </a:lnTo>
                    <a:lnTo>
                      <a:pt x="66" y="300"/>
                    </a:lnTo>
                    <a:lnTo>
                      <a:pt x="66" y="302"/>
                    </a:lnTo>
                    <a:lnTo>
                      <a:pt x="65" y="302"/>
                    </a:lnTo>
                    <a:lnTo>
                      <a:pt x="65" y="300"/>
                    </a:lnTo>
                    <a:lnTo>
                      <a:pt x="64" y="299"/>
                    </a:lnTo>
                    <a:lnTo>
                      <a:pt x="63" y="298"/>
                    </a:lnTo>
                    <a:lnTo>
                      <a:pt x="63" y="297"/>
                    </a:lnTo>
                    <a:lnTo>
                      <a:pt x="62" y="296"/>
                    </a:lnTo>
                    <a:lnTo>
                      <a:pt x="61" y="295"/>
                    </a:lnTo>
                    <a:lnTo>
                      <a:pt x="61" y="294"/>
                    </a:lnTo>
                    <a:lnTo>
                      <a:pt x="60" y="294"/>
                    </a:lnTo>
                    <a:lnTo>
                      <a:pt x="60" y="293"/>
                    </a:lnTo>
                    <a:lnTo>
                      <a:pt x="60" y="291"/>
                    </a:lnTo>
                    <a:lnTo>
                      <a:pt x="59" y="290"/>
                    </a:lnTo>
                    <a:lnTo>
                      <a:pt x="58" y="290"/>
                    </a:lnTo>
                    <a:lnTo>
                      <a:pt x="58" y="289"/>
                    </a:lnTo>
                    <a:lnTo>
                      <a:pt x="57" y="287"/>
                    </a:lnTo>
                    <a:lnTo>
                      <a:pt x="56" y="286"/>
                    </a:lnTo>
                    <a:lnTo>
                      <a:pt x="55" y="285"/>
                    </a:lnTo>
                    <a:lnTo>
                      <a:pt x="54" y="284"/>
                    </a:lnTo>
                    <a:lnTo>
                      <a:pt x="53" y="282"/>
                    </a:lnTo>
                    <a:lnTo>
                      <a:pt x="52" y="281"/>
                    </a:lnTo>
                    <a:lnTo>
                      <a:pt x="51" y="280"/>
                    </a:lnTo>
                    <a:lnTo>
                      <a:pt x="50" y="278"/>
                    </a:lnTo>
                    <a:lnTo>
                      <a:pt x="49" y="277"/>
                    </a:lnTo>
                    <a:lnTo>
                      <a:pt x="48" y="277"/>
                    </a:lnTo>
                    <a:lnTo>
                      <a:pt x="47" y="276"/>
                    </a:lnTo>
                    <a:lnTo>
                      <a:pt x="46" y="273"/>
                    </a:lnTo>
                    <a:lnTo>
                      <a:pt x="45" y="272"/>
                    </a:lnTo>
                    <a:lnTo>
                      <a:pt x="44" y="270"/>
                    </a:lnTo>
                    <a:lnTo>
                      <a:pt x="44" y="267"/>
                    </a:lnTo>
                    <a:lnTo>
                      <a:pt x="43" y="264"/>
                    </a:lnTo>
                    <a:lnTo>
                      <a:pt x="43" y="262"/>
                    </a:lnTo>
                    <a:lnTo>
                      <a:pt x="43" y="258"/>
                    </a:lnTo>
                    <a:lnTo>
                      <a:pt x="44" y="254"/>
                    </a:lnTo>
                    <a:lnTo>
                      <a:pt x="44" y="251"/>
                    </a:lnTo>
                    <a:lnTo>
                      <a:pt x="45" y="246"/>
                    </a:lnTo>
                    <a:lnTo>
                      <a:pt x="45" y="242"/>
                    </a:lnTo>
                    <a:lnTo>
                      <a:pt x="46" y="237"/>
                    </a:lnTo>
                    <a:lnTo>
                      <a:pt x="47" y="232"/>
                    </a:lnTo>
                    <a:lnTo>
                      <a:pt x="48" y="228"/>
                    </a:lnTo>
                    <a:lnTo>
                      <a:pt x="49" y="223"/>
                    </a:lnTo>
                    <a:lnTo>
                      <a:pt x="50" y="217"/>
                    </a:lnTo>
                    <a:lnTo>
                      <a:pt x="50" y="213"/>
                    </a:lnTo>
                    <a:lnTo>
                      <a:pt x="51" y="208"/>
                    </a:lnTo>
                    <a:lnTo>
                      <a:pt x="52" y="203"/>
                    </a:lnTo>
                    <a:lnTo>
                      <a:pt x="53" y="197"/>
                    </a:lnTo>
                    <a:lnTo>
                      <a:pt x="54" y="191"/>
                    </a:lnTo>
                    <a:lnTo>
                      <a:pt x="56" y="186"/>
                    </a:lnTo>
                    <a:lnTo>
                      <a:pt x="56" y="181"/>
                    </a:lnTo>
                    <a:lnTo>
                      <a:pt x="57" y="176"/>
                    </a:lnTo>
                    <a:lnTo>
                      <a:pt x="58" y="170"/>
                    </a:lnTo>
                    <a:lnTo>
                      <a:pt x="59" y="165"/>
                    </a:lnTo>
                    <a:lnTo>
                      <a:pt x="59" y="161"/>
                    </a:lnTo>
                    <a:lnTo>
                      <a:pt x="60" y="155"/>
                    </a:lnTo>
                    <a:lnTo>
                      <a:pt x="60" y="151"/>
                    </a:lnTo>
                    <a:lnTo>
                      <a:pt x="60" y="145"/>
                    </a:lnTo>
                    <a:lnTo>
                      <a:pt x="60" y="141"/>
                    </a:lnTo>
                    <a:lnTo>
                      <a:pt x="60" y="137"/>
                    </a:lnTo>
                    <a:lnTo>
                      <a:pt x="59" y="133"/>
                    </a:lnTo>
                    <a:lnTo>
                      <a:pt x="59" y="128"/>
                    </a:lnTo>
                    <a:lnTo>
                      <a:pt x="58" y="123"/>
                    </a:lnTo>
                    <a:lnTo>
                      <a:pt x="56" y="119"/>
                    </a:lnTo>
                    <a:lnTo>
                      <a:pt x="55" y="113"/>
                    </a:lnTo>
                    <a:lnTo>
                      <a:pt x="53" y="108"/>
                    </a:lnTo>
                    <a:lnTo>
                      <a:pt x="51" y="103"/>
                    </a:lnTo>
                    <a:lnTo>
                      <a:pt x="49" y="97"/>
                    </a:lnTo>
                    <a:lnTo>
                      <a:pt x="47" y="91"/>
                    </a:lnTo>
                    <a:lnTo>
                      <a:pt x="44" y="85"/>
                    </a:lnTo>
                    <a:lnTo>
                      <a:pt x="42" y="80"/>
                    </a:lnTo>
                    <a:lnTo>
                      <a:pt x="39" y="74"/>
                    </a:lnTo>
                    <a:lnTo>
                      <a:pt x="37" y="68"/>
                    </a:lnTo>
                    <a:lnTo>
                      <a:pt x="34" y="63"/>
                    </a:lnTo>
                    <a:lnTo>
                      <a:pt x="31" y="56"/>
                    </a:lnTo>
                    <a:lnTo>
                      <a:pt x="28" y="51"/>
                    </a:lnTo>
                    <a:lnTo>
                      <a:pt x="26" y="46"/>
                    </a:lnTo>
                    <a:lnTo>
                      <a:pt x="24" y="40"/>
                    </a:lnTo>
                    <a:lnTo>
                      <a:pt x="21" y="36"/>
                    </a:lnTo>
                    <a:lnTo>
                      <a:pt x="18" y="30"/>
                    </a:lnTo>
                    <a:lnTo>
                      <a:pt x="15" y="26"/>
                    </a:lnTo>
                    <a:lnTo>
                      <a:pt x="13" y="22"/>
                    </a:lnTo>
                    <a:lnTo>
                      <a:pt x="11" y="17"/>
                    </a:lnTo>
                    <a:lnTo>
                      <a:pt x="9" y="15"/>
                    </a:lnTo>
                    <a:lnTo>
                      <a:pt x="7" y="11"/>
                    </a:lnTo>
                    <a:lnTo>
                      <a:pt x="5" y="8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BC9A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1" name="Freeform 139"/>
              <p:cNvSpPr>
                <a:spLocks/>
              </p:cNvSpPr>
              <p:nvPr/>
            </p:nvSpPr>
            <p:spPr bwMode="auto">
              <a:xfrm>
                <a:off x="2407" y="1598"/>
                <a:ext cx="132" cy="507"/>
              </a:xfrm>
              <a:custGeom>
                <a:avLst/>
                <a:gdLst>
                  <a:gd name="T0" fmla="*/ 2 w 101"/>
                  <a:gd name="T1" fmla="*/ 2 h 303"/>
                  <a:gd name="T2" fmla="*/ 10 w 101"/>
                  <a:gd name="T3" fmla="*/ 3 h 303"/>
                  <a:gd name="T4" fmla="*/ 20 w 101"/>
                  <a:gd name="T5" fmla="*/ 7 h 303"/>
                  <a:gd name="T6" fmla="*/ 33 w 101"/>
                  <a:gd name="T7" fmla="*/ 11 h 303"/>
                  <a:gd name="T8" fmla="*/ 46 w 101"/>
                  <a:gd name="T9" fmla="*/ 16 h 303"/>
                  <a:gd name="T10" fmla="*/ 59 w 101"/>
                  <a:gd name="T11" fmla="*/ 23 h 303"/>
                  <a:gd name="T12" fmla="*/ 70 w 101"/>
                  <a:gd name="T13" fmla="*/ 30 h 303"/>
                  <a:gd name="T14" fmla="*/ 77 w 101"/>
                  <a:gd name="T15" fmla="*/ 40 h 303"/>
                  <a:gd name="T16" fmla="*/ 83 w 101"/>
                  <a:gd name="T17" fmla="*/ 49 h 303"/>
                  <a:gd name="T18" fmla="*/ 87 w 101"/>
                  <a:gd name="T19" fmla="*/ 56 h 303"/>
                  <a:gd name="T20" fmla="*/ 90 w 101"/>
                  <a:gd name="T21" fmla="*/ 63 h 303"/>
                  <a:gd name="T22" fmla="*/ 94 w 101"/>
                  <a:gd name="T23" fmla="*/ 69 h 303"/>
                  <a:gd name="T24" fmla="*/ 96 w 101"/>
                  <a:gd name="T25" fmla="*/ 77 h 303"/>
                  <a:gd name="T26" fmla="*/ 98 w 101"/>
                  <a:gd name="T27" fmla="*/ 86 h 303"/>
                  <a:gd name="T28" fmla="*/ 99 w 101"/>
                  <a:gd name="T29" fmla="*/ 97 h 303"/>
                  <a:gd name="T30" fmla="*/ 100 w 101"/>
                  <a:gd name="T31" fmla="*/ 111 h 303"/>
                  <a:gd name="T32" fmla="*/ 99 w 101"/>
                  <a:gd name="T33" fmla="*/ 127 h 303"/>
                  <a:gd name="T34" fmla="*/ 98 w 101"/>
                  <a:gd name="T35" fmla="*/ 140 h 303"/>
                  <a:gd name="T36" fmla="*/ 96 w 101"/>
                  <a:gd name="T37" fmla="*/ 153 h 303"/>
                  <a:gd name="T38" fmla="*/ 93 w 101"/>
                  <a:gd name="T39" fmla="*/ 164 h 303"/>
                  <a:gd name="T40" fmla="*/ 90 w 101"/>
                  <a:gd name="T41" fmla="*/ 176 h 303"/>
                  <a:gd name="T42" fmla="*/ 87 w 101"/>
                  <a:gd name="T43" fmla="*/ 188 h 303"/>
                  <a:gd name="T44" fmla="*/ 83 w 101"/>
                  <a:gd name="T45" fmla="*/ 201 h 303"/>
                  <a:gd name="T46" fmla="*/ 79 w 101"/>
                  <a:gd name="T47" fmla="*/ 215 h 303"/>
                  <a:gd name="T48" fmla="*/ 76 w 101"/>
                  <a:gd name="T49" fmla="*/ 231 h 303"/>
                  <a:gd name="T50" fmla="*/ 72 w 101"/>
                  <a:gd name="T51" fmla="*/ 246 h 303"/>
                  <a:gd name="T52" fmla="*/ 69 w 101"/>
                  <a:gd name="T53" fmla="*/ 261 h 303"/>
                  <a:gd name="T54" fmla="*/ 67 w 101"/>
                  <a:gd name="T55" fmla="*/ 274 h 303"/>
                  <a:gd name="T56" fmla="*/ 66 w 101"/>
                  <a:gd name="T57" fmla="*/ 286 h 303"/>
                  <a:gd name="T58" fmla="*/ 65 w 101"/>
                  <a:gd name="T59" fmla="*/ 294 h 303"/>
                  <a:gd name="T60" fmla="*/ 64 w 101"/>
                  <a:gd name="T61" fmla="*/ 300 h 303"/>
                  <a:gd name="T62" fmla="*/ 63 w 101"/>
                  <a:gd name="T63" fmla="*/ 300 h 303"/>
                  <a:gd name="T64" fmla="*/ 61 w 101"/>
                  <a:gd name="T65" fmla="*/ 298 h 303"/>
                  <a:gd name="T66" fmla="*/ 59 w 101"/>
                  <a:gd name="T67" fmla="*/ 294 h 303"/>
                  <a:gd name="T68" fmla="*/ 56 w 101"/>
                  <a:gd name="T69" fmla="*/ 290 h 303"/>
                  <a:gd name="T70" fmla="*/ 53 w 101"/>
                  <a:gd name="T71" fmla="*/ 286 h 303"/>
                  <a:gd name="T72" fmla="*/ 49 w 101"/>
                  <a:gd name="T73" fmla="*/ 280 h 303"/>
                  <a:gd name="T74" fmla="*/ 44 w 101"/>
                  <a:gd name="T75" fmla="*/ 276 h 303"/>
                  <a:gd name="T76" fmla="*/ 41 w 101"/>
                  <a:gd name="T77" fmla="*/ 269 h 303"/>
                  <a:gd name="T78" fmla="*/ 40 w 101"/>
                  <a:gd name="T79" fmla="*/ 258 h 303"/>
                  <a:gd name="T80" fmla="*/ 42 w 101"/>
                  <a:gd name="T81" fmla="*/ 241 h 303"/>
                  <a:gd name="T82" fmla="*/ 44 w 101"/>
                  <a:gd name="T83" fmla="*/ 223 h 303"/>
                  <a:gd name="T84" fmla="*/ 47 w 101"/>
                  <a:gd name="T85" fmla="*/ 203 h 303"/>
                  <a:gd name="T86" fmla="*/ 50 w 101"/>
                  <a:gd name="T87" fmla="*/ 181 h 303"/>
                  <a:gd name="T88" fmla="*/ 53 w 101"/>
                  <a:gd name="T89" fmla="*/ 161 h 303"/>
                  <a:gd name="T90" fmla="*/ 53 w 101"/>
                  <a:gd name="T91" fmla="*/ 142 h 303"/>
                  <a:gd name="T92" fmla="*/ 51 w 101"/>
                  <a:gd name="T93" fmla="*/ 124 h 303"/>
                  <a:gd name="T94" fmla="*/ 44 w 101"/>
                  <a:gd name="T95" fmla="*/ 102 h 303"/>
                  <a:gd name="T96" fmla="*/ 36 w 101"/>
                  <a:gd name="T97" fmla="*/ 80 h 303"/>
                  <a:gd name="T98" fmla="*/ 27 w 101"/>
                  <a:gd name="T99" fmla="*/ 57 h 303"/>
                  <a:gd name="T100" fmla="*/ 18 w 101"/>
                  <a:gd name="T101" fmla="*/ 36 h 303"/>
                  <a:gd name="T102" fmla="*/ 9 w 101"/>
                  <a:gd name="T103" fmla="*/ 19 h 303"/>
                  <a:gd name="T104" fmla="*/ 2 w 101"/>
                  <a:gd name="T105" fmla="*/ 6 h 303"/>
                  <a:gd name="T106" fmla="*/ 0 w 101"/>
                  <a:gd name="T107" fmla="*/ 0 h 30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1"/>
                  <a:gd name="T163" fmla="*/ 0 h 303"/>
                  <a:gd name="T164" fmla="*/ 101 w 101"/>
                  <a:gd name="T165" fmla="*/ 303 h 30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1" h="303">
                    <a:moveTo>
                      <a:pt x="0" y="0"/>
                    </a:moveTo>
                    <a:lnTo>
                      <a:pt x="0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1" y="3"/>
                    </a:lnTo>
                    <a:lnTo>
                      <a:pt x="14" y="5"/>
                    </a:lnTo>
                    <a:lnTo>
                      <a:pt x="17" y="6"/>
                    </a:lnTo>
                    <a:lnTo>
                      <a:pt x="20" y="7"/>
                    </a:lnTo>
                    <a:lnTo>
                      <a:pt x="23" y="8"/>
                    </a:lnTo>
                    <a:lnTo>
                      <a:pt x="26" y="9"/>
                    </a:lnTo>
                    <a:lnTo>
                      <a:pt x="30" y="10"/>
                    </a:lnTo>
                    <a:lnTo>
                      <a:pt x="33" y="11"/>
                    </a:lnTo>
                    <a:lnTo>
                      <a:pt x="36" y="12"/>
                    </a:lnTo>
                    <a:lnTo>
                      <a:pt x="40" y="14"/>
                    </a:lnTo>
                    <a:lnTo>
                      <a:pt x="43" y="15"/>
                    </a:lnTo>
                    <a:lnTo>
                      <a:pt x="46" y="16"/>
                    </a:lnTo>
                    <a:lnTo>
                      <a:pt x="50" y="17"/>
                    </a:lnTo>
                    <a:lnTo>
                      <a:pt x="53" y="20"/>
                    </a:lnTo>
                    <a:lnTo>
                      <a:pt x="56" y="21"/>
                    </a:lnTo>
                    <a:lnTo>
                      <a:pt x="59" y="23"/>
                    </a:lnTo>
                    <a:lnTo>
                      <a:pt x="62" y="25"/>
                    </a:lnTo>
                    <a:lnTo>
                      <a:pt x="65" y="26"/>
                    </a:lnTo>
                    <a:lnTo>
                      <a:pt x="67" y="28"/>
                    </a:lnTo>
                    <a:lnTo>
                      <a:pt x="70" y="30"/>
                    </a:lnTo>
                    <a:lnTo>
                      <a:pt x="72" y="33"/>
                    </a:lnTo>
                    <a:lnTo>
                      <a:pt x="75" y="35"/>
                    </a:lnTo>
                    <a:lnTo>
                      <a:pt x="76" y="38"/>
                    </a:lnTo>
                    <a:lnTo>
                      <a:pt x="77" y="40"/>
                    </a:lnTo>
                    <a:lnTo>
                      <a:pt x="79" y="42"/>
                    </a:lnTo>
                    <a:lnTo>
                      <a:pt x="80" y="44"/>
                    </a:lnTo>
                    <a:lnTo>
                      <a:pt x="81" y="47"/>
                    </a:lnTo>
                    <a:lnTo>
                      <a:pt x="83" y="49"/>
                    </a:lnTo>
                    <a:lnTo>
                      <a:pt x="84" y="51"/>
                    </a:lnTo>
                    <a:lnTo>
                      <a:pt x="85" y="53"/>
                    </a:lnTo>
                    <a:lnTo>
                      <a:pt x="86" y="54"/>
                    </a:lnTo>
                    <a:lnTo>
                      <a:pt x="87" y="56"/>
                    </a:lnTo>
                    <a:lnTo>
                      <a:pt x="88" y="59"/>
                    </a:lnTo>
                    <a:lnTo>
                      <a:pt x="88" y="60"/>
                    </a:lnTo>
                    <a:lnTo>
                      <a:pt x="89" y="62"/>
                    </a:lnTo>
                    <a:lnTo>
                      <a:pt x="90" y="63"/>
                    </a:lnTo>
                    <a:lnTo>
                      <a:pt x="91" y="65"/>
                    </a:lnTo>
                    <a:lnTo>
                      <a:pt x="92" y="66"/>
                    </a:lnTo>
                    <a:lnTo>
                      <a:pt x="93" y="68"/>
                    </a:lnTo>
                    <a:lnTo>
                      <a:pt x="94" y="69"/>
                    </a:lnTo>
                    <a:lnTo>
                      <a:pt x="94" y="71"/>
                    </a:lnTo>
                    <a:lnTo>
                      <a:pt x="95" y="74"/>
                    </a:lnTo>
                    <a:lnTo>
                      <a:pt x="96" y="75"/>
                    </a:lnTo>
                    <a:lnTo>
                      <a:pt x="96" y="77"/>
                    </a:lnTo>
                    <a:lnTo>
                      <a:pt x="97" y="79"/>
                    </a:lnTo>
                    <a:lnTo>
                      <a:pt x="97" y="81"/>
                    </a:lnTo>
                    <a:lnTo>
                      <a:pt x="98" y="83"/>
                    </a:lnTo>
                    <a:lnTo>
                      <a:pt x="98" y="86"/>
                    </a:lnTo>
                    <a:lnTo>
                      <a:pt x="99" y="89"/>
                    </a:lnTo>
                    <a:lnTo>
                      <a:pt x="99" y="91"/>
                    </a:lnTo>
                    <a:lnTo>
                      <a:pt x="99" y="94"/>
                    </a:lnTo>
                    <a:lnTo>
                      <a:pt x="99" y="97"/>
                    </a:lnTo>
                    <a:lnTo>
                      <a:pt x="100" y="101"/>
                    </a:lnTo>
                    <a:lnTo>
                      <a:pt x="100" y="104"/>
                    </a:lnTo>
                    <a:lnTo>
                      <a:pt x="100" y="108"/>
                    </a:lnTo>
                    <a:lnTo>
                      <a:pt x="100" y="111"/>
                    </a:lnTo>
                    <a:lnTo>
                      <a:pt x="100" y="115"/>
                    </a:lnTo>
                    <a:lnTo>
                      <a:pt x="100" y="120"/>
                    </a:lnTo>
                    <a:lnTo>
                      <a:pt x="100" y="123"/>
                    </a:lnTo>
                    <a:lnTo>
                      <a:pt x="99" y="127"/>
                    </a:lnTo>
                    <a:lnTo>
                      <a:pt x="99" y="131"/>
                    </a:lnTo>
                    <a:lnTo>
                      <a:pt x="99" y="134"/>
                    </a:lnTo>
                    <a:lnTo>
                      <a:pt x="98" y="137"/>
                    </a:lnTo>
                    <a:lnTo>
                      <a:pt x="98" y="140"/>
                    </a:lnTo>
                    <a:lnTo>
                      <a:pt x="98" y="143"/>
                    </a:lnTo>
                    <a:lnTo>
                      <a:pt x="97" y="147"/>
                    </a:lnTo>
                    <a:lnTo>
                      <a:pt x="97" y="150"/>
                    </a:lnTo>
                    <a:lnTo>
                      <a:pt x="96" y="153"/>
                    </a:lnTo>
                    <a:lnTo>
                      <a:pt x="95" y="155"/>
                    </a:lnTo>
                    <a:lnTo>
                      <a:pt x="95" y="159"/>
                    </a:lnTo>
                    <a:lnTo>
                      <a:pt x="94" y="162"/>
                    </a:lnTo>
                    <a:lnTo>
                      <a:pt x="93" y="164"/>
                    </a:lnTo>
                    <a:lnTo>
                      <a:pt x="93" y="167"/>
                    </a:lnTo>
                    <a:lnTo>
                      <a:pt x="92" y="170"/>
                    </a:lnTo>
                    <a:lnTo>
                      <a:pt x="91" y="173"/>
                    </a:lnTo>
                    <a:lnTo>
                      <a:pt x="90" y="176"/>
                    </a:lnTo>
                    <a:lnTo>
                      <a:pt x="89" y="179"/>
                    </a:lnTo>
                    <a:lnTo>
                      <a:pt x="88" y="182"/>
                    </a:lnTo>
                    <a:lnTo>
                      <a:pt x="88" y="185"/>
                    </a:lnTo>
                    <a:lnTo>
                      <a:pt x="87" y="188"/>
                    </a:lnTo>
                    <a:lnTo>
                      <a:pt x="86" y="191"/>
                    </a:lnTo>
                    <a:lnTo>
                      <a:pt x="85" y="194"/>
                    </a:lnTo>
                    <a:lnTo>
                      <a:pt x="84" y="197"/>
                    </a:lnTo>
                    <a:lnTo>
                      <a:pt x="83" y="201"/>
                    </a:lnTo>
                    <a:lnTo>
                      <a:pt x="82" y="204"/>
                    </a:lnTo>
                    <a:lnTo>
                      <a:pt x="81" y="208"/>
                    </a:lnTo>
                    <a:lnTo>
                      <a:pt x="80" y="212"/>
                    </a:lnTo>
                    <a:lnTo>
                      <a:pt x="79" y="215"/>
                    </a:lnTo>
                    <a:lnTo>
                      <a:pt x="78" y="219"/>
                    </a:lnTo>
                    <a:lnTo>
                      <a:pt x="77" y="223"/>
                    </a:lnTo>
                    <a:lnTo>
                      <a:pt x="77" y="227"/>
                    </a:lnTo>
                    <a:lnTo>
                      <a:pt x="76" y="231"/>
                    </a:lnTo>
                    <a:lnTo>
                      <a:pt x="75" y="235"/>
                    </a:lnTo>
                    <a:lnTo>
                      <a:pt x="74" y="239"/>
                    </a:lnTo>
                    <a:lnTo>
                      <a:pt x="73" y="242"/>
                    </a:lnTo>
                    <a:lnTo>
                      <a:pt x="72" y="246"/>
                    </a:lnTo>
                    <a:lnTo>
                      <a:pt x="71" y="250"/>
                    </a:lnTo>
                    <a:lnTo>
                      <a:pt x="70" y="253"/>
                    </a:lnTo>
                    <a:lnTo>
                      <a:pt x="70" y="258"/>
                    </a:lnTo>
                    <a:lnTo>
                      <a:pt x="69" y="261"/>
                    </a:lnTo>
                    <a:lnTo>
                      <a:pt x="68" y="264"/>
                    </a:lnTo>
                    <a:lnTo>
                      <a:pt x="68" y="267"/>
                    </a:lnTo>
                    <a:lnTo>
                      <a:pt x="67" y="271"/>
                    </a:lnTo>
                    <a:lnTo>
                      <a:pt x="67" y="274"/>
                    </a:lnTo>
                    <a:lnTo>
                      <a:pt x="66" y="277"/>
                    </a:lnTo>
                    <a:lnTo>
                      <a:pt x="66" y="280"/>
                    </a:lnTo>
                    <a:lnTo>
                      <a:pt x="66" y="282"/>
                    </a:lnTo>
                    <a:lnTo>
                      <a:pt x="66" y="286"/>
                    </a:lnTo>
                    <a:lnTo>
                      <a:pt x="66" y="288"/>
                    </a:lnTo>
                    <a:lnTo>
                      <a:pt x="65" y="290"/>
                    </a:lnTo>
                    <a:lnTo>
                      <a:pt x="65" y="292"/>
                    </a:lnTo>
                    <a:lnTo>
                      <a:pt x="65" y="294"/>
                    </a:lnTo>
                    <a:lnTo>
                      <a:pt x="64" y="295"/>
                    </a:lnTo>
                    <a:lnTo>
                      <a:pt x="64" y="298"/>
                    </a:lnTo>
                    <a:lnTo>
                      <a:pt x="64" y="299"/>
                    </a:lnTo>
                    <a:lnTo>
                      <a:pt x="64" y="300"/>
                    </a:lnTo>
                    <a:lnTo>
                      <a:pt x="64" y="301"/>
                    </a:lnTo>
                    <a:lnTo>
                      <a:pt x="64" y="302"/>
                    </a:lnTo>
                    <a:lnTo>
                      <a:pt x="63" y="301"/>
                    </a:lnTo>
                    <a:lnTo>
                      <a:pt x="63" y="300"/>
                    </a:lnTo>
                    <a:lnTo>
                      <a:pt x="62" y="300"/>
                    </a:lnTo>
                    <a:lnTo>
                      <a:pt x="62" y="299"/>
                    </a:lnTo>
                    <a:lnTo>
                      <a:pt x="62" y="298"/>
                    </a:lnTo>
                    <a:lnTo>
                      <a:pt x="61" y="298"/>
                    </a:lnTo>
                    <a:lnTo>
                      <a:pt x="61" y="296"/>
                    </a:lnTo>
                    <a:lnTo>
                      <a:pt x="60" y="295"/>
                    </a:lnTo>
                    <a:lnTo>
                      <a:pt x="59" y="295"/>
                    </a:lnTo>
                    <a:lnTo>
                      <a:pt x="59" y="294"/>
                    </a:lnTo>
                    <a:lnTo>
                      <a:pt x="58" y="293"/>
                    </a:lnTo>
                    <a:lnTo>
                      <a:pt x="57" y="292"/>
                    </a:lnTo>
                    <a:lnTo>
                      <a:pt x="57" y="291"/>
                    </a:lnTo>
                    <a:lnTo>
                      <a:pt x="56" y="290"/>
                    </a:lnTo>
                    <a:lnTo>
                      <a:pt x="55" y="289"/>
                    </a:lnTo>
                    <a:lnTo>
                      <a:pt x="55" y="288"/>
                    </a:lnTo>
                    <a:lnTo>
                      <a:pt x="54" y="287"/>
                    </a:lnTo>
                    <a:lnTo>
                      <a:pt x="53" y="286"/>
                    </a:lnTo>
                    <a:lnTo>
                      <a:pt x="52" y="285"/>
                    </a:lnTo>
                    <a:lnTo>
                      <a:pt x="51" y="284"/>
                    </a:lnTo>
                    <a:lnTo>
                      <a:pt x="50" y="282"/>
                    </a:lnTo>
                    <a:lnTo>
                      <a:pt x="49" y="280"/>
                    </a:lnTo>
                    <a:lnTo>
                      <a:pt x="48" y="279"/>
                    </a:lnTo>
                    <a:lnTo>
                      <a:pt x="47" y="278"/>
                    </a:lnTo>
                    <a:lnTo>
                      <a:pt x="46" y="277"/>
                    </a:lnTo>
                    <a:lnTo>
                      <a:pt x="44" y="276"/>
                    </a:lnTo>
                    <a:lnTo>
                      <a:pt x="44" y="275"/>
                    </a:lnTo>
                    <a:lnTo>
                      <a:pt x="43" y="273"/>
                    </a:lnTo>
                    <a:lnTo>
                      <a:pt x="42" y="272"/>
                    </a:lnTo>
                    <a:lnTo>
                      <a:pt x="41" y="269"/>
                    </a:lnTo>
                    <a:lnTo>
                      <a:pt x="41" y="266"/>
                    </a:lnTo>
                    <a:lnTo>
                      <a:pt x="41" y="264"/>
                    </a:lnTo>
                    <a:lnTo>
                      <a:pt x="40" y="261"/>
                    </a:lnTo>
                    <a:lnTo>
                      <a:pt x="40" y="258"/>
                    </a:lnTo>
                    <a:lnTo>
                      <a:pt x="41" y="253"/>
                    </a:lnTo>
                    <a:lnTo>
                      <a:pt x="41" y="250"/>
                    </a:lnTo>
                    <a:lnTo>
                      <a:pt x="41" y="246"/>
                    </a:lnTo>
                    <a:lnTo>
                      <a:pt x="42" y="241"/>
                    </a:lnTo>
                    <a:lnTo>
                      <a:pt x="42" y="237"/>
                    </a:lnTo>
                    <a:lnTo>
                      <a:pt x="43" y="233"/>
                    </a:lnTo>
                    <a:lnTo>
                      <a:pt x="44" y="227"/>
                    </a:lnTo>
                    <a:lnTo>
                      <a:pt x="44" y="223"/>
                    </a:lnTo>
                    <a:lnTo>
                      <a:pt x="44" y="218"/>
                    </a:lnTo>
                    <a:lnTo>
                      <a:pt x="45" y="213"/>
                    </a:lnTo>
                    <a:lnTo>
                      <a:pt x="46" y="207"/>
                    </a:lnTo>
                    <a:lnTo>
                      <a:pt x="47" y="203"/>
                    </a:lnTo>
                    <a:lnTo>
                      <a:pt x="48" y="197"/>
                    </a:lnTo>
                    <a:lnTo>
                      <a:pt x="49" y="192"/>
                    </a:lnTo>
                    <a:lnTo>
                      <a:pt x="50" y="187"/>
                    </a:lnTo>
                    <a:lnTo>
                      <a:pt x="50" y="181"/>
                    </a:lnTo>
                    <a:lnTo>
                      <a:pt x="51" y="176"/>
                    </a:lnTo>
                    <a:lnTo>
                      <a:pt x="52" y="170"/>
                    </a:lnTo>
                    <a:lnTo>
                      <a:pt x="52" y="166"/>
                    </a:lnTo>
                    <a:lnTo>
                      <a:pt x="53" y="161"/>
                    </a:lnTo>
                    <a:lnTo>
                      <a:pt x="53" y="156"/>
                    </a:lnTo>
                    <a:lnTo>
                      <a:pt x="53" y="151"/>
                    </a:lnTo>
                    <a:lnTo>
                      <a:pt x="53" y="147"/>
                    </a:lnTo>
                    <a:lnTo>
                      <a:pt x="53" y="142"/>
                    </a:lnTo>
                    <a:lnTo>
                      <a:pt x="53" y="138"/>
                    </a:lnTo>
                    <a:lnTo>
                      <a:pt x="53" y="134"/>
                    </a:lnTo>
                    <a:lnTo>
                      <a:pt x="52" y="128"/>
                    </a:lnTo>
                    <a:lnTo>
                      <a:pt x="51" y="124"/>
                    </a:lnTo>
                    <a:lnTo>
                      <a:pt x="50" y="119"/>
                    </a:lnTo>
                    <a:lnTo>
                      <a:pt x="48" y="114"/>
                    </a:lnTo>
                    <a:lnTo>
                      <a:pt x="46" y="108"/>
                    </a:lnTo>
                    <a:lnTo>
                      <a:pt x="44" y="102"/>
                    </a:lnTo>
                    <a:lnTo>
                      <a:pt x="43" y="97"/>
                    </a:lnTo>
                    <a:lnTo>
                      <a:pt x="41" y="92"/>
                    </a:lnTo>
                    <a:lnTo>
                      <a:pt x="39" y="86"/>
                    </a:lnTo>
                    <a:lnTo>
                      <a:pt x="36" y="80"/>
                    </a:lnTo>
                    <a:lnTo>
                      <a:pt x="34" y="75"/>
                    </a:lnTo>
                    <a:lnTo>
                      <a:pt x="32" y="68"/>
                    </a:lnTo>
                    <a:lnTo>
                      <a:pt x="30" y="63"/>
                    </a:lnTo>
                    <a:lnTo>
                      <a:pt x="27" y="57"/>
                    </a:lnTo>
                    <a:lnTo>
                      <a:pt x="24" y="52"/>
                    </a:lnTo>
                    <a:lnTo>
                      <a:pt x="22" y="47"/>
                    </a:lnTo>
                    <a:lnTo>
                      <a:pt x="20" y="41"/>
                    </a:lnTo>
                    <a:lnTo>
                      <a:pt x="18" y="36"/>
                    </a:lnTo>
                    <a:lnTo>
                      <a:pt x="15" y="32"/>
                    </a:lnTo>
                    <a:lnTo>
                      <a:pt x="13" y="28"/>
                    </a:lnTo>
                    <a:lnTo>
                      <a:pt x="11" y="23"/>
                    </a:lnTo>
                    <a:lnTo>
                      <a:pt x="9" y="19"/>
                    </a:lnTo>
                    <a:lnTo>
                      <a:pt x="7" y="15"/>
                    </a:lnTo>
                    <a:lnTo>
                      <a:pt x="5" y="11"/>
                    </a:lnTo>
                    <a:lnTo>
                      <a:pt x="4" y="9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D1BFA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2" name="Freeform 140"/>
              <p:cNvSpPr>
                <a:spLocks/>
              </p:cNvSpPr>
              <p:nvPr/>
            </p:nvSpPr>
            <p:spPr bwMode="auto">
              <a:xfrm>
                <a:off x="2409" y="1601"/>
                <a:ext cx="123" cy="505"/>
              </a:xfrm>
              <a:custGeom>
                <a:avLst/>
                <a:gdLst>
                  <a:gd name="T0" fmla="*/ 2 w 95"/>
                  <a:gd name="T1" fmla="*/ 1 h 302"/>
                  <a:gd name="T2" fmla="*/ 9 w 95"/>
                  <a:gd name="T3" fmla="*/ 2 h 302"/>
                  <a:gd name="T4" fmla="*/ 19 w 95"/>
                  <a:gd name="T5" fmla="*/ 6 h 302"/>
                  <a:gd name="T6" fmla="*/ 30 w 95"/>
                  <a:gd name="T7" fmla="*/ 9 h 302"/>
                  <a:gd name="T8" fmla="*/ 41 w 95"/>
                  <a:gd name="T9" fmla="*/ 14 h 302"/>
                  <a:gd name="T10" fmla="*/ 53 w 95"/>
                  <a:gd name="T11" fmla="*/ 21 h 302"/>
                  <a:gd name="T12" fmla="*/ 63 w 95"/>
                  <a:gd name="T13" fmla="*/ 28 h 302"/>
                  <a:gd name="T14" fmla="*/ 70 w 95"/>
                  <a:gd name="T15" fmla="*/ 38 h 302"/>
                  <a:gd name="T16" fmla="*/ 75 w 95"/>
                  <a:gd name="T17" fmla="*/ 47 h 302"/>
                  <a:gd name="T18" fmla="*/ 80 w 95"/>
                  <a:gd name="T19" fmla="*/ 54 h 302"/>
                  <a:gd name="T20" fmla="*/ 83 w 95"/>
                  <a:gd name="T21" fmla="*/ 61 h 302"/>
                  <a:gd name="T22" fmla="*/ 87 w 95"/>
                  <a:gd name="T23" fmla="*/ 67 h 302"/>
                  <a:gd name="T24" fmla="*/ 90 w 95"/>
                  <a:gd name="T25" fmla="*/ 75 h 302"/>
                  <a:gd name="T26" fmla="*/ 92 w 95"/>
                  <a:gd name="T27" fmla="*/ 84 h 302"/>
                  <a:gd name="T28" fmla="*/ 93 w 95"/>
                  <a:gd name="T29" fmla="*/ 96 h 302"/>
                  <a:gd name="T30" fmla="*/ 94 w 95"/>
                  <a:gd name="T31" fmla="*/ 110 h 302"/>
                  <a:gd name="T32" fmla="*/ 93 w 95"/>
                  <a:gd name="T33" fmla="*/ 125 h 302"/>
                  <a:gd name="T34" fmla="*/ 92 w 95"/>
                  <a:gd name="T35" fmla="*/ 139 h 302"/>
                  <a:gd name="T36" fmla="*/ 90 w 95"/>
                  <a:gd name="T37" fmla="*/ 151 h 302"/>
                  <a:gd name="T38" fmla="*/ 88 w 95"/>
                  <a:gd name="T39" fmla="*/ 163 h 302"/>
                  <a:gd name="T40" fmla="*/ 85 w 95"/>
                  <a:gd name="T41" fmla="*/ 174 h 302"/>
                  <a:gd name="T42" fmla="*/ 82 w 95"/>
                  <a:gd name="T43" fmla="*/ 186 h 302"/>
                  <a:gd name="T44" fmla="*/ 78 w 95"/>
                  <a:gd name="T45" fmla="*/ 199 h 302"/>
                  <a:gd name="T46" fmla="*/ 73 w 95"/>
                  <a:gd name="T47" fmla="*/ 213 h 302"/>
                  <a:gd name="T48" fmla="*/ 70 w 95"/>
                  <a:gd name="T49" fmla="*/ 230 h 302"/>
                  <a:gd name="T50" fmla="*/ 67 w 95"/>
                  <a:gd name="T51" fmla="*/ 245 h 302"/>
                  <a:gd name="T52" fmla="*/ 65 w 95"/>
                  <a:gd name="T53" fmla="*/ 260 h 302"/>
                  <a:gd name="T54" fmla="*/ 64 w 95"/>
                  <a:gd name="T55" fmla="*/ 273 h 302"/>
                  <a:gd name="T56" fmla="*/ 63 w 95"/>
                  <a:gd name="T57" fmla="*/ 285 h 302"/>
                  <a:gd name="T58" fmla="*/ 63 w 95"/>
                  <a:gd name="T59" fmla="*/ 293 h 302"/>
                  <a:gd name="T60" fmla="*/ 63 w 95"/>
                  <a:gd name="T61" fmla="*/ 299 h 302"/>
                  <a:gd name="T62" fmla="*/ 62 w 95"/>
                  <a:gd name="T63" fmla="*/ 299 h 302"/>
                  <a:gd name="T64" fmla="*/ 60 w 95"/>
                  <a:gd name="T65" fmla="*/ 295 h 302"/>
                  <a:gd name="T66" fmla="*/ 58 w 95"/>
                  <a:gd name="T67" fmla="*/ 291 h 302"/>
                  <a:gd name="T68" fmla="*/ 55 w 95"/>
                  <a:gd name="T69" fmla="*/ 287 h 302"/>
                  <a:gd name="T70" fmla="*/ 52 w 95"/>
                  <a:gd name="T71" fmla="*/ 282 h 302"/>
                  <a:gd name="T72" fmla="*/ 47 w 95"/>
                  <a:gd name="T73" fmla="*/ 277 h 302"/>
                  <a:gd name="T74" fmla="*/ 42 w 95"/>
                  <a:gd name="T75" fmla="*/ 273 h 302"/>
                  <a:gd name="T76" fmla="*/ 40 w 95"/>
                  <a:gd name="T77" fmla="*/ 264 h 302"/>
                  <a:gd name="T78" fmla="*/ 39 w 95"/>
                  <a:gd name="T79" fmla="*/ 252 h 302"/>
                  <a:gd name="T80" fmla="*/ 40 w 95"/>
                  <a:gd name="T81" fmla="*/ 235 h 302"/>
                  <a:gd name="T82" fmla="*/ 42 w 95"/>
                  <a:gd name="T83" fmla="*/ 217 h 302"/>
                  <a:gd name="T84" fmla="*/ 44 w 95"/>
                  <a:gd name="T85" fmla="*/ 196 h 302"/>
                  <a:gd name="T86" fmla="*/ 47 w 95"/>
                  <a:gd name="T87" fmla="*/ 175 h 302"/>
                  <a:gd name="T88" fmla="*/ 48 w 95"/>
                  <a:gd name="T89" fmla="*/ 155 h 302"/>
                  <a:gd name="T90" fmla="*/ 48 w 95"/>
                  <a:gd name="T91" fmla="*/ 137 h 302"/>
                  <a:gd name="T92" fmla="*/ 45 w 95"/>
                  <a:gd name="T93" fmla="*/ 118 h 302"/>
                  <a:gd name="T94" fmla="*/ 39 w 95"/>
                  <a:gd name="T95" fmla="*/ 96 h 302"/>
                  <a:gd name="T96" fmla="*/ 31 w 95"/>
                  <a:gd name="T97" fmla="*/ 74 h 302"/>
                  <a:gd name="T98" fmla="*/ 22 w 95"/>
                  <a:gd name="T99" fmla="*/ 51 h 302"/>
                  <a:gd name="T100" fmla="*/ 14 w 95"/>
                  <a:gd name="T101" fmla="*/ 30 h 302"/>
                  <a:gd name="T102" fmla="*/ 7 w 95"/>
                  <a:gd name="T103" fmla="*/ 14 h 302"/>
                  <a:gd name="T104" fmla="*/ 1 w 95"/>
                  <a:gd name="T105" fmla="*/ 3 h 3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95"/>
                  <a:gd name="T160" fmla="*/ 0 h 302"/>
                  <a:gd name="T161" fmla="*/ 95 w 95"/>
                  <a:gd name="T162" fmla="*/ 302 h 3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95" h="302">
                    <a:moveTo>
                      <a:pt x="0" y="0"/>
                    </a:moveTo>
                    <a:lnTo>
                      <a:pt x="0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1"/>
                    </a:lnTo>
                    <a:lnTo>
                      <a:pt x="7" y="1"/>
                    </a:lnTo>
                    <a:lnTo>
                      <a:pt x="9" y="2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6" y="5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4" y="7"/>
                    </a:lnTo>
                    <a:lnTo>
                      <a:pt x="27" y="8"/>
                    </a:lnTo>
                    <a:lnTo>
                      <a:pt x="30" y="9"/>
                    </a:lnTo>
                    <a:lnTo>
                      <a:pt x="32" y="10"/>
                    </a:lnTo>
                    <a:lnTo>
                      <a:pt x="36" y="11"/>
                    </a:lnTo>
                    <a:lnTo>
                      <a:pt x="39" y="13"/>
                    </a:lnTo>
                    <a:lnTo>
                      <a:pt x="41" y="14"/>
                    </a:lnTo>
                    <a:lnTo>
                      <a:pt x="44" y="15"/>
                    </a:lnTo>
                    <a:lnTo>
                      <a:pt x="48" y="18"/>
                    </a:lnTo>
                    <a:lnTo>
                      <a:pt x="51" y="19"/>
                    </a:lnTo>
                    <a:lnTo>
                      <a:pt x="53" y="21"/>
                    </a:lnTo>
                    <a:lnTo>
                      <a:pt x="56" y="22"/>
                    </a:lnTo>
                    <a:lnTo>
                      <a:pt x="59" y="24"/>
                    </a:lnTo>
                    <a:lnTo>
                      <a:pt x="61" y="26"/>
                    </a:lnTo>
                    <a:lnTo>
                      <a:pt x="63" y="28"/>
                    </a:lnTo>
                    <a:lnTo>
                      <a:pt x="65" y="30"/>
                    </a:lnTo>
                    <a:lnTo>
                      <a:pt x="67" y="33"/>
                    </a:lnTo>
                    <a:lnTo>
                      <a:pt x="69" y="35"/>
                    </a:lnTo>
                    <a:lnTo>
                      <a:pt x="70" y="38"/>
                    </a:lnTo>
                    <a:lnTo>
                      <a:pt x="72" y="40"/>
                    </a:lnTo>
                    <a:lnTo>
                      <a:pt x="73" y="42"/>
                    </a:lnTo>
                    <a:lnTo>
                      <a:pt x="74" y="45"/>
                    </a:lnTo>
                    <a:lnTo>
                      <a:pt x="75" y="47"/>
                    </a:lnTo>
                    <a:lnTo>
                      <a:pt x="76" y="49"/>
                    </a:lnTo>
                    <a:lnTo>
                      <a:pt x="78" y="51"/>
                    </a:lnTo>
                    <a:lnTo>
                      <a:pt x="79" y="52"/>
                    </a:lnTo>
                    <a:lnTo>
                      <a:pt x="80" y="54"/>
                    </a:lnTo>
                    <a:lnTo>
                      <a:pt x="81" y="55"/>
                    </a:lnTo>
                    <a:lnTo>
                      <a:pt x="82" y="57"/>
                    </a:lnTo>
                    <a:lnTo>
                      <a:pt x="83" y="60"/>
                    </a:lnTo>
                    <a:lnTo>
                      <a:pt x="83" y="61"/>
                    </a:lnTo>
                    <a:lnTo>
                      <a:pt x="84" y="63"/>
                    </a:lnTo>
                    <a:lnTo>
                      <a:pt x="85" y="64"/>
                    </a:lnTo>
                    <a:lnTo>
                      <a:pt x="86" y="66"/>
                    </a:lnTo>
                    <a:lnTo>
                      <a:pt x="87" y="67"/>
                    </a:lnTo>
                    <a:lnTo>
                      <a:pt x="88" y="69"/>
                    </a:lnTo>
                    <a:lnTo>
                      <a:pt x="88" y="72"/>
                    </a:lnTo>
                    <a:lnTo>
                      <a:pt x="89" y="74"/>
                    </a:lnTo>
                    <a:lnTo>
                      <a:pt x="90" y="75"/>
                    </a:lnTo>
                    <a:lnTo>
                      <a:pt x="90" y="77"/>
                    </a:lnTo>
                    <a:lnTo>
                      <a:pt x="91" y="79"/>
                    </a:lnTo>
                    <a:lnTo>
                      <a:pt x="91" y="82"/>
                    </a:lnTo>
                    <a:lnTo>
                      <a:pt x="92" y="84"/>
                    </a:lnTo>
                    <a:lnTo>
                      <a:pt x="92" y="87"/>
                    </a:lnTo>
                    <a:lnTo>
                      <a:pt x="93" y="90"/>
                    </a:lnTo>
                    <a:lnTo>
                      <a:pt x="93" y="93"/>
                    </a:lnTo>
                    <a:lnTo>
                      <a:pt x="93" y="96"/>
                    </a:lnTo>
                    <a:lnTo>
                      <a:pt x="93" y="100"/>
                    </a:lnTo>
                    <a:lnTo>
                      <a:pt x="94" y="102"/>
                    </a:lnTo>
                    <a:lnTo>
                      <a:pt x="94" y="106"/>
                    </a:lnTo>
                    <a:lnTo>
                      <a:pt x="94" y="110"/>
                    </a:lnTo>
                    <a:lnTo>
                      <a:pt x="94" y="114"/>
                    </a:lnTo>
                    <a:lnTo>
                      <a:pt x="94" y="118"/>
                    </a:lnTo>
                    <a:lnTo>
                      <a:pt x="93" y="122"/>
                    </a:lnTo>
                    <a:lnTo>
                      <a:pt x="93" y="125"/>
                    </a:lnTo>
                    <a:lnTo>
                      <a:pt x="93" y="128"/>
                    </a:lnTo>
                    <a:lnTo>
                      <a:pt x="93" y="133"/>
                    </a:lnTo>
                    <a:lnTo>
                      <a:pt x="92" y="136"/>
                    </a:lnTo>
                    <a:lnTo>
                      <a:pt x="92" y="139"/>
                    </a:lnTo>
                    <a:lnTo>
                      <a:pt x="92" y="142"/>
                    </a:lnTo>
                    <a:lnTo>
                      <a:pt x="91" y="145"/>
                    </a:lnTo>
                    <a:lnTo>
                      <a:pt x="91" y="148"/>
                    </a:lnTo>
                    <a:lnTo>
                      <a:pt x="90" y="151"/>
                    </a:lnTo>
                    <a:lnTo>
                      <a:pt x="90" y="154"/>
                    </a:lnTo>
                    <a:lnTo>
                      <a:pt x="89" y="156"/>
                    </a:lnTo>
                    <a:lnTo>
                      <a:pt x="88" y="160"/>
                    </a:lnTo>
                    <a:lnTo>
                      <a:pt x="88" y="163"/>
                    </a:lnTo>
                    <a:lnTo>
                      <a:pt x="87" y="165"/>
                    </a:lnTo>
                    <a:lnTo>
                      <a:pt x="86" y="168"/>
                    </a:lnTo>
                    <a:lnTo>
                      <a:pt x="85" y="172"/>
                    </a:lnTo>
                    <a:lnTo>
                      <a:pt x="85" y="174"/>
                    </a:lnTo>
                    <a:lnTo>
                      <a:pt x="84" y="177"/>
                    </a:lnTo>
                    <a:lnTo>
                      <a:pt x="83" y="180"/>
                    </a:lnTo>
                    <a:lnTo>
                      <a:pt x="83" y="183"/>
                    </a:lnTo>
                    <a:lnTo>
                      <a:pt x="82" y="186"/>
                    </a:lnTo>
                    <a:lnTo>
                      <a:pt x="81" y="189"/>
                    </a:lnTo>
                    <a:lnTo>
                      <a:pt x="80" y="192"/>
                    </a:lnTo>
                    <a:lnTo>
                      <a:pt x="79" y="195"/>
                    </a:lnTo>
                    <a:lnTo>
                      <a:pt x="78" y="199"/>
                    </a:lnTo>
                    <a:lnTo>
                      <a:pt x="77" y="203"/>
                    </a:lnTo>
                    <a:lnTo>
                      <a:pt x="76" y="206"/>
                    </a:lnTo>
                    <a:lnTo>
                      <a:pt x="75" y="209"/>
                    </a:lnTo>
                    <a:lnTo>
                      <a:pt x="73" y="213"/>
                    </a:lnTo>
                    <a:lnTo>
                      <a:pt x="73" y="218"/>
                    </a:lnTo>
                    <a:lnTo>
                      <a:pt x="72" y="221"/>
                    </a:lnTo>
                    <a:lnTo>
                      <a:pt x="71" y="225"/>
                    </a:lnTo>
                    <a:lnTo>
                      <a:pt x="70" y="230"/>
                    </a:lnTo>
                    <a:lnTo>
                      <a:pt x="69" y="233"/>
                    </a:lnTo>
                    <a:lnTo>
                      <a:pt x="69" y="237"/>
                    </a:lnTo>
                    <a:lnTo>
                      <a:pt x="68" y="240"/>
                    </a:lnTo>
                    <a:lnTo>
                      <a:pt x="67" y="245"/>
                    </a:lnTo>
                    <a:lnTo>
                      <a:pt x="67" y="249"/>
                    </a:lnTo>
                    <a:lnTo>
                      <a:pt x="66" y="252"/>
                    </a:lnTo>
                    <a:lnTo>
                      <a:pt x="66" y="255"/>
                    </a:lnTo>
                    <a:lnTo>
                      <a:pt x="65" y="260"/>
                    </a:lnTo>
                    <a:lnTo>
                      <a:pt x="65" y="263"/>
                    </a:lnTo>
                    <a:lnTo>
                      <a:pt x="64" y="266"/>
                    </a:lnTo>
                    <a:lnTo>
                      <a:pt x="64" y="270"/>
                    </a:lnTo>
                    <a:lnTo>
                      <a:pt x="64" y="273"/>
                    </a:lnTo>
                    <a:lnTo>
                      <a:pt x="64" y="276"/>
                    </a:lnTo>
                    <a:lnTo>
                      <a:pt x="63" y="279"/>
                    </a:lnTo>
                    <a:lnTo>
                      <a:pt x="63" y="281"/>
                    </a:lnTo>
                    <a:lnTo>
                      <a:pt x="63" y="285"/>
                    </a:lnTo>
                    <a:lnTo>
                      <a:pt x="63" y="287"/>
                    </a:lnTo>
                    <a:lnTo>
                      <a:pt x="63" y="289"/>
                    </a:lnTo>
                    <a:lnTo>
                      <a:pt x="63" y="291"/>
                    </a:lnTo>
                    <a:lnTo>
                      <a:pt x="63" y="293"/>
                    </a:lnTo>
                    <a:lnTo>
                      <a:pt x="63" y="294"/>
                    </a:lnTo>
                    <a:lnTo>
                      <a:pt x="63" y="297"/>
                    </a:lnTo>
                    <a:lnTo>
                      <a:pt x="63" y="298"/>
                    </a:lnTo>
                    <a:lnTo>
                      <a:pt x="63" y="299"/>
                    </a:lnTo>
                    <a:lnTo>
                      <a:pt x="63" y="301"/>
                    </a:lnTo>
                    <a:lnTo>
                      <a:pt x="62" y="301"/>
                    </a:lnTo>
                    <a:lnTo>
                      <a:pt x="62" y="299"/>
                    </a:lnTo>
                    <a:lnTo>
                      <a:pt x="62" y="298"/>
                    </a:lnTo>
                    <a:lnTo>
                      <a:pt x="61" y="297"/>
                    </a:lnTo>
                    <a:lnTo>
                      <a:pt x="60" y="295"/>
                    </a:lnTo>
                    <a:lnTo>
                      <a:pt x="60" y="294"/>
                    </a:lnTo>
                    <a:lnTo>
                      <a:pt x="59" y="293"/>
                    </a:lnTo>
                    <a:lnTo>
                      <a:pt x="58" y="292"/>
                    </a:lnTo>
                    <a:lnTo>
                      <a:pt x="58" y="291"/>
                    </a:lnTo>
                    <a:lnTo>
                      <a:pt x="57" y="290"/>
                    </a:lnTo>
                    <a:lnTo>
                      <a:pt x="56" y="289"/>
                    </a:lnTo>
                    <a:lnTo>
                      <a:pt x="55" y="288"/>
                    </a:lnTo>
                    <a:lnTo>
                      <a:pt x="55" y="287"/>
                    </a:lnTo>
                    <a:lnTo>
                      <a:pt x="54" y="286"/>
                    </a:lnTo>
                    <a:lnTo>
                      <a:pt x="53" y="285"/>
                    </a:lnTo>
                    <a:lnTo>
                      <a:pt x="52" y="284"/>
                    </a:lnTo>
                    <a:lnTo>
                      <a:pt x="52" y="282"/>
                    </a:lnTo>
                    <a:lnTo>
                      <a:pt x="51" y="281"/>
                    </a:lnTo>
                    <a:lnTo>
                      <a:pt x="50" y="280"/>
                    </a:lnTo>
                    <a:lnTo>
                      <a:pt x="49" y="278"/>
                    </a:lnTo>
                    <a:lnTo>
                      <a:pt x="47" y="277"/>
                    </a:lnTo>
                    <a:lnTo>
                      <a:pt x="46" y="276"/>
                    </a:lnTo>
                    <a:lnTo>
                      <a:pt x="45" y="275"/>
                    </a:lnTo>
                    <a:lnTo>
                      <a:pt x="44" y="274"/>
                    </a:lnTo>
                    <a:lnTo>
                      <a:pt x="42" y="273"/>
                    </a:lnTo>
                    <a:lnTo>
                      <a:pt x="41" y="271"/>
                    </a:lnTo>
                    <a:lnTo>
                      <a:pt x="41" y="270"/>
                    </a:lnTo>
                    <a:lnTo>
                      <a:pt x="41" y="267"/>
                    </a:lnTo>
                    <a:lnTo>
                      <a:pt x="40" y="264"/>
                    </a:lnTo>
                    <a:lnTo>
                      <a:pt x="40" y="262"/>
                    </a:lnTo>
                    <a:lnTo>
                      <a:pt x="39" y="259"/>
                    </a:lnTo>
                    <a:lnTo>
                      <a:pt x="39" y="255"/>
                    </a:lnTo>
                    <a:lnTo>
                      <a:pt x="39" y="252"/>
                    </a:lnTo>
                    <a:lnTo>
                      <a:pt x="39" y="248"/>
                    </a:lnTo>
                    <a:lnTo>
                      <a:pt x="40" y="244"/>
                    </a:lnTo>
                    <a:lnTo>
                      <a:pt x="40" y="239"/>
                    </a:lnTo>
                    <a:lnTo>
                      <a:pt x="40" y="235"/>
                    </a:lnTo>
                    <a:lnTo>
                      <a:pt x="41" y="231"/>
                    </a:lnTo>
                    <a:lnTo>
                      <a:pt x="41" y="226"/>
                    </a:lnTo>
                    <a:lnTo>
                      <a:pt x="41" y="221"/>
                    </a:lnTo>
                    <a:lnTo>
                      <a:pt x="42" y="217"/>
                    </a:lnTo>
                    <a:lnTo>
                      <a:pt x="42" y="212"/>
                    </a:lnTo>
                    <a:lnTo>
                      <a:pt x="43" y="206"/>
                    </a:lnTo>
                    <a:lnTo>
                      <a:pt x="44" y="201"/>
                    </a:lnTo>
                    <a:lnTo>
                      <a:pt x="44" y="196"/>
                    </a:lnTo>
                    <a:lnTo>
                      <a:pt x="45" y="191"/>
                    </a:lnTo>
                    <a:lnTo>
                      <a:pt x="46" y="186"/>
                    </a:lnTo>
                    <a:lnTo>
                      <a:pt x="46" y="180"/>
                    </a:lnTo>
                    <a:lnTo>
                      <a:pt x="47" y="175"/>
                    </a:lnTo>
                    <a:lnTo>
                      <a:pt x="47" y="171"/>
                    </a:lnTo>
                    <a:lnTo>
                      <a:pt x="48" y="165"/>
                    </a:lnTo>
                    <a:lnTo>
                      <a:pt x="48" y="160"/>
                    </a:lnTo>
                    <a:lnTo>
                      <a:pt x="48" y="155"/>
                    </a:lnTo>
                    <a:lnTo>
                      <a:pt x="49" y="150"/>
                    </a:lnTo>
                    <a:lnTo>
                      <a:pt x="49" y="146"/>
                    </a:lnTo>
                    <a:lnTo>
                      <a:pt x="48" y="141"/>
                    </a:lnTo>
                    <a:lnTo>
                      <a:pt x="48" y="137"/>
                    </a:lnTo>
                    <a:lnTo>
                      <a:pt x="48" y="133"/>
                    </a:lnTo>
                    <a:lnTo>
                      <a:pt x="47" y="128"/>
                    </a:lnTo>
                    <a:lnTo>
                      <a:pt x="46" y="123"/>
                    </a:lnTo>
                    <a:lnTo>
                      <a:pt x="45" y="118"/>
                    </a:lnTo>
                    <a:lnTo>
                      <a:pt x="43" y="113"/>
                    </a:lnTo>
                    <a:lnTo>
                      <a:pt x="42" y="108"/>
                    </a:lnTo>
                    <a:lnTo>
                      <a:pt x="41" y="102"/>
                    </a:lnTo>
                    <a:lnTo>
                      <a:pt x="39" y="96"/>
                    </a:lnTo>
                    <a:lnTo>
                      <a:pt x="37" y="91"/>
                    </a:lnTo>
                    <a:lnTo>
                      <a:pt x="35" y="86"/>
                    </a:lnTo>
                    <a:lnTo>
                      <a:pt x="33" y="79"/>
                    </a:lnTo>
                    <a:lnTo>
                      <a:pt x="31" y="74"/>
                    </a:lnTo>
                    <a:lnTo>
                      <a:pt x="29" y="68"/>
                    </a:lnTo>
                    <a:lnTo>
                      <a:pt x="27" y="63"/>
                    </a:lnTo>
                    <a:lnTo>
                      <a:pt x="25" y="56"/>
                    </a:lnTo>
                    <a:lnTo>
                      <a:pt x="22" y="51"/>
                    </a:lnTo>
                    <a:lnTo>
                      <a:pt x="20" y="46"/>
                    </a:lnTo>
                    <a:lnTo>
                      <a:pt x="19" y="40"/>
                    </a:lnTo>
                    <a:lnTo>
                      <a:pt x="16" y="36"/>
                    </a:lnTo>
                    <a:lnTo>
                      <a:pt x="14" y="30"/>
                    </a:lnTo>
                    <a:lnTo>
                      <a:pt x="12" y="26"/>
                    </a:lnTo>
                    <a:lnTo>
                      <a:pt x="10" y="22"/>
                    </a:lnTo>
                    <a:lnTo>
                      <a:pt x="9" y="18"/>
                    </a:lnTo>
                    <a:lnTo>
                      <a:pt x="7" y="14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3" y="6"/>
                    </a:lnTo>
                    <a:lnTo>
                      <a:pt x="1" y="3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7B59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3" name="Freeform 141"/>
              <p:cNvSpPr>
                <a:spLocks/>
              </p:cNvSpPr>
              <p:nvPr/>
            </p:nvSpPr>
            <p:spPr bwMode="auto">
              <a:xfrm>
                <a:off x="2411" y="1603"/>
                <a:ext cx="114" cy="505"/>
              </a:xfrm>
              <a:custGeom>
                <a:avLst/>
                <a:gdLst>
                  <a:gd name="T0" fmla="*/ 1 w 88"/>
                  <a:gd name="T1" fmla="*/ 0 h 302"/>
                  <a:gd name="T2" fmla="*/ 7 w 88"/>
                  <a:gd name="T3" fmla="*/ 2 h 302"/>
                  <a:gd name="T4" fmla="*/ 16 w 88"/>
                  <a:gd name="T5" fmla="*/ 5 h 302"/>
                  <a:gd name="T6" fmla="*/ 25 w 88"/>
                  <a:gd name="T7" fmla="*/ 9 h 302"/>
                  <a:gd name="T8" fmla="*/ 36 w 88"/>
                  <a:gd name="T9" fmla="*/ 13 h 302"/>
                  <a:gd name="T10" fmla="*/ 46 w 88"/>
                  <a:gd name="T11" fmla="*/ 20 h 302"/>
                  <a:gd name="T12" fmla="*/ 55 w 88"/>
                  <a:gd name="T13" fmla="*/ 27 h 302"/>
                  <a:gd name="T14" fmla="*/ 62 w 88"/>
                  <a:gd name="T15" fmla="*/ 36 h 302"/>
                  <a:gd name="T16" fmla="*/ 67 w 88"/>
                  <a:gd name="T17" fmla="*/ 46 h 302"/>
                  <a:gd name="T18" fmla="*/ 72 w 88"/>
                  <a:gd name="T19" fmla="*/ 53 h 302"/>
                  <a:gd name="T20" fmla="*/ 76 w 88"/>
                  <a:gd name="T21" fmla="*/ 60 h 302"/>
                  <a:gd name="T22" fmla="*/ 79 w 88"/>
                  <a:gd name="T23" fmla="*/ 67 h 302"/>
                  <a:gd name="T24" fmla="*/ 82 w 88"/>
                  <a:gd name="T25" fmla="*/ 74 h 302"/>
                  <a:gd name="T26" fmla="*/ 85 w 88"/>
                  <a:gd name="T27" fmla="*/ 84 h 302"/>
                  <a:gd name="T28" fmla="*/ 86 w 88"/>
                  <a:gd name="T29" fmla="*/ 95 h 302"/>
                  <a:gd name="T30" fmla="*/ 87 w 88"/>
                  <a:gd name="T31" fmla="*/ 110 h 302"/>
                  <a:gd name="T32" fmla="*/ 86 w 88"/>
                  <a:gd name="T33" fmla="*/ 125 h 302"/>
                  <a:gd name="T34" fmla="*/ 85 w 88"/>
                  <a:gd name="T35" fmla="*/ 138 h 302"/>
                  <a:gd name="T36" fmla="*/ 83 w 88"/>
                  <a:gd name="T37" fmla="*/ 151 h 302"/>
                  <a:gd name="T38" fmla="*/ 81 w 88"/>
                  <a:gd name="T39" fmla="*/ 162 h 302"/>
                  <a:gd name="T40" fmla="*/ 78 w 88"/>
                  <a:gd name="T41" fmla="*/ 174 h 302"/>
                  <a:gd name="T42" fmla="*/ 76 w 88"/>
                  <a:gd name="T43" fmla="*/ 186 h 302"/>
                  <a:gd name="T44" fmla="*/ 72 w 88"/>
                  <a:gd name="T45" fmla="*/ 199 h 302"/>
                  <a:gd name="T46" fmla="*/ 67 w 88"/>
                  <a:gd name="T47" fmla="*/ 212 h 302"/>
                  <a:gd name="T48" fmla="*/ 64 w 88"/>
                  <a:gd name="T49" fmla="*/ 228 h 302"/>
                  <a:gd name="T50" fmla="*/ 62 w 88"/>
                  <a:gd name="T51" fmla="*/ 244 h 302"/>
                  <a:gd name="T52" fmla="*/ 61 w 88"/>
                  <a:gd name="T53" fmla="*/ 259 h 302"/>
                  <a:gd name="T54" fmla="*/ 60 w 88"/>
                  <a:gd name="T55" fmla="*/ 273 h 302"/>
                  <a:gd name="T56" fmla="*/ 60 w 88"/>
                  <a:gd name="T57" fmla="*/ 284 h 302"/>
                  <a:gd name="T58" fmla="*/ 61 w 88"/>
                  <a:gd name="T59" fmla="*/ 293 h 302"/>
                  <a:gd name="T60" fmla="*/ 61 w 88"/>
                  <a:gd name="T61" fmla="*/ 298 h 302"/>
                  <a:gd name="T62" fmla="*/ 61 w 88"/>
                  <a:gd name="T63" fmla="*/ 299 h 302"/>
                  <a:gd name="T64" fmla="*/ 59 w 88"/>
                  <a:gd name="T65" fmla="*/ 297 h 302"/>
                  <a:gd name="T66" fmla="*/ 58 w 88"/>
                  <a:gd name="T67" fmla="*/ 293 h 302"/>
                  <a:gd name="T68" fmla="*/ 55 w 88"/>
                  <a:gd name="T69" fmla="*/ 289 h 302"/>
                  <a:gd name="T70" fmla="*/ 51 w 88"/>
                  <a:gd name="T71" fmla="*/ 284 h 302"/>
                  <a:gd name="T72" fmla="*/ 48 w 88"/>
                  <a:gd name="T73" fmla="*/ 279 h 302"/>
                  <a:gd name="T74" fmla="*/ 43 w 88"/>
                  <a:gd name="T75" fmla="*/ 273 h 302"/>
                  <a:gd name="T76" fmla="*/ 39 w 88"/>
                  <a:gd name="T77" fmla="*/ 268 h 302"/>
                  <a:gd name="T78" fmla="*/ 37 w 88"/>
                  <a:gd name="T79" fmla="*/ 258 h 302"/>
                  <a:gd name="T80" fmla="*/ 37 w 88"/>
                  <a:gd name="T81" fmla="*/ 244 h 302"/>
                  <a:gd name="T82" fmla="*/ 38 w 88"/>
                  <a:gd name="T83" fmla="*/ 225 h 302"/>
                  <a:gd name="T84" fmla="*/ 39 w 88"/>
                  <a:gd name="T85" fmla="*/ 206 h 302"/>
                  <a:gd name="T86" fmla="*/ 41 w 88"/>
                  <a:gd name="T87" fmla="*/ 186 h 302"/>
                  <a:gd name="T88" fmla="*/ 42 w 88"/>
                  <a:gd name="T89" fmla="*/ 165 h 302"/>
                  <a:gd name="T90" fmla="*/ 42 w 88"/>
                  <a:gd name="T91" fmla="*/ 147 h 302"/>
                  <a:gd name="T92" fmla="*/ 41 w 88"/>
                  <a:gd name="T93" fmla="*/ 128 h 302"/>
                  <a:gd name="T94" fmla="*/ 37 w 88"/>
                  <a:gd name="T95" fmla="*/ 108 h 302"/>
                  <a:gd name="T96" fmla="*/ 30 w 88"/>
                  <a:gd name="T97" fmla="*/ 86 h 302"/>
                  <a:gd name="T98" fmla="*/ 23 w 88"/>
                  <a:gd name="T99" fmla="*/ 63 h 302"/>
                  <a:gd name="T100" fmla="*/ 16 w 88"/>
                  <a:gd name="T101" fmla="*/ 41 h 302"/>
                  <a:gd name="T102" fmla="*/ 9 w 88"/>
                  <a:gd name="T103" fmla="*/ 22 h 302"/>
                  <a:gd name="T104" fmla="*/ 3 w 88"/>
                  <a:gd name="T105" fmla="*/ 8 h 302"/>
                  <a:gd name="T106" fmla="*/ 0 w 88"/>
                  <a:gd name="T107" fmla="*/ 0 h 30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8"/>
                  <a:gd name="T163" fmla="*/ 0 h 302"/>
                  <a:gd name="T164" fmla="*/ 88 w 88"/>
                  <a:gd name="T165" fmla="*/ 302 h 30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8" h="302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9" y="3"/>
                    </a:lnTo>
                    <a:lnTo>
                      <a:pt x="11" y="3"/>
                    </a:lnTo>
                    <a:lnTo>
                      <a:pt x="13" y="5"/>
                    </a:lnTo>
                    <a:lnTo>
                      <a:pt x="16" y="5"/>
                    </a:lnTo>
                    <a:lnTo>
                      <a:pt x="18" y="6"/>
                    </a:lnTo>
                    <a:lnTo>
                      <a:pt x="20" y="7"/>
                    </a:lnTo>
                    <a:lnTo>
                      <a:pt x="23" y="8"/>
                    </a:lnTo>
                    <a:lnTo>
                      <a:pt x="25" y="9"/>
                    </a:lnTo>
                    <a:lnTo>
                      <a:pt x="28" y="10"/>
                    </a:lnTo>
                    <a:lnTo>
                      <a:pt x="30" y="11"/>
                    </a:lnTo>
                    <a:lnTo>
                      <a:pt x="33" y="12"/>
                    </a:lnTo>
                    <a:lnTo>
                      <a:pt x="36" y="13"/>
                    </a:lnTo>
                    <a:lnTo>
                      <a:pt x="38" y="14"/>
                    </a:lnTo>
                    <a:lnTo>
                      <a:pt x="41" y="16"/>
                    </a:lnTo>
                    <a:lnTo>
                      <a:pt x="44" y="18"/>
                    </a:lnTo>
                    <a:lnTo>
                      <a:pt x="46" y="20"/>
                    </a:lnTo>
                    <a:lnTo>
                      <a:pt x="48" y="21"/>
                    </a:lnTo>
                    <a:lnTo>
                      <a:pt x="51" y="23"/>
                    </a:lnTo>
                    <a:lnTo>
                      <a:pt x="53" y="25"/>
                    </a:lnTo>
                    <a:lnTo>
                      <a:pt x="55" y="27"/>
                    </a:lnTo>
                    <a:lnTo>
                      <a:pt x="58" y="29"/>
                    </a:lnTo>
                    <a:lnTo>
                      <a:pt x="59" y="32"/>
                    </a:lnTo>
                    <a:lnTo>
                      <a:pt x="60" y="34"/>
                    </a:lnTo>
                    <a:lnTo>
                      <a:pt x="62" y="36"/>
                    </a:lnTo>
                    <a:lnTo>
                      <a:pt x="63" y="39"/>
                    </a:lnTo>
                    <a:lnTo>
                      <a:pt x="65" y="41"/>
                    </a:lnTo>
                    <a:lnTo>
                      <a:pt x="66" y="43"/>
                    </a:lnTo>
                    <a:lnTo>
                      <a:pt x="67" y="46"/>
                    </a:lnTo>
                    <a:lnTo>
                      <a:pt x="68" y="48"/>
                    </a:lnTo>
                    <a:lnTo>
                      <a:pt x="69" y="49"/>
                    </a:lnTo>
                    <a:lnTo>
                      <a:pt x="70" y="51"/>
                    </a:lnTo>
                    <a:lnTo>
                      <a:pt x="72" y="53"/>
                    </a:lnTo>
                    <a:lnTo>
                      <a:pt x="73" y="54"/>
                    </a:lnTo>
                    <a:lnTo>
                      <a:pt x="74" y="56"/>
                    </a:lnTo>
                    <a:lnTo>
                      <a:pt x="75" y="59"/>
                    </a:lnTo>
                    <a:lnTo>
                      <a:pt x="76" y="60"/>
                    </a:lnTo>
                    <a:lnTo>
                      <a:pt x="77" y="62"/>
                    </a:lnTo>
                    <a:lnTo>
                      <a:pt x="77" y="63"/>
                    </a:lnTo>
                    <a:lnTo>
                      <a:pt x="78" y="65"/>
                    </a:lnTo>
                    <a:lnTo>
                      <a:pt x="79" y="67"/>
                    </a:lnTo>
                    <a:lnTo>
                      <a:pt x="80" y="68"/>
                    </a:lnTo>
                    <a:lnTo>
                      <a:pt x="81" y="70"/>
                    </a:lnTo>
                    <a:lnTo>
                      <a:pt x="82" y="73"/>
                    </a:lnTo>
                    <a:lnTo>
                      <a:pt x="82" y="74"/>
                    </a:lnTo>
                    <a:lnTo>
                      <a:pt x="83" y="77"/>
                    </a:lnTo>
                    <a:lnTo>
                      <a:pt x="84" y="79"/>
                    </a:lnTo>
                    <a:lnTo>
                      <a:pt x="84" y="81"/>
                    </a:lnTo>
                    <a:lnTo>
                      <a:pt x="85" y="84"/>
                    </a:lnTo>
                    <a:lnTo>
                      <a:pt x="85" y="87"/>
                    </a:lnTo>
                    <a:lnTo>
                      <a:pt x="85" y="90"/>
                    </a:lnTo>
                    <a:lnTo>
                      <a:pt x="86" y="92"/>
                    </a:lnTo>
                    <a:lnTo>
                      <a:pt x="86" y="95"/>
                    </a:lnTo>
                    <a:lnTo>
                      <a:pt x="86" y="99"/>
                    </a:lnTo>
                    <a:lnTo>
                      <a:pt x="86" y="102"/>
                    </a:lnTo>
                    <a:lnTo>
                      <a:pt x="87" y="106"/>
                    </a:lnTo>
                    <a:lnTo>
                      <a:pt x="87" y="110"/>
                    </a:lnTo>
                    <a:lnTo>
                      <a:pt x="87" y="114"/>
                    </a:lnTo>
                    <a:lnTo>
                      <a:pt x="86" y="118"/>
                    </a:lnTo>
                    <a:lnTo>
                      <a:pt x="86" y="122"/>
                    </a:lnTo>
                    <a:lnTo>
                      <a:pt x="86" y="125"/>
                    </a:lnTo>
                    <a:lnTo>
                      <a:pt x="86" y="128"/>
                    </a:lnTo>
                    <a:lnTo>
                      <a:pt x="86" y="132"/>
                    </a:lnTo>
                    <a:lnTo>
                      <a:pt x="85" y="136"/>
                    </a:lnTo>
                    <a:lnTo>
                      <a:pt x="85" y="138"/>
                    </a:lnTo>
                    <a:lnTo>
                      <a:pt x="85" y="141"/>
                    </a:lnTo>
                    <a:lnTo>
                      <a:pt x="84" y="145"/>
                    </a:lnTo>
                    <a:lnTo>
                      <a:pt x="84" y="148"/>
                    </a:lnTo>
                    <a:lnTo>
                      <a:pt x="83" y="151"/>
                    </a:lnTo>
                    <a:lnTo>
                      <a:pt x="83" y="153"/>
                    </a:lnTo>
                    <a:lnTo>
                      <a:pt x="82" y="156"/>
                    </a:lnTo>
                    <a:lnTo>
                      <a:pt x="82" y="160"/>
                    </a:lnTo>
                    <a:lnTo>
                      <a:pt x="81" y="162"/>
                    </a:lnTo>
                    <a:lnTo>
                      <a:pt x="80" y="165"/>
                    </a:lnTo>
                    <a:lnTo>
                      <a:pt x="80" y="168"/>
                    </a:lnTo>
                    <a:lnTo>
                      <a:pt x="79" y="171"/>
                    </a:lnTo>
                    <a:lnTo>
                      <a:pt x="78" y="174"/>
                    </a:lnTo>
                    <a:lnTo>
                      <a:pt x="77" y="177"/>
                    </a:lnTo>
                    <a:lnTo>
                      <a:pt x="77" y="179"/>
                    </a:lnTo>
                    <a:lnTo>
                      <a:pt x="77" y="182"/>
                    </a:lnTo>
                    <a:lnTo>
                      <a:pt x="76" y="186"/>
                    </a:lnTo>
                    <a:lnTo>
                      <a:pt x="75" y="189"/>
                    </a:lnTo>
                    <a:lnTo>
                      <a:pt x="74" y="192"/>
                    </a:lnTo>
                    <a:lnTo>
                      <a:pt x="73" y="195"/>
                    </a:lnTo>
                    <a:lnTo>
                      <a:pt x="72" y="199"/>
                    </a:lnTo>
                    <a:lnTo>
                      <a:pt x="71" y="201"/>
                    </a:lnTo>
                    <a:lnTo>
                      <a:pt x="69" y="205"/>
                    </a:lnTo>
                    <a:lnTo>
                      <a:pt x="68" y="209"/>
                    </a:lnTo>
                    <a:lnTo>
                      <a:pt x="67" y="212"/>
                    </a:lnTo>
                    <a:lnTo>
                      <a:pt x="67" y="217"/>
                    </a:lnTo>
                    <a:lnTo>
                      <a:pt x="66" y="221"/>
                    </a:lnTo>
                    <a:lnTo>
                      <a:pt x="65" y="224"/>
                    </a:lnTo>
                    <a:lnTo>
                      <a:pt x="64" y="228"/>
                    </a:lnTo>
                    <a:lnTo>
                      <a:pt x="64" y="233"/>
                    </a:lnTo>
                    <a:lnTo>
                      <a:pt x="63" y="236"/>
                    </a:lnTo>
                    <a:lnTo>
                      <a:pt x="62" y="240"/>
                    </a:lnTo>
                    <a:lnTo>
                      <a:pt x="62" y="244"/>
                    </a:lnTo>
                    <a:lnTo>
                      <a:pt x="61" y="248"/>
                    </a:lnTo>
                    <a:lnTo>
                      <a:pt x="61" y="251"/>
                    </a:lnTo>
                    <a:lnTo>
                      <a:pt x="61" y="255"/>
                    </a:lnTo>
                    <a:lnTo>
                      <a:pt x="61" y="259"/>
                    </a:lnTo>
                    <a:lnTo>
                      <a:pt x="60" y="262"/>
                    </a:lnTo>
                    <a:lnTo>
                      <a:pt x="60" y="266"/>
                    </a:lnTo>
                    <a:lnTo>
                      <a:pt x="60" y="270"/>
                    </a:lnTo>
                    <a:lnTo>
                      <a:pt x="60" y="273"/>
                    </a:lnTo>
                    <a:lnTo>
                      <a:pt x="60" y="276"/>
                    </a:lnTo>
                    <a:lnTo>
                      <a:pt x="60" y="278"/>
                    </a:lnTo>
                    <a:lnTo>
                      <a:pt x="60" y="281"/>
                    </a:lnTo>
                    <a:lnTo>
                      <a:pt x="60" y="284"/>
                    </a:lnTo>
                    <a:lnTo>
                      <a:pt x="60" y="286"/>
                    </a:lnTo>
                    <a:lnTo>
                      <a:pt x="61" y="289"/>
                    </a:lnTo>
                    <a:lnTo>
                      <a:pt x="61" y="291"/>
                    </a:lnTo>
                    <a:lnTo>
                      <a:pt x="61" y="293"/>
                    </a:lnTo>
                    <a:lnTo>
                      <a:pt x="61" y="294"/>
                    </a:lnTo>
                    <a:lnTo>
                      <a:pt x="61" y="297"/>
                    </a:lnTo>
                    <a:lnTo>
                      <a:pt x="61" y="298"/>
                    </a:lnTo>
                    <a:lnTo>
                      <a:pt x="61" y="299"/>
                    </a:lnTo>
                    <a:lnTo>
                      <a:pt x="62" y="301"/>
                    </a:lnTo>
                    <a:lnTo>
                      <a:pt x="61" y="301"/>
                    </a:lnTo>
                    <a:lnTo>
                      <a:pt x="61" y="299"/>
                    </a:lnTo>
                    <a:lnTo>
                      <a:pt x="61" y="298"/>
                    </a:lnTo>
                    <a:lnTo>
                      <a:pt x="60" y="298"/>
                    </a:lnTo>
                    <a:lnTo>
                      <a:pt x="59" y="297"/>
                    </a:lnTo>
                    <a:lnTo>
                      <a:pt x="59" y="295"/>
                    </a:lnTo>
                    <a:lnTo>
                      <a:pt x="58" y="295"/>
                    </a:lnTo>
                    <a:lnTo>
                      <a:pt x="58" y="294"/>
                    </a:lnTo>
                    <a:lnTo>
                      <a:pt x="58" y="293"/>
                    </a:lnTo>
                    <a:lnTo>
                      <a:pt x="57" y="292"/>
                    </a:lnTo>
                    <a:lnTo>
                      <a:pt x="56" y="291"/>
                    </a:lnTo>
                    <a:lnTo>
                      <a:pt x="56" y="290"/>
                    </a:lnTo>
                    <a:lnTo>
                      <a:pt x="55" y="289"/>
                    </a:lnTo>
                    <a:lnTo>
                      <a:pt x="54" y="288"/>
                    </a:lnTo>
                    <a:lnTo>
                      <a:pt x="53" y="286"/>
                    </a:lnTo>
                    <a:lnTo>
                      <a:pt x="52" y="286"/>
                    </a:lnTo>
                    <a:lnTo>
                      <a:pt x="51" y="284"/>
                    </a:lnTo>
                    <a:lnTo>
                      <a:pt x="50" y="282"/>
                    </a:lnTo>
                    <a:lnTo>
                      <a:pt x="49" y="281"/>
                    </a:lnTo>
                    <a:lnTo>
                      <a:pt x="48" y="280"/>
                    </a:lnTo>
                    <a:lnTo>
                      <a:pt x="48" y="279"/>
                    </a:lnTo>
                    <a:lnTo>
                      <a:pt x="47" y="278"/>
                    </a:lnTo>
                    <a:lnTo>
                      <a:pt x="46" y="276"/>
                    </a:lnTo>
                    <a:lnTo>
                      <a:pt x="45" y="275"/>
                    </a:lnTo>
                    <a:lnTo>
                      <a:pt x="43" y="273"/>
                    </a:lnTo>
                    <a:lnTo>
                      <a:pt x="42" y="273"/>
                    </a:lnTo>
                    <a:lnTo>
                      <a:pt x="41" y="272"/>
                    </a:lnTo>
                    <a:lnTo>
                      <a:pt x="40" y="270"/>
                    </a:lnTo>
                    <a:lnTo>
                      <a:pt x="39" y="268"/>
                    </a:lnTo>
                    <a:lnTo>
                      <a:pt x="38" y="266"/>
                    </a:lnTo>
                    <a:lnTo>
                      <a:pt x="38" y="263"/>
                    </a:lnTo>
                    <a:lnTo>
                      <a:pt x="37" y="261"/>
                    </a:lnTo>
                    <a:lnTo>
                      <a:pt x="37" y="258"/>
                    </a:lnTo>
                    <a:lnTo>
                      <a:pt x="37" y="254"/>
                    </a:lnTo>
                    <a:lnTo>
                      <a:pt x="37" y="251"/>
                    </a:lnTo>
                    <a:lnTo>
                      <a:pt x="37" y="247"/>
                    </a:lnTo>
                    <a:lnTo>
                      <a:pt x="37" y="244"/>
                    </a:lnTo>
                    <a:lnTo>
                      <a:pt x="37" y="239"/>
                    </a:lnTo>
                    <a:lnTo>
                      <a:pt x="37" y="235"/>
                    </a:lnTo>
                    <a:lnTo>
                      <a:pt x="37" y="231"/>
                    </a:lnTo>
                    <a:lnTo>
                      <a:pt x="38" y="225"/>
                    </a:lnTo>
                    <a:lnTo>
                      <a:pt x="38" y="221"/>
                    </a:lnTo>
                    <a:lnTo>
                      <a:pt x="38" y="216"/>
                    </a:lnTo>
                    <a:lnTo>
                      <a:pt x="38" y="211"/>
                    </a:lnTo>
                    <a:lnTo>
                      <a:pt x="39" y="206"/>
                    </a:lnTo>
                    <a:lnTo>
                      <a:pt x="39" y="200"/>
                    </a:lnTo>
                    <a:lnTo>
                      <a:pt x="40" y="196"/>
                    </a:lnTo>
                    <a:lnTo>
                      <a:pt x="40" y="191"/>
                    </a:lnTo>
                    <a:lnTo>
                      <a:pt x="41" y="186"/>
                    </a:lnTo>
                    <a:lnTo>
                      <a:pt x="41" y="180"/>
                    </a:lnTo>
                    <a:lnTo>
                      <a:pt x="41" y="176"/>
                    </a:lnTo>
                    <a:lnTo>
                      <a:pt x="42" y="171"/>
                    </a:lnTo>
                    <a:lnTo>
                      <a:pt x="42" y="165"/>
                    </a:lnTo>
                    <a:lnTo>
                      <a:pt x="42" y="161"/>
                    </a:lnTo>
                    <a:lnTo>
                      <a:pt x="42" y="155"/>
                    </a:lnTo>
                    <a:lnTo>
                      <a:pt x="42" y="151"/>
                    </a:lnTo>
                    <a:lnTo>
                      <a:pt x="42" y="147"/>
                    </a:lnTo>
                    <a:lnTo>
                      <a:pt x="42" y="141"/>
                    </a:lnTo>
                    <a:lnTo>
                      <a:pt x="42" y="137"/>
                    </a:lnTo>
                    <a:lnTo>
                      <a:pt x="41" y="133"/>
                    </a:lnTo>
                    <a:lnTo>
                      <a:pt x="41" y="128"/>
                    </a:lnTo>
                    <a:lnTo>
                      <a:pt x="40" y="124"/>
                    </a:lnTo>
                    <a:lnTo>
                      <a:pt x="39" y="119"/>
                    </a:lnTo>
                    <a:lnTo>
                      <a:pt x="38" y="113"/>
                    </a:lnTo>
                    <a:lnTo>
                      <a:pt x="37" y="108"/>
                    </a:lnTo>
                    <a:lnTo>
                      <a:pt x="36" y="102"/>
                    </a:lnTo>
                    <a:lnTo>
                      <a:pt x="34" y="97"/>
                    </a:lnTo>
                    <a:lnTo>
                      <a:pt x="32" y="91"/>
                    </a:lnTo>
                    <a:lnTo>
                      <a:pt x="30" y="86"/>
                    </a:lnTo>
                    <a:lnTo>
                      <a:pt x="29" y="80"/>
                    </a:lnTo>
                    <a:lnTo>
                      <a:pt x="27" y="74"/>
                    </a:lnTo>
                    <a:lnTo>
                      <a:pt x="25" y="68"/>
                    </a:lnTo>
                    <a:lnTo>
                      <a:pt x="23" y="63"/>
                    </a:lnTo>
                    <a:lnTo>
                      <a:pt x="21" y="57"/>
                    </a:lnTo>
                    <a:lnTo>
                      <a:pt x="19" y="52"/>
                    </a:lnTo>
                    <a:lnTo>
                      <a:pt x="18" y="47"/>
                    </a:lnTo>
                    <a:lnTo>
                      <a:pt x="16" y="41"/>
                    </a:lnTo>
                    <a:lnTo>
                      <a:pt x="14" y="36"/>
                    </a:lnTo>
                    <a:lnTo>
                      <a:pt x="12" y="32"/>
                    </a:lnTo>
                    <a:lnTo>
                      <a:pt x="10" y="26"/>
                    </a:lnTo>
                    <a:lnTo>
                      <a:pt x="9" y="22"/>
                    </a:lnTo>
                    <a:lnTo>
                      <a:pt x="7" y="19"/>
                    </a:lnTo>
                    <a:lnTo>
                      <a:pt x="6" y="14"/>
                    </a:lnTo>
                    <a:lnTo>
                      <a:pt x="4" y="11"/>
                    </a:lnTo>
                    <a:lnTo>
                      <a:pt x="3" y="8"/>
                    </a:lnTo>
                    <a:lnTo>
                      <a:pt x="2" y="6"/>
                    </a:lnTo>
                    <a:lnTo>
                      <a:pt x="1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AA89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4" name="Freeform 142"/>
              <p:cNvSpPr>
                <a:spLocks/>
              </p:cNvSpPr>
              <p:nvPr/>
            </p:nvSpPr>
            <p:spPr bwMode="auto">
              <a:xfrm>
                <a:off x="2414" y="1606"/>
                <a:ext cx="106" cy="504"/>
              </a:xfrm>
              <a:custGeom>
                <a:avLst/>
                <a:gdLst>
                  <a:gd name="T0" fmla="*/ 2 w 82"/>
                  <a:gd name="T1" fmla="*/ 1 h 301"/>
                  <a:gd name="T2" fmla="*/ 8 w 82"/>
                  <a:gd name="T3" fmla="*/ 3 h 301"/>
                  <a:gd name="T4" fmla="*/ 15 w 82"/>
                  <a:gd name="T5" fmla="*/ 5 h 301"/>
                  <a:gd name="T6" fmla="*/ 24 w 82"/>
                  <a:gd name="T7" fmla="*/ 8 h 301"/>
                  <a:gd name="T8" fmla="*/ 34 w 82"/>
                  <a:gd name="T9" fmla="*/ 14 h 301"/>
                  <a:gd name="T10" fmla="*/ 43 w 82"/>
                  <a:gd name="T11" fmla="*/ 19 h 301"/>
                  <a:gd name="T12" fmla="*/ 50 w 82"/>
                  <a:gd name="T13" fmla="*/ 28 h 301"/>
                  <a:gd name="T14" fmla="*/ 57 w 82"/>
                  <a:gd name="T15" fmla="*/ 36 h 301"/>
                  <a:gd name="T16" fmla="*/ 61 w 82"/>
                  <a:gd name="T17" fmla="*/ 45 h 301"/>
                  <a:gd name="T18" fmla="*/ 67 w 82"/>
                  <a:gd name="T19" fmla="*/ 52 h 301"/>
                  <a:gd name="T20" fmla="*/ 70 w 82"/>
                  <a:gd name="T21" fmla="*/ 60 h 301"/>
                  <a:gd name="T22" fmla="*/ 74 w 82"/>
                  <a:gd name="T23" fmla="*/ 67 h 301"/>
                  <a:gd name="T24" fmla="*/ 77 w 82"/>
                  <a:gd name="T25" fmla="*/ 75 h 301"/>
                  <a:gd name="T26" fmla="*/ 80 w 82"/>
                  <a:gd name="T27" fmla="*/ 85 h 301"/>
                  <a:gd name="T28" fmla="*/ 81 w 82"/>
                  <a:gd name="T29" fmla="*/ 97 h 301"/>
                  <a:gd name="T30" fmla="*/ 81 w 82"/>
                  <a:gd name="T31" fmla="*/ 112 h 301"/>
                  <a:gd name="T32" fmla="*/ 81 w 82"/>
                  <a:gd name="T33" fmla="*/ 128 h 301"/>
                  <a:gd name="T34" fmla="*/ 80 w 82"/>
                  <a:gd name="T35" fmla="*/ 141 h 301"/>
                  <a:gd name="T36" fmla="*/ 78 w 82"/>
                  <a:gd name="T37" fmla="*/ 152 h 301"/>
                  <a:gd name="T38" fmla="*/ 76 w 82"/>
                  <a:gd name="T39" fmla="*/ 163 h 301"/>
                  <a:gd name="T40" fmla="*/ 73 w 82"/>
                  <a:gd name="T41" fmla="*/ 175 h 301"/>
                  <a:gd name="T42" fmla="*/ 69 w 82"/>
                  <a:gd name="T43" fmla="*/ 187 h 301"/>
                  <a:gd name="T44" fmla="*/ 66 w 82"/>
                  <a:gd name="T45" fmla="*/ 200 h 301"/>
                  <a:gd name="T46" fmla="*/ 62 w 82"/>
                  <a:gd name="T47" fmla="*/ 215 h 301"/>
                  <a:gd name="T48" fmla="*/ 59 w 82"/>
                  <a:gd name="T49" fmla="*/ 231 h 301"/>
                  <a:gd name="T50" fmla="*/ 57 w 82"/>
                  <a:gd name="T51" fmla="*/ 246 h 301"/>
                  <a:gd name="T52" fmla="*/ 57 w 82"/>
                  <a:gd name="T53" fmla="*/ 261 h 301"/>
                  <a:gd name="T54" fmla="*/ 58 w 82"/>
                  <a:gd name="T55" fmla="*/ 274 h 301"/>
                  <a:gd name="T56" fmla="*/ 59 w 82"/>
                  <a:gd name="T57" fmla="*/ 284 h 301"/>
                  <a:gd name="T58" fmla="*/ 60 w 82"/>
                  <a:gd name="T59" fmla="*/ 293 h 301"/>
                  <a:gd name="T60" fmla="*/ 61 w 82"/>
                  <a:gd name="T61" fmla="*/ 298 h 301"/>
                  <a:gd name="T62" fmla="*/ 60 w 82"/>
                  <a:gd name="T63" fmla="*/ 296 h 301"/>
                  <a:gd name="T64" fmla="*/ 58 w 82"/>
                  <a:gd name="T65" fmla="*/ 293 h 301"/>
                  <a:gd name="T66" fmla="*/ 56 w 82"/>
                  <a:gd name="T67" fmla="*/ 289 h 301"/>
                  <a:gd name="T68" fmla="*/ 53 w 82"/>
                  <a:gd name="T69" fmla="*/ 284 h 301"/>
                  <a:gd name="T70" fmla="*/ 49 w 82"/>
                  <a:gd name="T71" fmla="*/ 279 h 301"/>
                  <a:gd name="T72" fmla="*/ 45 w 82"/>
                  <a:gd name="T73" fmla="*/ 274 h 301"/>
                  <a:gd name="T74" fmla="*/ 40 w 82"/>
                  <a:gd name="T75" fmla="*/ 270 h 301"/>
                  <a:gd name="T76" fmla="*/ 36 w 82"/>
                  <a:gd name="T77" fmla="*/ 261 h 301"/>
                  <a:gd name="T78" fmla="*/ 34 w 82"/>
                  <a:gd name="T79" fmla="*/ 249 h 301"/>
                  <a:gd name="T80" fmla="*/ 34 w 82"/>
                  <a:gd name="T81" fmla="*/ 233 h 301"/>
                  <a:gd name="T82" fmla="*/ 35 w 82"/>
                  <a:gd name="T83" fmla="*/ 215 h 301"/>
                  <a:gd name="T84" fmla="*/ 36 w 82"/>
                  <a:gd name="T85" fmla="*/ 196 h 301"/>
                  <a:gd name="T86" fmla="*/ 37 w 82"/>
                  <a:gd name="T87" fmla="*/ 175 h 301"/>
                  <a:gd name="T88" fmla="*/ 38 w 82"/>
                  <a:gd name="T89" fmla="*/ 155 h 301"/>
                  <a:gd name="T90" fmla="*/ 37 w 82"/>
                  <a:gd name="T91" fmla="*/ 137 h 301"/>
                  <a:gd name="T92" fmla="*/ 34 w 82"/>
                  <a:gd name="T93" fmla="*/ 118 h 301"/>
                  <a:gd name="T94" fmla="*/ 30 w 82"/>
                  <a:gd name="T95" fmla="*/ 97 h 301"/>
                  <a:gd name="T96" fmla="*/ 23 w 82"/>
                  <a:gd name="T97" fmla="*/ 74 h 301"/>
                  <a:gd name="T98" fmla="*/ 17 w 82"/>
                  <a:gd name="T99" fmla="*/ 51 h 301"/>
                  <a:gd name="T100" fmla="*/ 11 w 82"/>
                  <a:gd name="T101" fmla="*/ 31 h 301"/>
                  <a:gd name="T102" fmla="*/ 5 w 82"/>
                  <a:gd name="T103" fmla="*/ 15 h 301"/>
                  <a:gd name="T104" fmla="*/ 0 w 82"/>
                  <a:gd name="T105" fmla="*/ 4 h 30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2"/>
                  <a:gd name="T160" fmla="*/ 0 h 301"/>
                  <a:gd name="T161" fmla="*/ 82 w 82"/>
                  <a:gd name="T162" fmla="*/ 301 h 30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2" h="301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13" y="5"/>
                    </a:lnTo>
                    <a:lnTo>
                      <a:pt x="15" y="5"/>
                    </a:lnTo>
                    <a:lnTo>
                      <a:pt x="17" y="6"/>
                    </a:lnTo>
                    <a:lnTo>
                      <a:pt x="20" y="7"/>
                    </a:lnTo>
                    <a:lnTo>
                      <a:pt x="22" y="8"/>
                    </a:lnTo>
                    <a:lnTo>
                      <a:pt x="24" y="8"/>
                    </a:lnTo>
                    <a:lnTo>
                      <a:pt x="26" y="10"/>
                    </a:lnTo>
                    <a:lnTo>
                      <a:pt x="29" y="10"/>
                    </a:lnTo>
                    <a:lnTo>
                      <a:pt x="31" y="12"/>
                    </a:lnTo>
                    <a:lnTo>
                      <a:pt x="34" y="14"/>
                    </a:lnTo>
                    <a:lnTo>
                      <a:pt x="36" y="15"/>
                    </a:lnTo>
                    <a:lnTo>
                      <a:pt x="38" y="16"/>
                    </a:lnTo>
                    <a:lnTo>
                      <a:pt x="40" y="18"/>
                    </a:lnTo>
                    <a:lnTo>
                      <a:pt x="43" y="19"/>
                    </a:lnTo>
                    <a:lnTo>
                      <a:pt x="45" y="21"/>
                    </a:lnTo>
                    <a:lnTo>
                      <a:pt x="46" y="23"/>
                    </a:lnTo>
                    <a:lnTo>
                      <a:pt x="48" y="25"/>
                    </a:lnTo>
                    <a:lnTo>
                      <a:pt x="50" y="28"/>
                    </a:lnTo>
                    <a:lnTo>
                      <a:pt x="52" y="30"/>
                    </a:lnTo>
                    <a:lnTo>
                      <a:pt x="54" y="32"/>
                    </a:lnTo>
                    <a:lnTo>
                      <a:pt x="56" y="34"/>
                    </a:lnTo>
                    <a:lnTo>
                      <a:pt x="57" y="36"/>
                    </a:lnTo>
                    <a:lnTo>
                      <a:pt x="57" y="38"/>
                    </a:lnTo>
                    <a:lnTo>
                      <a:pt x="59" y="41"/>
                    </a:lnTo>
                    <a:lnTo>
                      <a:pt x="60" y="43"/>
                    </a:lnTo>
                    <a:lnTo>
                      <a:pt x="61" y="45"/>
                    </a:lnTo>
                    <a:lnTo>
                      <a:pt x="63" y="47"/>
                    </a:lnTo>
                    <a:lnTo>
                      <a:pt x="64" y="49"/>
                    </a:lnTo>
                    <a:lnTo>
                      <a:pt x="65" y="51"/>
                    </a:lnTo>
                    <a:lnTo>
                      <a:pt x="67" y="52"/>
                    </a:lnTo>
                    <a:lnTo>
                      <a:pt x="68" y="55"/>
                    </a:lnTo>
                    <a:lnTo>
                      <a:pt x="69" y="57"/>
                    </a:lnTo>
                    <a:lnTo>
                      <a:pt x="69" y="58"/>
                    </a:lnTo>
                    <a:lnTo>
                      <a:pt x="70" y="60"/>
                    </a:lnTo>
                    <a:lnTo>
                      <a:pt x="71" y="61"/>
                    </a:lnTo>
                    <a:lnTo>
                      <a:pt x="72" y="63"/>
                    </a:lnTo>
                    <a:lnTo>
                      <a:pt x="73" y="65"/>
                    </a:lnTo>
                    <a:lnTo>
                      <a:pt x="74" y="67"/>
                    </a:lnTo>
                    <a:lnTo>
                      <a:pt x="75" y="69"/>
                    </a:lnTo>
                    <a:lnTo>
                      <a:pt x="76" y="71"/>
                    </a:lnTo>
                    <a:lnTo>
                      <a:pt x="77" y="73"/>
                    </a:lnTo>
                    <a:lnTo>
                      <a:pt x="77" y="75"/>
                    </a:lnTo>
                    <a:lnTo>
                      <a:pt x="78" y="77"/>
                    </a:lnTo>
                    <a:lnTo>
                      <a:pt x="79" y="80"/>
                    </a:lnTo>
                    <a:lnTo>
                      <a:pt x="79" y="83"/>
                    </a:lnTo>
                    <a:lnTo>
                      <a:pt x="80" y="85"/>
                    </a:lnTo>
                    <a:lnTo>
                      <a:pt x="80" y="88"/>
                    </a:lnTo>
                    <a:lnTo>
                      <a:pt x="81" y="91"/>
                    </a:lnTo>
                    <a:lnTo>
                      <a:pt x="81" y="94"/>
                    </a:lnTo>
                    <a:lnTo>
                      <a:pt x="81" y="97"/>
                    </a:lnTo>
                    <a:lnTo>
                      <a:pt x="81" y="101"/>
                    </a:lnTo>
                    <a:lnTo>
                      <a:pt x="81" y="105"/>
                    </a:lnTo>
                    <a:lnTo>
                      <a:pt x="81" y="110"/>
                    </a:lnTo>
                    <a:lnTo>
                      <a:pt x="81" y="112"/>
                    </a:lnTo>
                    <a:lnTo>
                      <a:pt x="81" y="117"/>
                    </a:lnTo>
                    <a:lnTo>
                      <a:pt x="81" y="120"/>
                    </a:lnTo>
                    <a:lnTo>
                      <a:pt x="81" y="124"/>
                    </a:lnTo>
                    <a:lnTo>
                      <a:pt x="81" y="128"/>
                    </a:lnTo>
                    <a:lnTo>
                      <a:pt x="81" y="131"/>
                    </a:lnTo>
                    <a:lnTo>
                      <a:pt x="80" y="134"/>
                    </a:lnTo>
                    <a:lnTo>
                      <a:pt x="80" y="137"/>
                    </a:lnTo>
                    <a:lnTo>
                      <a:pt x="80" y="141"/>
                    </a:lnTo>
                    <a:lnTo>
                      <a:pt x="79" y="144"/>
                    </a:lnTo>
                    <a:lnTo>
                      <a:pt x="79" y="147"/>
                    </a:lnTo>
                    <a:lnTo>
                      <a:pt x="79" y="149"/>
                    </a:lnTo>
                    <a:lnTo>
                      <a:pt x="78" y="152"/>
                    </a:lnTo>
                    <a:lnTo>
                      <a:pt x="78" y="156"/>
                    </a:lnTo>
                    <a:lnTo>
                      <a:pt x="77" y="158"/>
                    </a:lnTo>
                    <a:lnTo>
                      <a:pt x="76" y="161"/>
                    </a:lnTo>
                    <a:lnTo>
                      <a:pt x="76" y="163"/>
                    </a:lnTo>
                    <a:lnTo>
                      <a:pt x="75" y="166"/>
                    </a:lnTo>
                    <a:lnTo>
                      <a:pt x="74" y="170"/>
                    </a:lnTo>
                    <a:lnTo>
                      <a:pt x="74" y="172"/>
                    </a:lnTo>
                    <a:lnTo>
                      <a:pt x="73" y="175"/>
                    </a:lnTo>
                    <a:lnTo>
                      <a:pt x="72" y="178"/>
                    </a:lnTo>
                    <a:lnTo>
                      <a:pt x="71" y="180"/>
                    </a:lnTo>
                    <a:lnTo>
                      <a:pt x="70" y="184"/>
                    </a:lnTo>
                    <a:lnTo>
                      <a:pt x="69" y="187"/>
                    </a:lnTo>
                    <a:lnTo>
                      <a:pt x="69" y="190"/>
                    </a:lnTo>
                    <a:lnTo>
                      <a:pt x="68" y="193"/>
                    </a:lnTo>
                    <a:lnTo>
                      <a:pt x="67" y="197"/>
                    </a:lnTo>
                    <a:lnTo>
                      <a:pt x="66" y="200"/>
                    </a:lnTo>
                    <a:lnTo>
                      <a:pt x="65" y="204"/>
                    </a:lnTo>
                    <a:lnTo>
                      <a:pt x="64" y="207"/>
                    </a:lnTo>
                    <a:lnTo>
                      <a:pt x="63" y="211"/>
                    </a:lnTo>
                    <a:lnTo>
                      <a:pt x="62" y="215"/>
                    </a:lnTo>
                    <a:lnTo>
                      <a:pt x="61" y="219"/>
                    </a:lnTo>
                    <a:lnTo>
                      <a:pt x="60" y="223"/>
                    </a:lnTo>
                    <a:lnTo>
                      <a:pt x="59" y="226"/>
                    </a:lnTo>
                    <a:lnTo>
                      <a:pt x="59" y="231"/>
                    </a:lnTo>
                    <a:lnTo>
                      <a:pt x="58" y="235"/>
                    </a:lnTo>
                    <a:lnTo>
                      <a:pt x="58" y="238"/>
                    </a:lnTo>
                    <a:lnTo>
                      <a:pt x="57" y="243"/>
                    </a:lnTo>
                    <a:lnTo>
                      <a:pt x="57" y="246"/>
                    </a:lnTo>
                    <a:lnTo>
                      <a:pt x="57" y="250"/>
                    </a:lnTo>
                    <a:lnTo>
                      <a:pt x="57" y="253"/>
                    </a:lnTo>
                    <a:lnTo>
                      <a:pt x="57" y="258"/>
                    </a:lnTo>
                    <a:lnTo>
                      <a:pt x="57" y="261"/>
                    </a:lnTo>
                    <a:lnTo>
                      <a:pt x="57" y="264"/>
                    </a:lnTo>
                    <a:lnTo>
                      <a:pt x="57" y="267"/>
                    </a:lnTo>
                    <a:lnTo>
                      <a:pt x="57" y="271"/>
                    </a:lnTo>
                    <a:lnTo>
                      <a:pt x="58" y="274"/>
                    </a:lnTo>
                    <a:lnTo>
                      <a:pt x="58" y="277"/>
                    </a:lnTo>
                    <a:lnTo>
                      <a:pt x="58" y="280"/>
                    </a:lnTo>
                    <a:lnTo>
                      <a:pt x="59" y="283"/>
                    </a:lnTo>
                    <a:lnTo>
                      <a:pt x="59" y="284"/>
                    </a:lnTo>
                    <a:lnTo>
                      <a:pt x="59" y="288"/>
                    </a:lnTo>
                    <a:lnTo>
                      <a:pt x="60" y="290"/>
                    </a:lnTo>
                    <a:lnTo>
                      <a:pt x="60" y="291"/>
                    </a:lnTo>
                    <a:lnTo>
                      <a:pt x="60" y="293"/>
                    </a:lnTo>
                    <a:lnTo>
                      <a:pt x="61" y="296"/>
                    </a:lnTo>
                    <a:lnTo>
                      <a:pt x="61" y="297"/>
                    </a:lnTo>
                    <a:lnTo>
                      <a:pt x="61" y="298"/>
                    </a:lnTo>
                    <a:lnTo>
                      <a:pt x="61" y="300"/>
                    </a:lnTo>
                    <a:lnTo>
                      <a:pt x="61" y="298"/>
                    </a:lnTo>
                    <a:lnTo>
                      <a:pt x="60" y="297"/>
                    </a:lnTo>
                    <a:lnTo>
                      <a:pt x="60" y="296"/>
                    </a:lnTo>
                    <a:lnTo>
                      <a:pt x="59" y="296"/>
                    </a:lnTo>
                    <a:lnTo>
                      <a:pt x="58" y="294"/>
                    </a:lnTo>
                    <a:lnTo>
                      <a:pt x="58" y="293"/>
                    </a:lnTo>
                    <a:lnTo>
                      <a:pt x="57" y="292"/>
                    </a:lnTo>
                    <a:lnTo>
                      <a:pt x="57" y="291"/>
                    </a:lnTo>
                    <a:lnTo>
                      <a:pt x="57" y="290"/>
                    </a:lnTo>
                    <a:lnTo>
                      <a:pt x="56" y="289"/>
                    </a:lnTo>
                    <a:lnTo>
                      <a:pt x="55" y="288"/>
                    </a:lnTo>
                    <a:lnTo>
                      <a:pt x="54" y="287"/>
                    </a:lnTo>
                    <a:lnTo>
                      <a:pt x="53" y="285"/>
                    </a:lnTo>
                    <a:lnTo>
                      <a:pt x="53" y="284"/>
                    </a:lnTo>
                    <a:lnTo>
                      <a:pt x="52" y="284"/>
                    </a:lnTo>
                    <a:lnTo>
                      <a:pt x="51" y="283"/>
                    </a:lnTo>
                    <a:lnTo>
                      <a:pt x="50" y="280"/>
                    </a:lnTo>
                    <a:lnTo>
                      <a:pt x="49" y="279"/>
                    </a:lnTo>
                    <a:lnTo>
                      <a:pt x="47" y="278"/>
                    </a:lnTo>
                    <a:lnTo>
                      <a:pt x="46" y="277"/>
                    </a:lnTo>
                    <a:lnTo>
                      <a:pt x="46" y="276"/>
                    </a:lnTo>
                    <a:lnTo>
                      <a:pt x="45" y="274"/>
                    </a:lnTo>
                    <a:lnTo>
                      <a:pt x="44" y="273"/>
                    </a:lnTo>
                    <a:lnTo>
                      <a:pt x="43" y="271"/>
                    </a:lnTo>
                    <a:lnTo>
                      <a:pt x="41" y="271"/>
                    </a:lnTo>
                    <a:lnTo>
                      <a:pt x="40" y="270"/>
                    </a:lnTo>
                    <a:lnTo>
                      <a:pt x="39" y="267"/>
                    </a:lnTo>
                    <a:lnTo>
                      <a:pt x="38" y="266"/>
                    </a:lnTo>
                    <a:lnTo>
                      <a:pt x="37" y="264"/>
                    </a:lnTo>
                    <a:lnTo>
                      <a:pt x="36" y="261"/>
                    </a:lnTo>
                    <a:lnTo>
                      <a:pt x="35" y="258"/>
                    </a:lnTo>
                    <a:lnTo>
                      <a:pt x="35" y="256"/>
                    </a:lnTo>
                    <a:lnTo>
                      <a:pt x="35" y="252"/>
                    </a:lnTo>
                    <a:lnTo>
                      <a:pt x="34" y="249"/>
                    </a:lnTo>
                    <a:lnTo>
                      <a:pt x="34" y="246"/>
                    </a:lnTo>
                    <a:lnTo>
                      <a:pt x="34" y="242"/>
                    </a:lnTo>
                    <a:lnTo>
                      <a:pt x="34" y="237"/>
                    </a:lnTo>
                    <a:lnTo>
                      <a:pt x="34" y="233"/>
                    </a:lnTo>
                    <a:lnTo>
                      <a:pt x="34" y="229"/>
                    </a:lnTo>
                    <a:lnTo>
                      <a:pt x="34" y="224"/>
                    </a:lnTo>
                    <a:lnTo>
                      <a:pt x="34" y="220"/>
                    </a:lnTo>
                    <a:lnTo>
                      <a:pt x="35" y="215"/>
                    </a:lnTo>
                    <a:lnTo>
                      <a:pt x="35" y="210"/>
                    </a:lnTo>
                    <a:lnTo>
                      <a:pt x="35" y="205"/>
                    </a:lnTo>
                    <a:lnTo>
                      <a:pt x="36" y="200"/>
                    </a:lnTo>
                    <a:lnTo>
                      <a:pt x="36" y="196"/>
                    </a:lnTo>
                    <a:lnTo>
                      <a:pt x="36" y="190"/>
                    </a:lnTo>
                    <a:lnTo>
                      <a:pt x="37" y="184"/>
                    </a:lnTo>
                    <a:lnTo>
                      <a:pt x="37" y="180"/>
                    </a:lnTo>
                    <a:lnTo>
                      <a:pt x="37" y="175"/>
                    </a:lnTo>
                    <a:lnTo>
                      <a:pt x="37" y="170"/>
                    </a:lnTo>
                    <a:lnTo>
                      <a:pt x="37" y="165"/>
                    </a:lnTo>
                    <a:lnTo>
                      <a:pt x="38" y="160"/>
                    </a:lnTo>
                    <a:lnTo>
                      <a:pt x="38" y="155"/>
                    </a:lnTo>
                    <a:lnTo>
                      <a:pt x="38" y="150"/>
                    </a:lnTo>
                    <a:lnTo>
                      <a:pt x="38" y="146"/>
                    </a:lnTo>
                    <a:lnTo>
                      <a:pt x="37" y="142"/>
                    </a:lnTo>
                    <a:lnTo>
                      <a:pt x="37" y="137"/>
                    </a:lnTo>
                    <a:lnTo>
                      <a:pt x="37" y="133"/>
                    </a:lnTo>
                    <a:lnTo>
                      <a:pt x="36" y="128"/>
                    </a:lnTo>
                    <a:lnTo>
                      <a:pt x="35" y="123"/>
                    </a:lnTo>
                    <a:lnTo>
                      <a:pt x="34" y="118"/>
                    </a:lnTo>
                    <a:lnTo>
                      <a:pt x="34" y="112"/>
                    </a:lnTo>
                    <a:lnTo>
                      <a:pt x="33" y="107"/>
                    </a:lnTo>
                    <a:lnTo>
                      <a:pt x="31" y="102"/>
                    </a:lnTo>
                    <a:lnTo>
                      <a:pt x="30" y="97"/>
                    </a:lnTo>
                    <a:lnTo>
                      <a:pt x="28" y="91"/>
                    </a:lnTo>
                    <a:lnTo>
                      <a:pt x="27" y="85"/>
                    </a:lnTo>
                    <a:lnTo>
                      <a:pt x="25" y="79"/>
                    </a:lnTo>
                    <a:lnTo>
                      <a:pt x="23" y="74"/>
                    </a:lnTo>
                    <a:lnTo>
                      <a:pt x="22" y="69"/>
                    </a:lnTo>
                    <a:lnTo>
                      <a:pt x="21" y="62"/>
                    </a:lnTo>
                    <a:lnTo>
                      <a:pt x="19" y="57"/>
                    </a:lnTo>
                    <a:lnTo>
                      <a:pt x="17" y="51"/>
                    </a:lnTo>
                    <a:lnTo>
                      <a:pt x="15" y="46"/>
                    </a:lnTo>
                    <a:lnTo>
                      <a:pt x="13" y="41"/>
                    </a:lnTo>
                    <a:lnTo>
                      <a:pt x="11" y="36"/>
                    </a:lnTo>
                    <a:lnTo>
                      <a:pt x="11" y="31"/>
                    </a:lnTo>
                    <a:lnTo>
                      <a:pt x="9" y="26"/>
                    </a:lnTo>
                    <a:lnTo>
                      <a:pt x="7" y="23"/>
                    </a:lnTo>
                    <a:lnTo>
                      <a:pt x="6" y="18"/>
                    </a:lnTo>
                    <a:lnTo>
                      <a:pt x="5" y="15"/>
                    </a:lnTo>
                    <a:lnTo>
                      <a:pt x="3" y="11"/>
                    </a:lnTo>
                    <a:lnTo>
                      <a:pt x="2" y="8"/>
                    </a:lnTo>
                    <a:lnTo>
                      <a:pt x="1" y="6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B09E8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5" name="Freeform 143"/>
              <p:cNvSpPr>
                <a:spLocks/>
              </p:cNvSpPr>
              <p:nvPr/>
            </p:nvSpPr>
            <p:spPr bwMode="auto">
              <a:xfrm>
                <a:off x="2415" y="1608"/>
                <a:ext cx="99" cy="505"/>
              </a:xfrm>
              <a:custGeom>
                <a:avLst/>
                <a:gdLst>
                  <a:gd name="T0" fmla="*/ 2 w 76"/>
                  <a:gd name="T1" fmla="*/ 2 h 302"/>
                  <a:gd name="T2" fmla="*/ 7 w 76"/>
                  <a:gd name="T3" fmla="*/ 3 h 302"/>
                  <a:gd name="T4" fmla="*/ 13 w 76"/>
                  <a:gd name="T5" fmla="*/ 5 h 302"/>
                  <a:gd name="T6" fmla="*/ 21 w 76"/>
                  <a:gd name="T7" fmla="*/ 9 h 302"/>
                  <a:gd name="T8" fmla="*/ 29 w 76"/>
                  <a:gd name="T9" fmla="*/ 12 h 302"/>
                  <a:gd name="T10" fmla="*/ 36 w 76"/>
                  <a:gd name="T11" fmla="*/ 18 h 302"/>
                  <a:gd name="T12" fmla="*/ 43 w 76"/>
                  <a:gd name="T13" fmla="*/ 25 h 302"/>
                  <a:gd name="T14" fmla="*/ 49 w 76"/>
                  <a:gd name="T15" fmla="*/ 35 h 302"/>
                  <a:gd name="T16" fmla="*/ 54 w 76"/>
                  <a:gd name="T17" fmla="*/ 44 h 302"/>
                  <a:gd name="T18" fmla="*/ 59 w 76"/>
                  <a:gd name="T19" fmla="*/ 51 h 302"/>
                  <a:gd name="T20" fmla="*/ 64 w 76"/>
                  <a:gd name="T21" fmla="*/ 59 h 302"/>
                  <a:gd name="T22" fmla="*/ 67 w 76"/>
                  <a:gd name="T23" fmla="*/ 67 h 302"/>
                  <a:gd name="T24" fmla="*/ 71 w 76"/>
                  <a:gd name="T25" fmla="*/ 75 h 302"/>
                  <a:gd name="T26" fmla="*/ 73 w 76"/>
                  <a:gd name="T27" fmla="*/ 85 h 302"/>
                  <a:gd name="T28" fmla="*/ 75 w 76"/>
                  <a:gd name="T29" fmla="*/ 98 h 302"/>
                  <a:gd name="T30" fmla="*/ 75 w 76"/>
                  <a:gd name="T31" fmla="*/ 113 h 302"/>
                  <a:gd name="T32" fmla="*/ 75 w 76"/>
                  <a:gd name="T33" fmla="*/ 128 h 302"/>
                  <a:gd name="T34" fmla="*/ 74 w 76"/>
                  <a:gd name="T35" fmla="*/ 141 h 302"/>
                  <a:gd name="T36" fmla="*/ 72 w 76"/>
                  <a:gd name="T37" fmla="*/ 153 h 302"/>
                  <a:gd name="T38" fmla="*/ 70 w 76"/>
                  <a:gd name="T39" fmla="*/ 164 h 302"/>
                  <a:gd name="T40" fmla="*/ 67 w 76"/>
                  <a:gd name="T41" fmla="*/ 174 h 302"/>
                  <a:gd name="T42" fmla="*/ 64 w 76"/>
                  <a:gd name="T43" fmla="*/ 187 h 302"/>
                  <a:gd name="T44" fmla="*/ 61 w 76"/>
                  <a:gd name="T45" fmla="*/ 200 h 302"/>
                  <a:gd name="T46" fmla="*/ 56 w 76"/>
                  <a:gd name="T47" fmla="*/ 215 h 302"/>
                  <a:gd name="T48" fmla="*/ 54 w 76"/>
                  <a:gd name="T49" fmla="*/ 231 h 302"/>
                  <a:gd name="T50" fmla="*/ 53 w 76"/>
                  <a:gd name="T51" fmla="*/ 246 h 302"/>
                  <a:gd name="T52" fmla="*/ 54 w 76"/>
                  <a:gd name="T53" fmla="*/ 260 h 302"/>
                  <a:gd name="T54" fmla="*/ 56 w 76"/>
                  <a:gd name="T55" fmla="*/ 275 h 302"/>
                  <a:gd name="T56" fmla="*/ 58 w 76"/>
                  <a:gd name="T57" fmla="*/ 285 h 302"/>
                  <a:gd name="T58" fmla="*/ 60 w 76"/>
                  <a:gd name="T59" fmla="*/ 294 h 302"/>
                  <a:gd name="T60" fmla="*/ 62 w 76"/>
                  <a:gd name="T61" fmla="*/ 299 h 302"/>
                  <a:gd name="T62" fmla="*/ 60 w 76"/>
                  <a:gd name="T63" fmla="*/ 298 h 302"/>
                  <a:gd name="T64" fmla="*/ 58 w 76"/>
                  <a:gd name="T65" fmla="*/ 295 h 302"/>
                  <a:gd name="T66" fmla="*/ 56 w 76"/>
                  <a:gd name="T67" fmla="*/ 291 h 302"/>
                  <a:gd name="T68" fmla="*/ 53 w 76"/>
                  <a:gd name="T69" fmla="*/ 286 h 302"/>
                  <a:gd name="T70" fmla="*/ 49 w 76"/>
                  <a:gd name="T71" fmla="*/ 281 h 302"/>
                  <a:gd name="T72" fmla="*/ 45 w 76"/>
                  <a:gd name="T73" fmla="*/ 276 h 302"/>
                  <a:gd name="T74" fmla="*/ 41 w 76"/>
                  <a:gd name="T75" fmla="*/ 271 h 302"/>
                  <a:gd name="T76" fmla="*/ 36 w 76"/>
                  <a:gd name="T77" fmla="*/ 264 h 302"/>
                  <a:gd name="T78" fmla="*/ 33 w 76"/>
                  <a:gd name="T79" fmla="*/ 252 h 302"/>
                  <a:gd name="T80" fmla="*/ 32 w 76"/>
                  <a:gd name="T81" fmla="*/ 238 h 302"/>
                  <a:gd name="T82" fmla="*/ 32 w 76"/>
                  <a:gd name="T83" fmla="*/ 220 h 302"/>
                  <a:gd name="T84" fmla="*/ 32 w 76"/>
                  <a:gd name="T85" fmla="*/ 200 h 302"/>
                  <a:gd name="T86" fmla="*/ 33 w 76"/>
                  <a:gd name="T87" fmla="*/ 181 h 302"/>
                  <a:gd name="T88" fmla="*/ 33 w 76"/>
                  <a:gd name="T89" fmla="*/ 160 h 302"/>
                  <a:gd name="T90" fmla="*/ 32 w 76"/>
                  <a:gd name="T91" fmla="*/ 142 h 302"/>
                  <a:gd name="T92" fmla="*/ 31 w 76"/>
                  <a:gd name="T93" fmla="*/ 124 h 302"/>
                  <a:gd name="T94" fmla="*/ 27 w 76"/>
                  <a:gd name="T95" fmla="*/ 103 h 302"/>
                  <a:gd name="T96" fmla="*/ 22 w 76"/>
                  <a:gd name="T97" fmla="*/ 81 h 302"/>
                  <a:gd name="T98" fmla="*/ 16 w 76"/>
                  <a:gd name="T99" fmla="*/ 58 h 302"/>
                  <a:gd name="T100" fmla="*/ 10 w 76"/>
                  <a:gd name="T101" fmla="*/ 36 h 302"/>
                  <a:gd name="T102" fmla="*/ 6 w 76"/>
                  <a:gd name="T103" fmla="*/ 19 h 302"/>
                  <a:gd name="T104" fmla="*/ 2 w 76"/>
                  <a:gd name="T105" fmla="*/ 6 h 302"/>
                  <a:gd name="T106" fmla="*/ 0 w 76"/>
                  <a:gd name="T107" fmla="*/ 0 h 30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6"/>
                  <a:gd name="T163" fmla="*/ 0 h 302"/>
                  <a:gd name="T164" fmla="*/ 76 w 76"/>
                  <a:gd name="T165" fmla="*/ 302 h 30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6" h="302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3" y="5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7"/>
                    </a:lnTo>
                    <a:lnTo>
                      <a:pt x="21" y="9"/>
                    </a:lnTo>
                    <a:lnTo>
                      <a:pt x="22" y="9"/>
                    </a:lnTo>
                    <a:lnTo>
                      <a:pt x="24" y="10"/>
                    </a:lnTo>
                    <a:lnTo>
                      <a:pt x="26" y="11"/>
                    </a:lnTo>
                    <a:lnTo>
                      <a:pt x="29" y="12"/>
                    </a:lnTo>
                    <a:lnTo>
                      <a:pt x="31" y="14"/>
                    </a:lnTo>
                    <a:lnTo>
                      <a:pt x="32" y="16"/>
                    </a:lnTo>
                    <a:lnTo>
                      <a:pt x="34" y="17"/>
                    </a:lnTo>
                    <a:lnTo>
                      <a:pt x="36" y="18"/>
                    </a:lnTo>
                    <a:lnTo>
                      <a:pt x="38" y="20"/>
                    </a:lnTo>
                    <a:lnTo>
                      <a:pt x="40" y="22"/>
                    </a:lnTo>
                    <a:lnTo>
                      <a:pt x="42" y="24"/>
                    </a:lnTo>
                    <a:lnTo>
                      <a:pt x="43" y="25"/>
                    </a:lnTo>
                    <a:lnTo>
                      <a:pt x="45" y="29"/>
                    </a:lnTo>
                    <a:lnTo>
                      <a:pt x="46" y="31"/>
                    </a:lnTo>
                    <a:lnTo>
                      <a:pt x="48" y="33"/>
                    </a:lnTo>
                    <a:lnTo>
                      <a:pt x="49" y="35"/>
                    </a:lnTo>
                    <a:lnTo>
                      <a:pt x="51" y="37"/>
                    </a:lnTo>
                    <a:lnTo>
                      <a:pt x="52" y="40"/>
                    </a:lnTo>
                    <a:lnTo>
                      <a:pt x="53" y="42"/>
                    </a:lnTo>
                    <a:lnTo>
                      <a:pt x="54" y="44"/>
                    </a:lnTo>
                    <a:lnTo>
                      <a:pt x="55" y="46"/>
                    </a:lnTo>
                    <a:lnTo>
                      <a:pt x="57" y="48"/>
                    </a:lnTo>
                    <a:lnTo>
                      <a:pt x="58" y="50"/>
                    </a:lnTo>
                    <a:lnTo>
                      <a:pt x="59" y="51"/>
                    </a:lnTo>
                    <a:lnTo>
                      <a:pt x="60" y="54"/>
                    </a:lnTo>
                    <a:lnTo>
                      <a:pt x="62" y="56"/>
                    </a:lnTo>
                    <a:lnTo>
                      <a:pt x="63" y="57"/>
                    </a:lnTo>
                    <a:lnTo>
                      <a:pt x="64" y="59"/>
                    </a:lnTo>
                    <a:lnTo>
                      <a:pt x="64" y="61"/>
                    </a:lnTo>
                    <a:lnTo>
                      <a:pt x="65" y="63"/>
                    </a:lnTo>
                    <a:lnTo>
                      <a:pt x="66" y="64"/>
                    </a:lnTo>
                    <a:lnTo>
                      <a:pt x="67" y="67"/>
                    </a:lnTo>
                    <a:lnTo>
                      <a:pt x="68" y="69"/>
                    </a:lnTo>
                    <a:lnTo>
                      <a:pt x="69" y="71"/>
                    </a:lnTo>
                    <a:lnTo>
                      <a:pt x="70" y="73"/>
                    </a:lnTo>
                    <a:lnTo>
                      <a:pt x="71" y="75"/>
                    </a:lnTo>
                    <a:lnTo>
                      <a:pt x="71" y="77"/>
                    </a:lnTo>
                    <a:lnTo>
                      <a:pt x="72" y="80"/>
                    </a:lnTo>
                    <a:lnTo>
                      <a:pt x="73" y="83"/>
                    </a:lnTo>
                    <a:lnTo>
                      <a:pt x="73" y="85"/>
                    </a:lnTo>
                    <a:lnTo>
                      <a:pt x="74" y="88"/>
                    </a:lnTo>
                    <a:lnTo>
                      <a:pt x="74" y="91"/>
                    </a:lnTo>
                    <a:lnTo>
                      <a:pt x="74" y="95"/>
                    </a:lnTo>
                    <a:lnTo>
                      <a:pt x="75" y="98"/>
                    </a:lnTo>
                    <a:lnTo>
                      <a:pt x="75" y="101"/>
                    </a:lnTo>
                    <a:lnTo>
                      <a:pt x="75" y="105"/>
                    </a:lnTo>
                    <a:lnTo>
                      <a:pt x="75" y="109"/>
                    </a:lnTo>
                    <a:lnTo>
                      <a:pt x="75" y="113"/>
                    </a:lnTo>
                    <a:lnTo>
                      <a:pt x="75" y="117"/>
                    </a:lnTo>
                    <a:lnTo>
                      <a:pt x="75" y="121"/>
                    </a:lnTo>
                    <a:lnTo>
                      <a:pt x="75" y="125"/>
                    </a:lnTo>
                    <a:lnTo>
                      <a:pt x="75" y="128"/>
                    </a:lnTo>
                    <a:lnTo>
                      <a:pt x="74" y="131"/>
                    </a:lnTo>
                    <a:lnTo>
                      <a:pt x="74" y="134"/>
                    </a:lnTo>
                    <a:lnTo>
                      <a:pt x="74" y="138"/>
                    </a:lnTo>
                    <a:lnTo>
                      <a:pt x="74" y="141"/>
                    </a:lnTo>
                    <a:lnTo>
                      <a:pt x="73" y="144"/>
                    </a:lnTo>
                    <a:lnTo>
                      <a:pt x="73" y="146"/>
                    </a:lnTo>
                    <a:lnTo>
                      <a:pt x="72" y="149"/>
                    </a:lnTo>
                    <a:lnTo>
                      <a:pt x="72" y="153"/>
                    </a:lnTo>
                    <a:lnTo>
                      <a:pt x="71" y="155"/>
                    </a:lnTo>
                    <a:lnTo>
                      <a:pt x="71" y="158"/>
                    </a:lnTo>
                    <a:lnTo>
                      <a:pt x="70" y="160"/>
                    </a:lnTo>
                    <a:lnTo>
                      <a:pt x="70" y="164"/>
                    </a:lnTo>
                    <a:lnTo>
                      <a:pt x="69" y="167"/>
                    </a:lnTo>
                    <a:lnTo>
                      <a:pt x="68" y="169"/>
                    </a:lnTo>
                    <a:lnTo>
                      <a:pt x="68" y="172"/>
                    </a:lnTo>
                    <a:lnTo>
                      <a:pt x="67" y="174"/>
                    </a:lnTo>
                    <a:lnTo>
                      <a:pt x="66" y="178"/>
                    </a:lnTo>
                    <a:lnTo>
                      <a:pt x="65" y="181"/>
                    </a:lnTo>
                    <a:lnTo>
                      <a:pt x="65" y="184"/>
                    </a:lnTo>
                    <a:lnTo>
                      <a:pt x="64" y="187"/>
                    </a:lnTo>
                    <a:lnTo>
                      <a:pt x="64" y="189"/>
                    </a:lnTo>
                    <a:lnTo>
                      <a:pt x="63" y="193"/>
                    </a:lnTo>
                    <a:lnTo>
                      <a:pt x="62" y="197"/>
                    </a:lnTo>
                    <a:lnTo>
                      <a:pt x="61" y="200"/>
                    </a:lnTo>
                    <a:lnTo>
                      <a:pt x="60" y="204"/>
                    </a:lnTo>
                    <a:lnTo>
                      <a:pt x="59" y="207"/>
                    </a:lnTo>
                    <a:lnTo>
                      <a:pt x="57" y="211"/>
                    </a:lnTo>
                    <a:lnTo>
                      <a:pt x="56" y="215"/>
                    </a:lnTo>
                    <a:lnTo>
                      <a:pt x="55" y="219"/>
                    </a:lnTo>
                    <a:lnTo>
                      <a:pt x="55" y="223"/>
                    </a:lnTo>
                    <a:lnTo>
                      <a:pt x="54" y="227"/>
                    </a:lnTo>
                    <a:lnTo>
                      <a:pt x="54" y="231"/>
                    </a:lnTo>
                    <a:lnTo>
                      <a:pt x="53" y="235"/>
                    </a:lnTo>
                    <a:lnTo>
                      <a:pt x="53" y="239"/>
                    </a:lnTo>
                    <a:lnTo>
                      <a:pt x="53" y="242"/>
                    </a:lnTo>
                    <a:lnTo>
                      <a:pt x="53" y="246"/>
                    </a:lnTo>
                    <a:lnTo>
                      <a:pt x="53" y="250"/>
                    </a:lnTo>
                    <a:lnTo>
                      <a:pt x="53" y="254"/>
                    </a:lnTo>
                    <a:lnTo>
                      <a:pt x="53" y="258"/>
                    </a:lnTo>
                    <a:lnTo>
                      <a:pt x="54" y="260"/>
                    </a:lnTo>
                    <a:lnTo>
                      <a:pt x="54" y="265"/>
                    </a:lnTo>
                    <a:lnTo>
                      <a:pt x="54" y="268"/>
                    </a:lnTo>
                    <a:lnTo>
                      <a:pt x="55" y="271"/>
                    </a:lnTo>
                    <a:lnTo>
                      <a:pt x="56" y="275"/>
                    </a:lnTo>
                    <a:lnTo>
                      <a:pt x="56" y="278"/>
                    </a:lnTo>
                    <a:lnTo>
                      <a:pt x="57" y="280"/>
                    </a:lnTo>
                    <a:lnTo>
                      <a:pt x="57" y="284"/>
                    </a:lnTo>
                    <a:lnTo>
                      <a:pt x="58" y="285"/>
                    </a:lnTo>
                    <a:lnTo>
                      <a:pt x="58" y="289"/>
                    </a:lnTo>
                    <a:lnTo>
                      <a:pt x="59" y="291"/>
                    </a:lnTo>
                    <a:lnTo>
                      <a:pt x="59" y="292"/>
                    </a:lnTo>
                    <a:lnTo>
                      <a:pt x="60" y="294"/>
                    </a:lnTo>
                    <a:lnTo>
                      <a:pt x="60" y="296"/>
                    </a:lnTo>
                    <a:lnTo>
                      <a:pt x="61" y="297"/>
                    </a:lnTo>
                    <a:lnTo>
                      <a:pt x="61" y="298"/>
                    </a:lnTo>
                    <a:lnTo>
                      <a:pt x="62" y="299"/>
                    </a:lnTo>
                    <a:lnTo>
                      <a:pt x="62" y="301"/>
                    </a:lnTo>
                    <a:lnTo>
                      <a:pt x="61" y="299"/>
                    </a:lnTo>
                    <a:lnTo>
                      <a:pt x="61" y="298"/>
                    </a:lnTo>
                    <a:lnTo>
                      <a:pt x="60" y="298"/>
                    </a:lnTo>
                    <a:lnTo>
                      <a:pt x="60" y="297"/>
                    </a:lnTo>
                    <a:lnTo>
                      <a:pt x="60" y="296"/>
                    </a:lnTo>
                    <a:lnTo>
                      <a:pt x="59" y="296"/>
                    </a:lnTo>
                    <a:lnTo>
                      <a:pt x="58" y="295"/>
                    </a:lnTo>
                    <a:lnTo>
                      <a:pt x="58" y="294"/>
                    </a:lnTo>
                    <a:lnTo>
                      <a:pt x="57" y="293"/>
                    </a:lnTo>
                    <a:lnTo>
                      <a:pt x="56" y="292"/>
                    </a:lnTo>
                    <a:lnTo>
                      <a:pt x="56" y="291"/>
                    </a:lnTo>
                    <a:lnTo>
                      <a:pt x="55" y="290"/>
                    </a:lnTo>
                    <a:lnTo>
                      <a:pt x="54" y="289"/>
                    </a:lnTo>
                    <a:lnTo>
                      <a:pt x="53" y="288"/>
                    </a:lnTo>
                    <a:lnTo>
                      <a:pt x="53" y="286"/>
                    </a:lnTo>
                    <a:lnTo>
                      <a:pt x="52" y="284"/>
                    </a:lnTo>
                    <a:lnTo>
                      <a:pt x="51" y="284"/>
                    </a:lnTo>
                    <a:lnTo>
                      <a:pt x="50" y="282"/>
                    </a:lnTo>
                    <a:lnTo>
                      <a:pt x="49" y="281"/>
                    </a:lnTo>
                    <a:lnTo>
                      <a:pt x="48" y="279"/>
                    </a:lnTo>
                    <a:lnTo>
                      <a:pt x="47" y="278"/>
                    </a:lnTo>
                    <a:lnTo>
                      <a:pt x="46" y="277"/>
                    </a:lnTo>
                    <a:lnTo>
                      <a:pt x="45" y="276"/>
                    </a:lnTo>
                    <a:lnTo>
                      <a:pt x="43" y="273"/>
                    </a:lnTo>
                    <a:lnTo>
                      <a:pt x="42" y="272"/>
                    </a:lnTo>
                    <a:lnTo>
                      <a:pt x="42" y="271"/>
                    </a:lnTo>
                    <a:lnTo>
                      <a:pt x="41" y="271"/>
                    </a:lnTo>
                    <a:lnTo>
                      <a:pt x="39" y="269"/>
                    </a:lnTo>
                    <a:lnTo>
                      <a:pt x="38" y="267"/>
                    </a:lnTo>
                    <a:lnTo>
                      <a:pt x="37" y="266"/>
                    </a:lnTo>
                    <a:lnTo>
                      <a:pt x="36" y="264"/>
                    </a:lnTo>
                    <a:lnTo>
                      <a:pt x="35" y="262"/>
                    </a:lnTo>
                    <a:lnTo>
                      <a:pt x="35" y="258"/>
                    </a:lnTo>
                    <a:lnTo>
                      <a:pt x="34" y="255"/>
                    </a:lnTo>
                    <a:lnTo>
                      <a:pt x="33" y="252"/>
                    </a:lnTo>
                    <a:lnTo>
                      <a:pt x="33" y="249"/>
                    </a:lnTo>
                    <a:lnTo>
                      <a:pt x="33" y="246"/>
                    </a:lnTo>
                    <a:lnTo>
                      <a:pt x="32" y="241"/>
                    </a:lnTo>
                    <a:lnTo>
                      <a:pt x="32" y="238"/>
                    </a:lnTo>
                    <a:lnTo>
                      <a:pt x="32" y="233"/>
                    </a:lnTo>
                    <a:lnTo>
                      <a:pt x="32" y="229"/>
                    </a:lnTo>
                    <a:lnTo>
                      <a:pt x="32" y="224"/>
                    </a:lnTo>
                    <a:lnTo>
                      <a:pt x="32" y="220"/>
                    </a:lnTo>
                    <a:lnTo>
                      <a:pt x="32" y="215"/>
                    </a:lnTo>
                    <a:lnTo>
                      <a:pt x="32" y="210"/>
                    </a:lnTo>
                    <a:lnTo>
                      <a:pt x="32" y="206"/>
                    </a:lnTo>
                    <a:lnTo>
                      <a:pt x="32" y="200"/>
                    </a:lnTo>
                    <a:lnTo>
                      <a:pt x="32" y="196"/>
                    </a:lnTo>
                    <a:lnTo>
                      <a:pt x="32" y="191"/>
                    </a:lnTo>
                    <a:lnTo>
                      <a:pt x="33" y="185"/>
                    </a:lnTo>
                    <a:lnTo>
                      <a:pt x="33" y="181"/>
                    </a:lnTo>
                    <a:lnTo>
                      <a:pt x="33" y="175"/>
                    </a:lnTo>
                    <a:lnTo>
                      <a:pt x="33" y="170"/>
                    </a:lnTo>
                    <a:lnTo>
                      <a:pt x="33" y="166"/>
                    </a:lnTo>
                    <a:lnTo>
                      <a:pt x="33" y="160"/>
                    </a:lnTo>
                    <a:lnTo>
                      <a:pt x="33" y="156"/>
                    </a:lnTo>
                    <a:lnTo>
                      <a:pt x="33" y="151"/>
                    </a:lnTo>
                    <a:lnTo>
                      <a:pt x="32" y="146"/>
                    </a:lnTo>
                    <a:lnTo>
                      <a:pt x="32" y="142"/>
                    </a:lnTo>
                    <a:lnTo>
                      <a:pt x="32" y="138"/>
                    </a:lnTo>
                    <a:lnTo>
                      <a:pt x="32" y="134"/>
                    </a:lnTo>
                    <a:lnTo>
                      <a:pt x="32" y="129"/>
                    </a:lnTo>
                    <a:lnTo>
                      <a:pt x="31" y="124"/>
                    </a:lnTo>
                    <a:lnTo>
                      <a:pt x="30" y="120"/>
                    </a:lnTo>
                    <a:lnTo>
                      <a:pt x="29" y="114"/>
                    </a:lnTo>
                    <a:lnTo>
                      <a:pt x="28" y="109"/>
                    </a:lnTo>
                    <a:lnTo>
                      <a:pt x="27" y="103"/>
                    </a:lnTo>
                    <a:lnTo>
                      <a:pt x="26" y="98"/>
                    </a:lnTo>
                    <a:lnTo>
                      <a:pt x="24" y="91"/>
                    </a:lnTo>
                    <a:lnTo>
                      <a:pt x="23" y="86"/>
                    </a:lnTo>
                    <a:lnTo>
                      <a:pt x="22" y="81"/>
                    </a:lnTo>
                    <a:lnTo>
                      <a:pt x="21" y="74"/>
                    </a:lnTo>
                    <a:lnTo>
                      <a:pt x="20" y="69"/>
                    </a:lnTo>
                    <a:lnTo>
                      <a:pt x="18" y="63"/>
                    </a:lnTo>
                    <a:lnTo>
                      <a:pt x="16" y="58"/>
                    </a:lnTo>
                    <a:lnTo>
                      <a:pt x="15" y="52"/>
                    </a:lnTo>
                    <a:lnTo>
                      <a:pt x="13" y="47"/>
                    </a:lnTo>
                    <a:lnTo>
                      <a:pt x="12" y="42"/>
                    </a:lnTo>
                    <a:lnTo>
                      <a:pt x="10" y="36"/>
                    </a:lnTo>
                    <a:lnTo>
                      <a:pt x="10" y="32"/>
                    </a:lnTo>
                    <a:lnTo>
                      <a:pt x="8" y="28"/>
                    </a:lnTo>
                    <a:lnTo>
                      <a:pt x="7" y="23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3" y="11"/>
                    </a:lnTo>
                    <a:lnTo>
                      <a:pt x="2" y="9"/>
                    </a:lnTo>
                    <a:lnTo>
                      <a:pt x="2" y="6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6" name="Freeform 144"/>
              <p:cNvSpPr>
                <a:spLocks/>
              </p:cNvSpPr>
              <p:nvPr/>
            </p:nvSpPr>
            <p:spPr bwMode="auto">
              <a:xfrm>
                <a:off x="2946" y="2626"/>
                <a:ext cx="185" cy="200"/>
              </a:xfrm>
              <a:custGeom>
                <a:avLst/>
                <a:gdLst>
                  <a:gd name="T0" fmla="*/ 0 w 142"/>
                  <a:gd name="T1" fmla="*/ 2 h 120"/>
                  <a:gd name="T2" fmla="*/ 0 w 142"/>
                  <a:gd name="T3" fmla="*/ 5 h 120"/>
                  <a:gd name="T4" fmla="*/ 2 w 142"/>
                  <a:gd name="T5" fmla="*/ 9 h 120"/>
                  <a:gd name="T6" fmla="*/ 4 w 142"/>
                  <a:gd name="T7" fmla="*/ 11 h 120"/>
                  <a:gd name="T8" fmla="*/ 6 w 142"/>
                  <a:gd name="T9" fmla="*/ 15 h 120"/>
                  <a:gd name="T10" fmla="*/ 10 w 142"/>
                  <a:gd name="T11" fmla="*/ 18 h 120"/>
                  <a:gd name="T12" fmla="*/ 14 w 142"/>
                  <a:gd name="T13" fmla="*/ 22 h 120"/>
                  <a:gd name="T14" fmla="*/ 20 w 142"/>
                  <a:gd name="T15" fmla="*/ 28 h 120"/>
                  <a:gd name="T16" fmla="*/ 26 w 142"/>
                  <a:gd name="T17" fmla="*/ 33 h 120"/>
                  <a:gd name="T18" fmla="*/ 33 w 142"/>
                  <a:gd name="T19" fmla="*/ 38 h 120"/>
                  <a:gd name="T20" fmla="*/ 41 w 142"/>
                  <a:gd name="T21" fmla="*/ 44 h 120"/>
                  <a:gd name="T22" fmla="*/ 48 w 142"/>
                  <a:gd name="T23" fmla="*/ 49 h 120"/>
                  <a:gd name="T24" fmla="*/ 54 w 142"/>
                  <a:gd name="T25" fmla="*/ 55 h 120"/>
                  <a:gd name="T26" fmla="*/ 61 w 142"/>
                  <a:gd name="T27" fmla="*/ 60 h 120"/>
                  <a:gd name="T28" fmla="*/ 67 w 142"/>
                  <a:gd name="T29" fmla="*/ 65 h 120"/>
                  <a:gd name="T30" fmla="*/ 72 w 142"/>
                  <a:gd name="T31" fmla="*/ 70 h 120"/>
                  <a:gd name="T32" fmla="*/ 75 w 142"/>
                  <a:gd name="T33" fmla="*/ 73 h 120"/>
                  <a:gd name="T34" fmla="*/ 76 w 142"/>
                  <a:gd name="T35" fmla="*/ 76 h 120"/>
                  <a:gd name="T36" fmla="*/ 78 w 142"/>
                  <a:gd name="T37" fmla="*/ 80 h 120"/>
                  <a:gd name="T38" fmla="*/ 80 w 142"/>
                  <a:gd name="T39" fmla="*/ 83 h 120"/>
                  <a:gd name="T40" fmla="*/ 83 w 142"/>
                  <a:gd name="T41" fmla="*/ 86 h 120"/>
                  <a:gd name="T42" fmla="*/ 85 w 142"/>
                  <a:gd name="T43" fmla="*/ 89 h 120"/>
                  <a:gd name="T44" fmla="*/ 87 w 142"/>
                  <a:gd name="T45" fmla="*/ 91 h 120"/>
                  <a:gd name="T46" fmla="*/ 90 w 142"/>
                  <a:gd name="T47" fmla="*/ 95 h 120"/>
                  <a:gd name="T48" fmla="*/ 93 w 142"/>
                  <a:gd name="T49" fmla="*/ 97 h 120"/>
                  <a:gd name="T50" fmla="*/ 96 w 142"/>
                  <a:gd name="T51" fmla="*/ 100 h 120"/>
                  <a:gd name="T52" fmla="*/ 99 w 142"/>
                  <a:gd name="T53" fmla="*/ 102 h 120"/>
                  <a:gd name="T54" fmla="*/ 102 w 142"/>
                  <a:gd name="T55" fmla="*/ 104 h 120"/>
                  <a:gd name="T56" fmla="*/ 106 w 142"/>
                  <a:gd name="T57" fmla="*/ 106 h 120"/>
                  <a:gd name="T58" fmla="*/ 109 w 142"/>
                  <a:gd name="T59" fmla="*/ 108 h 120"/>
                  <a:gd name="T60" fmla="*/ 113 w 142"/>
                  <a:gd name="T61" fmla="*/ 109 h 120"/>
                  <a:gd name="T62" fmla="*/ 118 w 142"/>
                  <a:gd name="T63" fmla="*/ 111 h 120"/>
                  <a:gd name="T64" fmla="*/ 122 w 142"/>
                  <a:gd name="T65" fmla="*/ 113 h 120"/>
                  <a:gd name="T66" fmla="*/ 126 w 142"/>
                  <a:gd name="T67" fmla="*/ 114 h 120"/>
                  <a:gd name="T68" fmla="*/ 130 w 142"/>
                  <a:gd name="T69" fmla="*/ 116 h 120"/>
                  <a:gd name="T70" fmla="*/ 133 w 142"/>
                  <a:gd name="T71" fmla="*/ 117 h 120"/>
                  <a:gd name="T72" fmla="*/ 136 w 142"/>
                  <a:gd name="T73" fmla="*/ 119 h 120"/>
                  <a:gd name="T74" fmla="*/ 141 w 142"/>
                  <a:gd name="T75" fmla="*/ 102 h 120"/>
                  <a:gd name="T76" fmla="*/ 139 w 142"/>
                  <a:gd name="T77" fmla="*/ 101 h 120"/>
                  <a:gd name="T78" fmla="*/ 133 w 142"/>
                  <a:gd name="T79" fmla="*/ 96 h 120"/>
                  <a:gd name="T80" fmla="*/ 126 w 142"/>
                  <a:gd name="T81" fmla="*/ 89 h 120"/>
                  <a:gd name="T82" fmla="*/ 117 w 142"/>
                  <a:gd name="T83" fmla="*/ 82 h 120"/>
                  <a:gd name="T84" fmla="*/ 106 w 142"/>
                  <a:gd name="T85" fmla="*/ 72 h 120"/>
                  <a:gd name="T86" fmla="*/ 95 w 142"/>
                  <a:gd name="T87" fmla="*/ 62 h 120"/>
                  <a:gd name="T88" fmla="*/ 83 w 142"/>
                  <a:gd name="T89" fmla="*/ 53 h 120"/>
                  <a:gd name="T90" fmla="*/ 72 w 142"/>
                  <a:gd name="T91" fmla="*/ 44 h 120"/>
                  <a:gd name="T92" fmla="*/ 62 w 142"/>
                  <a:gd name="T93" fmla="*/ 35 h 120"/>
                  <a:gd name="T94" fmla="*/ 54 w 142"/>
                  <a:gd name="T95" fmla="*/ 30 h 120"/>
                  <a:gd name="T96" fmla="*/ 48 w 142"/>
                  <a:gd name="T97" fmla="*/ 25 h 120"/>
                  <a:gd name="T98" fmla="*/ 42 w 142"/>
                  <a:gd name="T99" fmla="*/ 22 h 120"/>
                  <a:gd name="T100" fmla="*/ 36 w 142"/>
                  <a:gd name="T101" fmla="*/ 19 h 120"/>
                  <a:gd name="T102" fmla="*/ 30 w 142"/>
                  <a:gd name="T103" fmla="*/ 16 h 120"/>
                  <a:gd name="T104" fmla="*/ 23 w 142"/>
                  <a:gd name="T105" fmla="*/ 12 h 120"/>
                  <a:gd name="T106" fmla="*/ 17 w 142"/>
                  <a:gd name="T107" fmla="*/ 9 h 120"/>
                  <a:gd name="T108" fmla="*/ 12 w 142"/>
                  <a:gd name="T109" fmla="*/ 7 h 120"/>
                  <a:gd name="T110" fmla="*/ 7 w 142"/>
                  <a:gd name="T111" fmla="*/ 4 h 120"/>
                  <a:gd name="T112" fmla="*/ 3 w 142"/>
                  <a:gd name="T113" fmla="*/ 2 h 120"/>
                  <a:gd name="T114" fmla="*/ 0 w 142"/>
                  <a:gd name="T115" fmla="*/ 1 h 1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42"/>
                  <a:gd name="T175" fmla="*/ 0 h 120"/>
                  <a:gd name="T176" fmla="*/ 142 w 142"/>
                  <a:gd name="T177" fmla="*/ 120 h 1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42" h="120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1" y="7"/>
                    </a:lnTo>
                    <a:lnTo>
                      <a:pt x="2" y="9"/>
                    </a:lnTo>
                    <a:lnTo>
                      <a:pt x="3" y="10"/>
                    </a:lnTo>
                    <a:lnTo>
                      <a:pt x="4" y="11"/>
                    </a:lnTo>
                    <a:lnTo>
                      <a:pt x="4" y="12"/>
                    </a:lnTo>
                    <a:lnTo>
                      <a:pt x="5" y="14"/>
                    </a:lnTo>
                    <a:lnTo>
                      <a:pt x="6" y="15"/>
                    </a:lnTo>
                    <a:lnTo>
                      <a:pt x="8" y="16"/>
                    </a:lnTo>
                    <a:lnTo>
                      <a:pt x="9" y="17"/>
                    </a:lnTo>
                    <a:lnTo>
                      <a:pt x="10" y="18"/>
                    </a:lnTo>
                    <a:lnTo>
                      <a:pt x="11" y="20"/>
                    </a:lnTo>
                    <a:lnTo>
                      <a:pt x="12" y="21"/>
                    </a:lnTo>
                    <a:lnTo>
                      <a:pt x="14" y="22"/>
                    </a:lnTo>
                    <a:lnTo>
                      <a:pt x="16" y="24"/>
                    </a:lnTo>
                    <a:lnTo>
                      <a:pt x="18" y="25"/>
                    </a:lnTo>
                    <a:lnTo>
                      <a:pt x="20" y="28"/>
                    </a:lnTo>
                    <a:lnTo>
                      <a:pt x="21" y="30"/>
                    </a:lnTo>
                    <a:lnTo>
                      <a:pt x="24" y="31"/>
                    </a:lnTo>
                    <a:lnTo>
                      <a:pt x="26" y="33"/>
                    </a:lnTo>
                    <a:lnTo>
                      <a:pt x="29" y="34"/>
                    </a:lnTo>
                    <a:lnTo>
                      <a:pt x="31" y="36"/>
                    </a:lnTo>
                    <a:lnTo>
                      <a:pt x="33" y="38"/>
                    </a:lnTo>
                    <a:lnTo>
                      <a:pt x="35" y="41"/>
                    </a:lnTo>
                    <a:lnTo>
                      <a:pt x="38" y="42"/>
                    </a:lnTo>
                    <a:lnTo>
                      <a:pt x="41" y="44"/>
                    </a:lnTo>
                    <a:lnTo>
                      <a:pt x="43" y="46"/>
                    </a:lnTo>
                    <a:lnTo>
                      <a:pt x="45" y="47"/>
                    </a:lnTo>
                    <a:lnTo>
                      <a:pt x="48" y="49"/>
                    </a:lnTo>
                    <a:lnTo>
                      <a:pt x="50" y="51"/>
                    </a:lnTo>
                    <a:lnTo>
                      <a:pt x="53" y="54"/>
                    </a:lnTo>
                    <a:lnTo>
                      <a:pt x="54" y="55"/>
                    </a:lnTo>
                    <a:lnTo>
                      <a:pt x="57" y="57"/>
                    </a:lnTo>
                    <a:lnTo>
                      <a:pt x="59" y="58"/>
                    </a:lnTo>
                    <a:lnTo>
                      <a:pt x="61" y="60"/>
                    </a:lnTo>
                    <a:lnTo>
                      <a:pt x="64" y="62"/>
                    </a:lnTo>
                    <a:lnTo>
                      <a:pt x="65" y="63"/>
                    </a:lnTo>
                    <a:lnTo>
                      <a:pt x="67" y="65"/>
                    </a:lnTo>
                    <a:lnTo>
                      <a:pt x="69" y="67"/>
                    </a:lnTo>
                    <a:lnTo>
                      <a:pt x="70" y="68"/>
                    </a:lnTo>
                    <a:lnTo>
                      <a:pt x="72" y="70"/>
                    </a:lnTo>
                    <a:lnTo>
                      <a:pt x="73" y="71"/>
                    </a:lnTo>
                    <a:lnTo>
                      <a:pt x="74" y="72"/>
                    </a:lnTo>
                    <a:lnTo>
                      <a:pt x="75" y="73"/>
                    </a:lnTo>
                    <a:lnTo>
                      <a:pt x="75" y="74"/>
                    </a:lnTo>
                    <a:lnTo>
                      <a:pt x="76" y="75"/>
                    </a:lnTo>
                    <a:lnTo>
                      <a:pt x="76" y="76"/>
                    </a:lnTo>
                    <a:lnTo>
                      <a:pt x="77" y="77"/>
                    </a:lnTo>
                    <a:lnTo>
                      <a:pt x="78" y="78"/>
                    </a:lnTo>
                    <a:lnTo>
                      <a:pt x="78" y="80"/>
                    </a:lnTo>
                    <a:lnTo>
                      <a:pt x="79" y="81"/>
                    </a:lnTo>
                    <a:lnTo>
                      <a:pt x="80" y="82"/>
                    </a:lnTo>
                    <a:lnTo>
                      <a:pt x="80" y="83"/>
                    </a:lnTo>
                    <a:lnTo>
                      <a:pt x="81" y="84"/>
                    </a:lnTo>
                    <a:lnTo>
                      <a:pt x="82" y="85"/>
                    </a:lnTo>
                    <a:lnTo>
                      <a:pt x="83" y="86"/>
                    </a:lnTo>
                    <a:lnTo>
                      <a:pt x="84" y="87"/>
                    </a:lnTo>
                    <a:lnTo>
                      <a:pt x="84" y="88"/>
                    </a:lnTo>
                    <a:lnTo>
                      <a:pt x="85" y="89"/>
                    </a:lnTo>
                    <a:lnTo>
                      <a:pt x="86" y="89"/>
                    </a:lnTo>
                    <a:lnTo>
                      <a:pt x="86" y="90"/>
                    </a:lnTo>
                    <a:lnTo>
                      <a:pt x="87" y="91"/>
                    </a:lnTo>
                    <a:lnTo>
                      <a:pt x="88" y="93"/>
                    </a:lnTo>
                    <a:lnTo>
                      <a:pt x="89" y="94"/>
                    </a:lnTo>
                    <a:lnTo>
                      <a:pt x="90" y="95"/>
                    </a:lnTo>
                    <a:lnTo>
                      <a:pt x="91" y="96"/>
                    </a:lnTo>
                    <a:lnTo>
                      <a:pt x="92" y="97"/>
                    </a:lnTo>
                    <a:lnTo>
                      <a:pt x="93" y="97"/>
                    </a:lnTo>
                    <a:lnTo>
                      <a:pt x="94" y="98"/>
                    </a:lnTo>
                    <a:lnTo>
                      <a:pt x="95" y="99"/>
                    </a:lnTo>
                    <a:lnTo>
                      <a:pt x="96" y="100"/>
                    </a:lnTo>
                    <a:lnTo>
                      <a:pt x="97" y="100"/>
                    </a:lnTo>
                    <a:lnTo>
                      <a:pt x="98" y="101"/>
                    </a:lnTo>
                    <a:lnTo>
                      <a:pt x="99" y="102"/>
                    </a:lnTo>
                    <a:lnTo>
                      <a:pt x="100" y="102"/>
                    </a:lnTo>
                    <a:lnTo>
                      <a:pt x="101" y="103"/>
                    </a:lnTo>
                    <a:lnTo>
                      <a:pt x="102" y="104"/>
                    </a:lnTo>
                    <a:lnTo>
                      <a:pt x="103" y="104"/>
                    </a:lnTo>
                    <a:lnTo>
                      <a:pt x="105" y="106"/>
                    </a:lnTo>
                    <a:lnTo>
                      <a:pt x="106" y="106"/>
                    </a:lnTo>
                    <a:lnTo>
                      <a:pt x="107" y="107"/>
                    </a:lnTo>
                    <a:lnTo>
                      <a:pt x="108" y="107"/>
                    </a:lnTo>
                    <a:lnTo>
                      <a:pt x="109" y="108"/>
                    </a:lnTo>
                    <a:lnTo>
                      <a:pt x="110" y="108"/>
                    </a:lnTo>
                    <a:lnTo>
                      <a:pt x="112" y="109"/>
                    </a:lnTo>
                    <a:lnTo>
                      <a:pt x="113" y="109"/>
                    </a:lnTo>
                    <a:lnTo>
                      <a:pt x="115" y="109"/>
                    </a:lnTo>
                    <a:lnTo>
                      <a:pt x="116" y="111"/>
                    </a:lnTo>
                    <a:lnTo>
                      <a:pt x="118" y="111"/>
                    </a:lnTo>
                    <a:lnTo>
                      <a:pt x="119" y="112"/>
                    </a:lnTo>
                    <a:lnTo>
                      <a:pt x="120" y="112"/>
                    </a:lnTo>
                    <a:lnTo>
                      <a:pt x="122" y="113"/>
                    </a:lnTo>
                    <a:lnTo>
                      <a:pt x="123" y="113"/>
                    </a:lnTo>
                    <a:lnTo>
                      <a:pt x="125" y="114"/>
                    </a:lnTo>
                    <a:lnTo>
                      <a:pt x="126" y="114"/>
                    </a:lnTo>
                    <a:lnTo>
                      <a:pt x="127" y="115"/>
                    </a:lnTo>
                    <a:lnTo>
                      <a:pt x="129" y="115"/>
                    </a:lnTo>
                    <a:lnTo>
                      <a:pt x="130" y="116"/>
                    </a:lnTo>
                    <a:lnTo>
                      <a:pt x="131" y="116"/>
                    </a:lnTo>
                    <a:lnTo>
                      <a:pt x="133" y="117"/>
                    </a:lnTo>
                    <a:lnTo>
                      <a:pt x="134" y="117"/>
                    </a:lnTo>
                    <a:lnTo>
                      <a:pt x="135" y="119"/>
                    </a:lnTo>
                    <a:lnTo>
                      <a:pt x="136" y="119"/>
                    </a:lnTo>
                    <a:lnTo>
                      <a:pt x="137" y="119"/>
                    </a:lnTo>
                    <a:lnTo>
                      <a:pt x="138" y="119"/>
                    </a:lnTo>
                    <a:lnTo>
                      <a:pt x="141" y="102"/>
                    </a:lnTo>
                    <a:lnTo>
                      <a:pt x="140" y="102"/>
                    </a:lnTo>
                    <a:lnTo>
                      <a:pt x="140" y="101"/>
                    </a:lnTo>
                    <a:lnTo>
                      <a:pt x="139" y="101"/>
                    </a:lnTo>
                    <a:lnTo>
                      <a:pt x="137" y="99"/>
                    </a:lnTo>
                    <a:lnTo>
                      <a:pt x="135" y="98"/>
                    </a:lnTo>
                    <a:lnTo>
                      <a:pt x="133" y="96"/>
                    </a:lnTo>
                    <a:lnTo>
                      <a:pt x="131" y="95"/>
                    </a:lnTo>
                    <a:lnTo>
                      <a:pt x="129" y="93"/>
                    </a:lnTo>
                    <a:lnTo>
                      <a:pt x="126" y="89"/>
                    </a:lnTo>
                    <a:lnTo>
                      <a:pt x="123" y="87"/>
                    </a:lnTo>
                    <a:lnTo>
                      <a:pt x="119" y="84"/>
                    </a:lnTo>
                    <a:lnTo>
                      <a:pt x="117" y="82"/>
                    </a:lnTo>
                    <a:lnTo>
                      <a:pt x="113" y="78"/>
                    </a:lnTo>
                    <a:lnTo>
                      <a:pt x="109" y="75"/>
                    </a:lnTo>
                    <a:lnTo>
                      <a:pt x="106" y="72"/>
                    </a:lnTo>
                    <a:lnTo>
                      <a:pt x="102" y="69"/>
                    </a:lnTo>
                    <a:lnTo>
                      <a:pt x="98" y="65"/>
                    </a:lnTo>
                    <a:lnTo>
                      <a:pt x="95" y="62"/>
                    </a:lnTo>
                    <a:lnTo>
                      <a:pt x="90" y="59"/>
                    </a:lnTo>
                    <a:lnTo>
                      <a:pt x="86" y="56"/>
                    </a:lnTo>
                    <a:lnTo>
                      <a:pt x="83" y="53"/>
                    </a:lnTo>
                    <a:lnTo>
                      <a:pt x="79" y="49"/>
                    </a:lnTo>
                    <a:lnTo>
                      <a:pt x="75" y="46"/>
                    </a:lnTo>
                    <a:lnTo>
                      <a:pt x="72" y="44"/>
                    </a:lnTo>
                    <a:lnTo>
                      <a:pt x="68" y="41"/>
                    </a:lnTo>
                    <a:lnTo>
                      <a:pt x="65" y="38"/>
                    </a:lnTo>
                    <a:lnTo>
                      <a:pt x="62" y="35"/>
                    </a:lnTo>
                    <a:lnTo>
                      <a:pt x="59" y="33"/>
                    </a:lnTo>
                    <a:lnTo>
                      <a:pt x="56" y="31"/>
                    </a:lnTo>
                    <a:lnTo>
                      <a:pt x="54" y="30"/>
                    </a:lnTo>
                    <a:lnTo>
                      <a:pt x="52" y="28"/>
                    </a:lnTo>
                    <a:lnTo>
                      <a:pt x="50" y="27"/>
                    </a:lnTo>
                    <a:lnTo>
                      <a:pt x="48" y="25"/>
                    </a:lnTo>
                    <a:lnTo>
                      <a:pt x="46" y="24"/>
                    </a:lnTo>
                    <a:lnTo>
                      <a:pt x="43" y="23"/>
                    </a:lnTo>
                    <a:lnTo>
                      <a:pt x="42" y="22"/>
                    </a:lnTo>
                    <a:lnTo>
                      <a:pt x="40" y="21"/>
                    </a:lnTo>
                    <a:lnTo>
                      <a:pt x="38" y="20"/>
                    </a:lnTo>
                    <a:lnTo>
                      <a:pt x="36" y="19"/>
                    </a:lnTo>
                    <a:lnTo>
                      <a:pt x="33" y="18"/>
                    </a:lnTo>
                    <a:lnTo>
                      <a:pt x="32" y="17"/>
                    </a:lnTo>
                    <a:lnTo>
                      <a:pt x="30" y="16"/>
                    </a:lnTo>
                    <a:lnTo>
                      <a:pt x="27" y="15"/>
                    </a:lnTo>
                    <a:lnTo>
                      <a:pt x="25" y="14"/>
                    </a:lnTo>
                    <a:lnTo>
                      <a:pt x="23" y="12"/>
                    </a:lnTo>
                    <a:lnTo>
                      <a:pt x="21" y="11"/>
                    </a:lnTo>
                    <a:lnTo>
                      <a:pt x="20" y="10"/>
                    </a:lnTo>
                    <a:lnTo>
                      <a:pt x="17" y="9"/>
                    </a:lnTo>
                    <a:lnTo>
                      <a:pt x="15" y="9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0" y="6"/>
                    </a:lnTo>
                    <a:lnTo>
                      <a:pt x="9" y="5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5D3B2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7" name="Freeform 145"/>
              <p:cNvSpPr>
                <a:spLocks/>
              </p:cNvSpPr>
              <p:nvPr/>
            </p:nvSpPr>
            <p:spPr bwMode="auto">
              <a:xfrm>
                <a:off x="3091" y="2401"/>
                <a:ext cx="76" cy="287"/>
              </a:xfrm>
              <a:custGeom>
                <a:avLst/>
                <a:gdLst>
                  <a:gd name="T0" fmla="*/ 51 w 58"/>
                  <a:gd name="T1" fmla="*/ 2 h 171"/>
                  <a:gd name="T2" fmla="*/ 48 w 58"/>
                  <a:gd name="T3" fmla="*/ 7 h 171"/>
                  <a:gd name="T4" fmla="*/ 46 w 58"/>
                  <a:gd name="T5" fmla="*/ 12 h 171"/>
                  <a:gd name="T6" fmla="*/ 42 w 58"/>
                  <a:gd name="T7" fmla="*/ 19 h 171"/>
                  <a:gd name="T8" fmla="*/ 38 w 58"/>
                  <a:gd name="T9" fmla="*/ 25 h 171"/>
                  <a:gd name="T10" fmla="*/ 36 w 58"/>
                  <a:gd name="T11" fmla="*/ 32 h 171"/>
                  <a:gd name="T12" fmla="*/ 34 w 58"/>
                  <a:gd name="T13" fmla="*/ 37 h 171"/>
                  <a:gd name="T14" fmla="*/ 34 w 58"/>
                  <a:gd name="T15" fmla="*/ 42 h 171"/>
                  <a:gd name="T16" fmla="*/ 35 w 58"/>
                  <a:gd name="T17" fmla="*/ 47 h 171"/>
                  <a:gd name="T18" fmla="*/ 36 w 58"/>
                  <a:gd name="T19" fmla="*/ 56 h 171"/>
                  <a:gd name="T20" fmla="*/ 38 w 58"/>
                  <a:gd name="T21" fmla="*/ 64 h 171"/>
                  <a:gd name="T22" fmla="*/ 38 w 58"/>
                  <a:gd name="T23" fmla="*/ 74 h 171"/>
                  <a:gd name="T24" fmla="*/ 40 w 58"/>
                  <a:gd name="T25" fmla="*/ 83 h 171"/>
                  <a:gd name="T26" fmla="*/ 41 w 58"/>
                  <a:gd name="T27" fmla="*/ 92 h 171"/>
                  <a:gd name="T28" fmla="*/ 41 w 58"/>
                  <a:gd name="T29" fmla="*/ 100 h 171"/>
                  <a:gd name="T30" fmla="*/ 41 w 58"/>
                  <a:gd name="T31" fmla="*/ 105 h 171"/>
                  <a:gd name="T32" fmla="*/ 41 w 58"/>
                  <a:gd name="T33" fmla="*/ 110 h 171"/>
                  <a:gd name="T34" fmla="*/ 40 w 58"/>
                  <a:gd name="T35" fmla="*/ 117 h 171"/>
                  <a:gd name="T36" fmla="*/ 39 w 58"/>
                  <a:gd name="T37" fmla="*/ 122 h 171"/>
                  <a:gd name="T38" fmla="*/ 38 w 58"/>
                  <a:gd name="T39" fmla="*/ 128 h 171"/>
                  <a:gd name="T40" fmla="*/ 36 w 58"/>
                  <a:gd name="T41" fmla="*/ 133 h 171"/>
                  <a:gd name="T42" fmla="*/ 33 w 58"/>
                  <a:gd name="T43" fmla="*/ 139 h 171"/>
                  <a:gd name="T44" fmla="*/ 29 w 58"/>
                  <a:gd name="T45" fmla="*/ 143 h 171"/>
                  <a:gd name="T46" fmla="*/ 25 w 58"/>
                  <a:gd name="T47" fmla="*/ 146 h 171"/>
                  <a:gd name="T48" fmla="*/ 20 w 58"/>
                  <a:gd name="T49" fmla="*/ 149 h 171"/>
                  <a:gd name="T50" fmla="*/ 15 w 58"/>
                  <a:gd name="T51" fmla="*/ 151 h 171"/>
                  <a:gd name="T52" fmla="*/ 10 w 58"/>
                  <a:gd name="T53" fmla="*/ 155 h 171"/>
                  <a:gd name="T54" fmla="*/ 7 w 58"/>
                  <a:gd name="T55" fmla="*/ 157 h 171"/>
                  <a:gd name="T56" fmla="*/ 3 w 58"/>
                  <a:gd name="T57" fmla="*/ 159 h 171"/>
                  <a:gd name="T58" fmla="*/ 0 w 58"/>
                  <a:gd name="T59" fmla="*/ 161 h 171"/>
                  <a:gd name="T60" fmla="*/ 2 w 58"/>
                  <a:gd name="T61" fmla="*/ 163 h 171"/>
                  <a:gd name="T62" fmla="*/ 8 w 58"/>
                  <a:gd name="T63" fmla="*/ 164 h 171"/>
                  <a:gd name="T64" fmla="*/ 15 w 58"/>
                  <a:gd name="T65" fmla="*/ 167 h 171"/>
                  <a:gd name="T66" fmla="*/ 22 w 58"/>
                  <a:gd name="T67" fmla="*/ 169 h 171"/>
                  <a:gd name="T68" fmla="*/ 30 w 58"/>
                  <a:gd name="T69" fmla="*/ 170 h 171"/>
                  <a:gd name="T70" fmla="*/ 38 w 58"/>
                  <a:gd name="T71" fmla="*/ 169 h 171"/>
                  <a:gd name="T72" fmla="*/ 44 w 58"/>
                  <a:gd name="T73" fmla="*/ 167 h 171"/>
                  <a:gd name="T74" fmla="*/ 48 w 58"/>
                  <a:gd name="T75" fmla="*/ 162 h 171"/>
                  <a:gd name="T76" fmla="*/ 52 w 58"/>
                  <a:gd name="T77" fmla="*/ 158 h 171"/>
                  <a:gd name="T78" fmla="*/ 55 w 58"/>
                  <a:gd name="T79" fmla="*/ 153 h 171"/>
                  <a:gd name="T80" fmla="*/ 57 w 58"/>
                  <a:gd name="T81" fmla="*/ 147 h 171"/>
                  <a:gd name="T82" fmla="*/ 57 w 58"/>
                  <a:gd name="T83" fmla="*/ 141 h 171"/>
                  <a:gd name="T84" fmla="*/ 57 w 58"/>
                  <a:gd name="T85" fmla="*/ 132 h 171"/>
                  <a:gd name="T86" fmla="*/ 56 w 58"/>
                  <a:gd name="T87" fmla="*/ 120 h 171"/>
                  <a:gd name="T88" fmla="*/ 55 w 58"/>
                  <a:gd name="T89" fmla="*/ 106 h 171"/>
                  <a:gd name="T90" fmla="*/ 53 w 58"/>
                  <a:gd name="T91" fmla="*/ 89 h 171"/>
                  <a:gd name="T92" fmla="*/ 52 w 58"/>
                  <a:gd name="T93" fmla="*/ 70 h 171"/>
                  <a:gd name="T94" fmla="*/ 52 w 58"/>
                  <a:gd name="T95" fmla="*/ 54 h 171"/>
                  <a:gd name="T96" fmla="*/ 52 w 58"/>
                  <a:gd name="T97" fmla="*/ 37 h 171"/>
                  <a:gd name="T98" fmla="*/ 52 w 58"/>
                  <a:gd name="T99" fmla="*/ 22 h 171"/>
                  <a:gd name="T100" fmla="*/ 53 w 58"/>
                  <a:gd name="T101" fmla="*/ 11 h 171"/>
                  <a:gd name="T102" fmla="*/ 53 w 58"/>
                  <a:gd name="T103" fmla="*/ 3 h 17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8"/>
                  <a:gd name="T157" fmla="*/ 0 h 171"/>
                  <a:gd name="T158" fmla="*/ 58 w 58"/>
                  <a:gd name="T159" fmla="*/ 171 h 17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8" h="171">
                    <a:moveTo>
                      <a:pt x="53" y="0"/>
                    </a:moveTo>
                    <a:lnTo>
                      <a:pt x="53" y="1"/>
                    </a:lnTo>
                    <a:lnTo>
                      <a:pt x="52" y="2"/>
                    </a:lnTo>
                    <a:lnTo>
                      <a:pt x="51" y="2"/>
                    </a:lnTo>
                    <a:lnTo>
                      <a:pt x="51" y="3"/>
                    </a:lnTo>
                    <a:lnTo>
                      <a:pt x="50" y="4"/>
                    </a:lnTo>
                    <a:lnTo>
                      <a:pt x="49" y="5"/>
                    </a:lnTo>
                    <a:lnTo>
                      <a:pt x="48" y="7"/>
                    </a:lnTo>
                    <a:lnTo>
                      <a:pt x="48" y="8"/>
                    </a:lnTo>
                    <a:lnTo>
                      <a:pt x="47" y="9"/>
                    </a:lnTo>
                    <a:lnTo>
                      <a:pt x="47" y="10"/>
                    </a:lnTo>
                    <a:lnTo>
                      <a:pt x="46" y="12"/>
                    </a:lnTo>
                    <a:lnTo>
                      <a:pt x="45" y="14"/>
                    </a:lnTo>
                    <a:lnTo>
                      <a:pt x="44" y="16"/>
                    </a:lnTo>
                    <a:lnTo>
                      <a:pt x="43" y="17"/>
                    </a:lnTo>
                    <a:lnTo>
                      <a:pt x="42" y="19"/>
                    </a:lnTo>
                    <a:lnTo>
                      <a:pt x="41" y="20"/>
                    </a:lnTo>
                    <a:lnTo>
                      <a:pt x="40" y="22"/>
                    </a:lnTo>
                    <a:lnTo>
                      <a:pt x="39" y="24"/>
                    </a:lnTo>
                    <a:lnTo>
                      <a:pt x="38" y="25"/>
                    </a:lnTo>
                    <a:lnTo>
                      <a:pt x="38" y="28"/>
                    </a:lnTo>
                    <a:lnTo>
                      <a:pt x="37" y="29"/>
                    </a:lnTo>
                    <a:lnTo>
                      <a:pt x="37" y="31"/>
                    </a:lnTo>
                    <a:lnTo>
                      <a:pt x="36" y="32"/>
                    </a:lnTo>
                    <a:lnTo>
                      <a:pt x="35" y="33"/>
                    </a:lnTo>
                    <a:lnTo>
                      <a:pt x="35" y="35"/>
                    </a:lnTo>
                    <a:lnTo>
                      <a:pt x="34" y="36"/>
                    </a:lnTo>
                    <a:lnTo>
                      <a:pt x="34" y="37"/>
                    </a:lnTo>
                    <a:lnTo>
                      <a:pt x="34" y="38"/>
                    </a:lnTo>
                    <a:lnTo>
                      <a:pt x="34" y="39"/>
                    </a:lnTo>
                    <a:lnTo>
                      <a:pt x="34" y="41"/>
                    </a:lnTo>
                    <a:lnTo>
                      <a:pt x="34" y="42"/>
                    </a:lnTo>
                    <a:lnTo>
                      <a:pt x="34" y="43"/>
                    </a:lnTo>
                    <a:lnTo>
                      <a:pt x="34" y="44"/>
                    </a:lnTo>
                    <a:lnTo>
                      <a:pt x="35" y="46"/>
                    </a:lnTo>
                    <a:lnTo>
                      <a:pt x="35" y="47"/>
                    </a:lnTo>
                    <a:lnTo>
                      <a:pt x="35" y="49"/>
                    </a:lnTo>
                    <a:lnTo>
                      <a:pt x="35" y="51"/>
                    </a:lnTo>
                    <a:lnTo>
                      <a:pt x="36" y="54"/>
                    </a:lnTo>
                    <a:lnTo>
                      <a:pt x="36" y="56"/>
                    </a:lnTo>
                    <a:lnTo>
                      <a:pt x="37" y="57"/>
                    </a:lnTo>
                    <a:lnTo>
                      <a:pt x="37" y="60"/>
                    </a:lnTo>
                    <a:lnTo>
                      <a:pt x="37" y="62"/>
                    </a:lnTo>
                    <a:lnTo>
                      <a:pt x="38" y="64"/>
                    </a:lnTo>
                    <a:lnTo>
                      <a:pt x="38" y="66"/>
                    </a:lnTo>
                    <a:lnTo>
                      <a:pt x="38" y="69"/>
                    </a:lnTo>
                    <a:lnTo>
                      <a:pt x="38" y="72"/>
                    </a:lnTo>
                    <a:lnTo>
                      <a:pt x="38" y="74"/>
                    </a:lnTo>
                    <a:lnTo>
                      <a:pt x="39" y="76"/>
                    </a:lnTo>
                    <a:lnTo>
                      <a:pt x="39" y="79"/>
                    </a:lnTo>
                    <a:lnTo>
                      <a:pt x="40" y="82"/>
                    </a:lnTo>
                    <a:lnTo>
                      <a:pt x="40" y="83"/>
                    </a:lnTo>
                    <a:lnTo>
                      <a:pt x="40" y="86"/>
                    </a:lnTo>
                    <a:lnTo>
                      <a:pt x="41" y="88"/>
                    </a:lnTo>
                    <a:lnTo>
                      <a:pt x="41" y="90"/>
                    </a:lnTo>
                    <a:lnTo>
                      <a:pt x="41" y="92"/>
                    </a:lnTo>
                    <a:lnTo>
                      <a:pt x="41" y="94"/>
                    </a:lnTo>
                    <a:lnTo>
                      <a:pt x="41" y="96"/>
                    </a:lnTo>
                    <a:lnTo>
                      <a:pt x="41" y="97"/>
                    </a:lnTo>
                    <a:lnTo>
                      <a:pt x="41" y="100"/>
                    </a:lnTo>
                    <a:lnTo>
                      <a:pt x="41" y="101"/>
                    </a:lnTo>
                    <a:lnTo>
                      <a:pt x="41" y="102"/>
                    </a:lnTo>
                    <a:lnTo>
                      <a:pt x="41" y="104"/>
                    </a:lnTo>
                    <a:lnTo>
                      <a:pt x="41" y="105"/>
                    </a:lnTo>
                    <a:lnTo>
                      <a:pt x="41" y="106"/>
                    </a:lnTo>
                    <a:lnTo>
                      <a:pt x="41" y="108"/>
                    </a:lnTo>
                    <a:lnTo>
                      <a:pt x="41" y="109"/>
                    </a:lnTo>
                    <a:lnTo>
                      <a:pt x="41" y="110"/>
                    </a:lnTo>
                    <a:lnTo>
                      <a:pt x="40" y="113"/>
                    </a:lnTo>
                    <a:lnTo>
                      <a:pt x="40" y="114"/>
                    </a:lnTo>
                    <a:lnTo>
                      <a:pt x="40" y="115"/>
                    </a:lnTo>
                    <a:lnTo>
                      <a:pt x="40" y="117"/>
                    </a:lnTo>
                    <a:lnTo>
                      <a:pt x="40" y="118"/>
                    </a:lnTo>
                    <a:lnTo>
                      <a:pt x="39" y="119"/>
                    </a:lnTo>
                    <a:lnTo>
                      <a:pt x="39" y="121"/>
                    </a:lnTo>
                    <a:lnTo>
                      <a:pt x="39" y="122"/>
                    </a:lnTo>
                    <a:lnTo>
                      <a:pt x="39" y="124"/>
                    </a:lnTo>
                    <a:lnTo>
                      <a:pt x="38" y="126"/>
                    </a:lnTo>
                    <a:lnTo>
                      <a:pt x="38" y="127"/>
                    </a:lnTo>
                    <a:lnTo>
                      <a:pt x="38" y="128"/>
                    </a:lnTo>
                    <a:lnTo>
                      <a:pt x="38" y="130"/>
                    </a:lnTo>
                    <a:lnTo>
                      <a:pt x="37" y="131"/>
                    </a:lnTo>
                    <a:lnTo>
                      <a:pt x="37" y="132"/>
                    </a:lnTo>
                    <a:lnTo>
                      <a:pt x="36" y="133"/>
                    </a:lnTo>
                    <a:lnTo>
                      <a:pt x="36" y="135"/>
                    </a:lnTo>
                    <a:lnTo>
                      <a:pt x="35" y="136"/>
                    </a:lnTo>
                    <a:lnTo>
                      <a:pt x="34" y="137"/>
                    </a:lnTo>
                    <a:lnTo>
                      <a:pt x="33" y="139"/>
                    </a:lnTo>
                    <a:lnTo>
                      <a:pt x="32" y="140"/>
                    </a:lnTo>
                    <a:lnTo>
                      <a:pt x="32" y="141"/>
                    </a:lnTo>
                    <a:lnTo>
                      <a:pt x="31" y="142"/>
                    </a:lnTo>
                    <a:lnTo>
                      <a:pt x="29" y="143"/>
                    </a:lnTo>
                    <a:lnTo>
                      <a:pt x="28" y="143"/>
                    </a:lnTo>
                    <a:lnTo>
                      <a:pt x="28" y="144"/>
                    </a:lnTo>
                    <a:lnTo>
                      <a:pt x="27" y="145"/>
                    </a:lnTo>
                    <a:lnTo>
                      <a:pt x="25" y="146"/>
                    </a:lnTo>
                    <a:lnTo>
                      <a:pt x="24" y="146"/>
                    </a:lnTo>
                    <a:lnTo>
                      <a:pt x="23" y="147"/>
                    </a:lnTo>
                    <a:lnTo>
                      <a:pt x="21" y="148"/>
                    </a:lnTo>
                    <a:lnTo>
                      <a:pt x="20" y="149"/>
                    </a:lnTo>
                    <a:lnTo>
                      <a:pt x="19" y="149"/>
                    </a:lnTo>
                    <a:lnTo>
                      <a:pt x="18" y="150"/>
                    </a:lnTo>
                    <a:lnTo>
                      <a:pt x="17" y="151"/>
                    </a:lnTo>
                    <a:lnTo>
                      <a:pt x="15" y="151"/>
                    </a:lnTo>
                    <a:lnTo>
                      <a:pt x="14" y="153"/>
                    </a:lnTo>
                    <a:lnTo>
                      <a:pt x="13" y="154"/>
                    </a:lnTo>
                    <a:lnTo>
                      <a:pt x="12" y="154"/>
                    </a:lnTo>
                    <a:lnTo>
                      <a:pt x="10" y="155"/>
                    </a:lnTo>
                    <a:lnTo>
                      <a:pt x="9" y="156"/>
                    </a:lnTo>
                    <a:lnTo>
                      <a:pt x="8" y="157"/>
                    </a:lnTo>
                    <a:lnTo>
                      <a:pt x="7" y="157"/>
                    </a:lnTo>
                    <a:lnTo>
                      <a:pt x="6" y="158"/>
                    </a:lnTo>
                    <a:lnTo>
                      <a:pt x="5" y="158"/>
                    </a:lnTo>
                    <a:lnTo>
                      <a:pt x="4" y="159"/>
                    </a:lnTo>
                    <a:lnTo>
                      <a:pt x="3" y="159"/>
                    </a:lnTo>
                    <a:lnTo>
                      <a:pt x="2" y="160"/>
                    </a:lnTo>
                    <a:lnTo>
                      <a:pt x="1" y="160"/>
                    </a:lnTo>
                    <a:lnTo>
                      <a:pt x="0" y="161"/>
                    </a:lnTo>
                    <a:lnTo>
                      <a:pt x="0" y="162"/>
                    </a:lnTo>
                    <a:lnTo>
                      <a:pt x="1" y="162"/>
                    </a:lnTo>
                    <a:lnTo>
                      <a:pt x="2" y="163"/>
                    </a:lnTo>
                    <a:lnTo>
                      <a:pt x="4" y="163"/>
                    </a:lnTo>
                    <a:lnTo>
                      <a:pt x="5" y="163"/>
                    </a:lnTo>
                    <a:lnTo>
                      <a:pt x="7" y="164"/>
                    </a:lnTo>
                    <a:lnTo>
                      <a:pt x="8" y="164"/>
                    </a:lnTo>
                    <a:lnTo>
                      <a:pt x="9" y="166"/>
                    </a:lnTo>
                    <a:lnTo>
                      <a:pt x="11" y="166"/>
                    </a:lnTo>
                    <a:lnTo>
                      <a:pt x="13" y="167"/>
                    </a:lnTo>
                    <a:lnTo>
                      <a:pt x="15" y="167"/>
                    </a:lnTo>
                    <a:lnTo>
                      <a:pt x="17" y="168"/>
                    </a:lnTo>
                    <a:lnTo>
                      <a:pt x="19" y="168"/>
                    </a:lnTo>
                    <a:lnTo>
                      <a:pt x="20" y="169"/>
                    </a:lnTo>
                    <a:lnTo>
                      <a:pt x="22" y="169"/>
                    </a:lnTo>
                    <a:lnTo>
                      <a:pt x="24" y="169"/>
                    </a:lnTo>
                    <a:lnTo>
                      <a:pt x="26" y="170"/>
                    </a:lnTo>
                    <a:lnTo>
                      <a:pt x="28" y="170"/>
                    </a:lnTo>
                    <a:lnTo>
                      <a:pt x="30" y="170"/>
                    </a:lnTo>
                    <a:lnTo>
                      <a:pt x="32" y="170"/>
                    </a:lnTo>
                    <a:lnTo>
                      <a:pt x="34" y="170"/>
                    </a:lnTo>
                    <a:lnTo>
                      <a:pt x="36" y="170"/>
                    </a:lnTo>
                    <a:lnTo>
                      <a:pt x="38" y="169"/>
                    </a:lnTo>
                    <a:lnTo>
                      <a:pt x="39" y="169"/>
                    </a:lnTo>
                    <a:lnTo>
                      <a:pt x="41" y="169"/>
                    </a:lnTo>
                    <a:lnTo>
                      <a:pt x="42" y="168"/>
                    </a:lnTo>
                    <a:lnTo>
                      <a:pt x="44" y="167"/>
                    </a:lnTo>
                    <a:lnTo>
                      <a:pt x="45" y="166"/>
                    </a:lnTo>
                    <a:lnTo>
                      <a:pt x="47" y="164"/>
                    </a:lnTo>
                    <a:lnTo>
                      <a:pt x="47" y="163"/>
                    </a:lnTo>
                    <a:lnTo>
                      <a:pt x="48" y="162"/>
                    </a:lnTo>
                    <a:lnTo>
                      <a:pt x="49" y="161"/>
                    </a:lnTo>
                    <a:lnTo>
                      <a:pt x="50" y="160"/>
                    </a:lnTo>
                    <a:lnTo>
                      <a:pt x="51" y="159"/>
                    </a:lnTo>
                    <a:lnTo>
                      <a:pt x="52" y="158"/>
                    </a:lnTo>
                    <a:lnTo>
                      <a:pt x="53" y="157"/>
                    </a:lnTo>
                    <a:lnTo>
                      <a:pt x="54" y="156"/>
                    </a:lnTo>
                    <a:lnTo>
                      <a:pt x="55" y="154"/>
                    </a:lnTo>
                    <a:lnTo>
                      <a:pt x="55" y="153"/>
                    </a:lnTo>
                    <a:lnTo>
                      <a:pt x="56" y="151"/>
                    </a:lnTo>
                    <a:lnTo>
                      <a:pt x="56" y="150"/>
                    </a:lnTo>
                    <a:lnTo>
                      <a:pt x="56" y="149"/>
                    </a:lnTo>
                    <a:lnTo>
                      <a:pt x="57" y="147"/>
                    </a:lnTo>
                    <a:lnTo>
                      <a:pt x="57" y="146"/>
                    </a:lnTo>
                    <a:lnTo>
                      <a:pt x="57" y="145"/>
                    </a:lnTo>
                    <a:lnTo>
                      <a:pt x="57" y="143"/>
                    </a:lnTo>
                    <a:lnTo>
                      <a:pt x="57" y="141"/>
                    </a:lnTo>
                    <a:lnTo>
                      <a:pt x="57" y="139"/>
                    </a:lnTo>
                    <a:lnTo>
                      <a:pt x="57" y="136"/>
                    </a:lnTo>
                    <a:lnTo>
                      <a:pt x="57" y="134"/>
                    </a:lnTo>
                    <a:lnTo>
                      <a:pt x="57" y="132"/>
                    </a:lnTo>
                    <a:lnTo>
                      <a:pt x="57" y="130"/>
                    </a:lnTo>
                    <a:lnTo>
                      <a:pt x="57" y="127"/>
                    </a:lnTo>
                    <a:lnTo>
                      <a:pt x="57" y="123"/>
                    </a:lnTo>
                    <a:lnTo>
                      <a:pt x="56" y="120"/>
                    </a:lnTo>
                    <a:lnTo>
                      <a:pt x="56" y="117"/>
                    </a:lnTo>
                    <a:lnTo>
                      <a:pt x="56" y="114"/>
                    </a:lnTo>
                    <a:lnTo>
                      <a:pt x="55" y="110"/>
                    </a:lnTo>
                    <a:lnTo>
                      <a:pt x="55" y="106"/>
                    </a:lnTo>
                    <a:lnTo>
                      <a:pt x="54" y="102"/>
                    </a:lnTo>
                    <a:lnTo>
                      <a:pt x="54" y="97"/>
                    </a:lnTo>
                    <a:lnTo>
                      <a:pt x="53" y="94"/>
                    </a:lnTo>
                    <a:lnTo>
                      <a:pt x="53" y="89"/>
                    </a:lnTo>
                    <a:lnTo>
                      <a:pt x="53" y="83"/>
                    </a:lnTo>
                    <a:lnTo>
                      <a:pt x="53" y="79"/>
                    </a:lnTo>
                    <a:lnTo>
                      <a:pt x="52" y="75"/>
                    </a:lnTo>
                    <a:lnTo>
                      <a:pt x="52" y="70"/>
                    </a:lnTo>
                    <a:lnTo>
                      <a:pt x="52" y="66"/>
                    </a:lnTo>
                    <a:lnTo>
                      <a:pt x="52" y="62"/>
                    </a:lnTo>
                    <a:lnTo>
                      <a:pt x="52" y="57"/>
                    </a:lnTo>
                    <a:lnTo>
                      <a:pt x="52" y="54"/>
                    </a:lnTo>
                    <a:lnTo>
                      <a:pt x="52" y="49"/>
                    </a:lnTo>
                    <a:lnTo>
                      <a:pt x="52" y="45"/>
                    </a:lnTo>
                    <a:lnTo>
                      <a:pt x="52" y="41"/>
                    </a:lnTo>
                    <a:lnTo>
                      <a:pt x="52" y="37"/>
                    </a:lnTo>
                    <a:lnTo>
                      <a:pt x="52" y="33"/>
                    </a:lnTo>
                    <a:lnTo>
                      <a:pt x="52" y="30"/>
                    </a:lnTo>
                    <a:lnTo>
                      <a:pt x="52" y="25"/>
                    </a:lnTo>
                    <a:lnTo>
                      <a:pt x="52" y="22"/>
                    </a:lnTo>
                    <a:lnTo>
                      <a:pt x="52" y="19"/>
                    </a:lnTo>
                    <a:lnTo>
                      <a:pt x="52" y="17"/>
                    </a:lnTo>
                    <a:lnTo>
                      <a:pt x="53" y="14"/>
                    </a:lnTo>
                    <a:lnTo>
                      <a:pt x="53" y="11"/>
                    </a:lnTo>
                    <a:lnTo>
                      <a:pt x="53" y="9"/>
                    </a:lnTo>
                    <a:lnTo>
                      <a:pt x="53" y="7"/>
                    </a:lnTo>
                    <a:lnTo>
                      <a:pt x="53" y="5"/>
                    </a:lnTo>
                    <a:lnTo>
                      <a:pt x="53" y="3"/>
                    </a:lnTo>
                    <a:lnTo>
                      <a:pt x="53" y="2"/>
                    </a:lnTo>
                    <a:lnTo>
                      <a:pt x="53" y="1"/>
                    </a:lnTo>
                    <a:lnTo>
                      <a:pt x="53" y="0"/>
                    </a:lnTo>
                  </a:path>
                </a:pathLst>
              </a:custGeom>
              <a:solidFill>
                <a:srgbClr val="E5D3B2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8" name="Freeform 146"/>
              <p:cNvSpPr>
                <a:spLocks/>
              </p:cNvSpPr>
              <p:nvPr/>
            </p:nvSpPr>
            <p:spPr bwMode="auto">
              <a:xfrm>
                <a:off x="2452" y="2414"/>
                <a:ext cx="347" cy="434"/>
              </a:xfrm>
              <a:custGeom>
                <a:avLst/>
                <a:gdLst>
                  <a:gd name="T0" fmla="*/ 61 w 266"/>
                  <a:gd name="T1" fmla="*/ 251 h 260"/>
                  <a:gd name="T2" fmla="*/ 54 w 266"/>
                  <a:gd name="T3" fmla="*/ 244 h 260"/>
                  <a:gd name="T4" fmla="*/ 44 w 266"/>
                  <a:gd name="T5" fmla="*/ 235 h 260"/>
                  <a:gd name="T6" fmla="*/ 35 w 266"/>
                  <a:gd name="T7" fmla="*/ 221 h 260"/>
                  <a:gd name="T8" fmla="*/ 26 w 266"/>
                  <a:gd name="T9" fmla="*/ 206 h 260"/>
                  <a:gd name="T10" fmla="*/ 18 w 266"/>
                  <a:gd name="T11" fmla="*/ 191 h 260"/>
                  <a:gd name="T12" fmla="*/ 12 w 266"/>
                  <a:gd name="T13" fmla="*/ 181 h 260"/>
                  <a:gd name="T14" fmla="*/ 8 w 266"/>
                  <a:gd name="T15" fmla="*/ 173 h 260"/>
                  <a:gd name="T16" fmla="*/ 2 w 266"/>
                  <a:gd name="T17" fmla="*/ 139 h 260"/>
                  <a:gd name="T18" fmla="*/ 0 w 266"/>
                  <a:gd name="T19" fmla="*/ 119 h 260"/>
                  <a:gd name="T20" fmla="*/ 0 w 266"/>
                  <a:gd name="T21" fmla="*/ 95 h 260"/>
                  <a:gd name="T22" fmla="*/ 2 w 266"/>
                  <a:gd name="T23" fmla="*/ 74 h 260"/>
                  <a:gd name="T24" fmla="*/ 11 w 266"/>
                  <a:gd name="T25" fmla="*/ 63 h 260"/>
                  <a:gd name="T26" fmla="*/ 20 w 266"/>
                  <a:gd name="T27" fmla="*/ 47 h 260"/>
                  <a:gd name="T28" fmla="*/ 26 w 266"/>
                  <a:gd name="T29" fmla="*/ 27 h 260"/>
                  <a:gd name="T30" fmla="*/ 31 w 266"/>
                  <a:gd name="T31" fmla="*/ 10 h 260"/>
                  <a:gd name="T32" fmla="*/ 33 w 266"/>
                  <a:gd name="T33" fmla="*/ 0 h 260"/>
                  <a:gd name="T34" fmla="*/ 83 w 266"/>
                  <a:gd name="T35" fmla="*/ 16 h 260"/>
                  <a:gd name="T36" fmla="*/ 80 w 266"/>
                  <a:gd name="T37" fmla="*/ 47 h 260"/>
                  <a:gd name="T38" fmla="*/ 78 w 266"/>
                  <a:gd name="T39" fmla="*/ 84 h 260"/>
                  <a:gd name="T40" fmla="*/ 79 w 266"/>
                  <a:gd name="T41" fmla="*/ 113 h 260"/>
                  <a:gd name="T42" fmla="*/ 84 w 266"/>
                  <a:gd name="T43" fmla="*/ 123 h 260"/>
                  <a:gd name="T44" fmla="*/ 88 w 266"/>
                  <a:gd name="T45" fmla="*/ 132 h 260"/>
                  <a:gd name="T46" fmla="*/ 94 w 266"/>
                  <a:gd name="T47" fmla="*/ 144 h 260"/>
                  <a:gd name="T48" fmla="*/ 98 w 266"/>
                  <a:gd name="T49" fmla="*/ 155 h 260"/>
                  <a:gd name="T50" fmla="*/ 104 w 266"/>
                  <a:gd name="T51" fmla="*/ 161 h 260"/>
                  <a:gd name="T52" fmla="*/ 110 w 266"/>
                  <a:gd name="T53" fmla="*/ 162 h 260"/>
                  <a:gd name="T54" fmla="*/ 118 w 266"/>
                  <a:gd name="T55" fmla="*/ 163 h 260"/>
                  <a:gd name="T56" fmla="*/ 124 w 266"/>
                  <a:gd name="T57" fmla="*/ 163 h 260"/>
                  <a:gd name="T58" fmla="*/ 130 w 266"/>
                  <a:gd name="T59" fmla="*/ 162 h 260"/>
                  <a:gd name="T60" fmla="*/ 137 w 266"/>
                  <a:gd name="T61" fmla="*/ 158 h 260"/>
                  <a:gd name="T62" fmla="*/ 148 w 266"/>
                  <a:gd name="T63" fmla="*/ 149 h 260"/>
                  <a:gd name="T64" fmla="*/ 160 w 266"/>
                  <a:gd name="T65" fmla="*/ 140 h 260"/>
                  <a:gd name="T66" fmla="*/ 171 w 266"/>
                  <a:gd name="T67" fmla="*/ 132 h 260"/>
                  <a:gd name="T68" fmla="*/ 177 w 266"/>
                  <a:gd name="T69" fmla="*/ 127 h 260"/>
                  <a:gd name="T70" fmla="*/ 182 w 266"/>
                  <a:gd name="T71" fmla="*/ 122 h 260"/>
                  <a:gd name="T72" fmla="*/ 186 w 266"/>
                  <a:gd name="T73" fmla="*/ 114 h 260"/>
                  <a:gd name="T74" fmla="*/ 191 w 266"/>
                  <a:gd name="T75" fmla="*/ 104 h 260"/>
                  <a:gd name="T76" fmla="*/ 192 w 266"/>
                  <a:gd name="T77" fmla="*/ 92 h 260"/>
                  <a:gd name="T78" fmla="*/ 192 w 266"/>
                  <a:gd name="T79" fmla="*/ 79 h 260"/>
                  <a:gd name="T80" fmla="*/ 191 w 266"/>
                  <a:gd name="T81" fmla="*/ 65 h 260"/>
                  <a:gd name="T82" fmla="*/ 191 w 266"/>
                  <a:gd name="T83" fmla="*/ 54 h 260"/>
                  <a:gd name="T84" fmla="*/ 265 w 266"/>
                  <a:gd name="T85" fmla="*/ 117 h 260"/>
                  <a:gd name="T86" fmla="*/ 259 w 266"/>
                  <a:gd name="T87" fmla="*/ 123 h 260"/>
                  <a:gd name="T88" fmla="*/ 247 w 266"/>
                  <a:gd name="T89" fmla="*/ 135 h 260"/>
                  <a:gd name="T90" fmla="*/ 232 w 266"/>
                  <a:gd name="T91" fmla="*/ 149 h 260"/>
                  <a:gd name="T92" fmla="*/ 217 w 266"/>
                  <a:gd name="T93" fmla="*/ 164 h 260"/>
                  <a:gd name="T94" fmla="*/ 202 w 266"/>
                  <a:gd name="T95" fmla="*/ 179 h 260"/>
                  <a:gd name="T96" fmla="*/ 185 w 266"/>
                  <a:gd name="T97" fmla="*/ 195 h 260"/>
                  <a:gd name="T98" fmla="*/ 169 w 266"/>
                  <a:gd name="T99" fmla="*/ 211 h 260"/>
                  <a:gd name="T100" fmla="*/ 156 w 266"/>
                  <a:gd name="T101" fmla="*/ 224 h 260"/>
                  <a:gd name="T102" fmla="*/ 150 w 266"/>
                  <a:gd name="T103" fmla="*/ 229 h 260"/>
                  <a:gd name="T104" fmla="*/ 142 w 266"/>
                  <a:gd name="T105" fmla="*/ 237 h 260"/>
                  <a:gd name="T106" fmla="*/ 131 w 266"/>
                  <a:gd name="T107" fmla="*/ 247 h 260"/>
                  <a:gd name="T108" fmla="*/ 118 w 266"/>
                  <a:gd name="T109" fmla="*/ 255 h 260"/>
                  <a:gd name="T110" fmla="*/ 108 w 266"/>
                  <a:gd name="T111" fmla="*/ 259 h 260"/>
                  <a:gd name="T112" fmla="*/ 99 w 266"/>
                  <a:gd name="T113" fmla="*/ 259 h 260"/>
                  <a:gd name="T114" fmla="*/ 89 w 266"/>
                  <a:gd name="T115" fmla="*/ 259 h 260"/>
                  <a:gd name="T116" fmla="*/ 79 w 266"/>
                  <a:gd name="T117" fmla="*/ 257 h 260"/>
                  <a:gd name="T118" fmla="*/ 70 w 266"/>
                  <a:gd name="T119" fmla="*/ 256 h 26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66"/>
                  <a:gd name="T181" fmla="*/ 0 h 260"/>
                  <a:gd name="T182" fmla="*/ 266 w 266"/>
                  <a:gd name="T183" fmla="*/ 260 h 26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66" h="260">
                    <a:moveTo>
                      <a:pt x="65" y="254"/>
                    </a:moveTo>
                    <a:lnTo>
                      <a:pt x="65" y="254"/>
                    </a:lnTo>
                    <a:lnTo>
                      <a:pt x="65" y="253"/>
                    </a:lnTo>
                    <a:lnTo>
                      <a:pt x="64" y="253"/>
                    </a:lnTo>
                    <a:lnTo>
                      <a:pt x="63" y="252"/>
                    </a:lnTo>
                    <a:lnTo>
                      <a:pt x="62" y="251"/>
                    </a:lnTo>
                    <a:lnTo>
                      <a:pt x="61" y="251"/>
                    </a:lnTo>
                    <a:lnTo>
                      <a:pt x="60" y="249"/>
                    </a:lnTo>
                    <a:lnTo>
                      <a:pt x="59" y="248"/>
                    </a:lnTo>
                    <a:lnTo>
                      <a:pt x="58" y="248"/>
                    </a:lnTo>
                    <a:lnTo>
                      <a:pt x="57" y="248"/>
                    </a:lnTo>
                    <a:lnTo>
                      <a:pt x="55" y="247"/>
                    </a:lnTo>
                    <a:lnTo>
                      <a:pt x="54" y="246"/>
                    </a:lnTo>
                    <a:lnTo>
                      <a:pt x="54" y="244"/>
                    </a:lnTo>
                    <a:lnTo>
                      <a:pt x="52" y="243"/>
                    </a:lnTo>
                    <a:lnTo>
                      <a:pt x="51" y="241"/>
                    </a:lnTo>
                    <a:lnTo>
                      <a:pt x="50" y="240"/>
                    </a:lnTo>
                    <a:lnTo>
                      <a:pt x="48" y="239"/>
                    </a:lnTo>
                    <a:lnTo>
                      <a:pt x="47" y="238"/>
                    </a:lnTo>
                    <a:lnTo>
                      <a:pt x="45" y="236"/>
                    </a:lnTo>
                    <a:lnTo>
                      <a:pt x="44" y="235"/>
                    </a:lnTo>
                    <a:lnTo>
                      <a:pt x="43" y="233"/>
                    </a:lnTo>
                    <a:lnTo>
                      <a:pt x="42" y="231"/>
                    </a:lnTo>
                    <a:lnTo>
                      <a:pt x="40" y="229"/>
                    </a:lnTo>
                    <a:lnTo>
                      <a:pt x="39" y="227"/>
                    </a:lnTo>
                    <a:lnTo>
                      <a:pt x="37" y="225"/>
                    </a:lnTo>
                    <a:lnTo>
                      <a:pt x="36" y="223"/>
                    </a:lnTo>
                    <a:lnTo>
                      <a:pt x="35" y="221"/>
                    </a:lnTo>
                    <a:lnTo>
                      <a:pt x="33" y="219"/>
                    </a:lnTo>
                    <a:lnTo>
                      <a:pt x="33" y="216"/>
                    </a:lnTo>
                    <a:lnTo>
                      <a:pt x="31" y="214"/>
                    </a:lnTo>
                    <a:lnTo>
                      <a:pt x="30" y="212"/>
                    </a:lnTo>
                    <a:lnTo>
                      <a:pt x="29" y="210"/>
                    </a:lnTo>
                    <a:lnTo>
                      <a:pt x="27" y="208"/>
                    </a:lnTo>
                    <a:lnTo>
                      <a:pt x="26" y="206"/>
                    </a:lnTo>
                    <a:lnTo>
                      <a:pt x="25" y="203"/>
                    </a:lnTo>
                    <a:lnTo>
                      <a:pt x="23" y="201"/>
                    </a:lnTo>
                    <a:lnTo>
                      <a:pt x="22" y="200"/>
                    </a:lnTo>
                    <a:lnTo>
                      <a:pt x="22" y="198"/>
                    </a:lnTo>
                    <a:lnTo>
                      <a:pt x="21" y="196"/>
                    </a:lnTo>
                    <a:lnTo>
                      <a:pt x="20" y="194"/>
                    </a:lnTo>
                    <a:lnTo>
                      <a:pt x="18" y="191"/>
                    </a:lnTo>
                    <a:lnTo>
                      <a:pt x="17" y="190"/>
                    </a:lnTo>
                    <a:lnTo>
                      <a:pt x="16" y="188"/>
                    </a:lnTo>
                    <a:lnTo>
                      <a:pt x="15" y="187"/>
                    </a:lnTo>
                    <a:lnTo>
                      <a:pt x="14" y="185"/>
                    </a:lnTo>
                    <a:lnTo>
                      <a:pt x="13" y="184"/>
                    </a:lnTo>
                    <a:lnTo>
                      <a:pt x="13" y="183"/>
                    </a:lnTo>
                    <a:lnTo>
                      <a:pt x="12" y="181"/>
                    </a:lnTo>
                    <a:lnTo>
                      <a:pt x="11" y="180"/>
                    </a:lnTo>
                    <a:lnTo>
                      <a:pt x="11" y="179"/>
                    </a:lnTo>
                    <a:lnTo>
                      <a:pt x="11" y="177"/>
                    </a:lnTo>
                    <a:lnTo>
                      <a:pt x="10" y="176"/>
                    </a:lnTo>
                    <a:lnTo>
                      <a:pt x="9" y="175"/>
                    </a:lnTo>
                    <a:lnTo>
                      <a:pt x="9" y="174"/>
                    </a:lnTo>
                    <a:lnTo>
                      <a:pt x="8" y="173"/>
                    </a:lnTo>
                    <a:lnTo>
                      <a:pt x="8" y="172"/>
                    </a:lnTo>
                    <a:lnTo>
                      <a:pt x="4" y="148"/>
                    </a:lnTo>
                    <a:lnTo>
                      <a:pt x="3" y="146"/>
                    </a:lnTo>
                    <a:lnTo>
                      <a:pt x="3" y="145"/>
                    </a:lnTo>
                    <a:lnTo>
                      <a:pt x="3" y="143"/>
                    </a:lnTo>
                    <a:lnTo>
                      <a:pt x="3" y="141"/>
                    </a:lnTo>
                    <a:lnTo>
                      <a:pt x="2" y="139"/>
                    </a:lnTo>
                    <a:lnTo>
                      <a:pt x="2" y="136"/>
                    </a:lnTo>
                    <a:lnTo>
                      <a:pt x="2" y="135"/>
                    </a:lnTo>
                    <a:lnTo>
                      <a:pt x="1" y="131"/>
                    </a:lnTo>
                    <a:lnTo>
                      <a:pt x="1" y="128"/>
                    </a:lnTo>
                    <a:lnTo>
                      <a:pt x="1" y="126"/>
                    </a:lnTo>
                    <a:lnTo>
                      <a:pt x="0" y="123"/>
                    </a:lnTo>
                    <a:lnTo>
                      <a:pt x="0" y="119"/>
                    </a:lnTo>
                    <a:lnTo>
                      <a:pt x="0" y="115"/>
                    </a:lnTo>
                    <a:lnTo>
                      <a:pt x="0" y="112"/>
                    </a:lnTo>
                    <a:lnTo>
                      <a:pt x="0" y="109"/>
                    </a:lnTo>
                    <a:lnTo>
                      <a:pt x="0" y="105"/>
                    </a:lnTo>
                    <a:lnTo>
                      <a:pt x="0" y="101"/>
                    </a:lnTo>
                    <a:lnTo>
                      <a:pt x="0" y="98"/>
                    </a:lnTo>
                    <a:lnTo>
                      <a:pt x="0" y="95"/>
                    </a:lnTo>
                    <a:lnTo>
                      <a:pt x="0" y="91"/>
                    </a:lnTo>
                    <a:lnTo>
                      <a:pt x="0" y="88"/>
                    </a:lnTo>
                    <a:lnTo>
                      <a:pt x="0" y="85"/>
                    </a:lnTo>
                    <a:lnTo>
                      <a:pt x="0" y="82"/>
                    </a:lnTo>
                    <a:lnTo>
                      <a:pt x="1" y="79"/>
                    </a:lnTo>
                    <a:lnTo>
                      <a:pt x="1" y="76"/>
                    </a:lnTo>
                    <a:lnTo>
                      <a:pt x="2" y="74"/>
                    </a:lnTo>
                    <a:lnTo>
                      <a:pt x="3" y="72"/>
                    </a:lnTo>
                    <a:lnTo>
                      <a:pt x="4" y="71"/>
                    </a:lnTo>
                    <a:lnTo>
                      <a:pt x="6" y="69"/>
                    </a:lnTo>
                    <a:lnTo>
                      <a:pt x="7" y="68"/>
                    </a:lnTo>
                    <a:lnTo>
                      <a:pt x="9" y="67"/>
                    </a:lnTo>
                    <a:lnTo>
                      <a:pt x="10" y="65"/>
                    </a:lnTo>
                    <a:lnTo>
                      <a:pt x="11" y="63"/>
                    </a:lnTo>
                    <a:lnTo>
                      <a:pt x="12" y="61"/>
                    </a:lnTo>
                    <a:lnTo>
                      <a:pt x="13" y="59"/>
                    </a:lnTo>
                    <a:lnTo>
                      <a:pt x="15" y="57"/>
                    </a:lnTo>
                    <a:lnTo>
                      <a:pt x="16" y="55"/>
                    </a:lnTo>
                    <a:lnTo>
                      <a:pt x="17" y="52"/>
                    </a:lnTo>
                    <a:lnTo>
                      <a:pt x="18" y="50"/>
                    </a:lnTo>
                    <a:lnTo>
                      <a:pt x="20" y="47"/>
                    </a:lnTo>
                    <a:lnTo>
                      <a:pt x="21" y="44"/>
                    </a:lnTo>
                    <a:lnTo>
                      <a:pt x="22" y="42"/>
                    </a:lnTo>
                    <a:lnTo>
                      <a:pt x="22" y="38"/>
                    </a:lnTo>
                    <a:lnTo>
                      <a:pt x="23" y="36"/>
                    </a:lnTo>
                    <a:lnTo>
                      <a:pt x="24" y="33"/>
                    </a:lnTo>
                    <a:lnTo>
                      <a:pt x="25" y="30"/>
                    </a:lnTo>
                    <a:lnTo>
                      <a:pt x="26" y="27"/>
                    </a:lnTo>
                    <a:lnTo>
                      <a:pt x="27" y="24"/>
                    </a:lnTo>
                    <a:lnTo>
                      <a:pt x="28" y="21"/>
                    </a:lnTo>
                    <a:lnTo>
                      <a:pt x="28" y="18"/>
                    </a:lnTo>
                    <a:lnTo>
                      <a:pt x="29" y="16"/>
                    </a:lnTo>
                    <a:lnTo>
                      <a:pt x="30" y="14"/>
                    </a:lnTo>
                    <a:lnTo>
                      <a:pt x="30" y="12"/>
                    </a:lnTo>
                    <a:lnTo>
                      <a:pt x="31" y="10"/>
                    </a:lnTo>
                    <a:lnTo>
                      <a:pt x="31" y="7"/>
                    </a:lnTo>
                    <a:lnTo>
                      <a:pt x="32" y="5"/>
                    </a:lnTo>
                    <a:lnTo>
                      <a:pt x="32" y="4"/>
                    </a:lnTo>
                    <a:lnTo>
                      <a:pt x="32" y="3"/>
                    </a:lnTo>
                    <a:lnTo>
                      <a:pt x="33" y="2"/>
                    </a:lnTo>
                    <a:lnTo>
                      <a:pt x="33" y="1"/>
                    </a:lnTo>
                    <a:lnTo>
                      <a:pt x="33" y="0"/>
                    </a:lnTo>
                    <a:lnTo>
                      <a:pt x="85" y="3"/>
                    </a:lnTo>
                    <a:lnTo>
                      <a:pt x="85" y="4"/>
                    </a:lnTo>
                    <a:lnTo>
                      <a:pt x="84" y="5"/>
                    </a:lnTo>
                    <a:lnTo>
                      <a:pt x="84" y="7"/>
                    </a:lnTo>
                    <a:lnTo>
                      <a:pt x="84" y="10"/>
                    </a:lnTo>
                    <a:lnTo>
                      <a:pt x="84" y="12"/>
                    </a:lnTo>
                    <a:lnTo>
                      <a:pt x="83" y="16"/>
                    </a:lnTo>
                    <a:lnTo>
                      <a:pt x="83" y="20"/>
                    </a:lnTo>
                    <a:lnTo>
                      <a:pt x="83" y="24"/>
                    </a:lnTo>
                    <a:lnTo>
                      <a:pt x="82" y="28"/>
                    </a:lnTo>
                    <a:lnTo>
                      <a:pt x="82" y="33"/>
                    </a:lnTo>
                    <a:lnTo>
                      <a:pt x="81" y="37"/>
                    </a:lnTo>
                    <a:lnTo>
                      <a:pt x="81" y="43"/>
                    </a:lnTo>
                    <a:lnTo>
                      <a:pt x="80" y="47"/>
                    </a:lnTo>
                    <a:lnTo>
                      <a:pt x="80" y="52"/>
                    </a:lnTo>
                    <a:lnTo>
                      <a:pt x="80" y="58"/>
                    </a:lnTo>
                    <a:lnTo>
                      <a:pt x="79" y="63"/>
                    </a:lnTo>
                    <a:lnTo>
                      <a:pt x="79" y="69"/>
                    </a:lnTo>
                    <a:lnTo>
                      <a:pt x="79" y="74"/>
                    </a:lnTo>
                    <a:lnTo>
                      <a:pt x="78" y="79"/>
                    </a:lnTo>
                    <a:lnTo>
                      <a:pt x="78" y="84"/>
                    </a:lnTo>
                    <a:lnTo>
                      <a:pt x="78" y="89"/>
                    </a:lnTo>
                    <a:lnTo>
                      <a:pt x="78" y="94"/>
                    </a:lnTo>
                    <a:lnTo>
                      <a:pt x="78" y="98"/>
                    </a:lnTo>
                    <a:lnTo>
                      <a:pt x="78" y="102"/>
                    </a:lnTo>
                    <a:lnTo>
                      <a:pt x="78" y="106"/>
                    </a:lnTo>
                    <a:lnTo>
                      <a:pt x="79" y="110"/>
                    </a:lnTo>
                    <a:lnTo>
                      <a:pt x="79" y="113"/>
                    </a:lnTo>
                    <a:lnTo>
                      <a:pt x="79" y="115"/>
                    </a:lnTo>
                    <a:lnTo>
                      <a:pt x="80" y="117"/>
                    </a:lnTo>
                    <a:lnTo>
                      <a:pt x="81" y="119"/>
                    </a:lnTo>
                    <a:lnTo>
                      <a:pt x="81" y="121"/>
                    </a:lnTo>
                    <a:lnTo>
                      <a:pt x="82" y="121"/>
                    </a:lnTo>
                    <a:lnTo>
                      <a:pt x="83" y="122"/>
                    </a:lnTo>
                    <a:lnTo>
                      <a:pt x="84" y="123"/>
                    </a:lnTo>
                    <a:lnTo>
                      <a:pt x="85" y="124"/>
                    </a:lnTo>
                    <a:lnTo>
                      <a:pt x="86" y="124"/>
                    </a:lnTo>
                    <a:lnTo>
                      <a:pt x="86" y="127"/>
                    </a:lnTo>
                    <a:lnTo>
                      <a:pt x="86" y="128"/>
                    </a:lnTo>
                    <a:lnTo>
                      <a:pt x="87" y="129"/>
                    </a:lnTo>
                    <a:lnTo>
                      <a:pt x="88" y="131"/>
                    </a:lnTo>
                    <a:lnTo>
                      <a:pt x="88" y="132"/>
                    </a:lnTo>
                    <a:lnTo>
                      <a:pt x="89" y="135"/>
                    </a:lnTo>
                    <a:lnTo>
                      <a:pt x="90" y="136"/>
                    </a:lnTo>
                    <a:lnTo>
                      <a:pt x="91" y="137"/>
                    </a:lnTo>
                    <a:lnTo>
                      <a:pt x="91" y="140"/>
                    </a:lnTo>
                    <a:lnTo>
                      <a:pt x="92" y="141"/>
                    </a:lnTo>
                    <a:lnTo>
                      <a:pt x="93" y="143"/>
                    </a:lnTo>
                    <a:lnTo>
                      <a:pt x="94" y="144"/>
                    </a:lnTo>
                    <a:lnTo>
                      <a:pt x="94" y="146"/>
                    </a:lnTo>
                    <a:lnTo>
                      <a:pt x="95" y="148"/>
                    </a:lnTo>
                    <a:lnTo>
                      <a:pt x="96" y="149"/>
                    </a:lnTo>
                    <a:lnTo>
                      <a:pt x="97" y="150"/>
                    </a:lnTo>
                    <a:lnTo>
                      <a:pt x="97" y="152"/>
                    </a:lnTo>
                    <a:lnTo>
                      <a:pt x="97" y="154"/>
                    </a:lnTo>
                    <a:lnTo>
                      <a:pt x="98" y="155"/>
                    </a:lnTo>
                    <a:lnTo>
                      <a:pt x="99" y="156"/>
                    </a:lnTo>
                    <a:lnTo>
                      <a:pt x="99" y="157"/>
                    </a:lnTo>
                    <a:lnTo>
                      <a:pt x="100" y="158"/>
                    </a:lnTo>
                    <a:lnTo>
                      <a:pt x="101" y="158"/>
                    </a:lnTo>
                    <a:lnTo>
                      <a:pt x="102" y="159"/>
                    </a:lnTo>
                    <a:lnTo>
                      <a:pt x="103" y="161"/>
                    </a:lnTo>
                    <a:lnTo>
                      <a:pt x="104" y="161"/>
                    </a:lnTo>
                    <a:lnTo>
                      <a:pt x="105" y="161"/>
                    </a:lnTo>
                    <a:lnTo>
                      <a:pt x="106" y="161"/>
                    </a:lnTo>
                    <a:lnTo>
                      <a:pt x="107" y="162"/>
                    </a:lnTo>
                    <a:lnTo>
                      <a:pt x="108" y="162"/>
                    </a:lnTo>
                    <a:lnTo>
                      <a:pt x="109" y="162"/>
                    </a:lnTo>
                    <a:lnTo>
                      <a:pt x="110" y="162"/>
                    </a:lnTo>
                    <a:lnTo>
                      <a:pt x="111" y="162"/>
                    </a:lnTo>
                    <a:lnTo>
                      <a:pt x="112" y="162"/>
                    </a:lnTo>
                    <a:lnTo>
                      <a:pt x="113" y="162"/>
                    </a:lnTo>
                    <a:lnTo>
                      <a:pt x="114" y="162"/>
                    </a:lnTo>
                    <a:lnTo>
                      <a:pt x="116" y="162"/>
                    </a:lnTo>
                    <a:lnTo>
                      <a:pt x="117" y="162"/>
                    </a:lnTo>
                    <a:lnTo>
                      <a:pt x="118" y="163"/>
                    </a:lnTo>
                    <a:lnTo>
                      <a:pt x="119" y="163"/>
                    </a:lnTo>
                    <a:lnTo>
                      <a:pt x="120" y="163"/>
                    </a:lnTo>
                    <a:lnTo>
                      <a:pt x="121" y="163"/>
                    </a:lnTo>
                    <a:lnTo>
                      <a:pt x="122" y="163"/>
                    </a:lnTo>
                    <a:lnTo>
                      <a:pt x="123" y="163"/>
                    </a:lnTo>
                    <a:lnTo>
                      <a:pt x="124" y="163"/>
                    </a:lnTo>
                    <a:lnTo>
                      <a:pt x="125" y="163"/>
                    </a:lnTo>
                    <a:lnTo>
                      <a:pt x="126" y="163"/>
                    </a:lnTo>
                    <a:lnTo>
                      <a:pt x="127" y="163"/>
                    </a:lnTo>
                    <a:lnTo>
                      <a:pt x="128" y="163"/>
                    </a:lnTo>
                    <a:lnTo>
                      <a:pt x="129" y="163"/>
                    </a:lnTo>
                    <a:lnTo>
                      <a:pt x="129" y="162"/>
                    </a:lnTo>
                    <a:lnTo>
                      <a:pt x="130" y="162"/>
                    </a:lnTo>
                    <a:lnTo>
                      <a:pt x="131" y="162"/>
                    </a:lnTo>
                    <a:lnTo>
                      <a:pt x="132" y="162"/>
                    </a:lnTo>
                    <a:lnTo>
                      <a:pt x="133" y="162"/>
                    </a:lnTo>
                    <a:lnTo>
                      <a:pt x="134" y="161"/>
                    </a:lnTo>
                    <a:lnTo>
                      <a:pt x="135" y="159"/>
                    </a:lnTo>
                    <a:lnTo>
                      <a:pt x="136" y="159"/>
                    </a:lnTo>
                    <a:lnTo>
                      <a:pt x="137" y="158"/>
                    </a:lnTo>
                    <a:lnTo>
                      <a:pt x="139" y="157"/>
                    </a:lnTo>
                    <a:lnTo>
                      <a:pt x="139" y="156"/>
                    </a:lnTo>
                    <a:lnTo>
                      <a:pt x="141" y="155"/>
                    </a:lnTo>
                    <a:lnTo>
                      <a:pt x="142" y="154"/>
                    </a:lnTo>
                    <a:lnTo>
                      <a:pt x="144" y="153"/>
                    </a:lnTo>
                    <a:lnTo>
                      <a:pt x="146" y="150"/>
                    </a:lnTo>
                    <a:lnTo>
                      <a:pt x="148" y="149"/>
                    </a:lnTo>
                    <a:lnTo>
                      <a:pt x="150" y="149"/>
                    </a:lnTo>
                    <a:lnTo>
                      <a:pt x="151" y="148"/>
                    </a:lnTo>
                    <a:lnTo>
                      <a:pt x="153" y="145"/>
                    </a:lnTo>
                    <a:lnTo>
                      <a:pt x="155" y="144"/>
                    </a:lnTo>
                    <a:lnTo>
                      <a:pt x="157" y="143"/>
                    </a:lnTo>
                    <a:lnTo>
                      <a:pt x="159" y="142"/>
                    </a:lnTo>
                    <a:lnTo>
                      <a:pt x="160" y="140"/>
                    </a:lnTo>
                    <a:lnTo>
                      <a:pt x="161" y="139"/>
                    </a:lnTo>
                    <a:lnTo>
                      <a:pt x="163" y="137"/>
                    </a:lnTo>
                    <a:lnTo>
                      <a:pt x="165" y="136"/>
                    </a:lnTo>
                    <a:lnTo>
                      <a:pt x="167" y="136"/>
                    </a:lnTo>
                    <a:lnTo>
                      <a:pt x="168" y="135"/>
                    </a:lnTo>
                    <a:lnTo>
                      <a:pt x="170" y="134"/>
                    </a:lnTo>
                    <a:lnTo>
                      <a:pt x="171" y="132"/>
                    </a:lnTo>
                    <a:lnTo>
                      <a:pt x="172" y="131"/>
                    </a:lnTo>
                    <a:lnTo>
                      <a:pt x="173" y="130"/>
                    </a:lnTo>
                    <a:lnTo>
                      <a:pt x="174" y="130"/>
                    </a:lnTo>
                    <a:lnTo>
                      <a:pt x="174" y="129"/>
                    </a:lnTo>
                    <a:lnTo>
                      <a:pt x="175" y="129"/>
                    </a:lnTo>
                    <a:lnTo>
                      <a:pt x="176" y="128"/>
                    </a:lnTo>
                    <a:lnTo>
                      <a:pt x="177" y="127"/>
                    </a:lnTo>
                    <a:lnTo>
                      <a:pt x="178" y="126"/>
                    </a:lnTo>
                    <a:lnTo>
                      <a:pt x="179" y="126"/>
                    </a:lnTo>
                    <a:lnTo>
                      <a:pt x="179" y="124"/>
                    </a:lnTo>
                    <a:lnTo>
                      <a:pt x="180" y="124"/>
                    </a:lnTo>
                    <a:lnTo>
                      <a:pt x="181" y="124"/>
                    </a:lnTo>
                    <a:lnTo>
                      <a:pt x="181" y="123"/>
                    </a:lnTo>
                    <a:lnTo>
                      <a:pt x="182" y="122"/>
                    </a:lnTo>
                    <a:lnTo>
                      <a:pt x="183" y="121"/>
                    </a:lnTo>
                    <a:lnTo>
                      <a:pt x="184" y="119"/>
                    </a:lnTo>
                    <a:lnTo>
                      <a:pt x="184" y="118"/>
                    </a:lnTo>
                    <a:lnTo>
                      <a:pt x="184" y="117"/>
                    </a:lnTo>
                    <a:lnTo>
                      <a:pt x="185" y="116"/>
                    </a:lnTo>
                    <a:lnTo>
                      <a:pt x="186" y="115"/>
                    </a:lnTo>
                    <a:lnTo>
                      <a:pt x="186" y="114"/>
                    </a:lnTo>
                    <a:lnTo>
                      <a:pt x="187" y="113"/>
                    </a:lnTo>
                    <a:lnTo>
                      <a:pt x="188" y="112"/>
                    </a:lnTo>
                    <a:lnTo>
                      <a:pt x="188" y="110"/>
                    </a:lnTo>
                    <a:lnTo>
                      <a:pt x="189" y="109"/>
                    </a:lnTo>
                    <a:lnTo>
                      <a:pt x="190" y="108"/>
                    </a:lnTo>
                    <a:lnTo>
                      <a:pt x="190" y="105"/>
                    </a:lnTo>
                    <a:lnTo>
                      <a:pt x="191" y="104"/>
                    </a:lnTo>
                    <a:lnTo>
                      <a:pt x="191" y="102"/>
                    </a:lnTo>
                    <a:lnTo>
                      <a:pt x="191" y="101"/>
                    </a:lnTo>
                    <a:lnTo>
                      <a:pt x="192" y="99"/>
                    </a:lnTo>
                    <a:lnTo>
                      <a:pt x="192" y="98"/>
                    </a:lnTo>
                    <a:lnTo>
                      <a:pt x="192" y="96"/>
                    </a:lnTo>
                    <a:lnTo>
                      <a:pt x="192" y="95"/>
                    </a:lnTo>
                    <a:lnTo>
                      <a:pt x="192" y="92"/>
                    </a:lnTo>
                    <a:lnTo>
                      <a:pt x="192" y="91"/>
                    </a:lnTo>
                    <a:lnTo>
                      <a:pt x="192" y="89"/>
                    </a:lnTo>
                    <a:lnTo>
                      <a:pt x="192" y="87"/>
                    </a:lnTo>
                    <a:lnTo>
                      <a:pt x="192" y="85"/>
                    </a:lnTo>
                    <a:lnTo>
                      <a:pt x="192" y="83"/>
                    </a:lnTo>
                    <a:lnTo>
                      <a:pt x="192" y="82"/>
                    </a:lnTo>
                    <a:lnTo>
                      <a:pt x="192" y="79"/>
                    </a:lnTo>
                    <a:lnTo>
                      <a:pt x="192" y="77"/>
                    </a:lnTo>
                    <a:lnTo>
                      <a:pt x="192" y="75"/>
                    </a:lnTo>
                    <a:lnTo>
                      <a:pt x="192" y="73"/>
                    </a:lnTo>
                    <a:lnTo>
                      <a:pt x="192" y="71"/>
                    </a:lnTo>
                    <a:lnTo>
                      <a:pt x="191" y="69"/>
                    </a:lnTo>
                    <a:lnTo>
                      <a:pt x="191" y="68"/>
                    </a:lnTo>
                    <a:lnTo>
                      <a:pt x="191" y="65"/>
                    </a:lnTo>
                    <a:lnTo>
                      <a:pt x="191" y="63"/>
                    </a:lnTo>
                    <a:lnTo>
                      <a:pt x="191" y="62"/>
                    </a:lnTo>
                    <a:lnTo>
                      <a:pt x="191" y="60"/>
                    </a:lnTo>
                    <a:lnTo>
                      <a:pt x="191" y="58"/>
                    </a:lnTo>
                    <a:lnTo>
                      <a:pt x="191" y="57"/>
                    </a:lnTo>
                    <a:lnTo>
                      <a:pt x="191" y="56"/>
                    </a:lnTo>
                    <a:lnTo>
                      <a:pt x="191" y="54"/>
                    </a:lnTo>
                    <a:lnTo>
                      <a:pt x="191" y="52"/>
                    </a:lnTo>
                    <a:lnTo>
                      <a:pt x="191" y="51"/>
                    </a:lnTo>
                    <a:lnTo>
                      <a:pt x="191" y="50"/>
                    </a:lnTo>
                    <a:lnTo>
                      <a:pt x="191" y="48"/>
                    </a:lnTo>
                    <a:lnTo>
                      <a:pt x="191" y="47"/>
                    </a:lnTo>
                    <a:lnTo>
                      <a:pt x="265" y="117"/>
                    </a:lnTo>
                    <a:lnTo>
                      <a:pt x="265" y="118"/>
                    </a:lnTo>
                    <a:lnTo>
                      <a:pt x="264" y="118"/>
                    </a:lnTo>
                    <a:lnTo>
                      <a:pt x="263" y="119"/>
                    </a:lnTo>
                    <a:lnTo>
                      <a:pt x="262" y="121"/>
                    </a:lnTo>
                    <a:lnTo>
                      <a:pt x="261" y="121"/>
                    </a:lnTo>
                    <a:lnTo>
                      <a:pt x="260" y="122"/>
                    </a:lnTo>
                    <a:lnTo>
                      <a:pt x="259" y="123"/>
                    </a:lnTo>
                    <a:lnTo>
                      <a:pt x="257" y="124"/>
                    </a:lnTo>
                    <a:lnTo>
                      <a:pt x="256" y="126"/>
                    </a:lnTo>
                    <a:lnTo>
                      <a:pt x="254" y="127"/>
                    </a:lnTo>
                    <a:lnTo>
                      <a:pt x="253" y="129"/>
                    </a:lnTo>
                    <a:lnTo>
                      <a:pt x="251" y="131"/>
                    </a:lnTo>
                    <a:lnTo>
                      <a:pt x="249" y="132"/>
                    </a:lnTo>
                    <a:lnTo>
                      <a:pt x="247" y="135"/>
                    </a:lnTo>
                    <a:lnTo>
                      <a:pt x="245" y="136"/>
                    </a:lnTo>
                    <a:lnTo>
                      <a:pt x="243" y="139"/>
                    </a:lnTo>
                    <a:lnTo>
                      <a:pt x="241" y="141"/>
                    </a:lnTo>
                    <a:lnTo>
                      <a:pt x="239" y="143"/>
                    </a:lnTo>
                    <a:lnTo>
                      <a:pt x="237" y="145"/>
                    </a:lnTo>
                    <a:lnTo>
                      <a:pt x="234" y="148"/>
                    </a:lnTo>
                    <a:lnTo>
                      <a:pt x="232" y="149"/>
                    </a:lnTo>
                    <a:lnTo>
                      <a:pt x="230" y="152"/>
                    </a:lnTo>
                    <a:lnTo>
                      <a:pt x="228" y="154"/>
                    </a:lnTo>
                    <a:lnTo>
                      <a:pt x="226" y="156"/>
                    </a:lnTo>
                    <a:lnTo>
                      <a:pt x="223" y="158"/>
                    </a:lnTo>
                    <a:lnTo>
                      <a:pt x="221" y="161"/>
                    </a:lnTo>
                    <a:lnTo>
                      <a:pt x="218" y="162"/>
                    </a:lnTo>
                    <a:lnTo>
                      <a:pt x="217" y="164"/>
                    </a:lnTo>
                    <a:lnTo>
                      <a:pt x="215" y="166"/>
                    </a:lnTo>
                    <a:lnTo>
                      <a:pt x="213" y="168"/>
                    </a:lnTo>
                    <a:lnTo>
                      <a:pt x="210" y="170"/>
                    </a:lnTo>
                    <a:lnTo>
                      <a:pt x="208" y="172"/>
                    </a:lnTo>
                    <a:lnTo>
                      <a:pt x="207" y="174"/>
                    </a:lnTo>
                    <a:lnTo>
                      <a:pt x="205" y="176"/>
                    </a:lnTo>
                    <a:lnTo>
                      <a:pt x="202" y="179"/>
                    </a:lnTo>
                    <a:lnTo>
                      <a:pt x="200" y="181"/>
                    </a:lnTo>
                    <a:lnTo>
                      <a:pt x="197" y="183"/>
                    </a:lnTo>
                    <a:lnTo>
                      <a:pt x="195" y="185"/>
                    </a:lnTo>
                    <a:lnTo>
                      <a:pt x="193" y="187"/>
                    </a:lnTo>
                    <a:lnTo>
                      <a:pt x="190" y="190"/>
                    </a:lnTo>
                    <a:lnTo>
                      <a:pt x="187" y="193"/>
                    </a:lnTo>
                    <a:lnTo>
                      <a:pt x="185" y="195"/>
                    </a:lnTo>
                    <a:lnTo>
                      <a:pt x="183" y="197"/>
                    </a:lnTo>
                    <a:lnTo>
                      <a:pt x="180" y="200"/>
                    </a:lnTo>
                    <a:lnTo>
                      <a:pt x="178" y="202"/>
                    </a:lnTo>
                    <a:lnTo>
                      <a:pt x="175" y="204"/>
                    </a:lnTo>
                    <a:lnTo>
                      <a:pt x="173" y="207"/>
                    </a:lnTo>
                    <a:lnTo>
                      <a:pt x="171" y="209"/>
                    </a:lnTo>
                    <a:lnTo>
                      <a:pt x="169" y="211"/>
                    </a:lnTo>
                    <a:lnTo>
                      <a:pt x="167" y="213"/>
                    </a:lnTo>
                    <a:lnTo>
                      <a:pt x="164" y="215"/>
                    </a:lnTo>
                    <a:lnTo>
                      <a:pt x="162" y="217"/>
                    </a:lnTo>
                    <a:lnTo>
                      <a:pt x="161" y="219"/>
                    </a:lnTo>
                    <a:lnTo>
                      <a:pt x="159" y="221"/>
                    </a:lnTo>
                    <a:lnTo>
                      <a:pt x="158" y="222"/>
                    </a:lnTo>
                    <a:lnTo>
                      <a:pt x="156" y="224"/>
                    </a:lnTo>
                    <a:lnTo>
                      <a:pt x="155" y="225"/>
                    </a:lnTo>
                    <a:lnTo>
                      <a:pt x="154" y="226"/>
                    </a:lnTo>
                    <a:lnTo>
                      <a:pt x="153" y="227"/>
                    </a:lnTo>
                    <a:lnTo>
                      <a:pt x="152" y="227"/>
                    </a:lnTo>
                    <a:lnTo>
                      <a:pt x="151" y="228"/>
                    </a:lnTo>
                    <a:lnTo>
                      <a:pt x="150" y="229"/>
                    </a:lnTo>
                    <a:lnTo>
                      <a:pt x="150" y="230"/>
                    </a:lnTo>
                    <a:lnTo>
                      <a:pt x="149" y="231"/>
                    </a:lnTo>
                    <a:lnTo>
                      <a:pt x="148" y="233"/>
                    </a:lnTo>
                    <a:lnTo>
                      <a:pt x="146" y="234"/>
                    </a:lnTo>
                    <a:lnTo>
                      <a:pt x="145" y="235"/>
                    </a:lnTo>
                    <a:lnTo>
                      <a:pt x="144" y="236"/>
                    </a:lnTo>
                    <a:lnTo>
                      <a:pt x="142" y="237"/>
                    </a:lnTo>
                    <a:lnTo>
                      <a:pt x="141" y="238"/>
                    </a:lnTo>
                    <a:lnTo>
                      <a:pt x="139" y="240"/>
                    </a:lnTo>
                    <a:lnTo>
                      <a:pt x="138" y="241"/>
                    </a:lnTo>
                    <a:lnTo>
                      <a:pt x="136" y="242"/>
                    </a:lnTo>
                    <a:lnTo>
                      <a:pt x="135" y="244"/>
                    </a:lnTo>
                    <a:lnTo>
                      <a:pt x="133" y="246"/>
                    </a:lnTo>
                    <a:lnTo>
                      <a:pt x="131" y="247"/>
                    </a:lnTo>
                    <a:lnTo>
                      <a:pt x="129" y="248"/>
                    </a:lnTo>
                    <a:lnTo>
                      <a:pt x="128" y="249"/>
                    </a:lnTo>
                    <a:lnTo>
                      <a:pt x="126" y="251"/>
                    </a:lnTo>
                    <a:lnTo>
                      <a:pt x="124" y="252"/>
                    </a:lnTo>
                    <a:lnTo>
                      <a:pt x="122" y="253"/>
                    </a:lnTo>
                    <a:lnTo>
                      <a:pt x="120" y="254"/>
                    </a:lnTo>
                    <a:lnTo>
                      <a:pt x="118" y="255"/>
                    </a:lnTo>
                    <a:lnTo>
                      <a:pt x="117" y="256"/>
                    </a:lnTo>
                    <a:lnTo>
                      <a:pt x="116" y="257"/>
                    </a:lnTo>
                    <a:lnTo>
                      <a:pt x="114" y="257"/>
                    </a:lnTo>
                    <a:lnTo>
                      <a:pt x="112" y="259"/>
                    </a:lnTo>
                    <a:lnTo>
                      <a:pt x="111" y="259"/>
                    </a:lnTo>
                    <a:lnTo>
                      <a:pt x="109" y="259"/>
                    </a:lnTo>
                    <a:lnTo>
                      <a:pt x="108" y="259"/>
                    </a:lnTo>
                    <a:lnTo>
                      <a:pt x="107" y="259"/>
                    </a:lnTo>
                    <a:lnTo>
                      <a:pt x="106" y="259"/>
                    </a:lnTo>
                    <a:lnTo>
                      <a:pt x="105" y="259"/>
                    </a:lnTo>
                    <a:lnTo>
                      <a:pt x="104" y="259"/>
                    </a:lnTo>
                    <a:lnTo>
                      <a:pt x="102" y="259"/>
                    </a:lnTo>
                    <a:lnTo>
                      <a:pt x="101" y="259"/>
                    </a:lnTo>
                    <a:lnTo>
                      <a:pt x="99" y="259"/>
                    </a:lnTo>
                    <a:lnTo>
                      <a:pt x="98" y="259"/>
                    </a:lnTo>
                    <a:lnTo>
                      <a:pt x="97" y="259"/>
                    </a:lnTo>
                    <a:lnTo>
                      <a:pt x="95" y="259"/>
                    </a:lnTo>
                    <a:lnTo>
                      <a:pt x="94" y="259"/>
                    </a:lnTo>
                    <a:lnTo>
                      <a:pt x="92" y="259"/>
                    </a:lnTo>
                    <a:lnTo>
                      <a:pt x="91" y="259"/>
                    </a:lnTo>
                    <a:lnTo>
                      <a:pt x="89" y="259"/>
                    </a:lnTo>
                    <a:lnTo>
                      <a:pt x="87" y="259"/>
                    </a:lnTo>
                    <a:lnTo>
                      <a:pt x="86" y="259"/>
                    </a:lnTo>
                    <a:lnTo>
                      <a:pt x="85" y="259"/>
                    </a:lnTo>
                    <a:lnTo>
                      <a:pt x="84" y="257"/>
                    </a:lnTo>
                    <a:lnTo>
                      <a:pt x="82" y="257"/>
                    </a:lnTo>
                    <a:lnTo>
                      <a:pt x="80" y="257"/>
                    </a:lnTo>
                    <a:lnTo>
                      <a:pt x="79" y="257"/>
                    </a:lnTo>
                    <a:lnTo>
                      <a:pt x="77" y="257"/>
                    </a:lnTo>
                    <a:lnTo>
                      <a:pt x="76" y="257"/>
                    </a:lnTo>
                    <a:lnTo>
                      <a:pt x="75" y="257"/>
                    </a:lnTo>
                    <a:lnTo>
                      <a:pt x="74" y="256"/>
                    </a:lnTo>
                    <a:lnTo>
                      <a:pt x="72" y="256"/>
                    </a:lnTo>
                    <a:lnTo>
                      <a:pt x="71" y="256"/>
                    </a:lnTo>
                    <a:lnTo>
                      <a:pt x="70" y="256"/>
                    </a:lnTo>
                    <a:lnTo>
                      <a:pt x="68" y="255"/>
                    </a:lnTo>
                    <a:lnTo>
                      <a:pt x="67" y="255"/>
                    </a:lnTo>
                    <a:lnTo>
                      <a:pt x="66" y="254"/>
                    </a:lnTo>
                    <a:lnTo>
                      <a:pt x="65" y="254"/>
                    </a:lnTo>
                  </a:path>
                </a:pathLst>
              </a:custGeom>
              <a:solidFill>
                <a:srgbClr val="E5D3B2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59" name="Freeform 147"/>
              <p:cNvSpPr>
                <a:spLocks/>
              </p:cNvSpPr>
              <p:nvPr/>
            </p:nvSpPr>
            <p:spPr bwMode="auto">
              <a:xfrm>
                <a:off x="2557" y="1707"/>
                <a:ext cx="570" cy="349"/>
              </a:xfrm>
              <a:custGeom>
                <a:avLst/>
                <a:gdLst>
                  <a:gd name="T0" fmla="*/ 26 w 439"/>
                  <a:gd name="T1" fmla="*/ 196 h 209"/>
                  <a:gd name="T2" fmla="*/ 8 w 439"/>
                  <a:gd name="T3" fmla="*/ 172 h 209"/>
                  <a:gd name="T4" fmla="*/ 0 w 439"/>
                  <a:gd name="T5" fmla="*/ 145 h 209"/>
                  <a:gd name="T6" fmla="*/ 3 w 439"/>
                  <a:gd name="T7" fmla="*/ 125 h 209"/>
                  <a:gd name="T8" fmla="*/ 11 w 439"/>
                  <a:gd name="T9" fmla="*/ 108 h 209"/>
                  <a:gd name="T10" fmla="*/ 24 w 439"/>
                  <a:gd name="T11" fmla="*/ 91 h 209"/>
                  <a:gd name="T12" fmla="*/ 39 w 439"/>
                  <a:gd name="T13" fmla="*/ 74 h 209"/>
                  <a:gd name="T14" fmla="*/ 48 w 439"/>
                  <a:gd name="T15" fmla="*/ 58 h 209"/>
                  <a:gd name="T16" fmla="*/ 54 w 439"/>
                  <a:gd name="T17" fmla="*/ 44 h 209"/>
                  <a:gd name="T18" fmla="*/ 60 w 439"/>
                  <a:gd name="T19" fmla="*/ 31 h 209"/>
                  <a:gd name="T20" fmla="*/ 66 w 439"/>
                  <a:gd name="T21" fmla="*/ 20 h 209"/>
                  <a:gd name="T22" fmla="*/ 74 w 439"/>
                  <a:gd name="T23" fmla="*/ 12 h 209"/>
                  <a:gd name="T24" fmla="*/ 87 w 439"/>
                  <a:gd name="T25" fmla="*/ 10 h 209"/>
                  <a:gd name="T26" fmla="*/ 100 w 439"/>
                  <a:gd name="T27" fmla="*/ 11 h 209"/>
                  <a:gd name="T28" fmla="*/ 109 w 439"/>
                  <a:gd name="T29" fmla="*/ 13 h 209"/>
                  <a:gd name="T30" fmla="*/ 132 w 439"/>
                  <a:gd name="T31" fmla="*/ 37 h 209"/>
                  <a:gd name="T32" fmla="*/ 135 w 439"/>
                  <a:gd name="T33" fmla="*/ 27 h 209"/>
                  <a:gd name="T34" fmla="*/ 141 w 439"/>
                  <a:gd name="T35" fmla="*/ 20 h 209"/>
                  <a:gd name="T36" fmla="*/ 147 w 439"/>
                  <a:gd name="T37" fmla="*/ 13 h 209"/>
                  <a:gd name="T38" fmla="*/ 158 w 439"/>
                  <a:gd name="T39" fmla="*/ 1 h 209"/>
                  <a:gd name="T40" fmla="*/ 167 w 439"/>
                  <a:gd name="T41" fmla="*/ 9 h 209"/>
                  <a:gd name="T42" fmla="*/ 176 w 439"/>
                  <a:gd name="T43" fmla="*/ 19 h 209"/>
                  <a:gd name="T44" fmla="*/ 179 w 439"/>
                  <a:gd name="T45" fmla="*/ 28 h 209"/>
                  <a:gd name="T46" fmla="*/ 179 w 439"/>
                  <a:gd name="T47" fmla="*/ 40 h 209"/>
                  <a:gd name="T48" fmla="*/ 179 w 439"/>
                  <a:gd name="T49" fmla="*/ 50 h 209"/>
                  <a:gd name="T50" fmla="*/ 189 w 439"/>
                  <a:gd name="T51" fmla="*/ 51 h 209"/>
                  <a:gd name="T52" fmla="*/ 204 w 439"/>
                  <a:gd name="T53" fmla="*/ 52 h 209"/>
                  <a:gd name="T54" fmla="*/ 222 w 439"/>
                  <a:gd name="T55" fmla="*/ 52 h 209"/>
                  <a:gd name="T56" fmla="*/ 238 w 439"/>
                  <a:gd name="T57" fmla="*/ 50 h 209"/>
                  <a:gd name="T58" fmla="*/ 251 w 439"/>
                  <a:gd name="T59" fmla="*/ 48 h 209"/>
                  <a:gd name="T60" fmla="*/ 258 w 439"/>
                  <a:gd name="T61" fmla="*/ 30 h 209"/>
                  <a:gd name="T62" fmla="*/ 265 w 439"/>
                  <a:gd name="T63" fmla="*/ 20 h 209"/>
                  <a:gd name="T64" fmla="*/ 276 w 439"/>
                  <a:gd name="T65" fmla="*/ 10 h 209"/>
                  <a:gd name="T66" fmla="*/ 286 w 439"/>
                  <a:gd name="T67" fmla="*/ 6 h 209"/>
                  <a:gd name="T68" fmla="*/ 295 w 439"/>
                  <a:gd name="T69" fmla="*/ 5 h 209"/>
                  <a:gd name="T70" fmla="*/ 305 w 439"/>
                  <a:gd name="T71" fmla="*/ 30 h 209"/>
                  <a:gd name="T72" fmla="*/ 318 w 439"/>
                  <a:gd name="T73" fmla="*/ 23 h 209"/>
                  <a:gd name="T74" fmla="*/ 329 w 439"/>
                  <a:gd name="T75" fmla="*/ 14 h 209"/>
                  <a:gd name="T76" fmla="*/ 335 w 439"/>
                  <a:gd name="T77" fmla="*/ 8 h 209"/>
                  <a:gd name="T78" fmla="*/ 344 w 439"/>
                  <a:gd name="T79" fmla="*/ 1 h 209"/>
                  <a:gd name="T80" fmla="*/ 352 w 439"/>
                  <a:gd name="T81" fmla="*/ 0 h 209"/>
                  <a:gd name="T82" fmla="*/ 360 w 439"/>
                  <a:gd name="T83" fmla="*/ 1 h 209"/>
                  <a:gd name="T84" fmla="*/ 368 w 439"/>
                  <a:gd name="T85" fmla="*/ 10 h 209"/>
                  <a:gd name="T86" fmla="*/ 370 w 439"/>
                  <a:gd name="T87" fmla="*/ 21 h 209"/>
                  <a:gd name="T88" fmla="*/ 372 w 439"/>
                  <a:gd name="T89" fmla="*/ 33 h 209"/>
                  <a:gd name="T90" fmla="*/ 378 w 439"/>
                  <a:gd name="T91" fmla="*/ 45 h 209"/>
                  <a:gd name="T92" fmla="*/ 391 w 439"/>
                  <a:gd name="T93" fmla="*/ 62 h 209"/>
                  <a:gd name="T94" fmla="*/ 415 w 439"/>
                  <a:gd name="T95" fmla="*/ 88 h 209"/>
                  <a:gd name="T96" fmla="*/ 435 w 439"/>
                  <a:gd name="T97" fmla="*/ 116 h 209"/>
                  <a:gd name="T98" fmla="*/ 436 w 439"/>
                  <a:gd name="T99" fmla="*/ 137 h 209"/>
                  <a:gd name="T100" fmla="*/ 424 w 439"/>
                  <a:gd name="T101" fmla="*/ 158 h 209"/>
                  <a:gd name="T102" fmla="*/ 412 w 439"/>
                  <a:gd name="T103" fmla="*/ 173 h 209"/>
                  <a:gd name="T104" fmla="*/ 402 w 439"/>
                  <a:gd name="T105" fmla="*/ 175 h 209"/>
                  <a:gd name="T106" fmla="*/ 364 w 439"/>
                  <a:gd name="T107" fmla="*/ 155 h 209"/>
                  <a:gd name="T108" fmla="*/ 317 w 439"/>
                  <a:gd name="T109" fmla="*/ 133 h 209"/>
                  <a:gd name="T110" fmla="*/ 286 w 439"/>
                  <a:gd name="T111" fmla="*/ 127 h 209"/>
                  <a:gd name="T112" fmla="*/ 233 w 439"/>
                  <a:gd name="T113" fmla="*/ 129 h 209"/>
                  <a:gd name="T114" fmla="*/ 171 w 439"/>
                  <a:gd name="T115" fmla="*/ 133 h 209"/>
                  <a:gd name="T116" fmla="*/ 144 w 439"/>
                  <a:gd name="T117" fmla="*/ 136 h 209"/>
                  <a:gd name="T118" fmla="*/ 110 w 439"/>
                  <a:gd name="T119" fmla="*/ 158 h 209"/>
                  <a:gd name="T120" fmla="*/ 62 w 439"/>
                  <a:gd name="T121" fmla="*/ 191 h 20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39"/>
                  <a:gd name="T184" fmla="*/ 0 h 209"/>
                  <a:gd name="T185" fmla="*/ 439 w 439"/>
                  <a:gd name="T186" fmla="*/ 209 h 209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39" h="209">
                    <a:moveTo>
                      <a:pt x="37" y="208"/>
                    </a:moveTo>
                    <a:lnTo>
                      <a:pt x="37" y="206"/>
                    </a:lnTo>
                    <a:lnTo>
                      <a:pt x="36" y="206"/>
                    </a:lnTo>
                    <a:lnTo>
                      <a:pt x="35" y="205"/>
                    </a:lnTo>
                    <a:lnTo>
                      <a:pt x="34" y="204"/>
                    </a:lnTo>
                    <a:lnTo>
                      <a:pt x="33" y="203"/>
                    </a:lnTo>
                    <a:lnTo>
                      <a:pt x="31" y="201"/>
                    </a:lnTo>
                    <a:lnTo>
                      <a:pt x="30" y="200"/>
                    </a:lnTo>
                    <a:lnTo>
                      <a:pt x="28" y="198"/>
                    </a:lnTo>
                    <a:lnTo>
                      <a:pt x="26" y="196"/>
                    </a:lnTo>
                    <a:lnTo>
                      <a:pt x="25" y="193"/>
                    </a:lnTo>
                    <a:lnTo>
                      <a:pt x="23" y="191"/>
                    </a:lnTo>
                    <a:lnTo>
                      <a:pt x="21" y="189"/>
                    </a:lnTo>
                    <a:lnTo>
                      <a:pt x="19" y="187"/>
                    </a:lnTo>
                    <a:lnTo>
                      <a:pt x="17" y="185"/>
                    </a:lnTo>
                    <a:lnTo>
                      <a:pt x="15" y="182"/>
                    </a:lnTo>
                    <a:lnTo>
                      <a:pt x="13" y="179"/>
                    </a:lnTo>
                    <a:lnTo>
                      <a:pt x="12" y="177"/>
                    </a:lnTo>
                    <a:lnTo>
                      <a:pt x="10" y="174"/>
                    </a:lnTo>
                    <a:lnTo>
                      <a:pt x="8" y="172"/>
                    </a:lnTo>
                    <a:lnTo>
                      <a:pt x="7" y="169"/>
                    </a:lnTo>
                    <a:lnTo>
                      <a:pt x="5" y="167"/>
                    </a:lnTo>
                    <a:lnTo>
                      <a:pt x="4" y="163"/>
                    </a:lnTo>
                    <a:lnTo>
                      <a:pt x="2" y="162"/>
                    </a:lnTo>
                    <a:lnTo>
                      <a:pt x="1" y="158"/>
                    </a:lnTo>
                    <a:lnTo>
                      <a:pt x="0" y="156"/>
                    </a:lnTo>
                    <a:lnTo>
                      <a:pt x="0" y="153"/>
                    </a:lnTo>
                    <a:lnTo>
                      <a:pt x="0" y="150"/>
                    </a:lnTo>
                    <a:lnTo>
                      <a:pt x="0" y="149"/>
                    </a:lnTo>
                    <a:lnTo>
                      <a:pt x="0" y="145"/>
                    </a:lnTo>
                    <a:lnTo>
                      <a:pt x="0" y="143"/>
                    </a:lnTo>
                    <a:lnTo>
                      <a:pt x="0" y="141"/>
                    </a:lnTo>
                    <a:lnTo>
                      <a:pt x="0" y="139"/>
                    </a:lnTo>
                    <a:lnTo>
                      <a:pt x="0" y="137"/>
                    </a:lnTo>
                    <a:lnTo>
                      <a:pt x="0" y="135"/>
                    </a:lnTo>
                    <a:lnTo>
                      <a:pt x="1" y="132"/>
                    </a:lnTo>
                    <a:lnTo>
                      <a:pt x="1" y="130"/>
                    </a:lnTo>
                    <a:lnTo>
                      <a:pt x="2" y="129"/>
                    </a:lnTo>
                    <a:lnTo>
                      <a:pt x="2" y="127"/>
                    </a:lnTo>
                    <a:lnTo>
                      <a:pt x="3" y="125"/>
                    </a:lnTo>
                    <a:lnTo>
                      <a:pt x="4" y="124"/>
                    </a:lnTo>
                    <a:lnTo>
                      <a:pt x="4" y="122"/>
                    </a:lnTo>
                    <a:lnTo>
                      <a:pt x="5" y="119"/>
                    </a:lnTo>
                    <a:lnTo>
                      <a:pt x="6" y="118"/>
                    </a:lnTo>
                    <a:lnTo>
                      <a:pt x="7" y="116"/>
                    </a:lnTo>
                    <a:lnTo>
                      <a:pt x="7" y="114"/>
                    </a:lnTo>
                    <a:lnTo>
                      <a:pt x="8" y="113"/>
                    </a:lnTo>
                    <a:lnTo>
                      <a:pt x="9" y="111"/>
                    </a:lnTo>
                    <a:lnTo>
                      <a:pt x="10" y="110"/>
                    </a:lnTo>
                    <a:lnTo>
                      <a:pt x="11" y="108"/>
                    </a:lnTo>
                    <a:lnTo>
                      <a:pt x="12" y="107"/>
                    </a:lnTo>
                    <a:lnTo>
                      <a:pt x="13" y="104"/>
                    </a:lnTo>
                    <a:lnTo>
                      <a:pt x="14" y="103"/>
                    </a:lnTo>
                    <a:lnTo>
                      <a:pt x="15" y="101"/>
                    </a:lnTo>
                    <a:lnTo>
                      <a:pt x="16" y="100"/>
                    </a:lnTo>
                    <a:lnTo>
                      <a:pt x="18" y="98"/>
                    </a:lnTo>
                    <a:lnTo>
                      <a:pt x="19" y="96"/>
                    </a:lnTo>
                    <a:lnTo>
                      <a:pt x="21" y="95"/>
                    </a:lnTo>
                    <a:lnTo>
                      <a:pt x="22" y="93"/>
                    </a:lnTo>
                    <a:lnTo>
                      <a:pt x="24" y="91"/>
                    </a:lnTo>
                    <a:lnTo>
                      <a:pt x="26" y="89"/>
                    </a:lnTo>
                    <a:lnTo>
                      <a:pt x="27" y="87"/>
                    </a:lnTo>
                    <a:lnTo>
                      <a:pt x="29" y="85"/>
                    </a:lnTo>
                    <a:lnTo>
                      <a:pt x="30" y="84"/>
                    </a:lnTo>
                    <a:lnTo>
                      <a:pt x="32" y="82"/>
                    </a:lnTo>
                    <a:lnTo>
                      <a:pt x="34" y="80"/>
                    </a:lnTo>
                    <a:lnTo>
                      <a:pt x="35" y="79"/>
                    </a:lnTo>
                    <a:lnTo>
                      <a:pt x="37" y="76"/>
                    </a:lnTo>
                    <a:lnTo>
                      <a:pt x="37" y="75"/>
                    </a:lnTo>
                    <a:lnTo>
                      <a:pt x="39" y="74"/>
                    </a:lnTo>
                    <a:lnTo>
                      <a:pt x="40" y="71"/>
                    </a:lnTo>
                    <a:lnTo>
                      <a:pt x="41" y="70"/>
                    </a:lnTo>
                    <a:lnTo>
                      <a:pt x="42" y="68"/>
                    </a:lnTo>
                    <a:lnTo>
                      <a:pt x="43" y="67"/>
                    </a:lnTo>
                    <a:lnTo>
                      <a:pt x="44" y="66"/>
                    </a:lnTo>
                    <a:lnTo>
                      <a:pt x="45" y="63"/>
                    </a:lnTo>
                    <a:lnTo>
                      <a:pt x="46" y="62"/>
                    </a:lnTo>
                    <a:lnTo>
                      <a:pt x="47" y="61"/>
                    </a:lnTo>
                    <a:lnTo>
                      <a:pt x="48" y="59"/>
                    </a:lnTo>
                    <a:lnTo>
                      <a:pt x="48" y="58"/>
                    </a:lnTo>
                    <a:lnTo>
                      <a:pt x="49" y="56"/>
                    </a:lnTo>
                    <a:lnTo>
                      <a:pt x="49" y="55"/>
                    </a:lnTo>
                    <a:lnTo>
                      <a:pt x="50" y="54"/>
                    </a:lnTo>
                    <a:lnTo>
                      <a:pt x="51" y="52"/>
                    </a:lnTo>
                    <a:lnTo>
                      <a:pt x="51" y="51"/>
                    </a:lnTo>
                    <a:lnTo>
                      <a:pt x="52" y="50"/>
                    </a:lnTo>
                    <a:lnTo>
                      <a:pt x="53" y="49"/>
                    </a:lnTo>
                    <a:lnTo>
                      <a:pt x="53" y="47"/>
                    </a:lnTo>
                    <a:lnTo>
                      <a:pt x="54" y="45"/>
                    </a:lnTo>
                    <a:lnTo>
                      <a:pt x="54" y="44"/>
                    </a:lnTo>
                    <a:lnTo>
                      <a:pt x="55" y="43"/>
                    </a:lnTo>
                    <a:lnTo>
                      <a:pt x="56" y="41"/>
                    </a:lnTo>
                    <a:lnTo>
                      <a:pt x="56" y="40"/>
                    </a:lnTo>
                    <a:lnTo>
                      <a:pt x="57" y="39"/>
                    </a:lnTo>
                    <a:lnTo>
                      <a:pt x="58" y="38"/>
                    </a:lnTo>
                    <a:lnTo>
                      <a:pt x="58" y="37"/>
                    </a:lnTo>
                    <a:lnTo>
                      <a:pt x="58" y="35"/>
                    </a:lnTo>
                    <a:lnTo>
                      <a:pt x="58" y="34"/>
                    </a:lnTo>
                    <a:lnTo>
                      <a:pt x="59" y="33"/>
                    </a:lnTo>
                    <a:lnTo>
                      <a:pt x="60" y="31"/>
                    </a:lnTo>
                    <a:lnTo>
                      <a:pt x="60" y="30"/>
                    </a:lnTo>
                    <a:lnTo>
                      <a:pt x="61" y="29"/>
                    </a:lnTo>
                    <a:lnTo>
                      <a:pt x="61" y="28"/>
                    </a:lnTo>
                    <a:lnTo>
                      <a:pt x="62" y="26"/>
                    </a:lnTo>
                    <a:lnTo>
                      <a:pt x="62" y="25"/>
                    </a:lnTo>
                    <a:lnTo>
                      <a:pt x="63" y="24"/>
                    </a:lnTo>
                    <a:lnTo>
                      <a:pt x="64" y="23"/>
                    </a:lnTo>
                    <a:lnTo>
                      <a:pt x="65" y="22"/>
                    </a:lnTo>
                    <a:lnTo>
                      <a:pt x="65" y="21"/>
                    </a:lnTo>
                    <a:lnTo>
                      <a:pt x="66" y="20"/>
                    </a:lnTo>
                    <a:lnTo>
                      <a:pt x="67" y="19"/>
                    </a:lnTo>
                    <a:lnTo>
                      <a:pt x="67" y="17"/>
                    </a:lnTo>
                    <a:lnTo>
                      <a:pt x="68" y="16"/>
                    </a:lnTo>
                    <a:lnTo>
                      <a:pt x="69" y="16"/>
                    </a:lnTo>
                    <a:lnTo>
                      <a:pt x="69" y="15"/>
                    </a:lnTo>
                    <a:lnTo>
                      <a:pt x="70" y="14"/>
                    </a:lnTo>
                    <a:lnTo>
                      <a:pt x="71" y="13"/>
                    </a:lnTo>
                    <a:lnTo>
                      <a:pt x="72" y="13"/>
                    </a:lnTo>
                    <a:lnTo>
                      <a:pt x="73" y="12"/>
                    </a:lnTo>
                    <a:lnTo>
                      <a:pt x="74" y="12"/>
                    </a:lnTo>
                    <a:lnTo>
                      <a:pt x="76" y="11"/>
                    </a:lnTo>
                    <a:lnTo>
                      <a:pt x="77" y="11"/>
                    </a:lnTo>
                    <a:lnTo>
                      <a:pt x="78" y="11"/>
                    </a:lnTo>
                    <a:lnTo>
                      <a:pt x="79" y="10"/>
                    </a:lnTo>
                    <a:lnTo>
                      <a:pt x="80" y="10"/>
                    </a:lnTo>
                    <a:lnTo>
                      <a:pt x="81" y="10"/>
                    </a:lnTo>
                    <a:lnTo>
                      <a:pt x="83" y="10"/>
                    </a:lnTo>
                    <a:lnTo>
                      <a:pt x="84" y="10"/>
                    </a:lnTo>
                    <a:lnTo>
                      <a:pt x="86" y="10"/>
                    </a:lnTo>
                    <a:lnTo>
                      <a:pt x="87" y="10"/>
                    </a:lnTo>
                    <a:lnTo>
                      <a:pt x="89" y="10"/>
                    </a:lnTo>
                    <a:lnTo>
                      <a:pt x="90" y="10"/>
                    </a:lnTo>
                    <a:lnTo>
                      <a:pt x="91" y="10"/>
                    </a:lnTo>
                    <a:lnTo>
                      <a:pt x="92" y="10"/>
                    </a:lnTo>
                    <a:lnTo>
                      <a:pt x="93" y="10"/>
                    </a:lnTo>
                    <a:lnTo>
                      <a:pt x="95" y="10"/>
                    </a:lnTo>
                    <a:lnTo>
                      <a:pt x="96" y="10"/>
                    </a:lnTo>
                    <a:lnTo>
                      <a:pt x="97" y="11"/>
                    </a:lnTo>
                    <a:lnTo>
                      <a:pt x="98" y="11"/>
                    </a:lnTo>
                    <a:lnTo>
                      <a:pt x="100" y="11"/>
                    </a:lnTo>
                    <a:lnTo>
                      <a:pt x="101" y="11"/>
                    </a:lnTo>
                    <a:lnTo>
                      <a:pt x="102" y="11"/>
                    </a:lnTo>
                    <a:lnTo>
                      <a:pt x="103" y="12"/>
                    </a:lnTo>
                    <a:lnTo>
                      <a:pt x="104" y="12"/>
                    </a:lnTo>
                    <a:lnTo>
                      <a:pt x="105" y="12"/>
                    </a:lnTo>
                    <a:lnTo>
                      <a:pt x="106" y="12"/>
                    </a:lnTo>
                    <a:lnTo>
                      <a:pt x="106" y="13"/>
                    </a:lnTo>
                    <a:lnTo>
                      <a:pt x="107" y="13"/>
                    </a:lnTo>
                    <a:lnTo>
                      <a:pt x="108" y="13"/>
                    </a:lnTo>
                    <a:lnTo>
                      <a:pt x="109" y="13"/>
                    </a:lnTo>
                    <a:lnTo>
                      <a:pt x="109" y="14"/>
                    </a:lnTo>
                    <a:lnTo>
                      <a:pt x="110" y="14"/>
                    </a:lnTo>
                    <a:lnTo>
                      <a:pt x="130" y="42"/>
                    </a:lnTo>
                    <a:lnTo>
                      <a:pt x="130" y="41"/>
                    </a:lnTo>
                    <a:lnTo>
                      <a:pt x="131" y="41"/>
                    </a:lnTo>
                    <a:lnTo>
                      <a:pt x="131" y="40"/>
                    </a:lnTo>
                    <a:lnTo>
                      <a:pt x="131" y="39"/>
                    </a:lnTo>
                    <a:lnTo>
                      <a:pt x="131" y="38"/>
                    </a:lnTo>
                    <a:lnTo>
                      <a:pt x="132" y="38"/>
                    </a:lnTo>
                    <a:lnTo>
                      <a:pt x="132" y="37"/>
                    </a:lnTo>
                    <a:lnTo>
                      <a:pt x="132" y="36"/>
                    </a:lnTo>
                    <a:lnTo>
                      <a:pt x="132" y="35"/>
                    </a:lnTo>
                    <a:lnTo>
                      <a:pt x="132" y="34"/>
                    </a:lnTo>
                    <a:lnTo>
                      <a:pt x="132" y="33"/>
                    </a:lnTo>
                    <a:lnTo>
                      <a:pt x="133" y="33"/>
                    </a:lnTo>
                    <a:lnTo>
                      <a:pt x="133" y="31"/>
                    </a:lnTo>
                    <a:lnTo>
                      <a:pt x="133" y="30"/>
                    </a:lnTo>
                    <a:lnTo>
                      <a:pt x="134" y="29"/>
                    </a:lnTo>
                    <a:lnTo>
                      <a:pt x="134" y="28"/>
                    </a:lnTo>
                    <a:lnTo>
                      <a:pt x="135" y="27"/>
                    </a:lnTo>
                    <a:lnTo>
                      <a:pt x="135" y="26"/>
                    </a:lnTo>
                    <a:lnTo>
                      <a:pt x="136" y="25"/>
                    </a:lnTo>
                    <a:lnTo>
                      <a:pt x="137" y="24"/>
                    </a:lnTo>
                    <a:lnTo>
                      <a:pt x="137" y="23"/>
                    </a:lnTo>
                    <a:lnTo>
                      <a:pt x="138" y="23"/>
                    </a:lnTo>
                    <a:lnTo>
                      <a:pt x="138" y="22"/>
                    </a:lnTo>
                    <a:lnTo>
                      <a:pt x="139" y="21"/>
                    </a:lnTo>
                    <a:lnTo>
                      <a:pt x="140" y="21"/>
                    </a:lnTo>
                    <a:lnTo>
                      <a:pt x="140" y="20"/>
                    </a:lnTo>
                    <a:lnTo>
                      <a:pt x="141" y="20"/>
                    </a:lnTo>
                    <a:lnTo>
                      <a:pt x="141" y="19"/>
                    </a:lnTo>
                    <a:lnTo>
                      <a:pt x="142" y="19"/>
                    </a:lnTo>
                    <a:lnTo>
                      <a:pt x="143" y="17"/>
                    </a:lnTo>
                    <a:lnTo>
                      <a:pt x="144" y="16"/>
                    </a:lnTo>
                    <a:lnTo>
                      <a:pt x="145" y="16"/>
                    </a:lnTo>
                    <a:lnTo>
                      <a:pt x="145" y="15"/>
                    </a:lnTo>
                    <a:lnTo>
                      <a:pt x="146" y="15"/>
                    </a:lnTo>
                    <a:lnTo>
                      <a:pt x="146" y="14"/>
                    </a:lnTo>
                    <a:lnTo>
                      <a:pt x="147" y="14"/>
                    </a:lnTo>
                    <a:lnTo>
                      <a:pt x="147" y="13"/>
                    </a:lnTo>
                    <a:lnTo>
                      <a:pt x="148" y="13"/>
                    </a:lnTo>
                    <a:lnTo>
                      <a:pt x="149" y="13"/>
                    </a:lnTo>
                    <a:lnTo>
                      <a:pt x="149" y="12"/>
                    </a:lnTo>
                    <a:lnTo>
                      <a:pt x="150" y="12"/>
                    </a:lnTo>
                    <a:lnTo>
                      <a:pt x="151" y="12"/>
                    </a:lnTo>
                    <a:lnTo>
                      <a:pt x="151" y="11"/>
                    </a:lnTo>
                    <a:lnTo>
                      <a:pt x="156" y="0"/>
                    </a:lnTo>
                    <a:lnTo>
                      <a:pt x="157" y="1"/>
                    </a:lnTo>
                    <a:lnTo>
                      <a:pt x="158" y="1"/>
                    </a:lnTo>
                    <a:lnTo>
                      <a:pt x="159" y="1"/>
                    </a:lnTo>
                    <a:lnTo>
                      <a:pt x="160" y="2"/>
                    </a:lnTo>
                    <a:lnTo>
                      <a:pt x="161" y="3"/>
                    </a:lnTo>
                    <a:lnTo>
                      <a:pt x="162" y="3"/>
                    </a:lnTo>
                    <a:lnTo>
                      <a:pt x="163" y="5"/>
                    </a:lnTo>
                    <a:lnTo>
                      <a:pt x="164" y="6"/>
                    </a:lnTo>
                    <a:lnTo>
                      <a:pt x="165" y="7"/>
                    </a:lnTo>
                    <a:lnTo>
                      <a:pt x="166" y="7"/>
                    </a:lnTo>
                    <a:lnTo>
                      <a:pt x="166" y="8"/>
                    </a:lnTo>
                    <a:lnTo>
                      <a:pt x="167" y="9"/>
                    </a:lnTo>
                    <a:lnTo>
                      <a:pt x="168" y="10"/>
                    </a:lnTo>
                    <a:lnTo>
                      <a:pt x="169" y="11"/>
                    </a:lnTo>
                    <a:lnTo>
                      <a:pt x="170" y="12"/>
                    </a:lnTo>
                    <a:lnTo>
                      <a:pt x="171" y="13"/>
                    </a:lnTo>
                    <a:lnTo>
                      <a:pt x="172" y="14"/>
                    </a:lnTo>
                    <a:lnTo>
                      <a:pt x="173" y="15"/>
                    </a:lnTo>
                    <a:lnTo>
                      <a:pt x="174" y="15"/>
                    </a:lnTo>
                    <a:lnTo>
                      <a:pt x="175" y="16"/>
                    </a:lnTo>
                    <a:lnTo>
                      <a:pt x="176" y="17"/>
                    </a:lnTo>
                    <a:lnTo>
                      <a:pt x="176" y="19"/>
                    </a:lnTo>
                    <a:lnTo>
                      <a:pt x="177" y="20"/>
                    </a:lnTo>
                    <a:lnTo>
                      <a:pt x="177" y="21"/>
                    </a:lnTo>
                    <a:lnTo>
                      <a:pt x="178" y="21"/>
                    </a:lnTo>
                    <a:lnTo>
                      <a:pt x="178" y="22"/>
                    </a:lnTo>
                    <a:lnTo>
                      <a:pt x="178" y="23"/>
                    </a:lnTo>
                    <a:lnTo>
                      <a:pt x="179" y="24"/>
                    </a:lnTo>
                    <a:lnTo>
                      <a:pt x="179" y="25"/>
                    </a:lnTo>
                    <a:lnTo>
                      <a:pt x="179" y="26"/>
                    </a:lnTo>
                    <a:lnTo>
                      <a:pt x="179" y="27"/>
                    </a:lnTo>
                    <a:lnTo>
                      <a:pt x="179" y="28"/>
                    </a:lnTo>
                    <a:lnTo>
                      <a:pt x="179" y="29"/>
                    </a:lnTo>
                    <a:lnTo>
                      <a:pt x="179" y="30"/>
                    </a:lnTo>
                    <a:lnTo>
                      <a:pt x="179" y="31"/>
                    </a:lnTo>
                    <a:lnTo>
                      <a:pt x="179" y="33"/>
                    </a:lnTo>
                    <a:lnTo>
                      <a:pt x="179" y="34"/>
                    </a:lnTo>
                    <a:lnTo>
                      <a:pt x="179" y="35"/>
                    </a:lnTo>
                    <a:lnTo>
                      <a:pt x="179" y="36"/>
                    </a:lnTo>
                    <a:lnTo>
                      <a:pt x="179" y="37"/>
                    </a:lnTo>
                    <a:lnTo>
                      <a:pt x="179" y="39"/>
                    </a:lnTo>
                    <a:lnTo>
                      <a:pt x="179" y="40"/>
                    </a:lnTo>
                    <a:lnTo>
                      <a:pt x="179" y="41"/>
                    </a:lnTo>
                    <a:lnTo>
                      <a:pt x="179" y="42"/>
                    </a:lnTo>
                    <a:lnTo>
                      <a:pt x="179" y="43"/>
                    </a:lnTo>
                    <a:lnTo>
                      <a:pt x="179" y="44"/>
                    </a:lnTo>
                    <a:lnTo>
                      <a:pt x="178" y="45"/>
                    </a:lnTo>
                    <a:lnTo>
                      <a:pt x="178" y="47"/>
                    </a:lnTo>
                    <a:lnTo>
                      <a:pt x="178" y="48"/>
                    </a:lnTo>
                    <a:lnTo>
                      <a:pt x="178" y="49"/>
                    </a:lnTo>
                    <a:lnTo>
                      <a:pt x="178" y="50"/>
                    </a:lnTo>
                    <a:lnTo>
                      <a:pt x="179" y="50"/>
                    </a:lnTo>
                    <a:lnTo>
                      <a:pt x="180" y="50"/>
                    </a:lnTo>
                    <a:lnTo>
                      <a:pt x="181" y="50"/>
                    </a:lnTo>
                    <a:lnTo>
                      <a:pt x="182" y="50"/>
                    </a:lnTo>
                    <a:lnTo>
                      <a:pt x="183" y="50"/>
                    </a:lnTo>
                    <a:lnTo>
                      <a:pt x="184" y="50"/>
                    </a:lnTo>
                    <a:lnTo>
                      <a:pt x="185" y="50"/>
                    </a:lnTo>
                    <a:lnTo>
                      <a:pt x="186" y="51"/>
                    </a:lnTo>
                    <a:lnTo>
                      <a:pt x="187" y="51"/>
                    </a:lnTo>
                    <a:lnTo>
                      <a:pt x="189" y="51"/>
                    </a:lnTo>
                    <a:lnTo>
                      <a:pt x="190" y="51"/>
                    </a:lnTo>
                    <a:lnTo>
                      <a:pt x="191" y="51"/>
                    </a:lnTo>
                    <a:lnTo>
                      <a:pt x="193" y="51"/>
                    </a:lnTo>
                    <a:lnTo>
                      <a:pt x="194" y="51"/>
                    </a:lnTo>
                    <a:lnTo>
                      <a:pt x="196" y="51"/>
                    </a:lnTo>
                    <a:lnTo>
                      <a:pt x="198" y="52"/>
                    </a:lnTo>
                    <a:lnTo>
                      <a:pt x="199" y="52"/>
                    </a:lnTo>
                    <a:lnTo>
                      <a:pt x="200" y="52"/>
                    </a:lnTo>
                    <a:lnTo>
                      <a:pt x="202" y="52"/>
                    </a:lnTo>
                    <a:lnTo>
                      <a:pt x="204" y="52"/>
                    </a:lnTo>
                    <a:lnTo>
                      <a:pt x="206" y="52"/>
                    </a:lnTo>
                    <a:lnTo>
                      <a:pt x="207" y="52"/>
                    </a:lnTo>
                    <a:lnTo>
                      <a:pt x="209" y="52"/>
                    </a:lnTo>
                    <a:lnTo>
                      <a:pt x="211" y="52"/>
                    </a:lnTo>
                    <a:lnTo>
                      <a:pt x="212" y="52"/>
                    </a:lnTo>
                    <a:lnTo>
                      <a:pt x="214" y="52"/>
                    </a:lnTo>
                    <a:lnTo>
                      <a:pt x="216" y="52"/>
                    </a:lnTo>
                    <a:lnTo>
                      <a:pt x="218" y="52"/>
                    </a:lnTo>
                    <a:lnTo>
                      <a:pt x="220" y="52"/>
                    </a:lnTo>
                    <a:lnTo>
                      <a:pt x="222" y="52"/>
                    </a:lnTo>
                    <a:lnTo>
                      <a:pt x="224" y="52"/>
                    </a:lnTo>
                    <a:lnTo>
                      <a:pt x="225" y="52"/>
                    </a:lnTo>
                    <a:lnTo>
                      <a:pt x="226" y="52"/>
                    </a:lnTo>
                    <a:lnTo>
                      <a:pt x="228" y="52"/>
                    </a:lnTo>
                    <a:lnTo>
                      <a:pt x="230" y="51"/>
                    </a:lnTo>
                    <a:lnTo>
                      <a:pt x="232" y="51"/>
                    </a:lnTo>
                    <a:lnTo>
                      <a:pt x="234" y="51"/>
                    </a:lnTo>
                    <a:lnTo>
                      <a:pt x="235" y="51"/>
                    </a:lnTo>
                    <a:lnTo>
                      <a:pt x="237" y="50"/>
                    </a:lnTo>
                    <a:lnTo>
                      <a:pt x="238" y="50"/>
                    </a:lnTo>
                    <a:lnTo>
                      <a:pt x="239" y="50"/>
                    </a:lnTo>
                    <a:lnTo>
                      <a:pt x="241" y="50"/>
                    </a:lnTo>
                    <a:lnTo>
                      <a:pt x="242" y="49"/>
                    </a:lnTo>
                    <a:lnTo>
                      <a:pt x="244" y="49"/>
                    </a:lnTo>
                    <a:lnTo>
                      <a:pt x="245" y="49"/>
                    </a:lnTo>
                    <a:lnTo>
                      <a:pt x="247" y="49"/>
                    </a:lnTo>
                    <a:lnTo>
                      <a:pt x="248" y="48"/>
                    </a:lnTo>
                    <a:lnTo>
                      <a:pt x="249" y="48"/>
                    </a:lnTo>
                    <a:lnTo>
                      <a:pt x="250" y="48"/>
                    </a:lnTo>
                    <a:lnTo>
                      <a:pt x="251" y="48"/>
                    </a:lnTo>
                    <a:lnTo>
                      <a:pt x="252" y="47"/>
                    </a:lnTo>
                    <a:lnTo>
                      <a:pt x="253" y="47"/>
                    </a:lnTo>
                    <a:lnTo>
                      <a:pt x="254" y="47"/>
                    </a:lnTo>
                    <a:lnTo>
                      <a:pt x="256" y="34"/>
                    </a:lnTo>
                    <a:lnTo>
                      <a:pt x="256" y="33"/>
                    </a:lnTo>
                    <a:lnTo>
                      <a:pt x="257" y="33"/>
                    </a:lnTo>
                    <a:lnTo>
                      <a:pt x="257" y="31"/>
                    </a:lnTo>
                    <a:lnTo>
                      <a:pt x="258" y="31"/>
                    </a:lnTo>
                    <a:lnTo>
                      <a:pt x="258" y="30"/>
                    </a:lnTo>
                    <a:lnTo>
                      <a:pt x="259" y="29"/>
                    </a:lnTo>
                    <a:lnTo>
                      <a:pt x="259" y="28"/>
                    </a:lnTo>
                    <a:lnTo>
                      <a:pt x="260" y="27"/>
                    </a:lnTo>
                    <a:lnTo>
                      <a:pt x="261" y="27"/>
                    </a:lnTo>
                    <a:lnTo>
                      <a:pt x="262" y="26"/>
                    </a:lnTo>
                    <a:lnTo>
                      <a:pt x="263" y="25"/>
                    </a:lnTo>
                    <a:lnTo>
                      <a:pt x="263" y="24"/>
                    </a:lnTo>
                    <a:lnTo>
                      <a:pt x="263" y="22"/>
                    </a:lnTo>
                    <a:lnTo>
                      <a:pt x="264" y="21"/>
                    </a:lnTo>
                    <a:lnTo>
                      <a:pt x="265" y="20"/>
                    </a:lnTo>
                    <a:lnTo>
                      <a:pt x="266" y="19"/>
                    </a:lnTo>
                    <a:lnTo>
                      <a:pt x="267" y="17"/>
                    </a:lnTo>
                    <a:lnTo>
                      <a:pt x="269" y="16"/>
                    </a:lnTo>
                    <a:lnTo>
                      <a:pt x="270" y="15"/>
                    </a:lnTo>
                    <a:lnTo>
                      <a:pt x="271" y="14"/>
                    </a:lnTo>
                    <a:lnTo>
                      <a:pt x="272" y="13"/>
                    </a:lnTo>
                    <a:lnTo>
                      <a:pt x="273" y="12"/>
                    </a:lnTo>
                    <a:lnTo>
                      <a:pt x="273" y="11"/>
                    </a:lnTo>
                    <a:lnTo>
                      <a:pt x="275" y="10"/>
                    </a:lnTo>
                    <a:lnTo>
                      <a:pt x="276" y="10"/>
                    </a:lnTo>
                    <a:lnTo>
                      <a:pt x="277" y="9"/>
                    </a:lnTo>
                    <a:lnTo>
                      <a:pt x="278" y="8"/>
                    </a:lnTo>
                    <a:lnTo>
                      <a:pt x="279" y="8"/>
                    </a:lnTo>
                    <a:lnTo>
                      <a:pt x="281" y="7"/>
                    </a:lnTo>
                    <a:lnTo>
                      <a:pt x="282" y="7"/>
                    </a:lnTo>
                    <a:lnTo>
                      <a:pt x="283" y="7"/>
                    </a:lnTo>
                    <a:lnTo>
                      <a:pt x="284" y="6"/>
                    </a:lnTo>
                    <a:lnTo>
                      <a:pt x="285" y="6"/>
                    </a:lnTo>
                    <a:lnTo>
                      <a:pt x="286" y="6"/>
                    </a:lnTo>
                    <a:lnTo>
                      <a:pt x="287" y="5"/>
                    </a:lnTo>
                    <a:lnTo>
                      <a:pt x="288" y="5"/>
                    </a:lnTo>
                    <a:lnTo>
                      <a:pt x="289" y="5"/>
                    </a:lnTo>
                    <a:lnTo>
                      <a:pt x="290" y="5"/>
                    </a:lnTo>
                    <a:lnTo>
                      <a:pt x="291" y="5"/>
                    </a:lnTo>
                    <a:lnTo>
                      <a:pt x="292" y="5"/>
                    </a:lnTo>
                    <a:lnTo>
                      <a:pt x="293" y="5"/>
                    </a:lnTo>
                    <a:lnTo>
                      <a:pt x="294" y="5"/>
                    </a:lnTo>
                    <a:lnTo>
                      <a:pt x="295" y="5"/>
                    </a:lnTo>
                    <a:lnTo>
                      <a:pt x="296" y="5"/>
                    </a:lnTo>
                    <a:lnTo>
                      <a:pt x="296" y="6"/>
                    </a:lnTo>
                    <a:lnTo>
                      <a:pt x="297" y="6"/>
                    </a:lnTo>
                    <a:lnTo>
                      <a:pt x="298" y="6"/>
                    </a:lnTo>
                    <a:lnTo>
                      <a:pt x="300" y="33"/>
                    </a:lnTo>
                    <a:lnTo>
                      <a:pt x="301" y="33"/>
                    </a:lnTo>
                    <a:lnTo>
                      <a:pt x="302" y="31"/>
                    </a:lnTo>
                    <a:lnTo>
                      <a:pt x="303" y="31"/>
                    </a:lnTo>
                    <a:lnTo>
                      <a:pt x="304" y="30"/>
                    </a:lnTo>
                    <a:lnTo>
                      <a:pt x="305" y="30"/>
                    </a:lnTo>
                    <a:lnTo>
                      <a:pt x="306" y="29"/>
                    </a:lnTo>
                    <a:lnTo>
                      <a:pt x="307" y="28"/>
                    </a:lnTo>
                    <a:lnTo>
                      <a:pt x="308" y="28"/>
                    </a:lnTo>
                    <a:lnTo>
                      <a:pt x="309" y="27"/>
                    </a:lnTo>
                    <a:lnTo>
                      <a:pt x="311" y="26"/>
                    </a:lnTo>
                    <a:lnTo>
                      <a:pt x="312" y="26"/>
                    </a:lnTo>
                    <a:lnTo>
                      <a:pt x="313" y="25"/>
                    </a:lnTo>
                    <a:lnTo>
                      <a:pt x="315" y="24"/>
                    </a:lnTo>
                    <a:lnTo>
                      <a:pt x="316" y="23"/>
                    </a:lnTo>
                    <a:lnTo>
                      <a:pt x="318" y="23"/>
                    </a:lnTo>
                    <a:lnTo>
                      <a:pt x="318" y="22"/>
                    </a:lnTo>
                    <a:lnTo>
                      <a:pt x="320" y="21"/>
                    </a:lnTo>
                    <a:lnTo>
                      <a:pt x="321" y="20"/>
                    </a:lnTo>
                    <a:lnTo>
                      <a:pt x="322" y="19"/>
                    </a:lnTo>
                    <a:lnTo>
                      <a:pt x="324" y="19"/>
                    </a:lnTo>
                    <a:lnTo>
                      <a:pt x="325" y="17"/>
                    </a:lnTo>
                    <a:lnTo>
                      <a:pt x="326" y="16"/>
                    </a:lnTo>
                    <a:lnTo>
                      <a:pt x="327" y="15"/>
                    </a:lnTo>
                    <a:lnTo>
                      <a:pt x="328" y="15"/>
                    </a:lnTo>
                    <a:lnTo>
                      <a:pt x="329" y="14"/>
                    </a:lnTo>
                    <a:lnTo>
                      <a:pt x="330" y="13"/>
                    </a:lnTo>
                    <a:lnTo>
                      <a:pt x="331" y="13"/>
                    </a:lnTo>
                    <a:lnTo>
                      <a:pt x="331" y="12"/>
                    </a:lnTo>
                    <a:lnTo>
                      <a:pt x="331" y="11"/>
                    </a:lnTo>
                    <a:lnTo>
                      <a:pt x="332" y="11"/>
                    </a:lnTo>
                    <a:lnTo>
                      <a:pt x="332" y="10"/>
                    </a:lnTo>
                    <a:lnTo>
                      <a:pt x="333" y="10"/>
                    </a:lnTo>
                    <a:lnTo>
                      <a:pt x="334" y="9"/>
                    </a:lnTo>
                    <a:lnTo>
                      <a:pt x="334" y="8"/>
                    </a:lnTo>
                    <a:lnTo>
                      <a:pt x="335" y="8"/>
                    </a:lnTo>
                    <a:lnTo>
                      <a:pt x="336" y="7"/>
                    </a:lnTo>
                    <a:lnTo>
                      <a:pt x="337" y="6"/>
                    </a:lnTo>
                    <a:lnTo>
                      <a:pt x="338" y="6"/>
                    </a:lnTo>
                    <a:lnTo>
                      <a:pt x="338" y="5"/>
                    </a:lnTo>
                    <a:lnTo>
                      <a:pt x="339" y="5"/>
                    </a:lnTo>
                    <a:lnTo>
                      <a:pt x="340" y="5"/>
                    </a:lnTo>
                    <a:lnTo>
                      <a:pt x="341" y="3"/>
                    </a:lnTo>
                    <a:lnTo>
                      <a:pt x="342" y="2"/>
                    </a:lnTo>
                    <a:lnTo>
                      <a:pt x="343" y="2"/>
                    </a:lnTo>
                    <a:lnTo>
                      <a:pt x="344" y="1"/>
                    </a:lnTo>
                    <a:lnTo>
                      <a:pt x="345" y="1"/>
                    </a:lnTo>
                    <a:lnTo>
                      <a:pt x="346" y="1"/>
                    </a:lnTo>
                    <a:lnTo>
                      <a:pt x="347" y="1"/>
                    </a:lnTo>
                    <a:lnTo>
                      <a:pt x="348" y="1"/>
                    </a:lnTo>
                    <a:lnTo>
                      <a:pt x="349" y="1"/>
                    </a:lnTo>
                    <a:lnTo>
                      <a:pt x="350" y="0"/>
                    </a:lnTo>
                    <a:lnTo>
                      <a:pt x="351" y="0"/>
                    </a:lnTo>
                    <a:lnTo>
                      <a:pt x="352" y="0"/>
                    </a:lnTo>
                    <a:lnTo>
                      <a:pt x="353" y="0"/>
                    </a:lnTo>
                    <a:lnTo>
                      <a:pt x="354" y="0"/>
                    </a:lnTo>
                    <a:lnTo>
                      <a:pt x="355" y="0"/>
                    </a:lnTo>
                    <a:lnTo>
                      <a:pt x="356" y="1"/>
                    </a:lnTo>
                    <a:lnTo>
                      <a:pt x="357" y="1"/>
                    </a:lnTo>
                    <a:lnTo>
                      <a:pt x="358" y="1"/>
                    </a:lnTo>
                    <a:lnTo>
                      <a:pt x="359" y="1"/>
                    </a:lnTo>
                    <a:lnTo>
                      <a:pt x="360" y="1"/>
                    </a:lnTo>
                    <a:lnTo>
                      <a:pt x="361" y="2"/>
                    </a:lnTo>
                    <a:lnTo>
                      <a:pt x="362" y="3"/>
                    </a:lnTo>
                    <a:lnTo>
                      <a:pt x="363" y="3"/>
                    </a:lnTo>
                    <a:lnTo>
                      <a:pt x="364" y="5"/>
                    </a:lnTo>
                    <a:lnTo>
                      <a:pt x="365" y="6"/>
                    </a:lnTo>
                    <a:lnTo>
                      <a:pt x="366" y="7"/>
                    </a:lnTo>
                    <a:lnTo>
                      <a:pt x="367" y="8"/>
                    </a:lnTo>
                    <a:lnTo>
                      <a:pt x="367" y="9"/>
                    </a:lnTo>
                    <a:lnTo>
                      <a:pt x="368" y="9"/>
                    </a:lnTo>
                    <a:lnTo>
                      <a:pt x="368" y="10"/>
                    </a:lnTo>
                    <a:lnTo>
                      <a:pt x="369" y="11"/>
                    </a:lnTo>
                    <a:lnTo>
                      <a:pt x="369" y="12"/>
                    </a:lnTo>
                    <a:lnTo>
                      <a:pt x="369" y="13"/>
                    </a:lnTo>
                    <a:lnTo>
                      <a:pt x="370" y="14"/>
                    </a:lnTo>
                    <a:lnTo>
                      <a:pt x="370" y="15"/>
                    </a:lnTo>
                    <a:lnTo>
                      <a:pt x="370" y="16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0"/>
                    </a:lnTo>
                    <a:lnTo>
                      <a:pt x="370" y="21"/>
                    </a:lnTo>
                    <a:lnTo>
                      <a:pt x="370" y="22"/>
                    </a:lnTo>
                    <a:lnTo>
                      <a:pt x="370" y="23"/>
                    </a:lnTo>
                    <a:lnTo>
                      <a:pt x="370" y="24"/>
                    </a:lnTo>
                    <a:lnTo>
                      <a:pt x="370" y="25"/>
                    </a:lnTo>
                    <a:lnTo>
                      <a:pt x="370" y="26"/>
                    </a:lnTo>
                    <a:lnTo>
                      <a:pt x="371" y="27"/>
                    </a:lnTo>
                    <a:lnTo>
                      <a:pt x="371" y="28"/>
                    </a:lnTo>
                    <a:lnTo>
                      <a:pt x="371" y="29"/>
                    </a:lnTo>
                    <a:lnTo>
                      <a:pt x="372" y="31"/>
                    </a:lnTo>
                    <a:lnTo>
                      <a:pt x="372" y="33"/>
                    </a:lnTo>
                    <a:lnTo>
                      <a:pt x="372" y="34"/>
                    </a:lnTo>
                    <a:lnTo>
                      <a:pt x="373" y="35"/>
                    </a:lnTo>
                    <a:lnTo>
                      <a:pt x="373" y="37"/>
                    </a:lnTo>
                    <a:lnTo>
                      <a:pt x="374" y="38"/>
                    </a:lnTo>
                    <a:lnTo>
                      <a:pt x="375" y="39"/>
                    </a:lnTo>
                    <a:lnTo>
                      <a:pt x="375" y="40"/>
                    </a:lnTo>
                    <a:lnTo>
                      <a:pt x="376" y="42"/>
                    </a:lnTo>
                    <a:lnTo>
                      <a:pt x="377" y="43"/>
                    </a:lnTo>
                    <a:lnTo>
                      <a:pt x="378" y="44"/>
                    </a:lnTo>
                    <a:lnTo>
                      <a:pt x="378" y="45"/>
                    </a:lnTo>
                    <a:lnTo>
                      <a:pt x="379" y="47"/>
                    </a:lnTo>
                    <a:lnTo>
                      <a:pt x="381" y="49"/>
                    </a:lnTo>
                    <a:lnTo>
                      <a:pt x="381" y="50"/>
                    </a:lnTo>
                    <a:lnTo>
                      <a:pt x="382" y="51"/>
                    </a:lnTo>
                    <a:lnTo>
                      <a:pt x="383" y="52"/>
                    </a:lnTo>
                    <a:lnTo>
                      <a:pt x="385" y="54"/>
                    </a:lnTo>
                    <a:lnTo>
                      <a:pt x="386" y="55"/>
                    </a:lnTo>
                    <a:lnTo>
                      <a:pt x="388" y="57"/>
                    </a:lnTo>
                    <a:lnTo>
                      <a:pt x="390" y="59"/>
                    </a:lnTo>
                    <a:lnTo>
                      <a:pt x="391" y="62"/>
                    </a:lnTo>
                    <a:lnTo>
                      <a:pt x="394" y="63"/>
                    </a:lnTo>
                    <a:lnTo>
                      <a:pt x="396" y="66"/>
                    </a:lnTo>
                    <a:lnTo>
                      <a:pt x="398" y="69"/>
                    </a:lnTo>
                    <a:lnTo>
                      <a:pt x="401" y="71"/>
                    </a:lnTo>
                    <a:lnTo>
                      <a:pt x="403" y="74"/>
                    </a:lnTo>
                    <a:lnTo>
                      <a:pt x="405" y="76"/>
                    </a:lnTo>
                    <a:lnTo>
                      <a:pt x="408" y="80"/>
                    </a:lnTo>
                    <a:lnTo>
                      <a:pt x="410" y="82"/>
                    </a:lnTo>
                    <a:lnTo>
                      <a:pt x="413" y="85"/>
                    </a:lnTo>
                    <a:lnTo>
                      <a:pt x="415" y="88"/>
                    </a:lnTo>
                    <a:lnTo>
                      <a:pt x="417" y="90"/>
                    </a:lnTo>
                    <a:lnTo>
                      <a:pt x="420" y="94"/>
                    </a:lnTo>
                    <a:lnTo>
                      <a:pt x="422" y="97"/>
                    </a:lnTo>
                    <a:lnTo>
                      <a:pt x="424" y="100"/>
                    </a:lnTo>
                    <a:lnTo>
                      <a:pt x="426" y="102"/>
                    </a:lnTo>
                    <a:lnTo>
                      <a:pt x="428" y="105"/>
                    </a:lnTo>
                    <a:lnTo>
                      <a:pt x="430" y="109"/>
                    </a:lnTo>
                    <a:lnTo>
                      <a:pt x="432" y="111"/>
                    </a:lnTo>
                    <a:lnTo>
                      <a:pt x="433" y="114"/>
                    </a:lnTo>
                    <a:lnTo>
                      <a:pt x="435" y="116"/>
                    </a:lnTo>
                    <a:lnTo>
                      <a:pt x="436" y="119"/>
                    </a:lnTo>
                    <a:lnTo>
                      <a:pt x="437" y="122"/>
                    </a:lnTo>
                    <a:lnTo>
                      <a:pt x="437" y="124"/>
                    </a:lnTo>
                    <a:lnTo>
                      <a:pt x="438" y="126"/>
                    </a:lnTo>
                    <a:lnTo>
                      <a:pt x="438" y="128"/>
                    </a:lnTo>
                    <a:lnTo>
                      <a:pt x="438" y="130"/>
                    </a:lnTo>
                    <a:lnTo>
                      <a:pt x="437" y="132"/>
                    </a:lnTo>
                    <a:lnTo>
                      <a:pt x="437" y="133"/>
                    </a:lnTo>
                    <a:lnTo>
                      <a:pt x="436" y="136"/>
                    </a:lnTo>
                    <a:lnTo>
                      <a:pt x="436" y="137"/>
                    </a:lnTo>
                    <a:lnTo>
                      <a:pt x="435" y="140"/>
                    </a:lnTo>
                    <a:lnTo>
                      <a:pt x="434" y="142"/>
                    </a:lnTo>
                    <a:lnTo>
                      <a:pt x="433" y="144"/>
                    </a:lnTo>
                    <a:lnTo>
                      <a:pt x="431" y="145"/>
                    </a:lnTo>
                    <a:lnTo>
                      <a:pt x="430" y="148"/>
                    </a:lnTo>
                    <a:lnTo>
                      <a:pt x="429" y="149"/>
                    </a:lnTo>
                    <a:lnTo>
                      <a:pt x="428" y="151"/>
                    </a:lnTo>
                    <a:lnTo>
                      <a:pt x="426" y="154"/>
                    </a:lnTo>
                    <a:lnTo>
                      <a:pt x="425" y="156"/>
                    </a:lnTo>
                    <a:lnTo>
                      <a:pt x="424" y="158"/>
                    </a:lnTo>
                    <a:lnTo>
                      <a:pt x="423" y="159"/>
                    </a:lnTo>
                    <a:lnTo>
                      <a:pt x="421" y="162"/>
                    </a:lnTo>
                    <a:lnTo>
                      <a:pt x="420" y="163"/>
                    </a:lnTo>
                    <a:lnTo>
                      <a:pt x="419" y="164"/>
                    </a:lnTo>
                    <a:lnTo>
                      <a:pt x="417" y="167"/>
                    </a:lnTo>
                    <a:lnTo>
                      <a:pt x="416" y="168"/>
                    </a:lnTo>
                    <a:lnTo>
                      <a:pt x="415" y="170"/>
                    </a:lnTo>
                    <a:lnTo>
                      <a:pt x="413" y="171"/>
                    </a:lnTo>
                    <a:lnTo>
                      <a:pt x="413" y="172"/>
                    </a:lnTo>
                    <a:lnTo>
                      <a:pt x="412" y="173"/>
                    </a:lnTo>
                    <a:lnTo>
                      <a:pt x="411" y="174"/>
                    </a:lnTo>
                    <a:lnTo>
                      <a:pt x="410" y="175"/>
                    </a:lnTo>
                    <a:lnTo>
                      <a:pt x="409" y="176"/>
                    </a:lnTo>
                    <a:lnTo>
                      <a:pt x="408" y="177"/>
                    </a:lnTo>
                    <a:lnTo>
                      <a:pt x="407" y="178"/>
                    </a:lnTo>
                    <a:lnTo>
                      <a:pt x="407" y="177"/>
                    </a:lnTo>
                    <a:lnTo>
                      <a:pt x="406" y="177"/>
                    </a:lnTo>
                    <a:lnTo>
                      <a:pt x="405" y="176"/>
                    </a:lnTo>
                    <a:lnTo>
                      <a:pt x="403" y="176"/>
                    </a:lnTo>
                    <a:lnTo>
                      <a:pt x="402" y="175"/>
                    </a:lnTo>
                    <a:lnTo>
                      <a:pt x="399" y="173"/>
                    </a:lnTo>
                    <a:lnTo>
                      <a:pt x="396" y="172"/>
                    </a:lnTo>
                    <a:lnTo>
                      <a:pt x="393" y="170"/>
                    </a:lnTo>
                    <a:lnTo>
                      <a:pt x="390" y="169"/>
                    </a:lnTo>
                    <a:lnTo>
                      <a:pt x="386" y="167"/>
                    </a:lnTo>
                    <a:lnTo>
                      <a:pt x="381" y="164"/>
                    </a:lnTo>
                    <a:lnTo>
                      <a:pt x="378" y="162"/>
                    </a:lnTo>
                    <a:lnTo>
                      <a:pt x="373" y="160"/>
                    </a:lnTo>
                    <a:lnTo>
                      <a:pt x="369" y="158"/>
                    </a:lnTo>
                    <a:lnTo>
                      <a:pt x="364" y="155"/>
                    </a:lnTo>
                    <a:lnTo>
                      <a:pt x="359" y="153"/>
                    </a:lnTo>
                    <a:lnTo>
                      <a:pt x="355" y="150"/>
                    </a:lnTo>
                    <a:lnTo>
                      <a:pt x="349" y="149"/>
                    </a:lnTo>
                    <a:lnTo>
                      <a:pt x="345" y="146"/>
                    </a:lnTo>
                    <a:lnTo>
                      <a:pt x="340" y="144"/>
                    </a:lnTo>
                    <a:lnTo>
                      <a:pt x="335" y="142"/>
                    </a:lnTo>
                    <a:lnTo>
                      <a:pt x="331" y="140"/>
                    </a:lnTo>
                    <a:lnTo>
                      <a:pt x="326" y="137"/>
                    </a:lnTo>
                    <a:lnTo>
                      <a:pt x="321" y="136"/>
                    </a:lnTo>
                    <a:lnTo>
                      <a:pt x="317" y="133"/>
                    </a:lnTo>
                    <a:lnTo>
                      <a:pt x="313" y="132"/>
                    </a:lnTo>
                    <a:lnTo>
                      <a:pt x="309" y="131"/>
                    </a:lnTo>
                    <a:lnTo>
                      <a:pt x="305" y="130"/>
                    </a:lnTo>
                    <a:lnTo>
                      <a:pt x="303" y="129"/>
                    </a:lnTo>
                    <a:lnTo>
                      <a:pt x="299" y="128"/>
                    </a:lnTo>
                    <a:lnTo>
                      <a:pt x="297" y="127"/>
                    </a:lnTo>
                    <a:lnTo>
                      <a:pt x="294" y="127"/>
                    </a:lnTo>
                    <a:lnTo>
                      <a:pt x="293" y="127"/>
                    </a:lnTo>
                    <a:lnTo>
                      <a:pt x="290" y="127"/>
                    </a:lnTo>
                    <a:lnTo>
                      <a:pt x="286" y="127"/>
                    </a:lnTo>
                    <a:lnTo>
                      <a:pt x="283" y="127"/>
                    </a:lnTo>
                    <a:lnTo>
                      <a:pt x="278" y="127"/>
                    </a:lnTo>
                    <a:lnTo>
                      <a:pt x="273" y="127"/>
                    </a:lnTo>
                    <a:lnTo>
                      <a:pt x="269" y="128"/>
                    </a:lnTo>
                    <a:lnTo>
                      <a:pt x="263" y="128"/>
                    </a:lnTo>
                    <a:lnTo>
                      <a:pt x="257" y="128"/>
                    </a:lnTo>
                    <a:lnTo>
                      <a:pt x="252" y="128"/>
                    </a:lnTo>
                    <a:lnTo>
                      <a:pt x="245" y="129"/>
                    </a:lnTo>
                    <a:lnTo>
                      <a:pt x="239" y="129"/>
                    </a:lnTo>
                    <a:lnTo>
                      <a:pt x="233" y="129"/>
                    </a:lnTo>
                    <a:lnTo>
                      <a:pt x="226" y="130"/>
                    </a:lnTo>
                    <a:lnTo>
                      <a:pt x="219" y="130"/>
                    </a:lnTo>
                    <a:lnTo>
                      <a:pt x="212" y="130"/>
                    </a:lnTo>
                    <a:lnTo>
                      <a:pt x="206" y="131"/>
                    </a:lnTo>
                    <a:lnTo>
                      <a:pt x="200" y="131"/>
                    </a:lnTo>
                    <a:lnTo>
                      <a:pt x="194" y="131"/>
                    </a:lnTo>
                    <a:lnTo>
                      <a:pt x="187" y="132"/>
                    </a:lnTo>
                    <a:lnTo>
                      <a:pt x="182" y="132"/>
                    </a:lnTo>
                    <a:lnTo>
                      <a:pt x="176" y="132"/>
                    </a:lnTo>
                    <a:lnTo>
                      <a:pt x="171" y="133"/>
                    </a:lnTo>
                    <a:lnTo>
                      <a:pt x="166" y="133"/>
                    </a:lnTo>
                    <a:lnTo>
                      <a:pt x="162" y="133"/>
                    </a:lnTo>
                    <a:lnTo>
                      <a:pt x="158" y="135"/>
                    </a:lnTo>
                    <a:lnTo>
                      <a:pt x="155" y="135"/>
                    </a:lnTo>
                    <a:lnTo>
                      <a:pt x="151" y="135"/>
                    </a:lnTo>
                    <a:lnTo>
                      <a:pt x="149" y="135"/>
                    </a:lnTo>
                    <a:lnTo>
                      <a:pt x="147" y="135"/>
                    </a:lnTo>
                    <a:lnTo>
                      <a:pt x="145" y="135"/>
                    </a:lnTo>
                    <a:lnTo>
                      <a:pt x="145" y="136"/>
                    </a:lnTo>
                    <a:lnTo>
                      <a:pt x="144" y="136"/>
                    </a:lnTo>
                    <a:lnTo>
                      <a:pt x="142" y="137"/>
                    </a:lnTo>
                    <a:lnTo>
                      <a:pt x="140" y="137"/>
                    </a:lnTo>
                    <a:lnTo>
                      <a:pt x="137" y="140"/>
                    </a:lnTo>
                    <a:lnTo>
                      <a:pt x="134" y="142"/>
                    </a:lnTo>
                    <a:lnTo>
                      <a:pt x="131" y="144"/>
                    </a:lnTo>
                    <a:lnTo>
                      <a:pt x="127" y="146"/>
                    </a:lnTo>
                    <a:lnTo>
                      <a:pt x="123" y="149"/>
                    </a:lnTo>
                    <a:lnTo>
                      <a:pt x="119" y="151"/>
                    </a:lnTo>
                    <a:lnTo>
                      <a:pt x="115" y="155"/>
                    </a:lnTo>
                    <a:lnTo>
                      <a:pt x="110" y="158"/>
                    </a:lnTo>
                    <a:lnTo>
                      <a:pt x="105" y="162"/>
                    </a:lnTo>
                    <a:lnTo>
                      <a:pt x="100" y="164"/>
                    </a:lnTo>
                    <a:lnTo>
                      <a:pt x="95" y="168"/>
                    </a:lnTo>
                    <a:lnTo>
                      <a:pt x="90" y="171"/>
                    </a:lnTo>
                    <a:lnTo>
                      <a:pt x="85" y="175"/>
                    </a:lnTo>
                    <a:lnTo>
                      <a:pt x="80" y="178"/>
                    </a:lnTo>
                    <a:lnTo>
                      <a:pt x="75" y="182"/>
                    </a:lnTo>
                    <a:lnTo>
                      <a:pt x="70" y="185"/>
                    </a:lnTo>
                    <a:lnTo>
                      <a:pt x="66" y="188"/>
                    </a:lnTo>
                    <a:lnTo>
                      <a:pt x="62" y="191"/>
                    </a:lnTo>
                    <a:lnTo>
                      <a:pt x="58" y="193"/>
                    </a:lnTo>
                    <a:lnTo>
                      <a:pt x="54" y="197"/>
                    </a:lnTo>
                    <a:lnTo>
                      <a:pt x="50" y="199"/>
                    </a:lnTo>
                    <a:lnTo>
                      <a:pt x="48" y="201"/>
                    </a:lnTo>
                    <a:lnTo>
                      <a:pt x="45" y="203"/>
                    </a:lnTo>
                    <a:lnTo>
                      <a:pt x="42" y="205"/>
                    </a:lnTo>
                    <a:lnTo>
                      <a:pt x="40" y="206"/>
                    </a:lnTo>
                    <a:lnTo>
                      <a:pt x="38" y="208"/>
                    </a:lnTo>
                    <a:lnTo>
                      <a:pt x="37" y="208"/>
                    </a:lnTo>
                  </a:path>
                </a:pathLst>
              </a:custGeom>
              <a:solidFill>
                <a:srgbClr val="E5D3B2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0" name="Freeform 148"/>
              <p:cNvSpPr>
                <a:spLocks/>
              </p:cNvSpPr>
              <p:nvPr/>
            </p:nvSpPr>
            <p:spPr bwMode="auto">
              <a:xfrm>
                <a:off x="2175" y="1532"/>
                <a:ext cx="447" cy="765"/>
              </a:xfrm>
              <a:custGeom>
                <a:avLst/>
                <a:gdLst>
                  <a:gd name="T0" fmla="*/ 57 w 345"/>
                  <a:gd name="T1" fmla="*/ 175 h 458"/>
                  <a:gd name="T2" fmla="*/ 37 w 345"/>
                  <a:gd name="T3" fmla="*/ 142 h 458"/>
                  <a:gd name="T4" fmla="*/ 18 w 345"/>
                  <a:gd name="T5" fmla="*/ 90 h 458"/>
                  <a:gd name="T6" fmla="*/ 25 w 345"/>
                  <a:gd name="T7" fmla="*/ 44 h 458"/>
                  <a:gd name="T8" fmla="*/ 36 w 345"/>
                  <a:gd name="T9" fmla="*/ 29 h 458"/>
                  <a:gd name="T10" fmla="*/ 8 w 345"/>
                  <a:gd name="T11" fmla="*/ 65 h 458"/>
                  <a:gd name="T12" fmla="*/ 0 w 345"/>
                  <a:gd name="T13" fmla="*/ 88 h 458"/>
                  <a:gd name="T14" fmla="*/ 18 w 345"/>
                  <a:gd name="T15" fmla="*/ 29 h 458"/>
                  <a:gd name="T16" fmla="*/ 70 w 345"/>
                  <a:gd name="T17" fmla="*/ 5 h 458"/>
                  <a:gd name="T18" fmla="*/ 147 w 345"/>
                  <a:gd name="T19" fmla="*/ 1 h 458"/>
                  <a:gd name="T20" fmla="*/ 227 w 345"/>
                  <a:gd name="T21" fmla="*/ 24 h 458"/>
                  <a:gd name="T22" fmla="*/ 290 w 345"/>
                  <a:gd name="T23" fmla="*/ 50 h 458"/>
                  <a:gd name="T24" fmla="*/ 331 w 345"/>
                  <a:gd name="T25" fmla="*/ 97 h 458"/>
                  <a:gd name="T26" fmla="*/ 340 w 345"/>
                  <a:gd name="T27" fmla="*/ 162 h 458"/>
                  <a:gd name="T28" fmla="*/ 320 w 345"/>
                  <a:gd name="T29" fmla="*/ 193 h 458"/>
                  <a:gd name="T30" fmla="*/ 319 w 345"/>
                  <a:gd name="T31" fmla="*/ 189 h 458"/>
                  <a:gd name="T32" fmla="*/ 331 w 345"/>
                  <a:gd name="T33" fmla="*/ 128 h 458"/>
                  <a:gd name="T34" fmla="*/ 312 w 345"/>
                  <a:gd name="T35" fmla="*/ 90 h 458"/>
                  <a:gd name="T36" fmla="*/ 282 w 345"/>
                  <a:gd name="T37" fmla="*/ 63 h 458"/>
                  <a:gd name="T38" fmla="*/ 221 w 345"/>
                  <a:gd name="T39" fmla="*/ 41 h 458"/>
                  <a:gd name="T40" fmla="*/ 192 w 345"/>
                  <a:gd name="T41" fmla="*/ 37 h 458"/>
                  <a:gd name="T42" fmla="*/ 210 w 345"/>
                  <a:gd name="T43" fmla="*/ 63 h 458"/>
                  <a:gd name="T44" fmla="*/ 247 w 345"/>
                  <a:gd name="T45" fmla="*/ 127 h 458"/>
                  <a:gd name="T46" fmla="*/ 248 w 345"/>
                  <a:gd name="T47" fmla="*/ 204 h 458"/>
                  <a:gd name="T48" fmla="*/ 236 w 345"/>
                  <a:gd name="T49" fmla="*/ 289 h 458"/>
                  <a:gd name="T50" fmla="*/ 253 w 345"/>
                  <a:gd name="T51" fmla="*/ 321 h 458"/>
                  <a:gd name="T52" fmla="*/ 284 w 345"/>
                  <a:gd name="T53" fmla="*/ 273 h 458"/>
                  <a:gd name="T54" fmla="*/ 313 w 345"/>
                  <a:gd name="T55" fmla="*/ 277 h 458"/>
                  <a:gd name="T56" fmla="*/ 335 w 345"/>
                  <a:gd name="T57" fmla="*/ 316 h 458"/>
                  <a:gd name="T58" fmla="*/ 341 w 345"/>
                  <a:gd name="T59" fmla="*/ 337 h 458"/>
                  <a:gd name="T60" fmla="*/ 331 w 345"/>
                  <a:gd name="T61" fmla="*/ 342 h 458"/>
                  <a:gd name="T62" fmla="*/ 306 w 345"/>
                  <a:gd name="T63" fmla="*/ 347 h 458"/>
                  <a:gd name="T64" fmla="*/ 286 w 345"/>
                  <a:gd name="T65" fmla="*/ 355 h 458"/>
                  <a:gd name="T66" fmla="*/ 273 w 345"/>
                  <a:gd name="T67" fmla="*/ 374 h 458"/>
                  <a:gd name="T68" fmla="*/ 266 w 345"/>
                  <a:gd name="T69" fmla="*/ 387 h 458"/>
                  <a:gd name="T70" fmla="*/ 282 w 345"/>
                  <a:gd name="T71" fmla="*/ 427 h 458"/>
                  <a:gd name="T72" fmla="*/ 289 w 345"/>
                  <a:gd name="T73" fmla="*/ 445 h 458"/>
                  <a:gd name="T74" fmla="*/ 272 w 345"/>
                  <a:gd name="T75" fmla="*/ 435 h 458"/>
                  <a:gd name="T76" fmla="*/ 270 w 345"/>
                  <a:gd name="T77" fmla="*/ 441 h 458"/>
                  <a:gd name="T78" fmla="*/ 273 w 345"/>
                  <a:gd name="T79" fmla="*/ 453 h 458"/>
                  <a:gd name="T80" fmla="*/ 253 w 345"/>
                  <a:gd name="T81" fmla="*/ 423 h 458"/>
                  <a:gd name="T82" fmla="*/ 239 w 345"/>
                  <a:gd name="T83" fmla="*/ 409 h 458"/>
                  <a:gd name="T84" fmla="*/ 236 w 345"/>
                  <a:gd name="T85" fmla="*/ 410 h 458"/>
                  <a:gd name="T86" fmla="*/ 219 w 345"/>
                  <a:gd name="T87" fmla="*/ 379 h 458"/>
                  <a:gd name="T88" fmla="*/ 199 w 345"/>
                  <a:gd name="T89" fmla="*/ 354 h 458"/>
                  <a:gd name="T90" fmla="*/ 181 w 345"/>
                  <a:gd name="T91" fmla="*/ 346 h 458"/>
                  <a:gd name="T92" fmla="*/ 169 w 345"/>
                  <a:gd name="T93" fmla="*/ 359 h 458"/>
                  <a:gd name="T94" fmla="*/ 149 w 345"/>
                  <a:gd name="T95" fmla="*/ 358 h 458"/>
                  <a:gd name="T96" fmla="*/ 132 w 345"/>
                  <a:gd name="T97" fmla="*/ 354 h 458"/>
                  <a:gd name="T98" fmla="*/ 126 w 345"/>
                  <a:gd name="T99" fmla="*/ 370 h 458"/>
                  <a:gd name="T100" fmla="*/ 123 w 345"/>
                  <a:gd name="T101" fmla="*/ 354 h 458"/>
                  <a:gd name="T102" fmla="*/ 116 w 345"/>
                  <a:gd name="T103" fmla="*/ 338 h 458"/>
                  <a:gd name="T104" fmla="*/ 107 w 345"/>
                  <a:gd name="T105" fmla="*/ 324 h 458"/>
                  <a:gd name="T106" fmla="*/ 103 w 345"/>
                  <a:gd name="T107" fmla="*/ 306 h 458"/>
                  <a:gd name="T108" fmla="*/ 117 w 345"/>
                  <a:gd name="T109" fmla="*/ 329 h 458"/>
                  <a:gd name="T110" fmla="*/ 133 w 345"/>
                  <a:gd name="T111" fmla="*/ 331 h 458"/>
                  <a:gd name="T112" fmla="*/ 135 w 345"/>
                  <a:gd name="T113" fmla="*/ 310 h 458"/>
                  <a:gd name="T114" fmla="*/ 131 w 345"/>
                  <a:gd name="T115" fmla="*/ 293 h 458"/>
                  <a:gd name="T116" fmla="*/ 122 w 345"/>
                  <a:gd name="T117" fmla="*/ 305 h 458"/>
                  <a:gd name="T118" fmla="*/ 121 w 345"/>
                  <a:gd name="T119" fmla="*/ 279 h 458"/>
                  <a:gd name="T120" fmla="*/ 103 w 345"/>
                  <a:gd name="T121" fmla="*/ 270 h 458"/>
                  <a:gd name="T122" fmla="*/ 77 w 345"/>
                  <a:gd name="T123" fmla="*/ 229 h 45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345"/>
                  <a:gd name="T187" fmla="*/ 0 h 458"/>
                  <a:gd name="T188" fmla="*/ 345 w 345"/>
                  <a:gd name="T189" fmla="*/ 458 h 45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345" h="458">
                    <a:moveTo>
                      <a:pt x="62" y="205"/>
                    </a:moveTo>
                    <a:lnTo>
                      <a:pt x="62" y="204"/>
                    </a:lnTo>
                    <a:lnTo>
                      <a:pt x="62" y="203"/>
                    </a:lnTo>
                    <a:lnTo>
                      <a:pt x="62" y="202"/>
                    </a:lnTo>
                    <a:lnTo>
                      <a:pt x="62" y="201"/>
                    </a:lnTo>
                    <a:lnTo>
                      <a:pt x="62" y="198"/>
                    </a:lnTo>
                    <a:lnTo>
                      <a:pt x="61" y="197"/>
                    </a:lnTo>
                    <a:lnTo>
                      <a:pt x="61" y="195"/>
                    </a:lnTo>
                    <a:lnTo>
                      <a:pt x="61" y="194"/>
                    </a:lnTo>
                    <a:lnTo>
                      <a:pt x="60" y="192"/>
                    </a:lnTo>
                    <a:lnTo>
                      <a:pt x="60" y="190"/>
                    </a:lnTo>
                    <a:lnTo>
                      <a:pt x="60" y="188"/>
                    </a:lnTo>
                    <a:lnTo>
                      <a:pt x="59" y="186"/>
                    </a:lnTo>
                    <a:lnTo>
                      <a:pt x="59" y="183"/>
                    </a:lnTo>
                    <a:lnTo>
                      <a:pt x="58" y="181"/>
                    </a:lnTo>
                    <a:lnTo>
                      <a:pt x="58" y="179"/>
                    </a:lnTo>
                    <a:lnTo>
                      <a:pt x="57" y="177"/>
                    </a:lnTo>
                    <a:lnTo>
                      <a:pt x="57" y="175"/>
                    </a:lnTo>
                    <a:lnTo>
                      <a:pt x="56" y="173"/>
                    </a:lnTo>
                    <a:lnTo>
                      <a:pt x="55" y="170"/>
                    </a:lnTo>
                    <a:lnTo>
                      <a:pt x="55" y="168"/>
                    </a:lnTo>
                    <a:lnTo>
                      <a:pt x="55" y="167"/>
                    </a:lnTo>
                    <a:lnTo>
                      <a:pt x="54" y="165"/>
                    </a:lnTo>
                    <a:lnTo>
                      <a:pt x="53" y="163"/>
                    </a:lnTo>
                    <a:lnTo>
                      <a:pt x="53" y="162"/>
                    </a:lnTo>
                    <a:lnTo>
                      <a:pt x="52" y="160"/>
                    </a:lnTo>
                    <a:lnTo>
                      <a:pt x="51" y="159"/>
                    </a:lnTo>
                    <a:lnTo>
                      <a:pt x="50" y="157"/>
                    </a:lnTo>
                    <a:lnTo>
                      <a:pt x="49" y="156"/>
                    </a:lnTo>
                    <a:lnTo>
                      <a:pt x="48" y="155"/>
                    </a:lnTo>
                    <a:lnTo>
                      <a:pt x="46" y="154"/>
                    </a:lnTo>
                    <a:lnTo>
                      <a:pt x="44" y="151"/>
                    </a:lnTo>
                    <a:lnTo>
                      <a:pt x="43" y="149"/>
                    </a:lnTo>
                    <a:lnTo>
                      <a:pt x="41" y="147"/>
                    </a:lnTo>
                    <a:lnTo>
                      <a:pt x="39" y="145"/>
                    </a:lnTo>
                    <a:lnTo>
                      <a:pt x="37" y="142"/>
                    </a:lnTo>
                    <a:lnTo>
                      <a:pt x="35" y="139"/>
                    </a:lnTo>
                    <a:lnTo>
                      <a:pt x="34" y="137"/>
                    </a:lnTo>
                    <a:lnTo>
                      <a:pt x="33" y="134"/>
                    </a:lnTo>
                    <a:lnTo>
                      <a:pt x="31" y="132"/>
                    </a:lnTo>
                    <a:lnTo>
                      <a:pt x="30" y="129"/>
                    </a:lnTo>
                    <a:lnTo>
                      <a:pt x="28" y="127"/>
                    </a:lnTo>
                    <a:lnTo>
                      <a:pt x="27" y="123"/>
                    </a:lnTo>
                    <a:lnTo>
                      <a:pt x="26" y="120"/>
                    </a:lnTo>
                    <a:lnTo>
                      <a:pt x="24" y="118"/>
                    </a:lnTo>
                    <a:lnTo>
                      <a:pt x="23" y="115"/>
                    </a:lnTo>
                    <a:lnTo>
                      <a:pt x="23" y="111"/>
                    </a:lnTo>
                    <a:lnTo>
                      <a:pt x="22" y="108"/>
                    </a:lnTo>
                    <a:lnTo>
                      <a:pt x="21" y="105"/>
                    </a:lnTo>
                    <a:lnTo>
                      <a:pt x="20" y="102"/>
                    </a:lnTo>
                    <a:lnTo>
                      <a:pt x="19" y="100"/>
                    </a:lnTo>
                    <a:lnTo>
                      <a:pt x="19" y="96"/>
                    </a:lnTo>
                    <a:lnTo>
                      <a:pt x="18" y="93"/>
                    </a:lnTo>
                    <a:lnTo>
                      <a:pt x="18" y="90"/>
                    </a:lnTo>
                    <a:lnTo>
                      <a:pt x="18" y="87"/>
                    </a:lnTo>
                    <a:lnTo>
                      <a:pt x="17" y="83"/>
                    </a:lnTo>
                    <a:lnTo>
                      <a:pt x="17" y="80"/>
                    </a:lnTo>
                    <a:lnTo>
                      <a:pt x="17" y="77"/>
                    </a:lnTo>
                    <a:lnTo>
                      <a:pt x="17" y="74"/>
                    </a:lnTo>
                    <a:lnTo>
                      <a:pt x="18" y="71"/>
                    </a:lnTo>
                    <a:lnTo>
                      <a:pt x="18" y="68"/>
                    </a:lnTo>
                    <a:lnTo>
                      <a:pt x="18" y="65"/>
                    </a:lnTo>
                    <a:lnTo>
                      <a:pt x="19" y="63"/>
                    </a:lnTo>
                    <a:lnTo>
                      <a:pt x="20" y="60"/>
                    </a:lnTo>
                    <a:lnTo>
                      <a:pt x="20" y="57"/>
                    </a:lnTo>
                    <a:lnTo>
                      <a:pt x="21" y="55"/>
                    </a:lnTo>
                    <a:lnTo>
                      <a:pt x="22" y="53"/>
                    </a:lnTo>
                    <a:lnTo>
                      <a:pt x="22" y="51"/>
                    </a:lnTo>
                    <a:lnTo>
                      <a:pt x="23" y="49"/>
                    </a:lnTo>
                    <a:lnTo>
                      <a:pt x="23" y="48"/>
                    </a:lnTo>
                    <a:lnTo>
                      <a:pt x="24" y="46"/>
                    </a:lnTo>
                    <a:lnTo>
                      <a:pt x="25" y="44"/>
                    </a:lnTo>
                    <a:lnTo>
                      <a:pt x="25" y="43"/>
                    </a:lnTo>
                    <a:lnTo>
                      <a:pt x="26" y="42"/>
                    </a:lnTo>
                    <a:lnTo>
                      <a:pt x="27" y="41"/>
                    </a:lnTo>
                    <a:lnTo>
                      <a:pt x="28" y="38"/>
                    </a:lnTo>
                    <a:lnTo>
                      <a:pt x="29" y="37"/>
                    </a:lnTo>
                    <a:lnTo>
                      <a:pt x="29" y="36"/>
                    </a:lnTo>
                    <a:lnTo>
                      <a:pt x="30" y="35"/>
                    </a:lnTo>
                    <a:lnTo>
                      <a:pt x="31" y="34"/>
                    </a:lnTo>
                    <a:lnTo>
                      <a:pt x="32" y="34"/>
                    </a:lnTo>
                    <a:lnTo>
                      <a:pt x="32" y="33"/>
                    </a:lnTo>
                    <a:lnTo>
                      <a:pt x="33" y="32"/>
                    </a:lnTo>
                    <a:lnTo>
                      <a:pt x="33" y="30"/>
                    </a:lnTo>
                    <a:lnTo>
                      <a:pt x="34" y="30"/>
                    </a:lnTo>
                    <a:lnTo>
                      <a:pt x="35" y="30"/>
                    </a:lnTo>
                    <a:lnTo>
                      <a:pt x="35" y="29"/>
                    </a:lnTo>
                    <a:lnTo>
                      <a:pt x="36" y="29"/>
                    </a:lnTo>
                    <a:lnTo>
                      <a:pt x="34" y="30"/>
                    </a:lnTo>
                    <a:lnTo>
                      <a:pt x="32" y="30"/>
                    </a:lnTo>
                    <a:lnTo>
                      <a:pt x="30" y="33"/>
                    </a:lnTo>
                    <a:lnTo>
                      <a:pt x="28" y="34"/>
                    </a:lnTo>
                    <a:lnTo>
                      <a:pt x="26" y="36"/>
                    </a:lnTo>
                    <a:lnTo>
                      <a:pt x="24" y="37"/>
                    </a:lnTo>
                    <a:lnTo>
                      <a:pt x="23" y="39"/>
                    </a:lnTo>
                    <a:lnTo>
                      <a:pt x="21" y="42"/>
                    </a:lnTo>
                    <a:lnTo>
                      <a:pt x="19" y="43"/>
                    </a:lnTo>
                    <a:lnTo>
                      <a:pt x="17" y="46"/>
                    </a:lnTo>
                    <a:lnTo>
                      <a:pt x="16" y="48"/>
                    </a:lnTo>
                    <a:lnTo>
                      <a:pt x="14" y="50"/>
                    </a:lnTo>
                    <a:lnTo>
                      <a:pt x="13" y="52"/>
                    </a:lnTo>
                    <a:lnTo>
                      <a:pt x="12" y="55"/>
                    </a:lnTo>
                    <a:lnTo>
                      <a:pt x="11" y="57"/>
                    </a:lnTo>
                    <a:lnTo>
                      <a:pt x="10" y="60"/>
                    </a:lnTo>
                    <a:lnTo>
                      <a:pt x="9" y="62"/>
                    </a:lnTo>
                    <a:lnTo>
                      <a:pt x="8" y="65"/>
                    </a:lnTo>
                    <a:lnTo>
                      <a:pt x="7" y="68"/>
                    </a:lnTo>
                    <a:lnTo>
                      <a:pt x="6" y="70"/>
                    </a:lnTo>
                    <a:lnTo>
                      <a:pt x="5" y="73"/>
                    </a:lnTo>
                    <a:lnTo>
                      <a:pt x="4" y="76"/>
                    </a:lnTo>
                    <a:lnTo>
                      <a:pt x="3" y="78"/>
                    </a:lnTo>
                    <a:lnTo>
                      <a:pt x="3" y="81"/>
                    </a:lnTo>
                    <a:lnTo>
                      <a:pt x="2" y="84"/>
                    </a:lnTo>
                    <a:lnTo>
                      <a:pt x="2" y="87"/>
                    </a:lnTo>
                    <a:lnTo>
                      <a:pt x="1" y="90"/>
                    </a:lnTo>
                    <a:lnTo>
                      <a:pt x="1" y="92"/>
                    </a:lnTo>
                    <a:lnTo>
                      <a:pt x="0" y="95"/>
                    </a:lnTo>
                    <a:lnTo>
                      <a:pt x="0" y="98"/>
                    </a:lnTo>
                    <a:lnTo>
                      <a:pt x="0" y="101"/>
                    </a:lnTo>
                    <a:lnTo>
                      <a:pt x="0" y="104"/>
                    </a:lnTo>
                    <a:lnTo>
                      <a:pt x="0" y="100"/>
                    </a:lnTo>
                    <a:lnTo>
                      <a:pt x="0" y="95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80"/>
                    </a:lnTo>
                    <a:lnTo>
                      <a:pt x="0" y="77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1" y="66"/>
                    </a:lnTo>
                    <a:lnTo>
                      <a:pt x="2" y="62"/>
                    </a:lnTo>
                    <a:lnTo>
                      <a:pt x="3" y="59"/>
                    </a:lnTo>
                    <a:lnTo>
                      <a:pt x="4" y="55"/>
                    </a:lnTo>
                    <a:lnTo>
                      <a:pt x="5" y="52"/>
                    </a:lnTo>
                    <a:lnTo>
                      <a:pt x="6" y="49"/>
                    </a:lnTo>
                    <a:lnTo>
                      <a:pt x="7" y="46"/>
                    </a:lnTo>
                    <a:lnTo>
                      <a:pt x="9" y="43"/>
                    </a:lnTo>
                    <a:lnTo>
                      <a:pt x="11" y="39"/>
                    </a:lnTo>
                    <a:lnTo>
                      <a:pt x="12" y="37"/>
                    </a:lnTo>
                    <a:lnTo>
                      <a:pt x="13" y="34"/>
                    </a:lnTo>
                    <a:lnTo>
                      <a:pt x="15" y="30"/>
                    </a:lnTo>
                    <a:lnTo>
                      <a:pt x="18" y="29"/>
                    </a:lnTo>
                    <a:lnTo>
                      <a:pt x="20" y="26"/>
                    </a:lnTo>
                    <a:lnTo>
                      <a:pt x="22" y="24"/>
                    </a:lnTo>
                    <a:lnTo>
                      <a:pt x="24" y="22"/>
                    </a:lnTo>
                    <a:lnTo>
                      <a:pt x="27" y="20"/>
                    </a:lnTo>
                    <a:lnTo>
                      <a:pt x="30" y="18"/>
                    </a:lnTo>
                    <a:lnTo>
                      <a:pt x="33" y="16"/>
                    </a:lnTo>
                    <a:lnTo>
                      <a:pt x="35" y="15"/>
                    </a:lnTo>
                    <a:lnTo>
                      <a:pt x="39" y="14"/>
                    </a:lnTo>
                    <a:lnTo>
                      <a:pt x="42" y="11"/>
                    </a:lnTo>
                    <a:lnTo>
                      <a:pt x="45" y="10"/>
                    </a:lnTo>
                    <a:lnTo>
                      <a:pt x="48" y="10"/>
                    </a:lnTo>
                    <a:lnTo>
                      <a:pt x="51" y="9"/>
                    </a:lnTo>
                    <a:lnTo>
                      <a:pt x="54" y="8"/>
                    </a:lnTo>
                    <a:lnTo>
                      <a:pt x="57" y="8"/>
                    </a:lnTo>
                    <a:lnTo>
                      <a:pt x="60" y="7"/>
                    </a:lnTo>
                    <a:lnTo>
                      <a:pt x="64" y="6"/>
                    </a:lnTo>
                    <a:lnTo>
                      <a:pt x="67" y="5"/>
                    </a:lnTo>
                    <a:lnTo>
                      <a:pt x="70" y="5"/>
                    </a:lnTo>
                    <a:lnTo>
                      <a:pt x="74" y="4"/>
                    </a:lnTo>
                    <a:lnTo>
                      <a:pt x="78" y="3"/>
                    </a:lnTo>
                    <a:lnTo>
                      <a:pt x="82" y="3"/>
                    </a:lnTo>
                    <a:lnTo>
                      <a:pt x="86" y="2"/>
                    </a:lnTo>
                    <a:lnTo>
                      <a:pt x="90" y="2"/>
                    </a:lnTo>
                    <a:lnTo>
                      <a:pt x="94" y="1"/>
                    </a:lnTo>
                    <a:lnTo>
                      <a:pt x="98" y="1"/>
                    </a:lnTo>
                    <a:lnTo>
                      <a:pt x="102" y="1"/>
                    </a:lnTo>
                    <a:lnTo>
                      <a:pt x="107" y="0"/>
                    </a:lnTo>
                    <a:lnTo>
                      <a:pt x="111" y="0"/>
                    </a:lnTo>
                    <a:lnTo>
                      <a:pt x="115" y="0"/>
                    </a:lnTo>
                    <a:lnTo>
                      <a:pt x="120" y="0"/>
                    </a:lnTo>
                    <a:lnTo>
                      <a:pt x="124" y="0"/>
                    </a:lnTo>
                    <a:lnTo>
                      <a:pt x="129" y="0"/>
                    </a:lnTo>
                    <a:lnTo>
                      <a:pt x="134" y="0"/>
                    </a:lnTo>
                    <a:lnTo>
                      <a:pt x="138" y="0"/>
                    </a:lnTo>
                    <a:lnTo>
                      <a:pt x="142" y="0"/>
                    </a:lnTo>
                    <a:lnTo>
                      <a:pt x="147" y="1"/>
                    </a:lnTo>
                    <a:lnTo>
                      <a:pt x="151" y="1"/>
                    </a:lnTo>
                    <a:lnTo>
                      <a:pt x="156" y="2"/>
                    </a:lnTo>
                    <a:lnTo>
                      <a:pt x="159" y="3"/>
                    </a:lnTo>
                    <a:lnTo>
                      <a:pt x="164" y="4"/>
                    </a:lnTo>
                    <a:lnTo>
                      <a:pt x="168" y="5"/>
                    </a:lnTo>
                    <a:lnTo>
                      <a:pt x="172" y="6"/>
                    </a:lnTo>
                    <a:lnTo>
                      <a:pt x="176" y="7"/>
                    </a:lnTo>
                    <a:lnTo>
                      <a:pt x="181" y="8"/>
                    </a:lnTo>
                    <a:lnTo>
                      <a:pt x="185" y="10"/>
                    </a:lnTo>
                    <a:lnTo>
                      <a:pt x="190" y="11"/>
                    </a:lnTo>
                    <a:lnTo>
                      <a:pt x="194" y="12"/>
                    </a:lnTo>
                    <a:lnTo>
                      <a:pt x="199" y="15"/>
                    </a:lnTo>
                    <a:lnTo>
                      <a:pt x="204" y="16"/>
                    </a:lnTo>
                    <a:lnTo>
                      <a:pt x="208" y="18"/>
                    </a:lnTo>
                    <a:lnTo>
                      <a:pt x="213" y="19"/>
                    </a:lnTo>
                    <a:lnTo>
                      <a:pt x="218" y="21"/>
                    </a:lnTo>
                    <a:lnTo>
                      <a:pt x="223" y="23"/>
                    </a:lnTo>
                    <a:lnTo>
                      <a:pt x="227" y="24"/>
                    </a:lnTo>
                    <a:lnTo>
                      <a:pt x="232" y="26"/>
                    </a:lnTo>
                    <a:lnTo>
                      <a:pt x="236" y="28"/>
                    </a:lnTo>
                    <a:lnTo>
                      <a:pt x="241" y="30"/>
                    </a:lnTo>
                    <a:lnTo>
                      <a:pt x="246" y="30"/>
                    </a:lnTo>
                    <a:lnTo>
                      <a:pt x="249" y="33"/>
                    </a:lnTo>
                    <a:lnTo>
                      <a:pt x="254" y="34"/>
                    </a:lnTo>
                    <a:lnTo>
                      <a:pt x="258" y="36"/>
                    </a:lnTo>
                    <a:lnTo>
                      <a:pt x="262" y="37"/>
                    </a:lnTo>
                    <a:lnTo>
                      <a:pt x="266" y="39"/>
                    </a:lnTo>
                    <a:lnTo>
                      <a:pt x="270" y="41"/>
                    </a:lnTo>
                    <a:lnTo>
                      <a:pt x="273" y="42"/>
                    </a:lnTo>
                    <a:lnTo>
                      <a:pt x="276" y="43"/>
                    </a:lnTo>
                    <a:lnTo>
                      <a:pt x="279" y="44"/>
                    </a:lnTo>
                    <a:lnTo>
                      <a:pt x="282" y="46"/>
                    </a:lnTo>
                    <a:lnTo>
                      <a:pt x="284" y="47"/>
                    </a:lnTo>
                    <a:lnTo>
                      <a:pt x="286" y="48"/>
                    </a:lnTo>
                    <a:lnTo>
                      <a:pt x="288" y="49"/>
                    </a:lnTo>
                    <a:lnTo>
                      <a:pt x="290" y="50"/>
                    </a:lnTo>
                    <a:lnTo>
                      <a:pt x="291" y="50"/>
                    </a:lnTo>
                    <a:lnTo>
                      <a:pt x="292" y="51"/>
                    </a:lnTo>
                    <a:lnTo>
                      <a:pt x="294" y="53"/>
                    </a:lnTo>
                    <a:lnTo>
                      <a:pt x="297" y="55"/>
                    </a:lnTo>
                    <a:lnTo>
                      <a:pt x="300" y="57"/>
                    </a:lnTo>
                    <a:lnTo>
                      <a:pt x="303" y="61"/>
                    </a:lnTo>
                    <a:lnTo>
                      <a:pt x="306" y="63"/>
                    </a:lnTo>
                    <a:lnTo>
                      <a:pt x="308" y="66"/>
                    </a:lnTo>
                    <a:lnTo>
                      <a:pt x="310" y="68"/>
                    </a:lnTo>
                    <a:lnTo>
                      <a:pt x="313" y="71"/>
                    </a:lnTo>
                    <a:lnTo>
                      <a:pt x="316" y="75"/>
                    </a:lnTo>
                    <a:lnTo>
                      <a:pt x="319" y="77"/>
                    </a:lnTo>
                    <a:lnTo>
                      <a:pt x="320" y="80"/>
                    </a:lnTo>
                    <a:lnTo>
                      <a:pt x="323" y="83"/>
                    </a:lnTo>
                    <a:lnTo>
                      <a:pt x="325" y="87"/>
                    </a:lnTo>
                    <a:lnTo>
                      <a:pt x="327" y="90"/>
                    </a:lnTo>
                    <a:lnTo>
                      <a:pt x="330" y="93"/>
                    </a:lnTo>
                    <a:lnTo>
                      <a:pt x="331" y="97"/>
                    </a:lnTo>
                    <a:lnTo>
                      <a:pt x="333" y="101"/>
                    </a:lnTo>
                    <a:lnTo>
                      <a:pt x="335" y="104"/>
                    </a:lnTo>
                    <a:lnTo>
                      <a:pt x="336" y="108"/>
                    </a:lnTo>
                    <a:lnTo>
                      <a:pt x="338" y="111"/>
                    </a:lnTo>
                    <a:lnTo>
                      <a:pt x="339" y="115"/>
                    </a:lnTo>
                    <a:lnTo>
                      <a:pt x="340" y="119"/>
                    </a:lnTo>
                    <a:lnTo>
                      <a:pt x="341" y="123"/>
                    </a:lnTo>
                    <a:lnTo>
                      <a:pt x="342" y="127"/>
                    </a:lnTo>
                    <a:lnTo>
                      <a:pt x="343" y="130"/>
                    </a:lnTo>
                    <a:lnTo>
                      <a:pt x="343" y="134"/>
                    </a:lnTo>
                    <a:lnTo>
                      <a:pt x="344" y="138"/>
                    </a:lnTo>
                    <a:lnTo>
                      <a:pt x="344" y="142"/>
                    </a:lnTo>
                    <a:lnTo>
                      <a:pt x="343" y="147"/>
                    </a:lnTo>
                    <a:lnTo>
                      <a:pt x="343" y="150"/>
                    </a:lnTo>
                    <a:lnTo>
                      <a:pt x="342" y="155"/>
                    </a:lnTo>
                    <a:lnTo>
                      <a:pt x="341" y="159"/>
                    </a:lnTo>
                    <a:lnTo>
                      <a:pt x="340" y="161"/>
                    </a:lnTo>
                    <a:lnTo>
                      <a:pt x="340" y="162"/>
                    </a:lnTo>
                    <a:lnTo>
                      <a:pt x="339" y="164"/>
                    </a:lnTo>
                    <a:lnTo>
                      <a:pt x="338" y="166"/>
                    </a:lnTo>
                    <a:lnTo>
                      <a:pt x="337" y="168"/>
                    </a:lnTo>
                    <a:lnTo>
                      <a:pt x="336" y="169"/>
                    </a:lnTo>
                    <a:lnTo>
                      <a:pt x="335" y="172"/>
                    </a:lnTo>
                    <a:lnTo>
                      <a:pt x="334" y="174"/>
                    </a:lnTo>
                    <a:lnTo>
                      <a:pt x="333" y="176"/>
                    </a:lnTo>
                    <a:lnTo>
                      <a:pt x="331" y="177"/>
                    </a:lnTo>
                    <a:lnTo>
                      <a:pt x="331" y="179"/>
                    </a:lnTo>
                    <a:lnTo>
                      <a:pt x="330" y="181"/>
                    </a:lnTo>
                    <a:lnTo>
                      <a:pt x="329" y="182"/>
                    </a:lnTo>
                    <a:lnTo>
                      <a:pt x="327" y="184"/>
                    </a:lnTo>
                    <a:lnTo>
                      <a:pt x="326" y="186"/>
                    </a:lnTo>
                    <a:lnTo>
                      <a:pt x="325" y="188"/>
                    </a:lnTo>
                    <a:lnTo>
                      <a:pt x="323" y="189"/>
                    </a:lnTo>
                    <a:lnTo>
                      <a:pt x="322" y="190"/>
                    </a:lnTo>
                    <a:lnTo>
                      <a:pt x="321" y="192"/>
                    </a:lnTo>
                    <a:lnTo>
                      <a:pt x="320" y="193"/>
                    </a:lnTo>
                    <a:lnTo>
                      <a:pt x="319" y="194"/>
                    </a:lnTo>
                    <a:lnTo>
                      <a:pt x="319" y="195"/>
                    </a:lnTo>
                    <a:lnTo>
                      <a:pt x="318" y="196"/>
                    </a:lnTo>
                    <a:lnTo>
                      <a:pt x="317" y="197"/>
                    </a:lnTo>
                    <a:lnTo>
                      <a:pt x="316" y="198"/>
                    </a:lnTo>
                    <a:lnTo>
                      <a:pt x="315" y="200"/>
                    </a:lnTo>
                    <a:lnTo>
                      <a:pt x="314" y="200"/>
                    </a:lnTo>
                    <a:lnTo>
                      <a:pt x="314" y="201"/>
                    </a:lnTo>
                    <a:lnTo>
                      <a:pt x="313" y="201"/>
                    </a:lnTo>
                    <a:lnTo>
                      <a:pt x="313" y="202"/>
                    </a:lnTo>
                    <a:lnTo>
                      <a:pt x="313" y="201"/>
                    </a:lnTo>
                    <a:lnTo>
                      <a:pt x="313" y="200"/>
                    </a:lnTo>
                    <a:lnTo>
                      <a:pt x="314" y="198"/>
                    </a:lnTo>
                    <a:lnTo>
                      <a:pt x="315" y="197"/>
                    </a:lnTo>
                    <a:lnTo>
                      <a:pt x="316" y="195"/>
                    </a:lnTo>
                    <a:lnTo>
                      <a:pt x="317" y="193"/>
                    </a:lnTo>
                    <a:lnTo>
                      <a:pt x="318" y="191"/>
                    </a:lnTo>
                    <a:lnTo>
                      <a:pt x="319" y="189"/>
                    </a:lnTo>
                    <a:lnTo>
                      <a:pt x="319" y="186"/>
                    </a:lnTo>
                    <a:lnTo>
                      <a:pt x="320" y="183"/>
                    </a:lnTo>
                    <a:lnTo>
                      <a:pt x="321" y="180"/>
                    </a:lnTo>
                    <a:lnTo>
                      <a:pt x="322" y="177"/>
                    </a:lnTo>
                    <a:lnTo>
                      <a:pt x="323" y="174"/>
                    </a:lnTo>
                    <a:lnTo>
                      <a:pt x="325" y="170"/>
                    </a:lnTo>
                    <a:lnTo>
                      <a:pt x="326" y="166"/>
                    </a:lnTo>
                    <a:lnTo>
                      <a:pt x="327" y="163"/>
                    </a:lnTo>
                    <a:lnTo>
                      <a:pt x="328" y="160"/>
                    </a:lnTo>
                    <a:lnTo>
                      <a:pt x="329" y="155"/>
                    </a:lnTo>
                    <a:lnTo>
                      <a:pt x="330" y="152"/>
                    </a:lnTo>
                    <a:lnTo>
                      <a:pt x="330" y="148"/>
                    </a:lnTo>
                    <a:lnTo>
                      <a:pt x="331" y="145"/>
                    </a:lnTo>
                    <a:lnTo>
                      <a:pt x="331" y="141"/>
                    </a:lnTo>
                    <a:lnTo>
                      <a:pt x="331" y="137"/>
                    </a:lnTo>
                    <a:lnTo>
                      <a:pt x="331" y="134"/>
                    </a:lnTo>
                    <a:lnTo>
                      <a:pt x="331" y="130"/>
                    </a:lnTo>
                    <a:lnTo>
                      <a:pt x="331" y="128"/>
                    </a:lnTo>
                    <a:lnTo>
                      <a:pt x="331" y="124"/>
                    </a:lnTo>
                    <a:lnTo>
                      <a:pt x="330" y="121"/>
                    </a:lnTo>
                    <a:lnTo>
                      <a:pt x="329" y="118"/>
                    </a:lnTo>
                    <a:lnTo>
                      <a:pt x="328" y="116"/>
                    </a:lnTo>
                    <a:lnTo>
                      <a:pt x="326" y="114"/>
                    </a:lnTo>
                    <a:lnTo>
                      <a:pt x="325" y="111"/>
                    </a:lnTo>
                    <a:lnTo>
                      <a:pt x="323" y="109"/>
                    </a:lnTo>
                    <a:lnTo>
                      <a:pt x="322" y="107"/>
                    </a:lnTo>
                    <a:lnTo>
                      <a:pt x="321" y="105"/>
                    </a:lnTo>
                    <a:lnTo>
                      <a:pt x="319" y="103"/>
                    </a:lnTo>
                    <a:lnTo>
                      <a:pt x="319" y="101"/>
                    </a:lnTo>
                    <a:lnTo>
                      <a:pt x="318" y="100"/>
                    </a:lnTo>
                    <a:lnTo>
                      <a:pt x="317" y="97"/>
                    </a:lnTo>
                    <a:lnTo>
                      <a:pt x="316" y="96"/>
                    </a:lnTo>
                    <a:lnTo>
                      <a:pt x="315" y="94"/>
                    </a:lnTo>
                    <a:lnTo>
                      <a:pt x="314" y="93"/>
                    </a:lnTo>
                    <a:lnTo>
                      <a:pt x="313" y="91"/>
                    </a:lnTo>
                    <a:lnTo>
                      <a:pt x="312" y="90"/>
                    </a:lnTo>
                    <a:lnTo>
                      <a:pt x="311" y="89"/>
                    </a:lnTo>
                    <a:lnTo>
                      <a:pt x="310" y="87"/>
                    </a:lnTo>
                    <a:lnTo>
                      <a:pt x="309" y="86"/>
                    </a:lnTo>
                    <a:lnTo>
                      <a:pt x="308" y="84"/>
                    </a:lnTo>
                    <a:lnTo>
                      <a:pt x="307" y="82"/>
                    </a:lnTo>
                    <a:lnTo>
                      <a:pt x="307" y="81"/>
                    </a:lnTo>
                    <a:lnTo>
                      <a:pt x="305" y="80"/>
                    </a:lnTo>
                    <a:lnTo>
                      <a:pt x="304" y="78"/>
                    </a:lnTo>
                    <a:lnTo>
                      <a:pt x="302" y="77"/>
                    </a:lnTo>
                    <a:lnTo>
                      <a:pt x="301" y="76"/>
                    </a:lnTo>
                    <a:lnTo>
                      <a:pt x="299" y="74"/>
                    </a:lnTo>
                    <a:lnTo>
                      <a:pt x="297" y="73"/>
                    </a:lnTo>
                    <a:lnTo>
                      <a:pt x="295" y="70"/>
                    </a:lnTo>
                    <a:lnTo>
                      <a:pt x="293" y="69"/>
                    </a:lnTo>
                    <a:lnTo>
                      <a:pt x="291" y="68"/>
                    </a:lnTo>
                    <a:lnTo>
                      <a:pt x="288" y="66"/>
                    </a:lnTo>
                    <a:lnTo>
                      <a:pt x="285" y="64"/>
                    </a:lnTo>
                    <a:lnTo>
                      <a:pt x="282" y="63"/>
                    </a:lnTo>
                    <a:lnTo>
                      <a:pt x="280" y="61"/>
                    </a:lnTo>
                    <a:lnTo>
                      <a:pt x="276" y="59"/>
                    </a:lnTo>
                    <a:lnTo>
                      <a:pt x="272" y="57"/>
                    </a:lnTo>
                    <a:lnTo>
                      <a:pt x="270" y="55"/>
                    </a:lnTo>
                    <a:lnTo>
                      <a:pt x="266" y="55"/>
                    </a:lnTo>
                    <a:lnTo>
                      <a:pt x="262" y="52"/>
                    </a:lnTo>
                    <a:lnTo>
                      <a:pt x="258" y="51"/>
                    </a:lnTo>
                    <a:lnTo>
                      <a:pt x="255" y="50"/>
                    </a:lnTo>
                    <a:lnTo>
                      <a:pt x="251" y="49"/>
                    </a:lnTo>
                    <a:lnTo>
                      <a:pt x="247" y="48"/>
                    </a:lnTo>
                    <a:lnTo>
                      <a:pt x="245" y="46"/>
                    </a:lnTo>
                    <a:lnTo>
                      <a:pt x="241" y="44"/>
                    </a:lnTo>
                    <a:lnTo>
                      <a:pt x="237" y="43"/>
                    </a:lnTo>
                    <a:lnTo>
                      <a:pt x="234" y="43"/>
                    </a:lnTo>
                    <a:lnTo>
                      <a:pt x="230" y="43"/>
                    </a:lnTo>
                    <a:lnTo>
                      <a:pt x="227" y="42"/>
                    </a:lnTo>
                    <a:lnTo>
                      <a:pt x="224" y="41"/>
                    </a:lnTo>
                    <a:lnTo>
                      <a:pt x="221" y="41"/>
                    </a:lnTo>
                    <a:lnTo>
                      <a:pt x="218" y="39"/>
                    </a:lnTo>
                    <a:lnTo>
                      <a:pt x="215" y="38"/>
                    </a:lnTo>
                    <a:lnTo>
                      <a:pt x="212" y="38"/>
                    </a:lnTo>
                    <a:lnTo>
                      <a:pt x="210" y="37"/>
                    </a:lnTo>
                    <a:lnTo>
                      <a:pt x="207" y="37"/>
                    </a:lnTo>
                    <a:lnTo>
                      <a:pt x="204" y="37"/>
                    </a:lnTo>
                    <a:lnTo>
                      <a:pt x="203" y="36"/>
                    </a:lnTo>
                    <a:lnTo>
                      <a:pt x="201" y="36"/>
                    </a:lnTo>
                    <a:lnTo>
                      <a:pt x="199" y="36"/>
                    </a:lnTo>
                    <a:lnTo>
                      <a:pt x="198" y="36"/>
                    </a:lnTo>
                    <a:lnTo>
                      <a:pt x="196" y="35"/>
                    </a:lnTo>
                    <a:lnTo>
                      <a:pt x="195" y="35"/>
                    </a:lnTo>
                    <a:lnTo>
                      <a:pt x="194" y="35"/>
                    </a:lnTo>
                    <a:lnTo>
                      <a:pt x="194" y="36"/>
                    </a:lnTo>
                    <a:lnTo>
                      <a:pt x="193" y="36"/>
                    </a:lnTo>
                    <a:lnTo>
                      <a:pt x="192" y="36"/>
                    </a:lnTo>
                    <a:lnTo>
                      <a:pt x="192" y="37"/>
                    </a:lnTo>
                    <a:lnTo>
                      <a:pt x="191" y="37"/>
                    </a:lnTo>
                    <a:lnTo>
                      <a:pt x="191" y="38"/>
                    </a:lnTo>
                    <a:lnTo>
                      <a:pt x="191" y="39"/>
                    </a:lnTo>
                    <a:lnTo>
                      <a:pt x="191" y="41"/>
                    </a:lnTo>
                    <a:lnTo>
                      <a:pt x="191" y="42"/>
                    </a:lnTo>
                    <a:lnTo>
                      <a:pt x="191" y="43"/>
                    </a:lnTo>
                    <a:lnTo>
                      <a:pt x="192" y="43"/>
                    </a:lnTo>
                    <a:lnTo>
                      <a:pt x="192" y="44"/>
                    </a:lnTo>
                    <a:lnTo>
                      <a:pt x="193" y="47"/>
                    </a:lnTo>
                    <a:lnTo>
                      <a:pt x="194" y="48"/>
                    </a:lnTo>
                    <a:lnTo>
                      <a:pt x="195" y="49"/>
                    </a:lnTo>
                    <a:lnTo>
                      <a:pt x="196" y="51"/>
                    </a:lnTo>
                    <a:lnTo>
                      <a:pt x="198" y="52"/>
                    </a:lnTo>
                    <a:lnTo>
                      <a:pt x="200" y="55"/>
                    </a:lnTo>
                    <a:lnTo>
                      <a:pt x="202" y="56"/>
                    </a:lnTo>
                    <a:lnTo>
                      <a:pt x="204" y="59"/>
                    </a:lnTo>
                    <a:lnTo>
                      <a:pt x="206" y="61"/>
                    </a:lnTo>
                    <a:lnTo>
                      <a:pt x="210" y="63"/>
                    </a:lnTo>
                    <a:lnTo>
                      <a:pt x="213" y="65"/>
                    </a:lnTo>
                    <a:lnTo>
                      <a:pt x="216" y="68"/>
                    </a:lnTo>
                    <a:lnTo>
                      <a:pt x="219" y="70"/>
                    </a:lnTo>
                    <a:lnTo>
                      <a:pt x="222" y="74"/>
                    </a:lnTo>
                    <a:lnTo>
                      <a:pt x="225" y="77"/>
                    </a:lnTo>
                    <a:lnTo>
                      <a:pt x="227" y="80"/>
                    </a:lnTo>
                    <a:lnTo>
                      <a:pt x="229" y="83"/>
                    </a:lnTo>
                    <a:lnTo>
                      <a:pt x="232" y="87"/>
                    </a:lnTo>
                    <a:lnTo>
                      <a:pt x="234" y="90"/>
                    </a:lnTo>
                    <a:lnTo>
                      <a:pt x="236" y="94"/>
                    </a:lnTo>
                    <a:lnTo>
                      <a:pt x="237" y="97"/>
                    </a:lnTo>
                    <a:lnTo>
                      <a:pt x="239" y="102"/>
                    </a:lnTo>
                    <a:lnTo>
                      <a:pt x="240" y="106"/>
                    </a:lnTo>
                    <a:lnTo>
                      <a:pt x="242" y="110"/>
                    </a:lnTo>
                    <a:lnTo>
                      <a:pt x="243" y="114"/>
                    </a:lnTo>
                    <a:lnTo>
                      <a:pt x="244" y="118"/>
                    </a:lnTo>
                    <a:lnTo>
                      <a:pt x="246" y="122"/>
                    </a:lnTo>
                    <a:lnTo>
                      <a:pt x="247" y="127"/>
                    </a:lnTo>
                    <a:lnTo>
                      <a:pt x="247" y="130"/>
                    </a:lnTo>
                    <a:lnTo>
                      <a:pt x="247" y="135"/>
                    </a:lnTo>
                    <a:lnTo>
                      <a:pt x="248" y="139"/>
                    </a:lnTo>
                    <a:lnTo>
                      <a:pt x="248" y="145"/>
                    </a:lnTo>
                    <a:lnTo>
                      <a:pt x="249" y="149"/>
                    </a:lnTo>
                    <a:lnTo>
                      <a:pt x="249" y="154"/>
                    </a:lnTo>
                    <a:lnTo>
                      <a:pt x="250" y="157"/>
                    </a:lnTo>
                    <a:lnTo>
                      <a:pt x="250" y="162"/>
                    </a:lnTo>
                    <a:lnTo>
                      <a:pt x="250" y="166"/>
                    </a:lnTo>
                    <a:lnTo>
                      <a:pt x="250" y="169"/>
                    </a:lnTo>
                    <a:lnTo>
                      <a:pt x="250" y="174"/>
                    </a:lnTo>
                    <a:lnTo>
                      <a:pt x="250" y="178"/>
                    </a:lnTo>
                    <a:lnTo>
                      <a:pt x="250" y="182"/>
                    </a:lnTo>
                    <a:lnTo>
                      <a:pt x="250" y="186"/>
                    </a:lnTo>
                    <a:lnTo>
                      <a:pt x="250" y="190"/>
                    </a:lnTo>
                    <a:lnTo>
                      <a:pt x="249" y="194"/>
                    </a:lnTo>
                    <a:lnTo>
                      <a:pt x="249" y="200"/>
                    </a:lnTo>
                    <a:lnTo>
                      <a:pt x="248" y="204"/>
                    </a:lnTo>
                    <a:lnTo>
                      <a:pt x="247" y="209"/>
                    </a:lnTo>
                    <a:lnTo>
                      <a:pt x="247" y="214"/>
                    </a:lnTo>
                    <a:lnTo>
                      <a:pt x="247" y="219"/>
                    </a:lnTo>
                    <a:lnTo>
                      <a:pt x="246" y="223"/>
                    </a:lnTo>
                    <a:lnTo>
                      <a:pt x="245" y="228"/>
                    </a:lnTo>
                    <a:lnTo>
                      <a:pt x="244" y="233"/>
                    </a:lnTo>
                    <a:lnTo>
                      <a:pt x="243" y="237"/>
                    </a:lnTo>
                    <a:lnTo>
                      <a:pt x="242" y="242"/>
                    </a:lnTo>
                    <a:lnTo>
                      <a:pt x="241" y="247"/>
                    </a:lnTo>
                    <a:lnTo>
                      <a:pt x="240" y="251"/>
                    </a:lnTo>
                    <a:lnTo>
                      <a:pt x="239" y="255"/>
                    </a:lnTo>
                    <a:lnTo>
                      <a:pt x="238" y="261"/>
                    </a:lnTo>
                    <a:lnTo>
                      <a:pt x="238" y="265"/>
                    </a:lnTo>
                    <a:lnTo>
                      <a:pt x="237" y="269"/>
                    </a:lnTo>
                    <a:lnTo>
                      <a:pt x="236" y="275"/>
                    </a:lnTo>
                    <a:lnTo>
                      <a:pt x="236" y="279"/>
                    </a:lnTo>
                    <a:lnTo>
                      <a:pt x="236" y="283"/>
                    </a:lnTo>
                    <a:lnTo>
                      <a:pt x="236" y="289"/>
                    </a:lnTo>
                    <a:lnTo>
                      <a:pt x="236" y="293"/>
                    </a:lnTo>
                    <a:lnTo>
                      <a:pt x="236" y="297"/>
                    </a:lnTo>
                    <a:lnTo>
                      <a:pt x="236" y="303"/>
                    </a:lnTo>
                    <a:lnTo>
                      <a:pt x="236" y="307"/>
                    </a:lnTo>
                    <a:lnTo>
                      <a:pt x="236" y="311"/>
                    </a:lnTo>
                    <a:lnTo>
                      <a:pt x="237" y="317"/>
                    </a:lnTo>
                    <a:lnTo>
                      <a:pt x="238" y="321"/>
                    </a:lnTo>
                    <a:lnTo>
                      <a:pt x="239" y="327"/>
                    </a:lnTo>
                    <a:lnTo>
                      <a:pt x="241" y="331"/>
                    </a:lnTo>
                    <a:lnTo>
                      <a:pt x="243" y="336"/>
                    </a:lnTo>
                    <a:lnTo>
                      <a:pt x="245" y="341"/>
                    </a:lnTo>
                    <a:lnTo>
                      <a:pt x="246" y="338"/>
                    </a:lnTo>
                    <a:lnTo>
                      <a:pt x="247" y="335"/>
                    </a:lnTo>
                    <a:lnTo>
                      <a:pt x="247" y="332"/>
                    </a:lnTo>
                    <a:lnTo>
                      <a:pt x="249" y="329"/>
                    </a:lnTo>
                    <a:lnTo>
                      <a:pt x="250" y="327"/>
                    </a:lnTo>
                    <a:lnTo>
                      <a:pt x="252" y="324"/>
                    </a:lnTo>
                    <a:lnTo>
                      <a:pt x="253" y="321"/>
                    </a:lnTo>
                    <a:lnTo>
                      <a:pt x="255" y="318"/>
                    </a:lnTo>
                    <a:lnTo>
                      <a:pt x="256" y="315"/>
                    </a:lnTo>
                    <a:lnTo>
                      <a:pt x="258" y="313"/>
                    </a:lnTo>
                    <a:lnTo>
                      <a:pt x="258" y="309"/>
                    </a:lnTo>
                    <a:lnTo>
                      <a:pt x="260" y="306"/>
                    </a:lnTo>
                    <a:lnTo>
                      <a:pt x="262" y="304"/>
                    </a:lnTo>
                    <a:lnTo>
                      <a:pt x="264" y="301"/>
                    </a:lnTo>
                    <a:lnTo>
                      <a:pt x="265" y="299"/>
                    </a:lnTo>
                    <a:lnTo>
                      <a:pt x="267" y="295"/>
                    </a:lnTo>
                    <a:lnTo>
                      <a:pt x="269" y="292"/>
                    </a:lnTo>
                    <a:lnTo>
                      <a:pt x="270" y="290"/>
                    </a:lnTo>
                    <a:lnTo>
                      <a:pt x="272" y="288"/>
                    </a:lnTo>
                    <a:lnTo>
                      <a:pt x="274" y="284"/>
                    </a:lnTo>
                    <a:lnTo>
                      <a:pt x="276" y="282"/>
                    </a:lnTo>
                    <a:lnTo>
                      <a:pt x="278" y="280"/>
                    </a:lnTo>
                    <a:lnTo>
                      <a:pt x="281" y="277"/>
                    </a:lnTo>
                    <a:lnTo>
                      <a:pt x="282" y="275"/>
                    </a:lnTo>
                    <a:lnTo>
                      <a:pt x="284" y="273"/>
                    </a:lnTo>
                    <a:lnTo>
                      <a:pt x="287" y="270"/>
                    </a:lnTo>
                    <a:lnTo>
                      <a:pt x="289" y="269"/>
                    </a:lnTo>
                    <a:lnTo>
                      <a:pt x="291" y="267"/>
                    </a:lnTo>
                    <a:lnTo>
                      <a:pt x="294" y="265"/>
                    </a:lnTo>
                    <a:lnTo>
                      <a:pt x="295" y="264"/>
                    </a:lnTo>
                    <a:lnTo>
                      <a:pt x="298" y="262"/>
                    </a:lnTo>
                    <a:lnTo>
                      <a:pt x="301" y="261"/>
                    </a:lnTo>
                    <a:lnTo>
                      <a:pt x="302" y="262"/>
                    </a:lnTo>
                    <a:lnTo>
                      <a:pt x="302" y="263"/>
                    </a:lnTo>
                    <a:lnTo>
                      <a:pt x="303" y="263"/>
                    </a:lnTo>
                    <a:lnTo>
                      <a:pt x="304" y="265"/>
                    </a:lnTo>
                    <a:lnTo>
                      <a:pt x="305" y="267"/>
                    </a:lnTo>
                    <a:lnTo>
                      <a:pt x="306" y="267"/>
                    </a:lnTo>
                    <a:lnTo>
                      <a:pt x="307" y="269"/>
                    </a:lnTo>
                    <a:lnTo>
                      <a:pt x="308" y="270"/>
                    </a:lnTo>
                    <a:lnTo>
                      <a:pt x="310" y="273"/>
                    </a:lnTo>
                    <a:lnTo>
                      <a:pt x="311" y="275"/>
                    </a:lnTo>
                    <a:lnTo>
                      <a:pt x="313" y="277"/>
                    </a:lnTo>
                    <a:lnTo>
                      <a:pt x="315" y="279"/>
                    </a:lnTo>
                    <a:lnTo>
                      <a:pt x="316" y="281"/>
                    </a:lnTo>
                    <a:lnTo>
                      <a:pt x="318" y="283"/>
                    </a:lnTo>
                    <a:lnTo>
                      <a:pt x="319" y="286"/>
                    </a:lnTo>
                    <a:lnTo>
                      <a:pt x="320" y="288"/>
                    </a:lnTo>
                    <a:lnTo>
                      <a:pt x="322" y="290"/>
                    </a:lnTo>
                    <a:lnTo>
                      <a:pt x="324" y="293"/>
                    </a:lnTo>
                    <a:lnTo>
                      <a:pt x="325" y="295"/>
                    </a:lnTo>
                    <a:lnTo>
                      <a:pt x="327" y="297"/>
                    </a:lnTo>
                    <a:lnTo>
                      <a:pt x="328" y="300"/>
                    </a:lnTo>
                    <a:lnTo>
                      <a:pt x="330" y="302"/>
                    </a:lnTo>
                    <a:lnTo>
                      <a:pt x="331" y="304"/>
                    </a:lnTo>
                    <a:lnTo>
                      <a:pt x="331" y="306"/>
                    </a:lnTo>
                    <a:lnTo>
                      <a:pt x="332" y="308"/>
                    </a:lnTo>
                    <a:lnTo>
                      <a:pt x="333" y="310"/>
                    </a:lnTo>
                    <a:lnTo>
                      <a:pt x="334" y="313"/>
                    </a:lnTo>
                    <a:lnTo>
                      <a:pt x="335" y="314"/>
                    </a:lnTo>
                    <a:lnTo>
                      <a:pt x="335" y="316"/>
                    </a:lnTo>
                    <a:lnTo>
                      <a:pt x="335" y="317"/>
                    </a:lnTo>
                    <a:lnTo>
                      <a:pt x="335" y="319"/>
                    </a:lnTo>
                    <a:lnTo>
                      <a:pt x="336" y="320"/>
                    </a:lnTo>
                    <a:lnTo>
                      <a:pt x="336" y="321"/>
                    </a:lnTo>
                    <a:lnTo>
                      <a:pt x="336" y="322"/>
                    </a:lnTo>
                    <a:lnTo>
                      <a:pt x="336" y="324"/>
                    </a:lnTo>
                    <a:lnTo>
                      <a:pt x="337" y="326"/>
                    </a:lnTo>
                    <a:lnTo>
                      <a:pt x="337" y="327"/>
                    </a:lnTo>
                    <a:lnTo>
                      <a:pt x="337" y="328"/>
                    </a:lnTo>
                    <a:lnTo>
                      <a:pt x="338" y="329"/>
                    </a:lnTo>
                    <a:lnTo>
                      <a:pt x="338" y="331"/>
                    </a:lnTo>
                    <a:lnTo>
                      <a:pt x="339" y="332"/>
                    </a:lnTo>
                    <a:lnTo>
                      <a:pt x="339" y="333"/>
                    </a:lnTo>
                    <a:lnTo>
                      <a:pt x="339" y="334"/>
                    </a:lnTo>
                    <a:lnTo>
                      <a:pt x="340" y="335"/>
                    </a:lnTo>
                    <a:lnTo>
                      <a:pt x="340" y="336"/>
                    </a:lnTo>
                    <a:lnTo>
                      <a:pt x="341" y="337"/>
                    </a:lnTo>
                    <a:lnTo>
                      <a:pt x="341" y="338"/>
                    </a:lnTo>
                    <a:lnTo>
                      <a:pt x="342" y="340"/>
                    </a:lnTo>
                    <a:lnTo>
                      <a:pt x="342" y="341"/>
                    </a:lnTo>
                    <a:lnTo>
                      <a:pt x="343" y="341"/>
                    </a:lnTo>
                    <a:lnTo>
                      <a:pt x="343" y="342"/>
                    </a:lnTo>
                    <a:lnTo>
                      <a:pt x="344" y="344"/>
                    </a:lnTo>
                    <a:lnTo>
                      <a:pt x="343" y="344"/>
                    </a:lnTo>
                    <a:lnTo>
                      <a:pt x="342" y="344"/>
                    </a:lnTo>
                    <a:lnTo>
                      <a:pt x="341" y="344"/>
                    </a:lnTo>
                    <a:lnTo>
                      <a:pt x="340" y="344"/>
                    </a:lnTo>
                    <a:lnTo>
                      <a:pt x="339" y="342"/>
                    </a:lnTo>
                    <a:lnTo>
                      <a:pt x="338" y="342"/>
                    </a:lnTo>
                    <a:lnTo>
                      <a:pt x="337" y="342"/>
                    </a:lnTo>
                    <a:lnTo>
                      <a:pt x="335" y="342"/>
                    </a:lnTo>
                    <a:lnTo>
                      <a:pt x="334" y="342"/>
                    </a:lnTo>
                    <a:lnTo>
                      <a:pt x="333" y="342"/>
                    </a:lnTo>
                    <a:lnTo>
                      <a:pt x="331" y="342"/>
                    </a:lnTo>
                    <a:lnTo>
                      <a:pt x="330" y="342"/>
                    </a:lnTo>
                    <a:lnTo>
                      <a:pt x="329" y="342"/>
                    </a:lnTo>
                    <a:lnTo>
                      <a:pt x="327" y="342"/>
                    </a:lnTo>
                    <a:lnTo>
                      <a:pt x="326" y="342"/>
                    </a:lnTo>
                    <a:lnTo>
                      <a:pt x="324" y="342"/>
                    </a:lnTo>
                    <a:lnTo>
                      <a:pt x="322" y="342"/>
                    </a:lnTo>
                    <a:lnTo>
                      <a:pt x="320" y="342"/>
                    </a:lnTo>
                    <a:lnTo>
                      <a:pt x="319" y="342"/>
                    </a:lnTo>
                    <a:lnTo>
                      <a:pt x="318" y="342"/>
                    </a:lnTo>
                    <a:lnTo>
                      <a:pt x="316" y="344"/>
                    </a:lnTo>
                    <a:lnTo>
                      <a:pt x="315" y="344"/>
                    </a:lnTo>
                    <a:lnTo>
                      <a:pt x="313" y="344"/>
                    </a:lnTo>
                    <a:lnTo>
                      <a:pt x="312" y="344"/>
                    </a:lnTo>
                    <a:lnTo>
                      <a:pt x="310" y="345"/>
                    </a:lnTo>
                    <a:lnTo>
                      <a:pt x="309" y="345"/>
                    </a:lnTo>
                    <a:lnTo>
                      <a:pt x="308" y="346"/>
                    </a:lnTo>
                    <a:lnTo>
                      <a:pt x="307" y="346"/>
                    </a:lnTo>
                    <a:lnTo>
                      <a:pt x="306" y="347"/>
                    </a:lnTo>
                    <a:lnTo>
                      <a:pt x="305" y="347"/>
                    </a:lnTo>
                    <a:lnTo>
                      <a:pt x="304" y="348"/>
                    </a:lnTo>
                    <a:lnTo>
                      <a:pt x="303" y="348"/>
                    </a:lnTo>
                    <a:lnTo>
                      <a:pt x="302" y="349"/>
                    </a:lnTo>
                    <a:lnTo>
                      <a:pt x="300" y="349"/>
                    </a:lnTo>
                    <a:lnTo>
                      <a:pt x="299" y="350"/>
                    </a:lnTo>
                    <a:lnTo>
                      <a:pt x="298" y="350"/>
                    </a:lnTo>
                    <a:lnTo>
                      <a:pt x="297" y="351"/>
                    </a:lnTo>
                    <a:lnTo>
                      <a:pt x="295" y="351"/>
                    </a:lnTo>
                    <a:lnTo>
                      <a:pt x="294" y="353"/>
                    </a:lnTo>
                    <a:lnTo>
                      <a:pt x="293" y="353"/>
                    </a:lnTo>
                    <a:lnTo>
                      <a:pt x="292" y="354"/>
                    </a:lnTo>
                    <a:lnTo>
                      <a:pt x="290" y="354"/>
                    </a:lnTo>
                    <a:lnTo>
                      <a:pt x="289" y="354"/>
                    </a:lnTo>
                    <a:lnTo>
                      <a:pt x="288" y="354"/>
                    </a:lnTo>
                    <a:lnTo>
                      <a:pt x="287" y="355"/>
                    </a:lnTo>
                    <a:lnTo>
                      <a:pt x="286" y="355"/>
                    </a:lnTo>
                    <a:lnTo>
                      <a:pt x="285" y="356"/>
                    </a:lnTo>
                    <a:lnTo>
                      <a:pt x="284" y="358"/>
                    </a:lnTo>
                    <a:lnTo>
                      <a:pt x="283" y="358"/>
                    </a:lnTo>
                    <a:lnTo>
                      <a:pt x="282" y="359"/>
                    </a:lnTo>
                    <a:lnTo>
                      <a:pt x="281" y="360"/>
                    </a:lnTo>
                    <a:lnTo>
                      <a:pt x="280" y="361"/>
                    </a:lnTo>
                    <a:lnTo>
                      <a:pt x="280" y="362"/>
                    </a:lnTo>
                    <a:lnTo>
                      <a:pt x="279" y="363"/>
                    </a:lnTo>
                    <a:lnTo>
                      <a:pt x="278" y="364"/>
                    </a:lnTo>
                    <a:lnTo>
                      <a:pt x="277" y="366"/>
                    </a:lnTo>
                    <a:lnTo>
                      <a:pt x="277" y="367"/>
                    </a:lnTo>
                    <a:lnTo>
                      <a:pt x="276" y="368"/>
                    </a:lnTo>
                    <a:lnTo>
                      <a:pt x="276" y="369"/>
                    </a:lnTo>
                    <a:lnTo>
                      <a:pt x="275" y="370"/>
                    </a:lnTo>
                    <a:lnTo>
                      <a:pt x="275" y="372"/>
                    </a:lnTo>
                    <a:lnTo>
                      <a:pt x="274" y="373"/>
                    </a:lnTo>
                    <a:lnTo>
                      <a:pt x="273" y="374"/>
                    </a:lnTo>
                    <a:lnTo>
                      <a:pt x="272" y="374"/>
                    </a:lnTo>
                    <a:lnTo>
                      <a:pt x="272" y="375"/>
                    </a:lnTo>
                    <a:lnTo>
                      <a:pt x="271" y="375"/>
                    </a:lnTo>
                    <a:lnTo>
                      <a:pt x="271" y="376"/>
                    </a:lnTo>
                    <a:lnTo>
                      <a:pt x="270" y="376"/>
                    </a:lnTo>
                    <a:lnTo>
                      <a:pt x="269" y="377"/>
                    </a:lnTo>
                    <a:lnTo>
                      <a:pt x="268" y="377"/>
                    </a:lnTo>
                    <a:lnTo>
                      <a:pt x="267" y="377"/>
                    </a:lnTo>
                    <a:lnTo>
                      <a:pt x="267" y="378"/>
                    </a:lnTo>
                    <a:lnTo>
                      <a:pt x="266" y="378"/>
                    </a:lnTo>
                    <a:lnTo>
                      <a:pt x="266" y="379"/>
                    </a:lnTo>
                    <a:lnTo>
                      <a:pt x="265" y="380"/>
                    </a:lnTo>
                    <a:lnTo>
                      <a:pt x="265" y="381"/>
                    </a:lnTo>
                    <a:lnTo>
                      <a:pt x="265" y="382"/>
                    </a:lnTo>
                    <a:lnTo>
                      <a:pt x="265" y="383"/>
                    </a:lnTo>
                    <a:lnTo>
                      <a:pt x="265" y="385"/>
                    </a:lnTo>
                    <a:lnTo>
                      <a:pt x="266" y="387"/>
                    </a:lnTo>
                    <a:lnTo>
                      <a:pt x="266" y="388"/>
                    </a:lnTo>
                    <a:lnTo>
                      <a:pt x="266" y="390"/>
                    </a:lnTo>
                    <a:lnTo>
                      <a:pt x="267" y="391"/>
                    </a:lnTo>
                    <a:lnTo>
                      <a:pt x="268" y="393"/>
                    </a:lnTo>
                    <a:lnTo>
                      <a:pt x="269" y="395"/>
                    </a:lnTo>
                    <a:lnTo>
                      <a:pt x="269" y="397"/>
                    </a:lnTo>
                    <a:lnTo>
                      <a:pt x="270" y="400"/>
                    </a:lnTo>
                    <a:lnTo>
                      <a:pt x="270" y="402"/>
                    </a:lnTo>
                    <a:lnTo>
                      <a:pt x="271" y="404"/>
                    </a:lnTo>
                    <a:lnTo>
                      <a:pt x="273" y="406"/>
                    </a:lnTo>
                    <a:lnTo>
                      <a:pt x="274" y="409"/>
                    </a:lnTo>
                    <a:lnTo>
                      <a:pt x="275" y="412"/>
                    </a:lnTo>
                    <a:lnTo>
                      <a:pt x="276" y="414"/>
                    </a:lnTo>
                    <a:lnTo>
                      <a:pt x="278" y="417"/>
                    </a:lnTo>
                    <a:lnTo>
                      <a:pt x="279" y="419"/>
                    </a:lnTo>
                    <a:lnTo>
                      <a:pt x="280" y="421"/>
                    </a:lnTo>
                    <a:lnTo>
                      <a:pt x="281" y="423"/>
                    </a:lnTo>
                    <a:lnTo>
                      <a:pt x="282" y="427"/>
                    </a:lnTo>
                    <a:lnTo>
                      <a:pt x="283" y="428"/>
                    </a:lnTo>
                    <a:lnTo>
                      <a:pt x="284" y="431"/>
                    </a:lnTo>
                    <a:lnTo>
                      <a:pt x="285" y="433"/>
                    </a:lnTo>
                    <a:lnTo>
                      <a:pt x="286" y="435"/>
                    </a:lnTo>
                    <a:lnTo>
                      <a:pt x="287" y="437"/>
                    </a:lnTo>
                    <a:lnTo>
                      <a:pt x="288" y="439"/>
                    </a:lnTo>
                    <a:lnTo>
                      <a:pt x="289" y="440"/>
                    </a:lnTo>
                    <a:lnTo>
                      <a:pt x="290" y="441"/>
                    </a:lnTo>
                    <a:lnTo>
                      <a:pt x="291" y="442"/>
                    </a:lnTo>
                    <a:lnTo>
                      <a:pt x="292" y="445"/>
                    </a:lnTo>
                    <a:lnTo>
                      <a:pt x="292" y="446"/>
                    </a:lnTo>
                    <a:lnTo>
                      <a:pt x="293" y="446"/>
                    </a:lnTo>
                    <a:lnTo>
                      <a:pt x="293" y="447"/>
                    </a:lnTo>
                    <a:lnTo>
                      <a:pt x="292" y="447"/>
                    </a:lnTo>
                    <a:lnTo>
                      <a:pt x="292" y="446"/>
                    </a:lnTo>
                    <a:lnTo>
                      <a:pt x="291" y="446"/>
                    </a:lnTo>
                    <a:lnTo>
                      <a:pt x="290" y="445"/>
                    </a:lnTo>
                    <a:lnTo>
                      <a:pt x="289" y="445"/>
                    </a:lnTo>
                    <a:lnTo>
                      <a:pt x="288" y="444"/>
                    </a:lnTo>
                    <a:lnTo>
                      <a:pt x="287" y="444"/>
                    </a:lnTo>
                    <a:lnTo>
                      <a:pt x="286" y="442"/>
                    </a:lnTo>
                    <a:lnTo>
                      <a:pt x="285" y="442"/>
                    </a:lnTo>
                    <a:lnTo>
                      <a:pt x="284" y="441"/>
                    </a:lnTo>
                    <a:lnTo>
                      <a:pt x="283" y="441"/>
                    </a:lnTo>
                    <a:lnTo>
                      <a:pt x="282" y="440"/>
                    </a:lnTo>
                    <a:lnTo>
                      <a:pt x="281" y="440"/>
                    </a:lnTo>
                    <a:lnTo>
                      <a:pt x="280" y="439"/>
                    </a:lnTo>
                    <a:lnTo>
                      <a:pt x="279" y="439"/>
                    </a:lnTo>
                    <a:lnTo>
                      <a:pt x="278" y="437"/>
                    </a:lnTo>
                    <a:lnTo>
                      <a:pt x="277" y="437"/>
                    </a:lnTo>
                    <a:lnTo>
                      <a:pt x="276" y="436"/>
                    </a:lnTo>
                    <a:lnTo>
                      <a:pt x="275" y="436"/>
                    </a:lnTo>
                    <a:lnTo>
                      <a:pt x="274" y="436"/>
                    </a:lnTo>
                    <a:lnTo>
                      <a:pt x="273" y="435"/>
                    </a:lnTo>
                    <a:lnTo>
                      <a:pt x="272" y="435"/>
                    </a:lnTo>
                    <a:lnTo>
                      <a:pt x="271" y="434"/>
                    </a:lnTo>
                    <a:lnTo>
                      <a:pt x="270" y="433"/>
                    </a:lnTo>
                    <a:lnTo>
                      <a:pt x="269" y="432"/>
                    </a:lnTo>
                    <a:lnTo>
                      <a:pt x="268" y="432"/>
                    </a:lnTo>
                    <a:lnTo>
                      <a:pt x="267" y="431"/>
                    </a:lnTo>
                    <a:lnTo>
                      <a:pt x="266" y="431"/>
                    </a:lnTo>
                    <a:lnTo>
                      <a:pt x="267" y="432"/>
                    </a:lnTo>
                    <a:lnTo>
                      <a:pt x="267" y="433"/>
                    </a:lnTo>
                    <a:lnTo>
                      <a:pt x="267" y="434"/>
                    </a:lnTo>
                    <a:lnTo>
                      <a:pt x="268" y="434"/>
                    </a:lnTo>
                    <a:lnTo>
                      <a:pt x="268" y="435"/>
                    </a:lnTo>
                    <a:lnTo>
                      <a:pt x="268" y="436"/>
                    </a:lnTo>
                    <a:lnTo>
                      <a:pt x="269" y="437"/>
                    </a:lnTo>
                    <a:lnTo>
                      <a:pt x="269" y="439"/>
                    </a:lnTo>
                    <a:lnTo>
                      <a:pt x="270" y="440"/>
                    </a:lnTo>
                    <a:lnTo>
                      <a:pt x="270" y="441"/>
                    </a:lnTo>
                    <a:lnTo>
                      <a:pt x="270" y="442"/>
                    </a:lnTo>
                    <a:lnTo>
                      <a:pt x="270" y="444"/>
                    </a:lnTo>
                    <a:lnTo>
                      <a:pt x="271" y="445"/>
                    </a:lnTo>
                    <a:lnTo>
                      <a:pt x="271" y="446"/>
                    </a:lnTo>
                    <a:lnTo>
                      <a:pt x="271" y="447"/>
                    </a:lnTo>
                    <a:lnTo>
                      <a:pt x="272" y="448"/>
                    </a:lnTo>
                    <a:lnTo>
                      <a:pt x="272" y="449"/>
                    </a:lnTo>
                    <a:lnTo>
                      <a:pt x="273" y="450"/>
                    </a:lnTo>
                    <a:lnTo>
                      <a:pt x="273" y="451"/>
                    </a:lnTo>
                    <a:lnTo>
                      <a:pt x="273" y="453"/>
                    </a:lnTo>
                    <a:lnTo>
                      <a:pt x="274" y="453"/>
                    </a:lnTo>
                    <a:lnTo>
                      <a:pt x="274" y="454"/>
                    </a:lnTo>
                    <a:lnTo>
                      <a:pt x="275" y="455"/>
                    </a:lnTo>
                    <a:lnTo>
                      <a:pt x="275" y="457"/>
                    </a:lnTo>
                    <a:lnTo>
                      <a:pt x="274" y="455"/>
                    </a:lnTo>
                    <a:lnTo>
                      <a:pt x="273" y="453"/>
                    </a:lnTo>
                    <a:lnTo>
                      <a:pt x="272" y="453"/>
                    </a:lnTo>
                    <a:lnTo>
                      <a:pt x="270" y="450"/>
                    </a:lnTo>
                    <a:lnTo>
                      <a:pt x="270" y="448"/>
                    </a:lnTo>
                    <a:lnTo>
                      <a:pt x="269" y="447"/>
                    </a:lnTo>
                    <a:lnTo>
                      <a:pt x="268" y="445"/>
                    </a:lnTo>
                    <a:lnTo>
                      <a:pt x="266" y="444"/>
                    </a:lnTo>
                    <a:lnTo>
                      <a:pt x="265" y="441"/>
                    </a:lnTo>
                    <a:lnTo>
                      <a:pt x="264" y="440"/>
                    </a:lnTo>
                    <a:lnTo>
                      <a:pt x="263" y="439"/>
                    </a:lnTo>
                    <a:lnTo>
                      <a:pt x="262" y="436"/>
                    </a:lnTo>
                    <a:lnTo>
                      <a:pt x="260" y="435"/>
                    </a:lnTo>
                    <a:lnTo>
                      <a:pt x="259" y="433"/>
                    </a:lnTo>
                    <a:lnTo>
                      <a:pt x="258" y="432"/>
                    </a:lnTo>
                    <a:lnTo>
                      <a:pt x="258" y="430"/>
                    </a:lnTo>
                    <a:lnTo>
                      <a:pt x="256" y="428"/>
                    </a:lnTo>
                    <a:lnTo>
                      <a:pt x="255" y="427"/>
                    </a:lnTo>
                    <a:lnTo>
                      <a:pt x="254" y="426"/>
                    </a:lnTo>
                    <a:lnTo>
                      <a:pt x="253" y="423"/>
                    </a:lnTo>
                    <a:lnTo>
                      <a:pt x="251" y="421"/>
                    </a:lnTo>
                    <a:lnTo>
                      <a:pt x="250" y="420"/>
                    </a:lnTo>
                    <a:lnTo>
                      <a:pt x="249" y="418"/>
                    </a:lnTo>
                    <a:lnTo>
                      <a:pt x="248" y="417"/>
                    </a:lnTo>
                    <a:lnTo>
                      <a:pt x="247" y="415"/>
                    </a:lnTo>
                    <a:lnTo>
                      <a:pt x="246" y="414"/>
                    </a:lnTo>
                    <a:lnTo>
                      <a:pt x="245" y="412"/>
                    </a:lnTo>
                    <a:lnTo>
                      <a:pt x="244" y="409"/>
                    </a:lnTo>
                    <a:lnTo>
                      <a:pt x="242" y="408"/>
                    </a:lnTo>
                    <a:lnTo>
                      <a:pt x="241" y="406"/>
                    </a:lnTo>
                    <a:lnTo>
                      <a:pt x="240" y="405"/>
                    </a:lnTo>
                    <a:lnTo>
                      <a:pt x="239" y="403"/>
                    </a:lnTo>
                    <a:lnTo>
                      <a:pt x="239" y="404"/>
                    </a:lnTo>
                    <a:lnTo>
                      <a:pt x="239" y="405"/>
                    </a:lnTo>
                    <a:lnTo>
                      <a:pt x="239" y="406"/>
                    </a:lnTo>
                    <a:lnTo>
                      <a:pt x="239" y="407"/>
                    </a:lnTo>
                    <a:lnTo>
                      <a:pt x="239" y="408"/>
                    </a:lnTo>
                    <a:lnTo>
                      <a:pt x="239" y="409"/>
                    </a:lnTo>
                    <a:lnTo>
                      <a:pt x="240" y="409"/>
                    </a:lnTo>
                    <a:lnTo>
                      <a:pt x="240" y="410"/>
                    </a:lnTo>
                    <a:lnTo>
                      <a:pt x="240" y="412"/>
                    </a:lnTo>
                    <a:lnTo>
                      <a:pt x="240" y="413"/>
                    </a:lnTo>
                    <a:lnTo>
                      <a:pt x="240" y="414"/>
                    </a:lnTo>
                    <a:lnTo>
                      <a:pt x="240" y="415"/>
                    </a:lnTo>
                    <a:lnTo>
                      <a:pt x="240" y="417"/>
                    </a:lnTo>
                    <a:lnTo>
                      <a:pt x="240" y="418"/>
                    </a:lnTo>
                    <a:lnTo>
                      <a:pt x="240" y="419"/>
                    </a:lnTo>
                    <a:lnTo>
                      <a:pt x="240" y="418"/>
                    </a:lnTo>
                    <a:lnTo>
                      <a:pt x="239" y="418"/>
                    </a:lnTo>
                    <a:lnTo>
                      <a:pt x="239" y="417"/>
                    </a:lnTo>
                    <a:lnTo>
                      <a:pt x="239" y="415"/>
                    </a:lnTo>
                    <a:lnTo>
                      <a:pt x="238" y="415"/>
                    </a:lnTo>
                    <a:lnTo>
                      <a:pt x="238" y="414"/>
                    </a:lnTo>
                    <a:lnTo>
                      <a:pt x="237" y="413"/>
                    </a:lnTo>
                    <a:lnTo>
                      <a:pt x="236" y="410"/>
                    </a:lnTo>
                    <a:lnTo>
                      <a:pt x="236" y="409"/>
                    </a:lnTo>
                    <a:lnTo>
                      <a:pt x="236" y="408"/>
                    </a:lnTo>
                    <a:lnTo>
                      <a:pt x="235" y="406"/>
                    </a:lnTo>
                    <a:lnTo>
                      <a:pt x="234" y="404"/>
                    </a:lnTo>
                    <a:lnTo>
                      <a:pt x="233" y="403"/>
                    </a:lnTo>
                    <a:lnTo>
                      <a:pt x="232" y="401"/>
                    </a:lnTo>
                    <a:lnTo>
                      <a:pt x="231" y="400"/>
                    </a:lnTo>
                    <a:lnTo>
                      <a:pt x="230" y="397"/>
                    </a:lnTo>
                    <a:lnTo>
                      <a:pt x="229" y="395"/>
                    </a:lnTo>
                    <a:lnTo>
                      <a:pt x="228" y="393"/>
                    </a:lnTo>
                    <a:lnTo>
                      <a:pt x="227" y="392"/>
                    </a:lnTo>
                    <a:lnTo>
                      <a:pt x="226" y="390"/>
                    </a:lnTo>
                    <a:lnTo>
                      <a:pt x="226" y="388"/>
                    </a:lnTo>
                    <a:lnTo>
                      <a:pt x="224" y="387"/>
                    </a:lnTo>
                    <a:lnTo>
                      <a:pt x="223" y="385"/>
                    </a:lnTo>
                    <a:lnTo>
                      <a:pt x="222" y="382"/>
                    </a:lnTo>
                    <a:lnTo>
                      <a:pt x="221" y="381"/>
                    </a:lnTo>
                    <a:lnTo>
                      <a:pt x="219" y="379"/>
                    </a:lnTo>
                    <a:lnTo>
                      <a:pt x="218" y="378"/>
                    </a:lnTo>
                    <a:lnTo>
                      <a:pt x="217" y="377"/>
                    </a:lnTo>
                    <a:lnTo>
                      <a:pt x="216" y="375"/>
                    </a:lnTo>
                    <a:lnTo>
                      <a:pt x="215" y="374"/>
                    </a:lnTo>
                    <a:lnTo>
                      <a:pt x="214" y="373"/>
                    </a:lnTo>
                    <a:lnTo>
                      <a:pt x="213" y="370"/>
                    </a:lnTo>
                    <a:lnTo>
                      <a:pt x="212" y="369"/>
                    </a:lnTo>
                    <a:lnTo>
                      <a:pt x="210" y="368"/>
                    </a:lnTo>
                    <a:lnTo>
                      <a:pt x="209" y="367"/>
                    </a:lnTo>
                    <a:lnTo>
                      <a:pt x="208" y="365"/>
                    </a:lnTo>
                    <a:lnTo>
                      <a:pt x="206" y="364"/>
                    </a:lnTo>
                    <a:lnTo>
                      <a:pt x="205" y="363"/>
                    </a:lnTo>
                    <a:lnTo>
                      <a:pt x="204" y="361"/>
                    </a:lnTo>
                    <a:lnTo>
                      <a:pt x="204" y="360"/>
                    </a:lnTo>
                    <a:lnTo>
                      <a:pt x="202" y="359"/>
                    </a:lnTo>
                    <a:lnTo>
                      <a:pt x="201" y="358"/>
                    </a:lnTo>
                    <a:lnTo>
                      <a:pt x="200" y="355"/>
                    </a:lnTo>
                    <a:lnTo>
                      <a:pt x="199" y="354"/>
                    </a:lnTo>
                    <a:lnTo>
                      <a:pt x="197" y="354"/>
                    </a:lnTo>
                    <a:lnTo>
                      <a:pt x="196" y="353"/>
                    </a:lnTo>
                    <a:lnTo>
                      <a:pt x="195" y="351"/>
                    </a:lnTo>
                    <a:lnTo>
                      <a:pt x="194" y="350"/>
                    </a:lnTo>
                    <a:lnTo>
                      <a:pt x="192" y="349"/>
                    </a:lnTo>
                    <a:lnTo>
                      <a:pt x="191" y="348"/>
                    </a:lnTo>
                    <a:lnTo>
                      <a:pt x="190" y="347"/>
                    </a:lnTo>
                    <a:lnTo>
                      <a:pt x="189" y="347"/>
                    </a:lnTo>
                    <a:lnTo>
                      <a:pt x="188" y="346"/>
                    </a:lnTo>
                    <a:lnTo>
                      <a:pt x="187" y="346"/>
                    </a:lnTo>
                    <a:lnTo>
                      <a:pt x="186" y="346"/>
                    </a:lnTo>
                    <a:lnTo>
                      <a:pt x="185" y="346"/>
                    </a:lnTo>
                    <a:lnTo>
                      <a:pt x="184" y="346"/>
                    </a:lnTo>
                    <a:lnTo>
                      <a:pt x="183" y="346"/>
                    </a:lnTo>
                    <a:lnTo>
                      <a:pt x="182" y="346"/>
                    </a:lnTo>
                    <a:lnTo>
                      <a:pt x="181" y="346"/>
                    </a:lnTo>
                    <a:lnTo>
                      <a:pt x="181" y="347"/>
                    </a:lnTo>
                    <a:lnTo>
                      <a:pt x="180" y="347"/>
                    </a:lnTo>
                    <a:lnTo>
                      <a:pt x="179" y="348"/>
                    </a:lnTo>
                    <a:lnTo>
                      <a:pt x="178" y="348"/>
                    </a:lnTo>
                    <a:lnTo>
                      <a:pt x="178" y="349"/>
                    </a:lnTo>
                    <a:lnTo>
                      <a:pt x="177" y="349"/>
                    </a:lnTo>
                    <a:lnTo>
                      <a:pt x="176" y="350"/>
                    </a:lnTo>
                    <a:lnTo>
                      <a:pt x="176" y="351"/>
                    </a:lnTo>
                    <a:lnTo>
                      <a:pt x="175" y="351"/>
                    </a:lnTo>
                    <a:lnTo>
                      <a:pt x="175" y="353"/>
                    </a:lnTo>
                    <a:lnTo>
                      <a:pt x="174" y="354"/>
                    </a:lnTo>
                    <a:lnTo>
                      <a:pt x="173" y="354"/>
                    </a:lnTo>
                    <a:lnTo>
                      <a:pt x="172" y="355"/>
                    </a:lnTo>
                    <a:lnTo>
                      <a:pt x="172" y="356"/>
                    </a:lnTo>
                    <a:lnTo>
                      <a:pt x="171" y="356"/>
                    </a:lnTo>
                    <a:lnTo>
                      <a:pt x="171" y="358"/>
                    </a:lnTo>
                    <a:lnTo>
                      <a:pt x="170" y="358"/>
                    </a:lnTo>
                    <a:lnTo>
                      <a:pt x="169" y="359"/>
                    </a:lnTo>
                    <a:lnTo>
                      <a:pt x="168" y="359"/>
                    </a:lnTo>
                    <a:lnTo>
                      <a:pt x="168" y="360"/>
                    </a:lnTo>
                    <a:lnTo>
                      <a:pt x="167" y="360"/>
                    </a:lnTo>
                    <a:lnTo>
                      <a:pt x="166" y="360"/>
                    </a:lnTo>
                    <a:lnTo>
                      <a:pt x="165" y="360"/>
                    </a:lnTo>
                    <a:lnTo>
                      <a:pt x="164" y="360"/>
                    </a:lnTo>
                    <a:lnTo>
                      <a:pt x="163" y="360"/>
                    </a:lnTo>
                    <a:lnTo>
                      <a:pt x="161" y="360"/>
                    </a:lnTo>
                    <a:lnTo>
                      <a:pt x="160" y="360"/>
                    </a:lnTo>
                    <a:lnTo>
                      <a:pt x="159" y="360"/>
                    </a:lnTo>
                    <a:lnTo>
                      <a:pt x="158" y="360"/>
                    </a:lnTo>
                    <a:lnTo>
                      <a:pt x="157" y="359"/>
                    </a:lnTo>
                    <a:lnTo>
                      <a:pt x="155" y="359"/>
                    </a:lnTo>
                    <a:lnTo>
                      <a:pt x="154" y="359"/>
                    </a:lnTo>
                    <a:lnTo>
                      <a:pt x="153" y="358"/>
                    </a:lnTo>
                    <a:lnTo>
                      <a:pt x="151" y="358"/>
                    </a:lnTo>
                    <a:lnTo>
                      <a:pt x="150" y="358"/>
                    </a:lnTo>
                    <a:lnTo>
                      <a:pt x="149" y="358"/>
                    </a:lnTo>
                    <a:lnTo>
                      <a:pt x="147" y="356"/>
                    </a:lnTo>
                    <a:lnTo>
                      <a:pt x="146" y="356"/>
                    </a:lnTo>
                    <a:lnTo>
                      <a:pt x="145" y="355"/>
                    </a:lnTo>
                    <a:lnTo>
                      <a:pt x="143" y="355"/>
                    </a:lnTo>
                    <a:lnTo>
                      <a:pt x="142" y="355"/>
                    </a:lnTo>
                    <a:lnTo>
                      <a:pt x="141" y="355"/>
                    </a:lnTo>
                    <a:lnTo>
                      <a:pt x="140" y="354"/>
                    </a:lnTo>
                    <a:lnTo>
                      <a:pt x="139" y="354"/>
                    </a:lnTo>
                    <a:lnTo>
                      <a:pt x="138" y="354"/>
                    </a:lnTo>
                    <a:lnTo>
                      <a:pt x="137" y="354"/>
                    </a:lnTo>
                    <a:lnTo>
                      <a:pt x="136" y="354"/>
                    </a:lnTo>
                    <a:lnTo>
                      <a:pt x="135" y="354"/>
                    </a:lnTo>
                    <a:lnTo>
                      <a:pt x="134" y="354"/>
                    </a:lnTo>
                    <a:lnTo>
                      <a:pt x="133" y="354"/>
                    </a:lnTo>
                    <a:lnTo>
                      <a:pt x="132" y="353"/>
                    </a:lnTo>
                    <a:lnTo>
                      <a:pt x="132" y="354"/>
                    </a:lnTo>
                    <a:lnTo>
                      <a:pt x="131" y="354"/>
                    </a:lnTo>
                    <a:lnTo>
                      <a:pt x="131" y="355"/>
                    </a:lnTo>
                    <a:lnTo>
                      <a:pt x="131" y="356"/>
                    </a:lnTo>
                    <a:lnTo>
                      <a:pt x="130" y="358"/>
                    </a:lnTo>
                    <a:lnTo>
                      <a:pt x="130" y="359"/>
                    </a:lnTo>
                    <a:lnTo>
                      <a:pt x="130" y="360"/>
                    </a:lnTo>
                    <a:lnTo>
                      <a:pt x="129" y="361"/>
                    </a:lnTo>
                    <a:lnTo>
                      <a:pt x="129" y="362"/>
                    </a:lnTo>
                    <a:lnTo>
                      <a:pt x="129" y="363"/>
                    </a:lnTo>
                    <a:lnTo>
                      <a:pt x="128" y="364"/>
                    </a:lnTo>
                    <a:lnTo>
                      <a:pt x="128" y="365"/>
                    </a:lnTo>
                    <a:lnTo>
                      <a:pt x="128" y="366"/>
                    </a:lnTo>
                    <a:lnTo>
                      <a:pt x="127" y="367"/>
                    </a:lnTo>
                    <a:lnTo>
                      <a:pt x="127" y="368"/>
                    </a:lnTo>
                    <a:lnTo>
                      <a:pt x="127" y="369"/>
                    </a:lnTo>
                    <a:lnTo>
                      <a:pt x="126" y="369"/>
                    </a:lnTo>
                    <a:lnTo>
                      <a:pt x="126" y="370"/>
                    </a:lnTo>
                    <a:lnTo>
                      <a:pt x="126" y="372"/>
                    </a:lnTo>
                    <a:lnTo>
                      <a:pt x="126" y="370"/>
                    </a:lnTo>
                    <a:lnTo>
                      <a:pt x="125" y="369"/>
                    </a:lnTo>
                    <a:lnTo>
                      <a:pt x="125" y="368"/>
                    </a:lnTo>
                    <a:lnTo>
                      <a:pt x="125" y="367"/>
                    </a:lnTo>
                    <a:lnTo>
                      <a:pt x="125" y="366"/>
                    </a:lnTo>
                    <a:lnTo>
                      <a:pt x="125" y="365"/>
                    </a:lnTo>
                    <a:lnTo>
                      <a:pt x="125" y="364"/>
                    </a:lnTo>
                    <a:lnTo>
                      <a:pt x="125" y="363"/>
                    </a:lnTo>
                    <a:lnTo>
                      <a:pt x="124" y="362"/>
                    </a:lnTo>
                    <a:lnTo>
                      <a:pt x="124" y="361"/>
                    </a:lnTo>
                    <a:lnTo>
                      <a:pt x="124" y="360"/>
                    </a:lnTo>
                    <a:lnTo>
                      <a:pt x="124" y="359"/>
                    </a:lnTo>
                    <a:lnTo>
                      <a:pt x="124" y="358"/>
                    </a:lnTo>
                    <a:lnTo>
                      <a:pt x="124" y="356"/>
                    </a:lnTo>
                    <a:lnTo>
                      <a:pt x="124" y="355"/>
                    </a:lnTo>
                    <a:lnTo>
                      <a:pt x="124" y="354"/>
                    </a:lnTo>
                    <a:lnTo>
                      <a:pt x="123" y="354"/>
                    </a:lnTo>
                    <a:lnTo>
                      <a:pt x="123" y="353"/>
                    </a:lnTo>
                    <a:lnTo>
                      <a:pt x="123" y="351"/>
                    </a:lnTo>
                    <a:lnTo>
                      <a:pt x="123" y="350"/>
                    </a:lnTo>
                    <a:lnTo>
                      <a:pt x="123" y="349"/>
                    </a:lnTo>
                    <a:lnTo>
                      <a:pt x="123" y="348"/>
                    </a:lnTo>
                    <a:lnTo>
                      <a:pt x="122" y="347"/>
                    </a:lnTo>
                    <a:lnTo>
                      <a:pt x="122" y="346"/>
                    </a:lnTo>
                    <a:lnTo>
                      <a:pt x="122" y="345"/>
                    </a:lnTo>
                    <a:lnTo>
                      <a:pt x="121" y="345"/>
                    </a:lnTo>
                    <a:lnTo>
                      <a:pt x="121" y="344"/>
                    </a:lnTo>
                    <a:lnTo>
                      <a:pt x="120" y="342"/>
                    </a:lnTo>
                    <a:lnTo>
                      <a:pt x="119" y="342"/>
                    </a:lnTo>
                    <a:lnTo>
                      <a:pt x="119" y="341"/>
                    </a:lnTo>
                    <a:lnTo>
                      <a:pt x="118" y="341"/>
                    </a:lnTo>
                    <a:lnTo>
                      <a:pt x="117" y="340"/>
                    </a:lnTo>
                    <a:lnTo>
                      <a:pt x="116" y="338"/>
                    </a:lnTo>
                    <a:lnTo>
                      <a:pt x="115" y="337"/>
                    </a:lnTo>
                    <a:lnTo>
                      <a:pt x="115" y="336"/>
                    </a:lnTo>
                    <a:lnTo>
                      <a:pt x="114" y="336"/>
                    </a:lnTo>
                    <a:lnTo>
                      <a:pt x="113" y="335"/>
                    </a:lnTo>
                    <a:lnTo>
                      <a:pt x="112" y="334"/>
                    </a:lnTo>
                    <a:lnTo>
                      <a:pt x="112" y="333"/>
                    </a:lnTo>
                    <a:lnTo>
                      <a:pt x="111" y="333"/>
                    </a:lnTo>
                    <a:lnTo>
                      <a:pt x="111" y="332"/>
                    </a:lnTo>
                    <a:lnTo>
                      <a:pt x="110" y="332"/>
                    </a:lnTo>
                    <a:lnTo>
                      <a:pt x="110" y="331"/>
                    </a:lnTo>
                    <a:lnTo>
                      <a:pt x="110" y="329"/>
                    </a:lnTo>
                    <a:lnTo>
                      <a:pt x="109" y="329"/>
                    </a:lnTo>
                    <a:lnTo>
                      <a:pt x="108" y="329"/>
                    </a:lnTo>
                    <a:lnTo>
                      <a:pt x="108" y="328"/>
                    </a:lnTo>
                    <a:lnTo>
                      <a:pt x="107" y="327"/>
                    </a:lnTo>
                    <a:lnTo>
                      <a:pt x="107" y="326"/>
                    </a:lnTo>
                    <a:lnTo>
                      <a:pt x="107" y="324"/>
                    </a:lnTo>
                    <a:lnTo>
                      <a:pt x="106" y="323"/>
                    </a:lnTo>
                    <a:lnTo>
                      <a:pt x="106" y="322"/>
                    </a:lnTo>
                    <a:lnTo>
                      <a:pt x="106" y="321"/>
                    </a:lnTo>
                    <a:lnTo>
                      <a:pt x="106" y="320"/>
                    </a:lnTo>
                    <a:lnTo>
                      <a:pt x="105" y="319"/>
                    </a:lnTo>
                    <a:lnTo>
                      <a:pt x="105" y="318"/>
                    </a:lnTo>
                    <a:lnTo>
                      <a:pt x="105" y="317"/>
                    </a:lnTo>
                    <a:lnTo>
                      <a:pt x="105" y="316"/>
                    </a:lnTo>
                    <a:lnTo>
                      <a:pt x="104" y="315"/>
                    </a:lnTo>
                    <a:lnTo>
                      <a:pt x="104" y="314"/>
                    </a:lnTo>
                    <a:lnTo>
                      <a:pt x="104" y="313"/>
                    </a:lnTo>
                    <a:lnTo>
                      <a:pt x="104" y="311"/>
                    </a:lnTo>
                    <a:lnTo>
                      <a:pt x="104" y="310"/>
                    </a:lnTo>
                    <a:lnTo>
                      <a:pt x="103" y="310"/>
                    </a:lnTo>
                    <a:lnTo>
                      <a:pt x="103" y="309"/>
                    </a:lnTo>
                    <a:lnTo>
                      <a:pt x="103" y="308"/>
                    </a:lnTo>
                    <a:lnTo>
                      <a:pt x="103" y="307"/>
                    </a:lnTo>
                    <a:lnTo>
                      <a:pt x="103" y="306"/>
                    </a:lnTo>
                    <a:lnTo>
                      <a:pt x="103" y="307"/>
                    </a:lnTo>
                    <a:lnTo>
                      <a:pt x="104" y="308"/>
                    </a:lnTo>
                    <a:lnTo>
                      <a:pt x="104" y="309"/>
                    </a:lnTo>
                    <a:lnTo>
                      <a:pt x="105" y="310"/>
                    </a:lnTo>
                    <a:lnTo>
                      <a:pt x="106" y="311"/>
                    </a:lnTo>
                    <a:lnTo>
                      <a:pt x="106" y="313"/>
                    </a:lnTo>
                    <a:lnTo>
                      <a:pt x="107" y="314"/>
                    </a:lnTo>
                    <a:lnTo>
                      <a:pt x="108" y="315"/>
                    </a:lnTo>
                    <a:lnTo>
                      <a:pt x="109" y="316"/>
                    </a:lnTo>
                    <a:lnTo>
                      <a:pt x="110" y="318"/>
                    </a:lnTo>
                    <a:lnTo>
                      <a:pt x="110" y="319"/>
                    </a:lnTo>
                    <a:lnTo>
                      <a:pt x="111" y="320"/>
                    </a:lnTo>
                    <a:lnTo>
                      <a:pt x="112" y="322"/>
                    </a:lnTo>
                    <a:lnTo>
                      <a:pt x="113" y="323"/>
                    </a:lnTo>
                    <a:lnTo>
                      <a:pt x="114" y="324"/>
                    </a:lnTo>
                    <a:lnTo>
                      <a:pt x="115" y="326"/>
                    </a:lnTo>
                    <a:lnTo>
                      <a:pt x="116" y="328"/>
                    </a:lnTo>
                    <a:lnTo>
                      <a:pt x="117" y="329"/>
                    </a:lnTo>
                    <a:lnTo>
                      <a:pt x="118" y="329"/>
                    </a:lnTo>
                    <a:lnTo>
                      <a:pt x="119" y="331"/>
                    </a:lnTo>
                    <a:lnTo>
                      <a:pt x="120" y="332"/>
                    </a:lnTo>
                    <a:lnTo>
                      <a:pt x="121" y="332"/>
                    </a:lnTo>
                    <a:lnTo>
                      <a:pt x="122" y="333"/>
                    </a:lnTo>
                    <a:lnTo>
                      <a:pt x="122" y="334"/>
                    </a:lnTo>
                    <a:lnTo>
                      <a:pt x="123" y="334"/>
                    </a:lnTo>
                    <a:lnTo>
                      <a:pt x="124" y="334"/>
                    </a:lnTo>
                    <a:lnTo>
                      <a:pt x="125" y="334"/>
                    </a:lnTo>
                    <a:lnTo>
                      <a:pt x="126" y="334"/>
                    </a:lnTo>
                    <a:lnTo>
                      <a:pt x="127" y="334"/>
                    </a:lnTo>
                    <a:lnTo>
                      <a:pt x="128" y="333"/>
                    </a:lnTo>
                    <a:lnTo>
                      <a:pt x="129" y="333"/>
                    </a:lnTo>
                    <a:lnTo>
                      <a:pt x="129" y="332"/>
                    </a:lnTo>
                    <a:lnTo>
                      <a:pt x="130" y="332"/>
                    </a:lnTo>
                    <a:lnTo>
                      <a:pt x="131" y="332"/>
                    </a:lnTo>
                    <a:lnTo>
                      <a:pt x="132" y="331"/>
                    </a:lnTo>
                    <a:lnTo>
                      <a:pt x="133" y="331"/>
                    </a:lnTo>
                    <a:lnTo>
                      <a:pt x="133" y="329"/>
                    </a:lnTo>
                    <a:lnTo>
                      <a:pt x="134" y="329"/>
                    </a:lnTo>
                    <a:lnTo>
                      <a:pt x="135" y="329"/>
                    </a:lnTo>
                    <a:lnTo>
                      <a:pt x="135" y="328"/>
                    </a:lnTo>
                    <a:lnTo>
                      <a:pt x="135" y="327"/>
                    </a:lnTo>
                    <a:lnTo>
                      <a:pt x="135" y="326"/>
                    </a:lnTo>
                    <a:lnTo>
                      <a:pt x="135" y="324"/>
                    </a:lnTo>
                    <a:lnTo>
                      <a:pt x="135" y="323"/>
                    </a:lnTo>
                    <a:lnTo>
                      <a:pt x="135" y="322"/>
                    </a:lnTo>
                    <a:lnTo>
                      <a:pt x="136" y="321"/>
                    </a:lnTo>
                    <a:lnTo>
                      <a:pt x="136" y="320"/>
                    </a:lnTo>
                    <a:lnTo>
                      <a:pt x="136" y="319"/>
                    </a:lnTo>
                    <a:lnTo>
                      <a:pt x="136" y="317"/>
                    </a:lnTo>
                    <a:lnTo>
                      <a:pt x="136" y="316"/>
                    </a:lnTo>
                    <a:lnTo>
                      <a:pt x="136" y="315"/>
                    </a:lnTo>
                    <a:lnTo>
                      <a:pt x="135" y="314"/>
                    </a:lnTo>
                    <a:lnTo>
                      <a:pt x="135" y="311"/>
                    </a:lnTo>
                    <a:lnTo>
                      <a:pt x="135" y="310"/>
                    </a:lnTo>
                    <a:lnTo>
                      <a:pt x="135" y="309"/>
                    </a:lnTo>
                    <a:lnTo>
                      <a:pt x="135" y="308"/>
                    </a:lnTo>
                    <a:lnTo>
                      <a:pt x="135" y="307"/>
                    </a:lnTo>
                    <a:lnTo>
                      <a:pt x="135" y="306"/>
                    </a:lnTo>
                    <a:lnTo>
                      <a:pt x="135" y="305"/>
                    </a:lnTo>
                    <a:lnTo>
                      <a:pt x="135" y="304"/>
                    </a:lnTo>
                    <a:lnTo>
                      <a:pt x="135" y="303"/>
                    </a:lnTo>
                    <a:lnTo>
                      <a:pt x="135" y="302"/>
                    </a:lnTo>
                    <a:lnTo>
                      <a:pt x="134" y="301"/>
                    </a:lnTo>
                    <a:lnTo>
                      <a:pt x="134" y="300"/>
                    </a:lnTo>
                    <a:lnTo>
                      <a:pt x="133" y="299"/>
                    </a:lnTo>
                    <a:lnTo>
                      <a:pt x="133" y="297"/>
                    </a:lnTo>
                    <a:lnTo>
                      <a:pt x="133" y="296"/>
                    </a:lnTo>
                    <a:lnTo>
                      <a:pt x="132" y="295"/>
                    </a:lnTo>
                    <a:lnTo>
                      <a:pt x="132" y="294"/>
                    </a:lnTo>
                    <a:lnTo>
                      <a:pt x="131" y="293"/>
                    </a:lnTo>
                    <a:lnTo>
                      <a:pt x="131" y="292"/>
                    </a:lnTo>
                    <a:lnTo>
                      <a:pt x="131" y="293"/>
                    </a:lnTo>
                    <a:lnTo>
                      <a:pt x="130" y="293"/>
                    </a:lnTo>
                    <a:lnTo>
                      <a:pt x="130" y="294"/>
                    </a:lnTo>
                    <a:lnTo>
                      <a:pt x="129" y="294"/>
                    </a:lnTo>
                    <a:lnTo>
                      <a:pt x="129" y="295"/>
                    </a:lnTo>
                    <a:lnTo>
                      <a:pt x="128" y="296"/>
                    </a:lnTo>
                    <a:lnTo>
                      <a:pt x="127" y="297"/>
                    </a:lnTo>
                    <a:lnTo>
                      <a:pt x="127" y="299"/>
                    </a:lnTo>
                    <a:lnTo>
                      <a:pt x="126" y="299"/>
                    </a:lnTo>
                    <a:lnTo>
                      <a:pt x="126" y="300"/>
                    </a:lnTo>
                    <a:lnTo>
                      <a:pt x="125" y="300"/>
                    </a:lnTo>
                    <a:lnTo>
                      <a:pt x="125" y="301"/>
                    </a:lnTo>
                    <a:lnTo>
                      <a:pt x="124" y="301"/>
                    </a:lnTo>
                    <a:lnTo>
                      <a:pt x="124" y="302"/>
                    </a:lnTo>
                    <a:lnTo>
                      <a:pt x="123" y="302"/>
                    </a:lnTo>
                    <a:lnTo>
                      <a:pt x="123" y="303"/>
                    </a:lnTo>
                    <a:lnTo>
                      <a:pt x="122" y="303"/>
                    </a:lnTo>
                    <a:lnTo>
                      <a:pt x="122" y="304"/>
                    </a:lnTo>
                    <a:lnTo>
                      <a:pt x="122" y="305"/>
                    </a:lnTo>
                    <a:lnTo>
                      <a:pt x="121" y="306"/>
                    </a:lnTo>
                    <a:lnTo>
                      <a:pt x="121" y="305"/>
                    </a:lnTo>
                    <a:lnTo>
                      <a:pt x="122" y="304"/>
                    </a:lnTo>
                    <a:lnTo>
                      <a:pt x="122" y="303"/>
                    </a:lnTo>
                    <a:lnTo>
                      <a:pt x="122" y="301"/>
                    </a:lnTo>
                    <a:lnTo>
                      <a:pt x="122" y="300"/>
                    </a:lnTo>
                    <a:lnTo>
                      <a:pt x="122" y="297"/>
                    </a:lnTo>
                    <a:lnTo>
                      <a:pt x="122" y="296"/>
                    </a:lnTo>
                    <a:lnTo>
                      <a:pt x="122" y="294"/>
                    </a:lnTo>
                    <a:lnTo>
                      <a:pt x="122" y="292"/>
                    </a:lnTo>
                    <a:lnTo>
                      <a:pt x="122" y="291"/>
                    </a:lnTo>
                    <a:lnTo>
                      <a:pt x="122" y="289"/>
                    </a:lnTo>
                    <a:lnTo>
                      <a:pt x="122" y="288"/>
                    </a:lnTo>
                    <a:lnTo>
                      <a:pt x="122" y="286"/>
                    </a:lnTo>
                    <a:lnTo>
                      <a:pt x="122" y="283"/>
                    </a:lnTo>
                    <a:lnTo>
                      <a:pt x="122" y="282"/>
                    </a:lnTo>
                    <a:lnTo>
                      <a:pt x="122" y="280"/>
                    </a:lnTo>
                    <a:lnTo>
                      <a:pt x="121" y="279"/>
                    </a:lnTo>
                    <a:lnTo>
                      <a:pt x="121" y="278"/>
                    </a:lnTo>
                    <a:lnTo>
                      <a:pt x="120" y="277"/>
                    </a:lnTo>
                    <a:lnTo>
                      <a:pt x="120" y="276"/>
                    </a:lnTo>
                    <a:lnTo>
                      <a:pt x="119" y="275"/>
                    </a:lnTo>
                    <a:lnTo>
                      <a:pt x="118" y="274"/>
                    </a:lnTo>
                    <a:lnTo>
                      <a:pt x="117" y="273"/>
                    </a:lnTo>
                    <a:lnTo>
                      <a:pt x="116" y="273"/>
                    </a:lnTo>
                    <a:lnTo>
                      <a:pt x="115" y="273"/>
                    </a:lnTo>
                    <a:lnTo>
                      <a:pt x="114" y="274"/>
                    </a:lnTo>
                    <a:lnTo>
                      <a:pt x="113" y="274"/>
                    </a:lnTo>
                    <a:lnTo>
                      <a:pt x="112" y="275"/>
                    </a:lnTo>
                    <a:lnTo>
                      <a:pt x="111" y="276"/>
                    </a:lnTo>
                    <a:lnTo>
                      <a:pt x="110" y="278"/>
                    </a:lnTo>
                    <a:lnTo>
                      <a:pt x="109" y="279"/>
                    </a:lnTo>
                    <a:lnTo>
                      <a:pt x="108" y="277"/>
                    </a:lnTo>
                    <a:lnTo>
                      <a:pt x="106" y="275"/>
                    </a:lnTo>
                    <a:lnTo>
                      <a:pt x="105" y="273"/>
                    </a:lnTo>
                    <a:lnTo>
                      <a:pt x="103" y="270"/>
                    </a:lnTo>
                    <a:lnTo>
                      <a:pt x="102" y="267"/>
                    </a:lnTo>
                    <a:lnTo>
                      <a:pt x="100" y="265"/>
                    </a:lnTo>
                    <a:lnTo>
                      <a:pt x="98" y="263"/>
                    </a:lnTo>
                    <a:lnTo>
                      <a:pt x="98" y="261"/>
                    </a:lnTo>
                    <a:lnTo>
                      <a:pt x="96" y="259"/>
                    </a:lnTo>
                    <a:lnTo>
                      <a:pt x="95" y="256"/>
                    </a:lnTo>
                    <a:lnTo>
                      <a:pt x="93" y="254"/>
                    </a:lnTo>
                    <a:lnTo>
                      <a:pt x="92" y="251"/>
                    </a:lnTo>
                    <a:lnTo>
                      <a:pt x="90" y="249"/>
                    </a:lnTo>
                    <a:lnTo>
                      <a:pt x="88" y="247"/>
                    </a:lnTo>
                    <a:lnTo>
                      <a:pt x="87" y="245"/>
                    </a:lnTo>
                    <a:lnTo>
                      <a:pt x="86" y="242"/>
                    </a:lnTo>
                    <a:lnTo>
                      <a:pt x="85" y="240"/>
                    </a:lnTo>
                    <a:lnTo>
                      <a:pt x="83" y="237"/>
                    </a:lnTo>
                    <a:lnTo>
                      <a:pt x="81" y="235"/>
                    </a:lnTo>
                    <a:lnTo>
                      <a:pt x="80" y="233"/>
                    </a:lnTo>
                    <a:lnTo>
                      <a:pt x="78" y="231"/>
                    </a:lnTo>
                    <a:lnTo>
                      <a:pt x="77" y="229"/>
                    </a:lnTo>
                    <a:lnTo>
                      <a:pt x="76" y="227"/>
                    </a:lnTo>
                    <a:lnTo>
                      <a:pt x="74" y="223"/>
                    </a:lnTo>
                    <a:lnTo>
                      <a:pt x="73" y="221"/>
                    </a:lnTo>
                    <a:lnTo>
                      <a:pt x="71" y="219"/>
                    </a:lnTo>
                    <a:lnTo>
                      <a:pt x="70" y="217"/>
                    </a:lnTo>
                    <a:lnTo>
                      <a:pt x="68" y="215"/>
                    </a:lnTo>
                    <a:lnTo>
                      <a:pt x="66" y="213"/>
                    </a:lnTo>
                    <a:lnTo>
                      <a:pt x="65" y="210"/>
                    </a:lnTo>
                    <a:lnTo>
                      <a:pt x="64" y="207"/>
                    </a:lnTo>
                    <a:lnTo>
                      <a:pt x="62" y="205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1" name="Freeform 149"/>
              <p:cNvSpPr>
                <a:spLocks/>
              </p:cNvSpPr>
              <p:nvPr/>
            </p:nvSpPr>
            <p:spPr bwMode="auto">
              <a:xfrm>
                <a:off x="2863" y="2126"/>
                <a:ext cx="503" cy="697"/>
              </a:xfrm>
              <a:custGeom>
                <a:avLst/>
                <a:gdLst>
                  <a:gd name="T0" fmla="*/ 29 w 387"/>
                  <a:gd name="T1" fmla="*/ 286 h 417"/>
                  <a:gd name="T2" fmla="*/ 56 w 387"/>
                  <a:gd name="T3" fmla="*/ 301 h 417"/>
                  <a:gd name="T4" fmla="*/ 77 w 387"/>
                  <a:gd name="T5" fmla="*/ 323 h 417"/>
                  <a:gd name="T6" fmla="*/ 75 w 387"/>
                  <a:gd name="T7" fmla="*/ 315 h 417"/>
                  <a:gd name="T8" fmla="*/ 107 w 387"/>
                  <a:gd name="T9" fmla="*/ 336 h 417"/>
                  <a:gd name="T10" fmla="*/ 155 w 387"/>
                  <a:gd name="T11" fmla="*/ 382 h 417"/>
                  <a:gd name="T12" fmla="*/ 170 w 387"/>
                  <a:gd name="T13" fmla="*/ 395 h 417"/>
                  <a:gd name="T14" fmla="*/ 182 w 387"/>
                  <a:gd name="T15" fmla="*/ 400 h 417"/>
                  <a:gd name="T16" fmla="*/ 189 w 387"/>
                  <a:gd name="T17" fmla="*/ 414 h 417"/>
                  <a:gd name="T18" fmla="*/ 243 w 387"/>
                  <a:gd name="T19" fmla="*/ 409 h 417"/>
                  <a:gd name="T20" fmla="*/ 274 w 387"/>
                  <a:gd name="T21" fmla="*/ 358 h 417"/>
                  <a:gd name="T22" fmla="*/ 286 w 387"/>
                  <a:gd name="T23" fmla="*/ 325 h 417"/>
                  <a:gd name="T24" fmla="*/ 296 w 387"/>
                  <a:gd name="T25" fmla="*/ 309 h 417"/>
                  <a:gd name="T26" fmla="*/ 296 w 387"/>
                  <a:gd name="T27" fmla="*/ 266 h 417"/>
                  <a:gd name="T28" fmla="*/ 295 w 387"/>
                  <a:gd name="T29" fmla="*/ 215 h 417"/>
                  <a:gd name="T30" fmla="*/ 318 w 387"/>
                  <a:gd name="T31" fmla="*/ 201 h 417"/>
                  <a:gd name="T32" fmla="*/ 338 w 387"/>
                  <a:gd name="T33" fmla="*/ 164 h 417"/>
                  <a:gd name="T34" fmla="*/ 346 w 387"/>
                  <a:gd name="T35" fmla="*/ 122 h 417"/>
                  <a:gd name="T36" fmla="*/ 358 w 387"/>
                  <a:gd name="T37" fmla="*/ 82 h 417"/>
                  <a:gd name="T38" fmla="*/ 381 w 387"/>
                  <a:gd name="T39" fmla="*/ 38 h 417"/>
                  <a:gd name="T40" fmla="*/ 372 w 387"/>
                  <a:gd name="T41" fmla="*/ 0 h 417"/>
                  <a:gd name="T42" fmla="*/ 327 w 387"/>
                  <a:gd name="T43" fmla="*/ 23 h 417"/>
                  <a:gd name="T44" fmla="*/ 307 w 387"/>
                  <a:gd name="T45" fmla="*/ 70 h 417"/>
                  <a:gd name="T46" fmla="*/ 283 w 387"/>
                  <a:gd name="T47" fmla="*/ 146 h 417"/>
                  <a:gd name="T48" fmla="*/ 254 w 387"/>
                  <a:gd name="T49" fmla="*/ 175 h 417"/>
                  <a:gd name="T50" fmla="*/ 236 w 387"/>
                  <a:gd name="T51" fmla="*/ 186 h 417"/>
                  <a:gd name="T52" fmla="*/ 224 w 387"/>
                  <a:gd name="T53" fmla="*/ 201 h 417"/>
                  <a:gd name="T54" fmla="*/ 219 w 387"/>
                  <a:gd name="T55" fmla="*/ 228 h 417"/>
                  <a:gd name="T56" fmla="*/ 218 w 387"/>
                  <a:gd name="T57" fmla="*/ 249 h 417"/>
                  <a:gd name="T58" fmla="*/ 221 w 387"/>
                  <a:gd name="T59" fmla="*/ 265 h 417"/>
                  <a:gd name="T60" fmla="*/ 226 w 387"/>
                  <a:gd name="T61" fmla="*/ 284 h 417"/>
                  <a:gd name="T62" fmla="*/ 225 w 387"/>
                  <a:gd name="T63" fmla="*/ 312 h 417"/>
                  <a:gd name="T64" fmla="*/ 198 w 387"/>
                  <a:gd name="T65" fmla="*/ 326 h 417"/>
                  <a:gd name="T66" fmla="*/ 174 w 387"/>
                  <a:gd name="T67" fmla="*/ 320 h 417"/>
                  <a:gd name="T68" fmla="*/ 146 w 387"/>
                  <a:gd name="T69" fmla="*/ 296 h 417"/>
                  <a:gd name="T70" fmla="*/ 124 w 387"/>
                  <a:gd name="T71" fmla="*/ 279 h 417"/>
                  <a:gd name="T72" fmla="*/ 106 w 387"/>
                  <a:gd name="T73" fmla="*/ 256 h 417"/>
                  <a:gd name="T74" fmla="*/ 109 w 387"/>
                  <a:gd name="T75" fmla="*/ 216 h 417"/>
                  <a:gd name="T76" fmla="*/ 123 w 387"/>
                  <a:gd name="T77" fmla="*/ 193 h 417"/>
                  <a:gd name="T78" fmla="*/ 153 w 387"/>
                  <a:gd name="T79" fmla="*/ 172 h 417"/>
                  <a:gd name="T80" fmla="*/ 188 w 387"/>
                  <a:gd name="T81" fmla="*/ 160 h 417"/>
                  <a:gd name="T82" fmla="*/ 219 w 387"/>
                  <a:gd name="T83" fmla="*/ 173 h 417"/>
                  <a:gd name="T84" fmla="*/ 235 w 387"/>
                  <a:gd name="T85" fmla="*/ 173 h 417"/>
                  <a:gd name="T86" fmla="*/ 252 w 387"/>
                  <a:gd name="T87" fmla="*/ 160 h 417"/>
                  <a:gd name="T88" fmla="*/ 263 w 387"/>
                  <a:gd name="T89" fmla="*/ 146 h 417"/>
                  <a:gd name="T90" fmla="*/ 268 w 387"/>
                  <a:gd name="T91" fmla="*/ 130 h 417"/>
                  <a:gd name="T92" fmla="*/ 236 w 387"/>
                  <a:gd name="T93" fmla="*/ 130 h 417"/>
                  <a:gd name="T94" fmla="*/ 222 w 387"/>
                  <a:gd name="T95" fmla="*/ 132 h 417"/>
                  <a:gd name="T96" fmla="*/ 235 w 387"/>
                  <a:gd name="T97" fmla="*/ 137 h 417"/>
                  <a:gd name="T98" fmla="*/ 217 w 387"/>
                  <a:gd name="T99" fmla="*/ 136 h 417"/>
                  <a:gd name="T100" fmla="*/ 212 w 387"/>
                  <a:gd name="T101" fmla="*/ 139 h 417"/>
                  <a:gd name="T102" fmla="*/ 229 w 387"/>
                  <a:gd name="T103" fmla="*/ 144 h 417"/>
                  <a:gd name="T104" fmla="*/ 164 w 387"/>
                  <a:gd name="T105" fmla="*/ 143 h 417"/>
                  <a:gd name="T106" fmla="*/ 93 w 387"/>
                  <a:gd name="T107" fmla="*/ 143 h 417"/>
                  <a:gd name="T108" fmla="*/ 82 w 387"/>
                  <a:gd name="T109" fmla="*/ 143 h 417"/>
                  <a:gd name="T110" fmla="*/ 79 w 387"/>
                  <a:gd name="T111" fmla="*/ 163 h 417"/>
                  <a:gd name="T112" fmla="*/ 53 w 387"/>
                  <a:gd name="T113" fmla="*/ 166 h 417"/>
                  <a:gd name="T114" fmla="*/ 25 w 387"/>
                  <a:gd name="T115" fmla="*/ 172 h 417"/>
                  <a:gd name="T116" fmla="*/ 8 w 387"/>
                  <a:gd name="T117" fmla="*/ 175 h 417"/>
                  <a:gd name="T118" fmla="*/ 8 w 387"/>
                  <a:gd name="T119" fmla="*/ 220 h 417"/>
                  <a:gd name="T120" fmla="*/ 11 w 387"/>
                  <a:gd name="T121" fmla="*/ 270 h 41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87"/>
                  <a:gd name="T184" fmla="*/ 0 h 417"/>
                  <a:gd name="T185" fmla="*/ 387 w 387"/>
                  <a:gd name="T186" fmla="*/ 417 h 41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87" h="417">
                    <a:moveTo>
                      <a:pt x="0" y="268"/>
                    </a:moveTo>
                    <a:lnTo>
                      <a:pt x="1" y="270"/>
                    </a:lnTo>
                    <a:lnTo>
                      <a:pt x="2" y="272"/>
                    </a:lnTo>
                    <a:lnTo>
                      <a:pt x="4" y="274"/>
                    </a:lnTo>
                    <a:lnTo>
                      <a:pt x="5" y="275"/>
                    </a:lnTo>
                    <a:lnTo>
                      <a:pt x="7" y="276"/>
                    </a:lnTo>
                    <a:lnTo>
                      <a:pt x="8" y="279"/>
                    </a:lnTo>
                    <a:lnTo>
                      <a:pt x="10" y="280"/>
                    </a:lnTo>
                    <a:lnTo>
                      <a:pt x="12" y="281"/>
                    </a:lnTo>
                    <a:lnTo>
                      <a:pt x="13" y="281"/>
                    </a:lnTo>
                    <a:lnTo>
                      <a:pt x="15" y="282"/>
                    </a:lnTo>
                    <a:lnTo>
                      <a:pt x="16" y="283"/>
                    </a:lnTo>
                    <a:lnTo>
                      <a:pt x="18" y="283"/>
                    </a:lnTo>
                    <a:lnTo>
                      <a:pt x="20" y="284"/>
                    </a:lnTo>
                    <a:lnTo>
                      <a:pt x="22" y="285"/>
                    </a:lnTo>
                    <a:lnTo>
                      <a:pt x="24" y="285"/>
                    </a:lnTo>
                    <a:lnTo>
                      <a:pt x="25" y="285"/>
                    </a:lnTo>
                    <a:lnTo>
                      <a:pt x="27" y="286"/>
                    </a:lnTo>
                    <a:lnTo>
                      <a:pt x="29" y="286"/>
                    </a:lnTo>
                    <a:lnTo>
                      <a:pt x="31" y="287"/>
                    </a:lnTo>
                    <a:lnTo>
                      <a:pt x="33" y="287"/>
                    </a:lnTo>
                    <a:lnTo>
                      <a:pt x="35" y="288"/>
                    </a:lnTo>
                    <a:lnTo>
                      <a:pt x="37" y="288"/>
                    </a:lnTo>
                    <a:lnTo>
                      <a:pt x="38" y="289"/>
                    </a:lnTo>
                    <a:lnTo>
                      <a:pt x="40" y="289"/>
                    </a:lnTo>
                    <a:lnTo>
                      <a:pt x="42" y="291"/>
                    </a:lnTo>
                    <a:lnTo>
                      <a:pt x="43" y="291"/>
                    </a:lnTo>
                    <a:lnTo>
                      <a:pt x="45" y="292"/>
                    </a:lnTo>
                    <a:lnTo>
                      <a:pt x="47" y="293"/>
                    </a:lnTo>
                    <a:lnTo>
                      <a:pt x="48" y="294"/>
                    </a:lnTo>
                    <a:lnTo>
                      <a:pt x="49" y="295"/>
                    </a:lnTo>
                    <a:lnTo>
                      <a:pt x="50" y="296"/>
                    </a:lnTo>
                    <a:lnTo>
                      <a:pt x="52" y="297"/>
                    </a:lnTo>
                    <a:lnTo>
                      <a:pt x="52" y="298"/>
                    </a:lnTo>
                    <a:lnTo>
                      <a:pt x="53" y="299"/>
                    </a:lnTo>
                    <a:lnTo>
                      <a:pt x="54" y="299"/>
                    </a:lnTo>
                    <a:lnTo>
                      <a:pt x="55" y="300"/>
                    </a:lnTo>
                    <a:lnTo>
                      <a:pt x="56" y="301"/>
                    </a:lnTo>
                    <a:lnTo>
                      <a:pt x="57" y="302"/>
                    </a:lnTo>
                    <a:lnTo>
                      <a:pt x="58" y="303"/>
                    </a:lnTo>
                    <a:lnTo>
                      <a:pt x="59" y="305"/>
                    </a:lnTo>
                    <a:lnTo>
                      <a:pt x="59" y="306"/>
                    </a:lnTo>
                    <a:lnTo>
                      <a:pt x="60" y="307"/>
                    </a:lnTo>
                    <a:lnTo>
                      <a:pt x="62" y="308"/>
                    </a:lnTo>
                    <a:lnTo>
                      <a:pt x="63" y="309"/>
                    </a:lnTo>
                    <a:lnTo>
                      <a:pt x="64" y="311"/>
                    </a:lnTo>
                    <a:lnTo>
                      <a:pt x="66" y="312"/>
                    </a:lnTo>
                    <a:lnTo>
                      <a:pt x="67" y="313"/>
                    </a:lnTo>
                    <a:lnTo>
                      <a:pt x="68" y="314"/>
                    </a:lnTo>
                    <a:lnTo>
                      <a:pt x="70" y="315"/>
                    </a:lnTo>
                    <a:lnTo>
                      <a:pt x="70" y="316"/>
                    </a:lnTo>
                    <a:lnTo>
                      <a:pt x="71" y="318"/>
                    </a:lnTo>
                    <a:lnTo>
                      <a:pt x="72" y="319"/>
                    </a:lnTo>
                    <a:lnTo>
                      <a:pt x="74" y="320"/>
                    </a:lnTo>
                    <a:lnTo>
                      <a:pt x="75" y="321"/>
                    </a:lnTo>
                    <a:lnTo>
                      <a:pt x="76" y="321"/>
                    </a:lnTo>
                    <a:lnTo>
                      <a:pt x="77" y="323"/>
                    </a:lnTo>
                    <a:lnTo>
                      <a:pt x="78" y="324"/>
                    </a:lnTo>
                    <a:lnTo>
                      <a:pt x="79" y="325"/>
                    </a:lnTo>
                    <a:lnTo>
                      <a:pt x="80" y="325"/>
                    </a:lnTo>
                    <a:lnTo>
                      <a:pt x="80" y="326"/>
                    </a:lnTo>
                    <a:lnTo>
                      <a:pt x="81" y="326"/>
                    </a:lnTo>
                    <a:lnTo>
                      <a:pt x="80" y="325"/>
                    </a:lnTo>
                    <a:lnTo>
                      <a:pt x="80" y="324"/>
                    </a:lnTo>
                    <a:lnTo>
                      <a:pt x="79" y="324"/>
                    </a:lnTo>
                    <a:lnTo>
                      <a:pt x="79" y="323"/>
                    </a:lnTo>
                    <a:lnTo>
                      <a:pt x="79" y="321"/>
                    </a:lnTo>
                    <a:lnTo>
                      <a:pt x="78" y="321"/>
                    </a:lnTo>
                    <a:lnTo>
                      <a:pt x="78" y="320"/>
                    </a:lnTo>
                    <a:lnTo>
                      <a:pt x="77" y="320"/>
                    </a:lnTo>
                    <a:lnTo>
                      <a:pt x="77" y="319"/>
                    </a:lnTo>
                    <a:lnTo>
                      <a:pt x="76" y="318"/>
                    </a:lnTo>
                    <a:lnTo>
                      <a:pt x="76" y="316"/>
                    </a:lnTo>
                    <a:lnTo>
                      <a:pt x="75" y="316"/>
                    </a:lnTo>
                    <a:lnTo>
                      <a:pt x="75" y="315"/>
                    </a:lnTo>
                    <a:lnTo>
                      <a:pt x="75" y="314"/>
                    </a:lnTo>
                    <a:lnTo>
                      <a:pt x="74" y="314"/>
                    </a:lnTo>
                    <a:lnTo>
                      <a:pt x="74" y="313"/>
                    </a:lnTo>
                    <a:lnTo>
                      <a:pt x="74" y="312"/>
                    </a:lnTo>
                    <a:lnTo>
                      <a:pt x="73" y="312"/>
                    </a:lnTo>
                    <a:lnTo>
                      <a:pt x="73" y="311"/>
                    </a:lnTo>
                    <a:lnTo>
                      <a:pt x="72" y="310"/>
                    </a:lnTo>
                    <a:lnTo>
                      <a:pt x="76" y="312"/>
                    </a:lnTo>
                    <a:lnTo>
                      <a:pt x="79" y="314"/>
                    </a:lnTo>
                    <a:lnTo>
                      <a:pt x="81" y="316"/>
                    </a:lnTo>
                    <a:lnTo>
                      <a:pt x="84" y="319"/>
                    </a:lnTo>
                    <a:lnTo>
                      <a:pt x="88" y="321"/>
                    </a:lnTo>
                    <a:lnTo>
                      <a:pt x="91" y="323"/>
                    </a:lnTo>
                    <a:lnTo>
                      <a:pt x="93" y="325"/>
                    </a:lnTo>
                    <a:lnTo>
                      <a:pt x="96" y="327"/>
                    </a:lnTo>
                    <a:lnTo>
                      <a:pt x="99" y="329"/>
                    </a:lnTo>
                    <a:lnTo>
                      <a:pt x="102" y="332"/>
                    </a:lnTo>
                    <a:lnTo>
                      <a:pt x="104" y="334"/>
                    </a:lnTo>
                    <a:lnTo>
                      <a:pt x="107" y="336"/>
                    </a:lnTo>
                    <a:lnTo>
                      <a:pt x="110" y="338"/>
                    </a:lnTo>
                    <a:lnTo>
                      <a:pt x="113" y="340"/>
                    </a:lnTo>
                    <a:lnTo>
                      <a:pt x="115" y="342"/>
                    </a:lnTo>
                    <a:lnTo>
                      <a:pt x="117" y="345"/>
                    </a:lnTo>
                    <a:lnTo>
                      <a:pt x="120" y="346"/>
                    </a:lnTo>
                    <a:lnTo>
                      <a:pt x="123" y="349"/>
                    </a:lnTo>
                    <a:lnTo>
                      <a:pt x="126" y="351"/>
                    </a:lnTo>
                    <a:lnTo>
                      <a:pt x="128" y="353"/>
                    </a:lnTo>
                    <a:lnTo>
                      <a:pt x="130" y="356"/>
                    </a:lnTo>
                    <a:lnTo>
                      <a:pt x="133" y="359"/>
                    </a:lnTo>
                    <a:lnTo>
                      <a:pt x="136" y="360"/>
                    </a:lnTo>
                    <a:lnTo>
                      <a:pt x="138" y="363"/>
                    </a:lnTo>
                    <a:lnTo>
                      <a:pt x="141" y="366"/>
                    </a:lnTo>
                    <a:lnTo>
                      <a:pt x="143" y="368"/>
                    </a:lnTo>
                    <a:lnTo>
                      <a:pt x="145" y="371"/>
                    </a:lnTo>
                    <a:lnTo>
                      <a:pt x="148" y="373"/>
                    </a:lnTo>
                    <a:lnTo>
                      <a:pt x="151" y="377"/>
                    </a:lnTo>
                    <a:lnTo>
                      <a:pt x="154" y="380"/>
                    </a:lnTo>
                    <a:lnTo>
                      <a:pt x="155" y="382"/>
                    </a:lnTo>
                    <a:lnTo>
                      <a:pt x="158" y="385"/>
                    </a:lnTo>
                    <a:lnTo>
                      <a:pt x="159" y="385"/>
                    </a:lnTo>
                    <a:lnTo>
                      <a:pt x="160" y="385"/>
                    </a:lnTo>
                    <a:lnTo>
                      <a:pt x="161" y="385"/>
                    </a:lnTo>
                    <a:lnTo>
                      <a:pt x="162" y="385"/>
                    </a:lnTo>
                    <a:lnTo>
                      <a:pt x="163" y="386"/>
                    </a:lnTo>
                    <a:lnTo>
                      <a:pt x="164" y="386"/>
                    </a:lnTo>
                    <a:lnTo>
                      <a:pt x="165" y="386"/>
                    </a:lnTo>
                    <a:lnTo>
                      <a:pt x="166" y="387"/>
                    </a:lnTo>
                    <a:lnTo>
                      <a:pt x="167" y="387"/>
                    </a:lnTo>
                    <a:lnTo>
                      <a:pt x="167" y="388"/>
                    </a:lnTo>
                    <a:lnTo>
                      <a:pt x="168" y="388"/>
                    </a:lnTo>
                    <a:lnTo>
                      <a:pt x="168" y="390"/>
                    </a:lnTo>
                    <a:lnTo>
                      <a:pt x="169" y="390"/>
                    </a:lnTo>
                    <a:lnTo>
                      <a:pt x="169" y="391"/>
                    </a:lnTo>
                    <a:lnTo>
                      <a:pt x="170" y="392"/>
                    </a:lnTo>
                    <a:lnTo>
                      <a:pt x="170" y="393"/>
                    </a:lnTo>
                    <a:lnTo>
                      <a:pt x="170" y="394"/>
                    </a:lnTo>
                    <a:lnTo>
                      <a:pt x="170" y="395"/>
                    </a:lnTo>
                    <a:lnTo>
                      <a:pt x="170" y="396"/>
                    </a:lnTo>
                    <a:lnTo>
                      <a:pt x="170" y="397"/>
                    </a:lnTo>
                    <a:lnTo>
                      <a:pt x="170" y="398"/>
                    </a:lnTo>
                    <a:lnTo>
                      <a:pt x="170" y="399"/>
                    </a:lnTo>
                    <a:lnTo>
                      <a:pt x="169" y="400"/>
                    </a:lnTo>
                    <a:lnTo>
                      <a:pt x="170" y="400"/>
                    </a:lnTo>
                    <a:lnTo>
                      <a:pt x="171" y="400"/>
                    </a:lnTo>
                    <a:lnTo>
                      <a:pt x="172" y="400"/>
                    </a:lnTo>
                    <a:lnTo>
                      <a:pt x="173" y="400"/>
                    </a:lnTo>
                    <a:lnTo>
                      <a:pt x="174" y="400"/>
                    </a:lnTo>
                    <a:lnTo>
                      <a:pt x="175" y="400"/>
                    </a:lnTo>
                    <a:lnTo>
                      <a:pt x="176" y="400"/>
                    </a:lnTo>
                    <a:lnTo>
                      <a:pt x="177" y="400"/>
                    </a:lnTo>
                    <a:lnTo>
                      <a:pt x="178" y="400"/>
                    </a:lnTo>
                    <a:lnTo>
                      <a:pt x="179" y="400"/>
                    </a:lnTo>
                    <a:lnTo>
                      <a:pt x="180" y="400"/>
                    </a:lnTo>
                    <a:lnTo>
                      <a:pt x="181" y="400"/>
                    </a:lnTo>
                    <a:lnTo>
                      <a:pt x="182" y="400"/>
                    </a:lnTo>
                    <a:lnTo>
                      <a:pt x="182" y="401"/>
                    </a:lnTo>
                    <a:lnTo>
                      <a:pt x="183" y="401"/>
                    </a:lnTo>
                    <a:lnTo>
                      <a:pt x="183" y="403"/>
                    </a:lnTo>
                    <a:lnTo>
                      <a:pt x="183" y="404"/>
                    </a:lnTo>
                    <a:lnTo>
                      <a:pt x="184" y="404"/>
                    </a:lnTo>
                    <a:lnTo>
                      <a:pt x="184" y="405"/>
                    </a:lnTo>
                    <a:lnTo>
                      <a:pt x="185" y="405"/>
                    </a:lnTo>
                    <a:lnTo>
                      <a:pt x="185" y="406"/>
                    </a:lnTo>
                    <a:lnTo>
                      <a:pt x="185" y="407"/>
                    </a:lnTo>
                    <a:lnTo>
                      <a:pt x="186" y="407"/>
                    </a:lnTo>
                    <a:lnTo>
                      <a:pt x="186" y="408"/>
                    </a:lnTo>
                    <a:lnTo>
                      <a:pt x="187" y="409"/>
                    </a:lnTo>
                    <a:lnTo>
                      <a:pt x="187" y="410"/>
                    </a:lnTo>
                    <a:lnTo>
                      <a:pt x="188" y="411"/>
                    </a:lnTo>
                    <a:lnTo>
                      <a:pt x="188" y="412"/>
                    </a:lnTo>
                    <a:lnTo>
                      <a:pt x="188" y="413"/>
                    </a:lnTo>
                    <a:lnTo>
                      <a:pt x="188" y="414"/>
                    </a:lnTo>
                    <a:lnTo>
                      <a:pt x="189" y="414"/>
                    </a:lnTo>
                    <a:lnTo>
                      <a:pt x="189" y="416"/>
                    </a:lnTo>
                    <a:lnTo>
                      <a:pt x="193" y="416"/>
                    </a:lnTo>
                    <a:lnTo>
                      <a:pt x="196" y="416"/>
                    </a:lnTo>
                    <a:lnTo>
                      <a:pt x="199" y="416"/>
                    </a:lnTo>
                    <a:lnTo>
                      <a:pt x="202" y="416"/>
                    </a:lnTo>
                    <a:lnTo>
                      <a:pt x="205" y="416"/>
                    </a:lnTo>
                    <a:lnTo>
                      <a:pt x="209" y="416"/>
                    </a:lnTo>
                    <a:lnTo>
                      <a:pt x="211" y="416"/>
                    </a:lnTo>
                    <a:lnTo>
                      <a:pt x="214" y="416"/>
                    </a:lnTo>
                    <a:lnTo>
                      <a:pt x="218" y="416"/>
                    </a:lnTo>
                    <a:lnTo>
                      <a:pt x="220" y="414"/>
                    </a:lnTo>
                    <a:lnTo>
                      <a:pt x="223" y="414"/>
                    </a:lnTo>
                    <a:lnTo>
                      <a:pt x="226" y="414"/>
                    </a:lnTo>
                    <a:lnTo>
                      <a:pt x="230" y="413"/>
                    </a:lnTo>
                    <a:lnTo>
                      <a:pt x="232" y="413"/>
                    </a:lnTo>
                    <a:lnTo>
                      <a:pt x="235" y="412"/>
                    </a:lnTo>
                    <a:lnTo>
                      <a:pt x="238" y="411"/>
                    </a:lnTo>
                    <a:lnTo>
                      <a:pt x="240" y="410"/>
                    </a:lnTo>
                    <a:lnTo>
                      <a:pt x="243" y="409"/>
                    </a:lnTo>
                    <a:lnTo>
                      <a:pt x="245" y="408"/>
                    </a:lnTo>
                    <a:lnTo>
                      <a:pt x="248" y="406"/>
                    </a:lnTo>
                    <a:lnTo>
                      <a:pt x="250" y="405"/>
                    </a:lnTo>
                    <a:lnTo>
                      <a:pt x="253" y="403"/>
                    </a:lnTo>
                    <a:lnTo>
                      <a:pt x="255" y="400"/>
                    </a:lnTo>
                    <a:lnTo>
                      <a:pt x="257" y="398"/>
                    </a:lnTo>
                    <a:lnTo>
                      <a:pt x="259" y="395"/>
                    </a:lnTo>
                    <a:lnTo>
                      <a:pt x="261" y="393"/>
                    </a:lnTo>
                    <a:lnTo>
                      <a:pt x="263" y="390"/>
                    </a:lnTo>
                    <a:lnTo>
                      <a:pt x="264" y="386"/>
                    </a:lnTo>
                    <a:lnTo>
                      <a:pt x="266" y="383"/>
                    </a:lnTo>
                    <a:lnTo>
                      <a:pt x="268" y="380"/>
                    </a:lnTo>
                    <a:lnTo>
                      <a:pt x="269" y="376"/>
                    </a:lnTo>
                    <a:lnTo>
                      <a:pt x="270" y="371"/>
                    </a:lnTo>
                    <a:lnTo>
                      <a:pt x="271" y="368"/>
                    </a:lnTo>
                    <a:lnTo>
                      <a:pt x="271" y="365"/>
                    </a:lnTo>
                    <a:lnTo>
                      <a:pt x="272" y="363"/>
                    </a:lnTo>
                    <a:lnTo>
                      <a:pt x="273" y="359"/>
                    </a:lnTo>
                    <a:lnTo>
                      <a:pt x="274" y="358"/>
                    </a:lnTo>
                    <a:lnTo>
                      <a:pt x="275" y="354"/>
                    </a:lnTo>
                    <a:lnTo>
                      <a:pt x="276" y="352"/>
                    </a:lnTo>
                    <a:lnTo>
                      <a:pt x="277" y="350"/>
                    </a:lnTo>
                    <a:lnTo>
                      <a:pt x="277" y="347"/>
                    </a:lnTo>
                    <a:lnTo>
                      <a:pt x="278" y="346"/>
                    </a:lnTo>
                    <a:lnTo>
                      <a:pt x="279" y="343"/>
                    </a:lnTo>
                    <a:lnTo>
                      <a:pt x="280" y="341"/>
                    </a:lnTo>
                    <a:lnTo>
                      <a:pt x="280" y="339"/>
                    </a:lnTo>
                    <a:lnTo>
                      <a:pt x="281" y="338"/>
                    </a:lnTo>
                    <a:lnTo>
                      <a:pt x="282" y="336"/>
                    </a:lnTo>
                    <a:lnTo>
                      <a:pt x="282" y="334"/>
                    </a:lnTo>
                    <a:lnTo>
                      <a:pt x="283" y="334"/>
                    </a:lnTo>
                    <a:lnTo>
                      <a:pt x="283" y="332"/>
                    </a:lnTo>
                    <a:lnTo>
                      <a:pt x="283" y="330"/>
                    </a:lnTo>
                    <a:lnTo>
                      <a:pt x="284" y="329"/>
                    </a:lnTo>
                    <a:lnTo>
                      <a:pt x="284" y="328"/>
                    </a:lnTo>
                    <a:lnTo>
                      <a:pt x="284" y="327"/>
                    </a:lnTo>
                    <a:lnTo>
                      <a:pt x="285" y="326"/>
                    </a:lnTo>
                    <a:lnTo>
                      <a:pt x="286" y="325"/>
                    </a:lnTo>
                    <a:lnTo>
                      <a:pt x="286" y="324"/>
                    </a:lnTo>
                    <a:lnTo>
                      <a:pt x="287" y="323"/>
                    </a:lnTo>
                    <a:lnTo>
                      <a:pt x="288" y="321"/>
                    </a:lnTo>
                    <a:lnTo>
                      <a:pt x="289" y="321"/>
                    </a:lnTo>
                    <a:lnTo>
                      <a:pt x="290" y="321"/>
                    </a:lnTo>
                    <a:lnTo>
                      <a:pt x="290" y="320"/>
                    </a:lnTo>
                    <a:lnTo>
                      <a:pt x="291" y="320"/>
                    </a:lnTo>
                    <a:lnTo>
                      <a:pt x="291" y="319"/>
                    </a:lnTo>
                    <a:lnTo>
                      <a:pt x="292" y="318"/>
                    </a:lnTo>
                    <a:lnTo>
                      <a:pt x="293" y="316"/>
                    </a:lnTo>
                    <a:lnTo>
                      <a:pt x="293" y="315"/>
                    </a:lnTo>
                    <a:lnTo>
                      <a:pt x="294" y="315"/>
                    </a:lnTo>
                    <a:lnTo>
                      <a:pt x="294" y="314"/>
                    </a:lnTo>
                    <a:lnTo>
                      <a:pt x="295" y="313"/>
                    </a:lnTo>
                    <a:lnTo>
                      <a:pt x="295" y="312"/>
                    </a:lnTo>
                    <a:lnTo>
                      <a:pt x="295" y="311"/>
                    </a:lnTo>
                    <a:lnTo>
                      <a:pt x="295" y="310"/>
                    </a:lnTo>
                    <a:lnTo>
                      <a:pt x="296" y="309"/>
                    </a:lnTo>
                    <a:lnTo>
                      <a:pt x="296" y="308"/>
                    </a:lnTo>
                    <a:lnTo>
                      <a:pt x="296" y="307"/>
                    </a:lnTo>
                    <a:lnTo>
                      <a:pt x="297" y="306"/>
                    </a:lnTo>
                    <a:lnTo>
                      <a:pt x="297" y="305"/>
                    </a:lnTo>
                    <a:lnTo>
                      <a:pt x="297" y="303"/>
                    </a:lnTo>
                    <a:lnTo>
                      <a:pt x="297" y="302"/>
                    </a:lnTo>
                    <a:lnTo>
                      <a:pt x="297" y="300"/>
                    </a:lnTo>
                    <a:lnTo>
                      <a:pt x="297" y="299"/>
                    </a:lnTo>
                    <a:lnTo>
                      <a:pt x="297" y="297"/>
                    </a:lnTo>
                    <a:lnTo>
                      <a:pt x="297" y="295"/>
                    </a:lnTo>
                    <a:lnTo>
                      <a:pt x="297" y="292"/>
                    </a:lnTo>
                    <a:lnTo>
                      <a:pt x="297" y="289"/>
                    </a:lnTo>
                    <a:lnTo>
                      <a:pt x="297" y="286"/>
                    </a:lnTo>
                    <a:lnTo>
                      <a:pt x="297" y="283"/>
                    </a:lnTo>
                    <a:lnTo>
                      <a:pt x="297" y="280"/>
                    </a:lnTo>
                    <a:lnTo>
                      <a:pt x="297" y="276"/>
                    </a:lnTo>
                    <a:lnTo>
                      <a:pt x="296" y="273"/>
                    </a:lnTo>
                    <a:lnTo>
                      <a:pt x="296" y="269"/>
                    </a:lnTo>
                    <a:lnTo>
                      <a:pt x="296" y="266"/>
                    </a:lnTo>
                    <a:lnTo>
                      <a:pt x="296" y="261"/>
                    </a:lnTo>
                    <a:lnTo>
                      <a:pt x="296" y="258"/>
                    </a:lnTo>
                    <a:lnTo>
                      <a:pt x="296" y="254"/>
                    </a:lnTo>
                    <a:lnTo>
                      <a:pt x="296" y="251"/>
                    </a:lnTo>
                    <a:lnTo>
                      <a:pt x="295" y="247"/>
                    </a:lnTo>
                    <a:lnTo>
                      <a:pt x="295" y="243"/>
                    </a:lnTo>
                    <a:lnTo>
                      <a:pt x="295" y="240"/>
                    </a:lnTo>
                    <a:lnTo>
                      <a:pt x="295" y="236"/>
                    </a:lnTo>
                    <a:lnTo>
                      <a:pt x="295" y="234"/>
                    </a:lnTo>
                    <a:lnTo>
                      <a:pt x="295" y="231"/>
                    </a:lnTo>
                    <a:lnTo>
                      <a:pt x="295" y="228"/>
                    </a:lnTo>
                    <a:lnTo>
                      <a:pt x="295" y="226"/>
                    </a:lnTo>
                    <a:lnTo>
                      <a:pt x="295" y="224"/>
                    </a:lnTo>
                    <a:lnTo>
                      <a:pt x="295" y="222"/>
                    </a:lnTo>
                    <a:lnTo>
                      <a:pt x="295" y="220"/>
                    </a:lnTo>
                    <a:lnTo>
                      <a:pt x="295" y="218"/>
                    </a:lnTo>
                    <a:lnTo>
                      <a:pt x="295" y="217"/>
                    </a:lnTo>
                    <a:lnTo>
                      <a:pt x="295" y="216"/>
                    </a:lnTo>
                    <a:lnTo>
                      <a:pt x="295" y="215"/>
                    </a:lnTo>
                    <a:lnTo>
                      <a:pt x="295" y="214"/>
                    </a:lnTo>
                    <a:lnTo>
                      <a:pt x="296" y="214"/>
                    </a:lnTo>
                    <a:lnTo>
                      <a:pt x="297" y="214"/>
                    </a:lnTo>
                    <a:lnTo>
                      <a:pt x="297" y="213"/>
                    </a:lnTo>
                    <a:lnTo>
                      <a:pt x="298" y="213"/>
                    </a:lnTo>
                    <a:lnTo>
                      <a:pt x="299" y="212"/>
                    </a:lnTo>
                    <a:lnTo>
                      <a:pt x="300" y="212"/>
                    </a:lnTo>
                    <a:lnTo>
                      <a:pt x="301" y="211"/>
                    </a:lnTo>
                    <a:lnTo>
                      <a:pt x="302" y="211"/>
                    </a:lnTo>
                    <a:lnTo>
                      <a:pt x="303" y="209"/>
                    </a:lnTo>
                    <a:lnTo>
                      <a:pt x="304" y="209"/>
                    </a:lnTo>
                    <a:lnTo>
                      <a:pt x="305" y="209"/>
                    </a:lnTo>
                    <a:lnTo>
                      <a:pt x="306" y="209"/>
                    </a:lnTo>
                    <a:lnTo>
                      <a:pt x="309" y="208"/>
                    </a:lnTo>
                    <a:lnTo>
                      <a:pt x="311" y="206"/>
                    </a:lnTo>
                    <a:lnTo>
                      <a:pt x="314" y="204"/>
                    </a:lnTo>
                    <a:lnTo>
                      <a:pt x="317" y="203"/>
                    </a:lnTo>
                    <a:lnTo>
                      <a:pt x="318" y="201"/>
                    </a:lnTo>
                    <a:lnTo>
                      <a:pt x="320" y="200"/>
                    </a:lnTo>
                    <a:lnTo>
                      <a:pt x="322" y="199"/>
                    </a:lnTo>
                    <a:lnTo>
                      <a:pt x="324" y="197"/>
                    </a:lnTo>
                    <a:lnTo>
                      <a:pt x="326" y="196"/>
                    </a:lnTo>
                    <a:lnTo>
                      <a:pt x="327" y="194"/>
                    </a:lnTo>
                    <a:lnTo>
                      <a:pt x="328" y="191"/>
                    </a:lnTo>
                    <a:lnTo>
                      <a:pt x="329" y="190"/>
                    </a:lnTo>
                    <a:lnTo>
                      <a:pt x="330" y="188"/>
                    </a:lnTo>
                    <a:lnTo>
                      <a:pt x="332" y="186"/>
                    </a:lnTo>
                    <a:lnTo>
                      <a:pt x="333" y="185"/>
                    </a:lnTo>
                    <a:lnTo>
                      <a:pt x="334" y="183"/>
                    </a:lnTo>
                    <a:lnTo>
                      <a:pt x="335" y="181"/>
                    </a:lnTo>
                    <a:lnTo>
                      <a:pt x="335" y="179"/>
                    </a:lnTo>
                    <a:lnTo>
                      <a:pt x="336" y="176"/>
                    </a:lnTo>
                    <a:lnTo>
                      <a:pt x="337" y="174"/>
                    </a:lnTo>
                    <a:lnTo>
                      <a:pt x="337" y="171"/>
                    </a:lnTo>
                    <a:lnTo>
                      <a:pt x="338" y="169"/>
                    </a:lnTo>
                    <a:lnTo>
                      <a:pt x="338" y="167"/>
                    </a:lnTo>
                    <a:lnTo>
                      <a:pt x="338" y="164"/>
                    </a:lnTo>
                    <a:lnTo>
                      <a:pt x="339" y="161"/>
                    </a:lnTo>
                    <a:lnTo>
                      <a:pt x="339" y="158"/>
                    </a:lnTo>
                    <a:lnTo>
                      <a:pt x="339" y="156"/>
                    </a:lnTo>
                    <a:lnTo>
                      <a:pt x="340" y="153"/>
                    </a:lnTo>
                    <a:lnTo>
                      <a:pt x="340" y="149"/>
                    </a:lnTo>
                    <a:lnTo>
                      <a:pt x="340" y="146"/>
                    </a:lnTo>
                    <a:lnTo>
                      <a:pt x="341" y="143"/>
                    </a:lnTo>
                    <a:lnTo>
                      <a:pt x="341" y="140"/>
                    </a:lnTo>
                    <a:lnTo>
                      <a:pt x="341" y="139"/>
                    </a:lnTo>
                    <a:lnTo>
                      <a:pt x="342" y="137"/>
                    </a:lnTo>
                    <a:lnTo>
                      <a:pt x="342" y="136"/>
                    </a:lnTo>
                    <a:lnTo>
                      <a:pt x="342" y="135"/>
                    </a:lnTo>
                    <a:lnTo>
                      <a:pt x="343" y="135"/>
                    </a:lnTo>
                    <a:lnTo>
                      <a:pt x="343" y="132"/>
                    </a:lnTo>
                    <a:lnTo>
                      <a:pt x="344" y="131"/>
                    </a:lnTo>
                    <a:lnTo>
                      <a:pt x="344" y="129"/>
                    </a:lnTo>
                    <a:lnTo>
                      <a:pt x="345" y="127"/>
                    </a:lnTo>
                    <a:lnTo>
                      <a:pt x="345" y="124"/>
                    </a:lnTo>
                    <a:lnTo>
                      <a:pt x="346" y="122"/>
                    </a:lnTo>
                    <a:lnTo>
                      <a:pt x="347" y="121"/>
                    </a:lnTo>
                    <a:lnTo>
                      <a:pt x="347" y="118"/>
                    </a:lnTo>
                    <a:lnTo>
                      <a:pt x="348" y="115"/>
                    </a:lnTo>
                    <a:lnTo>
                      <a:pt x="349" y="113"/>
                    </a:lnTo>
                    <a:lnTo>
                      <a:pt x="349" y="110"/>
                    </a:lnTo>
                    <a:lnTo>
                      <a:pt x="349" y="109"/>
                    </a:lnTo>
                    <a:lnTo>
                      <a:pt x="350" y="105"/>
                    </a:lnTo>
                    <a:lnTo>
                      <a:pt x="351" y="103"/>
                    </a:lnTo>
                    <a:lnTo>
                      <a:pt x="352" y="101"/>
                    </a:lnTo>
                    <a:lnTo>
                      <a:pt x="352" y="97"/>
                    </a:lnTo>
                    <a:lnTo>
                      <a:pt x="353" y="96"/>
                    </a:lnTo>
                    <a:lnTo>
                      <a:pt x="354" y="94"/>
                    </a:lnTo>
                    <a:lnTo>
                      <a:pt x="354" y="91"/>
                    </a:lnTo>
                    <a:lnTo>
                      <a:pt x="355" y="89"/>
                    </a:lnTo>
                    <a:lnTo>
                      <a:pt x="356" y="87"/>
                    </a:lnTo>
                    <a:lnTo>
                      <a:pt x="356" y="86"/>
                    </a:lnTo>
                    <a:lnTo>
                      <a:pt x="357" y="84"/>
                    </a:lnTo>
                    <a:lnTo>
                      <a:pt x="358" y="83"/>
                    </a:lnTo>
                    <a:lnTo>
                      <a:pt x="358" y="82"/>
                    </a:lnTo>
                    <a:lnTo>
                      <a:pt x="359" y="78"/>
                    </a:lnTo>
                    <a:lnTo>
                      <a:pt x="360" y="76"/>
                    </a:lnTo>
                    <a:lnTo>
                      <a:pt x="361" y="74"/>
                    </a:lnTo>
                    <a:lnTo>
                      <a:pt x="362" y="72"/>
                    </a:lnTo>
                    <a:lnTo>
                      <a:pt x="363" y="70"/>
                    </a:lnTo>
                    <a:lnTo>
                      <a:pt x="365" y="66"/>
                    </a:lnTo>
                    <a:lnTo>
                      <a:pt x="366" y="64"/>
                    </a:lnTo>
                    <a:lnTo>
                      <a:pt x="367" y="62"/>
                    </a:lnTo>
                    <a:lnTo>
                      <a:pt x="369" y="60"/>
                    </a:lnTo>
                    <a:lnTo>
                      <a:pt x="370" y="58"/>
                    </a:lnTo>
                    <a:lnTo>
                      <a:pt x="372" y="56"/>
                    </a:lnTo>
                    <a:lnTo>
                      <a:pt x="373" y="54"/>
                    </a:lnTo>
                    <a:lnTo>
                      <a:pt x="373" y="51"/>
                    </a:lnTo>
                    <a:lnTo>
                      <a:pt x="375" y="49"/>
                    </a:lnTo>
                    <a:lnTo>
                      <a:pt x="376" y="47"/>
                    </a:lnTo>
                    <a:lnTo>
                      <a:pt x="377" y="45"/>
                    </a:lnTo>
                    <a:lnTo>
                      <a:pt x="378" y="43"/>
                    </a:lnTo>
                    <a:lnTo>
                      <a:pt x="379" y="41"/>
                    </a:lnTo>
                    <a:lnTo>
                      <a:pt x="381" y="38"/>
                    </a:lnTo>
                    <a:lnTo>
                      <a:pt x="382" y="36"/>
                    </a:lnTo>
                    <a:lnTo>
                      <a:pt x="383" y="34"/>
                    </a:lnTo>
                    <a:lnTo>
                      <a:pt x="383" y="32"/>
                    </a:lnTo>
                    <a:lnTo>
                      <a:pt x="384" y="29"/>
                    </a:lnTo>
                    <a:lnTo>
                      <a:pt x="385" y="27"/>
                    </a:lnTo>
                    <a:lnTo>
                      <a:pt x="385" y="24"/>
                    </a:lnTo>
                    <a:lnTo>
                      <a:pt x="386" y="21"/>
                    </a:lnTo>
                    <a:lnTo>
                      <a:pt x="386" y="19"/>
                    </a:lnTo>
                    <a:lnTo>
                      <a:pt x="386" y="16"/>
                    </a:lnTo>
                    <a:lnTo>
                      <a:pt x="386" y="12"/>
                    </a:lnTo>
                    <a:lnTo>
                      <a:pt x="386" y="10"/>
                    </a:lnTo>
                    <a:lnTo>
                      <a:pt x="386" y="7"/>
                    </a:lnTo>
                    <a:lnTo>
                      <a:pt x="386" y="4"/>
                    </a:lnTo>
                    <a:lnTo>
                      <a:pt x="383" y="3"/>
                    </a:lnTo>
                    <a:lnTo>
                      <a:pt x="381" y="2"/>
                    </a:lnTo>
                    <a:lnTo>
                      <a:pt x="379" y="1"/>
                    </a:lnTo>
                    <a:lnTo>
                      <a:pt x="376" y="0"/>
                    </a:lnTo>
                    <a:lnTo>
                      <a:pt x="374" y="0"/>
                    </a:lnTo>
                    <a:lnTo>
                      <a:pt x="372" y="0"/>
                    </a:lnTo>
                    <a:lnTo>
                      <a:pt x="370" y="0"/>
                    </a:lnTo>
                    <a:lnTo>
                      <a:pt x="367" y="0"/>
                    </a:lnTo>
                    <a:lnTo>
                      <a:pt x="365" y="0"/>
                    </a:lnTo>
                    <a:lnTo>
                      <a:pt x="362" y="1"/>
                    </a:lnTo>
                    <a:lnTo>
                      <a:pt x="360" y="2"/>
                    </a:lnTo>
                    <a:lnTo>
                      <a:pt x="358" y="3"/>
                    </a:lnTo>
                    <a:lnTo>
                      <a:pt x="355" y="4"/>
                    </a:lnTo>
                    <a:lnTo>
                      <a:pt x="352" y="5"/>
                    </a:lnTo>
                    <a:lnTo>
                      <a:pt x="350" y="6"/>
                    </a:lnTo>
                    <a:lnTo>
                      <a:pt x="348" y="7"/>
                    </a:lnTo>
                    <a:lnTo>
                      <a:pt x="345" y="10"/>
                    </a:lnTo>
                    <a:lnTo>
                      <a:pt x="343" y="10"/>
                    </a:lnTo>
                    <a:lnTo>
                      <a:pt x="340" y="12"/>
                    </a:lnTo>
                    <a:lnTo>
                      <a:pt x="338" y="15"/>
                    </a:lnTo>
                    <a:lnTo>
                      <a:pt x="336" y="16"/>
                    </a:lnTo>
                    <a:lnTo>
                      <a:pt x="333" y="18"/>
                    </a:lnTo>
                    <a:lnTo>
                      <a:pt x="331" y="20"/>
                    </a:lnTo>
                    <a:lnTo>
                      <a:pt x="329" y="21"/>
                    </a:lnTo>
                    <a:lnTo>
                      <a:pt x="327" y="23"/>
                    </a:lnTo>
                    <a:lnTo>
                      <a:pt x="325" y="25"/>
                    </a:lnTo>
                    <a:lnTo>
                      <a:pt x="323" y="27"/>
                    </a:lnTo>
                    <a:lnTo>
                      <a:pt x="321" y="29"/>
                    </a:lnTo>
                    <a:lnTo>
                      <a:pt x="319" y="30"/>
                    </a:lnTo>
                    <a:lnTo>
                      <a:pt x="317" y="32"/>
                    </a:lnTo>
                    <a:lnTo>
                      <a:pt x="316" y="33"/>
                    </a:lnTo>
                    <a:lnTo>
                      <a:pt x="315" y="34"/>
                    </a:lnTo>
                    <a:lnTo>
                      <a:pt x="315" y="35"/>
                    </a:lnTo>
                    <a:lnTo>
                      <a:pt x="314" y="36"/>
                    </a:lnTo>
                    <a:lnTo>
                      <a:pt x="314" y="38"/>
                    </a:lnTo>
                    <a:lnTo>
                      <a:pt x="314" y="41"/>
                    </a:lnTo>
                    <a:lnTo>
                      <a:pt x="313" y="43"/>
                    </a:lnTo>
                    <a:lnTo>
                      <a:pt x="312" y="46"/>
                    </a:lnTo>
                    <a:lnTo>
                      <a:pt x="312" y="49"/>
                    </a:lnTo>
                    <a:lnTo>
                      <a:pt x="311" y="52"/>
                    </a:lnTo>
                    <a:lnTo>
                      <a:pt x="310" y="57"/>
                    </a:lnTo>
                    <a:lnTo>
                      <a:pt x="309" y="61"/>
                    </a:lnTo>
                    <a:lnTo>
                      <a:pt x="308" y="65"/>
                    </a:lnTo>
                    <a:lnTo>
                      <a:pt x="307" y="70"/>
                    </a:lnTo>
                    <a:lnTo>
                      <a:pt x="306" y="74"/>
                    </a:lnTo>
                    <a:lnTo>
                      <a:pt x="306" y="78"/>
                    </a:lnTo>
                    <a:lnTo>
                      <a:pt x="305" y="84"/>
                    </a:lnTo>
                    <a:lnTo>
                      <a:pt x="304" y="88"/>
                    </a:lnTo>
                    <a:lnTo>
                      <a:pt x="303" y="94"/>
                    </a:lnTo>
                    <a:lnTo>
                      <a:pt x="301" y="97"/>
                    </a:lnTo>
                    <a:lnTo>
                      <a:pt x="300" y="103"/>
                    </a:lnTo>
                    <a:lnTo>
                      <a:pt x="299" y="108"/>
                    </a:lnTo>
                    <a:lnTo>
                      <a:pt x="297" y="112"/>
                    </a:lnTo>
                    <a:lnTo>
                      <a:pt x="296" y="117"/>
                    </a:lnTo>
                    <a:lnTo>
                      <a:pt x="295" y="122"/>
                    </a:lnTo>
                    <a:lnTo>
                      <a:pt x="294" y="126"/>
                    </a:lnTo>
                    <a:lnTo>
                      <a:pt x="293" y="129"/>
                    </a:lnTo>
                    <a:lnTo>
                      <a:pt x="291" y="133"/>
                    </a:lnTo>
                    <a:lnTo>
                      <a:pt x="290" y="136"/>
                    </a:lnTo>
                    <a:lnTo>
                      <a:pt x="288" y="140"/>
                    </a:lnTo>
                    <a:lnTo>
                      <a:pt x="286" y="142"/>
                    </a:lnTo>
                    <a:lnTo>
                      <a:pt x="285" y="144"/>
                    </a:lnTo>
                    <a:lnTo>
                      <a:pt x="283" y="146"/>
                    </a:lnTo>
                    <a:lnTo>
                      <a:pt x="283" y="148"/>
                    </a:lnTo>
                    <a:lnTo>
                      <a:pt x="281" y="149"/>
                    </a:lnTo>
                    <a:lnTo>
                      <a:pt x="280" y="151"/>
                    </a:lnTo>
                    <a:lnTo>
                      <a:pt x="278" y="153"/>
                    </a:lnTo>
                    <a:lnTo>
                      <a:pt x="276" y="155"/>
                    </a:lnTo>
                    <a:lnTo>
                      <a:pt x="274" y="157"/>
                    </a:lnTo>
                    <a:lnTo>
                      <a:pt x="273" y="158"/>
                    </a:lnTo>
                    <a:lnTo>
                      <a:pt x="271" y="160"/>
                    </a:lnTo>
                    <a:lnTo>
                      <a:pt x="270" y="161"/>
                    </a:lnTo>
                    <a:lnTo>
                      <a:pt x="268" y="163"/>
                    </a:lnTo>
                    <a:lnTo>
                      <a:pt x="266" y="164"/>
                    </a:lnTo>
                    <a:lnTo>
                      <a:pt x="265" y="167"/>
                    </a:lnTo>
                    <a:lnTo>
                      <a:pt x="263" y="168"/>
                    </a:lnTo>
                    <a:lnTo>
                      <a:pt x="261" y="169"/>
                    </a:lnTo>
                    <a:lnTo>
                      <a:pt x="259" y="171"/>
                    </a:lnTo>
                    <a:lnTo>
                      <a:pt x="258" y="172"/>
                    </a:lnTo>
                    <a:lnTo>
                      <a:pt x="257" y="173"/>
                    </a:lnTo>
                    <a:lnTo>
                      <a:pt x="255" y="174"/>
                    </a:lnTo>
                    <a:lnTo>
                      <a:pt x="254" y="175"/>
                    </a:lnTo>
                    <a:lnTo>
                      <a:pt x="252" y="176"/>
                    </a:lnTo>
                    <a:lnTo>
                      <a:pt x="251" y="177"/>
                    </a:lnTo>
                    <a:lnTo>
                      <a:pt x="250" y="179"/>
                    </a:lnTo>
                    <a:lnTo>
                      <a:pt x="249" y="180"/>
                    </a:lnTo>
                    <a:lnTo>
                      <a:pt x="247" y="181"/>
                    </a:lnTo>
                    <a:lnTo>
                      <a:pt x="246" y="182"/>
                    </a:lnTo>
                    <a:lnTo>
                      <a:pt x="245" y="183"/>
                    </a:lnTo>
                    <a:lnTo>
                      <a:pt x="244" y="183"/>
                    </a:lnTo>
                    <a:lnTo>
                      <a:pt x="244" y="184"/>
                    </a:lnTo>
                    <a:lnTo>
                      <a:pt x="243" y="184"/>
                    </a:lnTo>
                    <a:lnTo>
                      <a:pt x="242" y="184"/>
                    </a:lnTo>
                    <a:lnTo>
                      <a:pt x="242" y="185"/>
                    </a:lnTo>
                    <a:lnTo>
                      <a:pt x="241" y="185"/>
                    </a:lnTo>
                    <a:lnTo>
                      <a:pt x="240" y="185"/>
                    </a:lnTo>
                    <a:lnTo>
                      <a:pt x="239" y="185"/>
                    </a:lnTo>
                    <a:lnTo>
                      <a:pt x="238" y="185"/>
                    </a:lnTo>
                    <a:lnTo>
                      <a:pt x="237" y="185"/>
                    </a:lnTo>
                    <a:lnTo>
                      <a:pt x="236" y="186"/>
                    </a:lnTo>
                    <a:lnTo>
                      <a:pt x="235" y="186"/>
                    </a:lnTo>
                    <a:lnTo>
                      <a:pt x="234" y="186"/>
                    </a:lnTo>
                    <a:lnTo>
                      <a:pt x="233" y="186"/>
                    </a:lnTo>
                    <a:lnTo>
                      <a:pt x="232" y="186"/>
                    </a:lnTo>
                    <a:lnTo>
                      <a:pt x="231" y="187"/>
                    </a:lnTo>
                    <a:lnTo>
                      <a:pt x="230" y="187"/>
                    </a:lnTo>
                    <a:lnTo>
                      <a:pt x="229" y="187"/>
                    </a:lnTo>
                    <a:lnTo>
                      <a:pt x="228" y="187"/>
                    </a:lnTo>
                    <a:lnTo>
                      <a:pt x="227" y="189"/>
                    </a:lnTo>
                    <a:lnTo>
                      <a:pt x="227" y="190"/>
                    </a:lnTo>
                    <a:lnTo>
                      <a:pt x="227" y="191"/>
                    </a:lnTo>
                    <a:lnTo>
                      <a:pt x="226" y="194"/>
                    </a:lnTo>
                    <a:lnTo>
                      <a:pt x="226" y="195"/>
                    </a:lnTo>
                    <a:lnTo>
                      <a:pt x="226" y="196"/>
                    </a:lnTo>
                    <a:lnTo>
                      <a:pt x="225" y="197"/>
                    </a:lnTo>
                    <a:lnTo>
                      <a:pt x="225" y="199"/>
                    </a:lnTo>
                    <a:lnTo>
                      <a:pt x="225" y="200"/>
                    </a:lnTo>
                    <a:lnTo>
                      <a:pt x="224" y="201"/>
                    </a:lnTo>
                    <a:lnTo>
                      <a:pt x="224" y="203"/>
                    </a:lnTo>
                    <a:lnTo>
                      <a:pt x="224" y="204"/>
                    </a:lnTo>
                    <a:lnTo>
                      <a:pt x="223" y="206"/>
                    </a:lnTo>
                    <a:lnTo>
                      <a:pt x="223" y="207"/>
                    </a:lnTo>
                    <a:lnTo>
                      <a:pt x="223" y="209"/>
                    </a:lnTo>
                    <a:lnTo>
                      <a:pt x="222" y="209"/>
                    </a:lnTo>
                    <a:lnTo>
                      <a:pt x="222" y="211"/>
                    </a:lnTo>
                    <a:lnTo>
                      <a:pt x="222" y="213"/>
                    </a:lnTo>
                    <a:lnTo>
                      <a:pt x="221" y="214"/>
                    </a:lnTo>
                    <a:lnTo>
                      <a:pt x="221" y="215"/>
                    </a:lnTo>
                    <a:lnTo>
                      <a:pt x="221" y="217"/>
                    </a:lnTo>
                    <a:lnTo>
                      <a:pt x="220" y="218"/>
                    </a:lnTo>
                    <a:lnTo>
                      <a:pt x="220" y="220"/>
                    </a:lnTo>
                    <a:lnTo>
                      <a:pt x="220" y="221"/>
                    </a:lnTo>
                    <a:lnTo>
                      <a:pt x="220" y="222"/>
                    </a:lnTo>
                    <a:lnTo>
                      <a:pt x="220" y="224"/>
                    </a:lnTo>
                    <a:lnTo>
                      <a:pt x="220" y="225"/>
                    </a:lnTo>
                    <a:lnTo>
                      <a:pt x="220" y="227"/>
                    </a:lnTo>
                    <a:lnTo>
                      <a:pt x="219" y="228"/>
                    </a:lnTo>
                    <a:lnTo>
                      <a:pt x="219" y="229"/>
                    </a:lnTo>
                    <a:lnTo>
                      <a:pt x="219" y="230"/>
                    </a:lnTo>
                    <a:lnTo>
                      <a:pt x="218" y="233"/>
                    </a:lnTo>
                    <a:lnTo>
                      <a:pt x="218" y="234"/>
                    </a:lnTo>
                    <a:lnTo>
                      <a:pt x="218" y="235"/>
                    </a:lnTo>
                    <a:lnTo>
                      <a:pt x="218" y="236"/>
                    </a:lnTo>
                    <a:lnTo>
                      <a:pt x="218" y="238"/>
                    </a:lnTo>
                    <a:lnTo>
                      <a:pt x="218" y="239"/>
                    </a:lnTo>
                    <a:lnTo>
                      <a:pt x="218" y="240"/>
                    </a:lnTo>
                    <a:lnTo>
                      <a:pt x="218" y="241"/>
                    </a:lnTo>
                    <a:lnTo>
                      <a:pt x="218" y="242"/>
                    </a:lnTo>
                    <a:lnTo>
                      <a:pt x="218" y="243"/>
                    </a:lnTo>
                    <a:lnTo>
                      <a:pt x="218" y="244"/>
                    </a:lnTo>
                    <a:lnTo>
                      <a:pt x="218" y="245"/>
                    </a:lnTo>
                    <a:lnTo>
                      <a:pt x="218" y="247"/>
                    </a:lnTo>
                    <a:lnTo>
                      <a:pt x="218" y="248"/>
                    </a:lnTo>
                    <a:lnTo>
                      <a:pt x="218" y="249"/>
                    </a:lnTo>
                    <a:lnTo>
                      <a:pt x="218" y="251"/>
                    </a:lnTo>
                    <a:lnTo>
                      <a:pt x="218" y="252"/>
                    </a:lnTo>
                    <a:lnTo>
                      <a:pt x="218" y="253"/>
                    </a:lnTo>
                    <a:lnTo>
                      <a:pt x="218" y="254"/>
                    </a:lnTo>
                    <a:lnTo>
                      <a:pt x="218" y="255"/>
                    </a:lnTo>
                    <a:lnTo>
                      <a:pt x="218" y="256"/>
                    </a:lnTo>
                    <a:lnTo>
                      <a:pt x="218" y="257"/>
                    </a:lnTo>
                    <a:lnTo>
                      <a:pt x="218" y="258"/>
                    </a:lnTo>
                    <a:lnTo>
                      <a:pt x="218" y="259"/>
                    </a:lnTo>
                    <a:lnTo>
                      <a:pt x="218" y="260"/>
                    </a:lnTo>
                    <a:lnTo>
                      <a:pt x="218" y="261"/>
                    </a:lnTo>
                    <a:lnTo>
                      <a:pt x="218" y="262"/>
                    </a:lnTo>
                    <a:lnTo>
                      <a:pt x="218" y="264"/>
                    </a:lnTo>
                    <a:lnTo>
                      <a:pt x="218" y="265"/>
                    </a:lnTo>
                    <a:lnTo>
                      <a:pt x="218" y="266"/>
                    </a:lnTo>
                    <a:lnTo>
                      <a:pt x="219" y="266"/>
                    </a:lnTo>
                    <a:lnTo>
                      <a:pt x="220" y="265"/>
                    </a:lnTo>
                    <a:lnTo>
                      <a:pt x="221" y="265"/>
                    </a:lnTo>
                    <a:lnTo>
                      <a:pt x="221" y="266"/>
                    </a:lnTo>
                    <a:lnTo>
                      <a:pt x="222" y="266"/>
                    </a:lnTo>
                    <a:lnTo>
                      <a:pt x="223" y="266"/>
                    </a:lnTo>
                    <a:lnTo>
                      <a:pt x="223" y="267"/>
                    </a:lnTo>
                    <a:lnTo>
                      <a:pt x="224" y="267"/>
                    </a:lnTo>
                    <a:lnTo>
                      <a:pt x="224" y="268"/>
                    </a:lnTo>
                    <a:lnTo>
                      <a:pt x="224" y="269"/>
                    </a:lnTo>
                    <a:lnTo>
                      <a:pt x="225" y="270"/>
                    </a:lnTo>
                    <a:lnTo>
                      <a:pt x="225" y="271"/>
                    </a:lnTo>
                    <a:lnTo>
                      <a:pt x="225" y="272"/>
                    </a:lnTo>
                    <a:lnTo>
                      <a:pt x="225" y="273"/>
                    </a:lnTo>
                    <a:lnTo>
                      <a:pt x="225" y="274"/>
                    </a:lnTo>
                    <a:lnTo>
                      <a:pt x="225" y="275"/>
                    </a:lnTo>
                    <a:lnTo>
                      <a:pt x="226" y="276"/>
                    </a:lnTo>
                    <a:lnTo>
                      <a:pt x="226" y="279"/>
                    </a:lnTo>
                    <a:lnTo>
                      <a:pt x="226" y="280"/>
                    </a:lnTo>
                    <a:lnTo>
                      <a:pt x="226" y="281"/>
                    </a:lnTo>
                    <a:lnTo>
                      <a:pt x="226" y="283"/>
                    </a:lnTo>
                    <a:lnTo>
                      <a:pt x="226" y="284"/>
                    </a:lnTo>
                    <a:lnTo>
                      <a:pt x="227" y="285"/>
                    </a:lnTo>
                    <a:lnTo>
                      <a:pt x="227" y="287"/>
                    </a:lnTo>
                    <a:lnTo>
                      <a:pt x="227" y="288"/>
                    </a:lnTo>
                    <a:lnTo>
                      <a:pt x="227" y="289"/>
                    </a:lnTo>
                    <a:lnTo>
                      <a:pt x="227" y="292"/>
                    </a:lnTo>
                    <a:lnTo>
                      <a:pt x="227" y="293"/>
                    </a:lnTo>
                    <a:lnTo>
                      <a:pt x="228" y="295"/>
                    </a:lnTo>
                    <a:lnTo>
                      <a:pt x="228" y="296"/>
                    </a:lnTo>
                    <a:lnTo>
                      <a:pt x="228" y="297"/>
                    </a:lnTo>
                    <a:lnTo>
                      <a:pt x="228" y="299"/>
                    </a:lnTo>
                    <a:lnTo>
                      <a:pt x="227" y="300"/>
                    </a:lnTo>
                    <a:lnTo>
                      <a:pt x="227" y="302"/>
                    </a:lnTo>
                    <a:lnTo>
                      <a:pt x="227" y="303"/>
                    </a:lnTo>
                    <a:lnTo>
                      <a:pt x="227" y="306"/>
                    </a:lnTo>
                    <a:lnTo>
                      <a:pt x="227" y="307"/>
                    </a:lnTo>
                    <a:lnTo>
                      <a:pt x="226" y="308"/>
                    </a:lnTo>
                    <a:lnTo>
                      <a:pt x="226" y="310"/>
                    </a:lnTo>
                    <a:lnTo>
                      <a:pt x="225" y="311"/>
                    </a:lnTo>
                    <a:lnTo>
                      <a:pt x="225" y="312"/>
                    </a:lnTo>
                    <a:lnTo>
                      <a:pt x="224" y="314"/>
                    </a:lnTo>
                    <a:lnTo>
                      <a:pt x="223" y="315"/>
                    </a:lnTo>
                    <a:lnTo>
                      <a:pt x="222" y="316"/>
                    </a:lnTo>
                    <a:lnTo>
                      <a:pt x="221" y="318"/>
                    </a:lnTo>
                    <a:lnTo>
                      <a:pt x="220" y="320"/>
                    </a:lnTo>
                    <a:lnTo>
                      <a:pt x="220" y="321"/>
                    </a:lnTo>
                    <a:lnTo>
                      <a:pt x="218" y="321"/>
                    </a:lnTo>
                    <a:lnTo>
                      <a:pt x="217" y="323"/>
                    </a:lnTo>
                    <a:lnTo>
                      <a:pt x="215" y="323"/>
                    </a:lnTo>
                    <a:lnTo>
                      <a:pt x="214" y="324"/>
                    </a:lnTo>
                    <a:lnTo>
                      <a:pt x="212" y="325"/>
                    </a:lnTo>
                    <a:lnTo>
                      <a:pt x="210" y="325"/>
                    </a:lnTo>
                    <a:lnTo>
                      <a:pt x="209" y="326"/>
                    </a:lnTo>
                    <a:lnTo>
                      <a:pt x="207" y="326"/>
                    </a:lnTo>
                    <a:lnTo>
                      <a:pt x="205" y="326"/>
                    </a:lnTo>
                    <a:lnTo>
                      <a:pt x="203" y="326"/>
                    </a:lnTo>
                    <a:lnTo>
                      <a:pt x="201" y="326"/>
                    </a:lnTo>
                    <a:lnTo>
                      <a:pt x="199" y="326"/>
                    </a:lnTo>
                    <a:lnTo>
                      <a:pt x="198" y="326"/>
                    </a:lnTo>
                    <a:lnTo>
                      <a:pt x="196" y="326"/>
                    </a:lnTo>
                    <a:lnTo>
                      <a:pt x="194" y="326"/>
                    </a:lnTo>
                    <a:lnTo>
                      <a:pt x="192" y="326"/>
                    </a:lnTo>
                    <a:lnTo>
                      <a:pt x="191" y="325"/>
                    </a:lnTo>
                    <a:lnTo>
                      <a:pt x="189" y="325"/>
                    </a:lnTo>
                    <a:lnTo>
                      <a:pt x="188" y="325"/>
                    </a:lnTo>
                    <a:lnTo>
                      <a:pt x="186" y="324"/>
                    </a:lnTo>
                    <a:lnTo>
                      <a:pt x="184" y="324"/>
                    </a:lnTo>
                    <a:lnTo>
                      <a:pt x="183" y="324"/>
                    </a:lnTo>
                    <a:lnTo>
                      <a:pt x="181" y="323"/>
                    </a:lnTo>
                    <a:lnTo>
                      <a:pt x="180" y="323"/>
                    </a:lnTo>
                    <a:lnTo>
                      <a:pt x="179" y="323"/>
                    </a:lnTo>
                    <a:lnTo>
                      <a:pt x="178" y="323"/>
                    </a:lnTo>
                    <a:lnTo>
                      <a:pt x="178" y="321"/>
                    </a:lnTo>
                    <a:lnTo>
                      <a:pt x="177" y="321"/>
                    </a:lnTo>
                    <a:lnTo>
                      <a:pt x="176" y="321"/>
                    </a:lnTo>
                    <a:lnTo>
                      <a:pt x="175" y="321"/>
                    </a:lnTo>
                    <a:lnTo>
                      <a:pt x="174" y="320"/>
                    </a:lnTo>
                    <a:lnTo>
                      <a:pt x="173" y="320"/>
                    </a:lnTo>
                    <a:lnTo>
                      <a:pt x="172" y="319"/>
                    </a:lnTo>
                    <a:lnTo>
                      <a:pt x="171" y="318"/>
                    </a:lnTo>
                    <a:lnTo>
                      <a:pt x="170" y="316"/>
                    </a:lnTo>
                    <a:lnTo>
                      <a:pt x="169" y="316"/>
                    </a:lnTo>
                    <a:lnTo>
                      <a:pt x="167" y="314"/>
                    </a:lnTo>
                    <a:lnTo>
                      <a:pt x="167" y="313"/>
                    </a:lnTo>
                    <a:lnTo>
                      <a:pt x="165" y="312"/>
                    </a:lnTo>
                    <a:lnTo>
                      <a:pt x="163" y="311"/>
                    </a:lnTo>
                    <a:lnTo>
                      <a:pt x="162" y="310"/>
                    </a:lnTo>
                    <a:lnTo>
                      <a:pt x="160" y="308"/>
                    </a:lnTo>
                    <a:lnTo>
                      <a:pt x="158" y="307"/>
                    </a:lnTo>
                    <a:lnTo>
                      <a:pt x="156" y="306"/>
                    </a:lnTo>
                    <a:lnTo>
                      <a:pt x="154" y="303"/>
                    </a:lnTo>
                    <a:lnTo>
                      <a:pt x="153" y="302"/>
                    </a:lnTo>
                    <a:lnTo>
                      <a:pt x="152" y="300"/>
                    </a:lnTo>
                    <a:lnTo>
                      <a:pt x="150" y="299"/>
                    </a:lnTo>
                    <a:lnTo>
                      <a:pt x="148" y="298"/>
                    </a:lnTo>
                    <a:lnTo>
                      <a:pt x="146" y="296"/>
                    </a:lnTo>
                    <a:lnTo>
                      <a:pt x="144" y="295"/>
                    </a:lnTo>
                    <a:lnTo>
                      <a:pt x="142" y="294"/>
                    </a:lnTo>
                    <a:lnTo>
                      <a:pt x="141" y="293"/>
                    </a:lnTo>
                    <a:lnTo>
                      <a:pt x="140" y="291"/>
                    </a:lnTo>
                    <a:lnTo>
                      <a:pt x="139" y="289"/>
                    </a:lnTo>
                    <a:lnTo>
                      <a:pt x="137" y="288"/>
                    </a:lnTo>
                    <a:lnTo>
                      <a:pt x="136" y="287"/>
                    </a:lnTo>
                    <a:lnTo>
                      <a:pt x="135" y="287"/>
                    </a:lnTo>
                    <a:lnTo>
                      <a:pt x="134" y="286"/>
                    </a:lnTo>
                    <a:lnTo>
                      <a:pt x="133" y="285"/>
                    </a:lnTo>
                    <a:lnTo>
                      <a:pt x="132" y="285"/>
                    </a:lnTo>
                    <a:lnTo>
                      <a:pt x="131" y="284"/>
                    </a:lnTo>
                    <a:lnTo>
                      <a:pt x="130" y="283"/>
                    </a:lnTo>
                    <a:lnTo>
                      <a:pt x="128" y="282"/>
                    </a:lnTo>
                    <a:lnTo>
                      <a:pt x="127" y="281"/>
                    </a:lnTo>
                    <a:lnTo>
                      <a:pt x="126" y="280"/>
                    </a:lnTo>
                    <a:lnTo>
                      <a:pt x="125" y="280"/>
                    </a:lnTo>
                    <a:lnTo>
                      <a:pt x="124" y="279"/>
                    </a:lnTo>
                    <a:lnTo>
                      <a:pt x="122" y="278"/>
                    </a:lnTo>
                    <a:lnTo>
                      <a:pt x="121" y="276"/>
                    </a:lnTo>
                    <a:lnTo>
                      <a:pt x="120" y="275"/>
                    </a:lnTo>
                    <a:lnTo>
                      <a:pt x="119" y="275"/>
                    </a:lnTo>
                    <a:lnTo>
                      <a:pt x="118" y="274"/>
                    </a:lnTo>
                    <a:lnTo>
                      <a:pt x="116" y="273"/>
                    </a:lnTo>
                    <a:lnTo>
                      <a:pt x="115" y="272"/>
                    </a:lnTo>
                    <a:lnTo>
                      <a:pt x="115" y="271"/>
                    </a:lnTo>
                    <a:lnTo>
                      <a:pt x="114" y="270"/>
                    </a:lnTo>
                    <a:lnTo>
                      <a:pt x="113" y="269"/>
                    </a:lnTo>
                    <a:lnTo>
                      <a:pt x="112" y="268"/>
                    </a:lnTo>
                    <a:lnTo>
                      <a:pt x="111" y="266"/>
                    </a:lnTo>
                    <a:lnTo>
                      <a:pt x="110" y="265"/>
                    </a:lnTo>
                    <a:lnTo>
                      <a:pt x="109" y="264"/>
                    </a:lnTo>
                    <a:lnTo>
                      <a:pt x="109" y="262"/>
                    </a:lnTo>
                    <a:lnTo>
                      <a:pt x="108" y="260"/>
                    </a:lnTo>
                    <a:lnTo>
                      <a:pt x="107" y="259"/>
                    </a:lnTo>
                    <a:lnTo>
                      <a:pt x="107" y="257"/>
                    </a:lnTo>
                    <a:lnTo>
                      <a:pt x="106" y="256"/>
                    </a:lnTo>
                    <a:lnTo>
                      <a:pt x="106" y="254"/>
                    </a:lnTo>
                    <a:lnTo>
                      <a:pt x="105" y="252"/>
                    </a:lnTo>
                    <a:lnTo>
                      <a:pt x="105" y="251"/>
                    </a:lnTo>
                    <a:lnTo>
                      <a:pt x="105" y="248"/>
                    </a:lnTo>
                    <a:lnTo>
                      <a:pt x="104" y="247"/>
                    </a:lnTo>
                    <a:lnTo>
                      <a:pt x="104" y="244"/>
                    </a:lnTo>
                    <a:lnTo>
                      <a:pt x="104" y="242"/>
                    </a:lnTo>
                    <a:lnTo>
                      <a:pt x="104" y="240"/>
                    </a:lnTo>
                    <a:lnTo>
                      <a:pt x="105" y="238"/>
                    </a:lnTo>
                    <a:lnTo>
                      <a:pt x="105" y="235"/>
                    </a:lnTo>
                    <a:lnTo>
                      <a:pt x="105" y="234"/>
                    </a:lnTo>
                    <a:lnTo>
                      <a:pt x="105" y="231"/>
                    </a:lnTo>
                    <a:lnTo>
                      <a:pt x="106" y="229"/>
                    </a:lnTo>
                    <a:lnTo>
                      <a:pt x="106" y="227"/>
                    </a:lnTo>
                    <a:lnTo>
                      <a:pt x="107" y="225"/>
                    </a:lnTo>
                    <a:lnTo>
                      <a:pt x="107" y="222"/>
                    </a:lnTo>
                    <a:lnTo>
                      <a:pt x="108" y="221"/>
                    </a:lnTo>
                    <a:lnTo>
                      <a:pt x="108" y="218"/>
                    </a:lnTo>
                    <a:lnTo>
                      <a:pt x="109" y="216"/>
                    </a:lnTo>
                    <a:lnTo>
                      <a:pt x="109" y="214"/>
                    </a:lnTo>
                    <a:lnTo>
                      <a:pt x="110" y="213"/>
                    </a:lnTo>
                    <a:lnTo>
                      <a:pt x="111" y="211"/>
                    </a:lnTo>
                    <a:lnTo>
                      <a:pt x="111" y="209"/>
                    </a:lnTo>
                    <a:lnTo>
                      <a:pt x="112" y="208"/>
                    </a:lnTo>
                    <a:lnTo>
                      <a:pt x="112" y="207"/>
                    </a:lnTo>
                    <a:lnTo>
                      <a:pt x="113" y="204"/>
                    </a:lnTo>
                    <a:lnTo>
                      <a:pt x="113" y="203"/>
                    </a:lnTo>
                    <a:lnTo>
                      <a:pt x="114" y="202"/>
                    </a:lnTo>
                    <a:lnTo>
                      <a:pt x="114" y="201"/>
                    </a:lnTo>
                    <a:lnTo>
                      <a:pt x="114" y="200"/>
                    </a:lnTo>
                    <a:lnTo>
                      <a:pt x="115" y="200"/>
                    </a:lnTo>
                    <a:lnTo>
                      <a:pt x="115" y="199"/>
                    </a:lnTo>
                    <a:lnTo>
                      <a:pt x="115" y="198"/>
                    </a:lnTo>
                    <a:lnTo>
                      <a:pt x="116" y="197"/>
                    </a:lnTo>
                    <a:lnTo>
                      <a:pt x="118" y="196"/>
                    </a:lnTo>
                    <a:lnTo>
                      <a:pt x="119" y="195"/>
                    </a:lnTo>
                    <a:lnTo>
                      <a:pt x="121" y="194"/>
                    </a:lnTo>
                    <a:lnTo>
                      <a:pt x="123" y="193"/>
                    </a:lnTo>
                    <a:lnTo>
                      <a:pt x="124" y="191"/>
                    </a:lnTo>
                    <a:lnTo>
                      <a:pt x="126" y="190"/>
                    </a:lnTo>
                    <a:lnTo>
                      <a:pt x="128" y="189"/>
                    </a:lnTo>
                    <a:lnTo>
                      <a:pt x="129" y="188"/>
                    </a:lnTo>
                    <a:lnTo>
                      <a:pt x="130" y="187"/>
                    </a:lnTo>
                    <a:lnTo>
                      <a:pt x="132" y="186"/>
                    </a:lnTo>
                    <a:lnTo>
                      <a:pt x="134" y="185"/>
                    </a:lnTo>
                    <a:lnTo>
                      <a:pt x="135" y="184"/>
                    </a:lnTo>
                    <a:lnTo>
                      <a:pt x="137" y="183"/>
                    </a:lnTo>
                    <a:lnTo>
                      <a:pt x="139" y="182"/>
                    </a:lnTo>
                    <a:lnTo>
                      <a:pt x="141" y="181"/>
                    </a:lnTo>
                    <a:lnTo>
                      <a:pt x="141" y="180"/>
                    </a:lnTo>
                    <a:lnTo>
                      <a:pt x="143" y="179"/>
                    </a:lnTo>
                    <a:lnTo>
                      <a:pt x="145" y="177"/>
                    </a:lnTo>
                    <a:lnTo>
                      <a:pt x="146" y="176"/>
                    </a:lnTo>
                    <a:lnTo>
                      <a:pt x="148" y="175"/>
                    </a:lnTo>
                    <a:lnTo>
                      <a:pt x="150" y="174"/>
                    </a:lnTo>
                    <a:lnTo>
                      <a:pt x="152" y="173"/>
                    </a:lnTo>
                    <a:lnTo>
                      <a:pt x="153" y="172"/>
                    </a:lnTo>
                    <a:lnTo>
                      <a:pt x="154" y="171"/>
                    </a:lnTo>
                    <a:lnTo>
                      <a:pt x="156" y="170"/>
                    </a:lnTo>
                    <a:lnTo>
                      <a:pt x="157" y="169"/>
                    </a:lnTo>
                    <a:lnTo>
                      <a:pt x="159" y="168"/>
                    </a:lnTo>
                    <a:lnTo>
                      <a:pt x="161" y="167"/>
                    </a:lnTo>
                    <a:lnTo>
                      <a:pt x="163" y="166"/>
                    </a:lnTo>
                    <a:lnTo>
                      <a:pt x="164" y="164"/>
                    </a:lnTo>
                    <a:lnTo>
                      <a:pt x="166" y="163"/>
                    </a:lnTo>
                    <a:lnTo>
                      <a:pt x="167" y="162"/>
                    </a:lnTo>
                    <a:lnTo>
                      <a:pt x="170" y="162"/>
                    </a:lnTo>
                    <a:lnTo>
                      <a:pt x="172" y="161"/>
                    </a:lnTo>
                    <a:lnTo>
                      <a:pt x="174" y="161"/>
                    </a:lnTo>
                    <a:lnTo>
                      <a:pt x="176" y="161"/>
                    </a:lnTo>
                    <a:lnTo>
                      <a:pt x="178" y="160"/>
                    </a:lnTo>
                    <a:lnTo>
                      <a:pt x="179" y="160"/>
                    </a:lnTo>
                    <a:lnTo>
                      <a:pt x="182" y="160"/>
                    </a:lnTo>
                    <a:lnTo>
                      <a:pt x="184" y="160"/>
                    </a:lnTo>
                    <a:lnTo>
                      <a:pt x="186" y="160"/>
                    </a:lnTo>
                    <a:lnTo>
                      <a:pt x="188" y="160"/>
                    </a:lnTo>
                    <a:lnTo>
                      <a:pt x="189" y="160"/>
                    </a:lnTo>
                    <a:lnTo>
                      <a:pt x="190" y="160"/>
                    </a:lnTo>
                    <a:lnTo>
                      <a:pt x="192" y="160"/>
                    </a:lnTo>
                    <a:lnTo>
                      <a:pt x="194" y="160"/>
                    </a:lnTo>
                    <a:lnTo>
                      <a:pt x="196" y="161"/>
                    </a:lnTo>
                    <a:lnTo>
                      <a:pt x="198" y="161"/>
                    </a:lnTo>
                    <a:lnTo>
                      <a:pt x="199" y="161"/>
                    </a:lnTo>
                    <a:lnTo>
                      <a:pt x="201" y="162"/>
                    </a:lnTo>
                    <a:lnTo>
                      <a:pt x="203" y="162"/>
                    </a:lnTo>
                    <a:lnTo>
                      <a:pt x="204" y="163"/>
                    </a:lnTo>
                    <a:lnTo>
                      <a:pt x="206" y="164"/>
                    </a:lnTo>
                    <a:lnTo>
                      <a:pt x="208" y="164"/>
                    </a:lnTo>
                    <a:lnTo>
                      <a:pt x="209" y="166"/>
                    </a:lnTo>
                    <a:lnTo>
                      <a:pt x="210" y="167"/>
                    </a:lnTo>
                    <a:lnTo>
                      <a:pt x="212" y="168"/>
                    </a:lnTo>
                    <a:lnTo>
                      <a:pt x="214" y="169"/>
                    </a:lnTo>
                    <a:lnTo>
                      <a:pt x="216" y="170"/>
                    </a:lnTo>
                    <a:lnTo>
                      <a:pt x="218" y="172"/>
                    </a:lnTo>
                    <a:lnTo>
                      <a:pt x="219" y="173"/>
                    </a:lnTo>
                    <a:lnTo>
                      <a:pt x="220" y="174"/>
                    </a:lnTo>
                    <a:lnTo>
                      <a:pt x="222" y="176"/>
                    </a:lnTo>
                    <a:lnTo>
                      <a:pt x="223" y="176"/>
                    </a:lnTo>
                    <a:lnTo>
                      <a:pt x="224" y="176"/>
                    </a:lnTo>
                    <a:lnTo>
                      <a:pt x="224" y="175"/>
                    </a:lnTo>
                    <a:lnTo>
                      <a:pt x="225" y="175"/>
                    </a:lnTo>
                    <a:lnTo>
                      <a:pt x="226" y="175"/>
                    </a:lnTo>
                    <a:lnTo>
                      <a:pt x="227" y="175"/>
                    </a:lnTo>
                    <a:lnTo>
                      <a:pt x="228" y="175"/>
                    </a:lnTo>
                    <a:lnTo>
                      <a:pt x="229" y="175"/>
                    </a:lnTo>
                    <a:lnTo>
                      <a:pt x="229" y="174"/>
                    </a:lnTo>
                    <a:lnTo>
                      <a:pt x="230" y="174"/>
                    </a:lnTo>
                    <a:lnTo>
                      <a:pt x="231" y="174"/>
                    </a:lnTo>
                    <a:lnTo>
                      <a:pt x="232" y="174"/>
                    </a:lnTo>
                    <a:lnTo>
                      <a:pt x="233" y="174"/>
                    </a:lnTo>
                    <a:lnTo>
                      <a:pt x="233" y="173"/>
                    </a:lnTo>
                    <a:lnTo>
                      <a:pt x="234" y="173"/>
                    </a:lnTo>
                    <a:lnTo>
                      <a:pt x="235" y="173"/>
                    </a:lnTo>
                    <a:lnTo>
                      <a:pt x="236" y="173"/>
                    </a:lnTo>
                    <a:lnTo>
                      <a:pt x="237" y="173"/>
                    </a:lnTo>
                    <a:lnTo>
                      <a:pt x="238" y="173"/>
                    </a:lnTo>
                    <a:lnTo>
                      <a:pt x="239" y="173"/>
                    </a:lnTo>
                    <a:lnTo>
                      <a:pt x="240" y="172"/>
                    </a:lnTo>
                    <a:lnTo>
                      <a:pt x="241" y="171"/>
                    </a:lnTo>
                    <a:lnTo>
                      <a:pt x="242" y="170"/>
                    </a:lnTo>
                    <a:lnTo>
                      <a:pt x="243" y="169"/>
                    </a:lnTo>
                    <a:lnTo>
                      <a:pt x="244" y="168"/>
                    </a:lnTo>
                    <a:lnTo>
                      <a:pt x="244" y="167"/>
                    </a:lnTo>
                    <a:lnTo>
                      <a:pt x="245" y="167"/>
                    </a:lnTo>
                    <a:lnTo>
                      <a:pt x="245" y="166"/>
                    </a:lnTo>
                    <a:lnTo>
                      <a:pt x="246" y="164"/>
                    </a:lnTo>
                    <a:lnTo>
                      <a:pt x="247" y="164"/>
                    </a:lnTo>
                    <a:lnTo>
                      <a:pt x="248" y="163"/>
                    </a:lnTo>
                    <a:lnTo>
                      <a:pt x="249" y="162"/>
                    </a:lnTo>
                    <a:lnTo>
                      <a:pt x="250" y="161"/>
                    </a:lnTo>
                    <a:lnTo>
                      <a:pt x="251" y="160"/>
                    </a:lnTo>
                    <a:lnTo>
                      <a:pt x="252" y="160"/>
                    </a:lnTo>
                    <a:lnTo>
                      <a:pt x="252" y="159"/>
                    </a:lnTo>
                    <a:lnTo>
                      <a:pt x="253" y="158"/>
                    </a:lnTo>
                    <a:lnTo>
                      <a:pt x="254" y="158"/>
                    </a:lnTo>
                    <a:lnTo>
                      <a:pt x="255" y="157"/>
                    </a:lnTo>
                    <a:lnTo>
                      <a:pt x="256" y="157"/>
                    </a:lnTo>
                    <a:lnTo>
                      <a:pt x="256" y="156"/>
                    </a:lnTo>
                    <a:lnTo>
                      <a:pt x="257" y="155"/>
                    </a:lnTo>
                    <a:lnTo>
                      <a:pt x="258" y="154"/>
                    </a:lnTo>
                    <a:lnTo>
                      <a:pt x="259" y="154"/>
                    </a:lnTo>
                    <a:lnTo>
                      <a:pt x="259" y="153"/>
                    </a:lnTo>
                    <a:lnTo>
                      <a:pt x="260" y="151"/>
                    </a:lnTo>
                    <a:lnTo>
                      <a:pt x="261" y="151"/>
                    </a:lnTo>
                    <a:lnTo>
                      <a:pt x="262" y="150"/>
                    </a:lnTo>
                    <a:lnTo>
                      <a:pt x="262" y="149"/>
                    </a:lnTo>
                    <a:lnTo>
                      <a:pt x="262" y="148"/>
                    </a:lnTo>
                    <a:lnTo>
                      <a:pt x="263" y="148"/>
                    </a:lnTo>
                    <a:lnTo>
                      <a:pt x="263" y="147"/>
                    </a:lnTo>
                    <a:lnTo>
                      <a:pt x="263" y="146"/>
                    </a:lnTo>
                    <a:lnTo>
                      <a:pt x="264" y="145"/>
                    </a:lnTo>
                    <a:lnTo>
                      <a:pt x="264" y="144"/>
                    </a:lnTo>
                    <a:lnTo>
                      <a:pt x="265" y="143"/>
                    </a:lnTo>
                    <a:lnTo>
                      <a:pt x="265" y="142"/>
                    </a:lnTo>
                    <a:lnTo>
                      <a:pt x="266" y="141"/>
                    </a:lnTo>
                    <a:lnTo>
                      <a:pt x="266" y="140"/>
                    </a:lnTo>
                    <a:lnTo>
                      <a:pt x="266" y="139"/>
                    </a:lnTo>
                    <a:lnTo>
                      <a:pt x="267" y="139"/>
                    </a:lnTo>
                    <a:lnTo>
                      <a:pt x="267" y="137"/>
                    </a:lnTo>
                    <a:lnTo>
                      <a:pt x="267" y="136"/>
                    </a:lnTo>
                    <a:lnTo>
                      <a:pt x="268" y="136"/>
                    </a:lnTo>
                    <a:lnTo>
                      <a:pt x="268" y="135"/>
                    </a:lnTo>
                    <a:lnTo>
                      <a:pt x="269" y="133"/>
                    </a:lnTo>
                    <a:lnTo>
                      <a:pt x="269" y="132"/>
                    </a:lnTo>
                    <a:lnTo>
                      <a:pt x="269" y="131"/>
                    </a:lnTo>
                    <a:lnTo>
                      <a:pt x="270" y="131"/>
                    </a:lnTo>
                    <a:lnTo>
                      <a:pt x="270" y="130"/>
                    </a:lnTo>
                    <a:lnTo>
                      <a:pt x="268" y="130"/>
                    </a:lnTo>
                    <a:lnTo>
                      <a:pt x="266" y="130"/>
                    </a:lnTo>
                    <a:lnTo>
                      <a:pt x="264" y="130"/>
                    </a:lnTo>
                    <a:lnTo>
                      <a:pt x="263" y="130"/>
                    </a:lnTo>
                    <a:lnTo>
                      <a:pt x="261" y="130"/>
                    </a:lnTo>
                    <a:lnTo>
                      <a:pt x="259" y="130"/>
                    </a:lnTo>
                    <a:lnTo>
                      <a:pt x="257" y="130"/>
                    </a:lnTo>
                    <a:lnTo>
                      <a:pt x="256" y="130"/>
                    </a:lnTo>
                    <a:lnTo>
                      <a:pt x="255" y="130"/>
                    </a:lnTo>
                    <a:lnTo>
                      <a:pt x="253" y="130"/>
                    </a:lnTo>
                    <a:lnTo>
                      <a:pt x="251" y="130"/>
                    </a:lnTo>
                    <a:lnTo>
                      <a:pt x="249" y="130"/>
                    </a:lnTo>
                    <a:lnTo>
                      <a:pt x="248" y="130"/>
                    </a:lnTo>
                    <a:lnTo>
                      <a:pt x="246" y="130"/>
                    </a:lnTo>
                    <a:lnTo>
                      <a:pt x="244" y="130"/>
                    </a:lnTo>
                    <a:lnTo>
                      <a:pt x="243" y="130"/>
                    </a:lnTo>
                    <a:lnTo>
                      <a:pt x="241" y="130"/>
                    </a:lnTo>
                    <a:lnTo>
                      <a:pt x="240" y="130"/>
                    </a:lnTo>
                    <a:lnTo>
                      <a:pt x="238" y="130"/>
                    </a:lnTo>
                    <a:lnTo>
                      <a:pt x="236" y="130"/>
                    </a:lnTo>
                    <a:lnTo>
                      <a:pt x="234" y="130"/>
                    </a:lnTo>
                    <a:lnTo>
                      <a:pt x="232" y="130"/>
                    </a:lnTo>
                    <a:lnTo>
                      <a:pt x="231" y="130"/>
                    </a:lnTo>
                    <a:lnTo>
                      <a:pt x="230" y="130"/>
                    </a:lnTo>
                    <a:lnTo>
                      <a:pt x="228" y="130"/>
                    </a:lnTo>
                    <a:lnTo>
                      <a:pt x="226" y="130"/>
                    </a:lnTo>
                    <a:lnTo>
                      <a:pt x="224" y="130"/>
                    </a:lnTo>
                    <a:lnTo>
                      <a:pt x="223" y="130"/>
                    </a:lnTo>
                    <a:lnTo>
                      <a:pt x="221" y="130"/>
                    </a:lnTo>
                    <a:lnTo>
                      <a:pt x="220" y="130"/>
                    </a:lnTo>
                    <a:lnTo>
                      <a:pt x="218" y="130"/>
                    </a:lnTo>
                    <a:lnTo>
                      <a:pt x="216" y="130"/>
                    </a:lnTo>
                    <a:lnTo>
                      <a:pt x="217" y="130"/>
                    </a:lnTo>
                    <a:lnTo>
                      <a:pt x="218" y="130"/>
                    </a:lnTo>
                    <a:lnTo>
                      <a:pt x="219" y="130"/>
                    </a:lnTo>
                    <a:lnTo>
                      <a:pt x="220" y="131"/>
                    </a:lnTo>
                    <a:lnTo>
                      <a:pt x="221" y="131"/>
                    </a:lnTo>
                    <a:lnTo>
                      <a:pt x="222" y="132"/>
                    </a:lnTo>
                    <a:lnTo>
                      <a:pt x="223" y="132"/>
                    </a:lnTo>
                    <a:lnTo>
                      <a:pt x="224" y="132"/>
                    </a:lnTo>
                    <a:lnTo>
                      <a:pt x="225" y="132"/>
                    </a:lnTo>
                    <a:lnTo>
                      <a:pt x="226" y="133"/>
                    </a:lnTo>
                    <a:lnTo>
                      <a:pt x="227" y="133"/>
                    </a:lnTo>
                    <a:lnTo>
                      <a:pt x="228" y="133"/>
                    </a:lnTo>
                    <a:lnTo>
                      <a:pt x="229" y="135"/>
                    </a:lnTo>
                    <a:lnTo>
                      <a:pt x="230" y="135"/>
                    </a:lnTo>
                    <a:lnTo>
                      <a:pt x="231" y="135"/>
                    </a:lnTo>
                    <a:lnTo>
                      <a:pt x="232" y="135"/>
                    </a:lnTo>
                    <a:lnTo>
                      <a:pt x="233" y="135"/>
                    </a:lnTo>
                    <a:lnTo>
                      <a:pt x="234" y="136"/>
                    </a:lnTo>
                    <a:lnTo>
                      <a:pt x="235" y="136"/>
                    </a:lnTo>
                    <a:lnTo>
                      <a:pt x="236" y="136"/>
                    </a:lnTo>
                    <a:lnTo>
                      <a:pt x="237" y="137"/>
                    </a:lnTo>
                    <a:lnTo>
                      <a:pt x="238" y="137"/>
                    </a:lnTo>
                    <a:lnTo>
                      <a:pt x="237" y="137"/>
                    </a:lnTo>
                    <a:lnTo>
                      <a:pt x="235" y="137"/>
                    </a:lnTo>
                    <a:lnTo>
                      <a:pt x="234" y="137"/>
                    </a:lnTo>
                    <a:lnTo>
                      <a:pt x="233" y="137"/>
                    </a:lnTo>
                    <a:lnTo>
                      <a:pt x="232" y="137"/>
                    </a:lnTo>
                    <a:lnTo>
                      <a:pt x="231" y="137"/>
                    </a:lnTo>
                    <a:lnTo>
                      <a:pt x="231" y="136"/>
                    </a:lnTo>
                    <a:lnTo>
                      <a:pt x="230" y="136"/>
                    </a:lnTo>
                    <a:lnTo>
                      <a:pt x="229" y="136"/>
                    </a:lnTo>
                    <a:lnTo>
                      <a:pt x="228" y="136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4" y="136"/>
                    </a:lnTo>
                    <a:lnTo>
                      <a:pt x="223" y="136"/>
                    </a:lnTo>
                    <a:lnTo>
                      <a:pt x="222" y="136"/>
                    </a:lnTo>
                    <a:lnTo>
                      <a:pt x="221" y="136"/>
                    </a:lnTo>
                    <a:lnTo>
                      <a:pt x="220" y="136"/>
                    </a:lnTo>
                    <a:lnTo>
                      <a:pt x="219" y="136"/>
                    </a:lnTo>
                    <a:lnTo>
                      <a:pt x="218" y="136"/>
                    </a:lnTo>
                    <a:lnTo>
                      <a:pt x="217" y="136"/>
                    </a:lnTo>
                    <a:lnTo>
                      <a:pt x="216" y="136"/>
                    </a:lnTo>
                    <a:lnTo>
                      <a:pt x="215" y="136"/>
                    </a:lnTo>
                    <a:lnTo>
                      <a:pt x="214" y="136"/>
                    </a:lnTo>
                    <a:lnTo>
                      <a:pt x="213" y="136"/>
                    </a:lnTo>
                    <a:lnTo>
                      <a:pt x="211" y="136"/>
                    </a:lnTo>
                    <a:lnTo>
                      <a:pt x="210" y="136"/>
                    </a:lnTo>
                    <a:lnTo>
                      <a:pt x="209" y="135"/>
                    </a:lnTo>
                    <a:lnTo>
                      <a:pt x="208" y="135"/>
                    </a:lnTo>
                    <a:lnTo>
                      <a:pt x="207" y="135"/>
                    </a:lnTo>
                    <a:lnTo>
                      <a:pt x="206" y="135"/>
                    </a:lnTo>
                    <a:lnTo>
                      <a:pt x="207" y="136"/>
                    </a:lnTo>
                    <a:lnTo>
                      <a:pt x="208" y="136"/>
                    </a:lnTo>
                    <a:lnTo>
                      <a:pt x="209" y="136"/>
                    </a:lnTo>
                    <a:lnTo>
                      <a:pt x="209" y="137"/>
                    </a:lnTo>
                    <a:lnTo>
                      <a:pt x="210" y="137"/>
                    </a:lnTo>
                    <a:lnTo>
                      <a:pt x="211" y="137"/>
                    </a:lnTo>
                    <a:lnTo>
                      <a:pt x="212" y="139"/>
                    </a:lnTo>
                    <a:lnTo>
                      <a:pt x="213" y="139"/>
                    </a:lnTo>
                    <a:lnTo>
                      <a:pt x="214" y="139"/>
                    </a:lnTo>
                    <a:lnTo>
                      <a:pt x="215" y="139"/>
                    </a:lnTo>
                    <a:lnTo>
                      <a:pt x="215" y="140"/>
                    </a:lnTo>
                    <a:lnTo>
                      <a:pt x="216" y="140"/>
                    </a:lnTo>
                    <a:lnTo>
                      <a:pt x="217" y="140"/>
                    </a:lnTo>
                    <a:lnTo>
                      <a:pt x="218" y="140"/>
                    </a:lnTo>
                    <a:lnTo>
                      <a:pt x="219" y="141"/>
                    </a:lnTo>
                    <a:lnTo>
                      <a:pt x="220" y="141"/>
                    </a:lnTo>
                    <a:lnTo>
                      <a:pt x="221" y="142"/>
                    </a:lnTo>
                    <a:lnTo>
                      <a:pt x="222" y="142"/>
                    </a:lnTo>
                    <a:lnTo>
                      <a:pt x="223" y="142"/>
                    </a:lnTo>
                    <a:lnTo>
                      <a:pt x="224" y="143"/>
                    </a:lnTo>
                    <a:lnTo>
                      <a:pt x="225" y="143"/>
                    </a:lnTo>
                    <a:lnTo>
                      <a:pt x="226" y="143"/>
                    </a:lnTo>
                    <a:lnTo>
                      <a:pt x="227" y="143"/>
                    </a:lnTo>
                    <a:lnTo>
                      <a:pt x="228" y="144"/>
                    </a:lnTo>
                    <a:lnTo>
                      <a:pt x="229" y="144"/>
                    </a:lnTo>
                    <a:lnTo>
                      <a:pt x="230" y="145"/>
                    </a:lnTo>
                    <a:lnTo>
                      <a:pt x="231" y="145"/>
                    </a:lnTo>
                    <a:lnTo>
                      <a:pt x="227" y="145"/>
                    </a:lnTo>
                    <a:lnTo>
                      <a:pt x="223" y="145"/>
                    </a:lnTo>
                    <a:lnTo>
                      <a:pt x="219" y="144"/>
                    </a:lnTo>
                    <a:lnTo>
                      <a:pt x="214" y="144"/>
                    </a:lnTo>
                    <a:lnTo>
                      <a:pt x="210" y="144"/>
                    </a:lnTo>
                    <a:lnTo>
                      <a:pt x="206" y="144"/>
                    </a:lnTo>
                    <a:lnTo>
                      <a:pt x="202" y="144"/>
                    </a:lnTo>
                    <a:lnTo>
                      <a:pt x="198" y="144"/>
                    </a:lnTo>
                    <a:lnTo>
                      <a:pt x="193" y="143"/>
                    </a:lnTo>
                    <a:lnTo>
                      <a:pt x="189" y="143"/>
                    </a:lnTo>
                    <a:lnTo>
                      <a:pt x="185" y="143"/>
                    </a:lnTo>
                    <a:lnTo>
                      <a:pt x="181" y="143"/>
                    </a:lnTo>
                    <a:lnTo>
                      <a:pt x="177" y="143"/>
                    </a:lnTo>
                    <a:lnTo>
                      <a:pt x="173" y="143"/>
                    </a:lnTo>
                    <a:lnTo>
                      <a:pt x="168" y="143"/>
                    </a:lnTo>
                    <a:lnTo>
                      <a:pt x="164" y="143"/>
                    </a:lnTo>
                    <a:lnTo>
                      <a:pt x="160" y="143"/>
                    </a:lnTo>
                    <a:lnTo>
                      <a:pt x="155" y="143"/>
                    </a:lnTo>
                    <a:lnTo>
                      <a:pt x="152" y="143"/>
                    </a:lnTo>
                    <a:lnTo>
                      <a:pt x="147" y="143"/>
                    </a:lnTo>
                    <a:lnTo>
                      <a:pt x="142" y="143"/>
                    </a:lnTo>
                    <a:lnTo>
                      <a:pt x="139" y="143"/>
                    </a:lnTo>
                    <a:lnTo>
                      <a:pt x="134" y="143"/>
                    </a:lnTo>
                    <a:lnTo>
                      <a:pt x="130" y="143"/>
                    </a:lnTo>
                    <a:lnTo>
                      <a:pt x="126" y="143"/>
                    </a:lnTo>
                    <a:lnTo>
                      <a:pt x="122" y="143"/>
                    </a:lnTo>
                    <a:lnTo>
                      <a:pt x="117" y="143"/>
                    </a:lnTo>
                    <a:lnTo>
                      <a:pt x="113" y="143"/>
                    </a:lnTo>
                    <a:lnTo>
                      <a:pt x="109" y="143"/>
                    </a:lnTo>
                    <a:lnTo>
                      <a:pt x="104" y="143"/>
                    </a:lnTo>
                    <a:lnTo>
                      <a:pt x="101" y="143"/>
                    </a:lnTo>
                    <a:lnTo>
                      <a:pt x="96" y="143"/>
                    </a:lnTo>
                    <a:lnTo>
                      <a:pt x="95" y="143"/>
                    </a:lnTo>
                    <a:lnTo>
                      <a:pt x="94" y="143"/>
                    </a:lnTo>
                    <a:lnTo>
                      <a:pt x="93" y="143"/>
                    </a:lnTo>
                    <a:lnTo>
                      <a:pt x="92" y="143"/>
                    </a:lnTo>
                    <a:lnTo>
                      <a:pt x="92" y="142"/>
                    </a:lnTo>
                    <a:lnTo>
                      <a:pt x="91" y="142"/>
                    </a:lnTo>
                    <a:lnTo>
                      <a:pt x="90" y="142"/>
                    </a:lnTo>
                    <a:lnTo>
                      <a:pt x="89" y="142"/>
                    </a:lnTo>
                    <a:lnTo>
                      <a:pt x="88" y="142"/>
                    </a:lnTo>
                    <a:lnTo>
                      <a:pt x="87" y="141"/>
                    </a:lnTo>
                    <a:lnTo>
                      <a:pt x="86" y="141"/>
                    </a:lnTo>
                    <a:lnTo>
                      <a:pt x="85" y="141"/>
                    </a:lnTo>
                    <a:lnTo>
                      <a:pt x="84" y="141"/>
                    </a:lnTo>
                    <a:lnTo>
                      <a:pt x="83" y="141"/>
                    </a:lnTo>
                    <a:lnTo>
                      <a:pt x="82" y="141"/>
                    </a:lnTo>
                    <a:lnTo>
                      <a:pt x="81" y="141"/>
                    </a:lnTo>
                    <a:lnTo>
                      <a:pt x="81" y="140"/>
                    </a:lnTo>
                    <a:lnTo>
                      <a:pt x="81" y="141"/>
                    </a:lnTo>
                    <a:lnTo>
                      <a:pt x="82" y="142"/>
                    </a:lnTo>
                    <a:lnTo>
                      <a:pt x="82" y="143"/>
                    </a:lnTo>
                    <a:lnTo>
                      <a:pt x="83" y="144"/>
                    </a:lnTo>
                    <a:lnTo>
                      <a:pt x="83" y="145"/>
                    </a:lnTo>
                    <a:lnTo>
                      <a:pt x="84" y="146"/>
                    </a:lnTo>
                    <a:lnTo>
                      <a:pt x="84" y="147"/>
                    </a:lnTo>
                    <a:lnTo>
                      <a:pt x="84" y="148"/>
                    </a:lnTo>
                    <a:lnTo>
                      <a:pt x="84" y="149"/>
                    </a:lnTo>
                    <a:lnTo>
                      <a:pt x="84" y="150"/>
                    </a:lnTo>
                    <a:lnTo>
                      <a:pt x="84" y="151"/>
                    </a:lnTo>
                    <a:lnTo>
                      <a:pt x="84" y="153"/>
                    </a:lnTo>
                    <a:lnTo>
                      <a:pt x="83" y="154"/>
                    </a:lnTo>
                    <a:lnTo>
                      <a:pt x="83" y="155"/>
                    </a:lnTo>
                    <a:lnTo>
                      <a:pt x="83" y="156"/>
                    </a:lnTo>
                    <a:lnTo>
                      <a:pt x="82" y="157"/>
                    </a:lnTo>
                    <a:lnTo>
                      <a:pt x="82" y="158"/>
                    </a:lnTo>
                    <a:lnTo>
                      <a:pt x="81" y="159"/>
                    </a:lnTo>
                    <a:lnTo>
                      <a:pt x="81" y="160"/>
                    </a:lnTo>
                    <a:lnTo>
                      <a:pt x="81" y="161"/>
                    </a:lnTo>
                    <a:lnTo>
                      <a:pt x="80" y="162"/>
                    </a:lnTo>
                    <a:lnTo>
                      <a:pt x="79" y="163"/>
                    </a:lnTo>
                    <a:lnTo>
                      <a:pt x="78" y="164"/>
                    </a:lnTo>
                    <a:lnTo>
                      <a:pt x="77" y="166"/>
                    </a:lnTo>
                    <a:lnTo>
                      <a:pt x="76" y="167"/>
                    </a:lnTo>
                    <a:lnTo>
                      <a:pt x="75" y="167"/>
                    </a:lnTo>
                    <a:lnTo>
                      <a:pt x="74" y="168"/>
                    </a:lnTo>
                    <a:lnTo>
                      <a:pt x="73" y="169"/>
                    </a:lnTo>
                    <a:lnTo>
                      <a:pt x="72" y="169"/>
                    </a:lnTo>
                    <a:lnTo>
                      <a:pt x="70" y="169"/>
                    </a:lnTo>
                    <a:lnTo>
                      <a:pt x="69" y="169"/>
                    </a:lnTo>
                    <a:lnTo>
                      <a:pt x="68" y="168"/>
                    </a:lnTo>
                    <a:lnTo>
                      <a:pt x="66" y="168"/>
                    </a:lnTo>
                    <a:lnTo>
                      <a:pt x="64" y="168"/>
                    </a:lnTo>
                    <a:lnTo>
                      <a:pt x="62" y="168"/>
                    </a:lnTo>
                    <a:lnTo>
                      <a:pt x="61" y="167"/>
                    </a:lnTo>
                    <a:lnTo>
                      <a:pt x="59" y="167"/>
                    </a:lnTo>
                    <a:lnTo>
                      <a:pt x="58" y="167"/>
                    </a:lnTo>
                    <a:lnTo>
                      <a:pt x="57" y="167"/>
                    </a:lnTo>
                    <a:lnTo>
                      <a:pt x="55" y="167"/>
                    </a:lnTo>
                    <a:lnTo>
                      <a:pt x="53" y="166"/>
                    </a:lnTo>
                    <a:lnTo>
                      <a:pt x="52" y="166"/>
                    </a:lnTo>
                    <a:lnTo>
                      <a:pt x="50" y="166"/>
                    </a:lnTo>
                    <a:lnTo>
                      <a:pt x="49" y="166"/>
                    </a:lnTo>
                    <a:lnTo>
                      <a:pt x="48" y="166"/>
                    </a:lnTo>
                    <a:lnTo>
                      <a:pt x="46" y="166"/>
                    </a:lnTo>
                    <a:lnTo>
                      <a:pt x="44" y="166"/>
                    </a:lnTo>
                    <a:lnTo>
                      <a:pt x="43" y="166"/>
                    </a:lnTo>
                    <a:lnTo>
                      <a:pt x="41" y="166"/>
                    </a:lnTo>
                    <a:lnTo>
                      <a:pt x="39" y="166"/>
                    </a:lnTo>
                    <a:lnTo>
                      <a:pt x="38" y="167"/>
                    </a:lnTo>
                    <a:lnTo>
                      <a:pt x="37" y="167"/>
                    </a:lnTo>
                    <a:lnTo>
                      <a:pt x="36" y="167"/>
                    </a:lnTo>
                    <a:lnTo>
                      <a:pt x="34" y="168"/>
                    </a:lnTo>
                    <a:lnTo>
                      <a:pt x="32" y="168"/>
                    </a:lnTo>
                    <a:lnTo>
                      <a:pt x="31" y="169"/>
                    </a:lnTo>
                    <a:lnTo>
                      <a:pt x="29" y="169"/>
                    </a:lnTo>
                    <a:lnTo>
                      <a:pt x="28" y="170"/>
                    </a:lnTo>
                    <a:lnTo>
                      <a:pt x="26" y="171"/>
                    </a:lnTo>
                    <a:lnTo>
                      <a:pt x="25" y="172"/>
                    </a:lnTo>
                    <a:lnTo>
                      <a:pt x="24" y="173"/>
                    </a:lnTo>
                    <a:lnTo>
                      <a:pt x="23" y="173"/>
                    </a:lnTo>
                    <a:lnTo>
                      <a:pt x="22" y="173"/>
                    </a:lnTo>
                    <a:lnTo>
                      <a:pt x="22" y="174"/>
                    </a:lnTo>
                    <a:lnTo>
                      <a:pt x="21" y="174"/>
                    </a:lnTo>
                    <a:lnTo>
                      <a:pt x="20" y="174"/>
                    </a:lnTo>
                    <a:lnTo>
                      <a:pt x="19" y="174"/>
                    </a:lnTo>
                    <a:lnTo>
                      <a:pt x="18" y="174"/>
                    </a:lnTo>
                    <a:lnTo>
                      <a:pt x="17" y="175"/>
                    </a:lnTo>
                    <a:lnTo>
                      <a:pt x="16" y="175"/>
                    </a:lnTo>
                    <a:lnTo>
                      <a:pt x="15" y="175"/>
                    </a:lnTo>
                    <a:lnTo>
                      <a:pt x="14" y="175"/>
                    </a:lnTo>
                    <a:lnTo>
                      <a:pt x="13" y="175"/>
                    </a:lnTo>
                    <a:lnTo>
                      <a:pt x="12" y="175"/>
                    </a:lnTo>
                    <a:lnTo>
                      <a:pt x="11" y="175"/>
                    </a:lnTo>
                    <a:lnTo>
                      <a:pt x="10" y="175"/>
                    </a:lnTo>
                    <a:lnTo>
                      <a:pt x="9" y="175"/>
                    </a:lnTo>
                    <a:lnTo>
                      <a:pt x="8" y="175"/>
                    </a:lnTo>
                    <a:lnTo>
                      <a:pt x="8" y="174"/>
                    </a:lnTo>
                    <a:lnTo>
                      <a:pt x="7" y="174"/>
                    </a:lnTo>
                    <a:lnTo>
                      <a:pt x="6" y="174"/>
                    </a:lnTo>
                    <a:lnTo>
                      <a:pt x="5" y="174"/>
                    </a:lnTo>
                    <a:lnTo>
                      <a:pt x="5" y="177"/>
                    </a:lnTo>
                    <a:lnTo>
                      <a:pt x="6" y="181"/>
                    </a:lnTo>
                    <a:lnTo>
                      <a:pt x="6" y="183"/>
                    </a:lnTo>
                    <a:lnTo>
                      <a:pt x="6" y="186"/>
                    </a:lnTo>
                    <a:lnTo>
                      <a:pt x="6" y="189"/>
                    </a:lnTo>
                    <a:lnTo>
                      <a:pt x="6" y="193"/>
                    </a:lnTo>
                    <a:lnTo>
                      <a:pt x="6" y="195"/>
                    </a:lnTo>
                    <a:lnTo>
                      <a:pt x="6" y="198"/>
                    </a:lnTo>
                    <a:lnTo>
                      <a:pt x="7" y="201"/>
                    </a:lnTo>
                    <a:lnTo>
                      <a:pt x="7" y="204"/>
                    </a:lnTo>
                    <a:lnTo>
                      <a:pt x="7" y="208"/>
                    </a:lnTo>
                    <a:lnTo>
                      <a:pt x="7" y="209"/>
                    </a:lnTo>
                    <a:lnTo>
                      <a:pt x="7" y="213"/>
                    </a:lnTo>
                    <a:lnTo>
                      <a:pt x="7" y="216"/>
                    </a:lnTo>
                    <a:lnTo>
                      <a:pt x="8" y="220"/>
                    </a:lnTo>
                    <a:lnTo>
                      <a:pt x="8" y="222"/>
                    </a:lnTo>
                    <a:lnTo>
                      <a:pt x="8" y="226"/>
                    </a:lnTo>
                    <a:lnTo>
                      <a:pt x="8" y="228"/>
                    </a:lnTo>
                    <a:lnTo>
                      <a:pt x="9" y="231"/>
                    </a:lnTo>
                    <a:lnTo>
                      <a:pt x="9" y="234"/>
                    </a:lnTo>
                    <a:lnTo>
                      <a:pt x="9" y="238"/>
                    </a:lnTo>
                    <a:lnTo>
                      <a:pt x="9" y="241"/>
                    </a:lnTo>
                    <a:lnTo>
                      <a:pt x="10" y="243"/>
                    </a:lnTo>
                    <a:lnTo>
                      <a:pt x="10" y="247"/>
                    </a:lnTo>
                    <a:lnTo>
                      <a:pt x="10" y="249"/>
                    </a:lnTo>
                    <a:lnTo>
                      <a:pt x="11" y="253"/>
                    </a:lnTo>
                    <a:lnTo>
                      <a:pt x="11" y="256"/>
                    </a:lnTo>
                    <a:lnTo>
                      <a:pt x="11" y="258"/>
                    </a:lnTo>
                    <a:lnTo>
                      <a:pt x="12" y="261"/>
                    </a:lnTo>
                    <a:lnTo>
                      <a:pt x="12" y="265"/>
                    </a:lnTo>
                    <a:lnTo>
                      <a:pt x="12" y="267"/>
                    </a:lnTo>
                    <a:lnTo>
                      <a:pt x="12" y="270"/>
                    </a:lnTo>
                    <a:lnTo>
                      <a:pt x="11" y="270"/>
                    </a:lnTo>
                    <a:lnTo>
                      <a:pt x="10" y="270"/>
                    </a:lnTo>
                    <a:lnTo>
                      <a:pt x="9" y="270"/>
                    </a:lnTo>
                    <a:lnTo>
                      <a:pt x="8" y="270"/>
                    </a:lnTo>
                    <a:lnTo>
                      <a:pt x="7" y="269"/>
                    </a:lnTo>
                    <a:lnTo>
                      <a:pt x="6" y="269"/>
                    </a:lnTo>
                    <a:lnTo>
                      <a:pt x="5" y="269"/>
                    </a:lnTo>
                    <a:lnTo>
                      <a:pt x="4" y="269"/>
                    </a:lnTo>
                    <a:lnTo>
                      <a:pt x="3" y="269"/>
                    </a:lnTo>
                    <a:lnTo>
                      <a:pt x="2" y="269"/>
                    </a:lnTo>
                    <a:lnTo>
                      <a:pt x="1" y="269"/>
                    </a:lnTo>
                    <a:lnTo>
                      <a:pt x="0" y="268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2" name="Freeform 150"/>
              <p:cNvSpPr>
                <a:spLocks/>
              </p:cNvSpPr>
              <p:nvPr/>
            </p:nvSpPr>
            <p:spPr bwMode="auto">
              <a:xfrm>
                <a:off x="2445" y="2436"/>
                <a:ext cx="66" cy="240"/>
              </a:xfrm>
              <a:custGeom>
                <a:avLst/>
                <a:gdLst>
                  <a:gd name="T0" fmla="*/ 41 w 51"/>
                  <a:gd name="T1" fmla="*/ 5 h 144"/>
                  <a:gd name="T2" fmla="*/ 45 w 51"/>
                  <a:gd name="T3" fmla="*/ 11 h 144"/>
                  <a:gd name="T4" fmla="*/ 48 w 51"/>
                  <a:gd name="T5" fmla="*/ 18 h 144"/>
                  <a:gd name="T6" fmla="*/ 50 w 51"/>
                  <a:gd name="T7" fmla="*/ 24 h 144"/>
                  <a:gd name="T8" fmla="*/ 50 w 51"/>
                  <a:gd name="T9" fmla="*/ 30 h 144"/>
                  <a:gd name="T10" fmla="*/ 49 w 51"/>
                  <a:gd name="T11" fmla="*/ 37 h 144"/>
                  <a:gd name="T12" fmla="*/ 48 w 51"/>
                  <a:gd name="T13" fmla="*/ 44 h 144"/>
                  <a:gd name="T14" fmla="*/ 45 w 51"/>
                  <a:gd name="T15" fmla="*/ 52 h 144"/>
                  <a:gd name="T16" fmla="*/ 43 w 51"/>
                  <a:gd name="T17" fmla="*/ 57 h 144"/>
                  <a:gd name="T18" fmla="*/ 40 w 51"/>
                  <a:gd name="T19" fmla="*/ 60 h 144"/>
                  <a:gd name="T20" fmla="*/ 36 w 51"/>
                  <a:gd name="T21" fmla="*/ 62 h 144"/>
                  <a:gd name="T22" fmla="*/ 31 w 51"/>
                  <a:gd name="T23" fmla="*/ 63 h 144"/>
                  <a:gd name="T24" fmla="*/ 26 w 51"/>
                  <a:gd name="T25" fmla="*/ 64 h 144"/>
                  <a:gd name="T26" fmla="*/ 22 w 51"/>
                  <a:gd name="T27" fmla="*/ 64 h 144"/>
                  <a:gd name="T28" fmla="*/ 18 w 51"/>
                  <a:gd name="T29" fmla="*/ 64 h 144"/>
                  <a:gd name="T30" fmla="*/ 14 w 51"/>
                  <a:gd name="T31" fmla="*/ 67 h 144"/>
                  <a:gd name="T32" fmla="*/ 12 w 51"/>
                  <a:gd name="T33" fmla="*/ 75 h 144"/>
                  <a:gd name="T34" fmla="*/ 10 w 51"/>
                  <a:gd name="T35" fmla="*/ 82 h 144"/>
                  <a:gd name="T36" fmla="*/ 10 w 51"/>
                  <a:gd name="T37" fmla="*/ 91 h 144"/>
                  <a:gd name="T38" fmla="*/ 10 w 51"/>
                  <a:gd name="T39" fmla="*/ 100 h 144"/>
                  <a:gd name="T40" fmla="*/ 11 w 51"/>
                  <a:gd name="T41" fmla="*/ 109 h 144"/>
                  <a:gd name="T42" fmla="*/ 12 w 51"/>
                  <a:gd name="T43" fmla="*/ 118 h 144"/>
                  <a:gd name="T44" fmla="*/ 13 w 51"/>
                  <a:gd name="T45" fmla="*/ 124 h 144"/>
                  <a:gd name="T46" fmla="*/ 12 w 51"/>
                  <a:gd name="T47" fmla="*/ 130 h 144"/>
                  <a:gd name="T48" fmla="*/ 12 w 51"/>
                  <a:gd name="T49" fmla="*/ 134 h 144"/>
                  <a:gd name="T50" fmla="*/ 11 w 51"/>
                  <a:gd name="T51" fmla="*/ 138 h 144"/>
                  <a:gd name="T52" fmla="*/ 10 w 51"/>
                  <a:gd name="T53" fmla="*/ 141 h 144"/>
                  <a:gd name="T54" fmla="*/ 9 w 51"/>
                  <a:gd name="T55" fmla="*/ 139 h 144"/>
                  <a:gd name="T56" fmla="*/ 8 w 51"/>
                  <a:gd name="T57" fmla="*/ 134 h 144"/>
                  <a:gd name="T58" fmla="*/ 6 w 51"/>
                  <a:gd name="T59" fmla="*/ 126 h 144"/>
                  <a:gd name="T60" fmla="*/ 3 w 51"/>
                  <a:gd name="T61" fmla="*/ 118 h 144"/>
                  <a:gd name="T62" fmla="*/ 1 w 51"/>
                  <a:gd name="T63" fmla="*/ 109 h 144"/>
                  <a:gd name="T64" fmla="*/ 0 w 51"/>
                  <a:gd name="T65" fmla="*/ 102 h 144"/>
                  <a:gd name="T66" fmla="*/ 0 w 51"/>
                  <a:gd name="T67" fmla="*/ 94 h 144"/>
                  <a:gd name="T68" fmla="*/ 0 w 51"/>
                  <a:gd name="T69" fmla="*/ 90 h 144"/>
                  <a:gd name="T70" fmla="*/ 2 w 51"/>
                  <a:gd name="T71" fmla="*/ 86 h 144"/>
                  <a:gd name="T72" fmla="*/ 3 w 51"/>
                  <a:gd name="T73" fmla="*/ 80 h 144"/>
                  <a:gd name="T74" fmla="*/ 4 w 51"/>
                  <a:gd name="T75" fmla="*/ 76 h 144"/>
                  <a:gd name="T76" fmla="*/ 5 w 51"/>
                  <a:gd name="T77" fmla="*/ 71 h 144"/>
                  <a:gd name="T78" fmla="*/ 6 w 51"/>
                  <a:gd name="T79" fmla="*/ 65 h 144"/>
                  <a:gd name="T80" fmla="*/ 6 w 51"/>
                  <a:gd name="T81" fmla="*/ 61 h 144"/>
                  <a:gd name="T82" fmla="*/ 6 w 51"/>
                  <a:gd name="T83" fmla="*/ 57 h 144"/>
                  <a:gd name="T84" fmla="*/ 5 w 51"/>
                  <a:gd name="T85" fmla="*/ 52 h 144"/>
                  <a:gd name="T86" fmla="*/ 4 w 51"/>
                  <a:gd name="T87" fmla="*/ 48 h 144"/>
                  <a:gd name="T88" fmla="*/ 3 w 51"/>
                  <a:gd name="T89" fmla="*/ 45 h 144"/>
                  <a:gd name="T90" fmla="*/ 11 w 51"/>
                  <a:gd name="T91" fmla="*/ 42 h 144"/>
                  <a:gd name="T92" fmla="*/ 18 w 51"/>
                  <a:gd name="T93" fmla="*/ 39 h 144"/>
                  <a:gd name="T94" fmla="*/ 24 w 51"/>
                  <a:gd name="T95" fmla="*/ 35 h 144"/>
                  <a:gd name="T96" fmla="*/ 27 w 51"/>
                  <a:gd name="T97" fmla="*/ 31 h 144"/>
                  <a:gd name="T98" fmla="*/ 31 w 51"/>
                  <a:gd name="T99" fmla="*/ 25 h 144"/>
                  <a:gd name="T100" fmla="*/ 33 w 51"/>
                  <a:gd name="T101" fmla="*/ 19 h 144"/>
                  <a:gd name="T102" fmla="*/ 35 w 51"/>
                  <a:gd name="T103" fmla="*/ 11 h 144"/>
                  <a:gd name="T104" fmla="*/ 37 w 51"/>
                  <a:gd name="T105" fmla="*/ 2 h 14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51"/>
                  <a:gd name="T160" fmla="*/ 0 h 144"/>
                  <a:gd name="T161" fmla="*/ 51 w 51"/>
                  <a:gd name="T162" fmla="*/ 144 h 144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51" h="144">
                    <a:moveTo>
                      <a:pt x="37" y="0"/>
                    </a:moveTo>
                    <a:lnTo>
                      <a:pt x="38" y="1"/>
                    </a:lnTo>
                    <a:lnTo>
                      <a:pt x="40" y="3"/>
                    </a:lnTo>
                    <a:lnTo>
                      <a:pt x="41" y="5"/>
                    </a:lnTo>
                    <a:lnTo>
                      <a:pt x="42" y="6"/>
                    </a:lnTo>
                    <a:lnTo>
                      <a:pt x="43" y="8"/>
                    </a:lnTo>
                    <a:lnTo>
                      <a:pt x="45" y="10"/>
                    </a:lnTo>
                    <a:lnTo>
                      <a:pt x="45" y="11"/>
                    </a:lnTo>
                    <a:lnTo>
                      <a:pt x="46" y="12"/>
                    </a:lnTo>
                    <a:lnTo>
                      <a:pt x="47" y="15"/>
                    </a:lnTo>
                    <a:lnTo>
                      <a:pt x="48" y="16"/>
                    </a:lnTo>
                    <a:lnTo>
                      <a:pt x="48" y="18"/>
                    </a:lnTo>
                    <a:lnTo>
                      <a:pt x="49" y="19"/>
                    </a:lnTo>
                    <a:lnTo>
                      <a:pt x="49" y="20"/>
                    </a:lnTo>
                    <a:lnTo>
                      <a:pt x="49" y="22"/>
                    </a:lnTo>
                    <a:lnTo>
                      <a:pt x="50" y="24"/>
                    </a:lnTo>
                    <a:lnTo>
                      <a:pt x="50" y="25"/>
                    </a:lnTo>
                    <a:lnTo>
                      <a:pt x="50" y="26"/>
                    </a:lnTo>
                    <a:lnTo>
                      <a:pt x="50" y="29"/>
                    </a:lnTo>
                    <a:lnTo>
                      <a:pt x="50" y="30"/>
                    </a:lnTo>
                    <a:lnTo>
                      <a:pt x="50" y="32"/>
                    </a:lnTo>
                    <a:lnTo>
                      <a:pt x="49" y="33"/>
                    </a:lnTo>
                    <a:lnTo>
                      <a:pt x="49" y="35"/>
                    </a:lnTo>
                    <a:lnTo>
                      <a:pt x="49" y="37"/>
                    </a:lnTo>
                    <a:lnTo>
                      <a:pt x="49" y="38"/>
                    </a:lnTo>
                    <a:lnTo>
                      <a:pt x="48" y="40"/>
                    </a:lnTo>
                    <a:lnTo>
                      <a:pt x="48" y="42"/>
                    </a:lnTo>
                    <a:lnTo>
                      <a:pt x="48" y="44"/>
                    </a:lnTo>
                    <a:lnTo>
                      <a:pt x="47" y="46"/>
                    </a:lnTo>
                    <a:lnTo>
                      <a:pt x="47" y="48"/>
                    </a:lnTo>
                    <a:lnTo>
                      <a:pt x="46" y="50"/>
                    </a:lnTo>
                    <a:lnTo>
                      <a:pt x="45" y="52"/>
                    </a:lnTo>
                    <a:lnTo>
                      <a:pt x="45" y="54"/>
                    </a:lnTo>
                    <a:lnTo>
                      <a:pt x="45" y="56"/>
                    </a:lnTo>
                    <a:lnTo>
                      <a:pt x="44" y="56"/>
                    </a:lnTo>
                    <a:lnTo>
                      <a:pt x="43" y="57"/>
                    </a:lnTo>
                    <a:lnTo>
                      <a:pt x="43" y="58"/>
                    </a:lnTo>
                    <a:lnTo>
                      <a:pt x="42" y="59"/>
                    </a:lnTo>
                    <a:lnTo>
                      <a:pt x="41" y="59"/>
                    </a:lnTo>
                    <a:lnTo>
                      <a:pt x="40" y="60"/>
                    </a:lnTo>
                    <a:lnTo>
                      <a:pt x="39" y="60"/>
                    </a:lnTo>
                    <a:lnTo>
                      <a:pt x="38" y="61"/>
                    </a:lnTo>
                    <a:lnTo>
                      <a:pt x="37" y="61"/>
                    </a:lnTo>
                    <a:lnTo>
                      <a:pt x="36" y="62"/>
                    </a:lnTo>
                    <a:lnTo>
                      <a:pt x="35" y="62"/>
                    </a:lnTo>
                    <a:lnTo>
                      <a:pt x="34" y="62"/>
                    </a:lnTo>
                    <a:lnTo>
                      <a:pt x="33" y="63"/>
                    </a:lnTo>
                    <a:lnTo>
                      <a:pt x="31" y="63"/>
                    </a:lnTo>
                    <a:lnTo>
                      <a:pt x="30" y="63"/>
                    </a:lnTo>
                    <a:lnTo>
                      <a:pt x="29" y="63"/>
                    </a:lnTo>
                    <a:lnTo>
                      <a:pt x="27" y="63"/>
                    </a:lnTo>
                    <a:lnTo>
                      <a:pt x="26" y="64"/>
                    </a:lnTo>
                    <a:lnTo>
                      <a:pt x="25" y="64"/>
                    </a:lnTo>
                    <a:lnTo>
                      <a:pt x="24" y="64"/>
                    </a:lnTo>
                    <a:lnTo>
                      <a:pt x="23" y="64"/>
                    </a:lnTo>
                    <a:lnTo>
                      <a:pt x="22" y="64"/>
                    </a:lnTo>
                    <a:lnTo>
                      <a:pt x="21" y="64"/>
                    </a:lnTo>
                    <a:lnTo>
                      <a:pt x="20" y="64"/>
                    </a:lnTo>
                    <a:lnTo>
                      <a:pt x="19" y="64"/>
                    </a:lnTo>
                    <a:lnTo>
                      <a:pt x="18" y="64"/>
                    </a:lnTo>
                    <a:lnTo>
                      <a:pt x="17" y="64"/>
                    </a:lnTo>
                    <a:lnTo>
                      <a:pt x="16" y="65"/>
                    </a:lnTo>
                    <a:lnTo>
                      <a:pt x="15" y="66"/>
                    </a:lnTo>
                    <a:lnTo>
                      <a:pt x="14" y="67"/>
                    </a:lnTo>
                    <a:lnTo>
                      <a:pt x="13" y="70"/>
                    </a:lnTo>
                    <a:lnTo>
                      <a:pt x="12" y="71"/>
                    </a:lnTo>
                    <a:lnTo>
                      <a:pt x="12" y="73"/>
                    </a:lnTo>
                    <a:lnTo>
                      <a:pt x="12" y="75"/>
                    </a:lnTo>
                    <a:lnTo>
                      <a:pt x="11" y="76"/>
                    </a:lnTo>
                    <a:lnTo>
                      <a:pt x="11" y="78"/>
                    </a:lnTo>
                    <a:lnTo>
                      <a:pt x="11" y="80"/>
                    </a:lnTo>
                    <a:lnTo>
                      <a:pt x="10" y="82"/>
                    </a:lnTo>
                    <a:lnTo>
                      <a:pt x="10" y="85"/>
                    </a:lnTo>
                    <a:lnTo>
                      <a:pt x="10" y="86"/>
                    </a:lnTo>
                    <a:lnTo>
                      <a:pt x="10" y="89"/>
                    </a:lnTo>
                    <a:lnTo>
                      <a:pt x="10" y="91"/>
                    </a:lnTo>
                    <a:lnTo>
                      <a:pt x="10" y="93"/>
                    </a:lnTo>
                    <a:lnTo>
                      <a:pt x="10" y="97"/>
                    </a:lnTo>
                    <a:lnTo>
                      <a:pt x="10" y="98"/>
                    </a:lnTo>
                    <a:lnTo>
                      <a:pt x="10" y="100"/>
                    </a:lnTo>
                    <a:lnTo>
                      <a:pt x="11" y="103"/>
                    </a:lnTo>
                    <a:lnTo>
                      <a:pt x="11" y="105"/>
                    </a:lnTo>
                    <a:lnTo>
                      <a:pt x="11" y="107"/>
                    </a:lnTo>
                    <a:lnTo>
                      <a:pt x="11" y="109"/>
                    </a:lnTo>
                    <a:lnTo>
                      <a:pt x="12" y="111"/>
                    </a:lnTo>
                    <a:lnTo>
                      <a:pt x="12" y="113"/>
                    </a:lnTo>
                    <a:lnTo>
                      <a:pt x="12" y="116"/>
                    </a:lnTo>
                    <a:lnTo>
                      <a:pt x="12" y="118"/>
                    </a:lnTo>
                    <a:lnTo>
                      <a:pt x="12" y="119"/>
                    </a:lnTo>
                    <a:lnTo>
                      <a:pt x="12" y="121"/>
                    </a:lnTo>
                    <a:lnTo>
                      <a:pt x="12" y="123"/>
                    </a:lnTo>
                    <a:lnTo>
                      <a:pt x="13" y="124"/>
                    </a:lnTo>
                    <a:lnTo>
                      <a:pt x="13" y="126"/>
                    </a:lnTo>
                    <a:lnTo>
                      <a:pt x="13" y="127"/>
                    </a:lnTo>
                    <a:lnTo>
                      <a:pt x="12" y="128"/>
                    </a:lnTo>
                    <a:lnTo>
                      <a:pt x="12" y="130"/>
                    </a:lnTo>
                    <a:lnTo>
                      <a:pt x="12" y="131"/>
                    </a:lnTo>
                    <a:lnTo>
                      <a:pt x="12" y="132"/>
                    </a:lnTo>
                    <a:lnTo>
                      <a:pt x="12" y="133"/>
                    </a:lnTo>
                    <a:lnTo>
                      <a:pt x="12" y="134"/>
                    </a:lnTo>
                    <a:lnTo>
                      <a:pt x="12" y="135"/>
                    </a:lnTo>
                    <a:lnTo>
                      <a:pt x="12" y="136"/>
                    </a:lnTo>
                    <a:lnTo>
                      <a:pt x="11" y="137"/>
                    </a:lnTo>
                    <a:lnTo>
                      <a:pt x="11" y="138"/>
                    </a:lnTo>
                    <a:lnTo>
                      <a:pt x="11" y="139"/>
                    </a:lnTo>
                    <a:lnTo>
                      <a:pt x="11" y="140"/>
                    </a:lnTo>
                    <a:lnTo>
                      <a:pt x="11" y="141"/>
                    </a:lnTo>
                    <a:lnTo>
                      <a:pt x="10" y="141"/>
                    </a:lnTo>
                    <a:lnTo>
                      <a:pt x="10" y="143"/>
                    </a:lnTo>
                    <a:lnTo>
                      <a:pt x="10" y="141"/>
                    </a:lnTo>
                    <a:lnTo>
                      <a:pt x="10" y="140"/>
                    </a:lnTo>
                    <a:lnTo>
                      <a:pt x="9" y="139"/>
                    </a:lnTo>
                    <a:lnTo>
                      <a:pt x="9" y="138"/>
                    </a:lnTo>
                    <a:lnTo>
                      <a:pt x="9" y="137"/>
                    </a:lnTo>
                    <a:lnTo>
                      <a:pt x="8" y="135"/>
                    </a:lnTo>
                    <a:lnTo>
                      <a:pt x="8" y="134"/>
                    </a:lnTo>
                    <a:lnTo>
                      <a:pt x="7" y="132"/>
                    </a:lnTo>
                    <a:lnTo>
                      <a:pt x="7" y="131"/>
                    </a:lnTo>
                    <a:lnTo>
                      <a:pt x="6" y="128"/>
                    </a:lnTo>
                    <a:lnTo>
                      <a:pt x="6" y="126"/>
                    </a:lnTo>
                    <a:lnTo>
                      <a:pt x="5" y="124"/>
                    </a:lnTo>
                    <a:lnTo>
                      <a:pt x="4" y="122"/>
                    </a:lnTo>
                    <a:lnTo>
                      <a:pt x="4" y="120"/>
                    </a:lnTo>
                    <a:lnTo>
                      <a:pt x="3" y="118"/>
                    </a:lnTo>
                    <a:lnTo>
                      <a:pt x="3" y="116"/>
                    </a:lnTo>
                    <a:lnTo>
                      <a:pt x="2" y="113"/>
                    </a:lnTo>
                    <a:lnTo>
                      <a:pt x="2" y="111"/>
                    </a:lnTo>
                    <a:lnTo>
                      <a:pt x="1" y="109"/>
                    </a:lnTo>
                    <a:lnTo>
                      <a:pt x="1" y="107"/>
                    </a:lnTo>
                    <a:lnTo>
                      <a:pt x="0" y="105"/>
                    </a:lnTo>
                    <a:lnTo>
                      <a:pt x="0" y="103"/>
                    </a:lnTo>
                    <a:lnTo>
                      <a:pt x="0" y="102"/>
                    </a:lnTo>
                    <a:lnTo>
                      <a:pt x="0" y="99"/>
                    </a:lnTo>
                    <a:lnTo>
                      <a:pt x="0" y="98"/>
                    </a:lnTo>
                    <a:lnTo>
                      <a:pt x="0" y="97"/>
                    </a:lnTo>
                    <a:lnTo>
                      <a:pt x="0" y="94"/>
                    </a:lnTo>
                    <a:lnTo>
                      <a:pt x="0" y="93"/>
                    </a:lnTo>
                    <a:lnTo>
                      <a:pt x="0" y="92"/>
                    </a:lnTo>
                    <a:lnTo>
                      <a:pt x="0" y="91"/>
                    </a:lnTo>
                    <a:lnTo>
                      <a:pt x="0" y="90"/>
                    </a:lnTo>
                    <a:lnTo>
                      <a:pt x="1" y="89"/>
                    </a:lnTo>
                    <a:lnTo>
                      <a:pt x="1" y="88"/>
                    </a:lnTo>
                    <a:lnTo>
                      <a:pt x="1" y="86"/>
                    </a:lnTo>
                    <a:lnTo>
                      <a:pt x="2" y="86"/>
                    </a:lnTo>
                    <a:lnTo>
                      <a:pt x="2" y="85"/>
                    </a:lnTo>
                    <a:lnTo>
                      <a:pt x="2" y="84"/>
                    </a:lnTo>
                    <a:lnTo>
                      <a:pt x="3" y="81"/>
                    </a:lnTo>
                    <a:lnTo>
                      <a:pt x="3" y="80"/>
                    </a:lnTo>
                    <a:lnTo>
                      <a:pt x="3" y="79"/>
                    </a:lnTo>
                    <a:lnTo>
                      <a:pt x="4" y="78"/>
                    </a:lnTo>
                    <a:lnTo>
                      <a:pt x="4" y="77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5" y="73"/>
                    </a:lnTo>
                    <a:lnTo>
                      <a:pt x="5" y="72"/>
                    </a:lnTo>
                    <a:lnTo>
                      <a:pt x="5" y="71"/>
                    </a:lnTo>
                    <a:lnTo>
                      <a:pt x="5" y="68"/>
                    </a:lnTo>
                    <a:lnTo>
                      <a:pt x="6" y="67"/>
                    </a:lnTo>
                    <a:lnTo>
                      <a:pt x="6" y="66"/>
                    </a:lnTo>
                    <a:lnTo>
                      <a:pt x="6" y="65"/>
                    </a:lnTo>
                    <a:lnTo>
                      <a:pt x="6" y="64"/>
                    </a:lnTo>
                    <a:lnTo>
                      <a:pt x="6" y="63"/>
                    </a:lnTo>
                    <a:lnTo>
                      <a:pt x="6" y="62"/>
                    </a:lnTo>
                    <a:lnTo>
                      <a:pt x="6" y="61"/>
                    </a:lnTo>
                    <a:lnTo>
                      <a:pt x="6" y="60"/>
                    </a:lnTo>
                    <a:lnTo>
                      <a:pt x="6" y="59"/>
                    </a:lnTo>
                    <a:lnTo>
                      <a:pt x="6" y="58"/>
                    </a:lnTo>
                    <a:lnTo>
                      <a:pt x="6" y="57"/>
                    </a:lnTo>
                    <a:lnTo>
                      <a:pt x="6" y="56"/>
                    </a:lnTo>
                    <a:lnTo>
                      <a:pt x="6" y="54"/>
                    </a:lnTo>
                    <a:lnTo>
                      <a:pt x="6" y="53"/>
                    </a:lnTo>
                    <a:lnTo>
                      <a:pt x="5" y="52"/>
                    </a:lnTo>
                    <a:lnTo>
                      <a:pt x="5" y="51"/>
                    </a:lnTo>
                    <a:lnTo>
                      <a:pt x="5" y="50"/>
                    </a:lnTo>
                    <a:lnTo>
                      <a:pt x="4" y="49"/>
                    </a:lnTo>
                    <a:lnTo>
                      <a:pt x="4" y="48"/>
                    </a:lnTo>
                    <a:lnTo>
                      <a:pt x="4" y="47"/>
                    </a:lnTo>
                    <a:lnTo>
                      <a:pt x="4" y="46"/>
                    </a:lnTo>
                    <a:lnTo>
                      <a:pt x="4" y="45"/>
                    </a:lnTo>
                    <a:lnTo>
                      <a:pt x="3" y="45"/>
                    </a:lnTo>
                    <a:lnTo>
                      <a:pt x="3" y="44"/>
                    </a:lnTo>
                    <a:lnTo>
                      <a:pt x="6" y="44"/>
                    </a:lnTo>
                    <a:lnTo>
                      <a:pt x="9" y="43"/>
                    </a:lnTo>
                    <a:lnTo>
                      <a:pt x="11" y="42"/>
                    </a:lnTo>
                    <a:lnTo>
                      <a:pt x="12" y="42"/>
                    </a:lnTo>
                    <a:lnTo>
                      <a:pt x="14" y="40"/>
                    </a:lnTo>
                    <a:lnTo>
                      <a:pt x="16" y="39"/>
                    </a:lnTo>
                    <a:lnTo>
                      <a:pt x="18" y="39"/>
                    </a:lnTo>
                    <a:lnTo>
                      <a:pt x="20" y="38"/>
                    </a:lnTo>
                    <a:lnTo>
                      <a:pt x="21" y="37"/>
                    </a:lnTo>
                    <a:lnTo>
                      <a:pt x="22" y="37"/>
                    </a:lnTo>
                    <a:lnTo>
                      <a:pt x="24" y="35"/>
                    </a:lnTo>
                    <a:lnTo>
                      <a:pt x="25" y="34"/>
                    </a:lnTo>
                    <a:lnTo>
                      <a:pt x="25" y="33"/>
                    </a:lnTo>
                    <a:lnTo>
                      <a:pt x="26" y="32"/>
                    </a:lnTo>
                    <a:lnTo>
                      <a:pt x="27" y="31"/>
                    </a:lnTo>
                    <a:lnTo>
                      <a:pt x="28" y="30"/>
                    </a:lnTo>
                    <a:lnTo>
                      <a:pt x="29" y="28"/>
                    </a:lnTo>
                    <a:lnTo>
                      <a:pt x="30" y="26"/>
                    </a:lnTo>
                    <a:lnTo>
                      <a:pt x="31" y="25"/>
                    </a:lnTo>
                    <a:lnTo>
                      <a:pt x="31" y="24"/>
                    </a:lnTo>
                    <a:lnTo>
                      <a:pt x="32" y="22"/>
                    </a:lnTo>
                    <a:lnTo>
                      <a:pt x="32" y="20"/>
                    </a:lnTo>
                    <a:lnTo>
                      <a:pt x="33" y="19"/>
                    </a:lnTo>
                    <a:lnTo>
                      <a:pt x="34" y="17"/>
                    </a:lnTo>
                    <a:lnTo>
                      <a:pt x="34" y="15"/>
                    </a:lnTo>
                    <a:lnTo>
                      <a:pt x="35" y="12"/>
                    </a:lnTo>
                    <a:lnTo>
                      <a:pt x="35" y="11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7" y="4"/>
                    </a:lnTo>
                    <a:lnTo>
                      <a:pt x="37" y="2"/>
                    </a:lnTo>
                    <a:lnTo>
                      <a:pt x="37" y="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3" name="Freeform 151"/>
              <p:cNvSpPr>
                <a:spLocks/>
              </p:cNvSpPr>
              <p:nvPr/>
            </p:nvSpPr>
            <p:spPr bwMode="auto">
              <a:xfrm>
                <a:off x="2655" y="2423"/>
                <a:ext cx="162" cy="238"/>
              </a:xfrm>
              <a:custGeom>
                <a:avLst/>
                <a:gdLst>
                  <a:gd name="T0" fmla="*/ 1 w 125"/>
                  <a:gd name="T1" fmla="*/ 3 h 142"/>
                  <a:gd name="T2" fmla="*/ 8 w 125"/>
                  <a:gd name="T3" fmla="*/ 9 h 142"/>
                  <a:gd name="T4" fmla="*/ 15 w 125"/>
                  <a:gd name="T5" fmla="*/ 19 h 142"/>
                  <a:gd name="T6" fmla="*/ 22 w 125"/>
                  <a:gd name="T7" fmla="*/ 30 h 142"/>
                  <a:gd name="T8" fmla="*/ 29 w 125"/>
                  <a:gd name="T9" fmla="*/ 38 h 142"/>
                  <a:gd name="T10" fmla="*/ 32 w 125"/>
                  <a:gd name="T11" fmla="*/ 48 h 142"/>
                  <a:gd name="T12" fmla="*/ 35 w 125"/>
                  <a:gd name="T13" fmla="*/ 63 h 142"/>
                  <a:gd name="T14" fmla="*/ 35 w 125"/>
                  <a:gd name="T15" fmla="*/ 79 h 142"/>
                  <a:gd name="T16" fmla="*/ 32 w 125"/>
                  <a:gd name="T17" fmla="*/ 96 h 142"/>
                  <a:gd name="T18" fmla="*/ 28 w 125"/>
                  <a:gd name="T19" fmla="*/ 109 h 142"/>
                  <a:gd name="T20" fmla="*/ 22 w 125"/>
                  <a:gd name="T21" fmla="*/ 117 h 142"/>
                  <a:gd name="T22" fmla="*/ 17 w 125"/>
                  <a:gd name="T23" fmla="*/ 123 h 142"/>
                  <a:gd name="T24" fmla="*/ 10 w 125"/>
                  <a:gd name="T25" fmla="*/ 130 h 142"/>
                  <a:gd name="T26" fmla="*/ 6 w 125"/>
                  <a:gd name="T27" fmla="*/ 135 h 142"/>
                  <a:gd name="T28" fmla="*/ 2 w 125"/>
                  <a:gd name="T29" fmla="*/ 139 h 142"/>
                  <a:gd name="T30" fmla="*/ 4 w 125"/>
                  <a:gd name="T31" fmla="*/ 138 h 142"/>
                  <a:gd name="T32" fmla="*/ 10 w 125"/>
                  <a:gd name="T33" fmla="*/ 134 h 142"/>
                  <a:gd name="T34" fmla="*/ 19 w 125"/>
                  <a:gd name="T35" fmla="*/ 128 h 142"/>
                  <a:gd name="T36" fmla="*/ 28 w 125"/>
                  <a:gd name="T37" fmla="*/ 120 h 142"/>
                  <a:gd name="T38" fmla="*/ 34 w 125"/>
                  <a:gd name="T39" fmla="*/ 114 h 142"/>
                  <a:gd name="T40" fmla="*/ 38 w 125"/>
                  <a:gd name="T41" fmla="*/ 104 h 142"/>
                  <a:gd name="T42" fmla="*/ 40 w 125"/>
                  <a:gd name="T43" fmla="*/ 89 h 142"/>
                  <a:gd name="T44" fmla="*/ 41 w 125"/>
                  <a:gd name="T45" fmla="*/ 74 h 142"/>
                  <a:gd name="T46" fmla="*/ 44 w 125"/>
                  <a:gd name="T47" fmla="*/ 60 h 142"/>
                  <a:gd name="T48" fmla="*/ 53 w 125"/>
                  <a:gd name="T49" fmla="*/ 52 h 142"/>
                  <a:gd name="T50" fmla="*/ 68 w 125"/>
                  <a:gd name="T51" fmla="*/ 51 h 142"/>
                  <a:gd name="T52" fmla="*/ 73 w 125"/>
                  <a:gd name="T53" fmla="*/ 50 h 142"/>
                  <a:gd name="T54" fmla="*/ 78 w 125"/>
                  <a:gd name="T55" fmla="*/ 47 h 142"/>
                  <a:gd name="T56" fmla="*/ 83 w 125"/>
                  <a:gd name="T57" fmla="*/ 43 h 142"/>
                  <a:gd name="T58" fmla="*/ 82 w 125"/>
                  <a:gd name="T59" fmla="*/ 39 h 142"/>
                  <a:gd name="T60" fmla="*/ 77 w 125"/>
                  <a:gd name="T61" fmla="*/ 35 h 142"/>
                  <a:gd name="T62" fmla="*/ 72 w 125"/>
                  <a:gd name="T63" fmla="*/ 32 h 142"/>
                  <a:gd name="T64" fmla="*/ 66 w 125"/>
                  <a:gd name="T65" fmla="*/ 29 h 142"/>
                  <a:gd name="T66" fmla="*/ 61 w 125"/>
                  <a:gd name="T67" fmla="*/ 25 h 142"/>
                  <a:gd name="T68" fmla="*/ 57 w 125"/>
                  <a:gd name="T69" fmla="*/ 23 h 142"/>
                  <a:gd name="T70" fmla="*/ 62 w 125"/>
                  <a:gd name="T71" fmla="*/ 22 h 142"/>
                  <a:gd name="T72" fmla="*/ 70 w 125"/>
                  <a:gd name="T73" fmla="*/ 22 h 142"/>
                  <a:gd name="T74" fmla="*/ 77 w 125"/>
                  <a:gd name="T75" fmla="*/ 23 h 142"/>
                  <a:gd name="T76" fmla="*/ 84 w 125"/>
                  <a:gd name="T77" fmla="*/ 24 h 142"/>
                  <a:gd name="T78" fmla="*/ 93 w 125"/>
                  <a:gd name="T79" fmla="*/ 28 h 142"/>
                  <a:gd name="T80" fmla="*/ 102 w 125"/>
                  <a:gd name="T81" fmla="*/ 28 h 142"/>
                  <a:gd name="T82" fmla="*/ 112 w 125"/>
                  <a:gd name="T83" fmla="*/ 25 h 142"/>
                  <a:gd name="T84" fmla="*/ 120 w 125"/>
                  <a:gd name="T85" fmla="*/ 20 h 142"/>
                  <a:gd name="T86" fmla="*/ 124 w 125"/>
                  <a:gd name="T87" fmla="*/ 10 h 142"/>
                  <a:gd name="T88" fmla="*/ 122 w 125"/>
                  <a:gd name="T89" fmla="*/ 3 h 142"/>
                  <a:gd name="T90" fmla="*/ 117 w 125"/>
                  <a:gd name="T91" fmla="*/ 4 h 142"/>
                  <a:gd name="T92" fmla="*/ 109 w 125"/>
                  <a:gd name="T93" fmla="*/ 5 h 142"/>
                  <a:gd name="T94" fmla="*/ 97 w 125"/>
                  <a:gd name="T95" fmla="*/ 4 h 142"/>
                  <a:gd name="T96" fmla="*/ 79 w 125"/>
                  <a:gd name="T97" fmla="*/ 3 h 142"/>
                  <a:gd name="T98" fmla="*/ 57 w 125"/>
                  <a:gd name="T99" fmla="*/ 2 h 142"/>
                  <a:gd name="T100" fmla="*/ 35 w 125"/>
                  <a:gd name="T101" fmla="*/ 1 h 142"/>
                  <a:gd name="T102" fmla="*/ 16 w 125"/>
                  <a:gd name="T103" fmla="*/ 1 h 142"/>
                  <a:gd name="T104" fmla="*/ 3 w 125"/>
                  <a:gd name="T105" fmla="*/ 0 h 14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5"/>
                  <a:gd name="T160" fmla="*/ 0 h 142"/>
                  <a:gd name="T161" fmla="*/ 125 w 125"/>
                  <a:gd name="T162" fmla="*/ 142 h 14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5" h="14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3" y="5"/>
                    </a:lnTo>
                    <a:lnTo>
                      <a:pt x="4" y="6"/>
                    </a:lnTo>
                    <a:lnTo>
                      <a:pt x="5" y="7"/>
                    </a:lnTo>
                    <a:lnTo>
                      <a:pt x="6" y="8"/>
                    </a:lnTo>
                    <a:lnTo>
                      <a:pt x="8" y="9"/>
                    </a:lnTo>
                    <a:lnTo>
                      <a:pt x="9" y="11"/>
                    </a:lnTo>
                    <a:lnTo>
                      <a:pt x="10" y="12"/>
                    </a:lnTo>
                    <a:lnTo>
                      <a:pt x="11" y="15"/>
                    </a:lnTo>
                    <a:lnTo>
                      <a:pt x="12" y="16"/>
                    </a:lnTo>
                    <a:lnTo>
                      <a:pt x="14" y="18"/>
                    </a:lnTo>
                    <a:lnTo>
                      <a:pt x="15" y="19"/>
                    </a:lnTo>
                    <a:lnTo>
                      <a:pt x="16" y="21"/>
                    </a:lnTo>
                    <a:lnTo>
                      <a:pt x="18" y="22"/>
                    </a:lnTo>
                    <a:lnTo>
                      <a:pt x="19" y="24"/>
                    </a:lnTo>
                    <a:lnTo>
                      <a:pt x="20" y="25"/>
                    </a:lnTo>
                    <a:lnTo>
                      <a:pt x="21" y="28"/>
                    </a:lnTo>
                    <a:lnTo>
                      <a:pt x="22" y="30"/>
                    </a:lnTo>
                    <a:lnTo>
                      <a:pt x="24" y="31"/>
                    </a:lnTo>
                    <a:lnTo>
                      <a:pt x="25" y="33"/>
                    </a:lnTo>
                    <a:lnTo>
                      <a:pt x="26" y="34"/>
                    </a:lnTo>
                    <a:lnTo>
                      <a:pt x="27" y="35"/>
                    </a:lnTo>
                    <a:lnTo>
                      <a:pt x="28" y="37"/>
                    </a:lnTo>
                    <a:lnTo>
                      <a:pt x="29" y="38"/>
                    </a:lnTo>
                    <a:lnTo>
                      <a:pt x="30" y="39"/>
                    </a:lnTo>
                    <a:lnTo>
                      <a:pt x="31" y="41"/>
                    </a:lnTo>
                    <a:lnTo>
                      <a:pt x="31" y="43"/>
                    </a:lnTo>
                    <a:lnTo>
                      <a:pt x="31" y="44"/>
                    </a:lnTo>
                    <a:lnTo>
                      <a:pt x="32" y="46"/>
                    </a:lnTo>
                    <a:lnTo>
                      <a:pt x="32" y="48"/>
                    </a:lnTo>
                    <a:lnTo>
                      <a:pt x="33" y="50"/>
                    </a:lnTo>
                    <a:lnTo>
                      <a:pt x="33" y="52"/>
                    </a:lnTo>
                    <a:lnTo>
                      <a:pt x="34" y="55"/>
                    </a:lnTo>
                    <a:lnTo>
                      <a:pt x="34" y="57"/>
                    </a:lnTo>
                    <a:lnTo>
                      <a:pt x="34" y="60"/>
                    </a:lnTo>
                    <a:lnTo>
                      <a:pt x="35" y="63"/>
                    </a:lnTo>
                    <a:lnTo>
                      <a:pt x="35" y="65"/>
                    </a:lnTo>
                    <a:lnTo>
                      <a:pt x="35" y="69"/>
                    </a:lnTo>
                    <a:lnTo>
                      <a:pt x="35" y="71"/>
                    </a:lnTo>
                    <a:lnTo>
                      <a:pt x="35" y="74"/>
                    </a:lnTo>
                    <a:lnTo>
                      <a:pt x="35" y="77"/>
                    </a:lnTo>
                    <a:lnTo>
                      <a:pt x="35" y="79"/>
                    </a:lnTo>
                    <a:lnTo>
                      <a:pt x="34" y="82"/>
                    </a:lnTo>
                    <a:lnTo>
                      <a:pt x="34" y="85"/>
                    </a:lnTo>
                    <a:lnTo>
                      <a:pt x="34" y="88"/>
                    </a:lnTo>
                    <a:lnTo>
                      <a:pt x="33" y="91"/>
                    </a:lnTo>
                    <a:lnTo>
                      <a:pt x="33" y="93"/>
                    </a:lnTo>
                    <a:lnTo>
                      <a:pt x="32" y="96"/>
                    </a:lnTo>
                    <a:lnTo>
                      <a:pt x="32" y="98"/>
                    </a:lnTo>
                    <a:lnTo>
                      <a:pt x="31" y="101"/>
                    </a:lnTo>
                    <a:lnTo>
                      <a:pt x="31" y="104"/>
                    </a:lnTo>
                    <a:lnTo>
                      <a:pt x="30" y="106"/>
                    </a:lnTo>
                    <a:lnTo>
                      <a:pt x="29" y="108"/>
                    </a:lnTo>
                    <a:lnTo>
                      <a:pt x="28" y="109"/>
                    </a:lnTo>
                    <a:lnTo>
                      <a:pt x="27" y="111"/>
                    </a:lnTo>
                    <a:lnTo>
                      <a:pt x="26" y="114"/>
                    </a:lnTo>
                    <a:lnTo>
                      <a:pt x="25" y="115"/>
                    </a:lnTo>
                    <a:lnTo>
                      <a:pt x="24" y="116"/>
                    </a:lnTo>
                    <a:lnTo>
                      <a:pt x="23" y="117"/>
                    </a:lnTo>
                    <a:lnTo>
                      <a:pt x="22" y="117"/>
                    </a:lnTo>
                    <a:lnTo>
                      <a:pt x="21" y="118"/>
                    </a:lnTo>
                    <a:lnTo>
                      <a:pt x="20" y="119"/>
                    </a:lnTo>
                    <a:lnTo>
                      <a:pt x="20" y="120"/>
                    </a:lnTo>
                    <a:lnTo>
                      <a:pt x="19" y="121"/>
                    </a:lnTo>
                    <a:lnTo>
                      <a:pt x="18" y="122"/>
                    </a:lnTo>
                    <a:lnTo>
                      <a:pt x="17" y="123"/>
                    </a:lnTo>
                    <a:lnTo>
                      <a:pt x="16" y="124"/>
                    </a:lnTo>
                    <a:lnTo>
                      <a:pt x="15" y="125"/>
                    </a:lnTo>
                    <a:lnTo>
                      <a:pt x="14" y="126"/>
                    </a:lnTo>
                    <a:lnTo>
                      <a:pt x="13" y="128"/>
                    </a:lnTo>
                    <a:lnTo>
                      <a:pt x="12" y="129"/>
                    </a:lnTo>
                    <a:lnTo>
                      <a:pt x="10" y="130"/>
                    </a:lnTo>
                    <a:lnTo>
                      <a:pt x="9" y="130"/>
                    </a:lnTo>
                    <a:lnTo>
                      <a:pt x="8" y="132"/>
                    </a:lnTo>
                    <a:lnTo>
                      <a:pt x="7" y="133"/>
                    </a:lnTo>
                    <a:lnTo>
                      <a:pt x="7" y="134"/>
                    </a:lnTo>
                    <a:lnTo>
                      <a:pt x="6" y="135"/>
                    </a:lnTo>
                    <a:lnTo>
                      <a:pt x="5" y="136"/>
                    </a:lnTo>
                    <a:lnTo>
                      <a:pt x="4" y="136"/>
                    </a:lnTo>
                    <a:lnTo>
                      <a:pt x="3" y="137"/>
                    </a:lnTo>
                    <a:lnTo>
                      <a:pt x="3" y="138"/>
                    </a:lnTo>
                    <a:lnTo>
                      <a:pt x="2" y="138"/>
                    </a:lnTo>
                    <a:lnTo>
                      <a:pt x="2" y="139"/>
                    </a:lnTo>
                    <a:lnTo>
                      <a:pt x="1" y="139"/>
                    </a:lnTo>
                    <a:lnTo>
                      <a:pt x="1" y="141"/>
                    </a:lnTo>
                    <a:lnTo>
                      <a:pt x="2" y="141"/>
                    </a:lnTo>
                    <a:lnTo>
                      <a:pt x="2" y="139"/>
                    </a:lnTo>
                    <a:lnTo>
                      <a:pt x="3" y="139"/>
                    </a:lnTo>
                    <a:lnTo>
                      <a:pt x="4" y="138"/>
                    </a:lnTo>
                    <a:lnTo>
                      <a:pt x="5" y="138"/>
                    </a:lnTo>
                    <a:lnTo>
                      <a:pt x="6" y="137"/>
                    </a:lnTo>
                    <a:lnTo>
                      <a:pt x="7" y="136"/>
                    </a:lnTo>
                    <a:lnTo>
                      <a:pt x="8" y="136"/>
                    </a:lnTo>
                    <a:lnTo>
                      <a:pt x="10" y="135"/>
                    </a:lnTo>
                    <a:lnTo>
                      <a:pt x="10" y="134"/>
                    </a:lnTo>
                    <a:lnTo>
                      <a:pt x="11" y="133"/>
                    </a:lnTo>
                    <a:lnTo>
                      <a:pt x="13" y="132"/>
                    </a:lnTo>
                    <a:lnTo>
                      <a:pt x="14" y="130"/>
                    </a:lnTo>
                    <a:lnTo>
                      <a:pt x="16" y="130"/>
                    </a:lnTo>
                    <a:lnTo>
                      <a:pt x="18" y="129"/>
                    </a:lnTo>
                    <a:lnTo>
                      <a:pt x="19" y="128"/>
                    </a:lnTo>
                    <a:lnTo>
                      <a:pt x="20" y="126"/>
                    </a:lnTo>
                    <a:lnTo>
                      <a:pt x="21" y="125"/>
                    </a:lnTo>
                    <a:lnTo>
                      <a:pt x="23" y="124"/>
                    </a:lnTo>
                    <a:lnTo>
                      <a:pt x="25" y="123"/>
                    </a:lnTo>
                    <a:lnTo>
                      <a:pt x="26" y="121"/>
                    </a:lnTo>
                    <a:lnTo>
                      <a:pt x="28" y="120"/>
                    </a:lnTo>
                    <a:lnTo>
                      <a:pt x="29" y="119"/>
                    </a:lnTo>
                    <a:lnTo>
                      <a:pt x="30" y="118"/>
                    </a:lnTo>
                    <a:lnTo>
                      <a:pt x="31" y="117"/>
                    </a:lnTo>
                    <a:lnTo>
                      <a:pt x="32" y="116"/>
                    </a:lnTo>
                    <a:lnTo>
                      <a:pt x="33" y="115"/>
                    </a:lnTo>
                    <a:lnTo>
                      <a:pt x="34" y="114"/>
                    </a:lnTo>
                    <a:lnTo>
                      <a:pt x="34" y="112"/>
                    </a:lnTo>
                    <a:lnTo>
                      <a:pt x="35" y="111"/>
                    </a:lnTo>
                    <a:lnTo>
                      <a:pt x="36" y="111"/>
                    </a:lnTo>
                    <a:lnTo>
                      <a:pt x="37" y="109"/>
                    </a:lnTo>
                    <a:lnTo>
                      <a:pt x="37" y="107"/>
                    </a:lnTo>
                    <a:lnTo>
                      <a:pt x="38" y="104"/>
                    </a:lnTo>
                    <a:lnTo>
                      <a:pt x="39" y="102"/>
                    </a:lnTo>
                    <a:lnTo>
                      <a:pt x="39" y="99"/>
                    </a:lnTo>
                    <a:lnTo>
                      <a:pt x="39" y="97"/>
                    </a:lnTo>
                    <a:lnTo>
                      <a:pt x="40" y="94"/>
                    </a:lnTo>
                    <a:lnTo>
                      <a:pt x="40" y="92"/>
                    </a:lnTo>
                    <a:lnTo>
                      <a:pt x="40" y="89"/>
                    </a:lnTo>
                    <a:lnTo>
                      <a:pt x="40" y="87"/>
                    </a:lnTo>
                    <a:lnTo>
                      <a:pt x="40" y="83"/>
                    </a:lnTo>
                    <a:lnTo>
                      <a:pt x="41" y="81"/>
                    </a:lnTo>
                    <a:lnTo>
                      <a:pt x="41" y="78"/>
                    </a:lnTo>
                    <a:lnTo>
                      <a:pt x="41" y="76"/>
                    </a:lnTo>
                    <a:lnTo>
                      <a:pt x="41" y="74"/>
                    </a:lnTo>
                    <a:lnTo>
                      <a:pt x="41" y="70"/>
                    </a:lnTo>
                    <a:lnTo>
                      <a:pt x="41" y="69"/>
                    </a:lnTo>
                    <a:lnTo>
                      <a:pt x="41" y="66"/>
                    </a:lnTo>
                    <a:lnTo>
                      <a:pt x="42" y="64"/>
                    </a:lnTo>
                    <a:lnTo>
                      <a:pt x="43" y="62"/>
                    </a:lnTo>
                    <a:lnTo>
                      <a:pt x="44" y="60"/>
                    </a:lnTo>
                    <a:lnTo>
                      <a:pt x="45" y="58"/>
                    </a:lnTo>
                    <a:lnTo>
                      <a:pt x="46" y="56"/>
                    </a:lnTo>
                    <a:lnTo>
                      <a:pt x="48" y="56"/>
                    </a:lnTo>
                    <a:lnTo>
                      <a:pt x="49" y="53"/>
                    </a:lnTo>
                    <a:lnTo>
                      <a:pt x="51" y="52"/>
                    </a:lnTo>
                    <a:lnTo>
                      <a:pt x="53" y="52"/>
                    </a:lnTo>
                    <a:lnTo>
                      <a:pt x="55" y="51"/>
                    </a:lnTo>
                    <a:lnTo>
                      <a:pt x="58" y="51"/>
                    </a:lnTo>
                    <a:lnTo>
                      <a:pt x="61" y="51"/>
                    </a:lnTo>
                    <a:lnTo>
                      <a:pt x="63" y="51"/>
                    </a:lnTo>
                    <a:lnTo>
                      <a:pt x="67" y="51"/>
                    </a:lnTo>
                    <a:lnTo>
                      <a:pt x="68" y="51"/>
                    </a:lnTo>
                    <a:lnTo>
                      <a:pt x="69" y="51"/>
                    </a:lnTo>
                    <a:lnTo>
                      <a:pt x="70" y="51"/>
                    </a:lnTo>
                    <a:lnTo>
                      <a:pt x="71" y="51"/>
                    </a:lnTo>
                    <a:lnTo>
                      <a:pt x="72" y="50"/>
                    </a:lnTo>
                    <a:lnTo>
                      <a:pt x="73" y="50"/>
                    </a:lnTo>
                    <a:lnTo>
                      <a:pt x="73" y="49"/>
                    </a:lnTo>
                    <a:lnTo>
                      <a:pt x="74" y="49"/>
                    </a:lnTo>
                    <a:lnTo>
                      <a:pt x="75" y="49"/>
                    </a:lnTo>
                    <a:lnTo>
                      <a:pt x="76" y="48"/>
                    </a:lnTo>
                    <a:lnTo>
                      <a:pt x="77" y="48"/>
                    </a:lnTo>
                    <a:lnTo>
                      <a:pt x="78" y="47"/>
                    </a:lnTo>
                    <a:lnTo>
                      <a:pt x="79" y="46"/>
                    </a:lnTo>
                    <a:lnTo>
                      <a:pt x="80" y="46"/>
                    </a:lnTo>
                    <a:lnTo>
                      <a:pt x="81" y="44"/>
                    </a:lnTo>
                    <a:lnTo>
                      <a:pt x="82" y="44"/>
                    </a:lnTo>
                    <a:lnTo>
                      <a:pt x="83" y="43"/>
                    </a:lnTo>
                    <a:lnTo>
                      <a:pt x="84" y="42"/>
                    </a:lnTo>
                    <a:lnTo>
                      <a:pt x="85" y="42"/>
                    </a:lnTo>
                    <a:lnTo>
                      <a:pt x="85" y="41"/>
                    </a:lnTo>
                    <a:lnTo>
                      <a:pt x="84" y="41"/>
                    </a:lnTo>
                    <a:lnTo>
                      <a:pt x="83" y="39"/>
                    </a:lnTo>
                    <a:lnTo>
                      <a:pt x="82" y="39"/>
                    </a:lnTo>
                    <a:lnTo>
                      <a:pt x="82" y="38"/>
                    </a:lnTo>
                    <a:lnTo>
                      <a:pt x="81" y="38"/>
                    </a:lnTo>
                    <a:lnTo>
                      <a:pt x="80" y="37"/>
                    </a:lnTo>
                    <a:lnTo>
                      <a:pt x="79" y="36"/>
                    </a:lnTo>
                    <a:lnTo>
                      <a:pt x="78" y="36"/>
                    </a:lnTo>
                    <a:lnTo>
                      <a:pt x="77" y="35"/>
                    </a:lnTo>
                    <a:lnTo>
                      <a:pt x="76" y="35"/>
                    </a:lnTo>
                    <a:lnTo>
                      <a:pt x="75" y="34"/>
                    </a:lnTo>
                    <a:lnTo>
                      <a:pt x="74" y="34"/>
                    </a:lnTo>
                    <a:lnTo>
                      <a:pt x="73" y="33"/>
                    </a:lnTo>
                    <a:lnTo>
                      <a:pt x="72" y="33"/>
                    </a:lnTo>
                    <a:lnTo>
                      <a:pt x="72" y="32"/>
                    </a:lnTo>
                    <a:lnTo>
                      <a:pt x="71" y="32"/>
                    </a:lnTo>
                    <a:lnTo>
                      <a:pt x="70" y="31"/>
                    </a:lnTo>
                    <a:lnTo>
                      <a:pt x="69" y="31"/>
                    </a:lnTo>
                    <a:lnTo>
                      <a:pt x="68" y="30"/>
                    </a:lnTo>
                    <a:lnTo>
                      <a:pt x="67" y="30"/>
                    </a:lnTo>
                    <a:lnTo>
                      <a:pt x="66" y="29"/>
                    </a:lnTo>
                    <a:lnTo>
                      <a:pt x="65" y="29"/>
                    </a:lnTo>
                    <a:lnTo>
                      <a:pt x="64" y="28"/>
                    </a:lnTo>
                    <a:lnTo>
                      <a:pt x="63" y="28"/>
                    </a:lnTo>
                    <a:lnTo>
                      <a:pt x="62" y="26"/>
                    </a:lnTo>
                    <a:lnTo>
                      <a:pt x="61" y="25"/>
                    </a:lnTo>
                    <a:lnTo>
                      <a:pt x="60" y="25"/>
                    </a:lnTo>
                    <a:lnTo>
                      <a:pt x="59" y="24"/>
                    </a:lnTo>
                    <a:lnTo>
                      <a:pt x="58" y="24"/>
                    </a:lnTo>
                    <a:lnTo>
                      <a:pt x="57" y="23"/>
                    </a:lnTo>
                    <a:lnTo>
                      <a:pt x="56" y="23"/>
                    </a:lnTo>
                    <a:lnTo>
                      <a:pt x="57" y="23"/>
                    </a:lnTo>
                    <a:lnTo>
                      <a:pt x="58" y="23"/>
                    </a:lnTo>
                    <a:lnTo>
                      <a:pt x="59" y="23"/>
                    </a:lnTo>
                    <a:lnTo>
                      <a:pt x="60" y="22"/>
                    </a:lnTo>
                    <a:lnTo>
                      <a:pt x="61" y="22"/>
                    </a:lnTo>
                    <a:lnTo>
                      <a:pt x="62" y="22"/>
                    </a:lnTo>
                    <a:lnTo>
                      <a:pt x="63" y="22"/>
                    </a:lnTo>
                    <a:lnTo>
                      <a:pt x="65" y="22"/>
                    </a:lnTo>
                    <a:lnTo>
                      <a:pt x="66" y="22"/>
                    </a:lnTo>
                    <a:lnTo>
                      <a:pt x="67" y="22"/>
                    </a:lnTo>
                    <a:lnTo>
                      <a:pt x="69" y="22"/>
                    </a:lnTo>
                    <a:lnTo>
                      <a:pt x="70" y="22"/>
                    </a:lnTo>
                    <a:lnTo>
                      <a:pt x="71" y="22"/>
                    </a:lnTo>
                    <a:lnTo>
                      <a:pt x="72" y="23"/>
                    </a:lnTo>
                    <a:lnTo>
                      <a:pt x="73" y="23"/>
                    </a:lnTo>
                    <a:lnTo>
                      <a:pt x="75" y="23"/>
                    </a:lnTo>
                    <a:lnTo>
                      <a:pt x="76" y="23"/>
                    </a:lnTo>
                    <a:lnTo>
                      <a:pt x="77" y="23"/>
                    </a:lnTo>
                    <a:lnTo>
                      <a:pt x="79" y="23"/>
                    </a:lnTo>
                    <a:lnTo>
                      <a:pt x="80" y="23"/>
                    </a:lnTo>
                    <a:lnTo>
                      <a:pt x="81" y="23"/>
                    </a:lnTo>
                    <a:lnTo>
                      <a:pt x="82" y="24"/>
                    </a:lnTo>
                    <a:lnTo>
                      <a:pt x="83" y="24"/>
                    </a:lnTo>
                    <a:lnTo>
                      <a:pt x="84" y="24"/>
                    </a:lnTo>
                    <a:lnTo>
                      <a:pt x="85" y="24"/>
                    </a:lnTo>
                    <a:lnTo>
                      <a:pt x="86" y="25"/>
                    </a:lnTo>
                    <a:lnTo>
                      <a:pt x="88" y="26"/>
                    </a:lnTo>
                    <a:lnTo>
                      <a:pt x="89" y="26"/>
                    </a:lnTo>
                    <a:lnTo>
                      <a:pt x="91" y="28"/>
                    </a:lnTo>
                    <a:lnTo>
                      <a:pt x="93" y="28"/>
                    </a:lnTo>
                    <a:lnTo>
                      <a:pt x="95" y="28"/>
                    </a:lnTo>
                    <a:lnTo>
                      <a:pt x="97" y="28"/>
                    </a:lnTo>
                    <a:lnTo>
                      <a:pt x="99" y="29"/>
                    </a:lnTo>
                    <a:lnTo>
                      <a:pt x="100" y="28"/>
                    </a:lnTo>
                    <a:lnTo>
                      <a:pt x="102" y="28"/>
                    </a:lnTo>
                    <a:lnTo>
                      <a:pt x="103" y="28"/>
                    </a:lnTo>
                    <a:lnTo>
                      <a:pt x="105" y="28"/>
                    </a:lnTo>
                    <a:lnTo>
                      <a:pt x="107" y="28"/>
                    </a:lnTo>
                    <a:lnTo>
                      <a:pt x="108" y="26"/>
                    </a:lnTo>
                    <a:lnTo>
                      <a:pt x="110" y="26"/>
                    </a:lnTo>
                    <a:lnTo>
                      <a:pt x="112" y="25"/>
                    </a:lnTo>
                    <a:lnTo>
                      <a:pt x="113" y="24"/>
                    </a:lnTo>
                    <a:lnTo>
                      <a:pt x="114" y="24"/>
                    </a:lnTo>
                    <a:lnTo>
                      <a:pt x="116" y="23"/>
                    </a:lnTo>
                    <a:lnTo>
                      <a:pt x="117" y="22"/>
                    </a:lnTo>
                    <a:lnTo>
                      <a:pt x="118" y="21"/>
                    </a:lnTo>
                    <a:lnTo>
                      <a:pt x="120" y="20"/>
                    </a:lnTo>
                    <a:lnTo>
                      <a:pt x="121" y="19"/>
                    </a:lnTo>
                    <a:lnTo>
                      <a:pt x="122" y="17"/>
                    </a:lnTo>
                    <a:lnTo>
                      <a:pt x="122" y="16"/>
                    </a:lnTo>
                    <a:lnTo>
                      <a:pt x="123" y="15"/>
                    </a:lnTo>
                    <a:lnTo>
                      <a:pt x="124" y="12"/>
                    </a:lnTo>
                    <a:lnTo>
                      <a:pt x="124" y="10"/>
                    </a:lnTo>
                    <a:lnTo>
                      <a:pt x="124" y="9"/>
                    </a:lnTo>
                    <a:lnTo>
                      <a:pt x="124" y="7"/>
                    </a:lnTo>
                    <a:lnTo>
                      <a:pt x="124" y="5"/>
                    </a:lnTo>
                    <a:lnTo>
                      <a:pt x="124" y="3"/>
                    </a:lnTo>
                    <a:lnTo>
                      <a:pt x="123" y="3"/>
                    </a:lnTo>
                    <a:lnTo>
                      <a:pt x="122" y="3"/>
                    </a:lnTo>
                    <a:lnTo>
                      <a:pt x="122" y="4"/>
                    </a:lnTo>
                    <a:lnTo>
                      <a:pt x="121" y="4"/>
                    </a:lnTo>
                    <a:lnTo>
                      <a:pt x="120" y="4"/>
                    </a:lnTo>
                    <a:lnTo>
                      <a:pt x="119" y="4"/>
                    </a:lnTo>
                    <a:lnTo>
                      <a:pt x="118" y="4"/>
                    </a:lnTo>
                    <a:lnTo>
                      <a:pt x="117" y="4"/>
                    </a:lnTo>
                    <a:lnTo>
                      <a:pt x="116" y="4"/>
                    </a:lnTo>
                    <a:lnTo>
                      <a:pt x="114" y="4"/>
                    </a:lnTo>
                    <a:lnTo>
                      <a:pt x="113" y="4"/>
                    </a:lnTo>
                    <a:lnTo>
                      <a:pt x="111" y="5"/>
                    </a:lnTo>
                    <a:lnTo>
                      <a:pt x="109" y="5"/>
                    </a:lnTo>
                    <a:lnTo>
                      <a:pt x="107" y="5"/>
                    </a:lnTo>
                    <a:lnTo>
                      <a:pt x="105" y="5"/>
                    </a:lnTo>
                    <a:lnTo>
                      <a:pt x="103" y="4"/>
                    </a:lnTo>
                    <a:lnTo>
                      <a:pt x="102" y="4"/>
                    </a:lnTo>
                    <a:lnTo>
                      <a:pt x="99" y="4"/>
                    </a:lnTo>
                    <a:lnTo>
                      <a:pt x="97" y="4"/>
                    </a:lnTo>
                    <a:lnTo>
                      <a:pt x="94" y="4"/>
                    </a:lnTo>
                    <a:lnTo>
                      <a:pt x="92" y="4"/>
                    </a:lnTo>
                    <a:lnTo>
                      <a:pt x="88" y="4"/>
                    </a:lnTo>
                    <a:lnTo>
                      <a:pt x="85" y="3"/>
                    </a:lnTo>
                    <a:lnTo>
                      <a:pt x="82" y="3"/>
                    </a:lnTo>
                    <a:lnTo>
                      <a:pt x="79" y="3"/>
                    </a:lnTo>
                    <a:lnTo>
                      <a:pt x="75" y="3"/>
                    </a:lnTo>
                    <a:lnTo>
                      <a:pt x="72" y="3"/>
                    </a:lnTo>
                    <a:lnTo>
                      <a:pt x="68" y="3"/>
                    </a:lnTo>
                    <a:lnTo>
                      <a:pt x="64" y="2"/>
                    </a:lnTo>
                    <a:lnTo>
                      <a:pt x="61" y="2"/>
                    </a:lnTo>
                    <a:lnTo>
                      <a:pt x="57" y="2"/>
                    </a:lnTo>
                    <a:lnTo>
                      <a:pt x="53" y="2"/>
                    </a:lnTo>
                    <a:lnTo>
                      <a:pt x="50" y="2"/>
                    </a:lnTo>
                    <a:lnTo>
                      <a:pt x="46" y="2"/>
                    </a:lnTo>
                    <a:lnTo>
                      <a:pt x="42" y="2"/>
                    </a:lnTo>
                    <a:lnTo>
                      <a:pt x="39" y="1"/>
                    </a:lnTo>
                    <a:lnTo>
                      <a:pt x="35" y="1"/>
                    </a:lnTo>
                    <a:lnTo>
                      <a:pt x="31" y="1"/>
                    </a:lnTo>
                    <a:lnTo>
                      <a:pt x="29" y="1"/>
                    </a:lnTo>
                    <a:lnTo>
                      <a:pt x="25" y="1"/>
                    </a:lnTo>
                    <a:lnTo>
                      <a:pt x="22" y="1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9" y="1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4" name="Freeform 152"/>
              <p:cNvSpPr>
                <a:spLocks/>
              </p:cNvSpPr>
              <p:nvPr/>
            </p:nvSpPr>
            <p:spPr bwMode="auto">
              <a:xfrm>
                <a:off x="2334" y="2171"/>
                <a:ext cx="155" cy="323"/>
              </a:xfrm>
              <a:custGeom>
                <a:avLst/>
                <a:gdLst>
                  <a:gd name="T0" fmla="*/ 99 w 120"/>
                  <a:gd name="T1" fmla="*/ 114 h 193"/>
                  <a:gd name="T2" fmla="*/ 96 w 120"/>
                  <a:gd name="T3" fmla="*/ 103 h 193"/>
                  <a:gd name="T4" fmla="*/ 93 w 120"/>
                  <a:gd name="T5" fmla="*/ 88 h 193"/>
                  <a:gd name="T6" fmla="*/ 91 w 120"/>
                  <a:gd name="T7" fmla="*/ 74 h 193"/>
                  <a:gd name="T8" fmla="*/ 87 w 120"/>
                  <a:gd name="T9" fmla="*/ 63 h 193"/>
                  <a:gd name="T10" fmla="*/ 83 w 120"/>
                  <a:gd name="T11" fmla="*/ 56 h 193"/>
                  <a:gd name="T12" fmla="*/ 77 w 120"/>
                  <a:gd name="T13" fmla="*/ 45 h 193"/>
                  <a:gd name="T14" fmla="*/ 69 w 120"/>
                  <a:gd name="T15" fmla="*/ 32 h 193"/>
                  <a:gd name="T16" fmla="*/ 60 w 120"/>
                  <a:gd name="T17" fmla="*/ 21 h 193"/>
                  <a:gd name="T18" fmla="*/ 51 w 120"/>
                  <a:gd name="T19" fmla="*/ 12 h 193"/>
                  <a:gd name="T20" fmla="*/ 43 w 120"/>
                  <a:gd name="T21" fmla="*/ 7 h 193"/>
                  <a:gd name="T22" fmla="*/ 32 w 120"/>
                  <a:gd name="T23" fmla="*/ 3 h 193"/>
                  <a:gd name="T24" fmla="*/ 19 w 120"/>
                  <a:gd name="T25" fmla="*/ 0 h 193"/>
                  <a:gd name="T26" fmla="*/ 7 w 120"/>
                  <a:gd name="T27" fmla="*/ 1 h 193"/>
                  <a:gd name="T28" fmla="*/ 0 w 120"/>
                  <a:gd name="T29" fmla="*/ 8 h 193"/>
                  <a:gd name="T30" fmla="*/ 0 w 120"/>
                  <a:gd name="T31" fmla="*/ 21 h 193"/>
                  <a:gd name="T32" fmla="*/ 2 w 120"/>
                  <a:gd name="T33" fmla="*/ 28 h 193"/>
                  <a:gd name="T34" fmla="*/ 5 w 120"/>
                  <a:gd name="T35" fmla="*/ 34 h 193"/>
                  <a:gd name="T36" fmla="*/ 9 w 120"/>
                  <a:gd name="T37" fmla="*/ 42 h 193"/>
                  <a:gd name="T38" fmla="*/ 13 w 120"/>
                  <a:gd name="T39" fmla="*/ 50 h 193"/>
                  <a:gd name="T40" fmla="*/ 19 w 120"/>
                  <a:gd name="T41" fmla="*/ 60 h 193"/>
                  <a:gd name="T42" fmla="*/ 24 w 120"/>
                  <a:gd name="T43" fmla="*/ 70 h 193"/>
                  <a:gd name="T44" fmla="*/ 29 w 120"/>
                  <a:gd name="T45" fmla="*/ 81 h 193"/>
                  <a:gd name="T46" fmla="*/ 34 w 120"/>
                  <a:gd name="T47" fmla="*/ 90 h 193"/>
                  <a:gd name="T48" fmla="*/ 38 w 120"/>
                  <a:gd name="T49" fmla="*/ 100 h 193"/>
                  <a:gd name="T50" fmla="*/ 40 w 120"/>
                  <a:gd name="T51" fmla="*/ 108 h 193"/>
                  <a:gd name="T52" fmla="*/ 40 w 120"/>
                  <a:gd name="T53" fmla="*/ 118 h 193"/>
                  <a:gd name="T54" fmla="*/ 41 w 120"/>
                  <a:gd name="T55" fmla="*/ 132 h 193"/>
                  <a:gd name="T56" fmla="*/ 43 w 120"/>
                  <a:gd name="T57" fmla="*/ 145 h 193"/>
                  <a:gd name="T58" fmla="*/ 47 w 120"/>
                  <a:gd name="T59" fmla="*/ 157 h 193"/>
                  <a:gd name="T60" fmla="*/ 52 w 120"/>
                  <a:gd name="T61" fmla="*/ 169 h 193"/>
                  <a:gd name="T62" fmla="*/ 56 w 120"/>
                  <a:gd name="T63" fmla="*/ 176 h 193"/>
                  <a:gd name="T64" fmla="*/ 53 w 120"/>
                  <a:gd name="T65" fmla="*/ 166 h 193"/>
                  <a:gd name="T66" fmla="*/ 51 w 120"/>
                  <a:gd name="T67" fmla="*/ 156 h 193"/>
                  <a:gd name="T68" fmla="*/ 49 w 120"/>
                  <a:gd name="T69" fmla="*/ 146 h 193"/>
                  <a:gd name="T70" fmla="*/ 49 w 120"/>
                  <a:gd name="T71" fmla="*/ 135 h 193"/>
                  <a:gd name="T72" fmla="*/ 48 w 120"/>
                  <a:gd name="T73" fmla="*/ 124 h 193"/>
                  <a:gd name="T74" fmla="*/ 50 w 120"/>
                  <a:gd name="T75" fmla="*/ 132 h 193"/>
                  <a:gd name="T76" fmla="*/ 52 w 120"/>
                  <a:gd name="T77" fmla="*/ 146 h 193"/>
                  <a:gd name="T78" fmla="*/ 57 w 120"/>
                  <a:gd name="T79" fmla="*/ 161 h 193"/>
                  <a:gd name="T80" fmla="*/ 62 w 120"/>
                  <a:gd name="T81" fmla="*/ 174 h 193"/>
                  <a:gd name="T82" fmla="*/ 70 w 120"/>
                  <a:gd name="T83" fmla="*/ 185 h 193"/>
                  <a:gd name="T84" fmla="*/ 79 w 120"/>
                  <a:gd name="T85" fmla="*/ 190 h 193"/>
                  <a:gd name="T86" fmla="*/ 88 w 120"/>
                  <a:gd name="T87" fmla="*/ 190 h 193"/>
                  <a:gd name="T88" fmla="*/ 96 w 120"/>
                  <a:gd name="T89" fmla="*/ 187 h 193"/>
                  <a:gd name="T90" fmla="*/ 103 w 120"/>
                  <a:gd name="T91" fmla="*/ 181 h 193"/>
                  <a:gd name="T92" fmla="*/ 111 w 120"/>
                  <a:gd name="T93" fmla="*/ 174 h 193"/>
                  <a:gd name="T94" fmla="*/ 118 w 120"/>
                  <a:gd name="T95" fmla="*/ 169 h 193"/>
                  <a:gd name="T96" fmla="*/ 119 w 120"/>
                  <a:gd name="T97" fmla="*/ 162 h 193"/>
                  <a:gd name="T98" fmla="*/ 119 w 120"/>
                  <a:gd name="T99" fmla="*/ 156 h 193"/>
                  <a:gd name="T100" fmla="*/ 119 w 120"/>
                  <a:gd name="T101" fmla="*/ 149 h 193"/>
                  <a:gd name="T102" fmla="*/ 119 w 120"/>
                  <a:gd name="T103" fmla="*/ 143 h 193"/>
                  <a:gd name="T104" fmla="*/ 114 w 120"/>
                  <a:gd name="T105" fmla="*/ 140 h 193"/>
                  <a:gd name="T106" fmla="*/ 109 w 120"/>
                  <a:gd name="T107" fmla="*/ 136 h 193"/>
                  <a:gd name="T108" fmla="*/ 105 w 120"/>
                  <a:gd name="T109" fmla="*/ 132 h 193"/>
                  <a:gd name="T110" fmla="*/ 103 w 120"/>
                  <a:gd name="T111" fmla="*/ 128 h 193"/>
                  <a:gd name="T112" fmla="*/ 101 w 120"/>
                  <a:gd name="T113" fmla="*/ 122 h 193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0"/>
                  <a:gd name="T172" fmla="*/ 0 h 193"/>
                  <a:gd name="T173" fmla="*/ 120 w 120"/>
                  <a:gd name="T174" fmla="*/ 193 h 193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0" h="193">
                    <a:moveTo>
                      <a:pt x="100" y="120"/>
                    </a:moveTo>
                    <a:lnTo>
                      <a:pt x="100" y="119"/>
                    </a:lnTo>
                    <a:lnTo>
                      <a:pt x="100" y="118"/>
                    </a:lnTo>
                    <a:lnTo>
                      <a:pt x="99" y="117"/>
                    </a:lnTo>
                    <a:lnTo>
                      <a:pt x="99" y="116"/>
                    </a:lnTo>
                    <a:lnTo>
                      <a:pt x="99" y="114"/>
                    </a:lnTo>
                    <a:lnTo>
                      <a:pt x="98" y="113"/>
                    </a:lnTo>
                    <a:lnTo>
                      <a:pt x="98" y="110"/>
                    </a:lnTo>
                    <a:lnTo>
                      <a:pt x="98" y="109"/>
                    </a:lnTo>
                    <a:lnTo>
                      <a:pt x="97" y="108"/>
                    </a:lnTo>
                    <a:lnTo>
                      <a:pt x="97" y="105"/>
                    </a:lnTo>
                    <a:lnTo>
                      <a:pt x="96" y="103"/>
                    </a:lnTo>
                    <a:lnTo>
                      <a:pt x="96" y="100"/>
                    </a:lnTo>
                    <a:lnTo>
                      <a:pt x="95" y="97"/>
                    </a:lnTo>
                    <a:lnTo>
                      <a:pt x="95" y="95"/>
                    </a:lnTo>
                    <a:lnTo>
                      <a:pt x="94" y="94"/>
                    </a:lnTo>
                    <a:lnTo>
                      <a:pt x="94" y="90"/>
                    </a:lnTo>
                    <a:lnTo>
                      <a:pt x="93" y="88"/>
                    </a:lnTo>
                    <a:lnTo>
                      <a:pt x="93" y="86"/>
                    </a:lnTo>
                    <a:lnTo>
                      <a:pt x="93" y="83"/>
                    </a:lnTo>
                    <a:lnTo>
                      <a:pt x="92" y="81"/>
                    </a:lnTo>
                    <a:lnTo>
                      <a:pt x="92" y="78"/>
                    </a:lnTo>
                    <a:lnTo>
                      <a:pt x="91" y="76"/>
                    </a:lnTo>
                    <a:lnTo>
                      <a:pt x="91" y="74"/>
                    </a:lnTo>
                    <a:lnTo>
                      <a:pt x="90" y="72"/>
                    </a:lnTo>
                    <a:lnTo>
                      <a:pt x="89" y="70"/>
                    </a:lnTo>
                    <a:lnTo>
                      <a:pt x="89" y="68"/>
                    </a:lnTo>
                    <a:lnTo>
                      <a:pt x="88" y="67"/>
                    </a:lnTo>
                    <a:lnTo>
                      <a:pt x="88" y="64"/>
                    </a:lnTo>
                    <a:lnTo>
                      <a:pt x="87" y="63"/>
                    </a:lnTo>
                    <a:lnTo>
                      <a:pt x="87" y="62"/>
                    </a:lnTo>
                    <a:lnTo>
                      <a:pt x="86" y="61"/>
                    </a:lnTo>
                    <a:lnTo>
                      <a:pt x="86" y="60"/>
                    </a:lnTo>
                    <a:lnTo>
                      <a:pt x="85" y="57"/>
                    </a:lnTo>
                    <a:lnTo>
                      <a:pt x="84" y="57"/>
                    </a:lnTo>
                    <a:lnTo>
                      <a:pt x="83" y="56"/>
                    </a:lnTo>
                    <a:lnTo>
                      <a:pt x="82" y="54"/>
                    </a:lnTo>
                    <a:lnTo>
                      <a:pt x="82" y="51"/>
                    </a:lnTo>
                    <a:lnTo>
                      <a:pt x="81" y="50"/>
                    </a:lnTo>
                    <a:lnTo>
                      <a:pt x="80" y="48"/>
                    </a:lnTo>
                    <a:lnTo>
                      <a:pt x="78" y="46"/>
                    </a:lnTo>
                    <a:lnTo>
                      <a:pt x="77" y="45"/>
                    </a:lnTo>
                    <a:lnTo>
                      <a:pt x="75" y="43"/>
                    </a:lnTo>
                    <a:lnTo>
                      <a:pt x="74" y="41"/>
                    </a:lnTo>
                    <a:lnTo>
                      <a:pt x="73" y="38"/>
                    </a:lnTo>
                    <a:lnTo>
                      <a:pt x="72" y="36"/>
                    </a:lnTo>
                    <a:lnTo>
                      <a:pt x="70" y="34"/>
                    </a:lnTo>
                    <a:lnTo>
                      <a:pt x="69" y="32"/>
                    </a:lnTo>
                    <a:lnTo>
                      <a:pt x="67" y="31"/>
                    </a:lnTo>
                    <a:lnTo>
                      <a:pt x="66" y="29"/>
                    </a:lnTo>
                    <a:lnTo>
                      <a:pt x="64" y="27"/>
                    </a:lnTo>
                    <a:lnTo>
                      <a:pt x="62" y="24"/>
                    </a:lnTo>
                    <a:lnTo>
                      <a:pt x="61" y="22"/>
                    </a:lnTo>
                    <a:lnTo>
                      <a:pt x="60" y="21"/>
                    </a:lnTo>
                    <a:lnTo>
                      <a:pt x="58" y="19"/>
                    </a:lnTo>
                    <a:lnTo>
                      <a:pt x="57" y="18"/>
                    </a:lnTo>
                    <a:lnTo>
                      <a:pt x="55" y="16"/>
                    </a:lnTo>
                    <a:lnTo>
                      <a:pt x="54" y="15"/>
                    </a:lnTo>
                    <a:lnTo>
                      <a:pt x="52" y="14"/>
                    </a:lnTo>
                    <a:lnTo>
                      <a:pt x="51" y="12"/>
                    </a:lnTo>
                    <a:lnTo>
                      <a:pt x="50" y="11"/>
                    </a:lnTo>
                    <a:lnTo>
                      <a:pt x="49" y="10"/>
                    </a:lnTo>
                    <a:lnTo>
                      <a:pt x="48" y="9"/>
                    </a:lnTo>
                    <a:lnTo>
                      <a:pt x="46" y="9"/>
                    </a:lnTo>
                    <a:lnTo>
                      <a:pt x="45" y="8"/>
                    </a:lnTo>
                    <a:lnTo>
                      <a:pt x="43" y="7"/>
                    </a:lnTo>
                    <a:lnTo>
                      <a:pt x="42" y="7"/>
                    </a:lnTo>
                    <a:lnTo>
                      <a:pt x="40" y="6"/>
                    </a:lnTo>
                    <a:lnTo>
                      <a:pt x="39" y="5"/>
                    </a:lnTo>
                    <a:lnTo>
                      <a:pt x="37" y="4"/>
                    </a:lnTo>
                    <a:lnTo>
                      <a:pt x="35" y="4"/>
                    </a:lnTo>
                    <a:lnTo>
                      <a:pt x="32" y="3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6" y="1"/>
                    </a:lnTo>
                    <a:lnTo>
                      <a:pt x="24" y="1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1" y="25"/>
                    </a:lnTo>
                    <a:lnTo>
                      <a:pt x="1" y="27"/>
                    </a:lnTo>
                    <a:lnTo>
                      <a:pt x="2" y="28"/>
                    </a:lnTo>
                    <a:lnTo>
                      <a:pt x="2" y="29"/>
                    </a:lnTo>
                    <a:lnTo>
                      <a:pt x="3" y="30"/>
                    </a:lnTo>
                    <a:lnTo>
                      <a:pt x="3" y="31"/>
                    </a:lnTo>
                    <a:lnTo>
                      <a:pt x="4" y="32"/>
                    </a:lnTo>
                    <a:lnTo>
                      <a:pt x="4" y="33"/>
                    </a:lnTo>
                    <a:lnTo>
                      <a:pt x="5" y="34"/>
                    </a:lnTo>
                    <a:lnTo>
                      <a:pt x="6" y="35"/>
                    </a:lnTo>
                    <a:lnTo>
                      <a:pt x="6" y="37"/>
                    </a:lnTo>
                    <a:lnTo>
                      <a:pt x="7" y="38"/>
                    </a:lnTo>
                    <a:lnTo>
                      <a:pt x="8" y="39"/>
                    </a:lnTo>
                    <a:lnTo>
                      <a:pt x="9" y="41"/>
                    </a:lnTo>
                    <a:lnTo>
                      <a:pt x="9" y="42"/>
                    </a:lnTo>
                    <a:lnTo>
                      <a:pt x="10" y="44"/>
                    </a:lnTo>
                    <a:lnTo>
                      <a:pt x="11" y="45"/>
                    </a:lnTo>
                    <a:lnTo>
                      <a:pt x="12" y="46"/>
                    </a:lnTo>
                    <a:lnTo>
                      <a:pt x="13" y="48"/>
                    </a:lnTo>
                    <a:lnTo>
                      <a:pt x="13" y="49"/>
                    </a:lnTo>
                    <a:lnTo>
                      <a:pt x="13" y="50"/>
                    </a:lnTo>
                    <a:lnTo>
                      <a:pt x="14" y="52"/>
                    </a:lnTo>
                    <a:lnTo>
                      <a:pt x="15" y="54"/>
                    </a:lnTo>
                    <a:lnTo>
                      <a:pt x="16" y="55"/>
                    </a:lnTo>
                    <a:lnTo>
                      <a:pt x="17" y="57"/>
                    </a:lnTo>
                    <a:lnTo>
                      <a:pt x="18" y="57"/>
                    </a:lnTo>
                    <a:lnTo>
                      <a:pt x="19" y="60"/>
                    </a:lnTo>
                    <a:lnTo>
                      <a:pt x="20" y="61"/>
                    </a:lnTo>
                    <a:lnTo>
                      <a:pt x="21" y="63"/>
                    </a:lnTo>
                    <a:lnTo>
                      <a:pt x="21" y="64"/>
                    </a:lnTo>
                    <a:lnTo>
                      <a:pt x="22" y="67"/>
                    </a:lnTo>
                    <a:lnTo>
                      <a:pt x="23" y="69"/>
                    </a:lnTo>
                    <a:lnTo>
                      <a:pt x="24" y="70"/>
                    </a:lnTo>
                    <a:lnTo>
                      <a:pt x="25" y="72"/>
                    </a:lnTo>
                    <a:lnTo>
                      <a:pt x="26" y="73"/>
                    </a:lnTo>
                    <a:lnTo>
                      <a:pt x="26" y="75"/>
                    </a:lnTo>
                    <a:lnTo>
                      <a:pt x="27" y="77"/>
                    </a:lnTo>
                    <a:lnTo>
                      <a:pt x="28" y="78"/>
                    </a:lnTo>
                    <a:lnTo>
                      <a:pt x="29" y="81"/>
                    </a:lnTo>
                    <a:lnTo>
                      <a:pt x="30" y="82"/>
                    </a:lnTo>
                    <a:lnTo>
                      <a:pt x="31" y="83"/>
                    </a:lnTo>
                    <a:lnTo>
                      <a:pt x="32" y="86"/>
                    </a:lnTo>
                    <a:lnTo>
                      <a:pt x="32" y="87"/>
                    </a:lnTo>
                    <a:lnTo>
                      <a:pt x="33" y="89"/>
                    </a:lnTo>
                    <a:lnTo>
                      <a:pt x="34" y="90"/>
                    </a:lnTo>
                    <a:lnTo>
                      <a:pt x="35" y="92"/>
                    </a:lnTo>
                    <a:lnTo>
                      <a:pt x="36" y="94"/>
                    </a:lnTo>
                    <a:lnTo>
                      <a:pt x="36" y="95"/>
                    </a:lnTo>
                    <a:lnTo>
                      <a:pt x="37" y="96"/>
                    </a:lnTo>
                    <a:lnTo>
                      <a:pt x="38" y="99"/>
                    </a:lnTo>
                    <a:lnTo>
                      <a:pt x="38" y="100"/>
                    </a:lnTo>
                    <a:lnTo>
                      <a:pt x="39" y="102"/>
                    </a:lnTo>
                    <a:lnTo>
                      <a:pt x="39" y="103"/>
                    </a:lnTo>
                    <a:lnTo>
                      <a:pt x="39" y="104"/>
                    </a:lnTo>
                    <a:lnTo>
                      <a:pt x="39" y="105"/>
                    </a:lnTo>
                    <a:lnTo>
                      <a:pt x="39" y="108"/>
                    </a:lnTo>
                    <a:lnTo>
                      <a:pt x="40" y="108"/>
                    </a:lnTo>
                    <a:lnTo>
                      <a:pt x="40" y="109"/>
                    </a:lnTo>
                    <a:lnTo>
                      <a:pt x="40" y="110"/>
                    </a:lnTo>
                    <a:lnTo>
                      <a:pt x="40" y="112"/>
                    </a:lnTo>
                    <a:lnTo>
                      <a:pt x="40" y="114"/>
                    </a:lnTo>
                    <a:lnTo>
                      <a:pt x="40" y="116"/>
                    </a:lnTo>
                    <a:lnTo>
                      <a:pt x="40" y="118"/>
                    </a:lnTo>
                    <a:lnTo>
                      <a:pt x="40" y="121"/>
                    </a:lnTo>
                    <a:lnTo>
                      <a:pt x="40" y="123"/>
                    </a:lnTo>
                    <a:lnTo>
                      <a:pt x="40" y="126"/>
                    </a:lnTo>
                    <a:lnTo>
                      <a:pt x="41" y="128"/>
                    </a:lnTo>
                    <a:lnTo>
                      <a:pt x="41" y="130"/>
                    </a:lnTo>
                    <a:lnTo>
                      <a:pt x="41" y="132"/>
                    </a:lnTo>
                    <a:lnTo>
                      <a:pt x="41" y="134"/>
                    </a:lnTo>
                    <a:lnTo>
                      <a:pt x="42" y="136"/>
                    </a:lnTo>
                    <a:lnTo>
                      <a:pt x="42" y="139"/>
                    </a:lnTo>
                    <a:lnTo>
                      <a:pt x="43" y="141"/>
                    </a:lnTo>
                    <a:lnTo>
                      <a:pt x="43" y="143"/>
                    </a:lnTo>
                    <a:lnTo>
                      <a:pt x="43" y="145"/>
                    </a:lnTo>
                    <a:lnTo>
                      <a:pt x="44" y="147"/>
                    </a:lnTo>
                    <a:lnTo>
                      <a:pt x="45" y="148"/>
                    </a:lnTo>
                    <a:lnTo>
                      <a:pt x="45" y="150"/>
                    </a:lnTo>
                    <a:lnTo>
                      <a:pt x="46" y="153"/>
                    </a:lnTo>
                    <a:lnTo>
                      <a:pt x="47" y="155"/>
                    </a:lnTo>
                    <a:lnTo>
                      <a:pt x="47" y="157"/>
                    </a:lnTo>
                    <a:lnTo>
                      <a:pt x="48" y="159"/>
                    </a:lnTo>
                    <a:lnTo>
                      <a:pt x="49" y="160"/>
                    </a:lnTo>
                    <a:lnTo>
                      <a:pt x="50" y="162"/>
                    </a:lnTo>
                    <a:lnTo>
                      <a:pt x="51" y="164"/>
                    </a:lnTo>
                    <a:lnTo>
                      <a:pt x="51" y="167"/>
                    </a:lnTo>
                    <a:lnTo>
                      <a:pt x="52" y="169"/>
                    </a:lnTo>
                    <a:lnTo>
                      <a:pt x="53" y="171"/>
                    </a:lnTo>
                    <a:lnTo>
                      <a:pt x="54" y="172"/>
                    </a:lnTo>
                    <a:lnTo>
                      <a:pt x="55" y="174"/>
                    </a:lnTo>
                    <a:lnTo>
                      <a:pt x="56" y="176"/>
                    </a:lnTo>
                    <a:lnTo>
                      <a:pt x="57" y="179"/>
                    </a:lnTo>
                    <a:lnTo>
                      <a:pt x="56" y="176"/>
                    </a:lnTo>
                    <a:lnTo>
                      <a:pt x="56" y="174"/>
                    </a:lnTo>
                    <a:lnTo>
                      <a:pt x="55" y="173"/>
                    </a:lnTo>
                    <a:lnTo>
                      <a:pt x="54" y="171"/>
                    </a:lnTo>
                    <a:lnTo>
                      <a:pt x="54" y="170"/>
                    </a:lnTo>
                    <a:lnTo>
                      <a:pt x="53" y="168"/>
                    </a:lnTo>
                    <a:lnTo>
                      <a:pt x="53" y="166"/>
                    </a:lnTo>
                    <a:lnTo>
                      <a:pt x="52" y="164"/>
                    </a:lnTo>
                    <a:lnTo>
                      <a:pt x="52" y="162"/>
                    </a:lnTo>
                    <a:lnTo>
                      <a:pt x="51" y="161"/>
                    </a:lnTo>
                    <a:lnTo>
                      <a:pt x="51" y="159"/>
                    </a:lnTo>
                    <a:lnTo>
                      <a:pt x="51" y="158"/>
                    </a:lnTo>
                    <a:lnTo>
                      <a:pt x="51" y="156"/>
                    </a:lnTo>
                    <a:lnTo>
                      <a:pt x="51" y="154"/>
                    </a:lnTo>
                    <a:lnTo>
                      <a:pt x="50" y="153"/>
                    </a:lnTo>
                    <a:lnTo>
                      <a:pt x="50" y="150"/>
                    </a:lnTo>
                    <a:lnTo>
                      <a:pt x="50" y="149"/>
                    </a:lnTo>
                    <a:lnTo>
                      <a:pt x="49" y="147"/>
                    </a:lnTo>
                    <a:lnTo>
                      <a:pt x="49" y="146"/>
                    </a:lnTo>
                    <a:lnTo>
                      <a:pt x="49" y="144"/>
                    </a:lnTo>
                    <a:lnTo>
                      <a:pt x="49" y="143"/>
                    </a:lnTo>
                    <a:lnTo>
                      <a:pt x="49" y="141"/>
                    </a:lnTo>
                    <a:lnTo>
                      <a:pt x="49" y="139"/>
                    </a:lnTo>
                    <a:lnTo>
                      <a:pt x="49" y="137"/>
                    </a:lnTo>
                    <a:lnTo>
                      <a:pt x="49" y="135"/>
                    </a:lnTo>
                    <a:lnTo>
                      <a:pt x="48" y="133"/>
                    </a:lnTo>
                    <a:lnTo>
                      <a:pt x="48" y="132"/>
                    </a:lnTo>
                    <a:lnTo>
                      <a:pt x="48" y="130"/>
                    </a:lnTo>
                    <a:lnTo>
                      <a:pt x="48" y="128"/>
                    </a:lnTo>
                    <a:lnTo>
                      <a:pt x="48" y="127"/>
                    </a:lnTo>
                    <a:lnTo>
                      <a:pt x="48" y="124"/>
                    </a:lnTo>
                    <a:lnTo>
                      <a:pt x="49" y="122"/>
                    </a:lnTo>
                    <a:lnTo>
                      <a:pt x="49" y="124"/>
                    </a:lnTo>
                    <a:lnTo>
                      <a:pt x="49" y="126"/>
                    </a:lnTo>
                    <a:lnTo>
                      <a:pt x="49" y="128"/>
                    </a:lnTo>
                    <a:lnTo>
                      <a:pt x="50" y="130"/>
                    </a:lnTo>
                    <a:lnTo>
                      <a:pt x="50" y="132"/>
                    </a:lnTo>
                    <a:lnTo>
                      <a:pt x="51" y="134"/>
                    </a:lnTo>
                    <a:lnTo>
                      <a:pt x="51" y="136"/>
                    </a:lnTo>
                    <a:lnTo>
                      <a:pt x="51" y="139"/>
                    </a:lnTo>
                    <a:lnTo>
                      <a:pt x="51" y="141"/>
                    </a:lnTo>
                    <a:lnTo>
                      <a:pt x="52" y="144"/>
                    </a:lnTo>
                    <a:lnTo>
                      <a:pt x="52" y="146"/>
                    </a:lnTo>
                    <a:lnTo>
                      <a:pt x="53" y="148"/>
                    </a:lnTo>
                    <a:lnTo>
                      <a:pt x="54" y="150"/>
                    </a:lnTo>
                    <a:lnTo>
                      <a:pt x="54" y="154"/>
                    </a:lnTo>
                    <a:lnTo>
                      <a:pt x="55" y="156"/>
                    </a:lnTo>
                    <a:lnTo>
                      <a:pt x="56" y="158"/>
                    </a:lnTo>
                    <a:lnTo>
                      <a:pt x="57" y="161"/>
                    </a:lnTo>
                    <a:lnTo>
                      <a:pt x="58" y="163"/>
                    </a:lnTo>
                    <a:lnTo>
                      <a:pt x="59" y="166"/>
                    </a:lnTo>
                    <a:lnTo>
                      <a:pt x="60" y="168"/>
                    </a:lnTo>
                    <a:lnTo>
                      <a:pt x="61" y="170"/>
                    </a:lnTo>
                    <a:lnTo>
                      <a:pt x="61" y="172"/>
                    </a:lnTo>
                    <a:lnTo>
                      <a:pt x="62" y="174"/>
                    </a:lnTo>
                    <a:lnTo>
                      <a:pt x="63" y="176"/>
                    </a:lnTo>
                    <a:lnTo>
                      <a:pt x="64" y="179"/>
                    </a:lnTo>
                    <a:lnTo>
                      <a:pt x="66" y="181"/>
                    </a:lnTo>
                    <a:lnTo>
                      <a:pt x="67" y="182"/>
                    </a:lnTo>
                    <a:lnTo>
                      <a:pt x="68" y="184"/>
                    </a:lnTo>
                    <a:lnTo>
                      <a:pt x="70" y="185"/>
                    </a:lnTo>
                    <a:lnTo>
                      <a:pt x="71" y="186"/>
                    </a:lnTo>
                    <a:lnTo>
                      <a:pt x="72" y="187"/>
                    </a:lnTo>
                    <a:lnTo>
                      <a:pt x="73" y="188"/>
                    </a:lnTo>
                    <a:lnTo>
                      <a:pt x="75" y="189"/>
                    </a:lnTo>
                    <a:lnTo>
                      <a:pt x="77" y="189"/>
                    </a:lnTo>
                    <a:lnTo>
                      <a:pt x="79" y="190"/>
                    </a:lnTo>
                    <a:lnTo>
                      <a:pt x="81" y="190"/>
                    </a:lnTo>
                    <a:lnTo>
                      <a:pt x="82" y="192"/>
                    </a:lnTo>
                    <a:lnTo>
                      <a:pt x="83" y="192"/>
                    </a:lnTo>
                    <a:lnTo>
                      <a:pt x="85" y="192"/>
                    </a:lnTo>
                    <a:lnTo>
                      <a:pt x="87" y="192"/>
                    </a:lnTo>
                    <a:lnTo>
                      <a:pt x="88" y="190"/>
                    </a:lnTo>
                    <a:lnTo>
                      <a:pt x="90" y="190"/>
                    </a:lnTo>
                    <a:lnTo>
                      <a:pt x="91" y="190"/>
                    </a:lnTo>
                    <a:lnTo>
                      <a:pt x="93" y="189"/>
                    </a:lnTo>
                    <a:lnTo>
                      <a:pt x="93" y="188"/>
                    </a:lnTo>
                    <a:lnTo>
                      <a:pt x="94" y="188"/>
                    </a:lnTo>
                    <a:lnTo>
                      <a:pt x="96" y="187"/>
                    </a:lnTo>
                    <a:lnTo>
                      <a:pt x="97" y="186"/>
                    </a:lnTo>
                    <a:lnTo>
                      <a:pt x="98" y="185"/>
                    </a:lnTo>
                    <a:lnTo>
                      <a:pt x="100" y="184"/>
                    </a:lnTo>
                    <a:lnTo>
                      <a:pt x="101" y="182"/>
                    </a:lnTo>
                    <a:lnTo>
                      <a:pt x="102" y="182"/>
                    </a:lnTo>
                    <a:lnTo>
                      <a:pt x="103" y="181"/>
                    </a:lnTo>
                    <a:lnTo>
                      <a:pt x="105" y="180"/>
                    </a:lnTo>
                    <a:lnTo>
                      <a:pt x="105" y="179"/>
                    </a:lnTo>
                    <a:lnTo>
                      <a:pt x="106" y="177"/>
                    </a:lnTo>
                    <a:lnTo>
                      <a:pt x="108" y="176"/>
                    </a:lnTo>
                    <a:lnTo>
                      <a:pt x="109" y="175"/>
                    </a:lnTo>
                    <a:lnTo>
                      <a:pt x="111" y="174"/>
                    </a:lnTo>
                    <a:lnTo>
                      <a:pt x="112" y="173"/>
                    </a:lnTo>
                    <a:lnTo>
                      <a:pt x="113" y="173"/>
                    </a:lnTo>
                    <a:lnTo>
                      <a:pt x="115" y="172"/>
                    </a:lnTo>
                    <a:lnTo>
                      <a:pt x="117" y="171"/>
                    </a:lnTo>
                    <a:lnTo>
                      <a:pt x="118" y="170"/>
                    </a:lnTo>
                    <a:lnTo>
                      <a:pt x="118" y="169"/>
                    </a:lnTo>
                    <a:lnTo>
                      <a:pt x="118" y="168"/>
                    </a:lnTo>
                    <a:lnTo>
                      <a:pt x="118" y="167"/>
                    </a:lnTo>
                    <a:lnTo>
                      <a:pt x="118" y="166"/>
                    </a:lnTo>
                    <a:lnTo>
                      <a:pt x="119" y="164"/>
                    </a:lnTo>
                    <a:lnTo>
                      <a:pt x="119" y="163"/>
                    </a:lnTo>
                    <a:lnTo>
                      <a:pt x="119" y="162"/>
                    </a:lnTo>
                    <a:lnTo>
                      <a:pt x="119" y="161"/>
                    </a:lnTo>
                    <a:lnTo>
                      <a:pt x="119" y="160"/>
                    </a:lnTo>
                    <a:lnTo>
                      <a:pt x="119" y="159"/>
                    </a:lnTo>
                    <a:lnTo>
                      <a:pt x="119" y="158"/>
                    </a:lnTo>
                    <a:lnTo>
                      <a:pt x="119" y="157"/>
                    </a:lnTo>
                    <a:lnTo>
                      <a:pt x="119" y="156"/>
                    </a:lnTo>
                    <a:lnTo>
                      <a:pt x="119" y="155"/>
                    </a:lnTo>
                    <a:lnTo>
                      <a:pt x="119" y="154"/>
                    </a:lnTo>
                    <a:lnTo>
                      <a:pt x="119" y="153"/>
                    </a:lnTo>
                    <a:lnTo>
                      <a:pt x="119" y="152"/>
                    </a:lnTo>
                    <a:lnTo>
                      <a:pt x="119" y="150"/>
                    </a:lnTo>
                    <a:lnTo>
                      <a:pt x="119" y="149"/>
                    </a:lnTo>
                    <a:lnTo>
                      <a:pt x="119" y="148"/>
                    </a:lnTo>
                    <a:lnTo>
                      <a:pt x="119" y="147"/>
                    </a:lnTo>
                    <a:lnTo>
                      <a:pt x="119" y="146"/>
                    </a:lnTo>
                    <a:lnTo>
                      <a:pt x="119" y="145"/>
                    </a:lnTo>
                    <a:lnTo>
                      <a:pt x="119" y="144"/>
                    </a:lnTo>
                    <a:lnTo>
                      <a:pt x="119" y="143"/>
                    </a:lnTo>
                    <a:lnTo>
                      <a:pt x="118" y="142"/>
                    </a:lnTo>
                    <a:lnTo>
                      <a:pt x="117" y="142"/>
                    </a:lnTo>
                    <a:lnTo>
                      <a:pt x="116" y="142"/>
                    </a:lnTo>
                    <a:lnTo>
                      <a:pt x="116" y="141"/>
                    </a:lnTo>
                    <a:lnTo>
                      <a:pt x="115" y="141"/>
                    </a:lnTo>
                    <a:lnTo>
                      <a:pt x="114" y="140"/>
                    </a:lnTo>
                    <a:lnTo>
                      <a:pt x="113" y="140"/>
                    </a:lnTo>
                    <a:lnTo>
                      <a:pt x="112" y="139"/>
                    </a:lnTo>
                    <a:lnTo>
                      <a:pt x="111" y="139"/>
                    </a:lnTo>
                    <a:lnTo>
                      <a:pt x="110" y="137"/>
                    </a:lnTo>
                    <a:lnTo>
                      <a:pt x="109" y="137"/>
                    </a:lnTo>
                    <a:lnTo>
                      <a:pt x="109" y="136"/>
                    </a:lnTo>
                    <a:lnTo>
                      <a:pt x="108" y="135"/>
                    </a:lnTo>
                    <a:lnTo>
                      <a:pt x="107" y="135"/>
                    </a:lnTo>
                    <a:lnTo>
                      <a:pt x="107" y="134"/>
                    </a:lnTo>
                    <a:lnTo>
                      <a:pt x="106" y="134"/>
                    </a:lnTo>
                    <a:lnTo>
                      <a:pt x="105" y="133"/>
                    </a:lnTo>
                    <a:lnTo>
                      <a:pt x="105" y="132"/>
                    </a:lnTo>
                    <a:lnTo>
                      <a:pt x="105" y="131"/>
                    </a:lnTo>
                    <a:lnTo>
                      <a:pt x="104" y="131"/>
                    </a:lnTo>
                    <a:lnTo>
                      <a:pt x="104" y="130"/>
                    </a:lnTo>
                    <a:lnTo>
                      <a:pt x="104" y="129"/>
                    </a:lnTo>
                    <a:lnTo>
                      <a:pt x="103" y="129"/>
                    </a:lnTo>
                    <a:lnTo>
                      <a:pt x="103" y="128"/>
                    </a:lnTo>
                    <a:lnTo>
                      <a:pt x="103" y="127"/>
                    </a:lnTo>
                    <a:lnTo>
                      <a:pt x="102" y="126"/>
                    </a:lnTo>
                    <a:lnTo>
                      <a:pt x="102" y="124"/>
                    </a:lnTo>
                    <a:lnTo>
                      <a:pt x="102" y="123"/>
                    </a:lnTo>
                    <a:lnTo>
                      <a:pt x="101" y="123"/>
                    </a:lnTo>
                    <a:lnTo>
                      <a:pt x="101" y="122"/>
                    </a:lnTo>
                    <a:lnTo>
                      <a:pt x="101" y="121"/>
                    </a:lnTo>
                    <a:lnTo>
                      <a:pt x="100" y="121"/>
                    </a:lnTo>
                    <a:lnTo>
                      <a:pt x="100" y="12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5" name="Freeform 153"/>
              <p:cNvSpPr>
                <a:spLocks/>
              </p:cNvSpPr>
              <p:nvPr/>
            </p:nvSpPr>
            <p:spPr bwMode="auto">
              <a:xfrm>
                <a:off x="2581" y="1827"/>
                <a:ext cx="527" cy="732"/>
              </a:xfrm>
              <a:custGeom>
                <a:avLst/>
                <a:gdLst>
                  <a:gd name="T0" fmla="*/ 20 w 406"/>
                  <a:gd name="T1" fmla="*/ 135 h 438"/>
                  <a:gd name="T2" fmla="*/ 29 w 406"/>
                  <a:gd name="T3" fmla="*/ 166 h 438"/>
                  <a:gd name="T4" fmla="*/ 40 w 406"/>
                  <a:gd name="T5" fmla="*/ 192 h 438"/>
                  <a:gd name="T6" fmla="*/ 57 w 406"/>
                  <a:gd name="T7" fmla="*/ 217 h 438"/>
                  <a:gd name="T8" fmla="*/ 67 w 406"/>
                  <a:gd name="T9" fmla="*/ 234 h 438"/>
                  <a:gd name="T10" fmla="*/ 75 w 406"/>
                  <a:gd name="T11" fmla="*/ 253 h 438"/>
                  <a:gd name="T12" fmla="*/ 79 w 406"/>
                  <a:gd name="T13" fmla="*/ 268 h 438"/>
                  <a:gd name="T14" fmla="*/ 86 w 406"/>
                  <a:gd name="T15" fmla="*/ 284 h 438"/>
                  <a:gd name="T16" fmla="*/ 98 w 406"/>
                  <a:gd name="T17" fmla="*/ 302 h 438"/>
                  <a:gd name="T18" fmla="*/ 107 w 406"/>
                  <a:gd name="T19" fmla="*/ 322 h 438"/>
                  <a:gd name="T20" fmla="*/ 127 w 406"/>
                  <a:gd name="T21" fmla="*/ 320 h 438"/>
                  <a:gd name="T22" fmla="*/ 155 w 406"/>
                  <a:gd name="T23" fmla="*/ 320 h 438"/>
                  <a:gd name="T24" fmla="*/ 185 w 406"/>
                  <a:gd name="T25" fmla="*/ 320 h 438"/>
                  <a:gd name="T26" fmla="*/ 202 w 406"/>
                  <a:gd name="T27" fmla="*/ 358 h 438"/>
                  <a:gd name="T28" fmla="*/ 204 w 406"/>
                  <a:gd name="T29" fmla="*/ 408 h 438"/>
                  <a:gd name="T30" fmla="*/ 212 w 406"/>
                  <a:gd name="T31" fmla="*/ 437 h 438"/>
                  <a:gd name="T32" fmla="*/ 214 w 406"/>
                  <a:gd name="T33" fmla="*/ 395 h 438"/>
                  <a:gd name="T34" fmla="*/ 213 w 406"/>
                  <a:gd name="T35" fmla="*/ 345 h 438"/>
                  <a:gd name="T36" fmla="*/ 223 w 406"/>
                  <a:gd name="T37" fmla="*/ 317 h 438"/>
                  <a:gd name="T38" fmla="*/ 247 w 406"/>
                  <a:gd name="T39" fmla="*/ 314 h 438"/>
                  <a:gd name="T40" fmla="*/ 275 w 406"/>
                  <a:gd name="T41" fmla="*/ 314 h 438"/>
                  <a:gd name="T42" fmla="*/ 301 w 406"/>
                  <a:gd name="T43" fmla="*/ 314 h 438"/>
                  <a:gd name="T44" fmla="*/ 305 w 406"/>
                  <a:gd name="T45" fmla="*/ 288 h 438"/>
                  <a:gd name="T46" fmla="*/ 314 w 406"/>
                  <a:gd name="T47" fmla="*/ 261 h 438"/>
                  <a:gd name="T48" fmla="*/ 323 w 406"/>
                  <a:gd name="T49" fmla="*/ 245 h 438"/>
                  <a:gd name="T50" fmla="*/ 327 w 406"/>
                  <a:gd name="T51" fmla="*/ 228 h 438"/>
                  <a:gd name="T52" fmla="*/ 334 w 406"/>
                  <a:gd name="T53" fmla="*/ 214 h 438"/>
                  <a:gd name="T54" fmla="*/ 343 w 406"/>
                  <a:gd name="T55" fmla="*/ 199 h 438"/>
                  <a:gd name="T56" fmla="*/ 353 w 406"/>
                  <a:gd name="T57" fmla="*/ 187 h 438"/>
                  <a:gd name="T58" fmla="*/ 368 w 406"/>
                  <a:gd name="T59" fmla="*/ 176 h 438"/>
                  <a:gd name="T60" fmla="*/ 373 w 406"/>
                  <a:gd name="T61" fmla="*/ 146 h 438"/>
                  <a:gd name="T62" fmla="*/ 390 w 406"/>
                  <a:gd name="T63" fmla="*/ 109 h 438"/>
                  <a:gd name="T64" fmla="*/ 400 w 406"/>
                  <a:gd name="T65" fmla="*/ 88 h 438"/>
                  <a:gd name="T66" fmla="*/ 395 w 406"/>
                  <a:gd name="T67" fmla="*/ 81 h 438"/>
                  <a:gd name="T68" fmla="*/ 391 w 406"/>
                  <a:gd name="T69" fmla="*/ 73 h 438"/>
                  <a:gd name="T70" fmla="*/ 371 w 406"/>
                  <a:gd name="T71" fmla="*/ 65 h 438"/>
                  <a:gd name="T72" fmla="*/ 370 w 406"/>
                  <a:gd name="T73" fmla="*/ 70 h 438"/>
                  <a:gd name="T74" fmla="*/ 381 w 406"/>
                  <a:gd name="T75" fmla="*/ 79 h 438"/>
                  <a:gd name="T76" fmla="*/ 371 w 406"/>
                  <a:gd name="T77" fmla="*/ 78 h 438"/>
                  <a:gd name="T78" fmla="*/ 351 w 406"/>
                  <a:gd name="T79" fmla="*/ 69 h 438"/>
                  <a:gd name="T80" fmla="*/ 297 w 406"/>
                  <a:gd name="T81" fmla="*/ 46 h 438"/>
                  <a:gd name="T82" fmla="*/ 275 w 406"/>
                  <a:gd name="T83" fmla="*/ 33 h 438"/>
                  <a:gd name="T84" fmla="*/ 282 w 406"/>
                  <a:gd name="T85" fmla="*/ 28 h 438"/>
                  <a:gd name="T86" fmla="*/ 280 w 406"/>
                  <a:gd name="T87" fmla="*/ 21 h 438"/>
                  <a:gd name="T88" fmla="*/ 271 w 406"/>
                  <a:gd name="T89" fmla="*/ 3 h 438"/>
                  <a:gd name="T90" fmla="*/ 241 w 406"/>
                  <a:gd name="T91" fmla="*/ 25 h 438"/>
                  <a:gd name="T92" fmla="*/ 188 w 406"/>
                  <a:gd name="T93" fmla="*/ 32 h 438"/>
                  <a:gd name="T94" fmla="*/ 151 w 406"/>
                  <a:gd name="T95" fmla="*/ 25 h 438"/>
                  <a:gd name="T96" fmla="*/ 135 w 406"/>
                  <a:gd name="T97" fmla="*/ 17 h 438"/>
                  <a:gd name="T98" fmla="*/ 127 w 406"/>
                  <a:gd name="T99" fmla="*/ 9 h 438"/>
                  <a:gd name="T100" fmla="*/ 127 w 406"/>
                  <a:gd name="T101" fmla="*/ 24 h 438"/>
                  <a:gd name="T102" fmla="*/ 125 w 406"/>
                  <a:gd name="T103" fmla="*/ 43 h 438"/>
                  <a:gd name="T104" fmla="*/ 104 w 406"/>
                  <a:gd name="T105" fmla="*/ 57 h 438"/>
                  <a:gd name="T106" fmla="*/ 65 w 406"/>
                  <a:gd name="T107" fmla="*/ 77 h 438"/>
                  <a:gd name="T108" fmla="*/ 33 w 406"/>
                  <a:gd name="T109" fmla="*/ 90 h 438"/>
                  <a:gd name="T110" fmla="*/ 12 w 406"/>
                  <a:gd name="T111" fmla="*/ 101 h 438"/>
                  <a:gd name="T112" fmla="*/ 12 w 406"/>
                  <a:gd name="T113" fmla="*/ 93 h 438"/>
                  <a:gd name="T114" fmla="*/ 23 w 406"/>
                  <a:gd name="T115" fmla="*/ 87 h 438"/>
                  <a:gd name="T116" fmla="*/ 15 w 406"/>
                  <a:gd name="T117" fmla="*/ 88 h 438"/>
                  <a:gd name="T118" fmla="*/ 0 w 406"/>
                  <a:gd name="T119" fmla="*/ 91 h 438"/>
                  <a:gd name="T120" fmla="*/ 7 w 406"/>
                  <a:gd name="T121" fmla="*/ 106 h 438"/>
                  <a:gd name="T122" fmla="*/ 7 w 406"/>
                  <a:gd name="T123" fmla="*/ 113 h 43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406"/>
                  <a:gd name="T187" fmla="*/ 0 h 438"/>
                  <a:gd name="T188" fmla="*/ 406 w 406"/>
                  <a:gd name="T189" fmla="*/ 438 h 43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406" h="438">
                    <a:moveTo>
                      <a:pt x="0" y="110"/>
                    </a:moveTo>
                    <a:lnTo>
                      <a:pt x="1" y="113"/>
                    </a:lnTo>
                    <a:lnTo>
                      <a:pt x="3" y="115"/>
                    </a:lnTo>
                    <a:lnTo>
                      <a:pt x="5" y="115"/>
                    </a:lnTo>
                    <a:lnTo>
                      <a:pt x="6" y="118"/>
                    </a:lnTo>
                    <a:lnTo>
                      <a:pt x="8" y="119"/>
                    </a:lnTo>
                    <a:lnTo>
                      <a:pt x="10" y="120"/>
                    </a:lnTo>
                    <a:lnTo>
                      <a:pt x="11" y="122"/>
                    </a:lnTo>
                    <a:lnTo>
                      <a:pt x="11" y="123"/>
                    </a:lnTo>
                    <a:lnTo>
                      <a:pt x="13" y="125"/>
                    </a:lnTo>
                    <a:lnTo>
                      <a:pt x="14" y="127"/>
                    </a:lnTo>
                    <a:lnTo>
                      <a:pt x="15" y="128"/>
                    </a:lnTo>
                    <a:lnTo>
                      <a:pt x="17" y="129"/>
                    </a:lnTo>
                    <a:lnTo>
                      <a:pt x="18" y="132"/>
                    </a:lnTo>
                    <a:lnTo>
                      <a:pt x="19" y="133"/>
                    </a:lnTo>
                    <a:lnTo>
                      <a:pt x="20" y="135"/>
                    </a:lnTo>
                    <a:lnTo>
                      <a:pt x="21" y="136"/>
                    </a:lnTo>
                    <a:lnTo>
                      <a:pt x="22" y="138"/>
                    </a:lnTo>
                    <a:lnTo>
                      <a:pt x="22" y="140"/>
                    </a:lnTo>
                    <a:lnTo>
                      <a:pt x="23" y="141"/>
                    </a:lnTo>
                    <a:lnTo>
                      <a:pt x="23" y="143"/>
                    </a:lnTo>
                    <a:lnTo>
                      <a:pt x="24" y="145"/>
                    </a:lnTo>
                    <a:lnTo>
                      <a:pt x="24" y="147"/>
                    </a:lnTo>
                    <a:lnTo>
                      <a:pt x="25" y="149"/>
                    </a:lnTo>
                    <a:lnTo>
                      <a:pt x="26" y="151"/>
                    </a:lnTo>
                    <a:lnTo>
                      <a:pt x="26" y="152"/>
                    </a:lnTo>
                    <a:lnTo>
                      <a:pt x="27" y="154"/>
                    </a:lnTo>
                    <a:lnTo>
                      <a:pt x="27" y="156"/>
                    </a:lnTo>
                    <a:lnTo>
                      <a:pt x="28" y="159"/>
                    </a:lnTo>
                    <a:lnTo>
                      <a:pt x="28" y="162"/>
                    </a:lnTo>
                    <a:lnTo>
                      <a:pt x="29" y="164"/>
                    </a:lnTo>
                    <a:lnTo>
                      <a:pt x="29" y="166"/>
                    </a:lnTo>
                    <a:lnTo>
                      <a:pt x="30" y="168"/>
                    </a:lnTo>
                    <a:lnTo>
                      <a:pt x="30" y="170"/>
                    </a:lnTo>
                    <a:lnTo>
                      <a:pt x="30" y="172"/>
                    </a:lnTo>
                    <a:lnTo>
                      <a:pt x="31" y="173"/>
                    </a:lnTo>
                    <a:lnTo>
                      <a:pt x="31" y="175"/>
                    </a:lnTo>
                    <a:lnTo>
                      <a:pt x="32" y="176"/>
                    </a:lnTo>
                    <a:lnTo>
                      <a:pt x="32" y="178"/>
                    </a:lnTo>
                    <a:lnTo>
                      <a:pt x="33" y="179"/>
                    </a:lnTo>
                    <a:lnTo>
                      <a:pt x="34" y="181"/>
                    </a:lnTo>
                    <a:lnTo>
                      <a:pt x="35" y="182"/>
                    </a:lnTo>
                    <a:lnTo>
                      <a:pt x="35" y="185"/>
                    </a:lnTo>
                    <a:lnTo>
                      <a:pt x="36" y="186"/>
                    </a:lnTo>
                    <a:lnTo>
                      <a:pt x="37" y="188"/>
                    </a:lnTo>
                    <a:lnTo>
                      <a:pt x="38" y="189"/>
                    </a:lnTo>
                    <a:lnTo>
                      <a:pt x="39" y="191"/>
                    </a:lnTo>
                    <a:lnTo>
                      <a:pt x="40" y="192"/>
                    </a:lnTo>
                    <a:lnTo>
                      <a:pt x="41" y="194"/>
                    </a:lnTo>
                    <a:lnTo>
                      <a:pt x="42" y="196"/>
                    </a:lnTo>
                    <a:lnTo>
                      <a:pt x="43" y="197"/>
                    </a:lnTo>
                    <a:lnTo>
                      <a:pt x="45" y="200"/>
                    </a:lnTo>
                    <a:lnTo>
                      <a:pt x="46" y="201"/>
                    </a:lnTo>
                    <a:lnTo>
                      <a:pt x="47" y="203"/>
                    </a:lnTo>
                    <a:lnTo>
                      <a:pt x="47" y="204"/>
                    </a:lnTo>
                    <a:lnTo>
                      <a:pt x="48" y="206"/>
                    </a:lnTo>
                    <a:lnTo>
                      <a:pt x="50" y="207"/>
                    </a:lnTo>
                    <a:lnTo>
                      <a:pt x="51" y="208"/>
                    </a:lnTo>
                    <a:lnTo>
                      <a:pt x="52" y="210"/>
                    </a:lnTo>
                    <a:lnTo>
                      <a:pt x="53" y="212"/>
                    </a:lnTo>
                    <a:lnTo>
                      <a:pt x="54" y="213"/>
                    </a:lnTo>
                    <a:lnTo>
                      <a:pt x="55" y="214"/>
                    </a:lnTo>
                    <a:lnTo>
                      <a:pt x="56" y="215"/>
                    </a:lnTo>
                    <a:lnTo>
                      <a:pt x="57" y="217"/>
                    </a:lnTo>
                    <a:lnTo>
                      <a:pt x="57" y="218"/>
                    </a:lnTo>
                    <a:lnTo>
                      <a:pt x="58" y="218"/>
                    </a:lnTo>
                    <a:lnTo>
                      <a:pt x="58" y="219"/>
                    </a:lnTo>
                    <a:lnTo>
                      <a:pt x="59" y="220"/>
                    </a:lnTo>
                    <a:lnTo>
                      <a:pt x="59" y="221"/>
                    </a:lnTo>
                    <a:lnTo>
                      <a:pt x="59" y="222"/>
                    </a:lnTo>
                    <a:lnTo>
                      <a:pt x="60" y="223"/>
                    </a:lnTo>
                    <a:lnTo>
                      <a:pt x="60" y="224"/>
                    </a:lnTo>
                    <a:lnTo>
                      <a:pt x="61" y="226"/>
                    </a:lnTo>
                    <a:lnTo>
                      <a:pt x="62" y="227"/>
                    </a:lnTo>
                    <a:lnTo>
                      <a:pt x="63" y="227"/>
                    </a:lnTo>
                    <a:lnTo>
                      <a:pt x="63" y="228"/>
                    </a:lnTo>
                    <a:lnTo>
                      <a:pt x="64" y="230"/>
                    </a:lnTo>
                    <a:lnTo>
                      <a:pt x="65" y="232"/>
                    </a:lnTo>
                    <a:lnTo>
                      <a:pt x="66" y="233"/>
                    </a:lnTo>
                    <a:lnTo>
                      <a:pt x="67" y="234"/>
                    </a:lnTo>
                    <a:lnTo>
                      <a:pt x="68" y="236"/>
                    </a:lnTo>
                    <a:lnTo>
                      <a:pt x="68" y="237"/>
                    </a:lnTo>
                    <a:lnTo>
                      <a:pt x="69" y="239"/>
                    </a:lnTo>
                    <a:lnTo>
                      <a:pt x="70" y="239"/>
                    </a:lnTo>
                    <a:lnTo>
                      <a:pt x="71" y="241"/>
                    </a:lnTo>
                    <a:lnTo>
                      <a:pt x="71" y="242"/>
                    </a:lnTo>
                    <a:lnTo>
                      <a:pt x="71" y="244"/>
                    </a:lnTo>
                    <a:lnTo>
                      <a:pt x="72" y="245"/>
                    </a:lnTo>
                    <a:lnTo>
                      <a:pt x="73" y="247"/>
                    </a:lnTo>
                    <a:lnTo>
                      <a:pt x="73" y="248"/>
                    </a:lnTo>
                    <a:lnTo>
                      <a:pt x="74" y="249"/>
                    </a:lnTo>
                    <a:lnTo>
                      <a:pt x="74" y="250"/>
                    </a:lnTo>
                    <a:lnTo>
                      <a:pt x="75" y="250"/>
                    </a:lnTo>
                    <a:lnTo>
                      <a:pt x="75" y="251"/>
                    </a:lnTo>
                    <a:lnTo>
                      <a:pt x="75" y="252"/>
                    </a:lnTo>
                    <a:lnTo>
                      <a:pt x="75" y="253"/>
                    </a:lnTo>
                    <a:lnTo>
                      <a:pt x="76" y="253"/>
                    </a:lnTo>
                    <a:lnTo>
                      <a:pt x="76" y="254"/>
                    </a:lnTo>
                    <a:lnTo>
                      <a:pt x="76" y="255"/>
                    </a:lnTo>
                    <a:lnTo>
                      <a:pt x="76" y="257"/>
                    </a:lnTo>
                    <a:lnTo>
                      <a:pt x="77" y="258"/>
                    </a:lnTo>
                    <a:lnTo>
                      <a:pt x="77" y="259"/>
                    </a:lnTo>
                    <a:lnTo>
                      <a:pt x="77" y="260"/>
                    </a:lnTo>
                    <a:lnTo>
                      <a:pt x="77" y="261"/>
                    </a:lnTo>
                    <a:lnTo>
                      <a:pt x="77" y="262"/>
                    </a:lnTo>
                    <a:lnTo>
                      <a:pt x="77" y="263"/>
                    </a:lnTo>
                    <a:lnTo>
                      <a:pt x="78" y="264"/>
                    </a:lnTo>
                    <a:lnTo>
                      <a:pt x="78" y="265"/>
                    </a:lnTo>
                    <a:lnTo>
                      <a:pt x="78" y="266"/>
                    </a:lnTo>
                    <a:lnTo>
                      <a:pt x="78" y="267"/>
                    </a:lnTo>
                    <a:lnTo>
                      <a:pt x="79" y="267"/>
                    </a:lnTo>
                    <a:lnTo>
                      <a:pt x="79" y="268"/>
                    </a:lnTo>
                    <a:lnTo>
                      <a:pt x="79" y="269"/>
                    </a:lnTo>
                    <a:lnTo>
                      <a:pt x="79" y="271"/>
                    </a:lnTo>
                    <a:lnTo>
                      <a:pt x="80" y="271"/>
                    </a:lnTo>
                    <a:lnTo>
                      <a:pt x="80" y="272"/>
                    </a:lnTo>
                    <a:lnTo>
                      <a:pt x="80" y="273"/>
                    </a:lnTo>
                    <a:lnTo>
                      <a:pt x="81" y="274"/>
                    </a:lnTo>
                    <a:lnTo>
                      <a:pt x="81" y="275"/>
                    </a:lnTo>
                    <a:lnTo>
                      <a:pt x="82" y="275"/>
                    </a:lnTo>
                    <a:lnTo>
                      <a:pt x="82" y="276"/>
                    </a:lnTo>
                    <a:lnTo>
                      <a:pt x="83" y="277"/>
                    </a:lnTo>
                    <a:lnTo>
                      <a:pt x="83" y="278"/>
                    </a:lnTo>
                    <a:lnTo>
                      <a:pt x="83" y="279"/>
                    </a:lnTo>
                    <a:lnTo>
                      <a:pt x="84" y="280"/>
                    </a:lnTo>
                    <a:lnTo>
                      <a:pt x="85" y="281"/>
                    </a:lnTo>
                    <a:lnTo>
                      <a:pt x="86" y="282"/>
                    </a:lnTo>
                    <a:lnTo>
                      <a:pt x="86" y="284"/>
                    </a:lnTo>
                    <a:lnTo>
                      <a:pt x="87" y="285"/>
                    </a:lnTo>
                    <a:lnTo>
                      <a:pt x="88" y="286"/>
                    </a:lnTo>
                    <a:lnTo>
                      <a:pt x="89" y="287"/>
                    </a:lnTo>
                    <a:lnTo>
                      <a:pt x="90" y="288"/>
                    </a:lnTo>
                    <a:lnTo>
                      <a:pt x="90" y="289"/>
                    </a:lnTo>
                    <a:lnTo>
                      <a:pt x="91" y="290"/>
                    </a:lnTo>
                    <a:lnTo>
                      <a:pt x="92" y="291"/>
                    </a:lnTo>
                    <a:lnTo>
                      <a:pt x="93" y="292"/>
                    </a:lnTo>
                    <a:lnTo>
                      <a:pt x="94" y="293"/>
                    </a:lnTo>
                    <a:lnTo>
                      <a:pt x="94" y="294"/>
                    </a:lnTo>
                    <a:lnTo>
                      <a:pt x="95" y="295"/>
                    </a:lnTo>
                    <a:lnTo>
                      <a:pt x="95" y="296"/>
                    </a:lnTo>
                    <a:lnTo>
                      <a:pt x="96" y="298"/>
                    </a:lnTo>
                    <a:lnTo>
                      <a:pt x="96" y="300"/>
                    </a:lnTo>
                    <a:lnTo>
                      <a:pt x="97" y="301"/>
                    </a:lnTo>
                    <a:lnTo>
                      <a:pt x="98" y="302"/>
                    </a:lnTo>
                    <a:lnTo>
                      <a:pt x="98" y="303"/>
                    </a:lnTo>
                    <a:lnTo>
                      <a:pt x="99" y="304"/>
                    </a:lnTo>
                    <a:lnTo>
                      <a:pt x="99" y="305"/>
                    </a:lnTo>
                    <a:lnTo>
                      <a:pt x="100" y="306"/>
                    </a:lnTo>
                    <a:lnTo>
                      <a:pt x="100" y="307"/>
                    </a:lnTo>
                    <a:lnTo>
                      <a:pt x="101" y="308"/>
                    </a:lnTo>
                    <a:lnTo>
                      <a:pt x="101" y="309"/>
                    </a:lnTo>
                    <a:lnTo>
                      <a:pt x="102" y="311"/>
                    </a:lnTo>
                    <a:lnTo>
                      <a:pt x="102" y="312"/>
                    </a:lnTo>
                    <a:lnTo>
                      <a:pt x="103" y="314"/>
                    </a:lnTo>
                    <a:lnTo>
                      <a:pt x="103" y="316"/>
                    </a:lnTo>
                    <a:lnTo>
                      <a:pt x="104" y="318"/>
                    </a:lnTo>
                    <a:lnTo>
                      <a:pt x="105" y="319"/>
                    </a:lnTo>
                    <a:lnTo>
                      <a:pt x="105" y="321"/>
                    </a:lnTo>
                    <a:lnTo>
                      <a:pt x="106" y="322"/>
                    </a:lnTo>
                    <a:lnTo>
                      <a:pt x="107" y="322"/>
                    </a:lnTo>
                    <a:lnTo>
                      <a:pt x="108" y="323"/>
                    </a:lnTo>
                    <a:lnTo>
                      <a:pt x="109" y="323"/>
                    </a:lnTo>
                    <a:lnTo>
                      <a:pt x="110" y="325"/>
                    </a:lnTo>
                    <a:lnTo>
                      <a:pt x="112" y="325"/>
                    </a:lnTo>
                    <a:lnTo>
                      <a:pt x="113" y="325"/>
                    </a:lnTo>
                    <a:lnTo>
                      <a:pt x="114" y="325"/>
                    </a:lnTo>
                    <a:lnTo>
                      <a:pt x="116" y="325"/>
                    </a:lnTo>
                    <a:lnTo>
                      <a:pt x="116" y="323"/>
                    </a:lnTo>
                    <a:lnTo>
                      <a:pt x="118" y="323"/>
                    </a:lnTo>
                    <a:lnTo>
                      <a:pt x="119" y="322"/>
                    </a:lnTo>
                    <a:lnTo>
                      <a:pt x="120" y="322"/>
                    </a:lnTo>
                    <a:lnTo>
                      <a:pt x="122" y="322"/>
                    </a:lnTo>
                    <a:lnTo>
                      <a:pt x="123" y="321"/>
                    </a:lnTo>
                    <a:lnTo>
                      <a:pt x="125" y="321"/>
                    </a:lnTo>
                    <a:lnTo>
                      <a:pt x="127" y="320"/>
                    </a:lnTo>
                    <a:lnTo>
                      <a:pt x="129" y="319"/>
                    </a:lnTo>
                    <a:lnTo>
                      <a:pt x="130" y="319"/>
                    </a:lnTo>
                    <a:lnTo>
                      <a:pt x="132" y="318"/>
                    </a:lnTo>
                    <a:lnTo>
                      <a:pt x="133" y="318"/>
                    </a:lnTo>
                    <a:lnTo>
                      <a:pt x="135" y="318"/>
                    </a:lnTo>
                    <a:lnTo>
                      <a:pt x="136" y="318"/>
                    </a:lnTo>
                    <a:lnTo>
                      <a:pt x="137" y="318"/>
                    </a:lnTo>
                    <a:lnTo>
                      <a:pt x="138" y="318"/>
                    </a:lnTo>
                    <a:lnTo>
                      <a:pt x="140" y="318"/>
                    </a:lnTo>
                    <a:lnTo>
                      <a:pt x="142" y="319"/>
                    </a:lnTo>
                    <a:lnTo>
                      <a:pt x="144" y="319"/>
                    </a:lnTo>
                    <a:lnTo>
                      <a:pt x="147" y="320"/>
                    </a:lnTo>
                    <a:lnTo>
                      <a:pt x="148" y="320"/>
                    </a:lnTo>
                    <a:lnTo>
                      <a:pt x="150" y="320"/>
                    </a:lnTo>
                    <a:lnTo>
                      <a:pt x="152" y="320"/>
                    </a:lnTo>
                    <a:lnTo>
                      <a:pt x="155" y="320"/>
                    </a:lnTo>
                    <a:lnTo>
                      <a:pt x="157" y="320"/>
                    </a:lnTo>
                    <a:lnTo>
                      <a:pt x="158" y="319"/>
                    </a:lnTo>
                    <a:lnTo>
                      <a:pt x="160" y="319"/>
                    </a:lnTo>
                    <a:lnTo>
                      <a:pt x="162" y="319"/>
                    </a:lnTo>
                    <a:lnTo>
                      <a:pt x="165" y="319"/>
                    </a:lnTo>
                    <a:lnTo>
                      <a:pt x="167" y="318"/>
                    </a:lnTo>
                    <a:lnTo>
                      <a:pt x="169" y="318"/>
                    </a:lnTo>
                    <a:lnTo>
                      <a:pt x="170" y="318"/>
                    </a:lnTo>
                    <a:lnTo>
                      <a:pt x="172" y="318"/>
                    </a:lnTo>
                    <a:lnTo>
                      <a:pt x="174" y="318"/>
                    </a:lnTo>
                    <a:lnTo>
                      <a:pt x="176" y="318"/>
                    </a:lnTo>
                    <a:lnTo>
                      <a:pt x="178" y="318"/>
                    </a:lnTo>
                    <a:lnTo>
                      <a:pt x="180" y="318"/>
                    </a:lnTo>
                    <a:lnTo>
                      <a:pt x="181" y="318"/>
                    </a:lnTo>
                    <a:lnTo>
                      <a:pt x="183" y="319"/>
                    </a:lnTo>
                    <a:lnTo>
                      <a:pt x="185" y="320"/>
                    </a:lnTo>
                    <a:lnTo>
                      <a:pt x="187" y="320"/>
                    </a:lnTo>
                    <a:lnTo>
                      <a:pt x="189" y="321"/>
                    </a:lnTo>
                    <a:lnTo>
                      <a:pt x="190" y="322"/>
                    </a:lnTo>
                    <a:lnTo>
                      <a:pt x="192" y="325"/>
                    </a:lnTo>
                    <a:lnTo>
                      <a:pt x="194" y="326"/>
                    </a:lnTo>
                    <a:lnTo>
                      <a:pt x="196" y="327"/>
                    </a:lnTo>
                    <a:lnTo>
                      <a:pt x="197" y="330"/>
                    </a:lnTo>
                    <a:lnTo>
                      <a:pt x="199" y="333"/>
                    </a:lnTo>
                    <a:lnTo>
                      <a:pt x="201" y="335"/>
                    </a:lnTo>
                    <a:lnTo>
                      <a:pt x="201" y="339"/>
                    </a:lnTo>
                    <a:lnTo>
                      <a:pt x="201" y="341"/>
                    </a:lnTo>
                    <a:lnTo>
                      <a:pt x="201" y="345"/>
                    </a:lnTo>
                    <a:lnTo>
                      <a:pt x="202" y="348"/>
                    </a:lnTo>
                    <a:lnTo>
                      <a:pt x="202" y="351"/>
                    </a:lnTo>
                    <a:lnTo>
                      <a:pt x="202" y="354"/>
                    </a:lnTo>
                    <a:lnTo>
                      <a:pt x="202" y="358"/>
                    </a:lnTo>
                    <a:lnTo>
                      <a:pt x="202" y="361"/>
                    </a:lnTo>
                    <a:lnTo>
                      <a:pt x="202" y="364"/>
                    </a:lnTo>
                    <a:lnTo>
                      <a:pt x="202" y="367"/>
                    </a:lnTo>
                    <a:lnTo>
                      <a:pt x="202" y="371"/>
                    </a:lnTo>
                    <a:lnTo>
                      <a:pt x="202" y="374"/>
                    </a:lnTo>
                    <a:lnTo>
                      <a:pt x="202" y="377"/>
                    </a:lnTo>
                    <a:lnTo>
                      <a:pt x="202" y="379"/>
                    </a:lnTo>
                    <a:lnTo>
                      <a:pt x="203" y="383"/>
                    </a:lnTo>
                    <a:lnTo>
                      <a:pt x="203" y="386"/>
                    </a:lnTo>
                    <a:lnTo>
                      <a:pt x="203" y="389"/>
                    </a:lnTo>
                    <a:lnTo>
                      <a:pt x="203" y="392"/>
                    </a:lnTo>
                    <a:lnTo>
                      <a:pt x="203" y="395"/>
                    </a:lnTo>
                    <a:lnTo>
                      <a:pt x="203" y="399"/>
                    </a:lnTo>
                    <a:lnTo>
                      <a:pt x="204" y="402"/>
                    </a:lnTo>
                    <a:lnTo>
                      <a:pt x="204" y="405"/>
                    </a:lnTo>
                    <a:lnTo>
                      <a:pt x="204" y="408"/>
                    </a:lnTo>
                    <a:lnTo>
                      <a:pt x="204" y="412"/>
                    </a:lnTo>
                    <a:lnTo>
                      <a:pt x="204" y="415"/>
                    </a:lnTo>
                    <a:lnTo>
                      <a:pt x="204" y="418"/>
                    </a:lnTo>
                    <a:lnTo>
                      <a:pt x="204" y="421"/>
                    </a:lnTo>
                    <a:lnTo>
                      <a:pt x="205" y="425"/>
                    </a:lnTo>
                    <a:lnTo>
                      <a:pt x="205" y="428"/>
                    </a:lnTo>
                    <a:lnTo>
                      <a:pt x="205" y="431"/>
                    </a:lnTo>
                    <a:lnTo>
                      <a:pt x="205" y="434"/>
                    </a:lnTo>
                    <a:lnTo>
                      <a:pt x="205" y="437"/>
                    </a:lnTo>
                    <a:lnTo>
                      <a:pt x="206" y="437"/>
                    </a:lnTo>
                    <a:lnTo>
                      <a:pt x="207" y="437"/>
                    </a:lnTo>
                    <a:lnTo>
                      <a:pt x="208" y="437"/>
                    </a:lnTo>
                    <a:lnTo>
                      <a:pt x="209" y="437"/>
                    </a:lnTo>
                    <a:lnTo>
                      <a:pt x="210" y="437"/>
                    </a:lnTo>
                    <a:lnTo>
                      <a:pt x="211" y="437"/>
                    </a:lnTo>
                    <a:lnTo>
                      <a:pt x="212" y="437"/>
                    </a:lnTo>
                    <a:lnTo>
                      <a:pt x="213" y="437"/>
                    </a:lnTo>
                    <a:lnTo>
                      <a:pt x="214" y="437"/>
                    </a:lnTo>
                    <a:lnTo>
                      <a:pt x="214" y="433"/>
                    </a:lnTo>
                    <a:lnTo>
                      <a:pt x="214" y="431"/>
                    </a:lnTo>
                    <a:lnTo>
                      <a:pt x="214" y="428"/>
                    </a:lnTo>
                    <a:lnTo>
                      <a:pt x="214" y="425"/>
                    </a:lnTo>
                    <a:lnTo>
                      <a:pt x="214" y="421"/>
                    </a:lnTo>
                    <a:lnTo>
                      <a:pt x="214" y="418"/>
                    </a:lnTo>
                    <a:lnTo>
                      <a:pt x="214" y="415"/>
                    </a:lnTo>
                    <a:lnTo>
                      <a:pt x="214" y="412"/>
                    </a:lnTo>
                    <a:lnTo>
                      <a:pt x="214" y="408"/>
                    </a:lnTo>
                    <a:lnTo>
                      <a:pt x="214" y="405"/>
                    </a:lnTo>
                    <a:lnTo>
                      <a:pt x="214" y="402"/>
                    </a:lnTo>
                    <a:lnTo>
                      <a:pt x="214" y="399"/>
                    </a:lnTo>
                    <a:lnTo>
                      <a:pt x="214" y="395"/>
                    </a:lnTo>
                    <a:lnTo>
                      <a:pt x="214" y="392"/>
                    </a:lnTo>
                    <a:lnTo>
                      <a:pt x="214" y="389"/>
                    </a:lnTo>
                    <a:lnTo>
                      <a:pt x="214" y="386"/>
                    </a:lnTo>
                    <a:lnTo>
                      <a:pt x="214" y="383"/>
                    </a:lnTo>
                    <a:lnTo>
                      <a:pt x="213" y="379"/>
                    </a:lnTo>
                    <a:lnTo>
                      <a:pt x="213" y="376"/>
                    </a:lnTo>
                    <a:lnTo>
                      <a:pt x="213" y="373"/>
                    </a:lnTo>
                    <a:lnTo>
                      <a:pt x="213" y="370"/>
                    </a:lnTo>
                    <a:lnTo>
                      <a:pt x="213" y="366"/>
                    </a:lnTo>
                    <a:lnTo>
                      <a:pt x="213" y="363"/>
                    </a:lnTo>
                    <a:lnTo>
                      <a:pt x="213" y="360"/>
                    </a:lnTo>
                    <a:lnTo>
                      <a:pt x="213" y="357"/>
                    </a:lnTo>
                    <a:lnTo>
                      <a:pt x="213" y="353"/>
                    </a:lnTo>
                    <a:lnTo>
                      <a:pt x="213" y="350"/>
                    </a:lnTo>
                    <a:lnTo>
                      <a:pt x="213" y="347"/>
                    </a:lnTo>
                    <a:lnTo>
                      <a:pt x="213" y="345"/>
                    </a:lnTo>
                    <a:lnTo>
                      <a:pt x="213" y="341"/>
                    </a:lnTo>
                    <a:lnTo>
                      <a:pt x="212" y="339"/>
                    </a:lnTo>
                    <a:lnTo>
                      <a:pt x="212" y="335"/>
                    </a:lnTo>
                    <a:lnTo>
                      <a:pt x="213" y="333"/>
                    </a:lnTo>
                    <a:lnTo>
                      <a:pt x="213" y="331"/>
                    </a:lnTo>
                    <a:lnTo>
                      <a:pt x="213" y="329"/>
                    </a:lnTo>
                    <a:lnTo>
                      <a:pt x="214" y="326"/>
                    </a:lnTo>
                    <a:lnTo>
                      <a:pt x="215" y="325"/>
                    </a:lnTo>
                    <a:lnTo>
                      <a:pt x="215" y="322"/>
                    </a:lnTo>
                    <a:lnTo>
                      <a:pt x="216" y="321"/>
                    </a:lnTo>
                    <a:lnTo>
                      <a:pt x="217" y="320"/>
                    </a:lnTo>
                    <a:lnTo>
                      <a:pt x="219" y="319"/>
                    </a:lnTo>
                    <a:lnTo>
                      <a:pt x="220" y="318"/>
                    </a:lnTo>
                    <a:lnTo>
                      <a:pt x="221" y="317"/>
                    </a:lnTo>
                    <a:lnTo>
                      <a:pt x="223" y="317"/>
                    </a:lnTo>
                    <a:lnTo>
                      <a:pt x="224" y="316"/>
                    </a:lnTo>
                    <a:lnTo>
                      <a:pt x="225" y="316"/>
                    </a:lnTo>
                    <a:lnTo>
                      <a:pt x="226" y="314"/>
                    </a:lnTo>
                    <a:lnTo>
                      <a:pt x="228" y="314"/>
                    </a:lnTo>
                    <a:lnTo>
                      <a:pt x="229" y="314"/>
                    </a:lnTo>
                    <a:lnTo>
                      <a:pt x="231" y="314"/>
                    </a:lnTo>
                    <a:lnTo>
                      <a:pt x="233" y="314"/>
                    </a:lnTo>
                    <a:lnTo>
                      <a:pt x="234" y="314"/>
                    </a:lnTo>
                    <a:lnTo>
                      <a:pt x="236" y="314"/>
                    </a:lnTo>
                    <a:lnTo>
                      <a:pt x="238" y="314"/>
                    </a:lnTo>
                    <a:lnTo>
                      <a:pt x="239" y="314"/>
                    </a:lnTo>
                    <a:lnTo>
                      <a:pt x="240" y="314"/>
                    </a:lnTo>
                    <a:lnTo>
                      <a:pt x="242" y="314"/>
                    </a:lnTo>
                    <a:lnTo>
                      <a:pt x="244" y="314"/>
                    </a:lnTo>
                    <a:lnTo>
                      <a:pt x="246" y="314"/>
                    </a:lnTo>
                    <a:lnTo>
                      <a:pt x="247" y="314"/>
                    </a:lnTo>
                    <a:lnTo>
                      <a:pt x="249" y="314"/>
                    </a:lnTo>
                    <a:lnTo>
                      <a:pt x="250" y="314"/>
                    </a:lnTo>
                    <a:lnTo>
                      <a:pt x="252" y="314"/>
                    </a:lnTo>
                    <a:lnTo>
                      <a:pt x="253" y="314"/>
                    </a:lnTo>
                    <a:lnTo>
                      <a:pt x="254" y="314"/>
                    </a:lnTo>
                    <a:lnTo>
                      <a:pt x="256" y="314"/>
                    </a:lnTo>
                    <a:lnTo>
                      <a:pt x="258" y="314"/>
                    </a:lnTo>
                    <a:lnTo>
                      <a:pt x="260" y="314"/>
                    </a:lnTo>
                    <a:lnTo>
                      <a:pt x="261" y="314"/>
                    </a:lnTo>
                    <a:lnTo>
                      <a:pt x="263" y="314"/>
                    </a:lnTo>
                    <a:lnTo>
                      <a:pt x="265" y="314"/>
                    </a:lnTo>
                    <a:lnTo>
                      <a:pt x="267" y="314"/>
                    </a:lnTo>
                    <a:lnTo>
                      <a:pt x="269" y="314"/>
                    </a:lnTo>
                    <a:lnTo>
                      <a:pt x="271" y="314"/>
                    </a:lnTo>
                    <a:lnTo>
                      <a:pt x="273" y="314"/>
                    </a:lnTo>
                    <a:lnTo>
                      <a:pt x="275" y="314"/>
                    </a:lnTo>
                    <a:lnTo>
                      <a:pt x="277" y="314"/>
                    </a:lnTo>
                    <a:lnTo>
                      <a:pt x="279" y="314"/>
                    </a:lnTo>
                    <a:lnTo>
                      <a:pt x="282" y="314"/>
                    </a:lnTo>
                    <a:lnTo>
                      <a:pt x="284" y="314"/>
                    </a:lnTo>
                    <a:lnTo>
                      <a:pt x="285" y="314"/>
                    </a:lnTo>
                    <a:lnTo>
                      <a:pt x="287" y="314"/>
                    </a:lnTo>
                    <a:lnTo>
                      <a:pt x="289" y="314"/>
                    </a:lnTo>
                    <a:lnTo>
                      <a:pt x="291" y="314"/>
                    </a:lnTo>
                    <a:lnTo>
                      <a:pt x="293" y="314"/>
                    </a:lnTo>
                    <a:lnTo>
                      <a:pt x="294" y="314"/>
                    </a:lnTo>
                    <a:lnTo>
                      <a:pt x="296" y="314"/>
                    </a:lnTo>
                    <a:lnTo>
                      <a:pt x="297" y="314"/>
                    </a:lnTo>
                    <a:lnTo>
                      <a:pt x="298" y="314"/>
                    </a:lnTo>
                    <a:lnTo>
                      <a:pt x="299" y="314"/>
                    </a:lnTo>
                    <a:lnTo>
                      <a:pt x="300" y="314"/>
                    </a:lnTo>
                    <a:lnTo>
                      <a:pt x="301" y="314"/>
                    </a:lnTo>
                    <a:lnTo>
                      <a:pt x="302" y="314"/>
                    </a:lnTo>
                    <a:lnTo>
                      <a:pt x="302" y="313"/>
                    </a:lnTo>
                    <a:lnTo>
                      <a:pt x="302" y="311"/>
                    </a:lnTo>
                    <a:lnTo>
                      <a:pt x="302" y="308"/>
                    </a:lnTo>
                    <a:lnTo>
                      <a:pt x="302" y="307"/>
                    </a:lnTo>
                    <a:lnTo>
                      <a:pt x="302" y="305"/>
                    </a:lnTo>
                    <a:lnTo>
                      <a:pt x="303" y="303"/>
                    </a:lnTo>
                    <a:lnTo>
                      <a:pt x="303" y="302"/>
                    </a:lnTo>
                    <a:lnTo>
                      <a:pt x="303" y="300"/>
                    </a:lnTo>
                    <a:lnTo>
                      <a:pt x="303" y="298"/>
                    </a:lnTo>
                    <a:lnTo>
                      <a:pt x="303" y="296"/>
                    </a:lnTo>
                    <a:lnTo>
                      <a:pt x="304" y="294"/>
                    </a:lnTo>
                    <a:lnTo>
                      <a:pt x="304" y="292"/>
                    </a:lnTo>
                    <a:lnTo>
                      <a:pt x="304" y="291"/>
                    </a:lnTo>
                    <a:lnTo>
                      <a:pt x="305" y="289"/>
                    </a:lnTo>
                    <a:lnTo>
                      <a:pt x="305" y="288"/>
                    </a:lnTo>
                    <a:lnTo>
                      <a:pt x="305" y="286"/>
                    </a:lnTo>
                    <a:lnTo>
                      <a:pt x="306" y="285"/>
                    </a:lnTo>
                    <a:lnTo>
                      <a:pt x="306" y="282"/>
                    </a:lnTo>
                    <a:lnTo>
                      <a:pt x="307" y="280"/>
                    </a:lnTo>
                    <a:lnTo>
                      <a:pt x="307" y="279"/>
                    </a:lnTo>
                    <a:lnTo>
                      <a:pt x="308" y="277"/>
                    </a:lnTo>
                    <a:lnTo>
                      <a:pt x="308" y="276"/>
                    </a:lnTo>
                    <a:lnTo>
                      <a:pt x="308" y="274"/>
                    </a:lnTo>
                    <a:lnTo>
                      <a:pt x="308" y="273"/>
                    </a:lnTo>
                    <a:lnTo>
                      <a:pt x="309" y="271"/>
                    </a:lnTo>
                    <a:lnTo>
                      <a:pt x="310" y="269"/>
                    </a:lnTo>
                    <a:lnTo>
                      <a:pt x="311" y="267"/>
                    </a:lnTo>
                    <a:lnTo>
                      <a:pt x="311" y="265"/>
                    </a:lnTo>
                    <a:lnTo>
                      <a:pt x="312" y="264"/>
                    </a:lnTo>
                    <a:lnTo>
                      <a:pt x="313" y="262"/>
                    </a:lnTo>
                    <a:lnTo>
                      <a:pt x="314" y="261"/>
                    </a:lnTo>
                    <a:lnTo>
                      <a:pt x="315" y="259"/>
                    </a:lnTo>
                    <a:lnTo>
                      <a:pt x="316" y="258"/>
                    </a:lnTo>
                    <a:lnTo>
                      <a:pt x="317" y="257"/>
                    </a:lnTo>
                    <a:lnTo>
                      <a:pt x="317" y="255"/>
                    </a:lnTo>
                    <a:lnTo>
                      <a:pt x="318" y="254"/>
                    </a:lnTo>
                    <a:lnTo>
                      <a:pt x="319" y="253"/>
                    </a:lnTo>
                    <a:lnTo>
                      <a:pt x="319" y="252"/>
                    </a:lnTo>
                    <a:lnTo>
                      <a:pt x="319" y="251"/>
                    </a:lnTo>
                    <a:lnTo>
                      <a:pt x="320" y="250"/>
                    </a:lnTo>
                    <a:lnTo>
                      <a:pt x="320" y="249"/>
                    </a:lnTo>
                    <a:lnTo>
                      <a:pt x="321" y="249"/>
                    </a:lnTo>
                    <a:lnTo>
                      <a:pt x="321" y="248"/>
                    </a:lnTo>
                    <a:lnTo>
                      <a:pt x="322" y="247"/>
                    </a:lnTo>
                    <a:lnTo>
                      <a:pt x="322" y="246"/>
                    </a:lnTo>
                    <a:lnTo>
                      <a:pt x="323" y="245"/>
                    </a:lnTo>
                    <a:lnTo>
                      <a:pt x="323" y="244"/>
                    </a:lnTo>
                    <a:lnTo>
                      <a:pt x="324" y="242"/>
                    </a:lnTo>
                    <a:lnTo>
                      <a:pt x="324" y="241"/>
                    </a:lnTo>
                    <a:lnTo>
                      <a:pt x="325" y="240"/>
                    </a:lnTo>
                    <a:lnTo>
                      <a:pt x="325" y="239"/>
                    </a:lnTo>
                    <a:lnTo>
                      <a:pt x="326" y="237"/>
                    </a:lnTo>
                    <a:lnTo>
                      <a:pt x="326" y="236"/>
                    </a:lnTo>
                    <a:lnTo>
                      <a:pt x="326" y="235"/>
                    </a:lnTo>
                    <a:lnTo>
                      <a:pt x="326" y="234"/>
                    </a:lnTo>
                    <a:lnTo>
                      <a:pt x="326" y="233"/>
                    </a:lnTo>
                    <a:lnTo>
                      <a:pt x="327" y="233"/>
                    </a:lnTo>
                    <a:lnTo>
                      <a:pt x="327" y="232"/>
                    </a:lnTo>
                    <a:lnTo>
                      <a:pt x="327" y="231"/>
                    </a:lnTo>
                    <a:lnTo>
                      <a:pt x="327" y="230"/>
                    </a:lnTo>
                    <a:lnTo>
                      <a:pt x="327" y="228"/>
                    </a:lnTo>
                    <a:lnTo>
                      <a:pt x="328" y="228"/>
                    </a:lnTo>
                    <a:lnTo>
                      <a:pt x="328" y="227"/>
                    </a:lnTo>
                    <a:lnTo>
                      <a:pt x="328" y="226"/>
                    </a:lnTo>
                    <a:lnTo>
                      <a:pt x="329" y="224"/>
                    </a:lnTo>
                    <a:lnTo>
                      <a:pt x="329" y="223"/>
                    </a:lnTo>
                    <a:lnTo>
                      <a:pt x="329" y="222"/>
                    </a:lnTo>
                    <a:lnTo>
                      <a:pt x="330" y="222"/>
                    </a:lnTo>
                    <a:lnTo>
                      <a:pt x="330" y="221"/>
                    </a:lnTo>
                    <a:lnTo>
                      <a:pt x="330" y="220"/>
                    </a:lnTo>
                    <a:lnTo>
                      <a:pt x="330" y="219"/>
                    </a:lnTo>
                    <a:lnTo>
                      <a:pt x="331" y="218"/>
                    </a:lnTo>
                    <a:lnTo>
                      <a:pt x="332" y="217"/>
                    </a:lnTo>
                    <a:lnTo>
                      <a:pt x="333" y="215"/>
                    </a:lnTo>
                    <a:lnTo>
                      <a:pt x="333" y="214"/>
                    </a:lnTo>
                    <a:lnTo>
                      <a:pt x="334" y="214"/>
                    </a:lnTo>
                    <a:lnTo>
                      <a:pt x="335" y="214"/>
                    </a:lnTo>
                    <a:lnTo>
                      <a:pt x="335" y="213"/>
                    </a:lnTo>
                    <a:lnTo>
                      <a:pt x="336" y="212"/>
                    </a:lnTo>
                    <a:lnTo>
                      <a:pt x="337" y="212"/>
                    </a:lnTo>
                    <a:lnTo>
                      <a:pt x="337" y="210"/>
                    </a:lnTo>
                    <a:lnTo>
                      <a:pt x="338" y="209"/>
                    </a:lnTo>
                    <a:lnTo>
                      <a:pt x="339" y="208"/>
                    </a:lnTo>
                    <a:lnTo>
                      <a:pt x="339" y="207"/>
                    </a:lnTo>
                    <a:lnTo>
                      <a:pt x="340" y="206"/>
                    </a:lnTo>
                    <a:lnTo>
                      <a:pt x="340" y="205"/>
                    </a:lnTo>
                    <a:lnTo>
                      <a:pt x="340" y="204"/>
                    </a:lnTo>
                    <a:lnTo>
                      <a:pt x="341" y="203"/>
                    </a:lnTo>
                    <a:lnTo>
                      <a:pt x="341" y="202"/>
                    </a:lnTo>
                    <a:lnTo>
                      <a:pt x="342" y="201"/>
                    </a:lnTo>
                    <a:lnTo>
                      <a:pt x="342" y="200"/>
                    </a:lnTo>
                    <a:lnTo>
                      <a:pt x="343" y="199"/>
                    </a:lnTo>
                    <a:lnTo>
                      <a:pt x="343" y="197"/>
                    </a:lnTo>
                    <a:lnTo>
                      <a:pt x="344" y="197"/>
                    </a:lnTo>
                    <a:lnTo>
                      <a:pt x="345" y="196"/>
                    </a:lnTo>
                    <a:lnTo>
                      <a:pt x="345" y="195"/>
                    </a:lnTo>
                    <a:lnTo>
                      <a:pt x="346" y="194"/>
                    </a:lnTo>
                    <a:lnTo>
                      <a:pt x="346" y="193"/>
                    </a:lnTo>
                    <a:lnTo>
                      <a:pt x="347" y="192"/>
                    </a:lnTo>
                    <a:lnTo>
                      <a:pt x="348" y="192"/>
                    </a:lnTo>
                    <a:lnTo>
                      <a:pt x="348" y="191"/>
                    </a:lnTo>
                    <a:lnTo>
                      <a:pt x="349" y="190"/>
                    </a:lnTo>
                    <a:lnTo>
                      <a:pt x="350" y="190"/>
                    </a:lnTo>
                    <a:lnTo>
                      <a:pt x="350" y="189"/>
                    </a:lnTo>
                    <a:lnTo>
                      <a:pt x="351" y="188"/>
                    </a:lnTo>
                    <a:lnTo>
                      <a:pt x="352" y="187"/>
                    </a:lnTo>
                    <a:lnTo>
                      <a:pt x="353" y="187"/>
                    </a:lnTo>
                    <a:lnTo>
                      <a:pt x="354" y="186"/>
                    </a:lnTo>
                    <a:lnTo>
                      <a:pt x="355" y="186"/>
                    </a:lnTo>
                    <a:lnTo>
                      <a:pt x="356" y="185"/>
                    </a:lnTo>
                    <a:lnTo>
                      <a:pt x="357" y="185"/>
                    </a:lnTo>
                    <a:lnTo>
                      <a:pt x="358" y="183"/>
                    </a:lnTo>
                    <a:lnTo>
                      <a:pt x="359" y="183"/>
                    </a:lnTo>
                    <a:lnTo>
                      <a:pt x="360" y="182"/>
                    </a:lnTo>
                    <a:lnTo>
                      <a:pt x="361" y="182"/>
                    </a:lnTo>
                    <a:lnTo>
                      <a:pt x="362" y="181"/>
                    </a:lnTo>
                    <a:lnTo>
                      <a:pt x="362" y="180"/>
                    </a:lnTo>
                    <a:lnTo>
                      <a:pt x="363" y="179"/>
                    </a:lnTo>
                    <a:lnTo>
                      <a:pt x="364" y="179"/>
                    </a:lnTo>
                    <a:lnTo>
                      <a:pt x="365" y="178"/>
                    </a:lnTo>
                    <a:lnTo>
                      <a:pt x="366" y="177"/>
                    </a:lnTo>
                    <a:lnTo>
                      <a:pt x="367" y="176"/>
                    </a:lnTo>
                    <a:lnTo>
                      <a:pt x="368" y="176"/>
                    </a:lnTo>
                    <a:lnTo>
                      <a:pt x="368" y="175"/>
                    </a:lnTo>
                    <a:lnTo>
                      <a:pt x="369" y="174"/>
                    </a:lnTo>
                    <a:lnTo>
                      <a:pt x="370" y="173"/>
                    </a:lnTo>
                    <a:lnTo>
                      <a:pt x="371" y="172"/>
                    </a:lnTo>
                    <a:lnTo>
                      <a:pt x="372" y="172"/>
                    </a:lnTo>
                    <a:lnTo>
                      <a:pt x="372" y="170"/>
                    </a:lnTo>
                    <a:lnTo>
                      <a:pt x="372" y="169"/>
                    </a:lnTo>
                    <a:lnTo>
                      <a:pt x="372" y="166"/>
                    </a:lnTo>
                    <a:lnTo>
                      <a:pt x="372" y="163"/>
                    </a:lnTo>
                    <a:lnTo>
                      <a:pt x="372" y="160"/>
                    </a:lnTo>
                    <a:lnTo>
                      <a:pt x="372" y="156"/>
                    </a:lnTo>
                    <a:lnTo>
                      <a:pt x="372" y="153"/>
                    </a:lnTo>
                    <a:lnTo>
                      <a:pt x="372" y="151"/>
                    </a:lnTo>
                    <a:lnTo>
                      <a:pt x="372" y="148"/>
                    </a:lnTo>
                    <a:lnTo>
                      <a:pt x="373" y="146"/>
                    </a:lnTo>
                    <a:lnTo>
                      <a:pt x="373" y="142"/>
                    </a:lnTo>
                    <a:lnTo>
                      <a:pt x="374" y="140"/>
                    </a:lnTo>
                    <a:lnTo>
                      <a:pt x="375" y="138"/>
                    </a:lnTo>
                    <a:lnTo>
                      <a:pt x="375" y="135"/>
                    </a:lnTo>
                    <a:lnTo>
                      <a:pt x="376" y="133"/>
                    </a:lnTo>
                    <a:lnTo>
                      <a:pt x="377" y="131"/>
                    </a:lnTo>
                    <a:lnTo>
                      <a:pt x="378" y="128"/>
                    </a:lnTo>
                    <a:lnTo>
                      <a:pt x="379" y="127"/>
                    </a:lnTo>
                    <a:lnTo>
                      <a:pt x="381" y="124"/>
                    </a:lnTo>
                    <a:lnTo>
                      <a:pt x="382" y="122"/>
                    </a:lnTo>
                    <a:lnTo>
                      <a:pt x="383" y="120"/>
                    </a:lnTo>
                    <a:lnTo>
                      <a:pt x="384" y="118"/>
                    </a:lnTo>
                    <a:lnTo>
                      <a:pt x="385" y="115"/>
                    </a:lnTo>
                    <a:lnTo>
                      <a:pt x="387" y="114"/>
                    </a:lnTo>
                    <a:lnTo>
                      <a:pt x="389" y="111"/>
                    </a:lnTo>
                    <a:lnTo>
                      <a:pt x="390" y="109"/>
                    </a:lnTo>
                    <a:lnTo>
                      <a:pt x="392" y="107"/>
                    </a:lnTo>
                    <a:lnTo>
                      <a:pt x="394" y="105"/>
                    </a:lnTo>
                    <a:lnTo>
                      <a:pt x="395" y="104"/>
                    </a:lnTo>
                    <a:lnTo>
                      <a:pt x="397" y="102"/>
                    </a:lnTo>
                    <a:lnTo>
                      <a:pt x="399" y="100"/>
                    </a:lnTo>
                    <a:lnTo>
                      <a:pt x="401" y="97"/>
                    </a:lnTo>
                    <a:lnTo>
                      <a:pt x="403" y="94"/>
                    </a:lnTo>
                    <a:lnTo>
                      <a:pt x="405" y="92"/>
                    </a:lnTo>
                    <a:lnTo>
                      <a:pt x="404" y="91"/>
                    </a:lnTo>
                    <a:lnTo>
                      <a:pt x="403" y="91"/>
                    </a:lnTo>
                    <a:lnTo>
                      <a:pt x="403" y="90"/>
                    </a:lnTo>
                    <a:lnTo>
                      <a:pt x="402" y="90"/>
                    </a:lnTo>
                    <a:lnTo>
                      <a:pt x="401" y="90"/>
                    </a:lnTo>
                    <a:lnTo>
                      <a:pt x="401" y="89"/>
                    </a:lnTo>
                    <a:lnTo>
                      <a:pt x="400" y="89"/>
                    </a:lnTo>
                    <a:lnTo>
                      <a:pt x="400" y="88"/>
                    </a:lnTo>
                    <a:lnTo>
                      <a:pt x="399" y="88"/>
                    </a:lnTo>
                    <a:lnTo>
                      <a:pt x="398" y="87"/>
                    </a:lnTo>
                    <a:lnTo>
                      <a:pt x="397" y="87"/>
                    </a:lnTo>
                    <a:lnTo>
                      <a:pt x="397" y="86"/>
                    </a:lnTo>
                    <a:lnTo>
                      <a:pt x="396" y="86"/>
                    </a:lnTo>
                    <a:lnTo>
                      <a:pt x="395" y="84"/>
                    </a:lnTo>
                    <a:lnTo>
                      <a:pt x="394" y="84"/>
                    </a:lnTo>
                    <a:lnTo>
                      <a:pt x="394" y="83"/>
                    </a:lnTo>
                    <a:lnTo>
                      <a:pt x="393" y="82"/>
                    </a:lnTo>
                    <a:lnTo>
                      <a:pt x="392" y="82"/>
                    </a:lnTo>
                    <a:lnTo>
                      <a:pt x="393" y="82"/>
                    </a:lnTo>
                    <a:lnTo>
                      <a:pt x="393" y="81"/>
                    </a:lnTo>
                    <a:lnTo>
                      <a:pt x="394" y="81"/>
                    </a:lnTo>
                    <a:lnTo>
                      <a:pt x="395" y="81"/>
                    </a:lnTo>
                    <a:lnTo>
                      <a:pt x="396" y="81"/>
                    </a:lnTo>
                    <a:lnTo>
                      <a:pt x="396" y="80"/>
                    </a:lnTo>
                    <a:lnTo>
                      <a:pt x="397" y="80"/>
                    </a:lnTo>
                    <a:lnTo>
                      <a:pt x="398" y="80"/>
                    </a:lnTo>
                    <a:lnTo>
                      <a:pt x="399" y="80"/>
                    </a:lnTo>
                    <a:lnTo>
                      <a:pt x="400" y="80"/>
                    </a:lnTo>
                    <a:lnTo>
                      <a:pt x="400" y="79"/>
                    </a:lnTo>
                    <a:lnTo>
                      <a:pt x="399" y="79"/>
                    </a:lnTo>
                    <a:lnTo>
                      <a:pt x="398" y="78"/>
                    </a:lnTo>
                    <a:lnTo>
                      <a:pt x="397" y="77"/>
                    </a:lnTo>
                    <a:lnTo>
                      <a:pt x="396" y="76"/>
                    </a:lnTo>
                    <a:lnTo>
                      <a:pt x="395" y="76"/>
                    </a:lnTo>
                    <a:lnTo>
                      <a:pt x="394" y="75"/>
                    </a:lnTo>
                    <a:lnTo>
                      <a:pt x="394" y="74"/>
                    </a:lnTo>
                    <a:lnTo>
                      <a:pt x="392" y="74"/>
                    </a:lnTo>
                    <a:lnTo>
                      <a:pt x="391" y="73"/>
                    </a:lnTo>
                    <a:lnTo>
                      <a:pt x="390" y="71"/>
                    </a:lnTo>
                    <a:lnTo>
                      <a:pt x="389" y="71"/>
                    </a:lnTo>
                    <a:lnTo>
                      <a:pt x="387" y="70"/>
                    </a:lnTo>
                    <a:lnTo>
                      <a:pt x="386" y="70"/>
                    </a:lnTo>
                    <a:lnTo>
                      <a:pt x="385" y="69"/>
                    </a:lnTo>
                    <a:lnTo>
                      <a:pt x="383" y="69"/>
                    </a:lnTo>
                    <a:lnTo>
                      <a:pt x="383" y="68"/>
                    </a:lnTo>
                    <a:lnTo>
                      <a:pt x="381" y="68"/>
                    </a:lnTo>
                    <a:lnTo>
                      <a:pt x="380" y="67"/>
                    </a:lnTo>
                    <a:lnTo>
                      <a:pt x="379" y="67"/>
                    </a:lnTo>
                    <a:lnTo>
                      <a:pt x="377" y="67"/>
                    </a:lnTo>
                    <a:lnTo>
                      <a:pt x="376" y="66"/>
                    </a:lnTo>
                    <a:lnTo>
                      <a:pt x="374" y="66"/>
                    </a:lnTo>
                    <a:lnTo>
                      <a:pt x="373" y="66"/>
                    </a:lnTo>
                    <a:lnTo>
                      <a:pt x="372" y="66"/>
                    </a:lnTo>
                    <a:lnTo>
                      <a:pt x="371" y="65"/>
                    </a:lnTo>
                    <a:lnTo>
                      <a:pt x="370" y="65"/>
                    </a:lnTo>
                    <a:lnTo>
                      <a:pt x="369" y="65"/>
                    </a:lnTo>
                    <a:lnTo>
                      <a:pt x="367" y="65"/>
                    </a:lnTo>
                    <a:lnTo>
                      <a:pt x="366" y="65"/>
                    </a:lnTo>
                    <a:lnTo>
                      <a:pt x="365" y="65"/>
                    </a:lnTo>
                    <a:lnTo>
                      <a:pt x="363" y="65"/>
                    </a:lnTo>
                    <a:lnTo>
                      <a:pt x="362" y="65"/>
                    </a:lnTo>
                    <a:lnTo>
                      <a:pt x="363" y="65"/>
                    </a:lnTo>
                    <a:lnTo>
                      <a:pt x="364" y="66"/>
                    </a:lnTo>
                    <a:lnTo>
                      <a:pt x="365" y="66"/>
                    </a:lnTo>
                    <a:lnTo>
                      <a:pt x="365" y="67"/>
                    </a:lnTo>
                    <a:lnTo>
                      <a:pt x="366" y="67"/>
                    </a:lnTo>
                    <a:lnTo>
                      <a:pt x="367" y="68"/>
                    </a:lnTo>
                    <a:lnTo>
                      <a:pt x="368" y="69"/>
                    </a:lnTo>
                    <a:lnTo>
                      <a:pt x="369" y="69"/>
                    </a:lnTo>
                    <a:lnTo>
                      <a:pt x="370" y="70"/>
                    </a:lnTo>
                    <a:lnTo>
                      <a:pt x="371" y="70"/>
                    </a:lnTo>
                    <a:lnTo>
                      <a:pt x="371" y="71"/>
                    </a:lnTo>
                    <a:lnTo>
                      <a:pt x="372" y="71"/>
                    </a:lnTo>
                    <a:lnTo>
                      <a:pt x="372" y="73"/>
                    </a:lnTo>
                    <a:lnTo>
                      <a:pt x="373" y="74"/>
                    </a:lnTo>
                    <a:lnTo>
                      <a:pt x="374" y="74"/>
                    </a:lnTo>
                    <a:lnTo>
                      <a:pt x="375" y="75"/>
                    </a:lnTo>
                    <a:lnTo>
                      <a:pt x="376" y="75"/>
                    </a:lnTo>
                    <a:lnTo>
                      <a:pt x="376" y="76"/>
                    </a:lnTo>
                    <a:lnTo>
                      <a:pt x="377" y="76"/>
                    </a:lnTo>
                    <a:lnTo>
                      <a:pt x="378" y="77"/>
                    </a:lnTo>
                    <a:lnTo>
                      <a:pt x="379" y="77"/>
                    </a:lnTo>
                    <a:lnTo>
                      <a:pt x="379" y="78"/>
                    </a:lnTo>
                    <a:lnTo>
                      <a:pt x="380" y="78"/>
                    </a:lnTo>
                    <a:lnTo>
                      <a:pt x="381" y="78"/>
                    </a:lnTo>
                    <a:lnTo>
                      <a:pt x="381" y="79"/>
                    </a:lnTo>
                    <a:lnTo>
                      <a:pt x="382" y="79"/>
                    </a:lnTo>
                    <a:lnTo>
                      <a:pt x="383" y="80"/>
                    </a:lnTo>
                    <a:lnTo>
                      <a:pt x="382" y="80"/>
                    </a:lnTo>
                    <a:lnTo>
                      <a:pt x="381" y="80"/>
                    </a:lnTo>
                    <a:lnTo>
                      <a:pt x="381" y="79"/>
                    </a:lnTo>
                    <a:lnTo>
                      <a:pt x="380" y="79"/>
                    </a:lnTo>
                    <a:lnTo>
                      <a:pt x="379" y="79"/>
                    </a:lnTo>
                    <a:lnTo>
                      <a:pt x="378" y="79"/>
                    </a:lnTo>
                    <a:lnTo>
                      <a:pt x="377" y="79"/>
                    </a:lnTo>
                    <a:lnTo>
                      <a:pt x="376" y="79"/>
                    </a:lnTo>
                    <a:lnTo>
                      <a:pt x="375" y="79"/>
                    </a:lnTo>
                    <a:lnTo>
                      <a:pt x="374" y="79"/>
                    </a:lnTo>
                    <a:lnTo>
                      <a:pt x="373" y="78"/>
                    </a:lnTo>
                    <a:lnTo>
                      <a:pt x="372" y="78"/>
                    </a:lnTo>
                    <a:lnTo>
                      <a:pt x="371" y="78"/>
                    </a:lnTo>
                    <a:lnTo>
                      <a:pt x="370" y="78"/>
                    </a:lnTo>
                    <a:lnTo>
                      <a:pt x="369" y="77"/>
                    </a:lnTo>
                    <a:lnTo>
                      <a:pt x="368" y="77"/>
                    </a:lnTo>
                    <a:lnTo>
                      <a:pt x="367" y="77"/>
                    </a:lnTo>
                    <a:lnTo>
                      <a:pt x="366" y="77"/>
                    </a:lnTo>
                    <a:lnTo>
                      <a:pt x="365" y="76"/>
                    </a:lnTo>
                    <a:lnTo>
                      <a:pt x="364" y="76"/>
                    </a:lnTo>
                    <a:lnTo>
                      <a:pt x="362" y="75"/>
                    </a:lnTo>
                    <a:lnTo>
                      <a:pt x="361" y="75"/>
                    </a:lnTo>
                    <a:lnTo>
                      <a:pt x="360" y="74"/>
                    </a:lnTo>
                    <a:lnTo>
                      <a:pt x="358" y="74"/>
                    </a:lnTo>
                    <a:lnTo>
                      <a:pt x="357" y="73"/>
                    </a:lnTo>
                    <a:lnTo>
                      <a:pt x="354" y="71"/>
                    </a:lnTo>
                    <a:lnTo>
                      <a:pt x="352" y="70"/>
                    </a:lnTo>
                    <a:lnTo>
                      <a:pt x="351" y="69"/>
                    </a:lnTo>
                    <a:lnTo>
                      <a:pt x="348" y="68"/>
                    </a:lnTo>
                    <a:lnTo>
                      <a:pt x="345" y="67"/>
                    </a:lnTo>
                    <a:lnTo>
                      <a:pt x="341" y="66"/>
                    </a:lnTo>
                    <a:lnTo>
                      <a:pt x="339" y="64"/>
                    </a:lnTo>
                    <a:lnTo>
                      <a:pt x="335" y="63"/>
                    </a:lnTo>
                    <a:lnTo>
                      <a:pt x="332" y="62"/>
                    </a:lnTo>
                    <a:lnTo>
                      <a:pt x="329" y="60"/>
                    </a:lnTo>
                    <a:lnTo>
                      <a:pt x="325" y="59"/>
                    </a:lnTo>
                    <a:lnTo>
                      <a:pt x="321" y="56"/>
                    </a:lnTo>
                    <a:lnTo>
                      <a:pt x="318" y="55"/>
                    </a:lnTo>
                    <a:lnTo>
                      <a:pt x="314" y="53"/>
                    </a:lnTo>
                    <a:lnTo>
                      <a:pt x="311" y="52"/>
                    </a:lnTo>
                    <a:lnTo>
                      <a:pt x="308" y="50"/>
                    </a:lnTo>
                    <a:lnTo>
                      <a:pt x="304" y="49"/>
                    </a:lnTo>
                    <a:lnTo>
                      <a:pt x="301" y="47"/>
                    </a:lnTo>
                    <a:lnTo>
                      <a:pt x="297" y="46"/>
                    </a:lnTo>
                    <a:lnTo>
                      <a:pt x="295" y="44"/>
                    </a:lnTo>
                    <a:lnTo>
                      <a:pt x="292" y="43"/>
                    </a:lnTo>
                    <a:lnTo>
                      <a:pt x="289" y="41"/>
                    </a:lnTo>
                    <a:lnTo>
                      <a:pt x="286" y="41"/>
                    </a:lnTo>
                    <a:lnTo>
                      <a:pt x="285" y="41"/>
                    </a:lnTo>
                    <a:lnTo>
                      <a:pt x="283" y="39"/>
                    </a:lnTo>
                    <a:lnTo>
                      <a:pt x="281" y="38"/>
                    </a:lnTo>
                    <a:lnTo>
                      <a:pt x="280" y="37"/>
                    </a:lnTo>
                    <a:lnTo>
                      <a:pt x="279" y="37"/>
                    </a:lnTo>
                    <a:lnTo>
                      <a:pt x="278" y="37"/>
                    </a:lnTo>
                    <a:lnTo>
                      <a:pt x="277" y="36"/>
                    </a:lnTo>
                    <a:lnTo>
                      <a:pt x="277" y="35"/>
                    </a:lnTo>
                    <a:lnTo>
                      <a:pt x="276" y="35"/>
                    </a:lnTo>
                    <a:lnTo>
                      <a:pt x="276" y="34"/>
                    </a:lnTo>
                    <a:lnTo>
                      <a:pt x="275" y="34"/>
                    </a:lnTo>
                    <a:lnTo>
                      <a:pt x="275" y="33"/>
                    </a:lnTo>
                    <a:lnTo>
                      <a:pt x="275" y="32"/>
                    </a:lnTo>
                    <a:lnTo>
                      <a:pt x="274" y="32"/>
                    </a:lnTo>
                    <a:lnTo>
                      <a:pt x="274" y="30"/>
                    </a:lnTo>
                    <a:lnTo>
                      <a:pt x="273" y="30"/>
                    </a:lnTo>
                    <a:lnTo>
                      <a:pt x="273" y="29"/>
                    </a:lnTo>
                    <a:lnTo>
                      <a:pt x="273" y="28"/>
                    </a:lnTo>
                    <a:lnTo>
                      <a:pt x="274" y="28"/>
                    </a:lnTo>
                    <a:lnTo>
                      <a:pt x="275" y="28"/>
                    </a:lnTo>
                    <a:lnTo>
                      <a:pt x="276" y="28"/>
                    </a:lnTo>
                    <a:lnTo>
                      <a:pt x="277" y="28"/>
                    </a:lnTo>
                    <a:lnTo>
                      <a:pt x="278" y="28"/>
                    </a:lnTo>
                    <a:lnTo>
                      <a:pt x="279" y="28"/>
                    </a:lnTo>
                    <a:lnTo>
                      <a:pt x="280" y="28"/>
                    </a:lnTo>
                    <a:lnTo>
                      <a:pt x="281" y="28"/>
                    </a:lnTo>
                    <a:lnTo>
                      <a:pt x="282" y="28"/>
                    </a:lnTo>
                    <a:lnTo>
                      <a:pt x="283" y="28"/>
                    </a:lnTo>
                    <a:lnTo>
                      <a:pt x="284" y="28"/>
                    </a:lnTo>
                    <a:lnTo>
                      <a:pt x="285" y="28"/>
                    </a:lnTo>
                    <a:lnTo>
                      <a:pt x="286" y="28"/>
                    </a:lnTo>
                    <a:lnTo>
                      <a:pt x="287" y="28"/>
                    </a:lnTo>
                    <a:lnTo>
                      <a:pt x="288" y="28"/>
                    </a:lnTo>
                    <a:lnTo>
                      <a:pt x="287" y="28"/>
                    </a:lnTo>
                    <a:lnTo>
                      <a:pt x="286" y="26"/>
                    </a:lnTo>
                    <a:lnTo>
                      <a:pt x="285" y="26"/>
                    </a:lnTo>
                    <a:lnTo>
                      <a:pt x="284" y="25"/>
                    </a:lnTo>
                    <a:lnTo>
                      <a:pt x="283" y="24"/>
                    </a:lnTo>
                    <a:lnTo>
                      <a:pt x="282" y="23"/>
                    </a:lnTo>
                    <a:lnTo>
                      <a:pt x="281" y="23"/>
                    </a:lnTo>
                    <a:lnTo>
                      <a:pt x="281" y="22"/>
                    </a:lnTo>
                    <a:lnTo>
                      <a:pt x="280" y="21"/>
                    </a:lnTo>
                    <a:lnTo>
                      <a:pt x="279" y="21"/>
                    </a:lnTo>
                    <a:lnTo>
                      <a:pt x="278" y="20"/>
                    </a:lnTo>
                    <a:lnTo>
                      <a:pt x="277" y="19"/>
                    </a:lnTo>
                    <a:lnTo>
                      <a:pt x="276" y="17"/>
                    </a:lnTo>
                    <a:lnTo>
                      <a:pt x="275" y="16"/>
                    </a:lnTo>
                    <a:lnTo>
                      <a:pt x="274" y="15"/>
                    </a:lnTo>
                    <a:lnTo>
                      <a:pt x="273" y="14"/>
                    </a:lnTo>
                    <a:lnTo>
                      <a:pt x="273" y="12"/>
                    </a:lnTo>
                    <a:lnTo>
                      <a:pt x="273" y="11"/>
                    </a:lnTo>
                    <a:lnTo>
                      <a:pt x="273" y="10"/>
                    </a:lnTo>
                    <a:lnTo>
                      <a:pt x="272" y="9"/>
                    </a:lnTo>
                    <a:lnTo>
                      <a:pt x="272" y="8"/>
                    </a:lnTo>
                    <a:lnTo>
                      <a:pt x="272" y="7"/>
                    </a:lnTo>
                    <a:lnTo>
                      <a:pt x="271" y="6"/>
                    </a:lnTo>
                    <a:lnTo>
                      <a:pt x="271" y="3"/>
                    </a:lnTo>
                    <a:lnTo>
                      <a:pt x="270" y="3"/>
                    </a:lnTo>
                    <a:lnTo>
                      <a:pt x="270" y="2"/>
                    </a:lnTo>
                    <a:lnTo>
                      <a:pt x="269" y="0"/>
                    </a:lnTo>
                    <a:lnTo>
                      <a:pt x="269" y="3"/>
                    </a:lnTo>
                    <a:lnTo>
                      <a:pt x="268" y="5"/>
                    </a:lnTo>
                    <a:lnTo>
                      <a:pt x="266" y="8"/>
                    </a:lnTo>
                    <a:lnTo>
                      <a:pt x="265" y="10"/>
                    </a:lnTo>
                    <a:lnTo>
                      <a:pt x="263" y="12"/>
                    </a:lnTo>
                    <a:lnTo>
                      <a:pt x="262" y="15"/>
                    </a:lnTo>
                    <a:lnTo>
                      <a:pt x="259" y="16"/>
                    </a:lnTo>
                    <a:lnTo>
                      <a:pt x="257" y="17"/>
                    </a:lnTo>
                    <a:lnTo>
                      <a:pt x="254" y="20"/>
                    </a:lnTo>
                    <a:lnTo>
                      <a:pt x="251" y="21"/>
                    </a:lnTo>
                    <a:lnTo>
                      <a:pt x="248" y="22"/>
                    </a:lnTo>
                    <a:lnTo>
                      <a:pt x="245" y="24"/>
                    </a:lnTo>
                    <a:lnTo>
                      <a:pt x="241" y="25"/>
                    </a:lnTo>
                    <a:lnTo>
                      <a:pt x="238" y="26"/>
                    </a:lnTo>
                    <a:lnTo>
                      <a:pt x="235" y="26"/>
                    </a:lnTo>
                    <a:lnTo>
                      <a:pt x="231" y="28"/>
                    </a:lnTo>
                    <a:lnTo>
                      <a:pt x="227" y="28"/>
                    </a:lnTo>
                    <a:lnTo>
                      <a:pt x="224" y="28"/>
                    </a:lnTo>
                    <a:lnTo>
                      <a:pt x="220" y="29"/>
                    </a:lnTo>
                    <a:lnTo>
                      <a:pt x="216" y="29"/>
                    </a:lnTo>
                    <a:lnTo>
                      <a:pt x="213" y="30"/>
                    </a:lnTo>
                    <a:lnTo>
                      <a:pt x="209" y="30"/>
                    </a:lnTo>
                    <a:lnTo>
                      <a:pt x="206" y="30"/>
                    </a:lnTo>
                    <a:lnTo>
                      <a:pt x="202" y="30"/>
                    </a:lnTo>
                    <a:lnTo>
                      <a:pt x="200" y="32"/>
                    </a:lnTo>
                    <a:lnTo>
                      <a:pt x="196" y="32"/>
                    </a:lnTo>
                    <a:lnTo>
                      <a:pt x="193" y="32"/>
                    </a:lnTo>
                    <a:lnTo>
                      <a:pt x="190" y="32"/>
                    </a:lnTo>
                    <a:lnTo>
                      <a:pt x="188" y="32"/>
                    </a:lnTo>
                    <a:lnTo>
                      <a:pt x="186" y="32"/>
                    </a:lnTo>
                    <a:lnTo>
                      <a:pt x="183" y="30"/>
                    </a:lnTo>
                    <a:lnTo>
                      <a:pt x="181" y="30"/>
                    </a:lnTo>
                    <a:lnTo>
                      <a:pt x="179" y="30"/>
                    </a:lnTo>
                    <a:lnTo>
                      <a:pt x="176" y="30"/>
                    </a:lnTo>
                    <a:lnTo>
                      <a:pt x="173" y="30"/>
                    </a:lnTo>
                    <a:lnTo>
                      <a:pt x="170" y="29"/>
                    </a:lnTo>
                    <a:lnTo>
                      <a:pt x="168" y="29"/>
                    </a:lnTo>
                    <a:lnTo>
                      <a:pt x="166" y="29"/>
                    </a:lnTo>
                    <a:lnTo>
                      <a:pt x="163" y="28"/>
                    </a:lnTo>
                    <a:lnTo>
                      <a:pt x="161" y="28"/>
                    </a:lnTo>
                    <a:lnTo>
                      <a:pt x="158" y="28"/>
                    </a:lnTo>
                    <a:lnTo>
                      <a:pt x="157" y="28"/>
                    </a:lnTo>
                    <a:lnTo>
                      <a:pt x="155" y="26"/>
                    </a:lnTo>
                    <a:lnTo>
                      <a:pt x="153" y="26"/>
                    </a:lnTo>
                    <a:lnTo>
                      <a:pt x="151" y="25"/>
                    </a:lnTo>
                    <a:lnTo>
                      <a:pt x="149" y="25"/>
                    </a:lnTo>
                    <a:lnTo>
                      <a:pt x="148" y="24"/>
                    </a:lnTo>
                    <a:lnTo>
                      <a:pt x="147" y="24"/>
                    </a:lnTo>
                    <a:lnTo>
                      <a:pt x="145" y="24"/>
                    </a:lnTo>
                    <a:lnTo>
                      <a:pt x="144" y="23"/>
                    </a:lnTo>
                    <a:lnTo>
                      <a:pt x="143" y="23"/>
                    </a:lnTo>
                    <a:lnTo>
                      <a:pt x="141" y="22"/>
                    </a:lnTo>
                    <a:lnTo>
                      <a:pt x="140" y="22"/>
                    </a:lnTo>
                    <a:lnTo>
                      <a:pt x="139" y="21"/>
                    </a:lnTo>
                    <a:lnTo>
                      <a:pt x="138" y="21"/>
                    </a:lnTo>
                    <a:lnTo>
                      <a:pt x="137" y="20"/>
                    </a:lnTo>
                    <a:lnTo>
                      <a:pt x="136" y="20"/>
                    </a:lnTo>
                    <a:lnTo>
                      <a:pt x="136" y="19"/>
                    </a:lnTo>
                    <a:lnTo>
                      <a:pt x="135" y="19"/>
                    </a:lnTo>
                    <a:lnTo>
                      <a:pt x="135" y="17"/>
                    </a:lnTo>
                    <a:lnTo>
                      <a:pt x="134" y="17"/>
                    </a:lnTo>
                    <a:lnTo>
                      <a:pt x="134" y="16"/>
                    </a:lnTo>
                    <a:lnTo>
                      <a:pt x="133" y="16"/>
                    </a:lnTo>
                    <a:lnTo>
                      <a:pt x="133" y="15"/>
                    </a:lnTo>
                    <a:lnTo>
                      <a:pt x="132" y="15"/>
                    </a:lnTo>
                    <a:lnTo>
                      <a:pt x="131" y="15"/>
                    </a:lnTo>
                    <a:lnTo>
                      <a:pt x="131" y="14"/>
                    </a:lnTo>
                    <a:lnTo>
                      <a:pt x="130" y="14"/>
                    </a:lnTo>
                    <a:lnTo>
                      <a:pt x="130" y="12"/>
                    </a:lnTo>
                    <a:lnTo>
                      <a:pt x="129" y="12"/>
                    </a:lnTo>
                    <a:lnTo>
                      <a:pt x="129" y="11"/>
                    </a:lnTo>
                    <a:lnTo>
                      <a:pt x="128" y="11"/>
                    </a:lnTo>
                    <a:lnTo>
                      <a:pt x="128" y="10"/>
                    </a:lnTo>
                    <a:lnTo>
                      <a:pt x="127" y="10"/>
                    </a:lnTo>
                    <a:lnTo>
                      <a:pt x="127" y="9"/>
                    </a:lnTo>
                    <a:lnTo>
                      <a:pt x="127" y="8"/>
                    </a:lnTo>
                    <a:lnTo>
                      <a:pt x="126" y="8"/>
                    </a:lnTo>
                    <a:lnTo>
                      <a:pt x="126" y="7"/>
                    </a:lnTo>
                    <a:lnTo>
                      <a:pt x="126" y="9"/>
                    </a:lnTo>
                    <a:lnTo>
                      <a:pt x="126" y="10"/>
                    </a:lnTo>
                    <a:lnTo>
                      <a:pt x="126" y="12"/>
                    </a:lnTo>
                    <a:lnTo>
                      <a:pt x="126" y="14"/>
                    </a:lnTo>
                    <a:lnTo>
                      <a:pt x="126" y="15"/>
                    </a:lnTo>
                    <a:lnTo>
                      <a:pt x="127" y="16"/>
                    </a:lnTo>
                    <a:lnTo>
                      <a:pt x="127" y="17"/>
                    </a:lnTo>
                    <a:lnTo>
                      <a:pt x="127" y="19"/>
                    </a:lnTo>
                    <a:lnTo>
                      <a:pt x="127" y="21"/>
                    </a:lnTo>
                    <a:lnTo>
                      <a:pt x="127" y="22"/>
                    </a:lnTo>
                    <a:lnTo>
                      <a:pt x="127" y="23"/>
                    </a:lnTo>
                    <a:lnTo>
                      <a:pt x="127" y="24"/>
                    </a:lnTo>
                    <a:lnTo>
                      <a:pt x="128" y="25"/>
                    </a:lnTo>
                    <a:lnTo>
                      <a:pt x="128" y="26"/>
                    </a:lnTo>
                    <a:lnTo>
                      <a:pt x="128" y="28"/>
                    </a:lnTo>
                    <a:lnTo>
                      <a:pt x="129" y="28"/>
                    </a:lnTo>
                    <a:lnTo>
                      <a:pt x="129" y="30"/>
                    </a:lnTo>
                    <a:lnTo>
                      <a:pt x="129" y="32"/>
                    </a:lnTo>
                    <a:lnTo>
                      <a:pt x="129" y="33"/>
                    </a:lnTo>
                    <a:lnTo>
                      <a:pt x="129" y="34"/>
                    </a:lnTo>
                    <a:lnTo>
                      <a:pt x="129" y="35"/>
                    </a:lnTo>
                    <a:lnTo>
                      <a:pt x="128" y="36"/>
                    </a:lnTo>
                    <a:lnTo>
                      <a:pt x="128" y="37"/>
                    </a:lnTo>
                    <a:lnTo>
                      <a:pt x="128" y="38"/>
                    </a:lnTo>
                    <a:lnTo>
                      <a:pt x="127" y="39"/>
                    </a:lnTo>
                    <a:lnTo>
                      <a:pt x="127" y="41"/>
                    </a:lnTo>
                    <a:lnTo>
                      <a:pt x="126" y="42"/>
                    </a:lnTo>
                    <a:lnTo>
                      <a:pt x="125" y="43"/>
                    </a:lnTo>
                    <a:lnTo>
                      <a:pt x="124" y="44"/>
                    </a:lnTo>
                    <a:lnTo>
                      <a:pt x="122" y="46"/>
                    </a:lnTo>
                    <a:lnTo>
                      <a:pt x="121" y="48"/>
                    </a:lnTo>
                    <a:lnTo>
                      <a:pt x="119" y="49"/>
                    </a:lnTo>
                    <a:lnTo>
                      <a:pt x="118" y="49"/>
                    </a:lnTo>
                    <a:lnTo>
                      <a:pt x="118" y="50"/>
                    </a:lnTo>
                    <a:lnTo>
                      <a:pt x="117" y="50"/>
                    </a:lnTo>
                    <a:lnTo>
                      <a:pt x="116" y="51"/>
                    </a:lnTo>
                    <a:lnTo>
                      <a:pt x="114" y="52"/>
                    </a:lnTo>
                    <a:lnTo>
                      <a:pt x="113" y="53"/>
                    </a:lnTo>
                    <a:lnTo>
                      <a:pt x="111" y="53"/>
                    </a:lnTo>
                    <a:lnTo>
                      <a:pt x="109" y="54"/>
                    </a:lnTo>
                    <a:lnTo>
                      <a:pt x="107" y="55"/>
                    </a:lnTo>
                    <a:lnTo>
                      <a:pt x="105" y="56"/>
                    </a:lnTo>
                    <a:lnTo>
                      <a:pt x="104" y="57"/>
                    </a:lnTo>
                    <a:lnTo>
                      <a:pt x="102" y="60"/>
                    </a:lnTo>
                    <a:lnTo>
                      <a:pt x="99" y="61"/>
                    </a:lnTo>
                    <a:lnTo>
                      <a:pt x="97" y="62"/>
                    </a:lnTo>
                    <a:lnTo>
                      <a:pt x="95" y="63"/>
                    </a:lnTo>
                    <a:lnTo>
                      <a:pt x="93" y="64"/>
                    </a:lnTo>
                    <a:lnTo>
                      <a:pt x="90" y="65"/>
                    </a:lnTo>
                    <a:lnTo>
                      <a:pt x="88" y="67"/>
                    </a:lnTo>
                    <a:lnTo>
                      <a:pt x="85" y="68"/>
                    </a:lnTo>
                    <a:lnTo>
                      <a:pt x="83" y="69"/>
                    </a:lnTo>
                    <a:lnTo>
                      <a:pt x="80" y="70"/>
                    </a:lnTo>
                    <a:lnTo>
                      <a:pt x="78" y="71"/>
                    </a:lnTo>
                    <a:lnTo>
                      <a:pt x="75" y="73"/>
                    </a:lnTo>
                    <a:lnTo>
                      <a:pt x="72" y="74"/>
                    </a:lnTo>
                    <a:lnTo>
                      <a:pt x="70" y="75"/>
                    </a:lnTo>
                    <a:lnTo>
                      <a:pt x="68" y="76"/>
                    </a:lnTo>
                    <a:lnTo>
                      <a:pt x="65" y="77"/>
                    </a:lnTo>
                    <a:lnTo>
                      <a:pt x="63" y="77"/>
                    </a:lnTo>
                    <a:lnTo>
                      <a:pt x="60" y="78"/>
                    </a:lnTo>
                    <a:lnTo>
                      <a:pt x="59" y="79"/>
                    </a:lnTo>
                    <a:lnTo>
                      <a:pt x="57" y="79"/>
                    </a:lnTo>
                    <a:lnTo>
                      <a:pt x="54" y="80"/>
                    </a:lnTo>
                    <a:lnTo>
                      <a:pt x="52" y="81"/>
                    </a:lnTo>
                    <a:lnTo>
                      <a:pt x="50" y="81"/>
                    </a:lnTo>
                    <a:lnTo>
                      <a:pt x="47" y="82"/>
                    </a:lnTo>
                    <a:lnTo>
                      <a:pt x="46" y="83"/>
                    </a:lnTo>
                    <a:lnTo>
                      <a:pt x="44" y="84"/>
                    </a:lnTo>
                    <a:lnTo>
                      <a:pt x="42" y="84"/>
                    </a:lnTo>
                    <a:lnTo>
                      <a:pt x="40" y="86"/>
                    </a:lnTo>
                    <a:lnTo>
                      <a:pt x="38" y="87"/>
                    </a:lnTo>
                    <a:lnTo>
                      <a:pt x="36" y="88"/>
                    </a:lnTo>
                    <a:lnTo>
                      <a:pt x="35" y="89"/>
                    </a:lnTo>
                    <a:lnTo>
                      <a:pt x="33" y="90"/>
                    </a:lnTo>
                    <a:lnTo>
                      <a:pt x="31" y="91"/>
                    </a:lnTo>
                    <a:lnTo>
                      <a:pt x="29" y="91"/>
                    </a:lnTo>
                    <a:lnTo>
                      <a:pt x="27" y="92"/>
                    </a:lnTo>
                    <a:lnTo>
                      <a:pt x="26" y="93"/>
                    </a:lnTo>
                    <a:lnTo>
                      <a:pt x="24" y="94"/>
                    </a:lnTo>
                    <a:lnTo>
                      <a:pt x="23" y="95"/>
                    </a:lnTo>
                    <a:lnTo>
                      <a:pt x="22" y="95"/>
                    </a:lnTo>
                    <a:lnTo>
                      <a:pt x="21" y="96"/>
                    </a:lnTo>
                    <a:lnTo>
                      <a:pt x="19" y="97"/>
                    </a:lnTo>
                    <a:lnTo>
                      <a:pt x="18" y="97"/>
                    </a:lnTo>
                    <a:lnTo>
                      <a:pt x="17" y="98"/>
                    </a:lnTo>
                    <a:lnTo>
                      <a:pt x="16" y="98"/>
                    </a:lnTo>
                    <a:lnTo>
                      <a:pt x="15" y="100"/>
                    </a:lnTo>
                    <a:lnTo>
                      <a:pt x="14" y="101"/>
                    </a:lnTo>
                    <a:lnTo>
                      <a:pt x="13" y="101"/>
                    </a:lnTo>
                    <a:lnTo>
                      <a:pt x="12" y="101"/>
                    </a:lnTo>
                    <a:lnTo>
                      <a:pt x="12" y="100"/>
                    </a:lnTo>
                    <a:lnTo>
                      <a:pt x="11" y="100"/>
                    </a:lnTo>
                    <a:lnTo>
                      <a:pt x="11" y="98"/>
                    </a:lnTo>
                    <a:lnTo>
                      <a:pt x="11" y="97"/>
                    </a:lnTo>
                    <a:lnTo>
                      <a:pt x="10" y="97"/>
                    </a:lnTo>
                    <a:lnTo>
                      <a:pt x="10" y="96"/>
                    </a:lnTo>
                    <a:lnTo>
                      <a:pt x="9" y="96"/>
                    </a:lnTo>
                    <a:lnTo>
                      <a:pt x="8" y="96"/>
                    </a:lnTo>
                    <a:lnTo>
                      <a:pt x="8" y="95"/>
                    </a:lnTo>
                    <a:lnTo>
                      <a:pt x="9" y="95"/>
                    </a:lnTo>
                    <a:lnTo>
                      <a:pt x="10" y="95"/>
                    </a:lnTo>
                    <a:lnTo>
                      <a:pt x="10" y="94"/>
                    </a:lnTo>
                    <a:lnTo>
                      <a:pt x="11" y="94"/>
                    </a:lnTo>
                    <a:lnTo>
                      <a:pt x="11" y="93"/>
                    </a:lnTo>
                    <a:lnTo>
                      <a:pt x="12" y="93"/>
                    </a:lnTo>
                    <a:lnTo>
                      <a:pt x="13" y="93"/>
                    </a:lnTo>
                    <a:lnTo>
                      <a:pt x="13" y="92"/>
                    </a:lnTo>
                    <a:lnTo>
                      <a:pt x="14" y="92"/>
                    </a:lnTo>
                    <a:lnTo>
                      <a:pt x="15" y="92"/>
                    </a:lnTo>
                    <a:lnTo>
                      <a:pt x="15" y="91"/>
                    </a:lnTo>
                    <a:lnTo>
                      <a:pt x="16" y="91"/>
                    </a:lnTo>
                    <a:lnTo>
                      <a:pt x="17" y="91"/>
                    </a:lnTo>
                    <a:lnTo>
                      <a:pt x="17" y="90"/>
                    </a:lnTo>
                    <a:lnTo>
                      <a:pt x="18" y="90"/>
                    </a:lnTo>
                    <a:lnTo>
                      <a:pt x="19" y="90"/>
                    </a:lnTo>
                    <a:lnTo>
                      <a:pt x="20" y="89"/>
                    </a:lnTo>
                    <a:lnTo>
                      <a:pt x="21" y="89"/>
                    </a:lnTo>
                    <a:lnTo>
                      <a:pt x="21" y="88"/>
                    </a:lnTo>
                    <a:lnTo>
                      <a:pt x="22" y="88"/>
                    </a:lnTo>
                    <a:lnTo>
                      <a:pt x="23" y="88"/>
                    </a:lnTo>
                    <a:lnTo>
                      <a:pt x="23" y="87"/>
                    </a:lnTo>
                    <a:lnTo>
                      <a:pt x="24" y="87"/>
                    </a:lnTo>
                    <a:lnTo>
                      <a:pt x="25" y="86"/>
                    </a:lnTo>
                    <a:lnTo>
                      <a:pt x="26" y="86"/>
                    </a:lnTo>
                    <a:lnTo>
                      <a:pt x="25" y="86"/>
                    </a:lnTo>
                    <a:lnTo>
                      <a:pt x="24" y="86"/>
                    </a:lnTo>
                    <a:lnTo>
                      <a:pt x="23" y="86"/>
                    </a:lnTo>
                    <a:lnTo>
                      <a:pt x="22" y="87"/>
                    </a:lnTo>
                    <a:lnTo>
                      <a:pt x="21" y="87"/>
                    </a:lnTo>
                    <a:lnTo>
                      <a:pt x="20" y="87"/>
                    </a:lnTo>
                    <a:lnTo>
                      <a:pt x="19" y="87"/>
                    </a:lnTo>
                    <a:lnTo>
                      <a:pt x="18" y="88"/>
                    </a:lnTo>
                    <a:lnTo>
                      <a:pt x="17" y="88"/>
                    </a:lnTo>
                    <a:lnTo>
                      <a:pt x="16" y="88"/>
                    </a:lnTo>
                    <a:lnTo>
                      <a:pt x="15" y="88"/>
                    </a:lnTo>
                    <a:lnTo>
                      <a:pt x="14" y="88"/>
                    </a:lnTo>
                    <a:lnTo>
                      <a:pt x="13" y="89"/>
                    </a:lnTo>
                    <a:lnTo>
                      <a:pt x="12" y="89"/>
                    </a:lnTo>
                    <a:lnTo>
                      <a:pt x="11" y="89"/>
                    </a:lnTo>
                    <a:lnTo>
                      <a:pt x="10" y="89"/>
                    </a:lnTo>
                    <a:lnTo>
                      <a:pt x="9" y="90"/>
                    </a:lnTo>
                    <a:lnTo>
                      <a:pt x="8" y="90"/>
                    </a:lnTo>
                    <a:lnTo>
                      <a:pt x="7" y="90"/>
                    </a:lnTo>
                    <a:lnTo>
                      <a:pt x="6" y="90"/>
                    </a:lnTo>
                    <a:lnTo>
                      <a:pt x="5" y="90"/>
                    </a:lnTo>
                    <a:lnTo>
                      <a:pt x="4" y="91"/>
                    </a:lnTo>
                    <a:lnTo>
                      <a:pt x="3" y="91"/>
                    </a:lnTo>
                    <a:lnTo>
                      <a:pt x="2" y="91"/>
                    </a:lnTo>
                    <a:lnTo>
                      <a:pt x="1" y="91"/>
                    </a:lnTo>
                    <a:lnTo>
                      <a:pt x="0" y="91"/>
                    </a:lnTo>
                    <a:lnTo>
                      <a:pt x="0" y="92"/>
                    </a:lnTo>
                    <a:lnTo>
                      <a:pt x="0" y="93"/>
                    </a:lnTo>
                    <a:lnTo>
                      <a:pt x="0" y="94"/>
                    </a:lnTo>
                    <a:lnTo>
                      <a:pt x="0" y="95"/>
                    </a:lnTo>
                    <a:lnTo>
                      <a:pt x="1" y="95"/>
                    </a:lnTo>
                    <a:lnTo>
                      <a:pt x="1" y="96"/>
                    </a:lnTo>
                    <a:lnTo>
                      <a:pt x="1" y="97"/>
                    </a:lnTo>
                    <a:lnTo>
                      <a:pt x="2" y="98"/>
                    </a:lnTo>
                    <a:lnTo>
                      <a:pt x="2" y="100"/>
                    </a:lnTo>
                    <a:lnTo>
                      <a:pt x="3" y="101"/>
                    </a:lnTo>
                    <a:lnTo>
                      <a:pt x="4" y="102"/>
                    </a:lnTo>
                    <a:lnTo>
                      <a:pt x="5" y="104"/>
                    </a:lnTo>
                    <a:lnTo>
                      <a:pt x="6" y="104"/>
                    </a:lnTo>
                    <a:lnTo>
                      <a:pt x="6" y="105"/>
                    </a:lnTo>
                    <a:lnTo>
                      <a:pt x="7" y="106"/>
                    </a:lnTo>
                    <a:lnTo>
                      <a:pt x="8" y="107"/>
                    </a:lnTo>
                    <a:lnTo>
                      <a:pt x="9" y="108"/>
                    </a:lnTo>
                    <a:lnTo>
                      <a:pt x="10" y="109"/>
                    </a:lnTo>
                    <a:lnTo>
                      <a:pt x="11" y="109"/>
                    </a:lnTo>
                    <a:lnTo>
                      <a:pt x="11" y="110"/>
                    </a:lnTo>
                    <a:lnTo>
                      <a:pt x="11" y="111"/>
                    </a:lnTo>
                    <a:lnTo>
                      <a:pt x="12" y="113"/>
                    </a:lnTo>
                    <a:lnTo>
                      <a:pt x="13" y="114"/>
                    </a:lnTo>
                    <a:lnTo>
                      <a:pt x="12" y="114"/>
                    </a:lnTo>
                    <a:lnTo>
                      <a:pt x="11" y="114"/>
                    </a:lnTo>
                    <a:lnTo>
                      <a:pt x="11" y="113"/>
                    </a:lnTo>
                    <a:lnTo>
                      <a:pt x="10" y="113"/>
                    </a:lnTo>
                    <a:lnTo>
                      <a:pt x="9" y="113"/>
                    </a:lnTo>
                    <a:lnTo>
                      <a:pt x="8" y="113"/>
                    </a:lnTo>
                    <a:lnTo>
                      <a:pt x="7" y="113"/>
                    </a:lnTo>
                    <a:lnTo>
                      <a:pt x="6" y="113"/>
                    </a:lnTo>
                    <a:lnTo>
                      <a:pt x="5" y="111"/>
                    </a:lnTo>
                    <a:lnTo>
                      <a:pt x="4" y="111"/>
                    </a:lnTo>
                    <a:lnTo>
                      <a:pt x="3" y="111"/>
                    </a:lnTo>
                    <a:lnTo>
                      <a:pt x="2" y="111"/>
                    </a:lnTo>
                    <a:lnTo>
                      <a:pt x="1" y="111"/>
                    </a:lnTo>
                    <a:lnTo>
                      <a:pt x="0" y="111"/>
                    </a:lnTo>
                    <a:lnTo>
                      <a:pt x="0" y="11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6" name="Freeform 154"/>
              <p:cNvSpPr>
                <a:spLocks/>
              </p:cNvSpPr>
              <p:nvPr/>
            </p:nvSpPr>
            <p:spPr bwMode="auto">
              <a:xfrm>
                <a:off x="2681" y="2649"/>
                <a:ext cx="61" cy="67"/>
              </a:xfrm>
              <a:custGeom>
                <a:avLst/>
                <a:gdLst>
                  <a:gd name="T0" fmla="*/ 45 w 47"/>
                  <a:gd name="T1" fmla="*/ 1 h 40"/>
                  <a:gd name="T2" fmla="*/ 44 w 47"/>
                  <a:gd name="T3" fmla="*/ 3 h 40"/>
                  <a:gd name="T4" fmla="*/ 43 w 47"/>
                  <a:gd name="T5" fmla="*/ 5 h 40"/>
                  <a:gd name="T6" fmla="*/ 41 w 47"/>
                  <a:gd name="T7" fmla="*/ 7 h 40"/>
                  <a:gd name="T8" fmla="*/ 40 w 47"/>
                  <a:gd name="T9" fmla="*/ 8 h 40"/>
                  <a:gd name="T10" fmla="*/ 38 w 47"/>
                  <a:gd name="T11" fmla="*/ 10 h 40"/>
                  <a:gd name="T12" fmla="*/ 37 w 47"/>
                  <a:gd name="T13" fmla="*/ 13 h 40"/>
                  <a:gd name="T14" fmla="*/ 35 w 47"/>
                  <a:gd name="T15" fmla="*/ 15 h 40"/>
                  <a:gd name="T16" fmla="*/ 33 w 47"/>
                  <a:gd name="T17" fmla="*/ 17 h 40"/>
                  <a:gd name="T18" fmla="*/ 31 w 47"/>
                  <a:gd name="T19" fmla="*/ 19 h 40"/>
                  <a:gd name="T20" fmla="*/ 29 w 47"/>
                  <a:gd name="T21" fmla="*/ 21 h 40"/>
                  <a:gd name="T22" fmla="*/ 28 w 47"/>
                  <a:gd name="T23" fmla="*/ 23 h 40"/>
                  <a:gd name="T24" fmla="*/ 26 w 47"/>
                  <a:gd name="T25" fmla="*/ 24 h 40"/>
                  <a:gd name="T26" fmla="*/ 24 w 47"/>
                  <a:gd name="T27" fmla="*/ 26 h 40"/>
                  <a:gd name="T28" fmla="*/ 23 w 47"/>
                  <a:gd name="T29" fmla="*/ 28 h 40"/>
                  <a:gd name="T30" fmla="*/ 21 w 47"/>
                  <a:gd name="T31" fmla="*/ 29 h 40"/>
                  <a:gd name="T32" fmla="*/ 19 w 47"/>
                  <a:gd name="T33" fmla="*/ 30 h 40"/>
                  <a:gd name="T34" fmla="*/ 17 w 47"/>
                  <a:gd name="T35" fmla="*/ 31 h 40"/>
                  <a:gd name="T36" fmla="*/ 15 w 47"/>
                  <a:gd name="T37" fmla="*/ 32 h 40"/>
                  <a:gd name="T38" fmla="*/ 13 w 47"/>
                  <a:gd name="T39" fmla="*/ 33 h 40"/>
                  <a:gd name="T40" fmla="*/ 11 w 47"/>
                  <a:gd name="T41" fmla="*/ 33 h 40"/>
                  <a:gd name="T42" fmla="*/ 9 w 47"/>
                  <a:gd name="T43" fmla="*/ 34 h 40"/>
                  <a:gd name="T44" fmla="*/ 7 w 47"/>
                  <a:gd name="T45" fmla="*/ 35 h 40"/>
                  <a:gd name="T46" fmla="*/ 6 w 47"/>
                  <a:gd name="T47" fmla="*/ 36 h 40"/>
                  <a:gd name="T48" fmla="*/ 4 w 47"/>
                  <a:gd name="T49" fmla="*/ 36 h 40"/>
                  <a:gd name="T50" fmla="*/ 2 w 47"/>
                  <a:gd name="T51" fmla="*/ 37 h 40"/>
                  <a:gd name="T52" fmla="*/ 0 w 47"/>
                  <a:gd name="T53" fmla="*/ 39 h 40"/>
                  <a:gd name="T54" fmla="*/ 0 w 47"/>
                  <a:gd name="T55" fmla="*/ 37 h 40"/>
                  <a:gd name="T56" fmla="*/ 2 w 47"/>
                  <a:gd name="T57" fmla="*/ 34 h 40"/>
                  <a:gd name="T58" fmla="*/ 5 w 47"/>
                  <a:gd name="T59" fmla="*/ 32 h 40"/>
                  <a:gd name="T60" fmla="*/ 7 w 47"/>
                  <a:gd name="T61" fmla="*/ 30 h 40"/>
                  <a:gd name="T62" fmla="*/ 10 w 47"/>
                  <a:gd name="T63" fmla="*/ 27 h 40"/>
                  <a:gd name="T64" fmla="*/ 13 w 47"/>
                  <a:gd name="T65" fmla="*/ 24 h 40"/>
                  <a:gd name="T66" fmla="*/ 17 w 47"/>
                  <a:gd name="T67" fmla="*/ 22 h 40"/>
                  <a:gd name="T68" fmla="*/ 19 w 47"/>
                  <a:gd name="T69" fmla="*/ 19 h 40"/>
                  <a:gd name="T70" fmla="*/ 23 w 47"/>
                  <a:gd name="T71" fmla="*/ 17 h 40"/>
                  <a:gd name="T72" fmla="*/ 26 w 47"/>
                  <a:gd name="T73" fmla="*/ 15 h 40"/>
                  <a:gd name="T74" fmla="*/ 29 w 47"/>
                  <a:gd name="T75" fmla="*/ 13 h 40"/>
                  <a:gd name="T76" fmla="*/ 32 w 47"/>
                  <a:gd name="T77" fmla="*/ 10 h 40"/>
                  <a:gd name="T78" fmla="*/ 36 w 47"/>
                  <a:gd name="T79" fmla="*/ 8 h 40"/>
                  <a:gd name="T80" fmla="*/ 38 w 47"/>
                  <a:gd name="T81" fmla="*/ 5 h 40"/>
                  <a:gd name="T82" fmla="*/ 41 w 47"/>
                  <a:gd name="T83" fmla="*/ 3 h 40"/>
                  <a:gd name="T84" fmla="*/ 44 w 47"/>
                  <a:gd name="T85" fmla="*/ 1 h 4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7"/>
                  <a:gd name="T130" fmla="*/ 0 h 40"/>
                  <a:gd name="T131" fmla="*/ 47 w 47"/>
                  <a:gd name="T132" fmla="*/ 40 h 4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7" h="40">
                    <a:moveTo>
                      <a:pt x="46" y="0"/>
                    </a:moveTo>
                    <a:lnTo>
                      <a:pt x="45" y="1"/>
                    </a:lnTo>
                    <a:lnTo>
                      <a:pt x="45" y="2"/>
                    </a:lnTo>
                    <a:lnTo>
                      <a:pt x="44" y="3"/>
                    </a:lnTo>
                    <a:lnTo>
                      <a:pt x="43" y="4"/>
                    </a:lnTo>
                    <a:lnTo>
                      <a:pt x="43" y="5"/>
                    </a:lnTo>
                    <a:lnTo>
                      <a:pt x="42" y="6"/>
                    </a:lnTo>
                    <a:lnTo>
                      <a:pt x="41" y="7"/>
                    </a:lnTo>
                    <a:lnTo>
                      <a:pt x="41" y="8"/>
                    </a:lnTo>
                    <a:lnTo>
                      <a:pt x="40" y="8"/>
                    </a:lnTo>
                    <a:lnTo>
                      <a:pt x="39" y="9"/>
                    </a:lnTo>
                    <a:lnTo>
                      <a:pt x="38" y="10"/>
                    </a:lnTo>
                    <a:lnTo>
                      <a:pt x="38" y="11"/>
                    </a:lnTo>
                    <a:lnTo>
                      <a:pt x="37" y="13"/>
                    </a:lnTo>
                    <a:lnTo>
                      <a:pt x="36" y="14"/>
                    </a:lnTo>
                    <a:lnTo>
                      <a:pt x="35" y="15"/>
                    </a:lnTo>
                    <a:lnTo>
                      <a:pt x="34" y="16"/>
                    </a:lnTo>
                    <a:lnTo>
                      <a:pt x="33" y="17"/>
                    </a:lnTo>
                    <a:lnTo>
                      <a:pt x="32" y="18"/>
                    </a:lnTo>
                    <a:lnTo>
                      <a:pt x="31" y="19"/>
                    </a:lnTo>
                    <a:lnTo>
                      <a:pt x="30" y="20"/>
                    </a:lnTo>
                    <a:lnTo>
                      <a:pt x="29" y="21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7" y="23"/>
                    </a:lnTo>
                    <a:lnTo>
                      <a:pt x="26" y="24"/>
                    </a:lnTo>
                    <a:lnTo>
                      <a:pt x="25" y="26"/>
                    </a:lnTo>
                    <a:lnTo>
                      <a:pt x="24" y="26"/>
                    </a:lnTo>
                    <a:lnTo>
                      <a:pt x="24" y="27"/>
                    </a:lnTo>
                    <a:lnTo>
                      <a:pt x="23" y="28"/>
                    </a:lnTo>
                    <a:lnTo>
                      <a:pt x="22" y="28"/>
                    </a:lnTo>
                    <a:lnTo>
                      <a:pt x="21" y="29"/>
                    </a:lnTo>
                    <a:lnTo>
                      <a:pt x="20" y="29"/>
                    </a:lnTo>
                    <a:lnTo>
                      <a:pt x="19" y="30"/>
                    </a:lnTo>
                    <a:lnTo>
                      <a:pt x="18" y="30"/>
                    </a:lnTo>
                    <a:lnTo>
                      <a:pt x="17" y="31"/>
                    </a:lnTo>
                    <a:lnTo>
                      <a:pt x="16" y="31"/>
                    </a:lnTo>
                    <a:lnTo>
                      <a:pt x="15" y="32"/>
                    </a:lnTo>
                    <a:lnTo>
                      <a:pt x="14" y="32"/>
                    </a:lnTo>
                    <a:lnTo>
                      <a:pt x="13" y="33"/>
                    </a:lnTo>
                    <a:lnTo>
                      <a:pt x="12" y="33"/>
                    </a:lnTo>
                    <a:lnTo>
                      <a:pt x="11" y="33"/>
                    </a:lnTo>
                    <a:lnTo>
                      <a:pt x="10" y="34"/>
                    </a:lnTo>
                    <a:lnTo>
                      <a:pt x="9" y="34"/>
                    </a:lnTo>
                    <a:lnTo>
                      <a:pt x="8" y="35"/>
                    </a:lnTo>
                    <a:lnTo>
                      <a:pt x="7" y="35"/>
                    </a:lnTo>
                    <a:lnTo>
                      <a:pt x="6" y="36"/>
                    </a:lnTo>
                    <a:lnTo>
                      <a:pt x="5" y="36"/>
                    </a:lnTo>
                    <a:lnTo>
                      <a:pt x="4" y="36"/>
                    </a:lnTo>
                    <a:lnTo>
                      <a:pt x="3" y="37"/>
                    </a:lnTo>
                    <a:lnTo>
                      <a:pt x="2" y="37"/>
                    </a:lnTo>
                    <a:lnTo>
                      <a:pt x="1" y="37"/>
                    </a:lnTo>
                    <a:lnTo>
                      <a:pt x="0" y="39"/>
                    </a:lnTo>
                    <a:lnTo>
                      <a:pt x="0" y="37"/>
                    </a:lnTo>
                    <a:lnTo>
                      <a:pt x="1" y="36"/>
                    </a:lnTo>
                    <a:lnTo>
                      <a:pt x="2" y="34"/>
                    </a:lnTo>
                    <a:lnTo>
                      <a:pt x="4" y="33"/>
                    </a:lnTo>
                    <a:lnTo>
                      <a:pt x="5" y="32"/>
                    </a:lnTo>
                    <a:lnTo>
                      <a:pt x="7" y="31"/>
                    </a:lnTo>
                    <a:lnTo>
                      <a:pt x="7" y="30"/>
                    </a:lnTo>
                    <a:lnTo>
                      <a:pt x="9" y="28"/>
                    </a:lnTo>
                    <a:lnTo>
                      <a:pt x="10" y="27"/>
                    </a:lnTo>
                    <a:lnTo>
                      <a:pt x="12" y="26"/>
                    </a:lnTo>
                    <a:lnTo>
                      <a:pt x="13" y="24"/>
                    </a:lnTo>
                    <a:lnTo>
                      <a:pt x="15" y="23"/>
                    </a:lnTo>
                    <a:lnTo>
                      <a:pt x="17" y="22"/>
                    </a:lnTo>
                    <a:lnTo>
                      <a:pt x="18" y="21"/>
                    </a:lnTo>
                    <a:lnTo>
                      <a:pt x="19" y="19"/>
                    </a:lnTo>
                    <a:lnTo>
                      <a:pt x="21" y="18"/>
                    </a:lnTo>
                    <a:lnTo>
                      <a:pt x="23" y="17"/>
                    </a:lnTo>
                    <a:lnTo>
                      <a:pt x="25" y="16"/>
                    </a:lnTo>
                    <a:lnTo>
                      <a:pt x="26" y="15"/>
                    </a:lnTo>
                    <a:lnTo>
                      <a:pt x="28" y="14"/>
                    </a:lnTo>
                    <a:lnTo>
                      <a:pt x="29" y="13"/>
                    </a:lnTo>
                    <a:lnTo>
                      <a:pt x="31" y="11"/>
                    </a:lnTo>
                    <a:lnTo>
                      <a:pt x="32" y="10"/>
                    </a:lnTo>
                    <a:lnTo>
                      <a:pt x="34" y="9"/>
                    </a:lnTo>
                    <a:lnTo>
                      <a:pt x="36" y="8"/>
                    </a:lnTo>
                    <a:lnTo>
                      <a:pt x="37" y="6"/>
                    </a:lnTo>
                    <a:lnTo>
                      <a:pt x="38" y="5"/>
                    </a:lnTo>
                    <a:lnTo>
                      <a:pt x="40" y="4"/>
                    </a:lnTo>
                    <a:lnTo>
                      <a:pt x="41" y="3"/>
                    </a:lnTo>
                    <a:lnTo>
                      <a:pt x="43" y="2"/>
                    </a:lnTo>
                    <a:lnTo>
                      <a:pt x="44" y="1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7" name="Freeform 155"/>
              <p:cNvSpPr>
                <a:spLocks/>
              </p:cNvSpPr>
              <p:nvPr/>
            </p:nvSpPr>
            <p:spPr bwMode="auto">
              <a:xfrm>
                <a:off x="2775" y="1806"/>
                <a:ext cx="125" cy="53"/>
              </a:xfrm>
              <a:custGeom>
                <a:avLst/>
                <a:gdLst>
                  <a:gd name="T0" fmla="*/ 12 w 96"/>
                  <a:gd name="T1" fmla="*/ 23 h 32"/>
                  <a:gd name="T2" fmla="*/ 10 w 96"/>
                  <a:gd name="T3" fmla="*/ 22 h 32"/>
                  <a:gd name="T4" fmla="*/ 7 w 96"/>
                  <a:gd name="T5" fmla="*/ 20 h 32"/>
                  <a:gd name="T6" fmla="*/ 4 w 96"/>
                  <a:gd name="T7" fmla="*/ 18 h 32"/>
                  <a:gd name="T8" fmla="*/ 2 w 96"/>
                  <a:gd name="T9" fmla="*/ 16 h 32"/>
                  <a:gd name="T10" fmla="*/ 0 w 96"/>
                  <a:gd name="T11" fmla="*/ 14 h 32"/>
                  <a:gd name="T12" fmla="*/ 0 w 96"/>
                  <a:gd name="T13" fmla="*/ 10 h 32"/>
                  <a:gd name="T14" fmla="*/ 0 w 96"/>
                  <a:gd name="T15" fmla="*/ 8 h 32"/>
                  <a:gd name="T16" fmla="*/ 0 w 96"/>
                  <a:gd name="T17" fmla="*/ 5 h 32"/>
                  <a:gd name="T18" fmla="*/ 2 w 96"/>
                  <a:gd name="T19" fmla="*/ 3 h 32"/>
                  <a:gd name="T20" fmla="*/ 4 w 96"/>
                  <a:gd name="T21" fmla="*/ 3 h 32"/>
                  <a:gd name="T22" fmla="*/ 7 w 96"/>
                  <a:gd name="T23" fmla="*/ 2 h 32"/>
                  <a:gd name="T24" fmla="*/ 10 w 96"/>
                  <a:gd name="T25" fmla="*/ 1 h 32"/>
                  <a:gd name="T26" fmla="*/ 12 w 96"/>
                  <a:gd name="T27" fmla="*/ 1 h 32"/>
                  <a:gd name="T28" fmla="*/ 15 w 96"/>
                  <a:gd name="T29" fmla="*/ 1 h 32"/>
                  <a:gd name="T30" fmla="*/ 18 w 96"/>
                  <a:gd name="T31" fmla="*/ 1 h 32"/>
                  <a:gd name="T32" fmla="*/ 21 w 96"/>
                  <a:gd name="T33" fmla="*/ 2 h 32"/>
                  <a:gd name="T34" fmla="*/ 23 w 96"/>
                  <a:gd name="T35" fmla="*/ 2 h 32"/>
                  <a:gd name="T36" fmla="*/ 27 w 96"/>
                  <a:gd name="T37" fmla="*/ 2 h 32"/>
                  <a:gd name="T38" fmla="*/ 31 w 96"/>
                  <a:gd name="T39" fmla="*/ 3 h 32"/>
                  <a:gd name="T40" fmla="*/ 35 w 96"/>
                  <a:gd name="T41" fmla="*/ 3 h 32"/>
                  <a:gd name="T42" fmla="*/ 38 w 96"/>
                  <a:gd name="T43" fmla="*/ 3 h 32"/>
                  <a:gd name="T44" fmla="*/ 42 w 96"/>
                  <a:gd name="T45" fmla="*/ 3 h 32"/>
                  <a:gd name="T46" fmla="*/ 46 w 96"/>
                  <a:gd name="T47" fmla="*/ 3 h 32"/>
                  <a:gd name="T48" fmla="*/ 49 w 96"/>
                  <a:gd name="T49" fmla="*/ 3 h 32"/>
                  <a:gd name="T50" fmla="*/ 52 w 96"/>
                  <a:gd name="T51" fmla="*/ 3 h 32"/>
                  <a:gd name="T52" fmla="*/ 56 w 96"/>
                  <a:gd name="T53" fmla="*/ 3 h 32"/>
                  <a:gd name="T54" fmla="*/ 59 w 96"/>
                  <a:gd name="T55" fmla="*/ 2 h 32"/>
                  <a:gd name="T56" fmla="*/ 64 w 96"/>
                  <a:gd name="T57" fmla="*/ 1 h 32"/>
                  <a:gd name="T58" fmla="*/ 69 w 96"/>
                  <a:gd name="T59" fmla="*/ 1 h 32"/>
                  <a:gd name="T60" fmla="*/ 72 w 96"/>
                  <a:gd name="T61" fmla="*/ 0 h 32"/>
                  <a:gd name="T62" fmla="*/ 77 w 96"/>
                  <a:gd name="T63" fmla="*/ 0 h 32"/>
                  <a:gd name="T64" fmla="*/ 81 w 96"/>
                  <a:gd name="T65" fmla="*/ 0 h 32"/>
                  <a:gd name="T66" fmla="*/ 84 w 96"/>
                  <a:gd name="T67" fmla="*/ 0 h 32"/>
                  <a:gd name="T68" fmla="*/ 87 w 96"/>
                  <a:gd name="T69" fmla="*/ 0 h 32"/>
                  <a:gd name="T70" fmla="*/ 90 w 96"/>
                  <a:gd name="T71" fmla="*/ 1 h 32"/>
                  <a:gd name="T72" fmla="*/ 92 w 96"/>
                  <a:gd name="T73" fmla="*/ 3 h 32"/>
                  <a:gd name="T74" fmla="*/ 93 w 96"/>
                  <a:gd name="T75" fmla="*/ 5 h 32"/>
                  <a:gd name="T76" fmla="*/ 94 w 96"/>
                  <a:gd name="T77" fmla="*/ 8 h 32"/>
                  <a:gd name="T78" fmla="*/ 95 w 96"/>
                  <a:gd name="T79" fmla="*/ 10 h 32"/>
                  <a:gd name="T80" fmla="*/ 95 w 96"/>
                  <a:gd name="T81" fmla="*/ 14 h 32"/>
                  <a:gd name="T82" fmla="*/ 94 w 96"/>
                  <a:gd name="T83" fmla="*/ 16 h 32"/>
                  <a:gd name="T84" fmla="*/ 92 w 96"/>
                  <a:gd name="T85" fmla="*/ 19 h 32"/>
                  <a:gd name="T86" fmla="*/ 89 w 96"/>
                  <a:gd name="T87" fmla="*/ 21 h 32"/>
                  <a:gd name="T88" fmla="*/ 85 w 96"/>
                  <a:gd name="T89" fmla="*/ 23 h 32"/>
                  <a:gd name="T90" fmla="*/ 82 w 96"/>
                  <a:gd name="T91" fmla="*/ 25 h 32"/>
                  <a:gd name="T92" fmla="*/ 77 w 96"/>
                  <a:gd name="T93" fmla="*/ 27 h 32"/>
                  <a:gd name="T94" fmla="*/ 71 w 96"/>
                  <a:gd name="T95" fmla="*/ 28 h 32"/>
                  <a:gd name="T96" fmla="*/ 67 w 96"/>
                  <a:gd name="T97" fmla="*/ 28 h 32"/>
                  <a:gd name="T98" fmla="*/ 62 w 96"/>
                  <a:gd name="T99" fmla="*/ 29 h 32"/>
                  <a:gd name="T100" fmla="*/ 58 w 96"/>
                  <a:gd name="T101" fmla="*/ 29 h 32"/>
                  <a:gd name="T102" fmla="*/ 53 w 96"/>
                  <a:gd name="T103" fmla="*/ 31 h 32"/>
                  <a:gd name="T104" fmla="*/ 50 w 96"/>
                  <a:gd name="T105" fmla="*/ 31 h 32"/>
                  <a:gd name="T106" fmla="*/ 47 w 96"/>
                  <a:gd name="T107" fmla="*/ 31 h 3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6"/>
                  <a:gd name="T163" fmla="*/ 0 h 32"/>
                  <a:gd name="T164" fmla="*/ 96 w 96"/>
                  <a:gd name="T165" fmla="*/ 32 h 32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6" h="32">
                    <a:moveTo>
                      <a:pt x="14" y="24"/>
                    </a:moveTo>
                    <a:lnTo>
                      <a:pt x="13" y="23"/>
                    </a:lnTo>
                    <a:lnTo>
                      <a:pt x="12" y="23"/>
                    </a:lnTo>
                    <a:lnTo>
                      <a:pt x="11" y="22"/>
                    </a:lnTo>
                    <a:lnTo>
                      <a:pt x="10" y="22"/>
                    </a:lnTo>
                    <a:lnTo>
                      <a:pt x="9" y="21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6" y="19"/>
                    </a:lnTo>
                    <a:lnTo>
                      <a:pt x="5" y="18"/>
                    </a:lnTo>
                    <a:lnTo>
                      <a:pt x="4" y="18"/>
                    </a:lnTo>
                    <a:lnTo>
                      <a:pt x="4" y="16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1" y="15"/>
                    </a:lnTo>
                    <a:lnTo>
                      <a:pt x="1" y="14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2"/>
                    </a:lnTo>
                    <a:lnTo>
                      <a:pt x="20" y="2"/>
                    </a:lnTo>
                    <a:lnTo>
                      <a:pt x="21" y="2"/>
                    </a:lnTo>
                    <a:lnTo>
                      <a:pt x="22" y="2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7" y="2"/>
                    </a:lnTo>
                    <a:lnTo>
                      <a:pt x="28" y="3"/>
                    </a:lnTo>
                    <a:lnTo>
                      <a:pt x="29" y="3"/>
                    </a:lnTo>
                    <a:lnTo>
                      <a:pt x="31" y="3"/>
                    </a:lnTo>
                    <a:lnTo>
                      <a:pt x="32" y="3"/>
                    </a:lnTo>
                    <a:lnTo>
                      <a:pt x="33" y="3"/>
                    </a:lnTo>
                    <a:lnTo>
                      <a:pt x="35" y="3"/>
                    </a:lnTo>
                    <a:lnTo>
                      <a:pt x="37" y="3"/>
                    </a:lnTo>
                    <a:lnTo>
                      <a:pt x="38" y="3"/>
                    </a:lnTo>
                    <a:lnTo>
                      <a:pt x="39" y="3"/>
                    </a:lnTo>
                    <a:lnTo>
                      <a:pt x="41" y="3"/>
                    </a:lnTo>
                    <a:lnTo>
                      <a:pt x="42" y="3"/>
                    </a:lnTo>
                    <a:lnTo>
                      <a:pt x="43" y="3"/>
                    </a:lnTo>
                    <a:lnTo>
                      <a:pt x="45" y="3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8" y="3"/>
                    </a:lnTo>
                    <a:lnTo>
                      <a:pt x="49" y="3"/>
                    </a:lnTo>
                    <a:lnTo>
                      <a:pt x="50" y="3"/>
                    </a:lnTo>
                    <a:lnTo>
                      <a:pt x="51" y="3"/>
                    </a:lnTo>
                    <a:lnTo>
                      <a:pt x="52" y="3"/>
                    </a:lnTo>
                    <a:lnTo>
                      <a:pt x="54" y="3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7" y="2"/>
                    </a:lnTo>
                    <a:lnTo>
                      <a:pt x="59" y="2"/>
                    </a:lnTo>
                    <a:lnTo>
                      <a:pt x="61" y="2"/>
                    </a:lnTo>
                    <a:lnTo>
                      <a:pt x="62" y="1"/>
                    </a:lnTo>
                    <a:lnTo>
                      <a:pt x="64" y="1"/>
                    </a:lnTo>
                    <a:lnTo>
                      <a:pt x="65" y="1"/>
                    </a:lnTo>
                    <a:lnTo>
                      <a:pt x="67" y="1"/>
                    </a:lnTo>
                    <a:lnTo>
                      <a:pt x="69" y="1"/>
                    </a:lnTo>
                    <a:lnTo>
                      <a:pt x="70" y="0"/>
                    </a:lnTo>
                    <a:lnTo>
                      <a:pt x="71" y="0"/>
                    </a:lnTo>
                    <a:lnTo>
                      <a:pt x="72" y="0"/>
                    </a:lnTo>
                    <a:lnTo>
                      <a:pt x="74" y="0"/>
                    </a:lnTo>
                    <a:lnTo>
                      <a:pt x="75" y="0"/>
                    </a:lnTo>
                    <a:lnTo>
                      <a:pt x="77" y="0"/>
                    </a:lnTo>
                    <a:lnTo>
                      <a:pt x="78" y="0"/>
                    </a:lnTo>
                    <a:lnTo>
                      <a:pt x="80" y="0"/>
                    </a:lnTo>
                    <a:lnTo>
                      <a:pt x="81" y="0"/>
                    </a:lnTo>
                    <a:lnTo>
                      <a:pt x="82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5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8" y="0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1" y="2"/>
                    </a:lnTo>
                    <a:lnTo>
                      <a:pt x="91" y="3"/>
                    </a:lnTo>
                    <a:lnTo>
                      <a:pt x="92" y="3"/>
                    </a:lnTo>
                    <a:lnTo>
                      <a:pt x="93" y="3"/>
                    </a:lnTo>
                    <a:lnTo>
                      <a:pt x="93" y="5"/>
                    </a:lnTo>
                    <a:lnTo>
                      <a:pt x="94" y="6"/>
                    </a:lnTo>
                    <a:lnTo>
                      <a:pt x="94" y="7"/>
                    </a:lnTo>
                    <a:lnTo>
                      <a:pt x="94" y="8"/>
                    </a:lnTo>
                    <a:lnTo>
                      <a:pt x="95" y="8"/>
                    </a:lnTo>
                    <a:lnTo>
                      <a:pt x="95" y="9"/>
                    </a:lnTo>
                    <a:lnTo>
                      <a:pt x="95" y="10"/>
                    </a:lnTo>
                    <a:lnTo>
                      <a:pt x="95" y="11"/>
                    </a:lnTo>
                    <a:lnTo>
                      <a:pt x="95" y="12"/>
                    </a:lnTo>
                    <a:lnTo>
                      <a:pt x="95" y="14"/>
                    </a:lnTo>
                    <a:lnTo>
                      <a:pt x="94" y="15"/>
                    </a:lnTo>
                    <a:lnTo>
                      <a:pt x="94" y="16"/>
                    </a:lnTo>
                    <a:lnTo>
                      <a:pt x="93" y="16"/>
                    </a:lnTo>
                    <a:lnTo>
                      <a:pt x="93" y="18"/>
                    </a:lnTo>
                    <a:lnTo>
                      <a:pt x="92" y="19"/>
                    </a:lnTo>
                    <a:lnTo>
                      <a:pt x="91" y="19"/>
                    </a:lnTo>
                    <a:lnTo>
                      <a:pt x="90" y="20"/>
                    </a:lnTo>
                    <a:lnTo>
                      <a:pt x="89" y="21"/>
                    </a:lnTo>
                    <a:lnTo>
                      <a:pt x="88" y="22"/>
                    </a:lnTo>
                    <a:lnTo>
                      <a:pt x="87" y="22"/>
                    </a:lnTo>
                    <a:lnTo>
                      <a:pt x="85" y="23"/>
                    </a:lnTo>
                    <a:lnTo>
                      <a:pt x="84" y="24"/>
                    </a:lnTo>
                    <a:lnTo>
                      <a:pt x="83" y="24"/>
                    </a:lnTo>
                    <a:lnTo>
                      <a:pt x="82" y="25"/>
                    </a:lnTo>
                    <a:lnTo>
                      <a:pt x="80" y="25"/>
                    </a:lnTo>
                    <a:lnTo>
                      <a:pt x="78" y="27"/>
                    </a:lnTo>
                    <a:lnTo>
                      <a:pt x="77" y="27"/>
                    </a:lnTo>
                    <a:lnTo>
                      <a:pt x="75" y="28"/>
                    </a:lnTo>
                    <a:lnTo>
                      <a:pt x="73" y="28"/>
                    </a:lnTo>
                    <a:lnTo>
                      <a:pt x="71" y="28"/>
                    </a:lnTo>
                    <a:lnTo>
                      <a:pt x="70" y="28"/>
                    </a:lnTo>
                    <a:lnTo>
                      <a:pt x="69" y="28"/>
                    </a:lnTo>
                    <a:lnTo>
                      <a:pt x="67" y="28"/>
                    </a:lnTo>
                    <a:lnTo>
                      <a:pt x="65" y="28"/>
                    </a:lnTo>
                    <a:lnTo>
                      <a:pt x="63" y="29"/>
                    </a:lnTo>
                    <a:lnTo>
                      <a:pt x="62" y="29"/>
                    </a:lnTo>
                    <a:lnTo>
                      <a:pt x="60" y="29"/>
                    </a:lnTo>
                    <a:lnTo>
                      <a:pt x="59" y="29"/>
                    </a:lnTo>
                    <a:lnTo>
                      <a:pt x="58" y="29"/>
                    </a:lnTo>
                    <a:lnTo>
                      <a:pt x="56" y="29"/>
                    </a:lnTo>
                    <a:lnTo>
                      <a:pt x="55" y="29"/>
                    </a:lnTo>
                    <a:lnTo>
                      <a:pt x="53" y="31"/>
                    </a:lnTo>
                    <a:lnTo>
                      <a:pt x="52" y="31"/>
                    </a:lnTo>
                    <a:lnTo>
                      <a:pt x="51" y="31"/>
                    </a:lnTo>
                    <a:lnTo>
                      <a:pt x="50" y="31"/>
                    </a:lnTo>
                    <a:lnTo>
                      <a:pt x="49" y="31"/>
                    </a:lnTo>
                    <a:lnTo>
                      <a:pt x="48" y="31"/>
                    </a:lnTo>
                    <a:lnTo>
                      <a:pt x="47" y="31"/>
                    </a:lnTo>
                    <a:lnTo>
                      <a:pt x="14" y="24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8" name="Freeform 156"/>
              <p:cNvSpPr>
                <a:spLocks/>
              </p:cNvSpPr>
              <p:nvPr/>
            </p:nvSpPr>
            <p:spPr bwMode="auto">
              <a:xfrm>
                <a:off x="2652" y="1732"/>
                <a:ext cx="114" cy="143"/>
              </a:xfrm>
              <a:custGeom>
                <a:avLst/>
                <a:gdLst>
                  <a:gd name="T0" fmla="*/ 30 w 87"/>
                  <a:gd name="T1" fmla="*/ 3 h 86"/>
                  <a:gd name="T2" fmla="*/ 27 w 87"/>
                  <a:gd name="T3" fmla="*/ 2 h 86"/>
                  <a:gd name="T4" fmla="*/ 23 w 87"/>
                  <a:gd name="T5" fmla="*/ 1 h 86"/>
                  <a:gd name="T6" fmla="*/ 19 w 87"/>
                  <a:gd name="T7" fmla="*/ 1 h 86"/>
                  <a:gd name="T8" fmla="*/ 15 w 87"/>
                  <a:gd name="T9" fmla="*/ 0 h 86"/>
                  <a:gd name="T10" fmla="*/ 11 w 87"/>
                  <a:gd name="T11" fmla="*/ 1 h 86"/>
                  <a:gd name="T12" fmla="*/ 8 w 87"/>
                  <a:gd name="T13" fmla="*/ 2 h 86"/>
                  <a:gd name="T14" fmla="*/ 6 w 87"/>
                  <a:gd name="T15" fmla="*/ 4 h 86"/>
                  <a:gd name="T16" fmla="*/ 3 w 87"/>
                  <a:gd name="T17" fmla="*/ 6 h 86"/>
                  <a:gd name="T18" fmla="*/ 0 w 87"/>
                  <a:gd name="T19" fmla="*/ 9 h 86"/>
                  <a:gd name="T20" fmla="*/ 1 w 87"/>
                  <a:gd name="T21" fmla="*/ 10 h 86"/>
                  <a:gd name="T22" fmla="*/ 5 w 87"/>
                  <a:gd name="T23" fmla="*/ 10 h 86"/>
                  <a:gd name="T24" fmla="*/ 8 w 87"/>
                  <a:gd name="T25" fmla="*/ 13 h 86"/>
                  <a:gd name="T26" fmla="*/ 12 w 87"/>
                  <a:gd name="T27" fmla="*/ 14 h 86"/>
                  <a:gd name="T28" fmla="*/ 16 w 87"/>
                  <a:gd name="T29" fmla="*/ 17 h 86"/>
                  <a:gd name="T30" fmla="*/ 19 w 87"/>
                  <a:gd name="T31" fmla="*/ 19 h 86"/>
                  <a:gd name="T32" fmla="*/ 24 w 87"/>
                  <a:gd name="T33" fmla="*/ 23 h 86"/>
                  <a:gd name="T34" fmla="*/ 29 w 87"/>
                  <a:gd name="T35" fmla="*/ 28 h 86"/>
                  <a:gd name="T36" fmla="*/ 34 w 87"/>
                  <a:gd name="T37" fmla="*/ 31 h 86"/>
                  <a:gd name="T38" fmla="*/ 40 w 87"/>
                  <a:gd name="T39" fmla="*/ 35 h 86"/>
                  <a:gd name="T40" fmla="*/ 44 w 87"/>
                  <a:gd name="T41" fmla="*/ 39 h 86"/>
                  <a:gd name="T42" fmla="*/ 49 w 87"/>
                  <a:gd name="T43" fmla="*/ 42 h 86"/>
                  <a:gd name="T44" fmla="*/ 52 w 87"/>
                  <a:gd name="T45" fmla="*/ 44 h 86"/>
                  <a:gd name="T46" fmla="*/ 55 w 87"/>
                  <a:gd name="T47" fmla="*/ 47 h 86"/>
                  <a:gd name="T48" fmla="*/ 58 w 87"/>
                  <a:gd name="T49" fmla="*/ 51 h 86"/>
                  <a:gd name="T50" fmla="*/ 60 w 87"/>
                  <a:gd name="T51" fmla="*/ 55 h 86"/>
                  <a:gd name="T52" fmla="*/ 62 w 87"/>
                  <a:gd name="T53" fmla="*/ 61 h 86"/>
                  <a:gd name="T54" fmla="*/ 64 w 87"/>
                  <a:gd name="T55" fmla="*/ 67 h 86"/>
                  <a:gd name="T56" fmla="*/ 67 w 87"/>
                  <a:gd name="T57" fmla="*/ 73 h 86"/>
                  <a:gd name="T58" fmla="*/ 68 w 87"/>
                  <a:gd name="T59" fmla="*/ 79 h 86"/>
                  <a:gd name="T60" fmla="*/ 70 w 87"/>
                  <a:gd name="T61" fmla="*/ 83 h 86"/>
                  <a:gd name="T62" fmla="*/ 79 w 87"/>
                  <a:gd name="T63" fmla="*/ 78 h 86"/>
                  <a:gd name="T64" fmla="*/ 77 w 87"/>
                  <a:gd name="T65" fmla="*/ 75 h 86"/>
                  <a:gd name="T66" fmla="*/ 76 w 87"/>
                  <a:gd name="T67" fmla="*/ 72 h 86"/>
                  <a:gd name="T68" fmla="*/ 74 w 87"/>
                  <a:gd name="T69" fmla="*/ 68 h 86"/>
                  <a:gd name="T70" fmla="*/ 72 w 87"/>
                  <a:gd name="T71" fmla="*/ 62 h 86"/>
                  <a:gd name="T72" fmla="*/ 70 w 87"/>
                  <a:gd name="T73" fmla="*/ 57 h 86"/>
                  <a:gd name="T74" fmla="*/ 69 w 87"/>
                  <a:gd name="T75" fmla="*/ 52 h 86"/>
                  <a:gd name="T76" fmla="*/ 69 w 87"/>
                  <a:gd name="T77" fmla="*/ 47 h 86"/>
                  <a:gd name="T78" fmla="*/ 70 w 87"/>
                  <a:gd name="T79" fmla="*/ 41 h 86"/>
                  <a:gd name="T80" fmla="*/ 74 w 87"/>
                  <a:gd name="T81" fmla="*/ 36 h 86"/>
                  <a:gd name="T82" fmla="*/ 77 w 87"/>
                  <a:gd name="T83" fmla="*/ 35 h 86"/>
                  <a:gd name="T84" fmla="*/ 81 w 87"/>
                  <a:gd name="T85" fmla="*/ 32 h 86"/>
                  <a:gd name="T86" fmla="*/ 85 w 87"/>
                  <a:gd name="T87" fmla="*/ 31 h 86"/>
                  <a:gd name="T88" fmla="*/ 84 w 87"/>
                  <a:gd name="T89" fmla="*/ 20 h 86"/>
                  <a:gd name="T90" fmla="*/ 80 w 87"/>
                  <a:gd name="T91" fmla="*/ 22 h 86"/>
                  <a:gd name="T92" fmla="*/ 77 w 87"/>
                  <a:gd name="T93" fmla="*/ 23 h 86"/>
                  <a:gd name="T94" fmla="*/ 73 w 87"/>
                  <a:gd name="T95" fmla="*/ 24 h 86"/>
                  <a:gd name="T96" fmla="*/ 69 w 87"/>
                  <a:gd name="T97" fmla="*/ 24 h 86"/>
                  <a:gd name="T98" fmla="*/ 67 w 87"/>
                  <a:gd name="T99" fmla="*/ 22 h 86"/>
                  <a:gd name="T100" fmla="*/ 65 w 87"/>
                  <a:gd name="T101" fmla="*/ 18 h 86"/>
                  <a:gd name="T102" fmla="*/ 63 w 87"/>
                  <a:gd name="T103" fmla="*/ 14 h 86"/>
                  <a:gd name="T104" fmla="*/ 58 w 87"/>
                  <a:gd name="T105" fmla="*/ 27 h 8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87"/>
                  <a:gd name="T160" fmla="*/ 0 h 86"/>
                  <a:gd name="T161" fmla="*/ 87 w 87"/>
                  <a:gd name="T162" fmla="*/ 86 h 8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87" h="86">
                    <a:moveTo>
                      <a:pt x="33" y="3"/>
                    </a:moveTo>
                    <a:lnTo>
                      <a:pt x="32" y="3"/>
                    </a:lnTo>
                    <a:lnTo>
                      <a:pt x="31" y="3"/>
                    </a:lnTo>
                    <a:lnTo>
                      <a:pt x="30" y="3"/>
                    </a:lnTo>
                    <a:lnTo>
                      <a:pt x="29" y="2"/>
                    </a:lnTo>
                    <a:lnTo>
                      <a:pt x="28" y="2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1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7" y="4"/>
                    </a:lnTo>
                    <a:lnTo>
                      <a:pt x="6" y="4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1" y="10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8" y="13"/>
                    </a:lnTo>
                    <a:lnTo>
                      <a:pt x="9" y="13"/>
                    </a:lnTo>
                    <a:lnTo>
                      <a:pt x="10" y="13"/>
                    </a:lnTo>
                    <a:lnTo>
                      <a:pt x="11" y="14"/>
                    </a:lnTo>
                    <a:lnTo>
                      <a:pt x="12" y="14"/>
                    </a:lnTo>
                    <a:lnTo>
                      <a:pt x="13" y="15"/>
                    </a:lnTo>
                    <a:lnTo>
                      <a:pt x="14" y="15"/>
                    </a:lnTo>
                    <a:lnTo>
                      <a:pt x="15" y="16"/>
                    </a:lnTo>
                    <a:lnTo>
                      <a:pt x="16" y="17"/>
                    </a:lnTo>
                    <a:lnTo>
                      <a:pt x="17" y="17"/>
                    </a:lnTo>
                    <a:lnTo>
                      <a:pt x="18" y="18"/>
                    </a:lnTo>
                    <a:lnTo>
                      <a:pt x="18" y="19"/>
                    </a:lnTo>
                    <a:lnTo>
                      <a:pt x="19" y="19"/>
                    </a:lnTo>
                    <a:lnTo>
                      <a:pt x="21" y="20"/>
                    </a:lnTo>
                    <a:lnTo>
                      <a:pt x="22" y="22"/>
                    </a:lnTo>
                    <a:lnTo>
                      <a:pt x="23" y="22"/>
                    </a:lnTo>
                    <a:lnTo>
                      <a:pt x="24" y="23"/>
                    </a:lnTo>
                    <a:lnTo>
                      <a:pt x="25" y="24"/>
                    </a:lnTo>
                    <a:lnTo>
                      <a:pt x="27" y="26"/>
                    </a:lnTo>
                    <a:lnTo>
                      <a:pt x="28" y="27"/>
                    </a:lnTo>
                    <a:lnTo>
                      <a:pt x="29" y="28"/>
                    </a:lnTo>
                    <a:lnTo>
                      <a:pt x="30" y="28"/>
                    </a:lnTo>
                    <a:lnTo>
                      <a:pt x="31" y="29"/>
                    </a:lnTo>
                    <a:lnTo>
                      <a:pt x="33" y="30"/>
                    </a:lnTo>
                    <a:lnTo>
                      <a:pt x="34" y="31"/>
                    </a:lnTo>
                    <a:lnTo>
                      <a:pt x="36" y="32"/>
                    </a:lnTo>
                    <a:lnTo>
                      <a:pt x="37" y="34"/>
                    </a:lnTo>
                    <a:lnTo>
                      <a:pt x="38" y="35"/>
                    </a:lnTo>
                    <a:lnTo>
                      <a:pt x="40" y="35"/>
                    </a:lnTo>
                    <a:lnTo>
                      <a:pt x="42" y="36"/>
                    </a:lnTo>
                    <a:lnTo>
                      <a:pt x="43" y="37"/>
                    </a:lnTo>
                    <a:lnTo>
                      <a:pt x="44" y="39"/>
                    </a:lnTo>
                    <a:lnTo>
                      <a:pt x="46" y="39"/>
                    </a:lnTo>
                    <a:lnTo>
                      <a:pt x="47" y="40"/>
                    </a:lnTo>
                    <a:lnTo>
                      <a:pt x="48" y="41"/>
                    </a:lnTo>
                    <a:lnTo>
                      <a:pt x="49" y="42"/>
                    </a:lnTo>
                    <a:lnTo>
                      <a:pt x="50" y="42"/>
                    </a:lnTo>
                    <a:lnTo>
                      <a:pt x="50" y="43"/>
                    </a:lnTo>
                    <a:lnTo>
                      <a:pt x="51" y="44"/>
                    </a:lnTo>
                    <a:lnTo>
                      <a:pt x="52" y="44"/>
                    </a:lnTo>
                    <a:lnTo>
                      <a:pt x="53" y="45"/>
                    </a:lnTo>
                    <a:lnTo>
                      <a:pt x="54" y="47"/>
                    </a:lnTo>
                    <a:lnTo>
                      <a:pt x="55" y="47"/>
                    </a:lnTo>
                    <a:lnTo>
                      <a:pt x="56" y="47"/>
                    </a:lnTo>
                    <a:lnTo>
                      <a:pt x="56" y="48"/>
                    </a:lnTo>
                    <a:lnTo>
                      <a:pt x="57" y="49"/>
                    </a:lnTo>
                    <a:lnTo>
                      <a:pt x="58" y="51"/>
                    </a:lnTo>
                    <a:lnTo>
                      <a:pt x="58" y="52"/>
                    </a:lnTo>
                    <a:lnTo>
                      <a:pt x="59" y="53"/>
                    </a:lnTo>
                    <a:lnTo>
                      <a:pt x="59" y="54"/>
                    </a:lnTo>
                    <a:lnTo>
                      <a:pt x="60" y="55"/>
                    </a:lnTo>
                    <a:lnTo>
                      <a:pt x="60" y="57"/>
                    </a:lnTo>
                    <a:lnTo>
                      <a:pt x="60" y="58"/>
                    </a:lnTo>
                    <a:lnTo>
                      <a:pt x="61" y="60"/>
                    </a:lnTo>
                    <a:lnTo>
                      <a:pt x="62" y="61"/>
                    </a:lnTo>
                    <a:lnTo>
                      <a:pt x="62" y="62"/>
                    </a:lnTo>
                    <a:lnTo>
                      <a:pt x="63" y="65"/>
                    </a:lnTo>
                    <a:lnTo>
                      <a:pt x="64" y="66"/>
                    </a:lnTo>
                    <a:lnTo>
                      <a:pt x="64" y="67"/>
                    </a:lnTo>
                    <a:lnTo>
                      <a:pt x="65" y="69"/>
                    </a:lnTo>
                    <a:lnTo>
                      <a:pt x="66" y="70"/>
                    </a:lnTo>
                    <a:lnTo>
                      <a:pt x="66" y="72"/>
                    </a:lnTo>
                    <a:lnTo>
                      <a:pt x="67" y="73"/>
                    </a:lnTo>
                    <a:lnTo>
                      <a:pt x="67" y="74"/>
                    </a:lnTo>
                    <a:lnTo>
                      <a:pt x="68" y="77"/>
                    </a:lnTo>
                    <a:lnTo>
                      <a:pt x="68" y="78"/>
                    </a:lnTo>
                    <a:lnTo>
                      <a:pt x="68" y="79"/>
                    </a:lnTo>
                    <a:lnTo>
                      <a:pt x="69" y="80"/>
                    </a:lnTo>
                    <a:lnTo>
                      <a:pt x="69" y="81"/>
                    </a:lnTo>
                    <a:lnTo>
                      <a:pt x="69" y="82"/>
                    </a:lnTo>
                    <a:lnTo>
                      <a:pt x="70" y="83"/>
                    </a:lnTo>
                    <a:lnTo>
                      <a:pt x="70" y="85"/>
                    </a:lnTo>
                    <a:lnTo>
                      <a:pt x="80" y="79"/>
                    </a:lnTo>
                    <a:lnTo>
                      <a:pt x="80" y="78"/>
                    </a:lnTo>
                    <a:lnTo>
                      <a:pt x="79" y="78"/>
                    </a:lnTo>
                    <a:lnTo>
                      <a:pt x="79" y="77"/>
                    </a:lnTo>
                    <a:lnTo>
                      <a:pt x="78" y="77"/>
                    </a:lnTo>
                    <a:lnTo>
                      <a:pt x="78" y="75"/>
                    </a:lnTo>
                    <a:lnTo>
                      <a:pt x="77" y="75"/>
                    </a:lnTo>
                    <a:lnTo>
                      <a:pt x="77" y="74"/>
                    </a:lnTo>
                    <a:lnTo>
                      <a:pt x="77" y="73"/>
                    </a:lnTo>
                    <a:lnTo>
                      <a:pt x="77" y="72"/>
                    </a:lnTo>
                    <a:lnTo>
                      <a:pt x="76" y="72"/>
                    </a:lnTo>
                    <a:lnTo>
                      <a:pt x="76" y="71"/>
                    </a:lnTo>
                    <a:lnTo>
                      <a:pt x="75" y="70"/>
                    </a:lnTo>
                    <a:lnTo>
                      <a:pt x="75" y="69"/>
                    </a:lnTo>
                    <a:lnTo>
                      <a:pt x="74" y="68"/>
                    </a:lnTo>
                    <a:lnTo>
                      <a:pt x="74" y="67"/>
                    </a:lnTo>
                    <a:lnTo>
                      <a:pt x="73" y="66"/>
                    </a:lnTo>
                    <a:lnTo>
                      <a:pt x="72" y="65"/>
                    </a:lnTo>
                    <a:lnTo>
                      <a:pt x="72" y="62"/>
                    </a:lnTo>
                    <a:lnTo>
                      <a:pt x="72" y="61"/>
                    </a:lnTo>
                    <a:lnTo>
                      <a:pt x="71" y="60"/>
                    </a:lnTo>
                    <a:lnTo>
                      <a:pt x="70" y="57"/>
                    </a:lnTo>
                    <a:lnTo>
                      <a:pt x="70" y="56"/>
                    </a:lnTo>
                    <a:lnTo>
                      <a:pt x="70" y="55"/>
                    </a:lnTo>
                    <a:lnTo>
                      <a:pt x="69" y="53"/>
                    </a:lnTo>
                    <a:lnTo>
                      <a:pt x="69" y="52"/>
                    </a:lnTo>
                    <a:lnTo>
                      <a:pt x="69" y="51"/>
                    </a:lnTo>
                    <a:lnTo>
                      <a:pt x="69" y="48"/>
                    </a:lnTo>
                    <a:lnTo>
                      <a:pt x="69" y="47"/>
                    </a:lnTo>
                    <a:lnTo>
                      <a:pt x="69" y="44"/>
                    </a:lnTo>
                    <a:lnTo>
                      <a:pt x="70" y="43"/>
                    </a:lnTo>
                    <a:lnTo>
                      <a:pt x="70" y="42"/>
                    </a:lnTo>
                    <a:lnTo>
                      <a:pt x="70" y="41"/>
                    </a:lnTo>
                    <a:lnTo>
                      <a:pt x="71" y="40"/>
                    </a:lnTo>
                    <a:lnTo>
                      <a:pt x="72" y="39"/>
                    </a:lnTo>
                    <a:lnTo>
                      <a:pt x="73" y="37"/>
                    </a:lnTo>
                    <a:lnTo>
                      <a:pt x="74" y="36"/>
                    </a:lnTo>
                    <a:lnTo>
                      <a:pt x="75" y="35"/>
                    </a:lnTo>
                    <a:lnTo>
                      <a:pt x="76" y="35"/>
                    </a:lnTo>
                    <a:lnTo>
                      <a:pt x="77" y="35"/>
                    </a:lnTo>
                    <a:lnTo>
                      <a:pt x="78" y="34"/>
                    </a:lnTo>
                    <a:lnTo>
                      <a:pt x="79" y="34"/>
                    </a:lnTo>
                    <a:lnTo>
                      <a:pt x="80" y="32"/>
                    </a:lnTo>
                    <a:lnTo>
                      <a:pt x="81" y="32"/>
                    </a:lnTo>
                    <a:lnTo>
                      <a:pt x="82" y="32"/>
                    </a:lnTo>
                    <a:lnTo>
                      <a:pt x="83" y="32"/>
                    </a:lnTo>
                    <a:lnTo>
                      <a:pt x="84" y="32"/>
                    </a:lnTo>
                    <a:lnTo>
                      <a:pt x="85" y="31"/>
                    </a:lnTo>
                    <a:lnTo>
                      <a:pt x="86" y="19"/>
                    </a:lnTo>
                    <a:lnTo>
                      <a:pt x="85" y="19"/>
                    </a:lnTo>
                    <a:lnTo>
                      <a:pt x="85" y="20"/>
                    </a:lnTo>
                    <a:lnTo>
                      <a:pt x="84" y="20"/>
                    </a:lnTo>
                    <a:lnTo>
                      <a:pt x="83" y="20"/>
                    </a:lnTo>
                    <a:lnTo>
                      <a:pt x="82" y="22"/>
                    </a:lnTo>
                    <a:lnTo>
                      <a:pt x="81" y="22"/>
                    </a:lnTo>
                    <a:lnTo>
                      <a:pt x="80" y="22"/>
                    </a:lnTo>
                    <a:lnTo>
                      <a:pt x="79" y="22"/>
                    </a:lnTo>
                    <a:lnTo>
                      <a:pt x="78" y="22"/>
                    </a:lnTo>
                    <a:lnTo>
                      <a:pt x="77" y="23"/>
                    </a:lnTo>
                    <a:lnTo>
                      <a:pt x="76" y="23"/>
                    </a:lnTo>
                    <a:lnTo>
                      <a:pt x="75" y="24"/>
                    </a:lnTo>
                    <a:lnTo>
                      <a:pt x="74" y="24"/>
                    </a:lnTo>
                    <a:lnTo>
                      <a:pt x="73" y="24"/>
                    </a:lnTo>
                    <a:lnTo>
                      <a:pt x="72" y="24"/>
                    </a:lnTo>
                    <a:lnTo>
                      <a:pt x="71" y="24"/>
                    </a:lnTo>
                    <a:lnTo>
                      <a:pt x="70" y="24"/>
                    </a:lnTo>
                    <a:lnTo>
                      <a:pt x="69" y="24"/>
                    </a:lnTo>
                    <a:lnTo>
                      <a:pt x="69" y="23"/>
                    </a:lnTo>
                    <a:lnTo>
                      <a:pt x="68" y="23"/>
                    </a:lnTo>
                    <a:lnTo>
                      <a:pt x="68" y="22"/>
                    </a:lnTo>
                    <a:lnTo>
                      <a:pt x="67" y="22"/>
                    </a:lnTo>
                    <a:lnTo>
                      <a:pt x="66" y="20"/>
                    </a:lnTo>
                    <a:lnTo>
                      <a:pt x="66" y="19"/>
                    </a:lnTo>
                    <a:lnTo>
                      <a:pt x="65" y="19"/>
                    </a:lnTo>
                    <a:lnTo>
                      <a:pt x="65" y="18"/>
                    </a:lnTo>
                    <a:lnTo>
                      <a:pt x="64" y="17"/>
                    </a:lnTo>
                    <a:lnTo>
                      <a:pt x="64" y="16"/>
                    </a:lnTo>
                    <a:lnTo>
                      <a:pt x="63" y="15"/>
                    </a:lnTo>
                    <a:lnTo>
                      <a:pt x="63" y="14"/>
                    </a:lnTo>
                    <a:lnTo>
                      <a:pt x="63" y="13"/>
                    </a:lnTo>
                    <a:lnTo>
                      <a:pt x="62" y="13"/>
                    </a:lnTo>
                    <a:lnTo>
                      <a:pt x="62" y="11"/>
                    </a:lnTo>
                    <a:lnTo>
                      <a:pt x="58" y="27"/>
                    </a:lnTo>
                    <a:lnTo>
                      <a:pt x="33" y="3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69" name="Freeform 157"/>
              <p:cNvSpPr>
                <a:spLocks/>
              </p:cNvSpPr>
              <p:nvPr/>
            </p:nvSpPr>
            <p:spPr bwMode="auto">
              <a:xfrm>
                <a:off x="2888" y="1711"/>
                <a:ext cx="113" cy="147"/>
              </a:xfrm>
              <a:custGeom>
                <a:avLst/>
                <a:gdLst>
                  <a:gd name="T0" fmla="*/ 1 w 86"/>
                  <a:gd name="T1" fmla="*/ 43 h 87"/>
                  <a:gd name="T2" fmla="*/ 4 w 86"/>
                  <a:gd name="T3" fmla="*/ 44 h 87"/>
                  <a:gd name="T4" fmla="*/ 7 w 86"/>
                  <a:gd name="T5" fmla="*/ 45 h 87"/>
                  <a:gd name="T6" fmla="*/ 10 w 86"/>
                  <a:gd name="T7" fmla="*/ 47 h 87"/>
                  <a:gd name="T8" fmla="*/ 14 w 86"/>
                  <a:gd name="T9" fmla="*/ 48 h 87"/>
                  <a:gd name="T10" fmla="*/ 18 w 86"/>
                  <a:gd name="T11" fmla="*/ 50 h 87"/>
                  <a:gd name="T12" fmla="*/ 22 w 86"/>
                  <a:gd name="T13" fmla="*/ 52 h 87"/>
                  <a:gd name="T14" fmla="*/ 25 w 86"/>
                  <a:gd name="T15" fmla="*/ 55 h 87"/>
                  <a:gd name="T16" fmla="*/ 28 w 86"/>
                  <a:gd name="T17" fmla="*/ 58 h 87"/>
                  <a:gd name="T18" fmla="*/ 30 w 86"/>
                  <a:gd name="T19" fmla="*/ 60 h 87"/>
                  <a:gd name="T20" fmla="*/ 32 w 86"/>
                  <a:gd name="T21" fmla="*/ 63 h 87"/>
                  <a:gd name="T22" fmla="*/ 33 w 86"/>
                  <a:gd name="T23" fmla="*/ 66 h 87"/>
                  <a:gd name="T24" fmla="*/ 34 w 86"/>
                  <a:gd name="T25" fmla="*/ 70 h 87"/>
                  <a:gd name="T26" fmla="*/ 35 w 86"/>
                  <a:gd name="T27" fmla="*/ 73 h 87"/>
                  <a:gd name="T28" fmla="*/ 35 w 86"/>
                  <a:gd name="T29" fmla="*/ 76 h 87"/>
                  <a:gd name="T30" fmla="*/ 35 w 86"/>
                  <a:gd name="T31" fmla="*/ 79 h 87"/>
                  <a:gd name="T32" fmla="*/ 35 w 86"/>
                  <a:gd name="T33" fmla="*/ 83 h 87"/>
                  <a:gd name="T34" fmla="*/ 34 w 86"/>
                  <a:gd name="T35" fmla="*/ 84 h 87"/>
                  <a:gd name="T36" fmla="*/ 44 w 86"/>
                  <a:gd name="T37" fmla="*/ 59 h 87"/>
                  <a:gd name="T38" fmla="*/ 41 w 86"/>
                  <a:gd name="T39" fmla="*/ 58 h 87"/>
                  <a:gd name="T40" fmla="*/ 39 w 86"/>
                  <a:gd name="T41" fmla="*/ 56 h 87"/>
                  <a:gd name="T42" fmla="*/ 37 w 86"/>
                  <a:gd name="T43" fmla="*/ 53 h 87"/>
                  <a:gd name="T44" fmla="*/ 35 w 86"/>
                  <a:gd name="T45" fmla="*/ 52 h 87"/>
                  <a:gd name="T46" fmla="*/ 32 w 86"/>
                  <a:gd name="T47" fmla="*/ 50 h 87"/>
                  <a:gd name="T48" fmla="*/ 31 w 86"/>
                  <a:gd name="T49" fmla="*/ 48 h 87"/>
                  <a:gd name="T50" fmla="*/ 31 w 86"/>
                  <a:gd name="T51" fmla="*/ 47 h 87"/>
                  <a:gd name="T52" fmla="*/ 33 w 86"/>
                  <a:gd name="T53" fmla="*/ 46 h 87"/>
                  <a:gd name="T54" fmla="*/ 36 w 86"/>
                  <a:gd name="T55" fmla="*/ 45 h 87"/>
                  <a:gd name="T56" fmla="*/ 39 w 86"/>
                  <a:gd name="T57" fmla="*/ 43 h 87"/>
                  <a:gd name="T58" fmla="*/ 42 w 86"/>
                  <a:gd name="T59" fmla="*/ 42 h 87"/>
                  <a:gd name="T60" fmla="*/ 46 w 86"/>
                  <a:gd name="T61" fmla="*/ 39 h 87"/>
                  <a:gd name="T62" fmla="*/ 50 w 86"/>
                  <a:gd name="T63" fmla="*/ 36 h 87"/>
                  <a:gd name="T64" fmla="*/ 53 w 86"/>
                  <a:gd name="T65" fmla="*/ 34 h 87"/>
                  <a:gd name="T66" fmla="*/ 57 w 86"/>
                  <a:gd name="T67" fmla="*/ 31 h 87"/>
                  <a:gd name="T68" fmla="*/ 61 w 86"/>
                  <a:gd name="T69" fmla="*/ 28 h 87"/>
                  <a:gd name="T70" fmla="*/ 65 w 86"/>
                  <a:gd name="T71" fmla="*/ 24 h 87"/>
                  <a:gd name="T72" fmla="*/ 68 w 86"/>
                  <a:gd name="T73" fmla="*/ 21 h 87"/>
                  <a:gd name="T74" fmla="*/ 71 w 86"/>
                  <a:gd name="T75" fmla="*/ 18 h 87"/>
                  <a:gd name="T76" fmla="*/ 74 w 86"/>
                  <a:gd name="T77" fmla="*/ 15 h 87"/>
                  <a:gd name="T78" fmla="*/ 76 w 86"/>
                  <a:gd name="T79" fmla="*/ 11 h 87"/>
                  <a:gd name="T80" fmla="*/ 79 w 86"/>
                  <a:gd name="T81" fmla="*/ 10 h 87"/>
                  <a:gd name="T82" fmla="*/ 81 w 86"/>
                  <a:gd name="T83" fmla="*/ 6 h 87"/>
                  <a:gd name="T84" fmla="*/ 82 w 86"/>
                  <a:gd name="T85" fmla="*/ 4 h 87"/>
                  <a:gd name="T86" fmla="*/ 84 w 86"/>
                  <a:gd name="T87" fmla="*/ 2 h 87"/>
                  <a:gd name="T88" fmla="*/ 85 w 86"/>
                  <a:gd name="T89" fmla="*/ 0 h 87"/>
                  <a:gd name="T90" fmla="*/ 0 w 86"/>
                  <a:gd name="T91" fmla="*/ 43 h 8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"/>
                  <a:gd name="T139" fmla="*/ 0 h 87"/>
                  <a:gd name="T140" fmla="*/ 86 w 86"/>
                  <a:gd name="T141" fmla="*/ 87 h 87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" h="87">
                    <a:moveTo>
                      <a:pt x="0" y="43"/>
                    </a:moveTo>
                    <a:lnTo>
                      <a:pt x="0" y="43"/>
                    </a:lnTo>
                    <a:lnTo>
                      <a:pt x="1" y="43"/>
                    </a:lnTo>
                    <a:lnTo>
                      <a:pt x="2" y="44"/>
                    </a:lnTo>
                    <a:lnTo>
                      <a:pt x="3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6" y="45"/>
                    </a:lnTo>
                    <a:lnTo>
                      <a:pt x="7" y="45"/>
                    </a:lnTo>
                    <a:lnTo>
                      <a:pt x="8" y="46"/>
                    </a:lnTo>
                    <a:lnTo>
                      <a:pt x="9" y="46"/>
                    </a:lnTo>
                    <a:lnTo>
                      <a:pt x="10" y="47"/>
                    </a:lnTo>
                    <a:lnTo>
                      <a:pt x="11" y="47"/>
                    </a:lnTo>
                    <a:lnTo>
                      <a:pt x="13" y="48"/>
                    </a:lnTo>
                    <a:lnTo>
                      <a:pt x="14" y="48"/>
                    </a:lnTo>
                    <a:lnTo>
                      <a:pt x="16" y="49"/>
                    </a:lnTo>
                    <a:lnTo>
                      <a:pt x="17" y="49"/>
                    </a:lnTo>
                    <a:lnTo>
                      <a:pt x="18" y="50"/>
                    </a:lnTo>
                    <a:lnTo>
                      <a:pt x="19" y="51"/>
                    </a:lnTo>
                    <a:lnTo>
                      <a:pt x="20" y="51"/>
                    </a:lnTo>
                    <a:lnTo>
                      <a:pt x="22" y="52"/>
                    </a:lnTo>
                    <a:lnTo>
                      <a:pt x="23" y="53"/>
                    </a:lnTo>
                    <a:lnTo>
                      <a:pt x="24" y="53"/>
                    </a:lnTo>
                    <a:lnTo>
                      <a:pt x="25" y="55"/>
                    </a:lnTo>
                    <a:lnTo>
                      <a:pt x="26" y="56"/>
                    </a:lnTo>
                    <a:lnTo>
                      <a:pt x="28" y="57"/>
                    </a:lnTo>
                    <a:lnTo>
                      <a:pt x="28" y="58"/>
                    </a:lnTo>
                    <a:lnTo>
                      <a:pt x="29" y="58"/>
                    </a:lnTo>
                    <a:lnTo>
                      <a:pt x="29" y="59"/>
                    </a:lnTo>
                    <a:lnTo>
                      <a:pt x="30" y="60"/>
                    </a:lnTo>
                    <a:lnTo>
                      <a:pt x="31" y="61"/>
                    </a:lnTo>
                    <a:lnTo>
                      <a:pt x="31" y="62"/>
                    </a:lnTo>
                    <a:lnTo>
                      <a:pt x="32" y="63"/>
                    </a:lnTo>
                    <a:lnTo>
                      <a:pt x="32" y="64"/>
                    </a:lnTo>
                    <a:lnTo>
                      <a:pt x="33" y="65"/>
                    </a:lnTo>
                    <a:lnTo>
                      <a:pt x="33" y="66"/>
                    </a:lnTo>
                    <a:lnTo>
                      <a:pt x="33" y="68"/>
                    </a:lnTo>
                    <a:lnTo>
                      <a:pt x="34" y="69"/>
                    </a:lnTo>
                    <a:lnTo>
                      <a:pt x="34" y="70"/>
                    </a:lnTo>
                    <a:lnTo>
                      <a:pt x="34" y="71"/>
                    </a:lnTo>
                    <a:lnTo>
                      <a:pt x="34" y="72"/>
                    </a:lnTo>
                    <a:lnTo>
                      <a:pt x="35" y="73"/>
                    </a:lnTo>
                    <a:lnTo>
                      <a:pt x="35" y="74"/>
                    </a:lnTo>
                    <a:lnTo>
                      <a:pt x="35" y="75"/>
                    </a:lnTo>
                    <a:lnTo>
                      <a:pt x="35" y="76"/>
                    </a:lnTo>
                    <a:lnTo>
                      <a:pt x="35" y="77"/>
                    </a:lnTo>
                    <a:lnTo>
                      <a:pt x="35" y="78"/>
                    </a:lnTo>
                    <a:lnTo>
                      <a:pt x="35" y="79"/>
                    </a:lnTo>
                    <a:lnTo>
                      <a:pt x="35" y="80"/>
                    </a:lnTo>
                    <a:lnTo>
                      <a:pt x="35" y="82"/>
                    </a:lnTo>
                    <a:lnTo>
                      <a:pt x="35" y="83"/>
                    </a:lnTo>
                    <a:lnTo>
                      <a:pt x="35" y="84"/>
                    </a:lnTo>
                    <a:lnTo>
                      <a:pt x="34" y="84"/>
                    </a:lnTo>
                    <a:lnTo>
                      <a:pt x="34" y="86"/>
                    </a:lnTo>
                    <a:lnTo>
                      <a:pt x="45" y="77"/>
                    </a:lnTo>
                    <a:lnTo>
                      <a:pt x="44" y="59"/>
                    </a:lnTo>
                    <a:lnTo>
                      <a:pt x="43" y="59"/>
                    </a:lnTo>
                    <a:lnTo>
                      <a:pt x="42" y="58"/>
                    </a:lnTo>
                    <a:lnTo>
                      <a:pt x="41" y="58"/>
                    </a:lnTo>
                    <a:lnTo>
                      <a:pt x="40" y="57"/>
                    </a:lnTo>
                    <a:lnTo>
                      <a:pt x="39" y="56"/>
                    </a:lnTo>
                    <a:lnTo>
                      <a:pt x="39" y="55"/>
                    </a:lnTo>
                    <a:lnTo>
                      <a:pt x="38" y="55"/>
                    </a:lnTo>
                    <a:lnTo>
                      <a:pt x="37" y="53"/>
                    </a:lnTo>
                    <a:lnTo>
                      <a:pt x="36" y="53"/>
                    </a:lnTo>
                    <a:lnTo>
                      <a:pt x="36" y="52"/>
                    </a:lnTo>
                    <a:lnTo>
                      <a:pt x="35" y="52"/>
                    </a:lnTo>
                    <a:lnTo>
                      <a:pt x="34" y="51"/>
                    </a:lnTo>
                    <a:lnTo>
                      <a:pt x="33" y="50"/>
                    </a:lnTo>
                    <a:lnTo>
                      <a:pt x="32" y="50"/>
                    </a:lnTo>
                    <a:lnTo>
                      <a:pt x="32" y="49"/>
                    </a:lnTo>
                    <a:lnTo>
                      <a:pt x="31" y="49"/>
                    </a:lnTo>
                    <a:lnTo>
                      <a:pt x="31" y="48"/>
                    </a:lnTo>
                    <a:lnTo>
                      <a:pt x="30" y="48"/>
                    </a:lnTo>
                    <a:lnTo>
                      <a:pt x="30" y="47"/>
                    </a:lnTo>
                    <a:lnTo>
                      <a:pt x="31" y="47"/>
                    </a:lnTo>
                    <a:lnTo>
                      <a:pt x="32" y="47"/>
                    </a:lnTo>
                    <a:lnTo>
                      <a:pt x="32" y="46"/>
                    </a:lnTo>
                    <a:lnTo>
                      <a:pt x="33" y="46"/>
                    </a:lnTo>
                    <a:lnTo>
                      <a:pt x="34" y="46"/>
                    </a:lnTo>
                    <a:lnTo>
                      <a:pt x="35" y="46"/>
                    </a:lnTo>
                    <a:lnTo>
                      <a:pt x="36" y="45"/>
                    </a:lnTo>
                    <a:lnTo>
                      <a:pt x="37" y="44"/>
                    </a:lnTo>
                    <a:lnTo>
                      <a:pt x="38" y="44"/>
                    </a:lnTo>
                    <a:lnTo>
                      <a:pt x="39" y="43"/>
                    </a:lnTo>
                    <a:lnTo>
                      <a:pt x="40" y="43"/>
                    </a:lnTo>
                    <a:lnTo>
                      <a:pt x="41" y="42"/>
                    </a:lnTo>
                    <a:lnTo>
                      <a:pt x="42" y="42"/>
                    </a:lnTo>
                    <a:lnTo>
                      <a:pt x="43" y="41"/>
                    </a:lnTo>
                    <a:lnTo>
                      <a:pt x="45" y="39"/>
                    </a:lnTo>
                    <a:lnTo>
                      <a:pt x="46" y="39"/>
                    </a:lnTo>
                    <a:lnTo>
                      <a:pt x="47" y="38"/>
                    </a:lnTo>
                    <a:lnTo>
                      <a:pt x="49" y="37"/>
                    </a:lnTo>
                    <a:lnTo>
                      <a:pt x="50" y="36"/>
                    </a:lnTo>
                    <a:lnTo>
                      <a:pt x="50" y="35"/>
                    </a:lnTo>
                    <a:lnTo>
                      <a:pt x="52" y="35"/>
                    </a:lnTo>
                    <a:lnTo>
                      <a:pt x="53" y="34"/>
                    </a:lnTo>
                    <a:lnTo>
                      <a:pt x="55" y="33"/>
                    </a:lnTo>
                    <a:lnTo>
                      <a:pt x="56" y="32"/>
                    </a:lnTo>
                    <a:lnTo>
                      <a:pt x="57" y="31"/>
                    </a:lnTo>
                    <a:lnTo>
                      <a:pt x="59" y="30"/>
                    </a:lnTo>
                    <a:lnTo>
                      <a:pt x="59" y="29"/>
                    </a:lnTo>
                    <a:lnTo>
                      <a:pt x="61" y="28"/>
                    </a:lnTo>
                    <a:lnTo>
                      <a:pt x="62" y="26"/>
                    </a:lnTo>
                    <a:lnTo>
                      <a:pt x="63" y="25"/>
                    </a:lnTo>
                    <a:lnTo>
                      <a:pt x="65" y="24"/>
                    </a:lnTo>
                    <a:lnTo>
                      <a:pt x="66" y="23"/>
                    </a:lnTo>
                    <a:lnTo>
                      <a:pt x="67" y="23"/>
                    </a:lnTo>
                    <a:lnTo>
                      <a:pt x="68" y="21"/>
                    </a:lnTo>
                    <a:lnTo>
                      <a:pt x="69" y="20"/>
                    </a:lnTo>
                    <a:lnTo>
                      <a:pt x="70" y="19"/>
                    </a:lnTo>
                    <a:lnTo>
                      <a:pt x="71" y="18"/>
                    </a:lnTo>
                    <a:lnTo>
                      <a:pt x="72" y="17"/>
                    </a:lnTo>
                    <a:lnTo>
                      <a:pt x="73" y="16"/>
                    </a:lnTo>
                    <a:lnTo>
                      <a:pt x="74" y="15"/>
                    </a:lnTo>
                    <a:lnTo>
                      <a:pt x="75" y="14"/>
                    </a:lnTo>
                    <a:lnTo>
                      <a:pt x="76" y="12"/>
                    </a:lnTo>
                    <a:lnTo>
                      <a:pt x="76" y="11"/>
                    </a:lnTo>
                    <a:lnTo>
                      <a:pt x="77" y="10"/>
                    </a:lnTo>
                    <a:lnTo>
                      <a:pt x="78" y="10"/>
                    </a:lnTo>
                    <a:lnTo>
                      <a:pt x="79" y="10"/>
                    </a:lnTo>
                    <a:lnTo>
                      <a:pt x="79" y="8"/>
                    </a:lnTo>
                    <a:lnTo>
                      <a:pt x="80" y="7"/>
                    </a:lnTo>
                    <a:lnTo>
                      <a:pt x="81" y="6"/>
                    </a:lnTo>
                    <a:lnTo>
                      <a:pt x="81" y="5"/>
                    </a:lnTo>
                    <a:lnTo>
                      <a:pt x="82" y="5"/>
                    </a:lnTo>
                    <a:lnTo>
                      <a:pt x="82" y="4"/>
                    </a:lnTo>
                    <a:lnTo>
                      <a:pt x="83" y="4"/>
                    </a:lnTo>
                    <a:lnTo>
                      <a:pt x="83" y="3"/>
                    </a:lnTo>
                    <a:lnTo>
                      <a:pt x="84" y="2"/>
                    </a:lnTo>
                    <a:lnTo>
                      <a:pt x="85" y="2"/>
                    </a:lnTo>
                    <a:lnTo>
                      <a:pt x="85" y="1"/>
                    </a:lnTo>
                    <a:lnTo>
                      <a:pt x="85" y="0"/>
                    </a:lnTo>
                    <a:lnTo>
                      <a:pt x="39" y="34"/>
                    </a:lnTo>
                    <a:lnTo>
                      <a:pt x="15" y="43"/>
                    </a:lnTo>
                    <a:lnTo>
                      <a:pt x="0" y="43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0" name="Freeform 158"/>
              <p:cNvSpPr>
                <a:spLocks/>
              </p:cNvSpPr>
              <p:nvPr/>
            </p:nvSpPr>
            <p:spPr bwMode="auto">
              <a:xfrm>
                <a:off x="2787" y="2469"/>
                <a:ext cx="39" cy="121"/>
              </a:xfrm>
              <a:custGeom>
                <a:avLst/>
                <a:gdLst>
                  <a:gd name="T0" fmla="*/ 23 w 30"/>
                  <a:gd name="T1" fmla="*/ 0 h 73"/>
                  <a:gd name="T2" fmla="*/ 24 w 30"/>
                  <a:gd name="T3" fmla="*/ 1 h 73"/>
                  <a:gd name="T4" fmla="*/ 25 w 30"/>
                  <a:gd name="T5" fmla="*/ 2 h 73"/>
                  <a:gd name="T6" fmla="*/ 26 w 30"/>
                  <a:gd name="T7" fmla="*/ 3 h 73"/>
                  <a:gd name="T8" fmla="*/ 27 w 30"/>
                  <a:gd name="T9" fmla="*/ 4 h 73"/>
                  <a:gd name="T10" fmla="*/ 28 w 30"/>
                  <a:gd name="T11" fmla="*/ 6 h 73"/>
                  <a:gd name="T12" fmla="*/ 28 w 30"/>
                  <a:gd name="T13" fmla="*/ 8 h 73"/>
                  <a:gd name="T14" fmla="*/ 29 w 30"/>
                  <a:gd name="T15" fmla="*/ 10 h 73"/>
                  <a:gd name="T16" fmla="*/ 29 w 30"/>
                  <a:gd name="T17" fmla="*/ 12 h 73"/>
                  <a:gd name="T18" fmla="*/ 29 w 30"/>
                  <a:gd name="T19" fmla="*/ 15 h 73"/>
                  <a:gd name="T20" fmla="*/ 29 w 30"/>
                  <a:gd name="T21" fmla="*/ 17 h 73"/>
                  <a:gd name="T22" fmla="*/ 28 w 30"/>
                  <a:gd name="T23" fmla="*/ 19 h 73"/>
                  <a:gd name="T24" fmla="*/ 28 w 30"/>
                  <a:gd name="T25" fmla="*/ 22 h 73"/>
                  <a:gd name="T26" fmla="*/ 28 w 30"/>
                  <a:gd name="T27" fmla="*/ 25 h 73"/>
                  <a:gd name="T28" fmla="*/ 27 w 30"/>
                  <a:gd name="T29" fmla="*/ 28 h 73"/>
                  <a:gd name="T30" fmla="*/ 27 w 30"/>
                  <a:gd name="T31" fmla="*/ 30 h 73"/>
                  <a:gd name="T32" fmla="*/ 27 w 30"/>
                  <a:gd name="T33" fmla="*/ 34 h 73"/>
                  <a:gd name="T34" fmla="*/ 27 w 30"/>
                  <a:gd name="T35" fmla="*/ 36 h 73"/>
                  <a:gd name="T36" fmla="*/ 28 w 30"/>
                  <a:gd name="T37" fmla="*/ 39 h 73"/>
                  <a:gd name="T38" fmla="*/ 28 w 30"/>
                  <a:gd name="T39" fmla="*/ 42 h 73"/>
                  <a:gd name="T40" fmla="*/ 28 w 30"/>
                  <a:gd name="T41" fmla="*/ 43 h 73"/>
                  <a:gd name="T42" fmla="*/ 28 w 30"/>
                  <a:gd name="T43" fmla="*/ 46 h 73"/>
                  <a:gd name="T44" fmla="*/ 28 w 30"/>
                  <a:gd name="T45" fmla="*/ 48 h 73"/>
                  <a:gd name="T46" fmla="*/ 28 w 30"/>
                  <a:gd name="T47" fmla="*/ 50 h 73"/>
                  <a:gd name="T48" fmla="*/ 28 w 30"/>
                  <a:gd name="T49" fmla="*/ 52 h 73"/>
                  <a:gd name="T50" fmla="*/ 27 w 30"/>
                  <a:gd name="T51" fmla="*/ 54 h 73"/>
                  <a:gd name="T52" fmla="*/ 27 w 30"/>
                  <a:gd name="T53" fmla="*/ 56 h 73"/>
                  <a:gd name="T54" fmla="*/ 25 w 30"/>
                  <a:gd name="T55" fmla="*/ 57 h 73"/>
                  <a:gd name="T56" fmla="*/ 24 w 30"/>
                  <a:gd name="T57" fmla="*/ 59 h 73"/>
                  <a:gd name="T58" fmla="*/ 22 w 30"/>
                  <a:gd name="T59" fmla="*/ 60 h 73"/>
                  <a:gd name="T60" fmla="*/ 20 w 30"/>
                  <a:gd name="T61" fmla="*/ 62 h 73"/>
                  <a:gd name="T62" fmla="*/ 19 w 30"/>
                  <a:gd name="T63" fmla="*/ 63 h 73"/>
                  <a:gd name="T64" fmla="*/ 17 w 30"/>
                  <a:gd name="T65" fmla="*/ 64 h 73"/>
                  <a:gd name="T66" fmla="*/ 15 w 30"/>
                  <a:gd name="T67" fmla="*/ 65 h 73"/>
                  <a:gd name="T68" fmla="*/ 13 w 30"/>
                  <a:gd name="T69" fmla="*/ 66 h 73"/>
                  <a:gd name="T70" fmla="*/ 10 w 30"/>
                  <a:gd name="T71" fmla="*/ 67 h 73"/>
                  <a:gd name="T72" fmla="*/ 9 w 30"/>
                  <a:gd name="T73" fmla="*/ 68 h 73"/>
                  <a:gd name="T74" fmla="*/ 7 w 30"/>
                  <a:gd name="T75" fmla="*/ 68 h 73"/>
                  <a:gd name="T76" fmla="*/ 5 w 30"/>
                  <a:gd name="T77" fmla="*/ 69 h 73"/>
                  <a:gd name="T78" fmla="*/ 3 w 30"/>
                  <a:gd name="T79" fmla="*/ 70 h 73"/>
                  <a:gd name="T80" fmla="*/ 1 w 30"/>
                  <a:gd name="T81" fmla="*/ 72 h 73"/>
                  <a:gd name="T82" fmla="*/ 0 w 30"/>
                  <a:gd name="T83" fmla="*/ 72 h 73"/>
                  <a:gd name="T84" fmla="*/ 3 w 30"/>
                  <a:gd name="T85" fmla="*/ 69 h 73"/>
                  <a:gd name="T86" fmla="*/ 7 w 30"/>
                  <a:gd name="T87" fmla="*/ 67 h 73"/>
                  <a:gd name="T88" fmla="*/ 9 w 30"/>
                  <a:gd name="T89" fmla="*/ 64 h 73"/>
                  <a:gd name="T90" fmla="*/ 12 w 30"/>
                  <a:gd name="T91" fmla="*/ 60 h 73"/>
                  <a:gd name="T92" fmla="*/ 14 w 30"/>
                  <a:gd name="T93" fmla="*/ 55 h 73"/>
                  <a:gd name="T94" fmla="*/ 17 w 30"/>
                  <a:gd name="T95" fmla="*/ 51 h 73"/>
                  <a:gd name="T96" fmla="*/ 18 w 30"/>
                  <a:gd name="T97" fmla="*/ 46 h 73"/>
                  <a:gd name="T98" fmla="*/ 19 w 30"/>
                  <a:gd name="T99" fmla="*/ 41 h 73"/>
                  <a:gd name="T100" fmla="*/ 20 w 30"/>
                  <a:gd name="T101" fmla="*/ 35 h 73"/>
                  <a:gd name="T102" fmla="*/ 21 w 30"/>
                  <a:gd name="T103" fmla="*/ 29 h 73"/>
                  <a:gd name="T104" fmla="*/ 22 w 30"/>
                  <a:gd name="T105" fmla="*/ 24 h 73"/>
                  <a:gd name="T106" fmla="*/ 22 w 30"/>
                  <a:gd name="T107" fmla="*/ 19 h 73"/>
                  <a:gd name="T108" fmla="*/ 23 w 30"/>
                  <a:gd name="T109" fmla="*/ 14 h 73"/>
                  <a:gd name="T110" fmla="*/ 23 w 30"/>
                  <a:gd name="T111" fmla="*/ 8 h 73"/>
                  <a:gd name="T112" fmla="*/ 23 w 30"/>
                  <a:gd name="T113" fmla="*/ 4 h 73"/>
                  <a:gd name="T114" fmla="*/ 22 w 30"/>
                  <a:gd name="T115" fmla="*/ 0 h 7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30"/>
                  <a:gd name="T175" fmla="*/ 0 h 73"/>
                  <a:gd name="T176" fmla="*/ 30 w 30"/>
                  <a:gd name="T177" fmla="*/ 73 h 73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30" h="73">
                    <a:moveTo>
                      <a:pt x="22" y="0"/>
                    </a:moveTo>
                    <a:lnTo>
                      <a:pt x="23" y="0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6" y="3"/>
                    </a:lnTo>
                    <a:lnTo>
                      <a:pt x="26" y="4"/>
                    </a:lnTo>
                    <a:lnTo>
                      <a:pt x="27" y="4"/>
                    </a:lnTo>
                    <a:lnTo>
                      <a:pt x="27" y="5"/>
                    </a:lnTo>
                    <a:lnTo>
                      <a:pt x="28" y="6"/>
                    </a:lnTo>
                    <a:lnTo>
                      <a:pt x="28" y="7"/>
                    </a:lnTo>
                    <a:lnTo>
                      <a:pt x="28" y="8"/>
                    </a:lnTo>
                    <a:lnTo>
                      <a:pt x="28" y="9"/>
                    </a:lnTo>
                    <a:lnTo>
                      <a:pt x="29" y="10"/>
                    </a:lnTo>
                    <a:lnTo>
                      <a:pt x="29" y="11"/>
                    </a:lnTo>
                    <a:lnTo>
                      <a:pt x="29" y="12"/>
                    </a:lnTo>
                    <a:lnTo>
                      <a:pt x="29" y="14"/>
                    </a:lnTo>
                    <a:lnTo>
                      <a:pt x="29" y="15"/>
                    </a:lnTo>
                    <a:lnTo>
                      <a:pt x="29" y="16"/>
                    </a:lnTo>
                    <a:lnTo>
                      <a:pt x="29" y="17"/>
                    </a:lnTo>
                    <a:lnTo>
                      <a:pt x="29" y="18"/>
                    </a:lnTo>
                    <a:lnTo>
                      <a:pt x="28" y="19"/>
                    </a:lnTo>
                    <a:lnTo>
                      <a:pt x="28" y="20"/>
                    </a:lnTo>
                    <a:lnTo>
                      <a:pt x="28" y="22"/>
                    </a:lnTo>
                    <a:lnTo>
                      <a:pt x="28" y="23"/>
                    </a:lnTo>
                    <a:lnTo>
                      <a:pt x="28" y="25"/>
                    </a:lnTo>
                    <a:lnTo>
                      <a:pt x="27" y="27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7" y="30"/>
                    </a:lnTo>
                    <a:lnTo>
                      <a:pt x="27" y="32"/>
                    </a:lnTo>
                    <a:lnTo>
                      <a:pt x="27" y="34"/>
                    </a:lnTo>
                    <a:lnTo>
                      <a:pt x="27" y="35"/>
                    </a:lnTo>
                    <a:lnTo>
                      <a:pt x="27" y="36"/>
                    </a:lnTo>
                    <a:lnTo>
                      <a:pt x="28" y="38"/>
                    </a:lnTo>
                    <a:lnTo>
                      <a:pt x="28" y="39"/>
                    </a:lnTo>
                    <a:lnTo>
                      <a:pt x="28" y="41"/>
                    </a:lnTo>
                    <a:lnTo>
                      <a:pt x="28" y="42"/>
                    </a:lnTo>
                    <a:lnTo>
                      <a:pt x="28" y="43"/>
                    </a:lnTo>
                    <a:lnTo>
                      <a:pt x="28" y="45"/>
                    </a:lnTo>
                    <a:lnTo>
                      <a:pt x="28" y="46"/>
                    </a:lnTo>
                    <a:lnTo>
                      <a:pt x="28" y="47"/>
                    </a:lnTo>
                    <a:lnTo>
                      <a:pt x="28" y="48"/>
                    </a:lnTo>
                    <a:lnTo>
                      <a:pt x="28" y="49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8" y="52"/>
                    </a:lnTo>
                    <a:lnTo>
                      <a:pt x="28" y="54"/>
                    </a:lnTo>
                    <a:lnTo>
                      <a:pt x="27" y="54"/>
                    </a:lnTo>
                    <a:lnTo>
                      <a:pt x="27" y="55"/>
                    </a:lnTo>
                    <a:lnTo>
                      <a:pt x="27" y="56"/>
                    </a:lnTo>
                    <a:lnTo>
                      <a:pt x="26" y="56"/>
                    </a:lnTo>
                    <a:lnTo>
                      <a:pt x="25" y="57"/>
                    </a:lnTo>
                    <a:lnTo>
                      <a:pt x="25" y="59"/>
                    </a:lnTo>
                    <a:lnTo>
                      <a:pt x="24" y="59"/>
                    </a:lnTo>
                    <a:lnTo>
                      <a:pt x="23" y="60"/>
                    </a:lnTo>
                    <a:lnTo>
                      <a:pt x="22" y="60"/>
                    </a:lnTo>
                    <a:lnTo>
                      <a:pt x="21" y="61"/>
                    </a:lnTo>
                    <a:lnTo>
                      <a:pt x="20" y="62"/>
                    </a:lnTo>
                    <a:lnTo>
                      <a:pt x="19" y="62"/>
                    </a:lnTo>
                    <a:lnTo>
                      <a:pt x="19" y="63"/>
                    </a:lnTo>
                    <a:lnTo>
                      <a:pt x="18" y="63"/>
                    </a:lnTo>
                    <a:lnTo>
                      <a:pt x="17" y="64"/>
                    </a:lnTo>
                    <a:lnTo>
                      <a:pt x="16" y="64"/>
                    </a:lnTo>
                    <a:lnTo>
                      <a:pt x="15" y="65"/>
                    </a:lnTo>
                    <a:lnTo>
                      <a:pt x="14" y="65"/>
                    </a:lnTo>
                    <a:lnTo>
                      <a:pt x="13" y="66"/>
                    </a:lnTo>
                    <a:lnTo>
                      <a:pt x="12" y="66"/>
                    </a:lnTo>
                    <a:lnTo>
                      <a:pt x="10" y="67"/>
                    </a:lnTo>
                    <a:lnTo>
                      <a:pt x="9" y="67"/>
                    </a:lnTo>
                    <a:lnTo>
                      <a:pt x="9" y="68"/>
                    </a:lnTo>
                    <a:lnTo>
                      <a:pt x="8" y="68"/>
                    </a:lnTo>
                    <a:lnTo>
                      <a:pt x="7" y="68"/>
                    </a:lnTo>
                    <a:lnTo>
                      <a:pt x="6" y="69"/>
                    </a:lnTo>
                    <a:lnTo>
                      <a:pt x="5" y="69"/>
                    </a:lnTo>
                    <a:lnTo>
                      <a:pt x="4" y="70"/>
                    </a:lnTo>
                    <a:lnTo>
                      <a:pt x="3" y="70"/>
                    </a:lnTo>
                    <a:lnTo>
                      <a:pt x="2" y="70"/>
                    </a:lnTo>
                    <a:lnTo>
                      <a:pt x="1" y="72"/>
                    </a:lnTo>
                    <a:lnTo>
                      <a:pt x="0" y="72"/>
                    </a:lnTo>
                    <a:lnTo>
                      <a:pt x="1" y="70"/>
                    </a:lnTo>
                    <a:lnTo>
                      <a:pt x="3" y="69"/>
                    </a:lnTo>
                    <a:lnTo>
                      <a:pt x="5" y="68"/>
                    </a:lnTo>
                    <a:lnTo>
                      <a:pt x="7" y="67"/>
                    </a:lnTo>
                    <a:lnTo>
                      <a:pt x="9" y="66"/>
                    </a:lnTo>
                    <a:lnTo>
                      <a:pt x="9" y="64"/>
                    </a:lnTo>
                    <a:lnTo>
                      <a:pt x="11" y="62"/>
                    </a:lnTo>
                    <a:lnTo>
                      <a:pt x="12" y="60"/>
                    </a:lnTo>
                    <a:lnTo>
                      <a:pt x="13" y="57"/>
                    </a:lnTo>
                    <a:lnTo>
                      <a:pt x="14" y="55"/>
                    </a:lnTo>
                    <a:lnTo>
                      <a:pt x="15" y="54"/>
                    </a:lnTo>
                    <a:lnTo>
                      <a:pt x="17" y="51"/>
                    </a:lnTo>
                    <a:lnTo>
                      <a:pt x="17" y="49"/>
                    </a:lnTo>
                    <a:lnTo>
                      <a:pt x="18" y="46"/>
                    </a:lnTo>
                    <a:lnTo>
                      <a:pt x="19" y="43"/>
                    </a:lnTo>
                    <a:lnTo>
                      <a:pt x="19" y="41"/>
                    </a:lnTo>
                    <a:lnTo>
                      <a:pt x="20" y="38"/>
                    </a:lnTo>
                    <a:lnTo>
                      <a:pt x="20" y="35"/>
                    </a:lnTo>
                    <a:lnTo>
                      <a:pt x="21" y="32"/>
                    </a:lnTo>
                    <a:lnTo>
                      <a:pt x="21" y="29"/>
                    </a:lnTo>
                    <a:lnTo>
                      <a:pt x="21" y="27"/>
                    </a:lnTo>
                    <a:lnTo>
                      <a:pt x="22" y="24"/>
                    </a:lnTo>
                    <a:lnTo>
                      <a:pt x="22" y="21"/>
                    </a:lnTo>
                    <a:lnTo>
                      <a:pt x="22" y="19"/>
                    </a:lnTo>
                    <a:lnTo>
                      <a:pt x="23" y="16"/>
                    </a:lnTo>
                    <a:lnTo>
                      <a:pt x="23" y="14"/>
                    </a:lnTo>
                    <a:lnTo>
                      <a:pt x="23" y="10"/>
                    </a:lnTo>
                    <a:lnTo>
                      <a:pt x="23" y="8"/>
                    </a:lnTo>
                    <a:lnTo>
                      <a:pt x="23" y="6"/>
                    </a:lnTo>
                    <a:lnTo>
                      <a:pt x="23" y="4"/>
                    </a:lnTo>
                    <a:lnTo>
                      <a:pt x="23" y="2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1" name="Freeform 159"/>
              <p:cNvSpPr>
                <a:spLocks/>
              </p:cNvSpPr>
              <p:nvPr/>
            </p:nvSpPr>
            <p:spPr bwMode="auto">
              <a:xfrm>
                <a:off x="3080" y="1990"/>
                <a:ext cx="103" cy="290"/>
              </a:xfrm>
              <a:custGeom>
                <a:avLst/>
                <a:gdLst>
                  <a:gd name="T0" fmla="*/ 0 w 80"/>
                  <a:gd name="T1" fmla="*/ 56 h 173"/>
                  <a:gd name="T2" fmla="*/ 4 w 80"/>
                  <a:gd name="T3" fmla="*/ 48 h 173"/>
                  <a:gd name="T4" fmla="*/ 8 w 80"/>
                  <a:gd name="T5" fmla="*/ 38 h 173"/>
                  <a:gd name="T6" fmla="*/ 14 w 80"/>
                  <a:gd name="T7" fmla="*/ 30 h 173"/>
                  <a:gd name="T8" fmla="*/ 19 w 80"/>
                  <a:gd name="T9" fmla="*/ 22 h 173"/>
                  <a:gd name="T10" fmla="*/ 25 w 80"/>
                  <a:gd name="T11" fmla="*/ 15 h 173"/>
                  <a:gd name="T12" fmla="*/ 31 w 80"/>
                  <a:gd name="T13" fmla="*/ 8 h 173"/>
                  <a:gd name="T14" fmla="*/ 38 w 80"/>
                  <a:gd name="T15" fmla="*/ 1 h 173"/>
                  <a:gd name="T16" fmla="*/ 39 w 80"/>
                  <a:gd name="T17" fmla="*/ 2 h 173"/>
                  <a:gd name="T18" fmla="*/ 36 w 80"/>
                  <a:gd name="T19" fmla="*/ 7 h 173"/>
                  <a:gd name="T20" fmla="*/ 33 w 80"/>
                  <a:gd name="T21" fmla="*/ 12 h 173"/>
                  <a:gd name="T22" fmla="*/ 31 w 80"/>
                  <a:gd name="T23" fmla="*/ 19 h 173"/>
                  <a:gd name="T24" fmla="*/ 28 w 80"/>
                  <a:gd name="T25" fmla="*/ 25 h 173"/>
                  <a:gd name="T26" fmla="*/ 27 w 80"/>
                  <a:gd name="T27" fmla="*/ 29 h 173"/>
                  <a:gd name="T28" fmla="*/ 27 w 80"/>
                  <a:gd name="T29" fmla="*/ 34 h 173"/>
                  <a:gd name="T30" fmla="*/ 30 w 80"/>
                  <a:gd name="T31" fmla="*/ 36 h 173"/>
                  <a:gd name="T32" fmla="*/ 34 w 80"/>
                  <a:gd name="T33" fmla="*/ 38 h 173"/>
                  <a:gd name="T34" fmla="*/ 40 w 80"/>
                  <a:gd name="T35" fmla="*/ 42 h 173"/>
                  <a:gd name="T36" fmla="*/ 46 w 80"/>
                  <a:gd name="T37" fmla="*/ 46 h 173"/>
                  <a:gd name="T38" fmla="*/ 53 w 80"/>
                  <a:gd name="T39" fmla="*/ 50 h 173"/>
                  <a:gd name="T40" fmla="*/ 59 w 80"/>
                  <a:gd name="T41" fmla="*/ 55 h 173"/>
                  <a:gd name="T42" fmla="*/ 64 w 80"/>
                  <a:gd name="T43" fmla="*/ 62 h 173"/>
                  <a:gd name="T44" fmla="*/ 68 w 80"/>
                  <a:gd name="T45" fmla="*/ 67 h 173"/>
                  <a:gd name="T46" fmla="*/ 71 w 80"/>
                  <a:gd name="T47" fmla="*/ 74 h 173"/>
                  <a:gd name="T48" fmla="*/ 74 w 80"/>
                  <a:gd name="T49" fmla="*/ 80 h 173"/>
                  <a:gd name="T50" fmla="*/ 77 w 80"/>
                  <a:gd name="T51" fmla="*/ 87 h 173"/>
                  <a:gd name="T52" fmla="*/ 78 w 80"/>
                  <a:gd name="T53" fmla="*/ 92 h 173"/>
                  <a:gd name="T54" fmla="*/ 79 w 80"/>
                  <a:gd name="T55" fmla="*/ 98 h 173"/>
                  <a:gd name="T56" fmla="*/ 78 w 80"/>
                  <a:gd name="T57" fmla="*/ 105 h 173"/>
                  <a:gd name="T58" fmla="*/ 76 w 80"/>
                  <a:gd name="T59" fmla="*/ 112 h 173"/>
                  <a:gd name="T60" fmla="*/ 72 w 80"/>
                  <a:gd name="T61" fmla="*/ 121 h 173"/>
                  <a:gd name="T62" fmla="*/ 67 w 80"/>
                  <a:gd name="T63" fmla="*/ 130 h 173"/>
                  <a:gd name="T64" fmla="*/ 61 w 80"/>
                  <a:gd name="T65" fmla="*/ 139 h 173"/>
                  <a:gd name="T66" fmla="*/ 55 w 80"/>
                  <a:gd name="T67" fmla="*/ 148 h 173"/>
                  <a:gd name="T68" fmla="*/ 49 w 80"/>
                  <a:gd name="T69" fmla="*/ 155 h 173"/>
                  <a:gd name="T70" fmla="*/ 43 w 80"/>
                  <a:gd name="T71" fmla="*/ 162 h 173"/>
                  <a:gd name="T72" fmla="*/ 39 w 80"/>
                  <a:gd name="T73" fmla="*/ 166 h 173"/>
                  <a:gd name="T74" fmla="*/ 35 w 80"/>
                  <a:gd name="T75" fmla="*/ 169 h 173"/>
                  <a:gd name="T76" fmla="*/ 35 w 80"/>
                  <a:gd name="T77" fmla="*/ 169 h 173"/>
                  <a:gd name="T78" fmla="*/ 42 w 80"/>
                  <a:gd name="T79" fmla="*/ 159 h 173"/>
                  <a:gd name="T80" fmla="*/ 50 w 80"/>
                  <a:gd name="T81" fmla="*/ 145 h 173"/>
                  <a:gd name="T82" fmla="*/ 57 w 80"/>
                  <a:gd name="T83" fmla="*/ 130 h 173"/>
                  <a:gd name="T84" fmla="*/ 64 w 80"/>
                  <a:gd name="T85" fmla="*/ 116 h 173"/>
                  <a:gd name="T86" fmla="*/ 66 w 80"/>
                  <a:gd name="T87" fmla="*/ 101 h 173"/>
                  <a:gd name="T88" fmla="*/ 65 w 80"/>
                  <a:gd name="T89" fmla="*/ 87 h 173"/>
                  <a:gd name="T90" fmla="*/ 59 w 80"/>
                  <a:gd name="T91" fmla="*/ 75 h 173"/>
                  <a:gd name="T92" fmla="*/ 49 w 80"/>
                  <a:gd name="T93" fmla="*/ 66 h 173"/>
                  <a:gd name="T94" fmla="*/ 42 w 80"/>
                  <a:gd name="T95" fmla="*/ 64 h 173"/>
                  <a:gd name="T96" fmla="*/ 33 w 80"/>
                  <a:gd name="T97" fmla="*/ 63 h 173"/>
                  <a:gd name="T98" fmla="*/ 25 w 80"/>
                  <a:gd name="T99" fmla="*/ 62 h 173"/>
                  <a:gd name="T100" fmla="*/ 16 w 80"/>
                  <a:gd name="T101" fmla="*/ 63 h 173"/>
                  <a:gd name="T102" fmla="*/ 10 w 80"/>
                  <a:gd name="T103" fmla="*/ 63 h 173"/>
                  <a:gd name="T104" fmla="*/ 3 w 80"/>
                  <a:gd name="T105" fmla="*/ 64 h 173"/>
                  <a:gd name="T106" fmla="*/ 0 w 80"/>
                  <a:gd name="T107" fmla="*/ 64 h 17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0"/>
                  <a:gd name="T163" fmla="*/ 0 h 173"/>
                  <a:gd name="T164" fmla="*/ 80 w 80"/>
                  <a:gd name="T165" fmla="*/ 173 h 17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0" h="173">
                    <a:moveTo>
                      <a:pt x="0" y="64"/>
                    </a:moveTo>
                    <a:lnTo>
                      <a:pt x="0" y="62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1" y="55"/>
                    </a:lnTo>
                    <a:lnTo>
                      <a:pt x="2" y="52"/>
                    </a:lnTo>
                    <a:lnTo>
                      <a:pt x="3" y="50"/>
                    </a:lnTo>
                    <a:lnTo>
                      <a:pt x="4" y="48"/>
                    </a:lnTo>
                    <a:lnTo>
                      <a:pt x="5" y="44"/>
                    </a:lnTo>
                    <a:lnTo>
                      <a:pt x="6" y="42"/>
                    </a:lnTo>
                    <a:lnTo>
                      <a:pt x="7" y="41"/>
                    </a:lnTo>
                    <a:lnTo>
                      <a:pt x="8" y="38"/>
                    </a:lnTo>
                    <a:lnTo>
                      <a:pt x="10" y="36"/>
                    </a:lnTo>
                    <a:lnTo>
                      <a:pt x="11" y="34"/>
                    </a:lnTo>
                    <a:lnTo>
                      <a:pt x="12" y="33"/>
                    </a:lnTo>
                    <a:lnTo>
                      <a:pt x="14" y="30"/>
                    </a:lnTo>
                    <a:lnTo>
                      <a:pt x="15" y="29"/>
                    </a:lnTo>
                    <a:lnTo>
                      <a:pt x="16" y="26"/>
                    </a:lnTo>
                    <a:lnTo>
                      <a:pt x="17" y="24"/>
                    </a:lnTo>
                    <a:lnTo>
                      <a:pt x="19" y="22"/>
                    </a:lnTo>
                    <a:lnTo>
                      <a:pt x="20" y="21"/>
                    </a:lnTo>
                    <a:lnTo>
                      <a:pt x="22" y="19"/>
                    </a:lnTo>
                    <a:lnTo>
                      <a:pt x="24" y="17"/>
                    </a:lnTo>
                    <a:lnTo>
                      <a:pt x="25" y="15"/>
                    </a:lnTo>
                    <a:lnTo>
                      <a:pt x="27" y="14"/>
                    </a:lnTo>
                    <a:lnTo>
                      <a:pt x="29" y="11"/>
                    </a:lnTo>
                    <a:lnTo>
                      <a:pt x="30" y="9"/>
                    </a:lnTo>
                    <a:lnTo>
                      <a:pt x="31" y="8"/>
                    </a:lnTo>
                    <a:lnTo>
                      <a:pt x="33" y="6"/>
                    </a:lnTo>
                    <a:lnTo>
                      <a:pt x="35" y="5"/>
                    </a:lnTo>
                    <a:lnTo>
                      <a:pt x="36" y="3"/>
                    </a:lnTo>
                    <a:lnTo>
                      <a:pt x="38" y="1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38" y="3"/>
                    </a:lnTo>
                    <a:lnTo>
                      <a:pt x="37" y="4"/>
                    </a:lnTo>
                    <a:lnTo>
                      <a:pt x="36" y="6"/>
                    </a:lnTo>
                    <a:lnTo>
                      <a:pt x="36" y="7"/>
                    </a:lnTo>
                    <a:lnTo>
                      <a:pt x="35" y="8"/>
                    </a:lnTo>
                    <a:lnTo>
                      <a:pt x="34" y="9"/>
                    </a:lnTo>
                    <a:lnTo>
                      <a:pt x="33" y="11"/>
                    </a:lnTo>
                    <a:lnTo>
                      <a:pt x="33" y="12"/>
                    </a:lnTo>
                    <a:lnTo>
                      <a:pt x="32" y="15"/>
                    </a:lnTo>
                    <a:lnTo>
                      <a:pt x="31" y="16"/>
                    </a:lnTo>
                    <a:lnTo>
                      <a:pt x="31" y="17"/>
                    </a:lnTo>
                    <a:lnTo>
                      <a:pt x="31" y="19"/>
                    </a:lnTo>
                    <a:lnTo>
                      <a:pt x="30" y="20"/>
                    </a:lnTo>
                    <a:lnTo>
                      <a:pt x="29" y="22"/>
                    </a:lnTo>
                    <a:lnTo>
                      <a:pt x="29" y="23"/>
                    </a:lnTo>
                    <a:lnTo>
                      <a:pt x="28" y="25"/>
                    </a:lnTo>
                    <a:lnTo>
                      <a:pt x="28" y="26"/>
                    </a:lnTo>
                    <a:lnTo>
                      <a:pt x="27" y="28"/>
                    </a:lnTo>
                    <a:lnTo>
                      <a:pt x="27" y="29"/>
                    </a:lnTo>
                    <a:lnTo>
                      <a:pt x="27" y="30"/>
                    </a:lnTo>
                    <a:lnTo>
                      <a:pt x="27" y="32"/>
                    </a:lnTo>
                    <a:lnTo>
                      <a:pt x="27" y="33"/>
                    </a:lnTo>
                    <a:lnTo>
                      <a:pt x="27" y="34"/>
                    </a:lnTo>
                    <a:lnTo>
                      <a:pt x="28" y="34"/>
                    </a:lnTo>
                    <a:lnTo>
                      <a:pt x="28" y="35"/>
                    </a:lnTo>
                    <a:lnTo>
                      <a:pt x="29" y="35"/>
                    </a:lnTo>
                    <a:lnTo>
                      <a:pt x="30" y="36"/>
                    </a:lnTo>
                    <a:lnTo>
                      <a:pt x="31" y="37"/>
                    </a:lnTo>
                    <a:lnTo>
                      <a:pt x="32" y="37"/>
                    </a:lnTo>
                    <a:lnTo>
                      <a:pt x="33" y="38"/>
                    </a:lnTo>
                    <a:lnTo>
                      <a:pt x="34" y="38"/>
                    </a:lnTo>
                    <a:lnTo>
                      <a:pt x="36" y="39"/>
                    </a:lnTo>
                    <a:lnTo>
                      <a:pt x="37" y="41"/>
                    </a:lnTo>
                    <a:lnTo>
                      <a:pt x="39" y="42"/>
                    </a:lnTo>
                    <a:lnTo>
                      <a:pt x="40" y="42"/>
                    </a:lnTo>
                    <a:lnTo>
                      <a:pt x="42" y="42"/>
                    </a:lnTo>
                    <a:lnTo>
                      <a:pt x="43" y="43"/>
                    </a:lnTo>
                    <a:lnTo>
                      <a:pt x="44" y="44"/>
                    </a:lnTo>
                    <a:lnTo>
                      <a:pt x="46" y="46"/>
                    </a:lnTo>
                    <a:lnTo>
                      <a:pt x="48" y="47"/>
                    </a:lnTo>
                    <a:lnTo>
                      <a:pt x="50" y="48"/>
                    </a:lnTo>
                    <a:lnTo>
                      <a:pt x="51" y="49"/>
                    </a:lnTo>
                    <a:lnTo>
                      <a:pt x="53" y="50"/>
                    </a:lnTo>
                    <a:lnTo>
                      <a:pt x="54" y="52"/>
                    </a:lnTo>
                    <a:lnTo>
                      <a:pt x="56" y="53"/>
                    </a:lnTo>
                    <a:lnTo>
                      <a:pt x="57" y="55"/>
                    </a:lnTo>
                    <a:lnTo>
                      <a:pt x="59" y="55"/>
                    </a:lnTo>
                    <a:lnTo>
                      <a:pt x="61" y="57"/>
                    </a:lnTo>
                    <a:lnTo>
                      <a:pt x="62" y="59"/>
                    </a:lnTo>
                    <a:lnTo>
                      <a:pt x="63" y="60"/>
                    </a:lnTo>
                    <a:lnTo>
                      <a:pt x="64" y="62"/>
                    </a:lnTo>
                    <a:lnTo>
                      <a:pt x="65" y="63"/>
                    </a:lnTo>
                    <a:lnTo>
                      <a:pt x="66" y="65"/>
                    </a:lnTo>
                    <a:lnTo>
                      <a:pt x="67" y="66"/>
                    </a:lnTo>
                    <a:lnTo>
                      <a:pt x="68" y="67"/>
                    </a:lnTo>
                    <a:lnTo>
                      <a:pt x="69" y="69"/>
                    </a:lnTo>
                    <a:lnTo>
                      <a:pt x="70" y="70"/>
                    </a:lnTo>
                    <a:lnTo>
                      <a:pt x="71" y="73"/>
                    </a:lnTo>
                    <a:lnTo>
                      <a:pt x="71" y="74"/>
                    </a:lnTo>
                    <a:lnTo>
                      <a:pt x="72" y="76"/>
                    </a:lnTo>
                    <a:lnTo>
                      <a:pt x="73" y="77"/>
                    </a:lnTo>
                    <a:lnTo>
                      <a:pt x="74" y="79"/>
                    </a:lnTo>
                    <a:lnTo>
                      <a:pt x="74" y="80"/>
                    </a:lnTo>
                    <a:lnTo>
                      <a:pt x="75" y="81"/>
                    </a:lnTo>
                    <a:lnTo>
                      <a:pt x="75" y="83"/>
                    </a:lnTo>
                    <a:lnTo>
                      <a:pt x="76" y="84"/>
                    </a:lnTo>
                    <a:lnTo>
                      <a:pt x="77" y="87"/>
                    </a:lnTo>
                    <a:lnTo>
                      <a:pt x="77" y="88"/>
                    </a:lnTo>
                    <a:lnTo>
                      <a:pt x="78" y="89"/>
                    </a:lnTo>
                    <a:lnTo>
                      <a:pt x="78" y="91"/>
                    </a:lnTo>
                    <a:lnTo>
                      <a:pt x="78" y="92"/>
                    </a:lnTo>
                    <a:lnTo>
                      <a:pt x="79" y="93"/>
                    </a:lnTo>
                    <a:lnTo>
                      <a:pt x="79" y="95"/>
                    </a:lnTo>
                    <a:lnTo>
                      <a:pt x="79" y="96"/>
                    </a:lnTo>
                    <a:lnTo>
                      <a:pt x="79" y="98"/>
                    </a:lnTo>
                    <a:lnTo>
                      <a:pt x="79" y="100"/>
                    </a:lnTo>
                    <a:lnTo>
                      <a:pt x="79" y="102"/>
                    </a:lnTo>
                    <a:lnTo>
                      <a:pt x="79" y="103"/>
                    </a:lnTo>
                    <a:lnTo>
                      <a:pt x="78" y="105"/>
                    </a:lnTo>
                    <a:lnTo>
                      <a:pt x="78" y="107"/>
                    </a:lnTo>
                    <a:lnTo>
                      <a:pt x="77" y="109"/>
                    </a:lnTo>
                    <a:lnTo>
                      <a:pt x="77" y="110"/>
                    </a:lnTo>
                    <a:lnTo>
                      <a:pt x="76" y="112"/>
                    </a:lnTo>
                    <a:lnTo>
                      <a:pt x="75" y="115"/>
                    </a:lnTo>
                    <a:lnTo>
                      <a:pt x="74" y="116"/>
                    </a:lnTo>
                    <a:lnTo>
                      <a:pt x="73" y="119"/>
                    </a:lnTo>
                    <a:lnTo>
                      <a:pt x="72" y="121"/>
                    </a:lnTo>
                    <a:lnTo>
                      <a:pt x="71" y="123"/>
                    </a:lnTo>
                    <a:lnTo>
                      <a:pt x="70" y="127"/>
                    </a:lnTo>
                    <a:lnTo>
                      <a:pt x="68" y="129"/>
                    </a:lnTo>
                    <a:lnTo>
                      <a:pt x="67" y="130"/>
                    </a:lnTo>
                    <a:lnTo>
                      <a:pt x="65" y="133"/>
                    </a:lnTo>
                    <a:lnTo>
                      <a:pt x="64" y="135"/>
                    </a:lnTo>
                    <a:lnTo>
                      <a:pt x="63" y="137"/>
                    </a:lnTo>
                    <a:lnTo>
                      <a:pt x="61" y="139"/>
                    </a:lnTo>
                    <a:lnTo>
                      <a:pt x="60" y="141"/>
                    </a:lnTo>
                    <a:lnTo>
                      <a:pt x="58" y="143"/>
                    </a:lnTo>
                    <a:lnTo>
                      <a:pt x="56" y="146"/>
                    </a:lnTo>
                    <a:lnTo>
                      <a:pt x="55" y="148"/>
                    </a:lnTo>
                    <a:lnTo>
                      <a:pt x="53" y="150"/>
                    </a:lnTo>
                    <a:lnTo>
                      <a:pt x="52" y="152"/>
                    </a:lnTo>
                    <a:lnTo>
                      <a:pt x="51" y="154"/>
                    </a:lnTo>
                    <a:lnTo>
                      <a:pt x="49" y="155"/>
                    </a:lnTo>
                    <a:lnTo>
                      <a:pt x="47" y="157"/>
                    </a:lnTo>
                    <a:lnTo>
                      <a:pt x="46" y="159"/>
                    </a:lnTo>
                    <a:lnTo>
                      <a:pt x="44" y="160"/>
                    </a:lnTo>
                    <a:lnTo>
                      <a:pt x="43" y="162"/>
                    </a:lnTo>
                    <a:lnTo>
                      <a:pt x="42" y="163"/>
                    </a:lnTo>
                    <a:lnTo>
                      <a:pt x="41" y="164"/>
                    </a:lnTo>
                    <a:lnTo>
                      <a:pt x="40" y="165"/>
                    </a:lnTo>
                    <a:lnTo>
                      <a:pt x="39" y="166"/>
                    </a:lnTo>
                    <a:lnTo>
                      <a:pt x="38" y="167"/>
                    </a:lnTo>
                    <a:lnTo>
                      <a:pt x="37" y="168"/>
                    </a:lnTo>
                    <a:lnTo>
                      <a:pt x="36" y="169"/>
                    </a:lnTo>
                    <a:lnTo>
                      <a:pt x="35" y="169"/>
                    </a:lnTo>
                    <a:lnTo>
                      <a:pt x="35" y="170"/>
                    </a:lnTo>
                    <a:lnTo>
                      <a:pt x="34" y="170"/>
                    </a:lnTo>
                    <a:lnTo>
                      <a:pt x="34" y="172"/>
                    </a:lnTo>
                    <a:lnTo>
                      <a:pt x="35" y="169"/>
                    </a:lnTo>
                    <a:lnTo>
                      <a:pt x="37" y="166"/>
                    </a:lnTo>
                    <a:lnTo>
                      <a:pt x="39" y="164"/>
                    </a:lnTo>
                    <a:lnTo>
                      <a:pt x="41" y="161"/>
                    </a:lnTo>
                    <a:lnTo>
                      <a:pt x="42" y="159"/>
                    </a:lnTo>
                    <a:lnTo>
                      <a:pt x="44" y="155"/>
                    </a:lnTo>
                    <a:lnTo>
                      <a:pt x="46" y="152"/>
                    </a:lnTo>
                    <a:lnTo>
                      <a:pt x="48" y="149"/>
                    </a:lnTo>
                    <a:lnTo>
                      <a:pt x="50" y="145"/>
                    </a:lnTo>
                    <a:lnTo>
                      <a:pt x="53" y="141"/>
                    </a:lnTo>
                    <a:lnTo>
                      <a:pt x="54" y="138"/>
                    </a:lnTo>
                    <a:lnTo>
                      <a:pt x="56" y="134"/>
                    </a:lnTo>
                    <a:lnTo>
                      <a:pt x="57" y="130"/>
                    </a:lnTo>
                    <a:lnTo>
                      <a:pt x="59" y="127"/>
                    </a:lnTo>
                    <a:lnTo>
                      <a:pt x="61" y="123"/>
                    </a:lnTo>
                    <a:lnTo>
                      <a:pt x="62" y="119"/>
                    </a:lnTo>
                    <a:lnTo>
                      <a:pt x="64" y="116"/>
                    </a:lnTo>
                    <a:lnTo>
                      <a:pt x="64" y="111"/>
                    </a:lnTo>
                    <a:lnTo>
                      <a:pt x="65" y="108"/>
                    </a:lnTo>
                    <a:lnTo>
                      <a:pt x="65" y="104"/>
                    </a:lnTo>
                    <a:lnTo>
                      <a:pt x="66" y="101"/>
                    </a:lnTo>
                    <a:lnTo>
                      <a:pt x="66" y="96"/>
                    </a:lnTo>
                    <a:lnTo>
                      <a:pt x="66" y="93"/>
                    </a:lnTo>
                    <a:lnTo>
                      <a:pt x="65" y="90"/>
                    </a:lnTo>
                    <a:lnTo>
                      <a:pt x="65" y="87"/>
                    </a:lnTo>
                    <a:lnTo>
                      <a:pt x="64" y="83"/>
                    </a:lnTo>
                    <a:lnTo>
                      <a:pt x="63" y="80"/>
                    </a:lnTo>
                    <a:lnTo>
                      <a:pt x="61" y="77"/>
                    </a:lnTo>
                    <a:lnTo>
                      <a:pt x="59" y="75"/>
                    </a:lnTo>
                    <a:lnTo>
                      <a:pt x="56" y="71"/>
                    </a:lnTo>
                    <a:lnTo>
                      <a:pt x="53" y="69"/>
                    </a:lnTo>
                    <a:lnTo>
                      <a:pt x="51" y="67"/>
                    </a:lnTo>
                    <a:lnTo>
                      <a:pt x="49" y="66"/>
                    </a:lnTo>
                    <a:lnTo>
                      <a:pt x="47" y="66"/>
                    </a:lnTo>
                    <a:lnTo>
                      <a:pt x="45" y="65"/>
                    </a:lnTo>
                    <a:lnTo>
                      <a:pt x="43" y="65"/>
                    </a:lnTo>
                    <a:lnTo>
                      <a:pt x="42" y="64"/>
                    </a:lnTo>
                    <a:lnTo>
                      <a:pt x="40" y="64"/>
                    </a:lnTo>
                    <a:lnTo>
                      <a:pt x="38" y="63"/>
                    </a:lnTo>
                    <a:lnTo>
                      <a:pt x="35" y="63"/>
                    </a:lnTo>
                    <a:lnTo>
                      <a:pt x="33" y="63"/>
                    </a:lnTo>
                    <a:lnTo>
                      <a:pt x="31" y="63"/>
                    </a:lnTo>
                    <a:lnTo>
                      <a:pt x="30" y="63"/>
                    </a:lnTo>
                    <a:lnTo>
                      <a:pt x="27" y="62"/>
                    </a:lnTo>
                    <a:lnTo>
                      <a:pt x="25" y="62"/>
                    </a:lnTo>
                    <a:lnTo>
                      <a:pt x="23" y="62"/>
                    </a:lnTo>
                    <a:lnTo>
                      <a:pt x="21" y="62"/>
                    </a:lnTo>
                    <a:lnTo>
                      <a:pt x="18" y="63"/>
                    </a:lnTo>
                    <a:lnTo>
                      <a:pt x="16" y="63"/>
                    </a:lnTo>
                    <a:lnTo>
                      <a:pt x="15" y="63"/>
                    </a:lnTo>
                    <a:lnTo>
                      <a:pt x="13" y="63"/>
                    </a:lnTo>
                    <a:lnTo>
                      <a:pt x="11" y="63"/>
                    </a:lnTo>
                    <a:lnTo>
                      <a:pt x="10" y="63"/>
                    </a:lnTo>
                    <a:lnTo>
                      <a:pt x="8" y="63"/>
                    </a:lnTo>
                    <a:lnTo>
                      <a:pt x="6" y="63"/>
                    </a:lnTo>
                    <a:lnTo>
                      <a:pt x="5" y="64"/>
                    </a:lnTo>
                    <a:lnTo>
                      <a:pt x="3" y="64"/>
                    </a:lnTo>
                    <a:lnTo>
                      <a:pt x="2" y="64"/>
                    </a:lnTo>
                    <a:lnTo>
                      <a:pt x="1" y="64"/>
                    </a:lnTo>
                    <a:lnTo>
                      <a:pt x="0" y="64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2" name="Freeform 160"/>
              <p:cNvSpPr>
                <a:spLocks/>
              </p:cNvSpPr>
              <p:nvPr/>
            </p:nvSpPr>
            <p:spPr bwMode="auto">
              <a:xfrm>
                <a:off x="3357" y="1513"/>
                <a:ext cx="115" cy="314"/>
              </a:xfrm>
              <a:custGeom>
                <a:avLst/>
                <a:gdLst>
                  <a:gd name="T0" fmla="*/ 9 w 88"/>
                  <a:gd name="T1" fmla="*/ 0 h 188"/>
                  <a:gd name="T2" fmla="*/ 24 w 88"/>
                  <a:gd name="T3" fmla="*/ 2 h 188"/>
                  <a:gd name="T4" fmla="*/ 42 w 88"/>
                  <a:gd name="T5" fmla="*/ 5 h 188"/>
                  <a:gd name="T6" fmla="*/ 60 w 88"/>
                  <a:gd name="T7" fmla="*/ 11 h 188"/>
                  <a:gd name="T8" fmla="*/ 74 w 88"/>
                  <a:gd name="T9" fmla="*/ 19 h 188"/>
                  <a:gd name="T10" fmla="*/ 83 w 88"/>
                  <a:gd name="T11" fmla="*/ 31 h 188"/>
                  <a:gd name="T12" fmla="*/ 85 w 88"/>
                  <a:gd name="T13" fmla="*/ 41 h 188"/>
                  <a:gd name="T14" fmla="*/ 86 w 88"/>
                  <a:gd name="T15" fmla="*/ 49 h 188"/>
                  <a:gd name="T16" fmla="*/ 87 w 88"/>
                  <a:gd name="T17" fmla="*/ 57 h 188"/>
                  <a:gd name="T18" fmla="*/ 87 w 88"/>
                  <a:gd name="T19" fmla="*/ 64 h 188"/>
                  <a:gd name="T20" fmla="*/ 86 w 88"/>
                  <a:gd name="T21" fmla="*/ 72 h 188"/>
                  <a:gd name="T22" fmla="*/ 84 w 88"/>
                  <a:gd name="T23" fmla="*/ 79 h 188"/>
                  <a:gd name="T24" fmla="*/ 81 w 88"/>
                  <a:gd name="T25" fmla="*/ 87 h 188"/>
                  <a:gd name="T26" fmla="*/ 76 w 88"/>
                  <a:gd name="T27" fmla="*/ 94 h 188"/>
                  <a:gd name="T28" fmla="*/ 68 w 88"/>
                  <a:gd name="T29" fmla="*/ 106 h 188"/>
                  <a:gd name="T30" fmla="*/ 59 w 88"/>
                  <a:gd name="T31" fmla="*/ 123 h 188"/>
                  <a:gd name="T32" fmla="*/ 52 w 88"/>
                  <a:gd name="T33" fmla="*/ 139 h 188"/>
                  <a:gd name="T34" fmla="*/ 46 w 88"/>
                  <a:gd name="T35" fmla="*/ 154 h 188"/>
                  <a:gd name="T36" fmla="*/ 46 w 88"/>
                  <a:gd name="T37" fmla="*/ 165 h 188"/>
                  <a:gd name="T38" fmla="*/ 50 w 88"/>
                  <a:gd name="T39" fmla="*/ 169 h 188"/>
                  <a:gd name="T40" fmla="*/ 54 w 88"/>
                  <a:gd name="T41" fmla="*/ 171 h 188"/>
                  <a:gd name="T42" fmla="*/ 58 w 88"/>
                  <a:gd name="T43" fmla="*/ 175 h 188"/>
                  <a:gd name="T44" fmla="*/ 63 w 88"/>
                  <a:gd name="T45" fmla="*/ 177 h 188"/>
                  <a:gd name="T46" fmla="*/ 65 w 88"/>
                  <a:gd name="T47" fmla="*/ 180 h 188"/>
                  <a:gd name="T48" fmla="*/ 64 w 88"/>
                  <a:gd name="T49" fmla="*/ 184 h 188"/>
                  <a:gd name="T50" fmla="*/ 60 w 88"/>
                  <a:gd name="T51" fmla="*/ 187 h 188"/>
                  <a:gd name="T52" fmla="*/ 53 w 88"/>
                  <a:gd name="T53" fmla="*/ 184 h 188"/>
                  <a:gd name="T54" fmla="*/ 44 w 88"/>
                  <a:gd name="T55" fmla="*/ 178 h 188"/>
                  <a:gd name="T56" fmla="*/ 39 w 88"/>
                  <a:gd name="T57" fmla="*/ 167 h 188"/>
                  <a:gd name="T58" fmla="*/ 38 w 88"/>
                  <a:gd name="T59" fmla="*/ 155 h 188"/>
                  <a:gd name="T60" fmla="*/ 41 w 88"/>
                  <a:gd name="T61" fmla="*/ 143 h 188"/>
                  <a:gd name="T62" fmla="*/ 44 w 88"/>
                  <a:gd name="T63" fmla="*/ 130 h 188"/>
                  <a:gd name="T64" fmla="*/ 50 w 88"/>
                  <a:gd name="T65" fmla="*/ 119 h 188"/>
                  <a:gd name="T66" fmla="*/ 56 w 88"/>
                  <a:gd name="T67" fmla="*/ 110 h 188"/>
                  <a:gd name="T68" fmla="*/ 62 w 88"/>
                  <a:gd name="T69" fmla="*/ 102 h 188"/>
                  <a:gd name="T70" fmla="*/ 67 w 88"/>
                  <a:gd name="T71" fmla="*/ 94 h 188"/>
                  <a:gd name="T72" fmla="*/ 71 w 88"/>
                  <a:gd name="T73" fmla="*/ 87 h 188"/>
                  <a:gd name="T74" fmla="*/ 74 w 88"/>
                  <a:gd name="T75" fmla="*/ 80 h 188"/>
                  <a:gd name="T76" fmla="*/ 74 w 88"/>
                  <a:gd name="T77" fmla="*/ 73 h 188"/>
                  <a:gd name="T78" fmla="*/ 75 w 88"/>
                  <a:gd name="T79" fmla="*/ 63 h 188"/>
                  <a:gd name="T80" fmla="*/ 76 w 88"/>
                  <a:gd name="T81" fmla="*/ 55 h 188"/>
                  <a:gd name="T82" fmla="*/ 77 w 88"/>
                  <a:gd name="T83" fmla="*/ 48 h 188"/>
                  <a:gd name="T84" fmla="*/ 78 w 88"/>
                  <a:gd name="T85" fmla="*/ 41 h 188"/>
                  <a:gd name="T86" fmla="*/ 77 w 88"/>
                  <a:gd name="T87" fmla="*/ 34 h 188"/>
                  <a:gd name="T88" fmla="*/ 74 w 88"/>
                  <a:gd name="T89" fmla="*/ 29 h 188"/>
                  <a:gd name="T90" fmla="*/ 66 w 88"/>
                  <a:gd name="T91" fmla="*/ 22 h 188"/>
                  <a:gd name="T92" fmla="*/ 55 w 88"/>
                  <a:gd name="T93" fmla="*/ 16 h 188"/>
                  <a:gd name="T94" fmla="*/ 42 w 88"/>
                  <a:gd name="T95" fmla="*/ 11 h 188"/>
                  <a:gd name="T96" fmla="*/ 29 w 88"/>
                  <a:gd name="T97" fmla="*/ 7 h 188"/>
                  <a:gd name="T98" fmla="*/ 16 w 88"/>
                  <a:gd name="T99" fmla="*/ 4 h 188"/>
                  <a:gd name="T100" fmla="*/ 6 w 88"/>
                  <a:gd name="T101" fmla="*/ 1 h 188"/>
                  <a:gd name="T102" fmla="*/ 0 w 88"/>
                  <a:gd name="T103" fmla="*/ 0 h 18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8"/>
                  <a:gd name="T157" fmla="*/ 0 h 188"/>
                  <a:gd name="T158" fmla="*/ 88 w 88"/>
                  <a:gd name="T159" fmla="*/ 188 h 18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8" h="188">
                    <a:moveTo>
                      <a:pt x="0" y="0"/>
                    </a:moveTo>
                    <a:lnTo>
                      <a:pt x="1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4" y="1"/>
                    </a:lnTo>
                    <a:lnTo>
                      <a:pt x="18" y="1"/>
                    </a:lnTo>
                    <a:lnTo>
                      <a:pt x="21" y="1"/>
                    </a:lnTo>
                    <a:lnTo>
                      <a:pt x="24" y="2"/>
                    </a:lnTo>
                    <a:lnTo>
                      <a:pt x="28" y="2"/>
                    </a:lnTo>
                    <a:lnTo>
                      <a:pt x="32" y="3"/>
                    </a:lnTo>
                    <a:lnTo>
                      <a:pt x="35" y="4"/>
                    </a:lnTo>
                    <a:lnTo>
                      <a:pt x="38" y="4"/>
                    </a:lnTo>
                    <a:lnTo>
                      <a:pt x="42" y="5"/>
                    </a:lnTo>
                    <a:lnTo>
                      <a:pt x="45" y="6"/>
                    </a:lnTo>
                    <a:lnTo>
                      <a:pt x="49" y="7"/>
                    </a:lnTo>
                    <a:lnTo>
                      <a:pt x="53" y="8"/>
                    </a:lnTo>
                    <a:lnTo>
                      <a:pt x="56" y="9"/>
                    </a:lnTo>
                    <a:lnTo>
                      <a:pt x="60" y="11"/>
                    </a:lnTo>
                    <a:lnTo>
                      <a:pt x="63" y="12"/>
                    </a:lnTo>
                    <a:lnTo>
                      <a:pt x="65" y="14"/>
                    </a:lnTo>
                    <a:lnTo>
                      <a:pt x="69" y="16"/>
                    </a:lnTo>
                    <a:lnTo>
                      <a:pt x="72" y="18"/>
                    </a:lnTo>
                    <a:lnTo>
                      <a:pt x="74" y="19"/>
                    </a:lnTo>
                    <a:lnTo>
                      <a:pt x="76" y="21"/>
                    </a:lnTo>
                    <a:lnTo>
                      <a:pt x="78" y="23"/>
                    </a:lnTo>
                    <a:lnTo>
                      <a:pt x="80" y="25"/>
                    </a:lnTo>
                    <a:lnTo>
                      <a:pt x="82" y="29"/>
                    </a:lnTo>
                    <a:lnTo>
                      <a:pt x="83" y="31"/>
                    </a:lnTo>
                    <a:lnTo>
                      <a:pt x="84" y="33"/>
                    </a:lnTo>
                    <a:lnTo>
                      <a:pt x="85" y="36"/>
                    </a:lnTo>
                    <a:lnTo>
                      <a:pt x="85" y="40"/>
                    </a:lnTo>
                    <a:lnTo>
                      <a:pt x="85" y="41"/>
                    </a:lnTo>
                    <a:lnTo>
                      <a:pt x="85" y="44"/>
                    </a:lnTo>
                    <a:lnTo>
                      <a:pt x="85" y="45"/>
                    </a:lnTo>
                    <a:lnTo>
                      <a:pt x="85" y="46"/>
                    </a:lnTo>
                    <a:lnTo>
                      <a:pt x="86" y="48"/>
                    </a:lnTo>
                    <a:lnTo>
                      <a:pt x="86" y="49"/>
                    </a:lnTo>
                    <a:lnTo>
                      <a:pt x="86" y="50"/>
                    </a:lnTo>
                    <a:lnTo>
                      <a:pt x="86" y="53"/>
                    </a:lnTo>
                    <a:lnTo>
                      <a:pt x="86" y="54"/>
                    </a:lnTo>
                    <a:lnTo>
                      <a:pt x="86" y="55"/>
                    </a:lnTo>
                    <a:lnTo>
                      <a:pt x="87" y="57"/>
                    </a:lnTo>
                    <a:lnTo>
                      <a:pt x="87" y="58"/>
                    </a:lnTo>
                    <a:lnTo>
                      <a:pt x="87" y="60"/>
                    </a:lnTo>
                    <a:lnTo>
                      <a:pt x="87" y="61"/>
                    </a:lnTo>
                    <a:lnTo>
                      <a:pt x="87" y="63"/>
                    </a:lnTo>
                    <a:lnTo>
                      <a:pt x="87" y="64"/>
                    </a:lnTo>
                    <a:lnTo>
                      <a:pt x="87" y="66"/>
                    </a:lnTo>
                    <a:lnTo>
                      <a:pt x="87" y="67"/>
                    </a:lnTo>
                    <a:lnTo>
                      <a:pt x="87" y="68"/>
                    </a:lnTo>
                    <a:lnTo>
                      <a:pt x="87" y="71"/>
                    </a:lnTo>
                    <a:lnTo>
                      <a:pt x="86" y="72"/>
                    </a:lnTo>
                    <a:lnTo>
                      <a:pt x="86" y="73"/>
                    </a:lnTo>
                    <a:lnTo>
                      <a:pt x="86" y="75"/>
                    </a:lnTo>
                    <a:lnTo>
                      <a:pt x="85" y="76"/>
                    </a:lnTo>
                    <a:lnTo>
                      <a:pt x="85" y="79"/>
                    </a:lnTo>
                    <a:lnTo>
                      <a:pt x="84" y="79"/>
                    </a:lnTo>
                    <a:lnTo>
                      <a:pt x="84" y="80"/>
                    </a:lnTo>
                    <a:lnTo>
                      <a:pt x="83" y="83"/>
                    </a:lnTo>
                    <a:lnTo>
                      <a:pt x="82" y="84"/>
                    </a:lnTo>
                    <a:lnTo>
                      <a:pt x="82" y="86"/>
                    </a:lnTo>
                    <a:lnTo>
                      <a:pt x="81" y="87"/>
                    </a:lnTo>
                    <a:lnTo>
                      <a:pt x="80" y="88"/>
                    </a:lnTo>
                    <a:lnTo>
                      <a:pt x="79" y="89"/>
                    </a:lnTo>
                    <a:lnTo>
                      <a:pt x="78" y="90"/>
                    </a:lnTo>
                    <a:lnTo>
                      <a:pt x="77" y="92"/>
                    </a:lnTo>
                    <a:lnTo>
                      <a:pt x="76" y="94"/>
                    </a:lnTo>
                    <a:lnTo>
                      <a:pt x="74" y="97"/>
                    </a:lnTo>
                    <a:lnTo>
                      <a:pt x="74" y="99"/>
                    </a:lnTo>
                    <a:lnTo>
                      <a:pt x="72" y="101"/>
                    </a:lnTo>
                    <a:lnTo>
                      <a:pt x="70" y="104"/>
                    </a:lnTo>
                    <a:lnTo>
                      <a:pt x="68" y="106"/>
                    </a:lnTo>
                    <a:lnTo>
                      <a:pt x="66" y="110"/>
                    </a:lnTo>
                    <a:lnTo>
                      <a:pt x="64" y="113"/>
                    </a:lnTo>
                    <a:lnTo>
                      <a:pt x="63" y="116"/>
                    </a:lnTo>
                    <a:lnTo>
                      <a:pt x="61" y="119"/>
                    </a:lnTo>
                    <a:lnTo>
                      <a:pt x="59" y="123"/>
                    </a:lnTo>
                    <a:lnTo>
                      <a:pt x="58" y="126"/>
                    </a:lnTo>
                    <a:lnTo>
                      <a:pt x="56" y="129"/>
                    </a:lnTo>
                    <a:lnTo>
                      <a:pt x="54" y="132"/>
                    </a:lnTo>
                    <a:lnTo>
                      <a:pt x="53" y="136"/>
                    </a:lnTo>
                    <a:lnTo>
                      <a:pt x="52" y="139"/>
                    </a:lnTo>
                    <a:lnTo>
                      <a:pt x="50" y="142"/>
                    </a:lnTo>
                    <a:lnTo>
                      <a:pt x="49" y="145"/>
                    </a:lnTo>
                    <a:lnTo>
                      <a:pt x="48" y="149"/>
                    </a:lnTo>
                    <a:lnTo>
                      <a:pt x="47" y="151"/>
                    </a:lnTo>
                    <a:lnTo>
                      <a:pt x="46" y="154"/>
                    </a:lnTo>
                    <a:lnTo>
                      <a:pt x="46" y="156"/>
                    </a:lnTo>
                    <a:lnTo>
                      <a:pt x="45" y="158"/>
                    </a:lnTo>
                    <a:lnTo>
                      <a:pt x="45" y="161"/>
                    </a:lnTo>
                    <a:lnTo>
                      <a:pt x="45" y="163"/>
                    </a:lnTo>
                    <a:lnTo>
                      <a:pt x="46" y="165"/>
                    </a:lnTo>
                    <a:lnTo>
                      <a:pt x="47" y="166"/>
                    </a:lnTo>
                    <a:lnTo>
                      <a:pt x="48" y="167"/>
                    </a:lnTo>
                    <a:lnTo>
                      <a:pt x="48" y="168"/>
                    </a:lnTo>
                    <a:lnTo>
                      <a:pt x="49" y="168"/>
                    </a:lnTo>
                    <a:lnTo>
                      <a:pt x="50" y="169"/>
                    </a:lnTo>
                    <a:lnTo>
                      <a:pt x="51" y="169"/>
                    </a:lnTo>
                    <a:lnTo>
                      <a:pt x="52" y="170"/>
                    </a:lnTo>
                    <a:lnTo>
                      <a:pt x="53" y="171"/>
                    </a:lnTo>
                    <a:lnTo>
                      <a:pt x="54" y="171"/>
                    </a:lnTo>
                    <a:lnTo>
                      <a:pt x="54" y="172"/>
                    </a:lnTo>
                    <a:lnTo>
                      <a:pt x="55" y="172"/>
                    </a:lnTo>
                    <a:lnTo>
                      <a:pt x="56" y="174"/>
                    </a:lnTo>
                    <a:lnTo>
                      <a:pt x="57" y="174"/>
                    </a:lnTo>
                    <a:lnTo>
                      <a:pt x="58" y="175"/>
                    </a:lnTo>
                    <a:lnTo>
                      <a:pt x="59" y="175"/>
                    </a:lnTo>
                    <a:lnTo>
                      <a:pt x="60" y="176"/>
                    </a:lnTo>
                    <a:lnTo>
                      <a:pt x="61" y="176"/>
                    </a:lnTo>
                    <a:lnTo>
                      <a:pt x="62" y="176"/>
                    </a:lnTo>
                    <a:lnTo>
                      <a:pt x="63" y="177"/>
                    </a:lnTo>
                    <a:lnTo>
                      <a:pt x="64" y="177"/>
                    </a:lnTo>
                    <a:lnTo>
                      <a:pt x="64" y="178"/>
                    </a:lnTo>
                    <a:lnTo>
                      <a:pt x="65" y="179"/>
                    </a:lnTo>
                    <a:lnTo>
                      <a:pt x="65" y="180"/>
                    </a:lnTo>
                    <a:lnTo>
                      <a:pt x="65" y="181"/>
                    </a:lnTo>
                    <a:lnTo>
                      <a:pt x="65" y="182"/>
                    </a:lnTo>
                    <a:lnTo>
                      <a:pt x="65" y="183"/>
                    </a:lnTo>
                    <a:lnTo>
                      <a:pt x="64" y="183"/>
                    </a:lnTo>
                    <a:lnTo>
                      <a:pt x="64" y="184"/>
                    </a:lnTo>
                    <a:lnTo>
                      <a:pt x="63" y="185"/>
                    </a:lnTo>
                    <a:lnTo>
                      <a:pt x="62" y="187"/>
                    </a:lnTo>
                    <a:lnTo>
                      <a:pt x="61" y="187"/>
                    </a:lnTo>
                    <a:lnTo>
                      <a:pt x="60" y="187"/>
                    </a:lnTo>
                    <a:lnTo>
                      <a:pt x="59" y="185"/>
                    </a:lnTo>
                    <a:lnTo>
                      <a:pt x="58" y="185"/>
                    </a:lnTo>
                    <a:lnTo>
                      <a:pt x="57" y="185"/>
                    </a:lnTo>
                    <a:lnTo>
                      <a:pt x="56" y="185"/>
                    </a:lnTo>
                    <a:lnTo>
                      <a:pt x="53" y="184"/>
                    </a:lnTo>
                    <a:lnTo>
                      <a:pt x="52" y="183"/>
                    </a:lnTo>
                    <a:lnTo>
                      <a:pt x="49" y="182"/>
                    </a:lnTo>
                    <a:lnTo>
                      <a:pt x="47" y="181"/>
                    </a:lnTo>
                    <a:lnTo>
                      <a:pt x="45" y="179"/>
                    </a:lnTo>
                    <a:lnTo>
                      <a:pt x="44" y="178"/>
                    </a:lnTo>
                    <a:lnTo>
                      <a:pt x="42" y="176"/>
                    </a:lnTo>
                    <a:lnTo>
                      <a:pt x="42" y="174"/>
                    </a:lnTo>
                    <a:lnTo>
                      <a:pt x="41" y="171"/>
                    </a:lnTo>
                    <a:lnTo>
                      <a:pt x="40" y="169"/>
                    </a:lnTo>
                    <a:lnTo>
                      <a:pt x="39" y="167"/>
                    </a:lnTo>
                    <a:lnTo>
                      <a:pt x="39" y="165"/>
                    </a:lnTo>
                    <a:lnTo>
                      <a:pt x="39" y="163"/>
                    </a:lnTo>
                    <a:lnTo>
                      <a:pt x="38" y="161"/>
                    </a:lnTo>
                    <a:lnTo>
                      <a:pt x="38" y="158"/>
                    </a:lnTo>
                    <a:lnTo>
                      <a:pt x="38" y="155"/>
                    </a:lnTo>
                    <a:lnTo>
                      <a:pt x="39" y="153"/>
                    </a:lnTo>
                    <a:lnTo>
                      <a:pt x="39" y="151"/>
                    </a:lnTo>
                    <a:lnTo>
                      <a:pt x="39" y="148"/>
                    </a:lnTo>
                    <a:lnTo>
                      <a:pt x="40" y="145"/>
                    </a:lnTo>
                    <a:lnTo>
                      <a:pt x="41" y="143"/>
                    </a:lnTo>
                    <a:lnTo>
                      <a:pt x="41" y="140"/>
                    </a:lnTo>
                    <a:lnTo>
                      <a:pt x="42" y="138"/>
                    </a:lnTo>
                    <a:lnTo>
                      <a:pt x="42" y="136"/>
                    </a:lnTo>
                    <a:lnTo>
                      <a:pt x="43" y="133"/>
                    </a:lnTo>
                    <a:lnTo>
                      <a:pt x="44" y="130"/>
                    </a:lnTo>
                    <a:lnTo>
                      <a:pt x="45" y="128"/>
                    </a:lnTo>
                    <a:lnTo>
                      <a:pt x="46" y="126"/>
                    </a:lnTo>
                    <a:lnTo>
                      <a:pt x="48" y="124"/>
                    </a:lnTo>
                    <a:lnTo>
                      <a:pt x="49" y="122"/>
                    </a:lnTo>
                    <a:lnTo>
                      <a:pt x="50" y="119"/>
                    </a:lnTo>
                    <a:lnTo>
                      <a:pt x="51" y="117"/>
                    </a:lnTo>
                    <a:lnTo>
                      <a:pt x="53" y="116"/>
                    </a:lnTo>
                    <a:lnTo>
                      <a:pt x="53" y="114"/>
                    </a:lnTo>
                    <a:lnTo>
                      <a:pt x="55" y="112"/>
                    </a:lnTo>
                    <a:lnTo>
                      <a:pt x="56" y="110"/>
                    </a:lnTo>
                    <a:lnTo>
                      <a:pt x="57" y="109"/>
                    </a:lnTo>
                    <a:lnTo>
                      <a:pt x="59" y="106"/>
                    </a:lnTo>
                    <a:lnTo>
                      <a:pt x="60" y="105"/>
                    </a:lnTo>
                    <a:lnTo>
                      <a:pt x="61" y="103"/>
                    </a:lnTo>
                    <a:lnTo>
                      <a:pt x="62" y="102"/>
                    </a:lnTo>
                    <a:lnTo>
                      <a:pt x="63" y="100"/>
                    </a:lnTo>
                    <a:lnTo>
                      <a:pt x="63" y="99"/>
                    </a:lnTo>
                    <a:lnTo>
                      <a:pt x="65" y="98"/>
                    </a:lnTo>
                    <a:lnTo>
                      <a:pt x="66" y="96"/>
                    </a:lnTo>
                    <a:lnTo>
                      <a:pt x="67" y="94"/>
                    </a:lnTo>
                    <a:lnTo>
                      <a:pt x="67" y="93"/>
                    </a:lnTo>
                    <a:lnTo>
                      <a:pt x="68" y="91"/>
                    </a:lnTo>
                    <a:lnTo>
                      <a:pt x="69" y="90"/>
                    </a:lnTo>
                    <a:lnTo>
                      <a:pt x="70" y="89"/>
                    </a:lnTo>
                    <a:lnTo>
                      <a:pt x="71" y="87"/>
                    </a:lnTo>
                    <a:lnTo>
                      <a:pt x="71" y="86"/>
                    </a:lnTo>
                    <a:lnTo>
                      <a:pt x="72" y="85"/>
                    </a:lnTo>
                    <a:lnTo>
                      <a:pt x="73" y="84"/>
                    </a:lnTo>
                    <a:lnTo>
                      <a:pt x="73" y="81"/>
                    </a:lnTo>
                    <a:lnTo>
                      <a:pt x="74" y="80"/>
                    </a:lnTo>
                    <a:lnTo>
                      <a:pt x="74" y="79"/>
                    </a:lnTo>
                    <a:lnTo>
                      <a:pt x="74" y="77"/>
                    </a:lnTo>
                    <a:lnTo>
                      <a:pt x="74" y="76"/>
                    </a:lnTo>
                    <a:lnTo>
                      <a:pt x="74" y="74"/>
                    </a:lnTo>
                    <a:lnTo>
                      <a:pt x="74" y="73"/>
                    </a:lnTo>
                    <a:lnTo>
                      <a:pt x="75" y="71"/>
                    </a:lnTo>
                    <a:lnTo>
                      <a:pt x="75" y="68"/>
                    </a:lnTo>
                    <a:lnTo>
                      <a:pt x="75" y="67"/>
                    </a:lnTo>
                    <a:lnTo>
                      <a:pt x="75" y="66"/>
                    </a:lnTo>
                    <a:lnTo>
                      <a:pt x="75" y="63"/>
                    </a:lnTo>
                    <a:lnTo>
                      <a:pt x="75" y="62"/>
                    </a:lnTo>
                    <a:lnTo>
                      <a:pt x="75" y="60"/>
                    </a:lnTo>
                    <a:lnTo>
                      <a:pt x="76" y="59"/>
                    </a:lnTo>
                    <a:lnTo>
                      <a:pt x="76" y="57"/>
                    </a:lnTo>
                    <a:lnTo>
                      <a:pt x="76" y="55"/>
                    </a:lnTo>
                    <a:lnTo>
                      <a:pt x="77" y="54"/>
                    </a:lnTo>
                    <a:lnTo>
                      <a:pt x="77" y="53"/>
                    </a:lnTo>
                    <a:lnTo>
                      <a:pt x="77" y="50"/>
                    </a:lnTo>
                    <a:lnTo>
                      <a:pt x="77" y="49"/>
                    </a:lnTo>
                    <a:lnTo>
                      <a:pt x="77" y="48"/>
                    </a:lnTo>
                    <a:lnTo>
                      <a:pt x="78" y="46"/>
                    </a:lnTo>
                    <a:lnTo>
                      <a:pt x="78" y="45"/>
                    </a:lnTo>
                    <a:lnTo>
                      <a:pt x="78" y="44"/>
                    </a:lnTo>
                    <a:lnTo>
                      <a:pt x="78" y="42"/>
                    </a:lnTo>
                    <a:lnTo>
                      <a:pt x="78" y="41"/>
                    </a:lnTo>
                    <a:lnTo>
                      <a:pt x="78" y="40"/>
                    </a:lnTo>
                    <a:lnTo>
                      <a:pt x="78" y="38"/>
                    </a:lnTo>
                    <a:lnTo>
                      <a:pt x="77" y="37"/>
                    </a:lnTo>
                    <a:lnTo>
                      <a:pt x="77" y="36"/>
                    </a:lnTo>
                    <a:lnTo>
                      <a:pt x="77" y="34"/>
                    </a:lnTo>
                    <a:lnTo>
                      <a:pt x="76" y="33"/>
                    </a:lnTo>
                    <a:lnTo>
                      <a:pt x="75" y="32"/>
                    </a:lnTo>
                    <a:lnTo>
                      <a:pt x="75" y="31"/>
                    </a:lnTo>
                    <a:lnTo>
                      <a:pt x="74" y="29"/>
                    </a:lnTo>
                    <a:lnTo>
                      <a:pt x="72" y="28"/>
                    </a:lnTo>
                    <a:lnTo>
                      <a:pt x="71" y="27"/>
                    </a:lnTo>
                    <a:lnTo>
                      <a:pt x="70" y="24"/>
                    </a:lnTo>
                    <a:lnTo>
                      <a:pt x="68" y="23"/>
                    </a:lnTo>
                    <a:lnTo>
                      <a:pt x="66" y="22"/>
                    </a:lnTo>
                    <a:lnTo>
                      <a:pt x="64" y="21"/>
                    </a:lnTo>
                    <a:lnTo>
                      <a:pt x="63" y="20"/>
                    </a:lnTo>
                    <a:lnTo>
                      <a:pt x="60" y="19"/>
                    </a:lnTo>
                    <a:lnTo>
                      <a:pt x="58" y="18"/>
                    </a:lnTo>
                    <a:lnTo>
                      <a:pt x="55" y="16"/>
                    </a:lnTo>
                    <a:lnTo>
                      <a:pt x="53" y="16"/>
                    </a:lnTo>
                    <a:lnTo>
                      <a:pt x="51" y="15"/>
                    </a:lnTo>
                    <a:lnTo>
                      <a:pt x="48" y="14"/>
                    </a:lnTo>
                    <a:lnTo>
                      <a:pt x="45" y="12"/>
                    </a:lnTo>
                    <a:lnTo>
                      <a:pt x="42" y="11"/>
                    </a:lnTo>
                    <a:lnTo>
                      <a:pt x="40" y="10"/>
                    </a:lnTo>
                    <a:lnTo>
                      <a:pt x="37" y="9"/>
                    </a:lnTo>
                    <a:lnTo>
                      <a:pt x="34" y="9"/>
                    </a:lnTo>
                    <a:lnTo>
                      <a:pt x="32" y="8"/>
                    </a:lnTo>
                    <a:lnTo>
                      <a:pt x="29" y="7"/>
                    </a:lnTo>
                    <a:lnTo>
                      <a:pt x="26" y="6"/>
                    </a:lnTo>
                    <a:lnTo>
                      <a:pt x="23" y="5"/>
                    </a:lnTo>
                    <a:lnTo>
                      <a:pt x="21" y="5"/>
                    </a:lnTo>
                    <a:lnTo>
                      <a:pt x="18" y="4"/>
                    </a:lnTo>
                    <a:lnTo>
                      <a:pt x="16" y="4"/>
                    </a:lnTo>
                    <a:lnTo>
                      <a:pt x="13" y="3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6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3" name="Freeform 161"/>
              <p:cNvSpPr>
                <a:spLocks/>
              </p:cNvSpPr>
              <p:nvPr/>
            </p:nvSpPr>
            <p:spPr bwMode="auto">
              <a:xfrm>
                <a:off x="3255" y="1891"/>
                <a:ext cx="146" cy="245"/>
              </a:xfrm>
              <a:custGeom>
                <a:avLst/>
                <a:gdLst>
                  <a:gd name="T0" fmla="*/ 108 w 112"/>
                  <a:gd name="T1" fmla="*/ 3 h 147"/>
                  <a:gd name="T2" fmla="*/ 105 w 112"/>
                  <a:gd name="T3" fmla="*/ 8 h 147"/>
                  <a:gd name="T4" fmla="*/ 100 w 112"/>
                  <a:gd name="T5" fmla="*/ 14 h 147"/>
                  <a:gd name="T6" fmla="*/ 96 w 112"/>
                  <a:gd name="T7" fmla="*/ 21 h 147"/>
                  <a:gd name="T8" fmla="*/ 92 w 112"/>
                  <a:gd name="T9" fmla="*/ 27 h 147"/>
                  <a:gd name="T10" fmla="*/ 90 w 112"/>
                  <a:gd name="T11" fmla="*/ 34 h 147"/>
                  <a:gd name="T12" fmla="*/ 89 w 112"/>
                  <a:gd name="T13" fmla="*/ 39 h 147"/>
                  <a:gd name="T14" fmla="*/ 88 w 112"/>
                  <a:gd name="T15" fmla="*/ 45 h 147"/>
                  <a:gd name="T16" fmla="*/ 88 w 112"/>
                  <a:gd name="T17" fmla="*/ 50 h 147"/>
                  <a:gd name="T18" fmla="*/ 85 w 112"/>
                  <a:gd name="T19" fmla="*/ 56 h 147"/>
                  <a:gd name="T20" fmla="*/ 82 w 112"/>
                  <a:gd name="T21" fmla="*/ 61 h 147"/>
                  <a:gd name="T22" fmla="*/ 76 w 112"/>
                  <a:gd name="T23" fmla="*/ 66 h 147"/>
                  <a:gd name="T24" fmla="*/ 69 w 112"/>
                  <a:gd name="T25" fmla="*/ 73 h 147"/>
                  <a:gd name="T26" fmla="*/ 65 w 112"/>
                  <a:gd name="T27" fmla="*/ 82 h 147"/>
                  <a:gd name="T28" fmla="*/ 62 w 112"/>
                  <a:gd name="T29" fmla="*/ 90 h 147"/>
                  <a:gd name="T30" fmla="*/ 61 w 112"/>
                  <a:gd name="T31" fmla="*/ 99 h 147"/>
                  <a:gd name="T32" fmla="*/ 61 w 112"/>
                  <a:gd name="T33" fmla="*/ 106 h 147"/>
                  <a:gd name="T34" fmla="*/ 61 w 112"/>
                  <a:gd name="T35" fmla="*/ 112 h 147"/>
                  <a:gd name="T36" fmla="*/ 56 w 112"/>
                  <a:gd name="T37" fmla="*/ 112 h 147"/>
                  <a:gd name="T38" fmla="*/ 52 w 112"/>
                  <a:gd name="T39" fmla="*/ 113 h 147"/>
                  <a:gd name="T40" fmla="*/ 45 w 112"/>
                  <a:gd name="T41" fmla="*/ 115 h 147"/>
                  <a:gd name="T42" fmla="*/ 39 w 112"/>
                  <a:gd name="T43" fmla="*/ 118 h 147"/>
                  <a:gd name="T44" fmla="*/ 33 w 112"/>
                  <a:gd name="T45" fmla="*/ 123 h 147"/>
                  <a:gd name="T46" fmla="*/ 27 w 112"/>
                  <a:gd name="T47" fmla="*/ 128 h 147"/>
                  <a:gd name="T48" fmla="*/ 20 w 112"/>
                  <a:gd name="T49" fmla="*/ 134 h 147"/>
                  <a:gd name="T50" fmla="*/ 13 w 112"/>
                  <a:gd name="T51" fmla="*/ 139 h 147"/>
                  <a:gd name="T52" fmla="*/ 7 w 112"/>
                  <a:gd name="T53" fmla="*/ 142 h 147"/>
                  <a:gd name="T54" fmla="*/ 2 w 112"/>
                  <a:gd name="T55" fmla="*/ 146 h 147"/>
                  <a:gd name="T56" fmla="*/ 0 w 112"/>
                  <a:gd name="T57" fmla="*/ 144 h 147"/>
                  <a:gd name="T58" fmla="*/ 3 w 112"/>
                  <a:gd name="T59" fmla="*/ 140 h 147"/>
                  <a:gd name="T60" fmla="*/ 8 w 112"/>
                  <a:gd name="T61" fmla="*/ 134 h 147"/>
                  <a:gd name="T62" fmla="*/ 13 w 112"/>
                  <a:gd name="T63" fmla="*/ 125 h 147"/>
                  <a:gd name="T64" fmla="*/ 20 w 112"/>
                  <a:gd name="T65" fmla="*/ 114 h 147"/>
                  <a:gd name="T66" fmla="*/ 27 w 112"/>
                  <a:gd name="T67" fmla="*/ 101 h 147"/>
                  <a:gd name="T68" fmla="*/ 35 w 112"/>
                  <a:gd name="T69" fmla="*/ 87 h 147"/>
                  <a:gd name="T70" fmla="*/ 43 w 112"/>
                  <a:gd name="T71" fmla="*/ 73 h 147"/>
                  <a:gd name="T72" fmla="*/ 50 w 112"/>
                  <a:gd name="T73" fmla="*/ 60 h 147"/>
                  <a:gd name="T74" fmla="*/ 55 w 112"/>
                  <a:gd name="T75" fmla="*/ 49 h 147"/>
                  <a:gd name="T76" fmla="*/ 60 w 112"/>
                  <a:gd name="T77" fmla="*/ 41 h 147"/>
                  <a:gd name="T78" fmla="*/ 63 w 112"/>
                  <a:gd name="T79" fmla="*/ 35 h 147"/>
                  <a:gd name="T80" fmla="*/ 65 w 112"/>
                  <a:gd name="T81" fmla="*/ 33 h 147"/>
                  <a:gd name="T82" fmla="*/ 61 w 112"/>
                  <a:gd name="T83" fmla="*/ 41 h 147"/>
                  <a:gd name="T84" fmla="*/ 58 w 112"/>
                  <a:gd name="T85" fmla="*/ 50 h 147"/>
                  <a:gd name="T86" fmla="*/ 55 w 112"/>
                  <a:gd name="T87" fmla="*/ 59 h 147"/>
                  <a:gd name="T88" fmla="*/ 52 w 112"/>
                  <a:gd name="T89" fmla="*/ 67 h 147"/>
                  <a:gd name="T90" fmla="*/ 49 w 112"/>
                  <a:gd name="T91" fmla="*/ 76 h 147"/>
                  <a:gd name="T92" fmla="*/ 45 w 112"/>
                  <a:gd name="T93" fmla="*/ 85 h 147"/>
                  <a:gd name="T94" fmla="*/ 47 w 112"/>
                  <a:gd name="T95" fmla="*/ 83 h 147"/>
                  <a:gd name="T96" fmla="*/ 53 w 112"/>
                  <a:gd name="T97" fmla="*/ 73 h 147"/>
                  <a:gd name="T98" fmla="*/ 59 w 112"/>
                  <a:gd name="T99" fmla="*/ 61 h 147"/>
                  <a:gd name="T100" fmla="*/ 66 w 112"/>
                  <a:gd name="T101" fmla="*/ 49 h 147"/>
                  <a:gd name="T102" fmla="*/ 73 w 112"/>
                  <a:gd name="T103" fmla="*/ 39 h 147"/>
                  <a:gd name="T104" fmla="*/ 77 w 112"/>
                  <a:gd name="T105" fmla="*/ 36 h 147"/>
                  <a:gd name="T106" fmla="*/ 77 w 112"/>
                  <a:gd name="T107" fmla="*/ 41 h 147"/>
                  <a:gd name="T108" fmla="*/ 76 w 112"/>
                  <a:gd name="T109" fmla="*/ 47 h 147"/>
                  <a:gd name="T110" fmla="*/ 74 w 112"/>
                  <a:gd name="T111" fmla="*/ 52 h 147"/>
                  <a:gd name="T112" fmla="*/ 72 w 112"/>
                  <a:gd name="T113" fmla="*/ 56 h 147"/>
                  <a:gd name="T114" fmla="*/ 74 w 112"/>
                  <a:gd name="T115" fmla="*/ 54 h 147"/>
                  <a:gd name="T116" fmla="*/ 78 w 112"/>
                  <a:gd name="T117" fmla="*/ 45 h 147"/>
                  <a:gd name="T118" fmla="*/ 85 w 112"/>
                  <a:gd name="T119" fmla="*/ 32 h 147"/>
                  <a:gd name="T120" fmla="*/ 93 w 112"/>
                  <a:gd name="T121" fmla="*/ 19 h 147"/>
                  <a:gd name="T122" fmla="*/ 100 w 112"/>
                  <a:gd name="T123" fmla="*/ 7 h 147"/>
                  <a:gd name="T124" fmla="*/ 107 w 112"/>
                  <a:gd name="T125" fmla="*/ 1 h 14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12"/>
                  <a:gd name="T190" fmla="*/ 0 h 147"/>
                  <a:gd name="T191" fmla="*/ 112 w 112"/>
                  <a:gd name="T192" fmla="*/ 147 h 14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12" h="147">
                    <a:moveTo>
                      <a:pt x="111" y="1"/>
                    </a:moveTo>
                    <a:lnTo>
                      <a:pt x="110" y="1"/>
                    </a:lnTo>
                    <a:lnTo>
                      <a:pt x="110" y="2"/>
                    </a:lnTo>
                    <a:lnTo>
                      <a:pt x="109" y="2"/>
                    </a:lnTo>
                    <a:lnTo>
                      <a:pt x="108" y="3"/>
                    </a:lnTo>
                    <a:lnTo>
                      <a:pt x="108" y="5"/>
                    </a:lnTo>
                    <a:lnTo>
                      <a:pt x="107" y="5"/>
                    </a:lnTo>
                    <a:lnTo>
                      <a:pt x="106" y="6"/>
                    </a:lnTo>
                    <a:lnTo>
                      <a:pt x="105" y="7"/>
                    </a:lnTo>
                    <a:lnTo>
                      <a:pt x="105" y="8"/>
                    </a:lnTo>
                    <a:lnTo>
                      <a:pt x="104" y="9"/>
                    </a:lnTo>
                    <a:lnTo>
                      <a:pt x="103" y="10"/>
                    </a:lnTo>
                    <a:lnTo>
                      <a:pt x="102" y="13"/>
                    </a:lnTo>
                    <a:lnTo>
                      <a:pt x="101" y="14"/>
                    </a:lnTo>
                    <a:lnTo>
                      <a:pt x="100" y="14"/>
                    </a:lnTo>
                    <a:lnTo>
                      <a:pt x="99" y="15"/>
                    </a:lnTo>
                    <a:lnTo>
                      <a:pt x="99" y="18"/>
                    </a:lnTo>
                    <a:lnTo>
                      <a:pt x="98" y="19"/>
                    </a:lnTo>
                    <a:lnTo>
                      <a:pt x="97" y="20"/>
                    </a:lnTo>
                    <a:lnTo>
                      <a:pt x="96" y="21"/>
                    </a:lnTo>
                    <a:lnTo>
                      <a:pt x="96" y="23"/>
                    </a:lnTo>
                    <a:lnTo>
                      <a:pt x="95" y="24"/>
                    </a:lnTo>
                    <a:lnTo>
                      <a:pt x="94" y="26"/>
                    </a:lnTo>
                    <a:lnTo>
                      <a:pt x="93" y="27"/>
                    </a:lnTo>
                    <a:lnTo>
                      <a:pt x="92" y="27"/>
                    </a:lnTo>
                    <a:lnTo>
                      <a:pt x="92" y="29"/>
                    </a:lnTo>
                    <a:lnTo>
                      <a:pt x="91" y="31"/>
                    </a:lnTo>
                    <a:lnTo>
                      <a:pt x="91" y="32"/>
                    </a:lnTo>
                    <a:lnTo>
                      <a:pt x="90" y="33"/>
                    </a:lnTo>
                    <a:lnTo>
                      <a:pt x="90" y="34"/>
                    </a:lnTo>
                    <a:lnTo>
                      <a:pt x="90" y="35"/>
                    </a:lnTo>
                    <a:lnTo>
                      <a:pt x="89" y="36"/>
                    </a:lnTo>
                    <a:lnTo>
                      <a:pt x="89" y="37"/>
                    </a:lnTo>
                    <a:lnTo>
                      <a:pt x="89" y="39"/>
                    </a:lnTo>
                    <a:lnTo>
                      <a:pt x="88" y="40"/>
                    </a:lnTo>
                    <a:lnTo>
                      <a:pt x="88" y="41"/>
                    </a:lnTo>
                    <a:lnTo>
                      <a:pt x="88" y="43"/>
                    </a:lnTo>
                    <a:lnTo>
                      <a:pt x="88" y="44"/>
                    </a:lnTo>
                    <a:lnTo>
                      <a:pt x="88" y="45"/>
                    </a:lnTo>
                    <a:lnTo>
                      <a:pt x="88" y="46"/>
                    </a:lnTo>
                    <a:lnTo>
                      <a:pt x="88" y="47"/>
                    </a:lnTo>
                    <a:lnTo>
                      <a:pt x="88" y="48"/>
                    </a:lnTo>
                    <a:lnTo>
                      <a:pt x="88" y="49"/>
                    </a:lnTo>
                    <a:lnTo>
                      <a:pt x="88" y="50"/>
                    </a:lnTo>
                    <a:lnTo>
                      <a:pt x="87" y="52"/>
                    </a:lnTo>
                    <a:lnTo>
                      <a:pt x="86" y="53"/>
                    </a:lnTo>
                    <a:lnTo>
                      <a:pt x="86" y="54"/>
                    </a:lnTo>
                    <a:lnTo>
                      <a:pt x="85" y="56"/>
                    </a:lnTo>
                    <a:lnTo>
                      <a:pt x="85" y="57"/>
                    </a:lnTo>
                    <a:lnTo>
                      <a:pt x="84" y="58"/>
                    </a:lnTo>
                    <a:lnTo>
                      <a:pt x="83" y="59"/>
                    </a:lnTo>
                    <a:lnTo>
                      <a:pt x="83" y="60"/>
                    </a:lnTo>
                    <a:lnTo>
                      <a:pt x="82" y="61"/>
                    </a:lnTo>
                    <a:lnTo>
                      <a:pt x="81" y="62"/>
                    </a:lnTo>
                    <a:lnTo>
                      <a:pt x="79" y="63"/>
                    </a:lnTo>
                    <a:lnTo>
                      <a:pt x="78" y="64"/>
                    </a:lnTo>
                    <a:lnTo>
                      <a:pt x="77" y="65"/>
                    </a:lnTo>
                    <a:lnTo>
                      <a:pt x="76" y="66"/>
                    </a:lnTo>
                    <a:lnTo>
                      <a:pt x="75" y="67"/>
                    </a:lnTo>
                    <a:lnTo>
                      <a:pt x="73" y="69"/>
                    </a:lnTo>
                    <a:lnTo>
                      <a:pt x="71" y="71"/>
                    </a:lnTo>
                    <a:lnTo>
                      <a:pt x="70" y="72"/>
                    </a:lnTo>
                    <a:lnTo>
                      <a:pt x="69" y="73"/>
                    </a:lnTo>
                    <a:lnTo>
                      <a:pt x="68" y="75"/>
                    </a:lnTo>
                    <a:lnTo>
                      <a:pt x="67" y="76"/>
                    </a:lnTo>
                    <a:lnTo>
                      <a:pt x="66" y="78"/>
                    </a:lnTo>
                    <a:lnTo>
                      <a:pt x="66" y="79"/>
                    </a:lnTo>
                    <a:lnTo>
                      <a:pt x="65" y="82"/>
                    </a:lnTo>
                    <a:lnTo>
                      <a:pt x="64" y="84"/>
                    </a:lnTo>
                    <a:lnTo>
                      <a:pt x="64" y="85"/>
                    </a:lnTo>
                    <a:lnTo>
                      <a:pt x="63" y="87"/>
                    </a:lnTo>
                    <a:lnTo>
                      <a:pt x="63" y="89"/>
                    </a:lnTo>
                    <a:lnTo>
                      <a:pt x="62" y="90"/>
                    </a:lnTo>
                    <a:lnTo>
                      <a:pt x="62" y="92"/>
                    </a:lnTo>
                    <a:lnTo>
                      <a:pt x="62" y="95"/>
                    </a:lnTo>
                    <a:lnTo>
                      <a:pt x="62" y="96"/>
                    </a:lnTo>
                    <a:lnTo>
                      <a:pt x="62" y="98"/>
                    </a:lnTo>
                    <a:lnTo>
                      <a:pt x="61" y="99"/>
                    </a:lnTo>
                    <a:lnTo>
                      <a:pt x="61" y="101"/>
                    </a:lnTo>
                    <a:lnTo>
                      <a:pt x="61" y="102"/>
                    </a:lnTo>
                    <a:lnTo>
                      <a:pt x="61" y="103"/>
                    </a:lnTo>
                    <a:lnTo>
                      <a:pt x="61" y="105"/>
                    </a:lnTo>
                    <a:lnTo>
                      <a:pt x="61" y="106"/>
                    </a:lnTo>
                    <a:lnTo>
                      <a:pt x="61" y="108"/>
                    </a:lnTo>
                    <a:lnTo>
                      <a:pt x="61" y="109"/>
                    </a:lnTo>
                    <a:lnTo>
                      <a:pt x="62" y="110"/>
                    </a:lnTo>
                    <a:lnTo>
                      <a:pt x="62" y="111"/>
                    </a:lnTo>
                    <a:lnTo>
                      <a:pt x="61" y="112"/>
                    </a:lnTo>
                    <a:lnTo>
                      <a:pt x="60" y="112"/>
                    </a:lnTo>
                    <a:lnTo>
                      <a:pt x="59" y="112"/>
                    </a:lnTo>
                    <a:lnTo>
                      <a:pt x="58" y="112"/>
                    </a:lnTo>
                    <a:lnTo>
                      <a:pt x="57" y="112"/>
                    </a:lnTo>
                    <a:lnTo>
                      <a:pt x="56" y="112"/>
                    </a:lnTo>
                    <a:lnTo>
                      <a:pt x="55" y="112"/>
                    </a:lnTo>
                    <a:lnTo>
                      <a:pt x="55" y="113"/>
                    </a:lnTo>
                    <a:lnTo>
                      <a:pt x="54" y="113"/>
                    </a:lnTo>
                    <a:lnTo>
                      <a:pt x="53" y="113"/>
                    </a:lnTo>
                    <a:lnTo>
                      <a:pt x="52" y="113"/>
                    </a:lnTo>
                    <a:lnTo>
                      <a:pt x="51" y="114"/>
                    </a:lnTo>
                    <a:lnTo>
                      <a:pt x="49" y="114"/>
                    </a:lnTo>
                    <a:lnTo>
                      <a:pt x="48" y="114"/>
                    </a:lnTo>
                    <a:lnTo>
                      <a:pt x="46" y="115"/>
                    </a:lnTo>
                    <a:lnTo>
                      <a:pt x="45" y="115"/>
                    </a:lnTo>
                    <a:lnTo>
                      <a:pt x="44" y="116"/>
                    </a:lnTo>
                    <a:lnTo>
                      <a:pt x="43" y="116"/>
                    </a:lnTo>
                    <a:lnTo>
                      <a:pt x="42" y="117"/>
                    </a:lnTo>
                    <a:lnTo>
                      <a:pt x="40" y="118"/>
                    </a:lnTo>
                    <a:lnTo>
                      <a:pt x="39" y="118"/>
                    </a:lnTo>
                    <a:lnTo>
                      <a:pt x="38" y="119"/>
                    </a:lnTo>
                    <a:lnTo>
                      <a:pt x="36" y="121"/>
                    </a:lnTo>
                    <a:lnTo>
                      <a:pt x="35" y="122"/>
                    </a:lnTo>
                    <a:lnTo>
                      <a:pt x="34" y="122"/>
                    </a:lnTo>
                    <a:lnTo>
                      <a:pt x="33" y="123"/>
                    </a:lnTo>
                    <a:lnTo>
                      <a:pt x="32" y="124"/>
                    </a:lnTo>
                    <a:lnTo>
                      <a:pt x="31" y="125"/>
                    </a:lnTo>
                    <a:lnTo>
                      <a:pt x="30" y="126"/>
                    </a:lnTo>
                    <a:lnTo>
                      <a:pt x="28" y="127"/>
                    </a:lnTo>
                    <a:lnTo>
                      <a:pt x="27" y="128"/>
                    </a:lnTo>
                    <a:lnTo>
                      <a:pt x="25" y="129"/>
                    </a:lnTo>
                    <a:lnTo>
                      <a:pt x="24" y="130"/>
                    </a:lnTo>
                    <a:lnTo>
                      <a:pt x="23" y="131"/>
                    </a:lnTo>
                    <a:lnTo>
                      <a:pt x="22" y="132"/>
                    </a:lnTo>
                    <a:lnTo>
                      <a:pt x="20" y="134"/>
                    </a:lnTo>
                    <a:lnTo>
                      <a:pt x="19" y="135"/>
                    </a:lnTo>
                    <a:lnTo>
                      <a:pt x="17" y="136"/>
                    </a:lnTo>
                    <a:lnTo>
                      <a:pt x="16" y="137"/>
                    </a:lnTo>
                    <a:lnTo>
                      <a:pt x="14" y="138"/>
                    </a:lnTo>
                    <a:lnTo>
                      <a:pt x="13" y="139"/>
                    </a:lnTo>
                    <a:lnTo>
                      <a:pt x="11" y="140"/>
                    </a:lnTo>
                    <a:lnTo>
                      <a:pt x="9" y="141"/>
                    </a:lnTo>
                    <a:lnTo>
                      <a:pt x="8" y="142"/>
                    </a:lnTo>
                    <a:lnTo>
                      <a:pt x="7" y="142"/>
                    </a:lnTo>
                    <a:lnTo>
                      <a:pt x="5" y="143"/>
                    </a:lnTo>
                    <a:lnTo>
                      <a:pt x="4" y="143"/>
                    </a:lnTo>
                    <a:lnTo>
                      <a:pt x="3" y="144"/>
                    </a:lnTo>
                    <a:lnTo>
                      <a:pt x="2" y="144"/>
                    </a:lnTo>
                    <a:lnTo>
                      <a:pt x="2" y="146"/>
                    </a:lnTo>
                    <a:lnTo>
                      <a:pt x="1" y="146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0" y="143"/>
                    </a:lnTo>
                    <a:lnTo>
                      <a:pt x="1" y="143"/>
                    </a:lnTo>
                    <a:lnTo>
                      <a:pt x="2" y="142"/>
                    </a:lnTo>
                    <a:lnTo>
                      <a:pt x="2" y="141"/>
                    </a:lnTo>
                    <a:lnTo>
                      <a:pt x="3" y="140"/>
                    </a:lnTo>
                    <a:lnTo>
                      <a:pt x="4" y="139"/>
                    </a:lnTo>
                    <a:lnTo>
                      <a:pt x="5" y="138"/>
                    </a:lnTo>
                    <a:lnTo>
                      <a:pt x="6" y="137"/>
                    </a:lnTo>
                    <a:lnTo>
                      <a:pt x="7" y="135"/>
                    </a:lnTo>
                    <a:lnTo>
                      <a:pt x="8" y="134"/>
                    </a:lnTo>
                    <a:lnTo>
                      <a:pt x="9" y="131"/>
                    </a:lnTo>
                    <a:lnTo>
                      <a:pt x="10" y="130"/>
                    </a:lnTo>
                    <a:lnTo>
                      <a:pt x="11" y="128"/>
                    </a:lnTo>
                    <a:lnTo>
                      <a:pt x="12" y="126"/>
                    </a:lnTo>
                    <a:lnTo>
                      <a:pt x="13" y="125"/>
                    </a:lnTo>
                    <a:lnTo>
                      <a:pt x="14" y="123"/>
                    </a:lnTo>
                    <a:lnTo>
                      <a:pt x="16" y="121"/>
                    </a:lnTo>
                    <a:lnTo>
                      <a:pt x="17" y="118"/>
                    </a:lnTo>
                    <a:lnTo>
                      <a:pt x="19" y="116"/>
                    </a:lnTo>
                    <a:lnTo>
                      <a:pt x="20" y="114"/>
                    </a:lnTo>
                    <a:lnTo>
                      <a:pt x="22" y="111"/>
                    </a:lnTo>
                    <a:lnTo>
                      <a:pt x="22" y="109"/>
                    </a:lnTo>
                    <a:lnTo>
                      <a:pt x="24" y="106"/>
                    </a:lnTo>
                    <a:lnTo>
                      <a:pt x="25" y="104"/>
                    </a:lnTo>
                    <a:lnTo>
                      <a:pt x="27" y="101"/>
                    </a:lnTo>
                    <a:lnTo>
                      <a:pt x="29" y="99"/>
                    </a:lnTo>
                    <a:lnTo>
                      <a:pt x="30" y="96"/>
                    </a:lnTo>
                    <a:lnTo>
                      <a:pt x="32" y="93"/>
                    </a:lnTo>
                    <a:lnTo>
                      <a:pt x="33" y="90"/>
                    </a:lnTo>
                    <a:lnTo>
                      <a:pt x="35" y="87"/>
                    </a:lnTo>
                    <a:lnTo>
                      <a:pt x="36" y="85"/>
                    </a:lnTo>
                    <a:lnTo>
                      <a:pt x="38" y="82"/>
                    </a:lnTo>
                    <a:lnTo>
                      <a:pt x="40" y="78"/>
                    </a:lnTo>
                    <a:lnTo>
                      <a:pt x="42" y="76"/>
                    </a:lnTo>
                    <a:lnTo>
                      <a:pt x="43" y="73"/>
                    </a:lnTo>
                    <a:lnTo>
                      <a:pt x="44" y="70"/>
                    </a:lnTo>
                    <a:lnTo>
                      <a:pt x="46" y="67"/>
                    </a:lnTo>
                    <a:lnTo>
                      <a:pt x="47" y="65"/>
                    </a:lnTo>
                    <a:lnTo>
                      <a:pt x="49" y="62"/>
                    </a:lnTo>
                    <a:lnTo>
                      <a:pt x="50" y="60"/>
                    </a:lnTo>
                    <a:lnTo>
                      <a:pt x="51" y="58"/>
                    </a:lnTo>
                    <a:lnTo>
                      <a:pt x="53" y="56"/>
                    </a:lnTo>
                    <a:lnTo>
                      <a:pt x="54" y="53"/>
                    </a:lnTo>
                    <a:lnTo>
                      <a:pt x="55" y="52"/>
                    </a:lnTo>
                    <a:lnTo>
                      <a:pt x="55" y="49"/>
                    </a:lnTo>
                    <a:lnTo>
                      <a:pt x="56" y="48"/>
                    </a:lnTo>
                    <a:lnTo>
                      <a:pt x="57" y="46"/>
                    </a:lnTo>
                    <a:lnTo>
                      <a:pt x="58" y="45"/>
                    </a:lnTo>
                    <a:lnTo>
                      <a:pt x="59" y="43"/>
                    </a:lnTo>
                    <a:lnTo>
                      <a:pt x="60" y="41"/>
                    </a:lnTo>
                    <a:lnTo>
                      <a:pt x="61" y="39"/>
                    </a:lnTo>
                    <a:lnTo>
                      <a:pt x="62" y="37"/>
                    </a:lnTo>
                    <a:lnTo>
                      <a:pt x="63" y="36"/>
                    </a:lnTo>
                    <a:lnTo>
                      <a:pt x="63" y="35"/>
                    </a:lnTo>
                    <a:lnTo>
                      <a:pt x="64" y="34"/>
                    </a:lnTo>
                    <a:lnTo>
                      <a:pt x="65" y="33"/>
                    </a:lnTo>
                    <a:lnTo>
                      <a:pt x="65" y="32"/>
                    </a:lnTo>
                    <a:lnTo>
                      <a:pt x="66" y="31"/>
                    </a:lnTo>
                    <a:lnTo>
                      <a:pt x="65" y="33"/>
                    </a:lnTo>
                    <a:lnTo>
                      <a:pt x="64" y="34"/>
                    </a:lnTo>
                    <a:lnTo>
                      <a:pt x="64" y="36"/>
                    </a:lnTo>
                    <a:lnTo>
                      <a:pt x="63" y="39"/>
                    </a:lnTo>
                    <a:lnTo>
                      <a:pt x="62" y="39"/>
                    </a:lnTo>
                    <a:lnTo>
                      <a:pt x="61" y="41"/>
                    </a:lnTo>
                    <a:lnTo>
                      <a:pt x="61" y="43"/>
                    </a:lnTo>
                    <a:lnTo>
                      <a:pt x="60" y="45"/>
                    </a:lnTo>
                    <a:lnTo>
                      <a:pt x="59" y="47"/>
                    </a:lnTo>
                    <a:lnTo>
                      <a:pt x="59" y="48"/>
                    </a:lnTo>
                    <a:lnTo>
                      <a:pt x="58" y="50"/>
                    </a:lnTo>
                    <a:lnTo>
                      <a:pt x="57" y="52"/>
                    </a:lnTo>
                    <a:lnTo>
                      <a:pt x="57" y="53"/>
                    </a:lnTo>
                    <a:lnTo>
                      <a:pt x="56" y="56"/>
                    </a:lnTo>
                    <a:lnTo>
                      <a:pt x="55" y="57"/>
                    </a:lnTo>
                    <a:lnTo>
                      <a:pt x="55" y="59"/>
                    </a:lnTo>
                    <a:lnTo>
                      <a:pt x="55" y="61"/>
                    </a:lnTo>
                    <a:lnTo>
                      <a:pt x="54" y="62"/>
                    </a:lnTo>
                    <a:lnTo>
                      <a:pt x="53" y="64"/>
                    </a:lnTo>
                    <a:lnTo>
                      <a:pt x="53" y="65"/>
                    </a:lnTo>
                    <a:lnTo>
                      <a:pt x="52" y="67"/>
                    </a:lnTo>
                    <a:lnTo>
                      <a:pt x="51" y="70"/>
                    </a:lnTo>
                    <a:lnTo>
                      <a:pt x="51" y="71"/>
                    </a:lnTo>
                    <a:lnTo>
                      <a:pt x="50" y="73"/>
                    </a:lnTo>
                    <a:lnTo>
                      <a:pt x="49" y="74"/>
                    </a:lnTo>
                    <a:lnTo>
                      <a:pt x="49" y="76"/>
                    </a:lnTo>
                    <a:lnTo>
                      <a:pt x="48" y="77"/>
                    </a:lnTo>
                    <a:lnTo>
                      <a:pt x="47" y="79"/>
                    </a:lnTo>
                    <a:lnTo>
                      <a:pt x="46" y="82"/>
                    </a:lnTo>
                    <a:lnTo>
                      <a:pt x="46" y="83"/>
                    </a:lnTo>
                    <a:lnTo>
                      <a:pt x="45" y="85"/>
                    </a:lnTo>
                    <a:lnTo>
                      <a:pt x="44" y="86"/>
                    </a:lnTo>
                    <a:lnTo>
                      <a:pt x="45" y="86"/>
                    </a:lnTo>
                    <a:lnTo>
                      <a:pt x="45" y="85"/>
                    </a:lnTo>
                    <a:lnTo>
                      <a:pt x="46" y="84"/>
                    </a:lnTo>
                    <a:lnTo>
                      <a:pt x="47" y="83"/>
                    </a:lnTo>
                    <a:lnTo>
                      <a:pt x="48" y="80"/>
                    </a:lnTo>
                    <a:lnTo>
                      <a:pt x="49" y="79"/>
                    </a:lnTo>
                    <a:lnTo>
                      <a:pt x="50" y="77"/>
                    </a:lnTo>
                    <a:lnTo>
                      <a:pt x="51" y="75"/>
                    </a:lnTo>
                    <a:lnTo>
                      <a:pt x="53" y="73"/>
                    </a:lnTo>
                    <a:lnTo>
                      <a:pt x="54" y="71"/>
                    </a:lnTo>
                    <a:lnTo>
                      <a:pt x="55" y="69"/>
                    </a:lnTo>
                    <a:lnTo>
                      <a:pt x="56" y="66"/>
                    </a:lnTo>
                    <a:lnTo>
                      <a:pt x="58" y="63"/>
                    </a:lnTo>
                    <a:lnTo>
                      <a:pt x="59" y="61"/>
                    </a:lnTo>
                    <a:lnTo>
                      <a:pt x="61" y="59"/>
                    </a:lnTo>
                    <a:lnTo>
                      <a:pt x="63" y="56"/>
                    </a:lnTo>
                    <a:lnTo>
                      <a:pt x="64" y="53"/>
                    </a:lnTo>
                    <a:lnTo>
                      <a:pt x="66" y="52"/>
                    </a:lnTo>
                    <a:lnTo>
                      <a:pt x="66" y="49"/>
                    </a:lnTo>
                    <a:lnTo>
                      <a:pt x="68" y="47"/>
                    </a:lnTo>
                    <a:lnTo>
                      <a:pt x="69" y="45"/>
                    </a:lnTo>
                    <a:lnTo>
                      <a:pt x="71" y="43"/>
                    </a:lnTo>
                    <a:lnTo>
                      <a:pt x="72" y="40"/>
                    </a:lnTo>
                    <a:lnTo>
                      <a:pt x="73" y="39"/>
                    </a:lnTo>
                    <a:lnTo>
                      <a:pt x="74" y="39"/>
                    </a:lnTo>
                    <a:lnTo>
                      <a:pt x="75" y="37"/>
                    </a:lnTo>
                    <a:lnTo>
                      <a:pt x="76" y="36"/>
                    </a:lnTo>
                    <a:lnTo>
                      <a:pt x="77" y="35"/>
                    </a:lnTo>
                    <a:lnTo>
                      <a:pt x="77" y="36"/>
                    </a:lnTo>
                    <a:lnTo>
                      <a:pt x="77" y="37"/>
                    </a:lnTo>
                    <a:lnTo>
                      <a:pt x="77" y="39"/>
                    </a:lnTo>
                    <a:lnTo>
                      <a:pt x="77" y="40"/>
                    </a:lnTo>
                    <a:lnTo>
                      <a:pt x="77" y="41"/>
                    </a:lnTo>
                    <a:lnTo>
                      <a:pt x="76" y="43"/>
                    </a:lnTo>
                    <a:lnTo>
                      <a:pt x="76" y="44"/>
                    </a:lnTo>
                    <a:lnTo>
                      <a:pt x="76" y="45"/>
                    </a:lnTo>
                    <a:lnTo>
                      <a:pt x="76" y="46"/>
                    </a:lnTo>
                    <a:lnTo>
                      <a:pt x="76" y="47"/>
                    </a:lnTo>
                    <a:lnTo>
                      <a:pt x="75" y="47"/>
                    </a:lnTo>
                    <a:lnTo>
                      <a:pt x="75" y="48"/>
                    </a:lnTo>
                    <a:lnTo>
                      <a:pt x="75" y="49"/>
                    </a:lnTo>
                    <a:lnTo>
                      <a:pt x="74" y="50"/>
                    </a:lnTo>
                    <a:lnTo>
                      <a:pt x="74" y="52"/>
                    </a:lnTo>
                    <a:lnTo>
                      <a:pt x="73" y="53"/>
                    </a:lnTo>
                    <a:lnTo>
                      <a:pt x="73" y="54"/>
                    </a:lnTo>
                    <a:lnTo>
                      <a:pt x="73" y="56"/>
                    </a:lnTo>
                    <a:lnTo>
                      <a:pt x="72" y="56"/>
                    </a:lnTo>
                    <a:lnTo>
                      <a:pt x="72" y="57"/>
                    </a:lnTo>
                    <a:lnTo>
                      <a:pt x="72" y="58"/>
                    </a:lnTo>
                    <a:lnTo>
                      <a:pt x="72" y="57"/>
                    </a:lnTo>
                    <a:lnTo>
                      <a:pt x="73" y="56"/>
                    </a:lnTo>
                    <a:lnTo>
                      <a:pt x="74" y="54"/>
                    </a:lnTo>
                    <a:lnTo>
                      <a:pt x="75" y="52"/>
                    </a:lnTo>
                    <a:lnTo>
                      <a:pt x="77" y="49"/>
                    </a:lnTo>
                    <a:lnTo>
                      <a:pt x="77" y="47"/>
                    </a:lnTo>
                    <a:lnTo>
                      <a:pt x="78" y="45"/>
                    </a:lnTo>
                    <a:lnTo>
                      <a:pt x="79" y="41"/>
                    </a:lnTo>
                    <a:lnTo>
                      <a:pt x="81" y="39"/>
                    </a:lnTo>
                    <a:lnTo>
                      <a:pt x="82" y="37"/>
                    </a:lnTo>
                    <a:lnTo>
                      <a:pt x="84" y="34"/>
                    </a:lnTo>
                    <a:lnTo>
                      <a:pt x="85" y="32"/>
                    </a:lnTo>
                    <a:lnTo>
                      <a:pt x="87" y="28"/>
                    </a:lnTo>
                    <a:lnTo>
                      <a:pt x="88" y="27"/>
                    </a:lnTo>
                    <a:lnTo>
                      <a:pt x="89" y="23"/>
                    </a:lnTo>
                    <a:lnTo>
                      <a:pt x="91" y="21"/>
                    </a:lnTo>
                    <a:lnTo>
                      <a:pt x="93" y="19"/>
                    </a:lnTo>
                    <a:lnTo>
                      <a:pt x="94" y="15"/>
                    </a:lnTo>
                    <a:lnTo>
                      <a:pt x="96" y="14"/>
                    </a:lnTo>
                    <a:lnTo>
                      <a:pt x="98" y="11"/>
                    </a:lnTo>
                    <a:lnTo>
                      <a:pt x="99" y="9"/>
                    </a:lnTo>
                    <a:lnTo>
                      <a:pt x="100" y="7"/>
                    </a:lnTo>
                    <a:lnTo>
                      <a:pt x="101" y="6"/>
                    </a:lnTo>
                    <a:lnTo>
                      <a:pt x="103" y="3"/>
                    </a:lnTo>
                    <a:lnTo>
                      <a:pt x="104" y="2"/>
                    </a:lnTo>
                    <a:lnTo>
                      <a:pt x="106" y="2"/>
                    </a:lnTo>
                    <a:lnTo>
                      <a:pt x="107" y="1"/>
                    </a:lnTo>
                    <a:lnTo>
                      <a:pt x="108" y="0"/>
                    </a:lnTo>
                    <a:lnTo>
                      <a:pt x="109" y="0"/>
                    </a:lnTo>
                    <a:lnTo>
                      <a:pt x="110" y="0"/>
                    </a:lnTo>
                    <a:lnTo>
                      <a:pt x="111" y="1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4" name="Freeform 162"/>
              <p:cNvSpPr>
                <a:spLocks/>
              </p:cNvSpPr>
              <p:nvPr/>
            </p:nvSpPr>
            <p:spPr bwMode="auto">
              <a:xfrm>
                <a:off x="2993" y="1708"/>
                <a:ext cx="49" cy="87"/>
              </a:xfrm>
              <a:custGeom>
                <a:avLst/>
                <a:gdLst>
                  <a:gd name="T0" fmla="*/ 22 w 37"/>
                  <a:gd name="T1" fmla="*/ 0 h 52"/>
                  <a:gd name="T2" fmla="*/ 23 w 37"/>
                  <a:gd name="T3" fmla="*/ 0 h 52"/>
                  <a:gd name="T4" fmla="*/ 25 w 37"/>
                  <a:gd name="T5" fmla="*/ 0 h 52"/>
                  <a:gd name="T6" fmla="*/ 27 w 37"/>
                  <a:gd name="T7" fmla="*/ 0 h 52"/>
                  <a:gd name="T8" fmla="*/ 28 w 37"/>
                  <a:gd name="T9" fmla="*/ 0 h 52"/>
                  <a:gd name="T10" fmla="*/ 29 w 37"/>
                  <a:gd name="T11" fmla="*/ 1 h 52"/>
                  <a:gd name="T12" fmla="*/ 30 w 37"/>
                  <a:gd name="T13" fmla="*/ 2 h 52"/>
                  <a:gd name="T14" fmla="*/ 31 w 37"/>
                  <a:gd name="T15" fmla="*/ 3 h 52"/>
                  <a:gd name="T16" fmla="*/ 33 w 37"/>
                  <a:gd name="T17" fmla="*/ 6 h 52"/>
                  <a:gd name="T18" fmla="*/ 34 w 37"/>
                  <a:gd name="T19" fmla="*/ 8 h 52"/>
                  <a:gd name="T20" fmla="*/ 34 w 37"/>
                  <a:gd name="T21" fmla="*/ 10 h 52"/>
                  <a:gd name="T22" fmla="*/ 35 w 37"/>
                  <a:gd name="T23" fmla="*/ 12 h 52"/>
                  <a:gd name="T24" fmla="*/ 36 w 37"/>
                  <a:gd name="T25" fmla="*/ 14 h 52"/>
                  <a:gd name="T26" fmla="*/ 36 w 37"/>
                  <a:gd name="T27" fmla="*/ 16 h 52"/>
                  <a:gd name="T28" fmla="*/ 36 w 37"/>
                  <a:gd name="T29" fmla="*/ 19 h 52"/>
                  <a:gd name="T30" fmla="*/ 36 w 37"/>
                  <a:gd name="T31" fmla="*/ 21 h 52"/>
                  <a:gd name="T32" fmla="*/ 35 w 37"/>
                  <a:gd name="T33" fmla="*/ 22 h 52"/>
                  <a:gd name="T34" fmla="*/ 34 w 37"/>
                  <a:gd name="T35" fmla="*/ 24 h 52"/>
                  <a:gd name="T36" fmla="*/ 33 w 37"/>
                  <a:gd name="T37" fmla="*/ 25 h 52"/>
                  <a:gd name="T38" fmla="*/ 31 w 37"/>
                  <a:gd name="T39" fmla="*/ 27 h 52"/>
                  <a:gd name="T40" fmla="*/ 29 w 37"/>
                  <a:gd name="T41" fmla="*/ 29 h 52"/>
                  <a:gd name="T42" fmla="*/ 27 w 37"/>
                  <a:gd name="T43" fmla="*/ 30 h 52"/>
                  <a:gd name="T44" fmla="*/ 24 w 37"/>
                  <a:gd name="T45" fmla="*/ 33 h 52"/>
                  <a:gd name="T46" fmla="*/ 22 w 37"/>
                  <a:gd name="T47" fmla="*/ 34 h 52"/>
                  <a:gd name="T48" fmla="*/ 20 w 37"/>
                  <a:gd name="T49" fmla="*/ 36 h 52"/>
                  <a:gd name="T50" fmla="*/ 17 w 37"/>
                  <a:gd name="T51" fmla="*/ 38 h 52"/>
                  <a:gd name="T52" fmla="*/ 14 w 37"/>
                  <a:gd name="T53" fmla="*/ 40 h 52"/>
                  <a:gd name="T54" fmla="*/ 12 w 37"/>
                  <a:gd name="T55" fmla="*/ 42 h 52"/>
                  <a:gd name="T56" fmla="*/ 9 w 37"/>
                  <a:gd name="T57" fmla="*/ 44 h 52"/>
                  <a:gd name="T58" fmla="*/ 7 w 37"/>
                  <a:gd name="T59" fmla="*/ 45 h 52"/>
                  <a:gd name="T60" fmla="*/ 4 w 37"/>
                  <a:gd name="T61" fmla="*/ 48 h 52"/>
                  <a:gd name="T62" fmla="*/ 2 w 37"/>
                  <a:gd name="T63" fmla="*/ 49 h 52"/>
                  <a:gd name="T64" fmla="*/ 0 w 37"/>
                  <a:gd name="T65" fmla="*/ 49 h 52"/>
                  <a:gd name="T66" fmla="*/ 0 w 37"/>
                  <a:gd name="T67" fmla="*/ 51 h 52"/>
                  <a:gd name="T68" fmla="*/ 1 w 37"/>
                  <a:gd name="T69" fmla="*/ 49 h 52"/>
                  <a:gd name="T70" fmla="*/ 2 w 37"/>
                  <a:gd name="T71" fmla="*/ 49 h 52"/>
                  <a:gd name="T72" fmla="*/ 3 w 37"/>
                  <a:gd name="T73" fmla="*/ 47 h 52"/>
                  <a:gd name="T74" fmla="*/ 5 w 37"/>
                  <a:gd name="T75" fmla="*/ 45 h 52"/>
                  <a:gd name="T76" fmla="*/ 6 w 37"/>
                  <a:gd name="T77" fmla="*/ 43 h 52"/>
                  <a:gd name="T78" fmla="*/ 8 w 37"/>
                  <a:gd name="T79" fmla="*/ 41 h 52"/>
                  <a:gd name="T80" fmla="*/ 10 w 37"/>
                  <a:gd name="T81" fmla="*/ 40 h 52"/>
                  <a:gd name="T82" fmla="*/ 12 w 37"/>
                  <a:gd name="T83" fmla="*/ 38 h 52"/>
                  <a:gd name="T84" fmla="*/ 13 w 37"/>
                  <a:gd name="T85" fmla="*/ 36 h 52"/>
                  <a:gd name="T86" fmla="*/ 15 w 37"/>
                  <a:gd name="T87" fmla="*/ 33 h 52"/>
                  <a:gd name="T88" fmla="*/ 17 w 37"/>
                  <a:gd name="T89" fmla="*/ 30 h 52"/>
                  <a:gd name="T90" fmla="*/ 18 w 37"/>
                  <a:gd name="T91" fmla="*/ 28 h 52"/>
                  <a:gd name="T92" fmla="*/ 20 w 37"/>
                  <a:gd name="T93" fmla="*/ 26 h 52"/>
                  <a:gd name="T94" fmla="*/ 21 w 37"/>
                  <a:gd name="T95" fmla="*/ 24 h 52"/>
                  <a:gd name="T96" fmla="*/ 22 w 37"/>
                  <a:gd name="T97" fmla="*/ 22 h 52"/>
                  <a:gd name="T98" fmla="*/ 22 w 37"/>
                  <a:gd name="T99" fmla="*/ 20 h 52"/>
                  <a:gd name="T100" fmla="*/ 22 w 37"/>
                  <a:gd name="T101" fmla="*/ 17 h 52"/>
                  <a:gd name="T102" fmla="*/ 23 w 37"/>
                  <a:gd name="T103" fmla="*/ 15 h 52"/>
                  <a:gd name="T104" fmla="*/ 23 w 37"/>
                  <a:gd name="T105" fmla="*/ 13 h 52"/>
                  <a:gd name="T106" fmla="*/ 23 w 37"/>
                  <a:gd name="T107" fmla="*/ 11 h 52"/>
                  <a:gd name="T108" fmla="*/ 22 w 37"/>
                  <a:gd name="T109" fmla="*/ 9 h 52"/>
                  <a:gd name="T110" fmla="*/ 22 w 37"/>
                  <a:gd name="T111" fmla="*/ 7 h 52"/>
                  <a:gd name="T112" fmla="*/ 22 w 37"/>
                  <a:gd name="T113" fmla="*/ 5 h 52"/>
                  <a:gd name="T114" fmla="*/ 22 w 37"/>
                  <a:gd name="T115" fmla="*/ 2 h 52"/>
                  <a:gd name="T116" fmla="*/ 21 w 37"/>
                  <a:gd name="T117" fmla="*/ 1 h 52"/>
                  <a:gd name="T118" fmla="*/ 21 w 37"/>
                  <a:gd name="T119" fmla="*/ 0 h 5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7"/>
                  <a:gd name="T181" fmla="*/ 0 h 52"/>
                  <a:gd name="T182" fmla="*/ 37 w 37"/>
                  <a:gd name="T183" fmla="*/ 52 h 5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7" h="52">
                    <a:moveTo>
                      <a:pt x="21" y="0"/>
                    </a:moveTo>
                    <a:lnTo>
                      <a:pt x="22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1" y="3"/>
                    </a:lnTo>
                    <a:lnTo>
                      <a:pt x="32" y="5"/>
                    </a:lnTo>
                    <a:lnTo>
                      <a:pt x="33" y="6"/>
                    </a:lnTo>
                    <a:lnTo>
                      <a:pt x="33" y="7"/>
                    </a:lnTo>
                    <a:lnTo>
                      <a:pt x="34" y="8"/>
                    </a:lnTo>
                    <a:lnTo>
                      <a:pt x="34" y="9"/>
                    </a:lnTo>
                    <a:lnTo>
                      <a:pt x="34" y="10"/>
                    </a:lnTo>
                    <a:lnTo>
                      <a:pt x="35" y="11"/>
                    </a:lnTo>
                    <a:lnTo>
                      <a:pt x="35" y="12"/>
                    </a:lnTo>
                    <a:lnTo>
                      <a:pt x="36" y="13"/>
                    </a:lnTo>
                    <a:lnTo>
                      <a:pt x="36" y="14"/>
                    </a:lnTo>
                    <a:lnTo>
                      <a:pt x="36" y="15"/>
                    </a:lnTo>
                    <a:lnTo>
                      <a:pt x="36" y="16"/>
                    </a:lnTo>
                    <a:lnTo>
                      <a:pt x="36" y="17"/>
                    </a:lnTo>
                    <a:lnTo>
                      <a:pt x="36" y="19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6" y="22"/>
                    </a:lnTo>
                    <a:lnTo>
                      <a:pt x="35" y="22"/>
                    </a:lnTo>
                    <a:lnTo>
                      <a:pt x="35" y="23"/>
                    </a:lnTo>
                    <a:lnTo>
                      <a:pt x="34" y="24"/>
                    </a:lnTo>
                    <a:lnTo>
                      <a:pt x="34" y="25"/>
                    </a:lnTo>
                    <a:lnTo>
                      <a:pt x="33" y="25"/>
                    </a:lnTo>
                    <a:lnTo>
                      <a:pt x="32" y="26"/>
                    </a:lnTo>
                    <a:lnTo>
                      <a:pt x="31" y="27"/>
                    </a:lnTo>
                    <a:lnTo>
                      <a:pt x="30" y="28"/>
                    </a:lnTo>
                    <a:lnTo>
                      <a:pt x="29" y="29"/>
                    </a:lnTo>
                    <a:lnTo>
                      <a:pt x="28" y="29"/>
                    </a:lnTo>
                    <a:lnTo>
                      <a:pt x="27" y="30"/>
                    </a:lnTo>
                    <a:lnTo>
                      <a:pt x="26" y="31"/>
                    </a:lnTo>
                    <a:lnTo>
                      <a:pt x="24" y="33"/>
                    </a:lnTo>
                    <a:lnTo>
                      <a:pt x="23" y="33"/>
                    </a:lnTo>
                    <a:lnTo>
                      <a:pt x="22" y="34"/>
                    </a:lnTo>
                    <a:lnTo>
                      <a:pt x="21" y="35"/>
                    </a:lnTo>
                    <a:lnTo>
                      <a:pt x="20" y="36"/>
                    </a:lnTo>
                    <a:lnTo>
                      <a:pt x="18" y="36"/>
                    </a:lnTo>
                    <a:lnTo>
                      <a:pt x="17" y="38"/>
                    </a:lnTo>
                    <a:lnTo>
                      <a:pt x="15" y="39"/>
                    </a:lnTo>
                    <a:lnTo>
                      <a:pt x="14" y="40"/>
                    </a:lnTo>
                    <a:lnTo>
                      <a:pt x="13" y="41"/>
                    </a:lnTo>
                    <a:lnTo>
                      <a:pt x="12" y="42"/>
                    </a:lnTo>
                    <a:lnTo>
                      <a:pt x="11" y="43"/>
                    </a:lnTo>
                    <a:lnTo>
                      <a:pt x="9" y="44"/>
                    </a:lnTo>
                    <a:lnTo>
                      <a:pt x="8" y="44"/>
                    </a:lnTo>
                    <a:lnTo>
                      <a:pt x="7" y="45"/>
                    </a:lnTo>
                    <a:lnTo>
                      <a:pt x="6" y="47"/>
                    </a:lnTo>
                    <a:lnTo>
                      <a:pt x="4" y="48"/>
                    </a:lnTo>
                    <a:lnTo>
                      <a:pt x="3" y="48"/>
                    </a:lnTo>
                    <a:lnTo>
                      <a:pt x="2" y="49"/>
                    </a:lnTo>
                    <a:lnTo>
                      <a:pt x="1" y="49"/>
                    </a:lnTo>
                    <a:lnTo>
                      <a:pt x="0" y="49"/>
                    </a:lnTo>
                    <a:lnTo>
                      <a:pt x="0" y="51"/>
                    </a:lnTo>
                    <a:lnTo>
                      <a:pt x="0" y="49"/>
                    </a:lnTo>
                    <a:lnTo>
                      <a:pt x="1" y="49"/>
                    </a:lnTo>
                    <a:lnTo>
                      <a:pt x="2" y="49"/>
                    </a:lnTo>
                    <a:lnTo>
                      <a:pt x="2" y="48"/>
                    </a:lnTo>
                    <a:lnTo>
                      <a:pt x="3" y="47"/>
                    </a:lnTo>
                    <a:lnTo>
                      <a:pt x="4" y="47"/>
                    </a:lnTo>
                    <a:lnTo>
                      <a:pt x="5" y="45"/>
                    </a:lnTo>
                    <a:lnTo>
                      <a:pt x="6" y="44"/>
                    </a:lnTo>
                    <a:lnTo>
                      <a:pt x="6" y="43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9" y="41"/>
                    </a:lnTo>
                    <a:lnTo>
                      <a:pt x="10" y="40"/>
                    </a:lnTo>
                    <a:lnTo>
                      <a:pt x="11" y="39"/>
                    </a:lnTo>
                    <a:lnTo>
                      <a:pt x="12" y="38"/>
                    </a:lnTo>
                    <a:lnTo>
                      <a:pt x="12" y="36"/>
                    </a:lnTo>
                    <a:lnTo>
                      <a:pt x="13" y="36"/>
                    </a:lnTo>
                    <a:lnTo>
                      <a:pt x="14" y="35"/>
                    </a:lnTo>
                    <a:lnTo>
                      <a:pt x="15" y="33"/>
                    </a:lnTo>
                    <a:lnTo>
                      <a:pt x="16" y="31"/>
                    </a:lnTo>
                    <a:lnTo>
                      <a:pt x="17" y="30"/>
                    </a:lnTo>
                    <a:lnTo>
                      <a:pt x="18" y="29"/>
                    </a:lnTo>
                    <a:lnTo>
                      <a:pt x="18" y="28"/>
                    </a:lnTo>
                    <a:lnTo>
                      <a:pt x="19" y="27"/>
                    </a:lnTo>
                    <a:lnTo>
                      <a:pt x="20" y="26"/>
                    </a:lnTo>
                    <a:lnTo>
                      <a:pt x="21" y="25"/>
                    </a:lnTo>
                    <a:lnTo>
                      <a:pt x="21" y="24"/>
                    </a:lnTo>
                    <a:lnTo>
                      <a:pt x="22" y="23"/>
                    </a:lnTo>
                    <a:lnTo>
                      <a:pt x="22" y="22"/>
                    </a:lnTo>
                    <a:lnTo>
                      <a:pt x="22" y="21"/>
                    </a:lnTo>
                    <a:lnTo>
                      <a:pt x="22" y="20"/>
                    </a:lnTo>
                    <a:lnTo>
                      <a:pt x="22" y="19"/>
                    </a:lnTo>
                    <a:lnTo>
                      <a:pt x="22" y="17"/>
                    </a:lnTo>
                    <a:lnTo>
                      <a:pt x="23" y="16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3"/>
                    </a:lnTo>
                    <a:lnTo>
                      <a:pt x="23" y="12"/>
                    </a:lnTo>
                    <a:lnTo>
                      <a:pt x="23" y="11"/>
                    </a:lnTo>
                    <a:lnTo>
                      <a:pt x="23" y="10"/>
                    </a:lnTo>
                    <a:lnTo>
                      <a:pt x="22" y="9"/>
                    </a:lnTo>
                    <a:lnTo>
                      <a:pt x="22" y="8"/>
                    </a:lnTo>
                    <a:lnTo>
                      <a:pt x="22" y="7"/>
                    </a:lnTo>
                    <a:lnTo>
                      <a:pt x="22" y="6"/>
                    </a:lnTo>
                    <a:lnTo>
                      <a:pt x="22" y="5"/>
                    </a:lnTo>
                    <a:lnTo>
                      <a:pt x="22" y="3"/>
                    </a:lnTo>
                    <a:lnTo>
                      <a:pt x="22" y="2"/>
                    </a:lnTo>
                    <a:lnTo>
                      <a:pt x="22" y="1"/>
                    </a:lnTo>
                    <a:lnTo>
                      <a:pt x="21" y="1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5" name="Freeform 163"/>
              <p:cNvSpPr>
                <a:spLocks/>
              </p:cNvSpPr>
              <p:nvPr/>
            </p:nvSpPr>
            <p:spPr bwMode="auto">
              <a:xfrm>
                <a:off x="3016" y="1763"/>
                <a:ext cx="109" cy="246"/>
              </a:xfrm>
              <a:custGeom>
                <a:avLst/>
                <a:gdLst>
                  <a:gd name="T0" fmla="*/ 19 w 84"/>
                  <a:gd name="T1" fmla="*/ 3 h 147"/>
                  <a:gd name="T2" fmla="*/ 19 w 84"/>
                  <a:gd name="T3" fmla="*/ 8 h 147"/>
                  <a:gd name="T4" fmla="*/ 20 w 84"/>
                  <a:gd name="T5" fmla="*/ 14 h 147"/>
                  <a:gd name="T6" fmla="*/ 20 w 84"/>
                  <a:gd name="T7" fmla="*/ 19 h 147"/>
                  <a:gd name="T8" fmla="*/ 17 w 84"/>
                  <a:gd name="T9" fmla="*/ 21 h 147"/>
                  <a:gd name="T10" fmla="*/ 13 w 84"/>
                  <a:gd name="T11" fmla="*/ 24 h 147"/>
                  <a:gd name="T12" fmla="*/ 9 w 84"/>
                  <a:gd name="T13" fmla="*/ 26 h 147"/>
                  <a:gd name="T14" fmla="*/ 5 w 84"/>
                  <a:gd name="T15" fmla="*/ 29 h 147"/>
                  <a:gd name="T16" fmla="*/ 1 w 84"/>
                  <a:gd name="T17" fmla="*/ 32 h 147"/>
                  <a:gd name="T18" fmla="*/ 1 w 84"/>
                  <a:gd name="T19" fmla="*/ 33 h 147"/>
                  <a:gd name="T20" fmla="*/ 9 w 84"/>
                  <a:gd name="T21" fmla="*/ 30 h 147"/>
                  <a:gd name="T22" fmla="*/ 17 w 84"/>
                  <a:gd name="T23" fmla="*/ 28 h 147"/>
                  <a:gd name="T24" fmla="*/ 25 w 84"/>
                  <a:gd name="T25" fmla="*/ 28 h 147"/>
                  <a:gd name="T26" fmla="*/ 30 w 84"/>
                  <a:gd name="T27" fmla="*/ 28 h 147"/>
                  <a:gd name="T28" fmla="*/ 34 w 84"/>
                  <a:gd name="T29" fmla="*/ 35 h 147"/>
                  <a:gd name="T30" fmla="*/ 34 w 84"/>
                  <a:gd name="T31" fmla="*/ 43 h 147"/>
                  <a:gd name="T32" fmla="*/ 38 w 84"/>
                  <a:gd name="T33" fmla="*/ 42 h 147"/>
                  <a:gd name="T34" fmla="*/ 43 w 84"/>
                  <a:gd name="T35" fmla="*/ 43 h 147"/>
                  <a:gd name="T36" fmla="*/ 47 w 84"/>
                  <a:gd name="T37" fmla="*/ 48 h 147"/>
                  <a:gd name="T38" fmla="*/ 50 w 84"/>
                  <a:gd name="T39" fmla="*/ 53 h 147"/>
                  <a:gd name="T40" fmla="*/ 53 w 84"/>
                  <a:gd name="T41" fmla="*/ 58 h 147"/>
                  <a:gd name="T42" fmla="*/ 57 w 84"/>
                  <a:gd name="T43" fmla="*/ 63 h 147"/>
                  <a:gd name="T44" fmla="*/ 61 w 84"/>
                  <a:gd name="T45" fmla="*/ 68 h 147"/>
                  <a:gd name="T46" fmla="*/ 64 w 84"/>
                  <a:gd name="T47" fmla="*/ 71 h 147"/>
                  <a:gd name="T48" fmla="*/ 67 w 84"/>
                  <a:gd name="T49" fmla="*/ 75 h 147"/>
                  <a:gd name="T50" fmla="*/ 70 w 84"/>
                  <a:gd name="T51" fmla="*/ 79 h 147"/>
                  <a:gd name="T52" fmla="*/ 70 w 84"/>
                  <a:gd name="T53" fmla="*/ 84 h 147"/>
                  <a:gd name="T54" fmla="*/ 70 w 84"/>
                  <a:gd name="T55" fmla="*/ 90 h 147"/>
                  <a:gd name="T56" fmla="*/ 70 w 84"/>
                  <a:gd name="T57" fmla="*/ 97 h 147"/>
                  <a:gd name="T58" fmla="*/ 70 w 84"/>
                  <a:gd name="T59" fmla="*/ 103 h 147"/>
                  <a:gd name="T60" fmla="*/ 70 w 84"/>
                  <a:gd name="T61" fmla="*/ 108 h 147"/>
                  <a:gd name="T62" fmla="*/ 70 w 84"/>
                  <a:gd name="T63" fmla="*/ 113 h 147"/>
                  <a:gd name="T64" fmla="*/ 68 w 84"/>
                  <a:gd name="T65" fmla="*/ 120 h 147"/>
                  <a:gd name="T66" fmla="*/ 66 w 84"/>
                  <a:gd name="T67" fmla="*/ 126 h 147"/>
                  <a:gd name="T68" fmla="*/ 63 w 84"/>
                  <a:gd name="T69" fmla="*/ 133 h 147"/>
                  <a:gd name="T70" fmla="*/ 61 w 84"/>
                  <a:gd name="T71" fmla="*/ 138 h 147"/>
                  <a:gd name="T72" fmla="*/ 60 w 84"/>
                  <a:gd name="T73" fmla="*/ 143 h 147"/>
                  <a:gd name="T74" fmla="*/ 59 w 84"/>
                  <a:gd name="T75" fmla="*/ 146 h 147"/>
                  <a:gd name="T76" fmla="*/ 63 w 84"/>
                  <a:gd name="T77" fmla="*/ 141 h 147"/>
                  <a:gd name="T78" fmla="*/ 68 w 84"/>
                  <a:gd name="T79" fmla="*/ 136 h 147"/>
                  <a:gd name="T80" fmla="*/ 74 w 84"/>
                  <a:gd name="T81" fmla="*/ 129 h 147"/>
                  <a:gd name="T82" fmla="*/ 79 w 84"/>
                  <a:gd name="T83" fmla="*/ 122 h 147"/>
                  <a:gd name="T84" fmla="*/ 83 w 84"/>
                  <a:gd name="T85" fmla="*/ 115 h 147"/>
                  <a:gd name="T86" fmla="*/ 83 w 84"/>
                  <a:gd name="T87" fmla="*/ 107 h 147"/>
                  <a:gd name="T88" fmla="*/ 83 w 84"/>
                  <a:gd name="T89" fmla="*/ 99 h 147"/>
                  <a:gd name="T90" fmla="*/ 82 w 84"/>
                  <a:gd name="T91" fmla="*/ 92 h 147"/>
                  <a:gd name="T92" fmla="*/ 80 w 84"/>
                  <a:gd name="T93" fmla="*/ 83 h 147"/>
                  <a:gd name="T94" fmla="*/ 77 w 84"/>
                  <a:gd name="T95" fmla="*/ 76 h 147"/>
                  <a:gd name="T96" fmla="*/ 73 w 84"/>
                  <a:gd name="T97" fmla="*/ 67 h 147"/>
                  <a:gd name="T98" fmla="*/ 68 w 84"/>
                  <a:gd name="T99" fmla="*/ 61 h 147"/>
                  <a:gd name="T100" fmla="*/ 60 w 84"/>
                  <a:gd name="T101" fmla="*/ 51 h 147"/>
                  <a:gd name="T102" fmla="*/ 51 w 84"/>
                  <a:gd name="T103" fmla="*/ 39 h 147"/>
                  <a:gd name="T104" fmla="*/ 41 w 84"/>
                  <a:gd name="T105" fmla="*/ 28 h 147"/>
                  <a:gd name="T106" fmla="*/ 32 w 84"/>
                  <a:gd name="T107" fmla="*/ 15 h 147"/>
                  <a:gd name="T108" fmla="*/ 25 w 84"/>
                  <a:gd name="T109" fmla="*/ 6 h 147"/>
                  <a:gd name="T110" fmla="*/ 20 w 84"/>
                  <a:gd name="T111" fmla="*/ 1 h 14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84"/>
                  <a:gd name="T169" fmla="*/ 0 h 147"/>
                  <a:gd name="T170" fmla="*/ 84 w 84"/>
                  <a:gd name="T171" fmla="*/ 147 h 14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84" h="147">
                    <a:moveTo>
                      <a:pt x="20" y="0"/>
                    </a:moveTo>
                    <a:lnTo>
                      <a:pt x="20" y="1"/>
                    </a:lnTo>
                    <a:lnTo>
                      <a:pt x="19" y="1"/>
                    </a:lnTo>
                    <a:lnTo>
                      <a:pt x="19" y="2"/>
                    </a:lnTo>
                    <a:lnTo>
                      <a:pt x="19" y="3"/>
                    </a:lnTo>
                    <a:lnTo>
                      <a:pt x="19" y="5"/>
                    </a:lnTo>
                    <a:lnTo>
                      <a:pt x="19" y="6"/>
                    </a:lnTo>
                    <a:lnTo>
                      <a:pt x="19" y="7"/>
                    </a:lnTo>
                    <a:lnTo>
                      <a:pt x="19" y="8"/>
                    </a:lnTo>
                    <a:lnTo>
                      <a:pt x="20" y="9"/>
                    </a:lnTo>
                    <a:lnTo>
                      <a:pt x="20" y="10"/>
                    </a:lnTo>
                    <a:lnTo>
                      <a:pt x="20" y="11"/>
                    </a:lnTo>
                    <a:lnTo>
                      <a:pt x="20" y="12"/>
                    </a:lnTo>
                    <a:lnTo>
                      <a:pt x="20" y="14"/>
                    </a:lnTo>
                    <a:lnTo>
                      <a:pt x="20" y="15"/>
                    </a:lnTo>
                    <a:lnTo>
                      <a:pt x="20" y="16"/>
                    </a:lnTo>
                    <a:lnTo>
                      <a:pt x="20" y="17"/>
                    </a:lnTo>
                    <a:lnTo>
                      <a:pt x="20" y="19"/>
                    </a:lnTo>
                    <a:lnTo>
                      <a:pt x="21" y="19"/>
                    </a:lnTo>
                    <a:lnTo>
                      <a:pt x="20" y="20"/>
                    </a:lnTo>
                    <a:lnTo>
                      <a:pt x="19" y="20"/>
                    </a:lnTo>
                    <a:lnTo>
                      <a:pt x="18" y="21"/>
                    </a:lnTo>
                    <a:lnTo>
                      <a:pt x="17" y="21"/>
                    </a:lnTo>
                    <a:lnTo>
                      <a:pt x="16" y="22"/>
                    </a:lnTo>
                    <a:lnTo>
                      <a:pt x="15" y="23"/>
                    </a:lnTo>
                    <a:lnTo>
                      <a:pt x="14" y="23"/>
                    </a:lnTo>
                    <a:lnTo>
                      <a:pt x="13" y="23"/>
                    </a:lnTo>
                    <a:lnTo>
                      <a:pt x="13" y="24"/>
                    </a:lnTo>
                    <a:lnTo>
                      <a:pt x="12" y="25"/>
                    </a:lnTo>
                    <a:lnTo>
                      <a:pt x="11" y="26"/>
                    </a:lnTo>
                    <a:lnTo>
                      <a:pt x="10" y="26"/>
                    </a:lnTo>
                    <a:lnTo>
                      <a:pt x="9" y="26"/>
                    </a:lnTo>
                    <a:lnTo>
                      <a:pt x="9" y="28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5" y="29"/>
                    </a:lnTo>
                    <a:lnTo>
                      <a:pt x="4" y="29"/>
                    </a:lnTo>
                    <a:lnTo>
                      <a:pt x="4" y="30"/>
                    </a:lnTo>
                    <a:lnTo>
                      <a:pt x="3" y="30"/>
                    </a:lnTo>
                    <a:lnTo>
                      <a:pt x="2" y="32"/>
                    </a:lnTo>
                    <a:lnTo>
                      <a:pt x="1" y="32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1" y="33"/>
                    </a:lnTo>
                    <a:lnTo>
                      <a:pt x="3" y="32"/>
                    </a:lnTo>
                    <a:lnTo>
                      <a:pt x="4" y="32"/>
                    </a:lnTo>
                    <a:lnTo>
                      <a:pt x="6" y="32"/>
                    </a:lnTo>
                    <a:lnTo>
                      <a:pt x="8" y="30"/>
                    </a:lnTo>
                    <a:lnTo>
                      <a:pt x="9" y="30"/>
                    </a:lnTo>
                    <a:lnTo>
                      <a:pt x="11" y="29"/>
                    </a:lnTo>
                    <a:lnTo>
                      <a:pt x="13" y="29"/>
                    </a:lnTo>
                    <a:lnTo>
                      <a:pt x="13" y="28"/>
                    </a:lnTo>
                    <a:lnTo>
                      <a:pt x="15" y="28"/>
                    </a:lnTo>
                    <a:lnTo>
                      <a:pt x="17" y="28"/>
                    </a:lnTo>
                    <a:lnTo>
                      <a:pt x="18" y="28"/>
                    </a:lnTo>
                    <a:lnTo>
                      <a:pt x="20" y="28"/>
                    </a:lnTo>
                    <a:lnTo>
                      <a:pt x="22" y="28"/>
                    </a:lnTo>
                    <a:lnTo>
                      <a:pt x="23" y="28"/>
                    </a:lnTo>
                    <a:lnTo>
                      <a:pt x="25" y="28"/>
                    </a:lnTo>
                    <a:lnTo>
                      <a:pt x="26" y="28"/>
                    </a:lnTo>
                    <a:lnTo>
                      <a:pt x="27" y="28"/>
                    </a:lnTo>
                    <a:lnTo>
                      <a:pt x="28" y="28"/>
                    </a:lnTo>
                    <a:lnTo>
                      <a:pt x="29" y="28"/>
                    </a:lnTo>
                    <a:lnTo>
                      <a:pt x="30" y="28"/>
                    </a:lnTo>
                    <a:lnTo>
                      <a:pt x="31" y="29"/>
                    </a:lnTo>
                    <a:lnTo>
                      <a:pt x="32" y="30"/>
                    </a:lnTo>
                    <a:lnTo>
                      <a:pt x="33" y="33"/>
                    </a:lnTo>
                    <a:lnTo>
                      <a:pt x="33" y="34"/>
                    </a:lnTo>
                    <a:lnTo>
                      <a:pt x="34" y="35"/>
                    </a:lnTo>
                    <a:lnTo>
                      <a:pt x="34" y="37"/>
                    </a:lnTo>
                    <a:lnTo>
                      <a:pt x="34" y="39"/>
                    </a:lnTo>
                    <a:lnTo>
                      <a:pt x="33" y="41"/>
                    </a:lnTo>
                    <a:lnTo>
                      <a:pt x="33" y="44"/>
                    </a:lnTo>
                    <a:lnTo>
                      <a:pt x="34" y="43"/>
                    </a:lnTo>
                    <a:lnTo>
                      <a:pt x="35" y="42"/>
                    </a:lnTo>
                    <a:lnTo>
                      <a:pt x="36" y="42"/>
                    </a:lnTo>
                    <a:lnTo>
                      <a:pt x="37" y="42"/>
                    </a:lnTo>
                    <a:lnTo>
                      <a:pt x="38" y="42"/>
                    </a:lnTo>
                    <a:lnTo>
                      <a:pt x="39" y="42"/>
                    </a:lnTo>
                    <a:lnTo>
                      <a:pt x="40" y="42"/>
                    </a:lnTo>
                    <a:lnTo>
                      <a:pt x="41" y="42"/>
                    </a:lnTo>
                    <a:lnTo>
                      <a:pt x="42" y="43"/>
                    </a:lnTo>
                    <a:lnTo>
                      <a:pt x="43" y="43"/>
                    </a:lnTo>
                    <a:lnTo>
                      <a:pt x="43" y="44"/>
                    </a:lnTo>
                    <a:lnTo>
                      <a:pt x="44" y="44"/>
                    </a:lnTo>
                    <a:lnTo>
                      <a:pt x="45" y="46"/>
                    </a:lnTo>
                    <a:lnTo>
                      <a:pt x="46" y="47"/>
                    </a:lnTo>
                    <a:lnTo>
                      <a:pt x="47" y="48"/>
                    </a:lnTo>
                    <a:lnTo>
                      <a:pt x="48" y="49"/>
                    </a:lnTo>
                    <a:lnTo>
                      <a:pt x="49" y="50"/>
                    </a:lnTo>
                    <a:lnTo>
                      <a:pt x="49" y="51"/>
                    </a:lnTo>
                    <a:lnTo>
                      <a:pt x="49" y="52"/>
                    </a:lnTo>
                    <a:lnTo>
                      <a:pt x="50" y="53"/>
                    </a:lnTo>
                    <a:lnTo>
                      <a:pt x="51" y="54"/>
                    </a:lnTo>
                    <a:lnTo>
                      <a:pt x="51" y="55"/>
                    </a:lnTo>
                    <a:lnTo>
                      <a:pt x="52" y="56"/>
                    </a:lnTo>
                    <a:lnTo>
                      <a:pt x="53" y="57"/>
                    </a:lnTo>
                    <a:lnTo>
                      <a:pt x="53" y="58"/>
                    </a:lnTo>
                    <a:lnTo>
                      <a:pt x="54" y="58"/>
                    </a:lnTo>
                    <a:lnTo>
                      <a:pt x="54" y="60"/>
                    </a:lnTo>
                    <a:lnTo>
                      <a:pt x="55" y="61"/>
                    </a:lnTo>
                    <a:lnTo>
                      <a:pt x="56" y="62"/>
                    </a:lnTo>
                    <a:lnTo>
                      <a:pt x="57" y="63"/>
                    </a:lnTo>
                    <a:lnTo>
                      <a:pt x="58" y="64"/>
                    </a:lnTo>
                    <a:lnTo>
                      <a:pt x="59" y="65"/>
                    </a:lnTo>
                    <a:lnTo>
                      <a:pt x="60" y="66"/>
                    </a:lnTo>
                    <a:lnTo>
                      <a:pt x="60" y="67"/>
                    </a:lnTo>
                    <a:lnTo>
                      <a:pt x="61" y="68"/>
                    </a:lnTo>
                    <a:lnTo>
                      <a:pt x="62" y="68"/>
                    </a:lnTo>
                    <a:lnTo>
                      <a:pt x="63" y="69"/>
                    </a:lnTo>
                    <a:lnTo>
                      <a:pt x="63" y="70"/>
                    </a:lnTo>
                    <a:lnTo>
                      <a:pt x="64" y="70"/>
                    </a:lnTo>
                    <a:lnTo>
                      <a:pt x="64" y="71"/>
                    </a:lnTo>
                    <a:lnTo>
                      <a:pt x="65" y="71"/>
                    </a:lnTo>
                    <a:lnTo>
                      <a:pt x="66" y="73"/>
                    </a:lnTo>
                    <a:lnTo>
                      <a:pt x="66" y="74"/>
                    </a:lnTo>
                    <a:lnTo>
                      <a:pt x="67" y="74"/>
                    </a:lnTo>
                    <a:lnTo>
                      <a:pt x="67" y="75"/>
                    </a:lnTo>
                    <a:lnTo>
                      <a:pt x="68" y="76"/>
                    </a:lnTo>
                    <a:lnTo>
                      <a:pt x="69" y="77"/>
                    </a:lnTo>
                    <a:lnTo>
                      <a:pt x="69" y="78"/>
                    </a:lnTo>
                    <a:lnTo>
                      <a:pt x="69" y="79"/>
                    </a:lnTo>
                    <a:lnTo>
                      <a:pt x="70" y="79"/>
                    </a:lnTo>
                    <a:lnTo>
                      <a:pt x="70" y="80"/>
                    </a:lnTo>
                    <a:lnTo>
                      <a:pt x="70" y="81"/>
                    </a:lnTo>
                    <a:lnTo>
                      <a:pt x="70" y="82"/>
                    </a:lnTo>
                    <a:lnTo>
                      <a:pt x="70" y="83"/>
                    </a:lnTo>
                    <a:lnTo>
                      <a:pt x="70" y="84"/>
                    </a:lnTo>
                    <a:lnTo>
                      <a:pt x="70" y="87"/>
                    </a:lnTo>
                    <a:lnTo>
                      <a:pt x="70" y="88"/>
                    </a:lnTo>
                    <a:lnTo>
                      <a:pt x="70" y="89"/>
                    </a:lnTo>
                    <a:lnTo>
                      <a:pt x="70" y="90"/>
                    </a:lnTo>
                    <a:lnTo>
                      <a:pt x="70" y="92"/>
                    </a:lnTo>
                    <a:lnTo>
                      <a:pt x="70" y="93"/>
                    </a:lnTo>
                    <a:lnTo>
                      <a:pt x="70" y="95"/>
                    </a:lnTo>
                    <a:lnTo>
                      <a:pt x="70" y="96"/>
                    </a:lnTo>
                    <a:lnTo>
                      <a:pt x="70" y="97"/>
                    </a:lnTo>
                    <a:lnTo>
                      <a:pt x="70" y="98"/>
                    </a:lnTo>
                    <a:lnTo>
                      <a:pt x="70" y="99"/>
                    </a:lnTo>
                    <a:lnTo>
                      <a:pt x="70" y="101"/>
                    </a:lnTo>
                    <a:lnTo>
                      <a:pt x="70" y="102"/>
                    </a:lnTo>
                    <a:lnTo>
                      <a:pt x="70" y="103"/>
                    </a:lnTo>
                    <a:lnTo>
                      <a:pt x="70" y="105"/>
                    </a:lnTo>
                    <a:lnTo>
                      <a:pt x="70" y="106"/>
                    </a:lnTo>
                    <a:lnTo>
                      <a:pt x="70" y="107"/>
                    </a:lnTo>
                    <a:lnTo>
                      <a:pt x="70" y="108"/>
                    </a:lnTo>
                    <a:lnTo>
                      <a:pt x="70" y="109"/>
                    </a:lnTo>
                    <a:lnTo>
                      <a:pt x="70" y="110"/>
                    </a:lnTo>
                    <a:lnTo>
                      <a:pt x="70" y="111"/>
                    </a:lnTo>
                    <a:lnTo>
                      <a:pt x="70" y="112"/>
                    </a:lnTo>
                    <a:lnTo>
                      <a:pt x="70" y="113"/>
                    </a:lnTo>
                    <a:lnTo>
                      <a:pt x="70" y="115"/>
                    </a:lnTo>
                    <a:lnTo>
                      <a:pt x="69" y="115"/>
                    </a:lnTo>
                    <a:lnTo>
                      <a:pt x="69" y="116"/>
                    </a:lnTo>
                    <a:lnTo>
                      <a:pt x="69" y="117"/>
                    </a:lnTo>
                    <a:lnTo>
                      <a:pt x="68" y="120"/>
                    </a:lnTo>
                    <a:lnTo>
                      <a:pt x="68" y="121"/>
                    </a:lnTo>
                    <a:lnTo>
                      <a:pt x="67" y="122"/>
                    </a:lnTo>
                    <a:lnTo>
                      <a:pt x="67" y="123"/>
                    </a:lnTo>
                    <a:lnTo>
                      <a:pt x="66" y="125"/>
                    </a:lnTo>
                    <a:lnTo>
                      <a:pt x="66" y="126"/>
                    </a:lnTo>
                    <a:lnTo>
                      <a:pt x="65" y="128"/>
                    </a:lnTo>
                    <a:lnTo>
                      <a:pt x="64" y="129"/>
                    </a:lnTo>
                    <a:lnTo>
                      <a:pt x="64" y="131"/>
                    </a:lnTo>
                    <a:lnTo>
                      <a:pt x="63" y="133"/>
                    </a:lnTo>
                    <a:lnTo>
                      <a:pt x="63" y="134"/>
                    </a:lnTo>
                    <a:lnTo>
                      <a:pt x="62" y="135"/>
                    </a:lnTo>
                    <a:lnTo>
                      <a:pt x="61" y="136"/>
                    </a:lnTo>
                    <a:lnTo>
                      <a:pt x="61" y="137"/>
                    </a:lnTo>
                    <a:lnTo>
                      <a:pt x="61" y="138"/>
                    </a:lnTo>
                    <a:lnTo>
                      <a:pt x="60" y="139"/>
                    </a:lnTo>
                    <a:lnTo>
                      <a:pt x="60" y="140"/>
                    </a:lnTo>
                    <a:lnTo>
                      <a:pt x="60" y="141"/>
                    </a:lnTo>
                    <a:lnTo>
                      <a:pt x="60" y="142"/>
                    </a:lnTo>
                    <a:lnTo>
                      <a:pt x="60" y="143"/>
                    </a:lnTo>
                    <a:lnTo>
                      <a:pt x="59" y="143"/>
                    </a:lnTo>
                    <a:lnTo>
                      <a:pt x="59" y="144"/>
                    </a:lnTo>
                    <a:lnTo>
                      <a:pt x="59" y="146"/>
                    </a:lnTo>
                    <a:lnTo>
                      <a:pt x="58" y="146"/>
                    </a:lnTo>
                    <a:lnTo>
                      <a:pt x="59" y="146"/>
                    </a:lnTo>
                    <a:lnTo>
                      <a:pt x="60" y="144"/>
                    </a:lnTo>
                    <a:lnTo>
                      <a:pt x="60" y="143"/>
                    </a:lnTo>
                    <a:lnTo>
                      <a:pt x="61" y="143"/>
                    </a:lnTo>
                    <a:lnTo>
                      <a:pt x="62" y="142"/>
                    </a:lnTo>
                    <a:lnTo>
                      <a:pt x="63" y="141"/>
                    </a:lnTo>
                    <a:lnTo>
                      <a:pt x="64" y="140"/>
                    </a:lnTo>
                    <a:lnTo>
                      <a:pt x="65" y="139"/>
                    </a:lnTo>
                    <a:lnTo>
                      <a:pt x="66" y="138"/>
                    </a:lnTo>
                    <a:lnTo>
                      <a:pt x="67" y="137"/>
                    </a:lnTo>
                    <a:lnTo>
                      <a:pt x="68" y="136"/>
                    </a:lnTo>
                    <a:lnTo>
                      <a:pt x="70" y="135"/>
                    </a:lnTo>
                    <a:lnTo>
                      <a:pt x="70" y="134"/>
                    </a:lnTo>
                    <a:lnTo>
                      <a:pt x="71" y="131"/>
                    </a:lnTo>
                    <a:lnTo>
                      <a:pt x="72" y="130"/>
                    </a:lnTo>
                    <a:lnTo>
                      <a:pt x="74" y="129"/>
                    </a:lnTo>
                    <a:lnTo>
                      <a:pt x="75" y="128"/>
                    </a:lnTo>
                    <a:lnTo>
                      <a:pt x="76" y="126"/>
                    </a:lnTo>
                    <a:lnTo>
                      <a:pt x="77" y="125"/>
                    </a:lnTo>
                    <a:lnTo>
                      <a:pt x="78" y="123"/>
                    </a:lnTo>
                    <a:lnTo>
                      <a:pt x="79" y="122"/>
                    </a:lnTo>
                    <a:lnTo>
                      <a:pt x="80" y="120"/>
                    </a:lnTo>
                    <a:lnTo>
                      <a:pt x="81" y="119"/>
                    </a:lnTo>
                    <a:lnTo>
                      <a:pt x="82" y="116"/>
                    </a:lnTo>
                    <a:lnTo>
                      <a:pt x="82" y="115"/>
                    </a:lnTo>
                    <a:lnTo>
                      <a:pt x="83" y="115"/>
                    </a:lnTo>
                    <a:lnTo>
                      <a:pt x="83" y="112"/>
                    </a:lnTo>
                    <a:lnTo>
                      <a:pt x="83" y="111"/>
                    </a:lnTo>
                    <a:lnTo>
                      <a:pt x="83" y="110"/>
                    </a:lnTo>
                    <a:lnTo>
                      <a:pt x="83" y="109"/>
                    </a:lnTo>
                    <a:lnTo>
                      <a:pt x="83" y="107"/>
                    </a:lnTo>
                    <a:lnTo>
                      <a:pt x="83" y="106"/>
                    </a:lnTo>
                    <a:lnTo>
                      <a:pt x="83" y="105"/>
                    </a:lnTo>
                    <a:lnTo>
                      <a:pt x="83" y="103"/>
                    </a:lnTo>
                    <a:lnTo>
                      <a:pt x="83" y="102"/>
                    </a:lnTo>
                    <a:lnTo>
                      <a:pt x="83" y="99"/>
                    </a:lnTo>
                    <a:lnTo>
                      <a:pt x="83" y="98"/>
                    </a:lnTo>
                    <a:lnTo>
                      <a:pt x="83" y="97"/>
                    </a:lnTo>
                    <a:lnTo>
                      <a:pt x="82" y="95"/>
                    </a:lnTo>
                    <a:lnTo>
                      <a:pt x="82" y="94"/>
                    </a:lnTo>
                    <a:lnTo>
                      <a:pt x="82" y="92"/>
                    </a:lnTo>
                    <a:lnTo>
                      <a:pt x="82" y="90"/>
                    </a:lnTo>
                    <a:lnTo>
                      <a:pt x="81" y="89"/>
                    </a:lnTo>
                    <a:lnTo>
                      <a:pt x="81" y="88"/>
                    </a:lnTo>
                    <a:lnTo>
                      <a:pt x="81" y="85"/>
                    </a:lnTo>
                    <a:lnTo>
                      <a:pt x="80" y="83"/>
                    </a:lnTo>
                    <a:lnTo>
                      <a:pt x="80" y="82"/>
                    </a:lnTo>
                    <a:lnTo>
                      <a:pt x="79" y="80"/>
                    </a:lnTo>
                    <a:lnTo>
                      <a:pt x="79" y="79"/>
                    </a:lnTo>
                    <a:lnTo>
                      <a:pt x="78" y="77"/>
                    </a:lnTo>
                    <a:lnTo>
                      <a:pt x="77" y="76"/>
                    </a:lnTo>
                    <a:lnTo>
                      <a:pt x="77" y="74"/>
                    </a:lnTo>
                    <a:lnTo>
                      <a:pt x="76" y="73"/>
                    </a:lnTo>
                    <a:lnTo>
                      <a:pt x="75" y="70"/>
                    </a:lnTo>
                    <a:lnTo>
                      <a:pt x="74" y="69"/>
                    </a:lnTo>
                    <a:lnTo>
                      <a:pt x="73" y="67"/>
                    </a:lnTo>
                    <a:lnTo>
                      <a:pt x="72" y="66"/>
                    </a:lnTo>
                    <a:lnTo>
                      <a:pt x="71" y="65"/>
                    </a:lnTo>
                    <a:lnTo>
                      <a:pt x="70" y="63"/>
                    </a:lnTo>
                    <a:lnTo>
                      <a:pt x="70" y="62"/>
                    </a:lnTo>
                    <a:lnTo>
                      <a:pt x="68" y="61"/>
                    </a:lnTo>
                    <a:lnTo>
                      <a:pt x="67" y="58"/>
                    </a:lnTo>
                    <a:lnTo>
                      <a:pt x="66" y="57"/>
                    </a:lnTo>
                    <a:lnTo>
                      <a:pt x="64" y="55"/>
                    </a:lnTo>
                    <a:lnTo>
                      <a:pt x="62" y="53"/>
                    </a:lnTo>
                    <a:lnTo>
                      <a:pt x="60" y="51"/>
                    </a:lnTo>
                    <a:lnTo>
                      <a:pt x="59" y="49"/>
                    </a:lnTo>
                    <a:lnTo>
                      <a:pt x="57" y="47"/>
                    </a:lnTo>
                    <a:lnTo>
                      <a:pt x="55" y="44"/>
                    </a:lnTo>
                    <a:lnTo>
                      <a:pt x="53" y="42"/>
                    </a:lnTo>
                    <a:lnTo>
                      <a:pt x="51" y="39"/>
                    </a:lnTo>
                    <a:lnTo>
                      <a:pt x="49" y="37"/>
                    </a:lnTo>
                    <a:lnTo>
                      <a:pt x="48" y="35"/>
                    </a:lnTo>
                    <a:lnTo>
                      <a:pt x="45" y="32"/>
                    </a:lnTo>
                    <a:lnTo>
                      <a:pt x="43" y="29"/>
                    </a:lnTo>
                    <a:lnTo>
                      <a:pt x="41" y="28"/>
                    </a:lnTo>
                    <a:lnTo>
                      <a:pt x="39" y="24"/>
                    </a:lnTo>
                    <a:lnTo>
                      <a:pt x="38" y="22"/>
                    </a:lnTo>
                    <a:lnTo>
                      <a:pt x="36" y="20"/>
                    </a:lnTo>
                    <a:lnTo>
                      <a:pt x="34" y="17"/>
                    </a:lnTo>
                    <a:lnTo>
                      <a:pt x="32" y="15"/>
                    </a:lnTo>
                    <a:lnTo>
                      <a:pt x="30" y="12"/>
                    </a:lnTo>
                    <a:lnTo>
                      <a:pt x="28" y="10"/>
                    </a:lnTo>
                    <a:lnTo>
                      <a:pt x="27" y="9"/>
                    </a:lnTo>
                    <a:lnTo>
                      <a:pt x="26" y="7"/>
                    </a:lnTo>
                    <a:lnTo>
                      <a:pt x="25" y="6"/>
                    </a:lnTo>
                    <a:lnTo>
                      <a:pt x="24" y="3"/>
                    </a:lnTo>
                    <a:lnTo>
                      <a:pt x="23" y="3"/>
                    </a:lnTo>
                    <a:lnTo>
                      <a:pt x="22" y="2"/>
                    </a:lnTo>
                    <a:lnTo>
                      <a:pt x="21" y="1"/>
                    </a:lnTo>
                    <a:lnTo>
                      <a:pt x="20" y="1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6" name="Freeform 164"/>
              <p:cNvSpPr>
                <a:spLocks/>
              </p:cNvSpPr>
              <p:nvPr/>
            </p:nvSpPr>
            <p:spPr bwMode="auto">
              <a:xfrm>
                <a:off x="2572" y="1862"/>
                <a:ext cx="63" cy="111"/>
              </a:xfrm>
              <a:custGeom>
                <a:avLst/>
                <a:gdLst>
                  <a:gd name="T0" fmla="*/ 29 w 48"/>
                  <a:gd name="T1" fmla="*/ 0 h 66"/>
                  <a:gd name="T2" fmla="*/ 27 w 48"/>
                  <a:gd name="T3" fmla="*/ 2 h 66"/>
                  <a:gd name="T4" fmla="*/ 25 w 48"/>
                  <a:gd name="T5" fmla="*/ 3 h 66"/>
                  <a:gd name="T6" fmla="*/ 23 w 48"/>
                  <a:gd name="T7" fmla="*/ 4 h 66"/>
                  <a:gd name="T8" fmla="*/ 22 w 48"/>
                  <a:gd name="T9" fmla="*/ 6 h 66"/>
                  <a:gd name="T10" fmla="*/ 20 w 48"/>
                  <a:gd name="T11" fmla="*/ 7 h 66"/>
                  <a:gd name="T12" fmla="*/ 18 w 48"/>
                  <a:gd name="T13" fmla="*/ 9 h 66"/>
                  <a:gd name="T14" fmla="*/ 16 w 48"/>
                  <a:gd name="T15" fmla="*/ 11 h 66"/>
                  <a:gd name="T16" fmla="*/ 13 w 48"/>
                  <a:gd name="T17" fmla="*/ 14 h 66"/>
                  <a:gd name="T18" fmla="*/ 11 w 48"/>
                  <a:gd name="T19" fmla="*/ 16 h 66"/>
                  <a:gd name="T20" fmla="*/ 10 w 48"/>
                  <a:gd name="T21" fmla="*/ 17 h 66"/>
                  <a:gd name="T22" fmla="*/ 8 w 48"/>
                  <a:gd name="T23" fmla="*/ 19 h 66"/>
                  <a:gd name="T24" fmla="*/ 7 w 48"/>
                  <a:gd name="T25" fmla="*/ 21 h 66"/>
                  <a:gd name="T26" fmla="*/ 6 w 48"/>
                  <a:gd name="T27" fmla="*/ 23 h 66"/>
                  <a:gd name="T28" fmla="*/ 5 w 48"/>
                  <a:gd name="T29" fmla="*/ 24 h 66"/>
                  <a:gd name="T30" fmla="*/ 4 w 48"/>
                  <a:gd name="T31" fmla="*/ 27 h 66"/>
                  <a:gd name="T32" fmla="*/ 2 w 48"/>
                  <a:gd name="T33" fmla="*/ 29 h 66"/>
                  <a:gd name="T34" fmla="*/ 1 w 48"/>
                  <a:gd name="T35" fmla="*/ 31 h 66"/>
                  <a:gd name="T36" fmla="*/ 1 w 48"/>
                  <a:gd name="T37" fmla="*/ 33 h 66"/>
                  <a:gd name="T38" fmla="*/ 0 w 48"/>
                  <a:gd name="T39" fmla="*/ 35 h 66"/>
                  <a:gd name="T40" fmla="*/ 0 w 48"/>
                  <a:gd name="T41" fmla="*/ 37 h 66"/>
                  <a:gd name="T42" fmla="*/ 0 w 48"/>
                  <a:gd name="T43" fmla="*/ 40 h 66"/>
                  <a:gd name="T44" fmla="*/ 0 w 48"/>
                  <a:gd name="T45" fmla="*/ 41 h 66"/>
                  <a:gd name="T46" fmla="*/ 0 w 48"/>
                  <a:gd name="T47" fmla="*/ 43 h 66"/>
                  <a:gd name="T48" fmla="*/ 0 w 48"/>
                  <a:gd name="T49" fmla="*/ 45 h 66"/>
                  <a:gd name="T50" fmla="*/ 1 w 48"/>
                  <a:gd name="T51" fmla="*/ 47 h 66"/>
                  <a:gd name="T52" fmla="*/ 1 w 48"/>
                  <a:gd name="T53" fmla="*/ 49 h 66"/>
                  <a:gd name="T54" fmla="*/ 2 w 48"/>
                  <a:gd name="T55" fmla="*/ 52 h 66"/>
                  <a:gd name="T56" fmla="*/ 4 w 48"/>
                  <a:gd name="T57" fmla="*/ 54 h 66"/>
                  <a:gd name="T58" fmla="*/ 4 w 48"/>
                  <a:gd name="T59" fmla="*/ 56 h 66"/>
                  <a:gd name="T60" fmla="*/ 6 w 48"/>
                  <a:gd name="T61" fmla="*/ 58 h 66"/>
                  <a:gd name="T62" fmla="*/ 6 w 48"/>
                  <a:gd name="T63" fmla="*/ 60 h 66"/>
                  <a:gd name="T64" fmla="*/ 7 w 48"/>
                  <a:gd name="T65" fmla="*/ 61 h 66"/>
                  <a:gd name="T66" fmla="*/ 8 w 48"/>
                  <a:gd name="T67" fmla="*/ 63 h 66"/>
                  <a:gd name="T68" fmla="*/ 9 w 48"/>
                  <a:gd name="T69" fmla="*/ 65 h 66"/>
                  <a:gd name="T70" fmla="*/ 11 w 48"/>
                  <a:gd name="T71" fmla="*/ 56 h 66"/>
                  <a:gd name="T72" fmla="*/ 42 w 48"/>
                  <a:gd name="T73" fmla="*/ 30 h 66"/>
                  <a:gd name="T74" fmla="*/ 10 w 48"/>
                  <a:gd name="T75" fmla="*/ 35 h 66"/>
                  <a:gd name="T76" fmla="*/ 11 w 48"/>
                  <a:gd name="T77" fmla="*/ 33 h 66"/>
                  <a:gd name="T78" fmla="*/ 12 w 48"/>
                  <a:gd name="T79" fmla="*/ 31 h 66"/>
                  <a:gd name="T80" fmla="*/ 14 w 48"/>
                  <a:gd name="T81" fmla="*/ 29 h 66"/>
                  <a:gd name="T82" fmla="*/ 16 w 48"/>
                  <a:gd name="T83" fmla="*/ 28 h 66"/>
                  <a:gd name="T84" fmla="*/ 18 w 48"/>
                  <a:gd name="T85" fmla="*/ 27 h 66"/>
                  <a:gd name="T86" fmla="*/ 20 w 48"/>
                  <a:gd name="T87" fmla="*/ 26 h 66"/>
                  <a:gd name="T88" fmla="*/ 22 w 48"/>
                  <a:gd name="T89" fmla="*/ 26 h 66"/>
                  <a:gd name="T90" fmla="*/ 23 w 48"/>
                  <a:gd name="T91" fmla="*/ 24 h 66"/>
                  <a:gd name="T92" fmla="*/ 25 w 48"/>
                  <a:gd name="T93" fmla="*/ 24 h 66"/>
                  <a:gd name="T94" fmla="*/ 28 w 48"/>
                  <a:gd name="T95" fmla="*/ 23 h 66"/>
                  <a:gd name="T96" fmla="*/ 30 w 48"/>
                  <a:gd name="T97" fmla="*/ 23 h 66"/>
                  <a:gd name="T98" fmla="*/ 32 w 48"/>
                  <a:gd name="T99" fmla="*/ 22 h 66"/>
                  <a:gd name="T100" fmla="*/ 35 w 48"/>
                  <a:gd name="T101" fmla="*/ 22 h 66"/>
                  <a:gd name="T102" fmla="*/ 36 w 48"/>
                  <a:gd name="T103" fmla="*/ 22 h 66"/>
                  <a:gd name="T104" fmla="*/ 38 w 48"/>
                  <a:gd name="T105" fmla="*/ 21 h 66"/>
                  <a:gd name="T106" fmla="*/ 41 w 48"/>
                  <a:gd name="T107" fmla="*/ 21 h 66"/>
                  <a:gd name="T108" fmla="*/ 43 w 48"/>
                  <a:gd name="T109" fmla="*/ 21 h 66"/>
                  <a:gd name="T110" fmla="*/ 45 w 48"/>
                  <a:gd name="T111" fmla="*/ 21 h 66"/>
                  <a:gd name="T112" fmla="*/ 47 w 48"/>
                  <a:gd name="T113" fmla="*/ 21 h 66"/>
                  <a:gd name="T114" fmla="*/ 29 w 48"/>
                  <a:gd name="T115" fmla="*/ 11 h 66"/>
                  <a:gd name="T116" fmla="*/ 30 w 48"/>
                  <a:gd name="T117" fmla="*/ 0 h 6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8"/>
                  <a:gd name="T178" fmla="*/ 0 h 66"/>
                  <a:gd name="T179" fmla="*/ 48 w 48"/>
                  <a:gd name="T180" fmla="*/ 66 h 6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8" h="66">
                    <a:moveTo>
                      <a:pt x="30" y="0"/>
                    </a:moveTo>
                    <a:lnTo>
                      <a:pt x="29" y="0"/>
                    </a:lnTo>
                    <a:lnTo>
                      <a:pt x="28" y="1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5" y="3"/>
                    </a:lnTo>
                    <a:lnTo>
                      <a:pt x="24" y="3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2" y="6"/>
                    </a:lnTo>
                    <a:lnTo>
                      <a:pt x="21" y="6"/>
                    </a:lnTo>
                    <a:lnTo>
                      <a:pt x="20" y="7"/>
                    </a:lnTo>
                    <a:lnTo>
                      <a:pt x="19" y="8"/>
                    </a:lnTo>
                    <a:lnTo>
                      <a:pt x="18" y="9"/>
                    </a:lnTo>
                    <a:lnTo>
                      <a:pt x="17" y="10"/>
                    </a:lnTo>
                    <a:lnTo>
                      <a:pt x="16" y="11"/>
                    </a:lnTo>
                    <a:lnTo>
                      <a:pt x="15" y="13"/>
                    </a:lnTo>
                    <a:lnTo>
                      <a:pt x="13" y="14"/>
                    </a:lnTo>
                    <a:lnTo>
                      <a:pt x="12" y="15"/>
                    </a:lnTo>
                    <a:lnTo>
                      <a:pt x="11" y="16"/>
                    </a:lnTo>
                    <a:lnTo>
                      <a:pt x="11" y="17"/>
                    </a:lnTo>
                    <a:lnTo>
                      <a:pt x="10" y="17"/>
                    </a:lnTo>
                    <a:lnTo>
                      <a:pt x="9" y="18"/>
                    </a:lnTo>
                    <a:lnTo>
                      <a:pt x="8" y="19"/>
                    </a:lnTo>
                    <a:lnTo>
                      <a:pt x="8" y="20"/>
                    </a:lnTo>
                    <a:lnTo>
                      <a:pt x="7" y="21"/>
                    </a:lnTo>
                    <a:lnTo>
                      <a:pt x="6" y="22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5" y="24"/>
                    </a:lnTo>
                    <a:lnTo>
                      <a:pt x="4" y="26"/>
                    </a:lnTo>
                    <a:lnTo>
                      <a:pt x="4" y="27"/>
                    </a:lnTo>
                    <a:lnTo>
                      <a:pt x="3" y="28"/>
                    </a:lnTo>
                    <a:lnTo>
                      <a:pt x="2" y="29"/>
                    </a:lnTo>
                    <a:lnTo>
                      <a:pt x="2" y="30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1" y="33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0" y="40"/>
                    </a:lnTo>
                    <a:lnTo>
                      <a:pt x="0" y="41"/>
                    </a:lnTo>
                    <a:lnTo>
                      <a:pt x="0" y="42"/>
                    </a:lnTo>
                    <a:lnTo>
                      <a:pt x="0" y="43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1" y="47"/>
                    </a:lnTo>
                    <a:lnTo>
                      <a:pt x="1" y="48"/>
                    </a:lnTo>
                    <a:lnTo>
                      <a:pt x="1" y="49"/>
                    </a:lnTo>
                    <a:lnTo>
                      <a:pt x="2" y="50"/>
                    </a:lnTo>
                    <a:lnTo>
                      <a:pt x="2" y="52"/>
                    </a:lnTo>
                    <a:lnTo>
                      <a:pt x="3" y="53"/>
                    </a:lnTo>
                    <a:lnTo>
                      <a:pt x="4" y="54"/>
                    </a:lnTo>
                    <a:lnTo>
                      <a:pt x="4" y="55"/>
                    </a:lnTo>
                    <a:lnTo>
                      <a:pt x="4" y="56"/>
                    </a:lnTo>
                    <a:lnTo>
                      <a:pt x="5" y="57"/>
                    </a:lnTo>
                    <a:lnTo>
                      <a:pt x="6" y="58"/>
                    </a:lnTo>
                    <a:lnTo>
                      <a:pt x="6" y="59"/>
                    </a:lnTo>
                    <a:lnTo>
                      <a:pt x="6" y="60"/>
                    </a:lnTo>
                    <a:lnTo>
                      <a:pt x="7" y="60"/>
                    </a:lnTo>
                    <a:lnTo>
                      <a:pt x="7" y="61"/>
                    </a:lnTo>
                    <a:lnTo>
                      <a:pt x="8" y="62"/>
                    </a:lnTo>
                    <a:lnTo>
                      <a:pt x="8" y="63"/>
                    </a:lnTo>
                    <a:lnTo>
                      <a:pt x="9" y="63"/>
                    </a:lnTo>
                    <a:lnTo>
                      <a:pt x="9" y="65"/>
                    </a:lnTo>
                    <a:lnTo>
                      <a:pt x="35" y="48"/>
                    </a:lnTo>
                    <a:lnTo>
                      <a:pt x="11" y="56"/>
                    </a:lnTo>
                    <a:lnTo>
                      <a:pt x="8" y="46"/>
                    </a:lnTo>
                    <a:lnTo>
                      <a:pt x="42" y="30"/>
                    </a:lnTo>
                    <a:lnTo>
                      <a:pt x="9" y="35"/>
                    </a:lnTo>
                    <a:lnTo>
                      <a:pt x="10" y="35"/>
                    </a:lnTo>
                    <a:lnTo>
                      <a:pt x="10" y="34"/>
                    </a:lnTo>
                    <a:lnTo>
                      <a:pt x="11" y="33"/>
                    </a:lnTo>
                    <a:lnTo>
                      <a:pt x="11" y="32"/>
                    </a:lnTo>
                    <a:lnTo>
                      <a:pt x="12" y="31"/>
                    </a:lnTo>
                    <a:lnTo>
                      <a:pt x="13" y="30"/>
                    </a:lnTo>
                    <a:lnTo>
                      <a:pt x="14" y="29"/>
                    </a:lnTo>
                    <a:lnTo>
                      <a:pt x="15" y="29"/>
                    </a:lnTo>
                    <a:lnTo>
                      <a:pt x="16" y="28"/>
                    </a:lnTo>
                    <a:lnTo>
                      <a:pt x="17" y="28"/>
                    </a:lnTo>
                    <a:lnTo>
                      <a:pt x="18" y="27"/>
                    </a:lnTo>
                    <a:lnTo>
                      <a:pt x="19" y="27"/>
                    </a:lnTo>
                    <a:lnTo>
                      <a:pt x="20" y="26"/>
                    </a:lnTo>
                    <a:lnTo>
                      <a:pt x="21" y="26"/>
                    </a:lnTo>
                    <a:lnTo>
                      <a:pt x="22" y="26"/>
                    </a:lnTo>
                    <a:lnTo>
                      <a:pt x="23" y="24"/>
                    </a:lnTo>
                    <a:lnTo>
                      <a:pt x="24" y="24"/>
                    </a:lnTo>
                    <a:lnTo>
                      <a:pt x="25" y="24"/>
                    </a:lnTo>
                    <a:lnTo>
                      <a:pt x="26" y="23"/>
                    </a:lnTo>
                    <a:lnTo>
                      <a:pt x="28" y="23"/>
                    </a:lnTo>
                    <a:lnTo>
                      <a:pt x="29" y="23"/>
                    </a:lnTo>
                    <a:lnTo>
                      <a:pt x="30" y="23"/>
                    </a:lnTo>
                    <a:lnTo>
                      <a:pt x="31" y="22"/>
                    </a:lnTo>
                    <a:lnTo>
                      <a:pt x="32" y="22"/>
                    </a:lnTo>
                    <a:lnTo>
                      <a:pt x="34" y="22"/>
                    </a:lnTo>
                    <a:lnTo>
                      <a:pt x="35" y="22"/>
                    </a:lnTo>
                    <a:lnTo>
                      <a:pt x="36" y="22"/>
                    </a:lnTo>
                    <a:lnTo>
                      <a:pt x="37" y="21"/>
                    </a:lnTo>
                    <a:lnTo>
                      <a:pt x="38" y="21"/>
                    </a:lnTo>
                    <a:lnTo>
                      <a:pt x="40" y="21"/>
                    </a:lnTo>
                    <a:lnTo>
                      <a:pt x="41" y="21"/>
                    </a:lnTo>
                    <a:lnTo>
                      <a:pt x="42" y="21"/>
                    </a:lnTo>
                    <a:lnTo>
                      <a:pt x="43" y="21"/>
                    </a:lnTo>
                    <a:lnTo>
                      <a:pt x="44" y="21"/>
                    </a:lnTo>
                    <a:lnTo>
                      <a:pt x="45" y="21"/>
                    </a:lnTo>
                    <a:lnTo>
                      <a:pt x="46" y="21"/>
                    </a:lnTo>
                    <a:lnTo>
                      <a:pt x="47" y="21"/>
                    </a:lnTo>
                    <a:lnTo>
                      <a:pt x="23" y="18"/>
                    </a:lnTo>
                    <a:lnTo>
                      <a:pt x="29" y="11"/>
                    </a:lnTo>
                    <a:lnTo>
                      <a:pt x="23" y="11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7" name="Freeform 165"/>
              <p:cNvSpPr>
                <a:spLocks/>
              </p:cNvSpPr>
              <p:nvPr/>
            </p:nvSpPr>
            <p:spPr bwMode="auto">
              <a:xfrm>
                <a:off x="2532" y="2453"/>
                <a:ext cx="92" cy="248"/>
              </a:xfrm>
              <a:custGeom>
                <a:avLst/>
                <a:gdLst>
                  <a:gd name="T0" fmla="*/ 3 w 71"/>
                  <a:gd name="T1" fmla="*/ 0 h 148"/>
                  <a:gd name="T2" fmla="*/ 8 w 71"/>
                  <a:gd name="T3" fmla="*/ 0 h 148"/>
                  <a:gd name="T4" fmla="*/ 13 w 71"/>
                  <a:gd name="T5" fmla="*/ 1 h 148"/>
                  <a:gd name="T6" fmla="*/ 17 w 71"/>
                  <a:gd name="T7" fmla="*/ 3 h 148"/>
                  <a:gd name="T8" fmla="*/ 21 w 71"/>
                  <a:gd name="T9" fmla="*/ 9 h 148"/>
                  <a:gd name="T10" fmla="*/ 21 w 71"/>
                  <a:gd name="T11" fmla="*/ 15 h 148"/>
                  <a:gd name="T12" fmla="*/ 21 w 71"/>
                  <a:gd name="T13" fmla="*/ 28 h 148"/>
                  <a:gd name="T14" fmla="*/ 20 w 71"/>
                  <a:gd name="T15" fmla="*/ 45 h 148"/>
                  <a:gd name="T16" fmla="*/ 19 w 71"/>
                  <a:gd name="T17" fmla="*/ 62 h 148"/>
                  <a:gd name="T18" fmla="*/ 19 w 71"/>
                  <a:gd name="T19" fmla="*/ 77 h 148"/>
                  <a:gd name="T20" fmla="*/ 20 w 71"/>
                  <a:gd name="T21" fmla="*/ 89 h 148"/>
                  <a:gd name="T22" fmla="*/ 22 w 71"/>
                  <a:gd name="T23" fmla="*/ 96 h 148"/>
                  <a:gd name="T24" fmla="*/ 24 w 71"/>
                  <a:gd name="T25" fmla="*/ 102 h 148"/>
                  <a:gd name="T26" fmla="*/ 26 w 71"/>
                  <a:gd name="T27" fmla="*/ 109 h 148"/>
                  <a:gd name="T28" fmla="*/ 29 w 71"/>
                  <a:gd name="T29" fmla="*/ 116 h 148"/>
                  <a:gd name="T30" fmla="*/ 33 w 71"/>
                  <a:gd name="T31" fmla="*/ 124 h 148"/>
                  <a:gd name="T32" fmla="*/ 38 w 71"/>
                  <a:gd name="T33" fmla="*/ 129 h 148"/>
                  <a:gd name="T34" fmla="*/ 43 w 71"/>
                  <a:gd name="T35" fmla="*/ 132 h 148"/>
                  <a:gd name="T36" fmla="*/ 48 w 71"/>
                  <a:gd name="T37" fmla="*/ 136 h 148"/>
                  <a:gd name="T38" fmla="*/ 55 w 71"/>
                  <a:gd name="T39" fmla="*/ 137 h 148"/>
                  <a:gd name="T40" fmla="*/ 60 w 71"/>
                  <a:gd name="T41" fmla="*/ 138 h 148"/>
                  <a:gd name="T42" fmla="*/ 65 w 71"/>
                  <a:gd name="T43" fmla="*/ 139 h 148"/>
                  <a:gd name="T44" fmla="*/ 70 w 71"/>
                  <a:gd name="T45" fmla="*/ 139 h 148"/>
                  <a:gd name="T46" fmla="*/ 65 w 71"/>
                  <a:gd name="T47" fmla="*/ 141 h 148"/>
                  <a:gd name="T48" fmla="*/ 60 w 71"/>
                  <a:gd name="T49" fmla="*/ 143 h 148"/>
                  <a:gd name="T50" fmla="*/ 55 w 71"/>
                  <a:gd name="T51" fmla="*/ 145 h 148"/>
                  <a:gd name="T52" fmla="*/ 48 w 71"/>
                  <a:gd name="T53" fmla="*/ 147 h 148"/>
                  <a:gd name="T54" fmla="*/ 43 w 71"/>
                  <a:gd name="T55" fmla="*/ 147 h 148"/>
                  <a:gd name="T56" fmla="*/ 37 w 71"/>
                  <a:gd name="T57" fmla="*/ 143 h 148"/>
                  <a:gd name="T58" fmla="*/ 33 w 71"/>
                  <a:gd name="T59" fmla="*/ 139 h 148"/>
                  <a:gd name="T60" fmla="*/ 30 w 71"/>
                  <a:gd name="T61" fmla="*/ 133 h 148"/>
                  <a:gd name="T62" fmla="*/ 29 w 71"/>
                  <a:gd name="T63" fmla="*/ 128 h 148"/>
                  <a:gd name="T64" fmla="*/ 27 w 71"/>
                  <a:gd name="T65" fmla="*/ 123 h 148"/>
                  <a:gd name="T66" fmla="*/ 25 w 71"/>
                  <a:gd name="T67" fmla="*/ 117 h 148"/>
                  <a:gd name="T68" fmla="*/ 20 w 71"/>
                  <a:gd name="T69" fmla="*/ 112 h 148"/>
                  <a:gd name="T70" fmla="*/ 15 w 71"/>
                  <a:gd name="T71" fmla="*/ 107 h 148"/>
                  <a:gd name="T72" fmla="*/ 12 w 71"/>
                  <a:gd name="T73" fmla="*/ 103 h 148"/>
                  <a:gd name="T74" fmla="*/ 9 w 71"/>
                  <a:gd name="T75" fmla="*/ 100 h 148"/>
                  <a:gd name="T76" fmla="*/ 7 w 71"/>
                  <a:gd name="T77" fmla="*/ 97 h 148"/>
                  <a:gd name="T78" fmla="*/ 6 w 71"/>
                  <a:gd name="T79" fmla="*/ 91 h 148"/>
                  <a:gd name="T80" fmla="*/ 7 w 71"/>
                  <a:gd name="T81" fmla="*/ 81 h 148"/>
                  <a:gd name="T82" fmla="*/ 9 w 71"/>
                  <a:gd name="T83" fmla="*/ 70 h 148"/>
                  <a:gd name="T84" fmla="*/ 11 w 71"/>
                  <a:gd name="T85" fmla="*/ 55 h 148"/>
                  <a:gd name="T86" fmla="*/ 12 w 71"/>
                  <a:gd name="T87" fmla="*/ 41 h 148"/>
                  <a:gd name="T88" fmla="*/ 13 w 71"/>
                  <a:gd name="T89" fmla="*/ 29 h 148"/>
                  <a:gd name="T90" fmla="*/ 13 w 71"/>
                  <a:gd name="T91" fmla="*/ 22 h 148"/>
                  <a:gd name="T92" fmla="*/ 11 w 71"/>
                  <a:gd name="T93" fmla="*/ 16 h 148"/>
                  <a:gd name="T94" fmla="*/ 9 w 71"/>
                  <a:gd name="T95" fmla="*/ 11 h 148"/>
                  <a:gd name="T96" fmla="*/ 5 w 71"/>
                  <a:gd name="T97" fmla="*/ 6 h 148"/>
                  <a:gd name="T98" fmla="*/ 2 w 71"/>
                  <a:gd name="T99" fmla="*/ 2 h 148"/>
                  <a:gd name="T100" fmla="*/ 0 w 71"/>
                  <a:gd name="T101" fmla="*/ 0 h 14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1"/>
                  <a:gd name="T154" fmla="*/ 0 h 148"/>
                  <a:gd name="T155" fmla="*/ 71 w 71"/>
                  <a:gd name="T156" fmla="*/ 148 h 148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1" h="148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5"/>
                    </a:lnTo>
                    <a:lnTo>
                      <a:pt x="19" y="6"/>
                    </a:lnTo>
                    <a:lnTo>
                      <a:pt x="20" y="7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1" y="13"/>
                    </a:lnTo>
                    <a:lnTo>
                      <a:pt x="21" y="14"/>
                    </a:lnTo>
                    <a:lnTo>
                      <a:pt x="21" y="15"/>
                    </a:lnTo>
                    <a:lnTo>
                      <a:pt x="21" y="18"/>
                    </a:lnTo>
                    <a:lnTo>
                      <a:pt x="21" y="20"/>
                    </a:lnTo>
                    <a:lnTo>
                      <a:pt x="21" y="23"/>
                    </a:lnTo>
                    <a:lnTo>
                      <a:pt x="21" y="26"/>
                    </a:lnTo>
                    <a:lnTo>
                      <a:pt x="21" y="28"/>
                    </a:lnTo>
                    <a:lnTo>
                      <a:pt x="20" y="32"/>
                    </a:lnTo>
                    <a:lnTo>
                      <a:pt x="20" y="35"/>
                    </a:lnTo>
                    <a:lnTo>
                      <a:pt x="20" y="38"/>
                    </a:lnTo>
                    <a:lnTo>
                      <a:pt x="20" y="41"/>
                    </a:lnTo>
                    <a:lnTo>
                      <a:pt x="20" y="45"/>
                    </a:lnTo>
                    <a:lnTo>
                      <a:pt x="20" y="48"/>
                    </a:lnTo>
                    <a:lnTo>
                      <a:pt x="19" y="51"/>
                    </a:lnTo>
                    <a:lnTo>
                      <a:pt x="19" y="55"/>
                    </a:lnTo>
                    <a:lnTo>
                      <a:pt x="19" y="59"/>
                    </a:lnTo>
                    <a:lnTo>
                      <a:pt x="19" y="62"/>
                    </a:lnTo>
                    <a:lnTo>
                      <a:pt x="19" y="65"/>
                    </a:lnTo>
                    <a:lnTo>
                      <a:pt x="19" y="68"/>
                    </a:lnTo>
                    <a:lnTo>
                      <a:pt x="19" y="72"/>
                    </a:lnTo>
                    <a:lnTo>
                      <a:pt x="19" y="75"/>
                    </a:lnTo>
                    <a:lnTo>
                      <a:pt x="19" y="77"/>
                    </a:lnTo>
                    <a:lnTo>
                      <a:pt x="19" y="80"/>
                    </a:lnTo>
                    <a:lnTo>
                      <a:pt x="19" y="83"/>
                    </a:lnTo>
                    <a:lnTo>
                      <a:pt x="19" y="86"/>
                    </a:lnTo>
                    <a:lnTo>
                      <a:pt x="19" y="88"/>
                    </a:lnTo>
                    <a:lnTo>
                      <a:pt x="20" y="89"/>
                    </a:lnTo>
                    <a:lnTo>
                      <a:pt x="20" y="91"/>
                    </a:lnTo>
                    <a:lnTo>
                      <a:pt x="20" y="92"/>
                    </a:lnTo>
                    <a:lnTo>
                      <a:pt x="21" y="93"/>
                    </a:lnTo>
                    <a:lnTo>
                      <a:pt x="21" y="94"/>
                    </a:lnTo>
                    <a:lnTo>
                      <a:pt x="22" y="96"/>
                    </a:lnTo>
                    <a:lnTo>
                      <a:pt x="22" y="97"/>
                    </a:lnTo>
                    <a:lnTo>
                      <a:pt x="22" y="98"/>
                    </a:lnTo>
                    <a:lnTo>
                      <a:pt x="23" y="99"/>
                    </a:lnTo>
                    <a:lnTo>
                      <a:pt x="23" y="101"/>
                    </a:lnTo>
                    <a:lnTo>
                      <a:pt x="24" y="102"/>
                    </a:lnTo>
                    <a:lnTo>
                      <a:pt x="24" y="103"/>
                    </a:lnTo>
                    <a:lnTo>
                      <a:pt x="25" y="104"/>
                    </a:lnTo>
                    <a:lnTo>
                      <a:pt x="25" y="106"/>
                    </a:lnTo>
                    <a:lnTo>
                      <a:pt x="25" y="107"/>
                    </a:lnTo>
                    <a:lnTo>
                      <a:pt x="26" y="109"/>
                    </a:lnTo>
                    <a:lnTo>
                      <a:pt x="26" y="111"/>
                    </a:lnTo>
                    <a:lnTo>
                      <a:pt x="27" y="112"/>
                    </a:lnTo>
                    <a:lnTo>
                      <a:pt x="28" y="113"/>
                    </a:lnTo>
                    <a:lnTo>
                      <a:pt x="28" y="115"/>
                    </a:lnTo>
                    <a:lnTo>
                      <a:pt x="29" y="116"/>
                    </a:lnTo>
                    <a:lnTo>
                      <a:pt x="30" y="117"/>
                    </a:lnTo>
                    <a:lnTo>
                      <a:pt x="30" y="119"/>
                    </a:lnTo>
                    <a:lnTo>
                      <a:pt x="31" y="120"/>
                    </a:lnTo>
                    <a:lnTo>
                      <a:pt x="32" y="122"/>
                    </a:lnTo>
                    <a:lnTo>
                      <a:pt x="33" y="124"/>
                    </a:lnTo>
                    <a:lnTo>
                      <a:pt x="34" y="125"/>
                    </a:lnTo>
                    <a:lnTo>
                      <a:pt x="35" y="126"/>
                    </a:lnTo>
                    <a:lnTo>
                      <a:pt x="36" y="127"/>
                    </a:lnTo>
                    <a:lnTo>
                      <a:pt x="37" y="128"/>
                    </a:lnTo>
                    <a:lnTo>
                      <a:pt x="38" y="129"/>
                    </a:lnTo>
                    <a:lnTo>
                      <a:pt x="39" y="130"/>
                    </a:lnTo>
                    <a:lnTo>
                      <a:pt x="40" y="131"/>
                    </a:lnTo>
                    <a:lnTo>
                      <a:pt x="41" y="131"/>
                    </a:lnTo>
                    <a:lnTo>
                      <a:pt x="42" y="132"/>
                    </a:lnTo>
                    <a:lnTo>
                      <a:pt x="43" y="132"/>
                    </a:lnTo>
                    <a:lnTo>
                      <a:pt x="44" y="133"/>
                    </a:lnTo>
                    <a:lnTo>
                      <a:pt x="46" y="133"/>
                    </a:lnTo>
                    <a:lnTo>
                      <a:pt x="46" y="135"/>
                    </a:lnTo>
                    <a:lnTo>
                      <a:pt x="47" y="135"/>
                    </a:lnTo>
                    <a:lnTo>
                      <a:pt x="48" y="136"/>
                    </a:lnTo>
                    <a:lnTo>
                      <a:pt x="50" y="136"/>
                    </a:lnTo>
                    <a:lnTo>
                      <a:pt x="51" y="136"/>
                    </a:lnTo>
                    <a:lnTo>
                      <a:pt x="52" y="137"/>
                    </a:lnTo>
                    <a:lnTo>
                      <a:pt x="53" y="137"/>
                    </a:lnTo>
                    <a:lnTo>
                      <a:pt x="55" y="137"/>
                    </a:lnTo>
                    <a:lnTo>
                      <a:pt x="56" y="137"/>
                    </a:lnTo>
                    <a:lnTo>
                      <a:pt x="57" y="138"/>
                    </a:lnTo>
                    <a:lnTo>
                      <a:pt x="58" y="138"/>
                    </a:lnTo>
                    <a:lnTo>
                      <a:pt x="60" y="138"/>
                    </a:lnTo>
                    <a:lnTo>
                      <a:pt x="61" y="138"/>
                    </a:lnTo>
                    <a:lnTo>
                      <a:pt x="62" y="138"/>
                    </a:lnTo>
                    <a:lnTo>
                      <a:pt x="63" y="138"/>
                    </a:lnTo>
                    <a:lnTo>
                      <a:pt x="64" y="138"/>
                    </a:lnTo>
                    <a:lnTo>
                      <a:pt x="65" y="139"/>
                    </a:lnTo>
                    <a:lnTo>
                      <a:pt x="66" y="139"/>
                    </a:lnTo>
                    <a:lnTo>
                      <a:pt x="67" y="139"/>
                    </a:lnTo>
                    <a:lnTo>
                      <a:pt x="68" y="139"/>
                    </a:lnTo>
                    <a:lnTo>
                      <a:pt x="69" y="139"/>
                    </a:lnTo>
                    <a:lnTo>
                      <a:pt x="70" y="139"/>
                    </a:lnTo>
                    <a:lnTo>
                      <a:pt x="69" y="139"/>
                    </a:lnTo>
                    <a:lnTo>
                      <a:pt x="68" y="140"/>
                    </a:lnTo>
                    <a:lnTo>
                      <a:pt x="67" y="140"/>
                    </a:lnTo>
                    <a:lnTo>
                      <a:pt x="66" y="141"/>
                    </a:lnTo>
                    <a:lnTo>
                      <a:pt x="65" y="141"/>
                    </a:lnTo>
                    <a:lnTo>
                      <a:pt x="64" y="141"/>
                    </a:lnTo>
                    <a:lnTo>
                      <a:pt x="63" y="142"/>
                    </a:lnTo>
                    <a:lnTo>
                      <a:pt x="62" y="142"/>
                    </a:lnTo>
                    <a:lnTo>
                      <a:pt x="61" y="143"/>
                    </a:lnTo>
                    <a:lnTo>
                      <a:pt x="60" y="143"/>
                    </a:lnTo>
                    <a:lnTo>
                      <a:pt x="59" y="144"/>
                    </a:lnTo>
                    <a:lnTo>
                      <a:pt x="58" y="144"/>
                    </a:lnTo>
                    <a:lnTo>
                      <a:pt x="57" y="144"/>
                    </a:lnTo>
                    <a:lnTo>
                      <a:pt x="56" y="145"/>
                    </a:lnTo>
                    <a:lnTo>
                      <a:pt x="55" y="145"/>
                    </a:lnTo>
                    <a:lnTo>
                      <a:pt x="54" y="145"/>
                    </a:lnTo>
                    <a:lnTo>
                      <a:pt x="52" y="147"/>
                    </a:lnTo>
                    <a:lnTo>
                      <a:pt x="51" y="147"/>
                    </a:lnTo>
                    <a:lnTo>
                      <a:pt x="50" y="147"/>
                    </a:lnTo>
                    <a:lnTo>
                      <a:pt x="48" y="147"/>
                    </a:lnTo>
                    <a:lnTo>
                      <a:pt x="47" y="147"/>
                    </a:lnTo>
                    <a:lnTo>
                      <a:pt x="46" y="147"/>
                    </a:lnTo>
                    <a:lnTo>
                      <a:pt x="45" y="147"/>
                    </a:lnTo>
                    <a:lnTo>
                      <a:pt x="44" y="147"/>
                    </a:lnTo>
                    <a:lnTo>
                      <a:pt x="43" y="147"/>
                    </a:lnTo>
                    <a:lnTo>
                      <a:pt x="42" y="145"/>
                    </a:lnTo>
                    <a:lnTo>
                      <a:pt x="40" y="145"/>
                    </a:lnTo>
                    <a:lnTo>
                      <a:pt x="39" y="144"/>
                    </a:lnTo>
                    <a:lnTo>
                      <a:pt x="38" y="144"/>
                    </a:lnTo>
                    <a:lnTo>
                      <a:pt x="37" y="143"/>
                    </a:lnTo>
                    <a:lnTo>
                      <a:pt x="36" y="142"/>
                    </a:lnTo>
                    <a:lnTo>
                      <a:pt x="35" y="142"/>
                    </a:lnTo>
                    <a:lnTo>
                      <a:pt x="34" y="141"/>
                    </a:lnTo>
                    <a:lnTo>
                      <a:pt x="33" y="140"/>
                    </a:lnTo>
                    <a:lnTo>
                      <a:pt x="33" y="139"/>
                    </a:lnTo>
                    <a:lnTo>
                      <a:pt x="32" y="138"/>
                    </a:lnTo>
                    <a:lnTo>
                      <a:pt x="32" y="137"/>
                    </a:lnTo>
                    <a:lnTo>
                      <a:pt x="31" y="136"/>
                    </a:lnTo>
                    <a:lnTo>
                      <a:pt x="31" y="135"/>
                    </a:lnTo>
                    <a:lnTo>
                      <a:pt x="30" y="133"/>
                    </a:lnTo>
                    <a:lnTo>
                      <a:pt x="30" y="132"/>
                    </a:lnTo>
                    <a:lnTo>
                      <a:pt x="30" y="131"/>
                    </a:lnTo>
                    <a:lnTo>
                      <a:pt x="30" y="130"/>
                    </a:lnTo>
                    <a:lnTo>
                      <a:pt x="29" y="129"/>
                    </a:lnTo>
                    <a:lnTo>
                      <a:pt x="29" y="128"/>
                    </a:lnTo>
                    <a:lnTo>
                      <a:pt x="29" y="127"/>
                    </a:lnTo>
                    <a:lnTo>
                      <a:pt x="28" y="127"/>
                    </a:lnTo>
                    <a:lnTo>
                      <a:pt x="28" y="126"/>
                    </a:lnTo>
                    <a:lnTo>
                      <a:pt x="27" y="125"/>
                    </a:lnTo>
                    <a:lnTo>
                      <a:pt x="27" y="123"/>
                    </a:lnTo>
                    <a:lnTo>
                      <a:pt x="26" y="122"/>
                    </a:lnTo>
                    <a:lnTo>
                      <a:pt x="26" y="120"/>
                    </a:lnTo>
                    <a:lnTo>
                      <a:pt x="25" y="119"/>
                    </a:lnTo>
                    <a:lnTo>
                      <a:pt x="25" y="118"/>
                    </a:lnTo>
                    <a:lnTo>
                      <a:pt x="25" y="117"/>
                    </a:lnTo>
                    <a:lnTo>
                      <a:pt x="24" y="116"/>
                    </a:lnTo>
                    <a:lnTo>
                      <a:pt x="23" y="115"/>
                    </a:lnTo>
                    <a:lnTo>
                      <a:pt x="22" y="114"/>
                    </a:lnTo>
                    <a:lnTo>
                      <a:pt x="21" y="113"/>
                    </a:lnTo>
                    <a:lnTo>
                      <a:pt x="20" y="112"/>
                    </a:lnTo>
                    <a:lnTo>
                      <a:pt x="19" y="111"/>
                    </a:lnTo>
                    <a:lnTo>
                      <a:pt x="18" y="110"/>
                    </a:lnTo>
                    <a:lnTo>
                      <a:pt x="17" y="109"/>
                    </a:lnTo>
                    <a:lnTo>
                      <a:pt x="16" y="109"/>
                    </a:lnTo>
                    <a:lnTo>
                      <a:pt x="15" y="107"/>
                    </a:lnTo>
                    <a:lnTo>
                      <a:pt x="15" y="106"/>
                    </a:lnTo>
                    <a:lnTo>
                      <a:pt x="14" y="105"/>
                    </a:lnTo>
                    <a:lnTo>
                      <a:pt x="13" y="104"/>
                    </a:lnTo>
                    <a:lnTo>
                      <a:pt x="12" y="103"/>
                    </a:lnTo>
                    <a:lnTo>
                      <a:pt x="11" y="103"/>
                    </a:lnTo>
                    <a:lnTo>
                      <a:pt x="11" y="102"/>
                    </a:lnTo>
                    <a:lnTo>
                      <a:pt x="10" y="102"/>
                    </a:lnTo>
                    <a:lnTo>
                      <a:pt x="9" y="101"/>
                    </a:lnTo>
                    <a:lnTo>
                      <a:pt x="9" y="100"/>
                    </a:lnTo>
                    <a:lnTo>
                      <a:pt x="8" y="100"/>
                    </a:lnTo>
                    <a:lnTo>
                      <a:pt x="8" y="99"/>
                    </a:lnTo>
                    <a:lnTo>
                      <a:pt x="7" y="99"/>
                    </a:lnTo>
                    <a:lnTo>
                      <a:pt x="7" y="98"/>
                    </a:lnTo>
                    <a:lnTo>
                      <a:pt x="7" y="97"/>
                    </a:lnTo>
                    <a:lnTo>
                      <a:pt x="6" y="96"/>
                    </a:lnTo>
                    <a:lnTo>
                      <a:pt x="6" y="94"/>
                    </a:lnTo>
                    <a:lnTo>
                      <a:pt x="6" y="93"/>
                    </a:lnTo>
                    <a:lnTo>
                      <a:pt x="6" y="92"/>
                    </a:lnTo>
                    <a:lnTo>
                      <a:pt x="6" y="91"/>
                    </a:lnTo>
                    <a:lnTo>
                      <a:pt x="6" y="89"/>
                    </a:lnTo>
                    <a:lnTo>
                      <a:pt x="6" y="88"/>
                    </a:lnTo>
                    <a:lnTo>
                      <a:pt x="7" y="86"/>
                    </a:lnTo>
                    <a:lnTo>
                      <a:pt x="7" y="84"/>
                    </a:lnTo>
                    <a:lnTo>
                      <a:pt x="7" y="81"/>
                    </a:lnTo>
                    <a:lnTo>
                      <a:pt x="7" y="79"/>
                    </a:lnTo>
                    <a:lnTo>
                      <a:pt x="8" y="77"/>
                    </a:lnTo>
                    <a:lnTo>
                      <a:pt x="8" y="75"/>
                    </a:lnTo>
                    <a:lnTo>
                      <a:pt x="8" y="72"/>
                    </a:lnTo>
                    <a:lnTo>
                      <a:pt x="9" y="70"/>
                    </a:lnTo>
                    <a:lnTo>
                      <a:pt x="9" y="66"/>
                    </a:lnTo>
                    <a:lnTo>
                      <a:pt x="9" y="64"/>
                    </a:lnTo>
                    <a:lnTo>
                      <a:pt x="10" y="61"/>
                    </a:lnTo>
                    <a:lnTo>
                      <a:pt x="10" y="59"/>
                    </a:lnTo>
                    <a:lnTo>
                      <a:pt x="11" y="55"/>
                    </a:lnTo>
                    <a:lnTo>
                      <a:pt x="11" y="52"/>
                    </a:lnTo>
                    <a:lnTo>
                      <a:pt x="11" y="50"/>
                    </a:lnTo>
                    <a:lnTo>
                      <a:pt x="12" y="47"/>
                    </a:lnTo>
                    <a:lnTo>
                      <a:pt x="12" y="45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3" y="36"/>
                    </a:lnTo>
                    <a:lnTo>
                      <a:pt x="13" y="34"/>
                    </a:lnTo>
                    <a:lnTo>
                      <a:pt x="13" y="32"/>
                    </a:lnTo>
                    <a:lnTo>
                      <a:pt x="13" y="29"/>
                    </a:lnTo>
                    <a:lnTo>
                      <a:pt x="13" y="27"/>
                    </a:lnTo>
                    <a:lnTo>
                      <a:pt x="13" y="26"/>
                    </a:lnTo>
                    <a:lnTo>
                      <a:pt x="13" y="24"/>
                    </a:lnTo>
                    <a:lnTo>
                      <a:pt x="13" y="23"/>
                    </a:lnTo>
                    <a:lnTo>
                      <a:pt x="13" y="22"/>
                    </a:lnTo>
                    <a:lnTo>
                      <a:pt x="12" y="21"/>
                    </a:lnTo>
                    <a:lnTo>
                      <a:pt x="12" y="20"/>
                    </a:lnTo>
                    <a:lnTo>
                      <a:pt x="12" y="19"/>
                    </a:lnTo>
                    <a:lnTo>
                      <a:pt x="11" y="18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9" y="13"/>
                    </a:lnTo>
                    <a:lnTo>
                      <a:pt x="9" y="11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4" y="5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A6948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8" name="Freeform 166"/>
              <p:cNvSpPr>
                <a:spLocks/>
              </p:cNvSpPr>
              <p:nvPr/>
            </p:nvSpPr>
            <p:spPr bwMode="auto">
              <a:xfrm>
                <a:off x="2462" y="2371"/>
                <a:ext cx="360" cy="84"/>
              </a:xfrm>
              <a:custGeom>
                <a:avLst/>
                <a:gdLst>
                  <a:gd name="T0" fmla="*/ 2 w 278"/>
                  <a:gd name="T1" fmla="*/ 7 h 50"/>
                  <a:gd name="T2" fmla="*/ 12 w 278"/>
                  <a:gd name="T3" fmla="*/ 21 h 50"/>
                  <a:gd name="T4" fmla="*/ 25 w 278"/>
                  <a:gd name="T5" fmla="*/ 34 h 50"/>
                  <a:gd name="T6" fmla="*/ 39 w 278"/>
                  <a:gd name="T7" fmla="*/ 45 h 50"/>
                  <a:gd name="T8" fmla="*/ 50 w 278"/>
                  <a:gd name="T9" fmla="*/ 49 h 50"/>
                  <a:gd name="T10" fmla="*/ 61 w 278"/>
                  <a:gd name="T11" fmla="*/ 44 h 50"/>
                  <a:gd name="T12" fmla="*/ 79 w 278"/>
                  <a:gd name="T13" fmla="*/ 36 h 50"/>
                  <a:gd name="T14" fmla="*/ 100 w 278"/>
                  <a:gd name="T15" fmla="*/ 28 h 50"/>
                  <a:gd name="T16" fmla="*/ 123 w 278"/>
                  <a:gd name="T17" fmla="*/ 24 h 50"/>
                  <a:gd name="T18" fmla="*/ 141 w 278"/>
                  <a:gd name="T19" fmla="*/ 25 h 50"/>
                  <a:gd name="T20" fmla="*/ 154 w 278"/>
                  <a:gd name="T21" fmla="*/ 37 h 50"/>
                  <a:gd name="T22" fmla="*/ 157 w 278"/>
                  <a:gd name="T23" fmla="*/ 41 h 50"/>
                  <a:gd name="T24" fmla="*/ 161 w 278"/>
                  <a:gd name="T25" fmla="*/ 45 h 50"/>
                  <a:gd name="T26" fmla="*/ 167 w 278"/>
                  <a:gd name="T27" fmla="*/ 44 h 50"/>
                  <a:gd name="T28" fmla="*/ 178 w 278"/>
                  <a:gd name="T29" fmla="*/ 42 h 50"/>
                  <a:gd name="T30" fmla="*/ 190 w 278"/>
                  <a:gd name="T31" fmla="*/ 38 h 50"/>
                  <a:gd name="T32" fmla="*/ 202 w 278"/>
                  <a:gd name="T33" fmla="*/ 37 h 50"/>
                  <a:gd name="T34" fmla="*/ 209 w 278"/>
                  <a:gd name="T35" fmla="*/ 37 h 50"/>
                  <a:gd name="T36" fmla="*/ 216 w 278"/>
                  <a:gd name="T37" fmla="*/ 37 h 50"/>
                  <a:gd name="T38" fmla="*/ 224 w 278"/>
                  <a:gd name="T39" fmla="*/ 37 h 50"/>
                  <a:gd name="T40" fmla="*/ 233 w 278"/>
                  <a:gd name="T41" fmla="*/ 37 h 50"/>
                  <a:gd name="T42" fmla="*/ 241 w 278"/>
                  <a:gd name="T43" fmla="*/ 38 h 50"/>
                  <a:gd name="T44" fmla="*/ 247 w 278"/>
                  <a:gd name="T45" fmla="*/ 41 h 50"/>
                  <a:gd name="T46" fmla="*/ 251 w 278"/>
                  <a:gd name="T47" fmla="*/ 45 h 50"/>
                  <a:gd name="T48" fmla="*/ 255 w 278"/>
                  <a:gd name="T49" fmla="*/ 47 h 50"/>
                  <a:gd name="T50" fmla="*/ 261 w 278"/>
                  <a:gd name="T51" fmla="*/ 49 h 50"/>
                  <a:gd name="T52" fmla="*/ 266 w 278"/>
                  <a:gd name="T53" fmla="*/ 46 h 50"/>
                  <a:gd name="T54" fmla="*/ 272 w 278"/>
                  <a:gd name="T55" fmla="*/ 42 h 50"/>
                  <a:gd name="T56" fmla="*/ 274 w 278"/>
                  <a:gd name="T57" fmla="*/ 36 h 50"/>
                  <a:gd name="T58" fmla="*/ 276 w 278"/>
                  <a:gd name="T59" fmla="*/ 29 h 50"/>
                  <a:gd name="T60" fmla="*/ 277 w 278"/>
                  <a:gd name="T61" fmla="*/ 23 h 50"/>
                  <a:gd name="T62" fmla="*/ 271 w 278"/>
                  <a:gd name="T63" fmla="*/ 27 h 50"/>
                  <a:gd name="T64" fmla="*/ 260 w 278"/>
                  <a:gd name="T65" fmla="*/ 30 h 50"/>
                  <a:gd name="T66" fmla="*/ 246 w 278"/>
                  <a:gd name="T67" fmla="*/ 31 h 50"/>
                  <a:gd name="T68" fmla="*/ 234 w 278"/>
                  <a:gd name="T69" fmla="*/ 29 h 50"/>
                  <a:gd name="T70" fmla="*/ 226 w 278"/>
                  <a:gd name="T71" fmla="*/ 24 h 50"/>
                  <a:gd name="T72" fmla="*/ 223 w 278"/>
                  <a:gd name="T73" fmla="*/ 17 h 50"/>
                  <a:gd name="T74" fmla="*/ 221 w 278"/>
                  <a:gd name="T75" fmla="*/ 12 h 50"/>
                  <a:gd name="T76" fmla="*/ 219 w 278"/>
                  <a:gd name="T77" fmla="*/ 9 h 50"/>
                  <a:gd name="T78" fmla="*/ 219 w 278"/>
                  <a:gd name="T79" fmla="*/ 16 h 50"/>
                  <a:gd name="T80" fmla="*/ 207 w 278"/>
                  <a:gd name="T81" fmla="*/ 24 h 50"/>
                  <a:gd name="T82" fmla="*/ 186 w 278"/>
                  <a:gd name="T83" fmla="*/ 24 h 50"/>
                  <a:gd name="T84" fmla="*/ 162 w 278"/>
                  <a:gd name="T85" fmla="*/ 23 h 50"/>
                  <a:gd name="T86" fmla="*/ 143 w 278"/>
                  <a:gd name="T87" fmla="*/ 19 h 50"/>
                  <a:gd name="T88" fmla="*/ 134 w 278"/>
                  <a:gd name="T89" fmla="*/ 19 h 50"/>
                  <a:gd name="T90" fmla="*/ 118 w 278"/>
                  <a:gd name="T91" fmla="*/ 19 h 50"/>
                  <a:gd name="T92" fmla="*/ 99 w 278"/>
                  <a:gd name="T93" fmla="*/ 20 h 50"/>
                  <a:gd name="T94" fmla="*/ 79 w 278"/>
                  <a:gd name="T95" fmla="*/ 21 h 50"/>
                  <a:gd name="T96" fmla="*/ 65 w 278"/>
                  <a:gd name="T97" fmla="*/ 23 h 50"/>
                  <a:gd name="T98" fmla="*/ 58 w 278"/>
                  <a:gd name="T99" fmla="*/ 24 h 50"/>
                  <a:gd name="T100" fmla="*/ 48 w 278"/>
                  <a:gd name="T101" fmla="*/ 28 h 50"/>
                  <a:gd name="T102" fmla="*/ 41 w 278"/>
                  <a:gd name="T103" fmla="*/ 30 h 50"/>
                  <a:gd name="T104" fmla="*/ 34 w 278"/>
                  <a:gd name="T105" fmla="*/ 29 h 50"/>
                  <a:gd name="T106" fmla="*/ 26 w 278"/>
                  <a:gd name="T107" fmla="*/ 25 h 50"/>
                  <a:gd name="T108" fmla="*/ 19 w 278"/>
                  <a:gd name="T109" fmla="*/ 18 h 50"/>
                  <a:gd name="T110" fmla="*/ 14 w 278"/>
                  <a:gd name="T111" fmla="*/ 16 h 50"/>
                  <a:gd name="T112" fmla="*/ 10 w 278"/>
                  <a:gd name="T113" fmla="*/ 12 h 50"/>
                  <a:gd name="T114" fmla="*/ 5 w 278"/>
                  <a:gd name="T115" fmla="*/ 9 h 50"/>
                  <a:gd name="T116" fmla="*/ 1 w 278"/>
                  <a:gd name="T117" fmla="*/ 4 h 5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78"/>
                  <a:gd name="T178" fmla="*/ 0 h 50"/>
                  <a:gd name="T179" fmla="*/ 278 w 278"/>
                  <a:gd name="T180" fmla="*/ 50 h 50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78" h="50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3" y="10"/>
                    </a:lnTo>
                    <a:lnTo>
                      <a:pt x="4" y="12"/>
                    </a:lnTo>
                    <a:lnTo>
                      <a:pt x="6" y="14"/>
                    </a:lnTo>
                    <a:lnTo>
                      <a:pt x="8" y="16"/>
                    </a:lnTo>
                    <a:lnTo>
                      <a:pt x="10" y="18"/>
                    </a:lnTo>
                    <a:lnTo>
                      <a:pt x="12" y="21"/>
                    </a:lnTo>
                    <a:lnTo>
                      <a:pt x="13" y="24"/>
                    </a:lnTo>
                    <a:lnTo>
                      <a:pt x="16" y="25"/>
                    </a:lnTo>
                    <a:lnTo>
                      <a:pt x="18" y="28"/>
                    </a:lnTo>
                    <a:lnTo>
                      <a:pt x="21" y="30"/>
                    </a:lnTo>
                    <a:lnTo>
                      <a:pt x="23" y="32"/>
                    </a:lnTo>
                    <a:lnTo>
                      <a:pt x="25" y="34"/>
                    </a:lnTo>
                    <a:lnTo>
                      <a:pt x="27" y="37"/>
                    </a:lnTo>
                    <a:lnTo>
                      <a:pt x="30" y="38"/>
                    </a:lnTo>
                    <a:lnTo>
                      <a:pt x="33" y="39"/>
                    </a:lnTo>
                    <a:lnTo>
                      <a:pt x="35" y="42"/>
                    </a:lnTo>
                    <a:lnTo>
                      <a:pt x="37" y="43"/>
                    </a:lnTo>
                    <a:lnTo>
                      <a:pt x="39" y="45"/>
                    </a:lnTo>
                    <a:lnTo>
                      <a:pt x="41" y="46"/>
                    </a:lnTo>
                    <a:lnTo>
                      <a:pt x="44" y="47"/>
                    </a:lnTo>
                    <a:lnTo>
                      <a:pt x="46" y="47"/>
                    </a:lnTo>
                    <a:lnTo>
                      <a:pt x="47" y="49"/>
                    </a:lnTo>
                    <a:lnTo>
                      <a:pt x="49" y="49"/>
                    </a:lnTo>
                    <a:lnTo>
                      <a:pt x="50" y="49"/>
                    </a:lnTo>
                    <a:lnTo>
                      <a:pt x="52" y="49"/>
                    </a:lnTo>
                    <a:lnTo>
                      <a:pt x="53" y="47"/>
                    </a:lnTo>
                    <a:lnTo>
                      <a:pt x="54" y="47"/>
                    </a:lnTo>
                    <a:lnTo>
                      <a:pt x="56" y="46"/>
                    </a:lnTo>
                    <a:lnTo>
                      <a:pt x="58" y="45"/>
                    </a:lnTo>
                    <a:lnTo>
                      <a:pt x="61" y="44"/>
                    </a:lnTo>
                    <a:lnTo>
                      <a:pt x="64" y="43"/>
                    </a:lnTo>
                    <a:lnTo>
                      <a:pt x="67" y="41"/>
                    </a:lnTo>
                    <a:lnTo>
                      <a:pt x="69" y="39"/>
                    </a:lnTo>
                    <a:lnTo>
                      <a:pt x="73" y="38"/>
                    </a:lnTo>
                    <a:lnTo>
                      <a:pt x="76" y="37"/>
                    </a:lnTo>
                    <a:lnTo>
                      <a:pt x="79" y="36"/>
                    </a:lnTo>
                    <a:lnTo>
                      <a:pt x="83" y="34"/>
                    </a:lnTo>
                    <a:lnTo>
                      <a:pt x="86" y="33"/>
                    </a:lnTo>
                    <a:lnTo>
                      <a:pt x="90" y="31"/>
                    </a:lnTo>
                    <a:lnTo>
                      <a:pt x="93" y="30"/>
                    </a:lnTo>
                    <a:lnTo>
                      <a:pt x="97" y="29"/>
                    </a:lnTo>
                    <a:lnTo>
                      <a:pt x="100" y="28"/>
                    </a:lnTo>
                    <a:lnTo>
                      <a:pt x="104" y="27"/>
                    </a:lnTo>
                    <a:lnTo>
                      <a:pt x="108" y="25"/>
                    </a:lnTo>
                    <a:lnTo>
                      <a:pt x="112" y="24"/>
                    </a:lnTo>
                    <a:lnTo>
                      <a:pt x="115" y="24"/>
                    </a:lnTo>
                    <a:lnTo>
                      <a:pt x="119" y="24"/>
                    </a:lnTo>
                    <a:lnTo>
                      <a:pt x="123" y="24"/>
                    </a:lnTo>
                    <a:lnTo>
                      <a:pt x="125" y="24"/>
                    </a:lnTo>
                    <a:lnTo>
                      <a:pt x="129" y="24"/>
                    </a:lnTo>
                    <a:lnTo>
                      <a:pt x="132" y="24"/>
                    </a:lnTo>
                    <a:lnTo>
                      <a:pt x="136" y="24"/>
                    </a:lnTo>
                    <a:lnTo>
                      <a:pt x="138" y="24"/>
                    </a:lnTo>
                    <a:lnTo>
                      <a:pt x="141" y="25"/>
                    </a:lnTo>
                    <a:lnTo>
                      <a:pt x="144" y="27"/>
                    </a:lnTo>
                    <a:lnTo>
                      <a:pt x="147" y="29"/>
                    </a:lnTo>
                    <a:lnTo>
                      <a:pt x="149" y="30"/>
                    </a:lnTo>
                    <a:lnTo>
                      <a:pt x="151" y="32"/>
                    </a:lnTo>
                    <a:lnTo>
                      <a:pt x="153" y="36"/>
                    </a:lnTo>
                    <a:lnTo>
                      <a:pt x="154" y="37"/>
                    </a:lnTo>
                    <a:lnTo>
                      <a:pt x="155" y="38"/>
                    </a:lnTo>
                    <a:lnTo>
                      <a:pt x="156" y="38"/>
                    </a:lnTo>
                    <a:lnTo>
                      <a:pt x="156" y="39"/>
                    </a:lnTo>
                    <a:lnTo>
                      <a:pt x="157" y="39"/>
                    </a:lnTo>
                    <a:lnTo>
                      <a:pt x="157" y="41"/>
                    </a:lnTo>
                    <a:lnTo>
                      <a:pt x="158" y="42"/>
                    </a:lnTo>
                    <a:lnTo>
                      <a:pt x="158" y="43"/>
                    </a:lnTo>
                    <a:lnTo>
                      <a:pt x="159" y="43"/>
                    </a:lnTo>
                    <a:lnTo>
                      <a:pt x="160" y="44"/>
                    </a:lnTo>
                    <a:lnTo>
                      <a:pt x="160" y="45"/>
                    </a:lnTo>
                    <a:lnTo>
                      <a:pt x="161" y="45"/>
                    </a:lnTo>
                    <a:lnTo>
                      <a:pt x="162" y="45"/>
                    </a:lnTo>
                    <a:lnTo>
                      <a:pt x="163" y="45"/>
                    </a:lnTo>
                    <a:lnTo>
                      <a:pt x="164" y="44"/>
                    </a:lnTo>
                    <a:lnTo>
                      <a:pt x="165" y="44"/>
                    </a:lnTo>
                    <a:lnTo>
                      <a:pt x="167" y="44"/>
                    </a:lnTo>
                    <a:lnTo>
                      <a:pt x="169" y="43"/>
                    </a:lnTo>
                    <a:lnTo>
                      <a:pt x="170" y="43"/>
                    </a:lnTo>
                    <a:lnTo>
                      <a:pt x="172" y="43"/>
                    </a:lnTo>
                    <a:lnTo>
                      <a:pt x="174" y="42"/>
                    </a:lnTo>
                    <a:lnTo>
                      <a:pt x="176" y="42"/>
                    </a:lnTo>
                    <a:lnTo>
                      <a:pt x="178" y="42"/>
                    </a:lnTo>
                    <a:lnTo>
                      <a:pt x="180" y="41"/>
                    </a:lnTo>
                    <a:lnTo>
                      <a:pt x="182" y="41"/>
                    </a:lnTo>
                    <a:lnTo>
                      <a:pt x="184" y="39"/>
                    </a:lnTo>
                    <a:lnTo>
                      <a:pt x="187" y="39"/>
                    </a:lnTo>
                    <a:lnTo>
                      <a:pt x="188" y="39"/>
                    </a:lnTo>
                    <a:lnTo>
                      <a:pt x="190" y="38"/>
                    </a:lnTo>
                    <a:lnTo>
                      <a:pt x="192" y="38"/>
                    </a:lnTo>
                    <a:lnTo>
                      <a:pt x="195" y="38"/>
                    </a:lnTo>
                    <a:lnTo>
                      <a:pt x="197" y="37"/>
                    </a:lnTo>
                    <a:lnTo>
                      <a:pt x="198" y="37"/>
                    </a:lnTo>
                    <a:lnTo>
                      <a:pt x="200" y="37"/>
                    </a:lnTo>
                    <a:lnTo>
                      <a:pt x="202" y="37"/>
                    </a:lnTo>
                    <a:lnTo>
                      <a:pt x="204" y="37"/>
                    </a:lnTo>
                    <a:lnTo>
                      <a:pt x="205" y="37"/>
                    </a:lnTo>
                    <a:lnTo>
                      <a:pt x="207" y="37"/>
                    </a:lnTo>
                    <a:lnTo>
                      <a:pt x="208" y="37"/>
                    </a:lnTo>
                    <a:lnTo>
                      <a:pt x="209" y="37"/>
                    </a:lnTo>
                    <a:lnTo>
                      <a:pt x="210" y="37"/>
                    </a:lnTo>
                    <a:lnTo>
                      <a:pt x="211" y="37"/>
                    </a:lnTo>
                    <a:lnTo>
                      <a:pt x="212" y="37"/>
                    </a:lnTo>
                    <a:lnTo>
                      <a:pt x="213" y="37"/>
                    </a:lnTo>
                    <a:lnTo>
                      <a:pt x="215" y="37"/>
                    </a:lnTo>
                    <a:lnTo>
                      <a:pt x="216" y="37"/>
                    </a:lnTo>
                    <a:lnTo>
                      <a:pt x="217" y="37"/>
                    </a:lnTo>
                    <a:lnTo>
                      <a:pt x="219" y="37"/>
                    </a:lnTo>
                    <a:lnTo>
                      <a:pt x="221" y="37"/>
                    </a:lnTo>
                    <a:lnTo>
                      <a:pt x="223" y="37"/>
                    </a:lnTo>
                    <a:lnTo>
                      <a:pt x="224" y="37"/>
                    </a:lnTo>
                    <a:lnTo>
                      <a:pt x="226" y="37"/>
                    </a:lnTo>
                    <a:lnTo>
                      <a:pt x="227" y="37"/>
                    </a:lnTo>
                    <a:lnTo>
                      <a:pt x="229" y="37"/>
                    </a:lnTo>
                    <a:lnTo>
                      <a:pt x="230" y="37"/>
                    </a:lnTo>
                    <a:lnTo>
                      <a:pt x="231" y="37"/>
                    </a:lnTo>
                    <a:lnTo>
                      <a:pt x="233" y="37"/>
                    </a:lnTo>
                    <a:lnTo>
                      <a:pt x="235" y="37"/>
                    </a:lnTo>
                    <a:lnTo>
                      <a:pt x="236" y="38"/>
                    </a:lnTo>
                    <a:lnTo>
                      <a:pt x="238" y="38"/>
                    </a:lnTo>
                    <a:lnTo>
                      <a:pt x="239" y="38"/>
                    </a:lnTo>
                    <a:lnTo>
                      <a:pt x="240" y="38"/>
                    </a:lnTo>
                    <a:lnTo>
                      <a:pt x="241" y="38"/>
                    </a:lnTo>
                    <a:lnTo>
                      <a:pt x="242" y="38"/>
                    </a:lnTo>
                    <a:lnTo>
                      <a:pt x="243" y="39"/>
                    </a:lnTo>
                    <a:lnTo>
                      <a:pt x="244" y="39"/>
                    </a:lnTo>
                    <a:lnTo>
                      <a:pt x="245" y="39"/>
                    </a:lnTo>
                    <a:lnTo>
                      <a:pt x="246" y="41"/>
                    </a:lnTo>
                    <a:lnTo>
                      <a:pt x="247" y="41"/>
                    </a:lnTo>
                    <a:lnTo>
                      <a:pt x="248" y="42"/>
                    </a:lnTo>
                    <a:lnTo>
                      <a:pt x="248" y="43"/>
                    </a:lnTo>
                    <a:lnTo>
                      <a:pt x="249" y="43"/>
                    </a:lnTo>
                    <a:lnTo>
                      <a:pt x="250" y="44"/>
                    </a:lnTo>
                    <a:lnTo>
                      <a:pt x="251" y="44"/>
                    </a:lnTo>
                    <a:lnTo>
                      <a:pt x="251" y="45"/>
                    </a:lnTo>
                    <a:lnTo>
                      <a:pt x="251" y="46"/>
                    </a:lnTo>
                    <a:lnTo>
                      <a:pt x="252" y="46"/>
                    </a:lnTo>
                    <a:lnTo>
                      <a:pt x="253" y="46"/>
                    </a:lnTo>
                    <a:lnTo>
                      <a:pt x="254" y="47"/>
                    </a:lnTo>
                    <a:lnTo>
                      <a:pt x="255" y="47"/>
                    </a:lnTo>
                    <a:lnTo>
                      <a:pt x="256" y="47"/>
                    </a:lnTo>
                    <a:lnTo>
                      <a:pt x="257" y="49"/>
                    </a:lnTo>
                    <a:lnTo>
                      <a:pt x="258" y="49"/>
                    </a:lnTo>
                    <a:lnTo>
                      <a:pt x="259" y="49"/>
                    </a:lnTo>
                    <a:lnTo>
                      <a:pt x="260" y="49"/>
                    </a:lnTo>
                    <a:lnTo>
                      <a:pt x="261" y="49"/>
                    </a:lnTo>
                    <a:lnTo>
                      <a:pt x="262" y="49"/>
                    </a:lnTo>
                    <a:lnTo>
                      <a:pt x="263" y="47"/>
                    </a:lnTo>
                    <a:lnTo>
                      <a:pt x="264" y="47"/>
                    </a:lnTo>
                    <a:lnTo>
                      <a:pt x="265" y="47"/>
                    </a:lnTo>
                    <a:lnTo>
                      <a:pt x="266" y="46"/>
                    </a:lnTo>
                    <a:lnTo>
                      <a:pt x="267" y="46"/>
                    </a:lnTo>
                    <a:lnTo>
                      <a:pt x="268" y="46"/>
                    </a:lnTo>
                    <a:lnTo>
                      <a:pt x="269" y="45"/>
                    </a:lnTo>
                    <a:lnTo>
                      <a:pt x="270" y="44"/>
                    </a:lnTo>
                    <a:lnTo>
                      <a:pt x="271" y="43"/>
                    </a:lnTo>
                    <a:lnTo>
                      <a:pt x="272" y="42"/>
                    </a:lnTo>
                    <a:lnTo>
                      <a:pt x="272" y="41"/>
                    </a:lnTo>
                    <a:lnTo>
                      <a:pt x="273" y="39"/>
                    </a:lnTo>
                    <a:lnTo>
                      <a:pt x="273" y="38"/>
                    </a:lnTo>
                    <a:lnTo>
                      <a:pt x="274" y="37"/>
                    </a:lnTo>
                    <a:lnTo>
                      <a:pt x="274" y="36"/>
                    </a:lnTo>
                    <a:lnTo>
                      <a:pt x="275" y="34"/>
                    </a:lnTo>
                    <a:lnTo>
                      <a:pt x="275" y="33"/>
                    </a:lnTo>
                    <a:lnTo>
                      <a:pt x="275" y="32"/>
                    </a:lnTo>
                    <a:lnTo>
                      <a:pt x="276" y="31"/>
                    </a:lnTo>
                    <a:lnTo>
                      <a:pt x="276" y="30"/>
                    </a:lnTo>
                    <a:lnTo>
                      <a:pt x="276" y="29"/>
                    </a:lnTo>
                    <a:lnTo>
                      <a:pt x="276" y="28"/>
                    </a:lnTo>
                    <a:lnTo>
                      <a:pt x="276" y="27"/>
                    </a:lnTo>
                    <a:lnTo>
                      <a:pt x="277" y="25"/>
                    </a:lnTo>
                    <a:lnTo>
                      <a:pt x="277" y="24"/>
                    </a:lnTo>
                    <a:lnTo>
                      <a:pt x="277" y="23"/>
                    </a:lnTo>
                    <a:lnTo>
                      <a:pt x="277" y="21"/>
                    </a:lnTo>
                    <a:lnTo>
                      <a:pt x="276" y="23"/>
                    </a:lnTo>
                    <a:lnTo>
                      <a:pt x="275" y="24"/>
                    </a:lnTo>
                    <a:lnTo>
                      <a:pt x="274" y="24"/>
                    </a:lnTo>
                    <a:lnTo>
                      <a:pt x="273" y="25"/>
                    </a:lnTo>
                    <a:lnTo>
                      <a:pt x="271" y="27"/>
                    </a:lnTo>
                    <a:lnTo>
                      <a:pt x="269" y="27"/>
                    </a:lnTo>
                    <a:lnTo>
                      <a:pt x="267" y="28"/>
                    </a:lnTo>
                    <a:lnTo>
                      <a:pt x="265" y="29"/>
                    </a:lnTo>
                    <a:lnTo>
                      <a:pt x="264" y="29"/>
                    </a:lnTo>
                    <a:lnTo>
                      <a:pt x="262" y="29"/>
                    </a:lnTo>
                    <a:lnTo>
                      <a:pt x="260" y="30"/>
                    </a:lnTo>
                    <a:lnTo>
                      <a:pt x="257" y="30"/>
                    </a:lnTo>
                    <a:lnTo>
                      <a:pt x="255" y="30"/>
                    </a:lnTo>
                    <a:lnTo>
                      <a:pt x="253" y="31"/>
                    </a:lnTo>
                    <a:lnTo>
                      <a:pt x="251" y="31"/>
                    </a:lnTo>
                    <a:lnTo>
                      <a:pt x="249" y="31"/>
                    </a:lnTo>
                    <a:lnTo>
                      <a:pt x="246" y="31"/>
                    </a:lnTo>
                    <a:lnTo>
                      <a:pt x="244" y="31"/>
                    </a:lnTo>
                    <a:lnTo>
                      <a:pt x="242" y="30"/>
                    </a:lnTo>
                    <a:lnTo>
                      <a:pt x="240" y="30"/>
                    </a:lnTo>
                    <a:lnTo>
                      <a:pt x="238" y="30"/>
                    </a:lnTo>
                    <a:lnTo>
                      <a:pt x="236" y="29"/>
                    </a:lnTo>
                    <a:lnTo>
                      <a:pt x="234" y="29"/>
                    </a:lnTo>
                    <a:lnTo>
                      <a:pt x="232" y="28"/>
                    </a:lnTo>
                    <a:lnTo>
                      <a:pt x="230" y="28"/>
                    </a:lnTo>
                    <a:lnTo>
                      <a:pt x="229" y="27"/>
                    </a:lnTo>
                    <a:lnTo>
                      <a:pt x="228" y="25"/>
                    </a:lnTo>
                    <a:lnTo>
                      <a:pt x="227" y="24"/>
                    </a:lnTo>
                    <a:lnTo>
                      <a:pt x="226" y="24"/>
                    </a:lnTo>
                    <a:lnTo>
                      <a:pt x="225" y="23"/>
                    </a:lnTo>
                    <a:lnTo>
                      <a:pt x="224" y="21"/>
                    </a:lnTo>
                    <a:lnTo>
                      <a:pt x="224" y="20"/>
                    </a:lnTo>
                    <a:lnTo>
                      <a:pt x="224" y="19"/>
                    </a:lnTo>
                    <a:lnTo>
                      <a:pt x="223" y="18"/>
                    </a:lnTo>
                    <a:lnTo>
                      <a:pt x="223" y="17"/>
                    </a:lnTo>
                    <a:lnTo>
                      <a:pt x="223" y="16"/>
                    </a:lnTo>
                    <a:lnTo>
                      <a:pt x="222" y="15"/>
                    </a:lnTo>
                    <a:lnTo>
                      <a:pt x="222" y="14"/>
                    </a:lnTo>
                    <a:lnTo>
                      <a:pt x="222" y="12"/>
                    </a:lnTo>
                    <a:lnTo>
                      <a:pt x="221" y="12"/>
                    </a:lnTo>
                    <a:lnTo>
                      <a:pt x="221" y="11"/>
                    </a:lnTo>
                    <a:lnTo>
                      <a:pt x="220" y="11"/>
                    </a:lnTo>
                    <a:lnTo>
                      <a:pt x="220" y="10"/>
                    </a:lnTo>
                    <a:lnTo>
                      <a:pt x="219" y="10"/>
                    </a:lnTo>
                    <a:lnTo>
                      <a:pt x="219" y="9"/>
                    </a:lnTo>
                    <a:lnTo>
                      <a:pt x="219" y="7"/>
                    </a:lnTo>
                    <a:lnTo>
                      <a:pt x="218" y="7"/>
                    </a:lnTo>
                    <a:lnTo>
                      <a:pt x="219" y="10"/>
                    </a:lnTo>
                    <a:lnTo>
                      <a:pt x="219" y="12"/>
                    </a:lnTo>
                    <a:lnTo>
                      <a:pt x="219" y="14"/>
                    </a:lnTo>
                    <a:lnTo>
                      <a:pt x="219" y="16"/>
                    </a:lnTo>
                    <a:lnTo>
                      <a:pt x="218" y="18"/>
                    </a:lnTo>
                    <a:lnTo>
                      <a:pt x="216" y="19"/>
                    </a:lnTo>
                    <a:lnTo>
                      <a:pt x="214" y="20"/>
                    </a:lnTo>
                    <a:lnTo>
                      <a:pt x="212" y="21"/>
                    </a:lnTo>
                    <a:lnTo>
                      <a:pt x="209" y="23"/>
                    </a:lnTo>
                    <a:lnTo>
                      <a:pt x="207" y="24"/>
                    </a:lnTo>
                    <a:lnTo>
                      <a:pt x="203" y="24"/>
                    </a:lnTo>
                    <a:lnTo>
                      <a:pt x="200" y="24"/>
                    </a:lnTo>
                    <a:lnTo>
                      <a:pt x="197" y="24"/>
                    </a:lnTo>
                    <a:lnTo>
                      <a:pt x="193" y="24"/>
                    </a:lnTo>
                    <a:lnTo>
                      <a:pt x="189" y="24"/>
                    </a:lnTo>
                    <a:lnTo>
                      <a:pt x="186" y="24"/>
                    </a:lnTo>
                    <a:lnTo>
                      <a:pt x="181" y="24"/>
                    </a:lnTo>
                    <a:lnTo>
                      <a:pt x="177" y="24"/>
                    </a:lnTo>
                    <a:lnTo>
                      <a:pt x="174" y="24"/>
                    </a:lnTo>
                    <a:lnTo>
                      <a:pt x="169" y="24"/>
                    </a:lnTo>
                    <a:lnTo>
                      <a:pt x="165" y="23"/>
                    </a:lnTo>
                    <a:lnTo>
                      <a:pt x="162" y="23"/>
                    </a:lnTo>
                    <a:lnTo>
                      <a:pt x="158" y="21"/>
                    </a:lnTo>
                    <a:lnTo>
                      <a:pt x="154" y="21"/>
                    </a:lnTo>
                    <a:lnTo>
                      <a:pt x="151" y="20"/>
                    </a:lnTo>
                    <a:lnTo>
                      <a:pt x="149" y="20"/>
                    </a:lnTo>
                    <a:lnTo>
                      <a:pt x="146" y="20"/>
                    </a:lnTo>
                    <a:lnTo>
                      <a:pt x="143" y="19"/>
                    </a:lnTo>
                    <a:lnTo>
                      <a:pt x="141" y="19"/>
                    </a:lnTo>
                    <a:lnTo>
                      <a:pt x="139" y="19"/>
                    </a:lnTo>
                    <a:lnTo>
                      <a:pt x="138" y="19"/>
                    </a:lnTo>
                    <a:lnTo>
                      <a:pt x="137" y="19"/>
                    </a:lnTo>
                    <a:lnTo>
                      <a:pt x="136" y="19"/>
                    </a:lnTo>
                    <a:lnTo>
                      <a:pt x="134" y="19"/>
                    </a:lnTo>
                    <a:lnTo>
                      <a:pt x="131" y="19"/>
                    </a:lnTo>
                    <a:lnTo>
                      <a:pt x="129" y="19"/>
                    </a:lnTo>
                    <a:lnTo>
                      <a:pt x="126" y="19"/>
                    </a:lnTo>
                    <a:lnTo>
                      <a:pt x="124" y="19"/>
                    </a:lnTo>
                    <a:lnTo>
                      <a:pt x="121" y="19"/>
                    </a:lnTo>
                    <a:lnTo>
                      <a:pt x="118" y="19"/>
                    </a:lnTo>
                    <a:lnTo>
                      <a:pt x="115" y="19"/>
                    </a:lnTo>
                    <a:lnTo>
                      <a:pt x="112" y="20"/>
                    </a:lnTo>
                    <a:lnTo>
                      <a:pt x="109" y="20"/>
                    </a:lnTo>
                    <a:lnTo>
                      <a:pt x="105" y="20"/>
                    </a:lnTo>
                    <a:lnTo>
                      <a:pt x="102" y="20"/>
                    </a:lnTo>
                    <a:lnTo>
                      <a:pt x="99" y="20"/>
                    </a:lnTo>
                    <a:lnTo>
                      <a:pt x="95" y="20"/>
                    </a:lnTo>
                    <a:lnTo>
                      <a:pt x="92" y="21"/>
                    </a:lnTo>
                    <a:lnTo>
                      <a:pt x="89" y="21"/>
                    </a:lnTo>
                    <a:lnTo>
                      <a:pt x="86" y="21"/>
                    </a:lnTo>
                    <a:lnTo>
                      <a:pt x="82" y="21"/>
                    </a:lnTo>
                    <a:lnTo>
                      <a:pt x="79" y="21"/>
                    </a:lnTo>
                    <a:lnTo>
                      <a:pt x="77" y="23"/>
                    </a:lnTo>
                    <a:lnTo>
                      <a:pt x="74" y="23"/>
                    </a:lnTo>
                    <a:lnTo>
                      <a:pt x="71" y="23"/>
                    </a:lnTo>
                    <a:lnTo>
                      <a:pt x="69" y="23"/>
                    </a:lnTo>
                    <a:lnTo>
                      <a:pt x="67" y="23"/>
                    </a:lnTo>
                    <a:lnTo>
                      <a:pt x="65" y="23"/>
                    </a:lnTo>
                    <a:lnTo>
                      <a:pt x="63" y="23"/>
                    </a:lnTo>
                    <a:lnTo>
                      <a:pt x="62" y="24"/>
                    </a:lnTo>
                    <a:lnTo>
                      <a:pt x="61" y="24"/>
                    </a:lnTo>
                    <a:lnTo>
                      <a:pt x="60" y="24"/>
                    </a:lnTo>
                    <a:lnTo>
                      <a:pt x="59" y="24"/>
                    </a:lnTo>
                    <a:lnTo>
                      <a:pt x="58" y="24"/>
                    </a:lnTo>
                    <a:lnTo>
                      <a:pt x="56" y="24"/>
                    </a:lnTo>
                    <a:lnTo>
                      <a:pt x="55" y="25"/>
                    </a:lnTo>
                    <a:lnTo>
                      <a:pt x="53" y="27"/>
                    </a:lnTo>
                    <a:lnTo>
                      <a:pt x="51" y="27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7" y="29"/>
                    </a:lnTo>
                    <a:lnTo>
                      <a:pt x="46" y="29"/>
                    </a:lnTo>
                    <a:lnTo>
                      <a:pt x="45" y="29"/>
                    </a:lnTo>
                    <a:lnTo>
                      <a:pt x="44" y="30"/>
                    </a:lnTo>
                    <a:lnTo>
                      <a:pt x="42" y="30"/>
                    </a:lnTo>
                    <a:lnTo>
                      <a:pt x="41" y="30"/>
                    </a:lnTo>
                    <a:lnTo>
                      <a:pt x="40" y="30"/>
                    </a:lnTo>
                    <a:lnTo>
                      <a:pt x="38" y="30"/>
                    </a:lnTo>
                    <a:lnTo>
                      <a:pt x="37" y="30"/>
                    </a:lnTo>
                    <a:lnTo>
                      <a:pt x="35" y="30"/>
                    </a:lnTo>
                    <a:lnTo>
                      <a:pt x="34" y="29"/>
                    </a:lnTo>
                    <a:lnTo>
                      <a:pt x="33" y="29"/>
                    </a:lnTo>
                    <a:lnTo>
                      <a:pt x="31" y="29"/>
                    </a:lnTo>
                    <a:lnTo>
                      <a:pt x="30" y="28"/>
                    </a:lnTo>
                    <a:lnTo>
                      <a:pt x="29" y="27"/>
                    </a:lnTo>
                    <a:lnTo>
                      <a:pt x="28" y="27"/>
                    </a:lnTo>
                    <a:lnTo>
                      <a:pt x="26" y="25"/>
                    </a:lnTo>
                    <a:lnTo>
                      <a:pt x="25" y="24"/>
                    </a:lnTo>
                    <a:lnTo>
                      <a:pt x="23" y="23"/>
                    </a:lnTo>
                    <a:lnTo>
                      <a:pt x="22" y="21"/>
                    </a:lnTo>
                    <a:lnTo>
                      <a:pt x="21" y="20"/>
                    </a:lnTo>
                    <a:lnTo>
                      <a:pt x="19" y="18"/>
                    </a:lnTo>
                    <a:lnTo>
                      <a:pt x="18" y="17"/>
                    </a:lnTo>
                    <a:lnTo>
                      <a:pt x="17" y="17"/>
                    </a:lnTo>
                    <a:lnTo>
                      <a:pt x="17" y="16"/>
                    </a:lnTo>
                    <a:lnTo>
                      <a:pt x="16" y="16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4" y="15"/>
                    </a:lnTo>
                    <a:lnTo>
                      <a:pt x="13" y="15"/>
                    </a:lnTo>
                    <a:lnTo>
                      <a:pt x="12" y="15"/>
                    </a:lnTo>
                    <a:lnTo>
                      <a:pt x="12" y="14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8" y="12"/>
                    </a:lnTo>
                    <a:lnTo>
                      <a:pt x="8" y="11"/>
                    </a:lnTo>
                    <a:lnTo>
                      <a:pt x="7" y="11"/>
                    </a:lnTo>
                    <a:lnTo>
                      <a:pt x="6" y="10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79" name="Freeform 167"/>
              <p:cNvSpPr>
                <a:spLocks/>
              </p:cNvSpPr>
              <p:nvPr/>
            </p:nvSpPr>
            <p:spPr bwMode="auto">
              <a:xfrm>
                <a:off x="2462" y="2702"/>
                <a:ext cx="194" cy="151"/>
              </a:xfrm>
              <a:custGeom>
                <a:avLst/>
                <a:gdLst>
                  <a:gd name="T0" fmla="*/ 0 w 150"/>
                  <a:gd name="T1" fmla="*/ 3 h 90"/>
                  <a:gd name="T2" fmla="*/ 0 w 150"/>
                  <a:gd name="T3" fmla="*/ 9 h 90"/>
                  <a:gd name="T4" fmla="*/ 2 w 150"/>
                  <a:gd name="T5" fmla="*/ 14 h 90"/>
                  <a:gd name="T6" fmla="*/ 5 w 150"/>
                  <a:gd name="T7" fmla="*/ 21 h 90"/>
                  <a:gd name="T8" fmla="*/ 10 w 150"/>
                  <a:gd name="T9" fmla="*/ 26 h 90"/>
                  <a:gd name="T10" fmla="*/ 14 w 150"/>
                  <a:gd name="T11" fmla="*/ 32 h 90"/>
                  <a:gd name="T12" fmla="*/ 17 w 150"/>
                  <a:gd name="T13" fmla="*/ 35 h 90"/>
                  <a:gd name="T14" fmla="*/ 20 w 150"/>
                  <a:gd name="T15" fmla="*/ 39 h 90"/>
                  <a:gd name="T16" fmla="*/ 24 w 150"/>
                  <a:gd name="T17" fmla="*/ 43 h 90"/>
                  <a:gd name="T18" fmla="*/ 27 w 150"/>
                  <a:gd name="T19" fmla="*/ 49 h 90"/>
                  <a:gd name="T20" fmla="*/ 31 w 150"/>
                  <a:gd name="T21" fmla="*/ 53 h 90"/>
                  <a:gd name="T22" fmla="*/ 34 w 150"/>
                  <a:gd name="T23" fmla="*/ 59 h 90"/>
                  <a:gd name="T24" fmla="*/ 37 w 150"/>
                  <a:gd name="T25" fmla="*/ 64 h 90"/>
                  <a:gd name="T26" fmla="*/ 40 w 150"/>
                  <a:gd name="T27" fmla="*/ 69 h 90"/>
                  <a:gd name="T28" fmla="*/ 44 w 150"/>
                  <a:gd name="T29" fmla="*/ 74 h 90"/>
                  <a:gd name="T30" fmla="*/ 47 w 150"/>
                  <a:gd name="T31" fmla="*/ 77 h 90"/>
                  <a:gd name="T32" fmla="*/ 52 w 150"/>
                  <a:gd name="T33" fmla="*/ 80 h 90"/>
                  <a:gd name="T34" fmla="*/ 70 w 150"/>
                  <a:gd name="T35" fmla="*/ 88 h 90"/>
                  <a:gd name="T36" fmla="*/ 87 w 150"/>
                  <a:gd name="T37" fmla="*/ 89 h 90"/>
                  <a:gd name="T38" fmla="*/ 102 w 150"/>
                  <a:gd name="T39" fmla="*/ 86 h 90"/>
                  <a:gd name="T40" fmla="*/ 117 w 150"/>
                  <a:gd name="T41" fmla="*/ 78 h 90"/>
                  <a:gd name="T42" fmla="*/ 131 w 150"/>
                  <a:gd name="T43" fmla="*/ 67 h 90"/>
                  <a:gd name="T44" fmla="*/ 144 w 150"/>
                  <a:gd name="T45" fmla="*/ 53 h 90"/>
                  <a:gd name="T46" fmla="*/ 146 w 150"/>
                  <a:gd name="T47" fmla="*/ 48 h 90"/>
                  <a:gd name="T48" fmla="*/ 142 w 150"/>
                  <a:gd name="T49" fmla="*/ 51 h 90"/>
                  <a:gd name="T50" fmla="*/ 137 w 150"/>
                  <a:gd name="T51" fmla="*/ 54 h 90"/>
                  <a:gd name="T52" fmla="*/ 134 w 150"/>
                  <a:gd name="T53" fmla="*/ 56 h 90"/>
                  <a:gd name="T54" fmla="*/ 129 w 150"/>
                  <a:gd name="T55" fmla="*/ 60 h 90"/>
                  <a:gd name="T56" fmla="*/ 124 w 150"/>
                  <a:gd name="T57" fmla="*/ 63 h 90"/>
                  <a:gd name="T58" fmla="*/ 120 w 150"/>
                  <a:gd name="T59" fmla="*/ 65 h 90"/>
                  <a:gd name="T60" fmla="*/ 115 w 150"/>
                  <a:gd name="T61" fmla="*/ 65 h 90"/>
                  <a:gd name="T62" fmla="*/ 112 w 150"/>
                  <a:gd name="T63" fmla="*/ 67 h 90"/>
                  <a:gd name="T64" fmla="*/ 108 w 150"/>
                  <a:gd name="T65" fmla="*/ 69 h 90"/>
                  <a:gd name="T66" fmla="*/ 104 w 150"/>
                  <a:gd name="T67" fmla="*/ 72 h 90"/>
                  <a:gd name="T68" fmla="*/ 101 w 150"/>
                  <a:gd name="T69" fmla="*/ 75 h 90"/>
                  <a:gd name="T70" fmla="*/ 98 w 150"/>
                  <a:gd name="T71" fmla="*/ 77 h 90"/>
                  <a:gd name="T72" fmla="*/ 99 w 150"/>
                  <a:gd name="T73" fmla="*/ 73 h 90"/>
                  <a:gd name="T74" fmla="*/ 99 w 150"/>
                  <a:gd name="T75" fmla="*/ 67 h 90"/>
                  <a:gd name="T76" fmla="*/ 94 w 150"/>
                  <a:gd name="T77" fmla="*/ 67 h 90"/>
                  <a:gd name="T78" fmla="*/ 89 w 150"/>
                  <a:gd name="T79" fmla="*/ 66 h 90"/>
                  <a:gd name="T80" fmla="*/ 83 w 150"/>
                  <a:gd name="T81" fmla="*/ 65 h 90"/>
                  <a:gd name="T82" fmla="*/ 77 w 150"/>
                  <a:gd name="T83" fmla="*/ 65 h 90"/>
                  <a:gd name="T84" fmla="*/ 74 w 150"/>
                  <a:gd name="T85" fmla="*/ 67 h 90"/>
                  <a:gd name="T86" fmla="*/ 73 w 150"/>
                  <a:gd name="T87" fmla="*/ 72 h 90"/>
                  <a:gd name="T88" fmla="*/ 76 w 150"/>
                  <a:gd name="T89" fmla="*/ 74 h 90"/>
                  <a:gd name="T90" fmla="*/ 69 w 150"/>
                  <a:gd name="T91" fmla="*/ 79 h 90"/>
                  <a:gd name="T92" fmla="*/ 60 w 150"/>
                  <a:gd name="T93" fmla="*/ 78 h 90"/>
                  <a:gd name="T94" fmla="*/ 51 w 150"/>
                  <a:gd name="T95" fmla="*/ 72 h 90"/>
                  <a:gd name="T96" fmla="*/ 43 w 150"/>
                  <a:gd name="T97" fmla="*/ 63 h 90"/>
                  <a:gd name="T98" fmla="*/ 37 w 150"/>
                  <a:gd name="T99" fmla="*/ 53 h 90"/>
                  <a:gd name="T100" fmla="*/ 32 w 150"/>
                  <a:gd name="T101" fmla="*/ 43 h 90"/>
                  <a:gd name="T102" fmla="*/ 28 w 150"/>
                  <a:gd name="T103" fmla="*/ 40 h 90"/>
                  <a:gd name="T104" fmla="*/ 24 w 150"/>
                  <a:gd name="T105" fmla="*/ 37 h 90"/>
                  <a:gd name="T106" fmla="*/ 21 w 150"/>
                  <a:gd name="T107" fmla="*/ 32 h 90"/>
                  <a:gd name="T108" fmla="*/ 19 w 150"/>
                  <a:gd name="T109" fmla="*/ 25 h 90"/>
                  <a:gd name="T110" fmla="*/ 19 w 150"/>
                  <a:gd name="T111" fmla="*/ 19 h 90"/>
                  <a:gd name="T112" fmla="*/ 19 w 150"/>
                  <a:gd name="T113" fmla="*/ 12 h 90"/>
                  <a:gd name="T114" fmla="*/ 17 w 150"/>
                  <a:gd name="T115" fmla="*/ 11 h 90"/>
                  <a:gd name="T116" fmla="*/ 13 w 150"/>
                  <a:gd name="T117" fmla="*/ 12 h 90"/>
                  <a:gd name="T118" fmla="*/ 8 w 150"/>
                  <a:gd name="T119" fmla="*/ 10 h 90"/>
                  <a:gd name="T120" fmla="*/ 4 w 150"/>
                  <a:gd name="T121" fmla="*/ 7 h 90"/>
                  <a:gd name="T122" fmla="*/ 1 w 150"/>
                  <a:gd name="T123" fmla="*/ 1 h 9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50"/>
                  <a:gd name="T187" fmla="*/ 0 h 90"/>
                  <a:gd name="T188" fmla="*/ 150 w 150"/>
                  <a:gd name="T189" fmla="*/ 90 h 9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50" h="90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3" y="15"/>
                    </a:lnTo>
                    <a:lnTo>
                      <a:pt x="3" y="16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5" y="21"/>
                    </a:lnTo>
                    <a:lnTo>
                      <a:pt x="6" y="22"/>
                    </a:lnTo>
                    <a:lnTo>
                      <a:pt x="7" y="23"/>
                    </a:lnTo>
                    <a:lnTo>
                      <a:pt x="8" y="24"/>
                    </a:lnTo>
                    <a:lnTo>
                      <a:pt x="9" y="25"/>
                    </a:lnTo>
                    <a:lnTo>
                      <a:pt x="10" y="26"/>
                    </a:lnTo>
                    <a:lnTo>
                      <a:pt x="11" y="27"/>
                    </a:lnTo>
                    <a:lnTo>
                      <a:pt x="12" y="28"/>
                    </a:lnTo>
                    <a:lnTo>
                      <a:pt x="12" y="29"/>
                    </a:lnTo>
                    <a:lnTo>
                      <a:pt x="13" y="30"/>
                    </a:lnTo>
                    <a:lnTo>
                      <a:pt x="14" y="32"/>
                    </a:lnTo>
                    <a:lnTo>
                      <a:pt x="15" y="33"/>
                    </a:lnTo>
                    <a:lnTo>
                      <a:pt x="15" y="34"/>
                    </a:lnTo>
                    <a:lnTo>
                      <a:pt x="16" y="35"/>
                    </a:lnTo>
                    <a:lnTo>
                      <a:pt x="17" y="35"/>
                    </a:lnTo>
                    <a:lnTo>
                      <a:pt x="18" y="36"/>
                    </a:lnTo>
                    <a:lnTo>
                      <a:pt x="18" y="37"/>
                    </a:lnTo>
                    <a:lnTo>
                      <a:pt x="19" y="38"/>
                    </a:lnTo>
                    <a:lnTo>
                      <a:pt x="20" y="38"/>
                    </a:lnTo>
                    <a:lnTo>
                      <a:pt x="20" y="39"/>
                    </a:lnTo>
                    <a:lnTo>
                      <a:pt x="21" y="40"/>
                    </a:lnTo>
                    <a:lnTo>
                      <a:pt x="22" y="41"/>
                    </a:lnTo>
                    <a:lnTo>
                      <a:pt x="23" y="41"/>
                    </a:lnTo>
                    <a:lnTo>
                      <a:pt x="23" y="42"/>
                    </a:lnTo>
                    <a:lnTo>
                      <a:pt x="24" y="43"/>
                    </a:lnTo>
                    <a:lnTo>
                      <a:pt x="25" y="45"/>
                    </a:lnTo>
                    <a:lnTo>
                      <a:pt x="26" y="46"/>
                    </a:lnTo>
                    <a:lnTo>
                      <a:pt x="26" y="47"/>
                    </a:lnTo>
                    <a:lnTo>
                      <a:pt x="26" y="48"/>
                    </a:lnTo>
                    <a:lnTo>
                      <a:pt x="27" y="49"/>
                    </a:lnTo>
                    <a:lnTo>
                      <a:pt x="28" y="50"/>
                    </a:lnTo>
                    <a:lnTo>
                      <a:pt x="28" y="51"/>
                    </a:lnTo>
                    <a:lnTo>
                      <a:pt x="29" y="51"/>
                    </a:lnTo>
                    <a:lnTo>
                      <a:pt x="30" y="52"/>
                    </a:lnTo>
                    <a:lnTo>
                      <a:pt x="31" y="53"/>
                    </a:lnTo>
                    <a:lnTo>
                      <a:pt x="31" y="54"/>
                    </a:lnTo>
                    <a:lnTo>
                      <a:pt x="32" y="55"/>
                    </a:lnTo>
                    <a:lnTo>
                      <a:pt x="33" y="56"/>
                    </a:lnTo>
                    <a:lnTo>
                      <a:pt x="33" y="58"/>
                    </a:lnTo>
                    <a:lnTo>
                      <a:pt x="34" y="59"/>
                    </a:lnTo>
                    <a:lnTo>
                      <a:pt x="35" y="60"/>
                    </a:lnTo>
                    <a:lnTo>
                      <a:pt x="35" y="61"/>
                    </a:lnTo>
                    <a:lnTo>
                      <a:pt x="36" y="62"/>
                    </a:lnTo>
                    <a:lnTo>
                      <a:pt x="37" y="63"/>
                    </a:lnTo>
                    <a:lnTo>
                      <a:pt x="37" y="64"/>
                    </a:lnTo>
                    <a:lnTo>
                      <a:pt x="37" y="65"/>
                    </a:lnTo>
                    <a:lnTo>
                      <a:pt x="38" y="66"/>
                    </a:lnTo>
                    <a:lnTo>
                      <a:pt x="39" y="67"/>
                    </a:lnTo>
                    <a:lnTo>
                      <a:pt x="39" y="68"/>
                    </a:lnTo>
                    <a:lnTo>
                      <a:pt x="40" y="69"/>
                    </a:lnTo>
                    <a:lnTo>
                      <a:pt x="41" y="69"/>
                    </a:lnTo>
                    <a:lnTo>
                      <a:pt x="42" y="70"/>
                    </a:lnTo>
                    <a:lnTo>
                      <a:pt x="42" y="72"/>
                    </a:lnTo>
                    <a:lnTo>
                      <a:pt x="43" y="73"/>
                    </a:lnTo>
                    <a:lnTo>
                      <a:pt x="44" y="74"/>
                    </a:lnTo>
                    <a:lnTo>
                      <a:pt x="45" y="74"/>
                    </a:lnTo>
                    <a:lnTo>
                      <a:pt x="46" y="75"/>
                    </a:lnTo>
                    <a:lnTo>
                      <a:pt x="47" y="76"/>
                    </a:lnTo>
                    <a:lnTo>
                      <a:pt x="47" y="77"/>
                    </a:lnTo>
                    <a:lnTo>
                      <a:pt x="48" y="78"/>
                    </a:lnTo>
                    <a:lnTo>
                      <a:pt x="49" y="78"/>
                    </a:lnTo>
                    <a:lnTo>
                      <a:pt x="50" y="79"/>
                    </a:lnTo>
                    <a:lnTo>
                      <a:pt x="51" y="79"/>
                    </a:lnTo>
                    <a:lnTo>
                      <a:pt x="52" y="80"/>
                    </a:lnTo>
                    <a:lnTo>
                      <a:pt x="56" y="82"/>
                    </a:lnTo>
                    <a:lnTo>
                      <a:pt x="59" y="83"/>
                    </a:lnTo>
                    <a:lnTo>
                      <a:pt x="63" y="86"/>
                    </a:lnTo>
                    <a:lnTo>
                      <a:pt x="66" y="87"/>
                    </a:lnTo>
                    <a:lnTo>
                      <a:pt x="70" y="88"/>
                    </a:lnTo>
                    <a:lnTo>
                      <a:pt x="74" y="88"/>
                    </a:lnTo>
                    <a:lnTo>
                      <a:pt x="76" y="89"/>
                    </a:lnTo>
                    <a:lnTo>
                      <a:pt x="80" y="89"/>
                    </a:lnTo>
                    <a:lnTo>
                      <a:pt x="84" y="89"/>
                    </a:lnTo>
                    <a:lnTo>
                      <a:pt x="87" y="89"/>
                    </a:lnTo>
                    <a:lnTo>
                      <a:pt x="90" y="89"/>
                    </a:lnTo>
                    <a:lnTo>
                      <a:pt x="93" y="88"/>
                    </a:lnTo>
                    <a:lnTo>
                      <a:pt x="96" y="88"/>
                    </a:lnTo>
                    <a:lnTo>
                      <a:pt x="100" y="87"/>
                    </a:lnTo>
                    <a:lnTo>
                      <a:pt x="102" y="86"/>
                    </a:lnTo>
                    <a:lnTo>
                      <a:pt x="105" y="85"/>
                    </a:lnTo>
                    <a:lnTo>
                      <a:pt x="109" y="82"/>
                    </a:lnTo>
                    <a:lnTo>
                      <a:pt x="112" y="81"/>
                    </a:lnTo>
                    <a:lnTo>
                      <a:pt x="114" y="80"/>
                    </a:lnTo>
                    <a:lnTo>
                      <a:pt x="117" y="78"/>
                    </a:lnTo>
                    <a:lnTo>
                      <a:pt x="120" y="76"/>
                    </a:lnTo>
                    <a:lnTo>
                      <a:pt x="123" y="74"/>
                    </a:lnTo>
                    <a:lnTo>
                      <a:pt x="125" y="72"/>
                    </a:lnTo>
                    <a:lnTo>
                      <a:pt x="128" y="69"/>
                    </a:lnTo>
                    <a:lnTo>
                      <a:pt x="131" y="67"/>
                    </a:lnTo>
                    <a:lnTo>
                      <a:pt x="134" y="64"/>
                    </a:lnTo>
                    <a:lnTo>
                      <a:pt x="135" y="62"/>
                    </a:lnTo>
                    <a:lnTo>
                      <a:pt x="138" y="59"/>
                    </a:lnTo>
                    <a:lnTo>
                      <a:pt x="141" y="55"/>
                    </a:lnTo>
                    <a:lnTo>
                      <a:pt x="144" y="53"/>
                    </a:lnTo>
                    <a:lnTo>
                      <a:pt x="146" y="50"/>
                    </a:lnTo>
                    <a:lnTo>
                      <a:pt x="149" y="47"/>
                    </a:lnTo>
                    <a:lnTo>
                      <a:pt x="148" y="47"/>
                    </a:lnTo>
                    <a:lnTo>
                      <a:pt x="147" y="48"/>
                    </a:lnTo>
                    <a:lnTo>
                      <a:pt x="146" y="48"/>
                    </a:lnTo>
                    <a:lnTo>
                      <a:pt x="145" y="49"/>
                    </a:lnTo>
                    <a:lnTo>
                      <a:pt x="144" y="49"/>
                    </a:lnTo>
                    <a:lnTo>
                      <a:pt x="144" y="50"/>
                    </a:lnTo>
                    <a:lnTo>
                      <a:pt x="143" y="50"/>
                    </a:lnTo>
                    <a:lnTo>
                      <a:pt x="142" y="51"/>
                    </a:lnTo>
                    <a:lnTo>
                      <a:pt x="141" y="51"/>
                    </a:lnTo>
                    <a:lnTo>
                      <a:pt x="140" y="52"/>
                    </a:lnTo>
                    <a:lnTo>
                      <a:pt x="139" y="52"/>
                    </a:lnTo>
                    <a:lnTo>
                      <a:pt x="138" y="53"/>
                    </a:lnTo>
                    <a:lnTo>
                      <a:pt x="137" y="54"/>
                    </a:lnTo>
                    <a:lnTo>
                      <a:pt x="136" y="54"/>
                    </a:lnTo>
                    <a:lnTo>
                      <a:pt x="135" y="55"/>
                    </a:lnTo>
                    <a:lnTo>
                      <a:pt x="134" y="55"/>
                    </a:lnTo>
                    <a:lnTo>
                      <a:pt x="134" y="56"/>
                    </a:lnTo>
                    <a:lnTo>
                      <a:pt x="133" y="58"/>
                    </a:lnTo>
                    <a:lnTo>
                      <a:pt x="132" y="58"/>
                    </a:lnTo>
                    <a:lnTo>
                      <a:pt x="131" y="59"/>
                    </a:lnTo>
                    <a:lnTo>
                      <a:pt x="130" y="59"/>
                    </a:lnTo>
                    <a:lnTo>
                      <a:pt x="129" y="60"/>
                    </a:lnTo>
                    <a:lnTo>
                      <a:pt x="128" y="60"/>
                    </a:lnTo>
                    <a:lnTo>
                      <a:pt x="127" y="61"/>
                    </a:lnTo>
                    <a:lnTo>
                      <a:pt x="126" y="61"/>
                    </a:lnTo>
                    <a:lnTo>
                      <a:pt x="125" y="62"/>
                    </a:lnTo>
                    <a:lnTo>
                      <a:pt x="124" y="63"/>
                    </a:lnTo>
                    <a:lnTo>
                      <a:pt x="123" y="63"/>
                    </a:lnTo>
                    <a:lnTo>
                      <a:pt x="123" y="64"/>
                    </a:lnTo>
                    <a:lnTo>
                      <a:pt x="122" y="64"/>
                    </a:lnTo>
                    <a:lnTo>
                      <a:pt x="121" y="65"/>
                    </a:lnTo>
                    <a:lnTo>
                      <a:pt x="120" y="65"/>
                    </a:lnTo>
                    <a:lnTo>
                      <a:pt x="119" y="65"/>
                    </a:lnTo>
                    <a:lnTo>
                      <a:pt x="118" y="65"/>
                    </a:lnTo>
                    <a:lnTo>
                      <a:pt x="117" y="65"/>
                    </a:lnTo>
                    <a:lnTo>
                      <a:pt x="116" y="65"/>
                    </a:lnTo>
                    <a:lnTo>
                      <a:pt x="115" y="65"/>
                    </a:lnTo>
                    <a:lnTo>
                      <a:pt x="115" y="66"/>
                    </a:lnTo>
                    <a:lnTo>
                      <a:pt x="114" y="66"/>
                    </a:lnTo>
                    <a:lnTo>
                      <a:pt x="113" y="66"/>
                    </a:lnTo>
                    <a:lnTo>
                      <a:pt x="112" y="67"/>
                    </a:lnTo>
                    <a:lnTo>
                      <a:pt x="111" y="67"/>
                    </a:lnTo>
                    <a:lnTo>
                      <a:pt x="111" y="68"/>
                    </a:lnTo>
                    <a:lnTo>
                      <a:pt x="110" y="68"/>
                    </a:lnTo>
                    <a:lnTo>
                      <a:pt x="109" y="68"/>
                    </a:lnTo>
                    <a:lnTo>
                      <a:pt x="108" y="69"/>
                    </a:lnTo>
                    <a:lnTo>
                      <a:pt x="107" y="69"/>
                    </a:lnTo>
                    <a:lnTo>
                      <a:pt x="107" y="70"/>
                    </a:lnTo>
                    <a:lnTo>
                      <a:pt x="106" y="70"/>
                    </a:lnTo>
                    <a:lnTo>
                      <a:pt x="105" y="72"/>
                    </a:lnTo>
                    <a:lnTo>
                      <a:pt x="104" y="72"/>
                    </a:lnTo>
                    <a:lnTo>
                      <a:pt x="104" y="73"/>
                    </a:lnTo>
                    <a:lnTo>
                      <a:pt x="103" y="73"/>
                    </a:lnTo>
                    <a:lnTo>
                      <a:pt x="102" y="74"/>
                    </a:lnTo>
                    <a:lnTo>
                      <a:pt x="101" y="74"/>
                    </a:lnTo>
                    <a:lnTo>
                      <a:pt x="101" y="75"/>
                    </a:lnTo>
                    <a:lnTo>
                      <a:pt x="100" y="76"/>
                    </a:lnTo>
                    <a:lnTo>
                      <a:pt x="99" y="76"/>
                    </a:lnTo>
                    <a:lnTo>
                      <a:pt x="98" y="77"/>
                    </a:lnTo>
                    <a:lnTo>
                      <a:pt x="97" y="77"/>
                    </a:lnTo>
                    <a:lnTo>
                      <a:pt x="98" y="77"/>
                    </a:lnTo>
                    <a:lnTo>
                      <a:pt x="98" y="76"/>
                    </a:lnTo>
                    <a:lnTo>
                      <a:pt x="98" y="75"/>
                    </a:lnTo>
                    <a:lnTo>
                      <a:pt x="98" y="74"/>
                    </a:lnTo>
                    <a:lnTo>
                      <a:pt x="98" y="73"/>
                    </a:lnTo>
                    <a:lnTo>
                      <a:pt x="99" y="73"/>
                    </a:lnTo>
                    <a:lnTo>
                      <a:pt x="99" y="72"/>
                    </a:lnTo>
                    <a:lnTo>
                      <a:pt x="99" y="70"/>
                    </a:lnTo>
                    <a:lnTo>
                      <a:pt x="99" y="69"/>
                    </a:lnTo>
                    <a:lnTo>
                      <a:pt x="99" y="68"/>
                    </a:lnTo>
                    <a:lnTo>
                      <a:pt x="99" y="67"/>
                    </a:lnTo>
                    <a:lnTo>
                      <a:pt x="98" y="67"/>
                    </a:lnTo>
                    <a:lnTo>
                      <a:pt x="97" y="67"/>
                    </a:lnTo>
                    <a:lnTo>
                      <a:pt x="96" y="67"/>
                    </a:lnTo>
                    <a:lnTo>
                      <a:pt x="95" y="67"/>
                    </a:lnTo>
                    <a:lnTo>
                      <a:pt x="94" y="67"/>
                    </a:lnTo>
                    <a:lnTo>
                      <a:pt x="93" y="66"/>
                    </a:lnTo>
                    <a:lnTo>
                      <a:pt x="92" y="66"/>
                    </a:lnTo>
                    <a:lnTo>
                      <a:pt x="90" y="66"/>
                    </a:lnTo>
                    <a:lnTo>
                      <a:pt x="89" y="66"/>
                    </a:lnTo>
                    <a:lnTo>
                      <a:pt x="88" y="66"/>
                    </a:lnTo>
                    <a:lnTo>
                      <a:pt x="87" y="66"/>
                    </a:lnTo>
                    <a:lnTo>
                      <a:pt x="85" y="65"/>
                    </a:lnTo>
                    <a:lnTo>
                      <a:pt x="84" y="65"/>
                    </a:lnTo>
                    <a:lnTo>
                      <a:pt x="83" y="65"/>
                    </a:lnTo>
                    <a:lnTo>
                      <a:pt x="82" y="65"/>
                    </a:lnTo>
                    <a:lnTo>
                      <a:pt x="81" y="65"/>
                    </a:lnTo>
                    <a:lnTo>
                      <a:pt x="79" y="65"/>
                    </a:lnTo>
                    <a:lnTo>
                      <a:pt x="78" y="65"/>
                    </a:lnTo>
                    <a:lnTo>
                      <a:pt x="77" y="65"/>
                    </a:lnTo>
                    <a:lnTo>
                      <a:pt x="76" y="65"/>
                    </a:lnTo>
                    <a:lnTo>
                      <a:pt x="75" y="66"/>
                    </a:lnTo>
                    <a:lnTo>
                      <a:pt x="74" y="66"/>
                    </a:lnTo>
                    <a:lnTo>
                      <a:pt x="74" y="67"/>
                    </a:lnTo>
                    <a:lnTo>
                      <a:pt x="73" y="67"/>
                    </a:lnTo>
                    <a:lnTo>
                      <a:pt x="73" y="68"/>
                    </a:lnTo>
                    <a:lnTo>
                      <a:pt x="73" y="69"/>
                    </a:lnTo>
                    <a:lnTo>
                      <a:pt x="73" y="70"/>
                    </a:lnTo>
                    <a:lnTo>
                      <a:pt x="73" y="72"/>
                    </a:lnTo>
                    <a:lnTo>
                      <a:pt x="74" y="72"/>
                    </a:lnTo>
                    <a:lnTo>
                      <a:pt x="74" y="73"/>
                    </a:lnTo>
                    <a:lnTo>
                      <a:pt x="75" y="73"/>
                    </a:lnTo>
                    <a:lnTo>
                      <a:pt x="75" y="74"/>
                    </a:lnTo>
                    <a:lnTo>
                      <a:pt x="76" y="74"/>
                    </a:lnTo>
                    <a:lnTo>
                      <a:pt x="74" y="75"/>
                    </a:lnTo>
                    <a:lnTo>
                      <a:pt x="74" y="77"/>
                    </a:lnTo>
                    <a:lnTo>
                      <a:pt x="72" y="78"/>
                    </a:lnTo>
                    <a:lnTo>
                      <a:pt x="71" y="78"/>
                    </a:lnTo>
                    <a:lnTo>
                      <a:pt x="69" y="79"/>
                    </a:lnTo>
                    <a:lnTo>
                      <a:pt x="67" y="79"/>
                    </a:lnTo>
                    <a:lnTo>
                      <a:pt x="65" y="79"/>
                    </a:lnTo>
                    <a:lnTo>
                      <a:pt x="64" y="79"/>
                    </a:lnTo>
                    <a:lnTo>
                      <a:pt x="62" y="78"/>
                    </a:lnTo>
                    <a:lnTo>
                      <a:pt x="60" y="78"/>
                    </a:lnTo>
                    <a:lnTo>
                      <a:pt x="59" y="77"/>
                    </a:lnTo>
                    <a:lnTo>
                      <a:pt x="57" y="76"/>
                    </a:lnTo>
                    <a:lnTo>
                      <a:pt x="55" y="75"/>
                    </a:lnTo>
                    <a:lnTo>
                      <a:pt x="53" y="74"/>
                    </a:lnTo>
                    <a:lnTo>
                      <a:pt x="51" y="72"/>
                    </a:lnTo>
                    <a:lnTo>
                      <a:pt x="49" y="70"/>
                    </a:lnTo>
                    <a:lnTo>
                      <a:pt x="47" y="68"/>
                    </a:lnTo>
                    <a:lnTo>
                      <a:pt x="46" y="67"/>
                    </a:lnTo>
                    <a:lnTo>
                      <a:pt x="45" y="65"/>
                    </a:lnTo>
                    <a:lnTo>
                      <a:pt x="43" y="63"/>
                    </a:lnTo>
                    <a:lnTo>
                      <a:pt x="41" y="62"/>
                    </a:lnTo>
                    <a:lnTo>
                      <a:pt x="40" y="60"/>
                    </a:lnTo>
                    <a:lnTo>
                      <a:pt x="38" y="58"/>
                    </a:lnTo>
                    <a:lnTo>
                      <a:pt x="37" y="55"/>
                    </a:lnTo>
                    <a:lnTo>
                      <a:pt x="37" y="53"/>
                    </a:lnTo>
                    <a:lnTo>
                      <a:pt x="35" y="51"/>
                    </a:lnTo>
                    <a:lnTo>
                      <a:pt x="34" y="49"/>
                    </a:lnTo>
                    <a:lnTo>
                      <a:pt x="33" y="48"/>
                    </a:lnTo>
                    <a:lnTo>
                      <a:pt x="33" y="46"/>
                    </a:lnTo>
                    <a:lnTo>
                      <a:pt x="32" y="43"/>
                    </a:lnTo>
                    <a:lnTo>
                      <a:pt x="31" y="42"/>
                    </a:lnTo>
                    <a:lnTo>
                      <a:pt x="31" y="40"/>
                    </a:lnTo>
                    <a:lnTo>
                      <a:pt x="30" y="40"/>
                    </a:lnTo>
                    <a:lnTo>
                      <a:pt x="29" y="40"/>
                    </a:lnTo>
                    <a:lnTo>
                      <a:pt x="28" y="40"/>
                    </a:lnTo>
                    <a:lnTo>
                      <a:pt x="27" y="39"/>
                    </a:lnTo>
                    <a:lnTo>
                      <a:pt x="26" y="39"/>
                    </a:lnTo>
                    <a:lnTo>
                      <a:pt x="25" y="38"/>
                    </a:lnTo>
                    <a:lnTo>
                      <a:pt x="24" y="37"/>
                    </a:lnTo>
                    <a:lnTo>
                      <a:pt x="23" y="36"/>
                    </a:lnTo>
                    <a:lnTo>
                      <a:pt x="22" y="35"/>
                    </a:lnTo>
                    <a:lnTo>
                      <a:pt x="22" y="34"/>
                    </a:lnTo>
                    <a:lnTo>
                      <a:pt x="21" y="33"/>
                    </a:lnTo>
                    <a:lnTo>
                      <a:pt x="21" y="32"/>
                    </a:lnTo>
                    <a:lnTo>
                      <a:pt x="20" y="29"/>
                    </a:lnTo>
                    <a:lnTo>
                      <a:pt x="20" y="28"/>
                    </a:lnTo>
                    <a:lnTo>
                      <a:pt x="20" y="27"/>
                    </a:lnTo>
                    <a:lnTo>
                      <a:pt x="19" y="26"/>
                    </a:lnTo>
                    <a:lnTo>
                      <a:pt x="19" y="25"/>
                    </a:lnTo>
                    <a:lnTo>
                      <a:pt x="19" y="24"/>
                    </a:lnTo>
                    <a:lnTo>
                      <a:pt x="19" y="22"/>
                    </a:lnTo>
                    <a:lnTo>
                      <a:pt x="19" y="21"/>
                    </a:lnTo>
                    <a:lnTo>
                      <a:pt x="19" y="20"/>
                    </a:lnTo>
                    <a:lnTo>
                      <a:pt x="19" y="19"/>
                    </a:lnTo>
                    <a:lnTo>
                      <a:pt x="19" y="16"/>
                    </a:lnTo>
                    <a:lnTo>
                      <a:pt x="19" y="15"/>
                    </a:lnTo>
                    <a:lnTo>
                      <a:pt x="19" y="14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18" y="10"/>
                    </a:lnTo>
                    <a:lnTo>
                      <a:pt x="17" y="11"/>
                    </a:lnTo>
                    <a:lnTo>
                      <a:pt x="16" y="12"/>
                    </a:lnTo>
                    <a:lnTo>
                      <a:pt x="15" y="12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2" y="12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1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5" y="8"/>
                    </a:lnTo>
                    <a:lnTo>
                      <a:pt x="5" y="7"/>
                    </a:lnTo>
                    <a:lnTo>
                      <a:pt x="4" y="7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3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0" name="Freeform 168"/>
              <p:cNvSpPr>
                <a:spLocks/>
              </p:cNvSpPr>
              <p:nvPr/>
            </p:nvSpPr>
            <p:spPr bwMode="auto">
              <a:xfrm>
                <a:off x="2600" y="2749"/>
                <a:ext cx="61" cy="41"/>
              </a:xfrm>
              <a:custGeom>
                <a:avLst/>
                <a:gdLst>
                  <a:gd name="T0" fmla="*/ 0 w 47"/>
                  <a:gd name="T1" fmla="*/ 22 h 24"/>
                  <a:gd name="T2" fmla="*/ 3 w 47"/>
                  <a:gd name="T3" fmla="*/ 23 h 24"/>
                  <a:gd name="T4" fmla="*/ 6 w 47"/>
                  <a:gd name="T5" fmla="*/ 23 h 24"/>
                  <a:gd name="T6" fmla="*/ 9 w 47"/>
                  <a:gd name="T7" fmla="*/ 23 h 24"/>
                  <a:gd name="T8" fmla="*/ 11 w 47"/>
                  <a:gd name="T9" fmla="*/ 22 h 24"/>
                  <a:gd name="T10" fmla="*/ 15 w 47"/>
                  <a:gd name="T11" fmla="*/ 21 h 24"/>
                  <a:gd name="T12" fmla="*/ 19 w 47"/>
                  <a:gd name="T13" fmla="*/ 18 h 24"/>
                  <a:gd name="T14" fmla="*/ 22 w 47"/>
                  <a:gd name="T15" fmla="*/ 17 h 24"/>
                  <a:gd name="T16" fmla="*/ 25 w 47"/>
                  <a:gd name="T17" fmla="*/ 15 h 24"/>
                  <a:gd name="T18" fmla="*/ 29 w 47"/>
                  <a:gd name="T19" fmla="*/ 13 h 24"/>
                  <a:gd name="T20" fmla="*/ 32 w 47"/>
                  <a:gd name="T21" fmla="*/ 10 h 24"/>
                  <a:gd name="T22" fmla="*/ 35 w 47"/>
                  <a:gd name="T23" fmla="*/ 9 h 24"/>
                  <a:gd name="T24" fmla="*/ 38 w 47"/>
                  <a:gd name="T25" fmla="*/ 6 h 24"/>
                  <a:gd name="T26" fmla="*/ 40 w 47"/>
                  <a:gd name="T27" fmla="*/ 4 h 24"/>
                  <a:gd name="T28" fmla="*/ 43 w 47"/>
                  <a:gd name="T29" fmla="*/ 2 h 24"/>
                  <a:gd name="T30" fmla="*/ 45 w 47"/>
                  <a:gd name="T31" fmla="*/ 0 h 24"/>
                  <a:gd name="T32" fmla="*/ 44 w 47"/>
                  <a:gd name="T33" fmla="*/ 0 h 24"/>
                  <a:gd name="T34" fmla="*/ 41 w 47"/>
                  <a:gd name="T35" fmla="*/ 1 h 24"/>
                  <a:gd name="T36" fmla="*/ 38 w 47"/>
                  <a:gd name="T37" fmla="*/ 3 h 24"/>
                  <a:gd name="T38" fmla="*/ 35 w 47"/>
                  <a:gd name="T39" fmla="*/ 4 h 24"/>
                  <a:gd name="T40" fmla="*/ 33 w 47"/>
                  <a:gd name="T41" fmla="*/ 5 h 24"/>
                  <a:gd name="T42" fmla="*/ 30 w 47"/>
                  <a:gd name="T43" fmla="*/ 6 h 24"/>
                  <a:gd name="T44" fmla="*/ 26 w 47"/>
                  <a:gd name="T45" fmla="*/ 8 h 24"/>
                  <a:gd name="T46" fmla="*/ 23 w 47"/>
                  <a:gd name="T47" fmla="*/ 10 h 24"/>
                  <a:gd name="T48" fmla="*/ 21 w 47"/>
                  <a:gd name="T49" fmla="*/ 10 h 24"/>
                  <a:gd name="T50" fmla="*/ 18 w 47"/>
                  <a:gd name="T51" fmla="*/ 12 h 24"/>
                  <a:gd name="T52" fmla="*/ 15 w 47"/>
                  <a:gd name="T53" fmla="*/ 13 h 24"/>
                  <a:gd name="T54" fmla="*/ 12 w 47"/>
                  <a:gd name="T55" fmla="*/ 15 h 24"/>
                  <a:gd name="T56" fmla="*/ 10 w 47"/>
                  <a:gd name="T57" fmla="*/ 16 h 24"/>
                  <a:gd name="T58" fmla="*/ 7 w 47"/>
                  <a:gd name="T59" fmla="*/ 17 h 24"/>
                  <a:gd name="T60" fmla="*/ 3 w 47"/>
                  <a:gd name="T61" fmla="*/ 18 h 24"/>
                  <a:gd name="T62" fmla="*/ 0 w 47"/>
                  <a:gd name="T63" fmla="*/ 21 h 2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7"/>
                  <a:gd name="T97" fmla="*/ 0 h 24"/>
                  <a:gd name="T98" fmla="*/ 47 w 47"/>
                  <a:gd name="T99" fmla="*/ 24 h 2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7" h="24">
                    <a:moveTo>
                      <a:pt x="0" y="21"/>
                    </a:moveTo>
                    <a:lnTo>
                      <a:pt x="0" y="22"/>
                    </a:lnTo>
                    <a:lnTo>
                      <a:pt x="1" y="22"/>
                    </a:lnTo>
                    <a:lnTo>
                      <a:pt x="3" y="23"/>
                    </a:lnTo>
                    <a:lnTo>
                      <a:pt x="4" y="23"/>
                    </a:lnTo>
                    <a:lnTo>
                      <a:pt x="6" y="23"/>
                    </a:lnTo>
                    <a:lnTo>
                      <a:pt x="7" y="23"/>
                    </a:lnTo>
                    <a:lnTo>
                      <a:pt x="9" y="23"/>
                    </a:lnTo>
                    <a:lnTo>
                      <a:pt x="11" y="22"/>
                    </a:lnTo>
                    <a:lnTo>
                      <a:pt x="13" y="21"/>
                    </a:lnTo>
                    <a:lnTo>
                      <a:pt x="15" y="21"/>
                    </a:lnTo>
                    <a:lnTo>
                      <a:pt x="17" y="20"/>
                    </a:lnTo>
                    <a:lnTo>
                      <a:pt x="19" y="18"/>
                    </a:lnTo>
                    <a:lnTo>
                      <a:pt x="20" y="18"/>
                    </a:lnTo>
                    <a:lnTo>
                      <a:pt x="22" y="17"/>
                    </a:lnTo>
                    <a:lnTo>
                      <a:pt x="23" y="16"/>
                    </a:lnTo>
                    <a:lnTo>
                      <a:pt x="25" y="15"/>
                    </a:lnTo>
                    <a:lnTo>
                      <a:pt x="27" y="14"/>
                    </a:lnTo>
                    <a:lnTo>
                      <a:pt x="29" y="13"/>
                    </a:lnTo>
                    <a:lnTo>
                      <a:pt x="31" y="12"/>
                    </a:lnTo>
                    <a:lnTo>
                      <a:pt x="32" y="10"/>
                    </a:lnTo>
                    <a:lnTo>
                      <a:pt x="34" y="10"/>
                    </a:lnTo>
                    <a:lnTo>
                      <a:pt x="35" y="9"/>
                    </a:lnTo>
                    <a:lnTo>
                      <a:pt x="36" y="8"/>
                    </a:lnTo>
                    <a:lnTo>
                      <a:pt x="38" y="6"/>
                    </a:lnTo>
                    <a:lnTo>
                      <a:pt x="39" y="5"/>
                    </a:lnTo>
                    <a:lnTo>
                      <a:pt x="40" y="4"/>
                    </a:lnTo>
                    <a:lnTo>
                      <a:pt x="42" y="3"/>
                    </a:lnTo>
                    <a:lnTo>
                      <a:pt x="43" y="2"/>
                    </a:lnTo>
                    <a:lnTo>
                      <a:pt x="44" y="1"/>
                    </a:lnTo>
                    <a:lnTo>
                      <a:pt x="45" y="0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3" y="1"/>
                    </a:lnTo>
                    <a:lnTo>
                      <a:pt x="41" y="1"/>
                    </a:lnTo>
                    <a:lnTo>
                      <a:pt x="40" y="2"/>
                    </a:lnTo>
                    <a:lnTo>
                      <a:pt x="38" y="3"/>
                    </a:lnTo>
                    <a:lnTo>
                      <a:pt x="36" y="3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3" y="5"/>
                    </a:lnTo>
                    <a:lnTo>
                      <a:pt x="31" y="6"/>
                    </a:lnTo>
                    <a:lnTo>
                      <a:pt x="30" y="6"/>
                    </a:lnTo>
                    <a:lnTo>
                      <a:pt x="28" y="8"/>
                    </a:lnTo>
                    <a:lnTo>
                      <a:pt x="26" y="8"/>
                    </a:lnTo>
                    <a:lnTo>
                      <a:pt x="25" y="9"/>
                    </a:lnTo>
                    <a:lnTo>
                      <a:pt x="23" y="10"/>
                    </a:lnTo>
                    <a:lnTo>
                      <a:pt x="21" y="10"/>
                    </a:lnTo>
                    <a:lnTo>
                      <a:pt x="20" y="12"/>
                    </a:lnTo>
                    <a:lnTo>
                      <a:pt x="18" y="12"/>
                    </a:lnTo>
                    <a:lnTo>
                      <a:pt x="17" y="13"/>
                    </a:lnTo>
                    <a:lnTo>
                      <a:pt x="15" y="13"/>
                    </a:lnTo>
                    <a:lnTo>
                      <a:pt x="13" y="14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0" y="16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2" y="20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1" name="Freeform 169"/>
              <p:cNvSpPr>
                <a:spLocks/>
              </p:cNvSpPr>
              <p:nvPr/>
            </p:nvSpPr>
            <p:spPr bwMode="auto">
              <a:xfrm>
                <a:off x="2420" y="2409"/>
                <a:ext cx="77" cy="109"/>
              </a:xfrm>
              <a:custGeom>
                <a:avLst/>
                <a:gdLst>
                  <a:gd name="T0" fmla="*/ 48 w 59"/>
                  <a:gd name="T1" fmla="*/ 2 h 65"/>
                  <a:gd name="T2" fmla="*/ 49 w 59"/>
                  <a:gd name="T3" fmla="*/ 5 h 65"/>
                  <a:gd name="T4" fmla="*/ 49 w 59"/>
                  <a:gd name="T5" fmla="*/ 8 h 65"/>
                  <a:gd name="T6" fmla="*/ 49 w 59"/>
                  <a:gd name="T7" fmla="*/ 13 h 65"/>
                  <a:gd name="T8" fmla="*/ 50 w 59"/>
                  <a:gd name="T9" fmla="*/ 16 h 65"/>
                  <a:gd name="T10" fmla="*/ 50 w 59"/>
                  <a:gd name="T11" fmla="*/ 21 h 65"/>
                  <a:gd name="T12" fmla="*/ 49 w 59"/>
                  <a:gd name="T13" fmla="*/ 26 h 65"/>
                  <a:gd name="T14" fmla="*/ 48 w 59"/>
                  <a:gd name="T15" fmla="*/ 28 h 65"/>
                  <a:gd name="T16" fmla="*/ 47 w 59"/>
                  <a:gd name="T17" fmla="*/ 33 h 65"/>
                  <a:gd name="T18" fmla="*/ 45 w 59"/>
                  <a:gd name="T19" fmla="*/ 36 h 65"/>
                  <a:gd name="T20" fmla="*/ 43 w 59"/>
                  <a:gd name="T21" fmla="*/ 40 h 65"/>
                  <a:gd name="T22" fmla="*/ 42 w 59"/>
                  <a:gd name="T23" fmla="*/ 43 h 65"/>
                  <a:gd name="T24" fmla="*/ 40 w 59"/>
                  <a:gd name="T25" fmla="*/ 46 h 65"/>
                  <a:gd name="T26" fmla="*/ 38 w 59"/>
                  <a:gd name="T27" fmla="*/ 48 h 65"/>
                  <a:gd name="T28" fmla="*/ 36 w 59"/>
                  <a:gd name="T29" fmla="*/ 50 h 65"/>
                  <a:gd name="T30" fmla="*/ 34 w 59"/>
                  <a:gd name="T31" fmla="*/ 53 h 65"/>
                  <a:gd name="T32" fmla="*/ 31 w 59"/>
                  <a:gd name="T33" fmla="*/ 54 h 65"/>
                  <a:gd name="T34" fmla="*/ 28 w 59"/>
                  <a:gd name="T35" fmla="*/ 54 h 65"/>
                  <a:gd name="T36" fmla="*/ 26 w 59"/>
                  <a:gd name="T37" fmla="*/ 56 h 65"/>
                  <a:gd name="T38" fmla="*/ 22 w 59"/>
                  <a:gd name="T39" fmla="*/ 56 h 65"/>
                  <a:gd name="T40" fmla="*/ 19 w 59"/>
                  <a:gd name="T41" fmla="*/ 56 h 65"/>
                  <a:gd name="T42" fmla="*/ 15 w 59"/>
                  <a:gd name="T43" fmla="*/ 56 h 65"/>
                  <a:gd name="T44" fmla="*/ 13 w 59"/>
                  <a:gd name="T45" fmla="*/ 54 h 65"/>
                  <a:gd name="T46" fmla="*/ 10 w 59"/>
                  <a:gd name="T47" fmla="*/ 53 h 65"/>
                  <a:gd name="T48" fmla="*/ 7 w 59"/>
                  <a:gd name="T49" fmla="*/ 53 h 65"/>
                  <a:gd name="T50" fmla="*/ 5 w 59"/>
                  <a:gd name="T51" fmla="*/ 52 h 65"/>
                  <a:gd name="T52" fmla="*/ 2 w 59"/>
                  <a:gd name="T53" fmla="*/ 50 h 65"/>
                  <a:gd name="T54" fmla="*/ 0 w 59"/>
                  <a:gd name="T55" fmla="*/ 49 h 65"/>
                  <a:gd name="T56" fmla="*/ 1 w 59"/>
                  <a:gd name="T57" fmla="*/ 50 h 65"/>
                  <a:gd name="T58" fmla="*/ 3 w 59"/>
                  <a:gd name="T59" fmla="*/ 53 h 65"/>
                  <a:gd name="T60" fmla="*/ 6 w 59"/>
                  <a:gd name="T61" fmla="*/ 56 h 65"/>
                  <a:gd name="T62" fmla="*/ 7 w 59"/>
                  <a:gd name="T63" fmla="*/ 57 h 65"/>
                  <a:gd name="T64" fmla="*/ 10 w 59"/>
                  <a:gd name="T65" fmla="*/ 59 h 65"/>
                  <a:gd name="T66" fmla="*/ 13 w 59"/>
                  <a:gd name="T67" fmla="*/ 60 h 65"/>
                  <a:gd name="T68" fmla="*/ 15 w 59"/>
                  <a:gd name="T69" fmla="*/ 61 h 65"/>
                  <a:gd name="T70" fmla="*/ 19 w 59"/>
                  <a:gd name="T71" fmla="*/ 62 h 65"/>
                  <a:gd name="T72" fmla="*/ 23 w 59"/>
                  <a:gd name="T73" fmla="*/ 62 h 65"/>
                  <a:gd name="T74" fmla="*/ 26 w 59"/>
                  <a:gd name="T75" fmla="*/ 64 h 65"/>
                  <a:gd name="T76" fmla="*/ 30 w 59"/>
                  <a:gd name="T77" fmla="*/ 64 h 65"/>
                  <a:gd name="T78" fmla="*/ 33 w 59"/>
                  <a:gd name="T79" fmla="*/ 62 h 65"/>
                  <a:gd name="T80" fmla="*/ 36 w 59"/>
                  <a:gd name="T81" fmla="*/ 62 h 65"/>
                  <a:gd name="T82" fmla="*/ 40 w 59"/>
                  <a:gd name="T83" fmla="*/ 60 h 65"/>
                  <a:gd name="T84" fmla="*/ 43 w 59"/>
                  <a:gd name="T85" fmla="*/ 59 h 65"/>
                  <a:gd name="T86" fmla="*/ 45 w 59"/>
                  <a:gd name="T87" fmla="*/ 57 h 65"/>
                  <a:gd name="T88" fmla="*/ 48 w 59"/>
                  <a:gd name="T89" fmla="*/ 54 h 65"/>
                  <a:gd name="T90" fmla="*/ 50 w 59"/>
                  <a:gd name="T91" fmla="*/ 52 h 65"/>
                  <a:gd name="T92" fmla="*/ 53 w 59"/>
                  <a:gd name="T93" fmla="*/ 48 h 65"/>
                  <a:gd name="T94" fmla="*/ 54 w 59"/>
                  <a:gd name="T95" fmla="*/ 44 h 65"/>
                  <a:gd name="T96" fmla="*/ 56 w 59"/>
                  <a:gd name="T97" fmla="*/ 39 h 65"/>
                  <a:gd name="T98" fmla="*/ 57 w 59"/>
                  <a:gd name="T99" fmla="*/ 33 h 65"/>
                  <a:gd name="T100" fmla="*/ 58 w 59"/>
                  <a:gd name="T101" fmla="*/ 27 h 65"/>
                  <a:gd name="T102" fmla="*/ 58 w 59"/>
                  <a:gd name="T103" fmla="*/ 23 h 65"/>
                  <a:gd name="T104" fmla="*/ 58 w 59"/>
                  <a:gd name="T105" fmla="*/ 18 h 65"/>
                  <a:gd name="T106" fmla="*/ 58 w 59"/>
                  <a:gd name="T107" fmla="*/ 15 h 65"/>
                  <a:gd name="T108" fmla="*/ 58 w 59"/>
                  <a:gd name="T109" fmla="*/ 11 h 65"/>
                  <a:gd name="T110" fmla="*/ 47 w 59"/>
                  <a:gd name="T111" fmla="*/ 0 h 6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9"/>
                  <a:gd name="T169" fmla="*/ 0 h 65"/>
                  <a:gd name="T170" fmla="*/ 59 w 59"/>
                  <a:gd name="T171" fmla="*/ 65 h 6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9" h="65">
                    <a:moveTo>
                      <a:pt x="47" y="0"/>
                    </a:moveTo>
                    <a:lnTo>
                      <a:pt x="48" y="1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49" y="5"/>
                    </a:lnTo>
                    <a:lnTo>
                      <a:pt x="49" y="6"/>
                    </a:lnTo>
                    <a:lnTo>
                      <a:pt x="49" y="7"/>
                    </a:lnTo>
                    <a:lnTo>
                      <a:pt x="49" y="8"/>
                    </a:lnTo>
                    <a:lnTo>
                      <a:pt x="49" y="10"/>
                    </a:lnTo>
                    <a:lnTo>
                      <a:pt x="49" y="11"/>
                    </a:lnTo>
                    <a:lnTo>
                      <a:pt x="49" y="13"/>
                    </a:lnTo>
                    <a:lnTo>
                      <a:pt x="50" y="14"/>
                    </a:lnTo>
                    <a:lnTo>
                      <a:pt x="50" y="15"/>
                    </a:lnTo>
                    <a:lnTo>
                      <a:pt x="50" y="16"/>
                    </a:lnTo>
                    <a:lnTo>
                      <a:pt x="50" y="18"/>
                    </a:lnTo>
                    <a:lnTo>
                      <a:pt x="50" y="19"/>
                    </a:lnTo>
                    <a:lnTo>
                      <a:pt x="50" y="21"/>
                    </a:lnTo>
                    <a:lnTo>
                      <a:pt x="50" y="22"/>
                    </a:lnTo>
                    <a:lnTo>
                      <a:pt x="49" y="23"/>
                    </a:lnTo>
                    <a:lnTo>
                      <a:pt x="49" y="26"/>
                    </a:lnTo>
                    <a:lnTo>
                      <a:pt x="49" y="27"/>
                    </a:lnTo>
                    <a:lnTo>
                      <a:pt x="48" y="28"/>
                    </a:lnTo>
                    <a:lnTo>
                      <a:pt x="48" y="31"/>
                    </a:lnTo>
                    <a:lnTo>
                      <a:pt x="48" y="32"/>
                    </a:lnTo>
                    <a:lnTo>
                      <a:pt x="47" y="33"/>
                    </a:lnTo>
                    <a:lnTo>
                      <a:pt x="47" y="34"/>
                    </a:lnTo>
                    <a:lnTo>
                      <a:pt x="46" y="35"/>
                    </a:lnTo>
                    <a:lnTo>
                      <a:pt x="45" y="36"/>
                    </a:lnTo>
                    <a:lnTo>
                      <a:pt x="45" y="37"/>
                    </a:lnTo>
                    <a:lnTo>
                      <a:pt x="44" y="39"/>
                    </a:lnTo>
                    <a:lnTo>
                      <a:pt x="43" y="40"/>
                    </a:lnTo>
                    <a:lnTo>
                      <a:pt x="43" y="41"/>
                    </a:lnTo>
                    <a:lnTo>
                      <a:pt x="42" y="43"/>
                    </a:lnTo>
                    <a:lnTo>
                      <a:pt x="42" y="44"/>
                    </a:lnTo>
                    <a:lnTo>
                      <a:pt x="41" y="45"/>
                    </a:lnTo>
                    <a:lnTo>
                      <a:pt x="40" y="46"/>
                    </a:lnTo>
                    <a:lnTo>
                      <a:pt x="39" y="46"/>
                    </a:lnTo>
                    <a:lnTo>
                      <a:pt x="39" y="47"/>
                    </a:lnTo>
                    <a:lnTo>
                      <a:pt x="38" y="48"/>
                    </a:lnTo>
                    <a:lnTo>
                      <a:pt x="37" y="49"/>
                    </a:lnTo>
                    <a:lnTo>
                      <a:pt x="36" y="49"/>
                    </a:lnTo>
                    <a:lnTo>
                      <a:pt x="36" y="50"/>
                    </a:lnTo>
                    <a:lnTo>
                      <a:pt x="36" y="52"/>
                    </a:lnTo>
                    <a:lnTo>
                      <a:pt x="35" y="52"/>
                    </a:lnTo>
                    <a:lnTo>
                      <a:pt x="34" y="53"/>
                    </a:lnTo>
                    <a:lnTo>
                      <a:pt x="33" y="53"/>
                    </a:lnTo>
                    <a:lnTo>
                      <a:pt x="32" y="53"/>
                    </a:lnTo>
                    <a:lnTo>
                      <a:pt x="31" y="54"/>
                    </a:lnTo>
                    <a:lnTo>
                      <a:pt x="30" y="54"/>
                    </a:lnTo>
                    <a:lnTo>
                      <a:pt x="29" y="54"/>
                    </a:lnTo>
                    <a:lnTo>
                      <a:pt x="28" y="54"/>
                    </a:lnTo>
                    <a:lnTo>
                      <a:pt x="27" y="56"/>
                    </a:lnTo>
                    <a:lnTo>
                      <a:pt x="26" y="56"/>
                    </a:lnTo>
                    <a:lnTo>
                      <a:pt x="25" y="56"/>
                    </a:lnTo>
                    <a:lnTo>
                      <a:pt x="23" y="56"/>
                    </a:lnTo>
                    <a:lnTo>
                      <a:pt x="22" y="56"/>
                    </a:lnTo>
                    <a:lnTo>
                      <a:pt x="21" y="56"/>
                    </a:lnTo>
                    <a:lnTo>
                      <a:pt x="20" y="56"/>
                    </a:lnTo>
                    <a:lnTo>
                      <a:pt x="19" y="56"/>
                    </a:lnTo>
                    <a:lnTo>
                      <a:pt x="18" y="56"/>
                    </a:lnTo>
                    <a:lnTo>
                      <a:pt x="17" y="56"/>
                    </a:lnTo>
                    <a:lnTo>
                      <a:pt x="15" y="56"/>
                    </a:lnTo>
                    <a:lnTo>
                      <a:pt x="15" y="54"/>
                    </a:lnTo>
                    <a:lnTo>
                      <a:pt x="14" y="54"/>
                    </a:lnTo>
                    <a:lnTo>
                      <a:pt x="13" y="54"/>
                    </a:lnTo>
                    <a:lnTo>
                      <a:pt x="12" y="54"/>
                    </a:lnTo>
                    <a:lnTo>
                      <a:pt x="11" y="53"/>
                    </a:lnTo>
                    <a:lnTo>
                      <a:pt x="10" y="53"/>
                    </a:lnTo>
                    <a:lnTo>
                      <a:pt x="9" y="53"/>
                    </a:lnTo>
                    <a:lnTo>
                      <a:pt x="8" y="53"/>
                    </a:lnTo>
                    <a:lnTo>
                      <a:pt x="7" y="53"/>
                    </a:lnTo>
                    <a:lnTo>
                      <a:pt x="6" y="52"/>
                    </a:lnTo>
                    <a:lnTo>
                      <a:pt x="5" y="52"/>
                    </a:lnTo>
                    <a:lnTo>
                      <a:pt x="4" y="52"/>
                    </a:lnTo>
                    <a:lnTo>
                      <a:pt x="3" y="50"/>
                    </a:lnTo>
                    <a:lnTo>
                      <a:pt x="2" y="50"/>
                    </a:lnTo>
                    <a:lnTo>
                      <a:pt x="1" y="49"/>
                    </a:lnTo>
                    <a:lnTo>
                      <a:pt x="0" y="49"/>
                    </a:lnTo>
                    <a:lnTo>
                      <a:pt x="0" y="50"/>
                    </a:lnTo>
                    <a:lnTo>
                      <a:pt x="1" y="50"/>
                    </a:lnTo>
                    <a:lnTo>
                      <a:pt x="1" y="52"/>
                    </a:lnTo>
                    <a:lnTo>
                      <a:pt x="2" y="53"/>
                    </a:lnTo>
                    <a:lnTo>
                      <a:pt x="3" y="53"/>
                    </a:lnTo>
                    <a:lnTo>
                      <a:pt x="4" y="54"/>
                    </a:lnTo>
                    <a:lnTo>
                      <a:pt x="5" y="56"/>
                    </a:lnTo>
                    <a:lnTo>
                      <a:pt x="6" y="56"/>
                    </a:lnTo>
                    <a:lnTo>
                      <a:pt x="6" y="57"/>
                    </a:lnTo>
                    <a:lnTo>
                      <a:pt x="7" y="57"/>
                    </a:lnTo>
                    <a:lnTo>
                      <a:pt x="8" y="58"/>
                    </a:lnTo>
                    <a:lnTo>
                      <a:pt x="9" y="58"/>
                    </a:lnTo>
                    <a:lnTo>
                      <a:pt x="10" y="59"/>
                    </a:lnTo>
                    <a:lnTo>
                      <a:pt x="11" y="59"/>
                    </a:lnTo>
                    <a:lnTo>
                      <a:pt x="12" y="60"/>
                    </a:lnTo>
                    <a:lnTo>
                      <a:pt x="13" y="60"/>
                    </a:lnTo>
                    <a:lnTo>
                      <a:pt x="14" y="60"/>
                    </a:lnTo>
                    <a:lnTo>
                      <a:pt x="15" y="61"/>
                    </a:lnTo>
                    <a:lnTo>
                      <a:pt x="17" y="61"/>
                    </a:lnTo>
                    <a:lnTo>
                      <a:pt x="18" y="62"/>
                    </a:lnTo>
                    <a:lnTo>
                      <a:pt x="19" y="62"/>
                    </a:lnTo>
                    <a:lnTo>
                      <a:pt x="20" y="62"/>
                    </a:lnTo>
                    <a:lnTo>
                      <a:pt x="22" y="62"/>
                    </a:lnTo>
                    <a:lnTo>
                      <a:pt x="23" y="62"/>
                    </a:lnTo>
                    <a:lnTo>
                      <a:pt x="24" y="62"/>
                    </a:lnTo>
                    <a:lnTo>
                      <a:pt x="26" y="64"/>
                    </a:lnTo>
                    <a:lnTo>
                      <a:pt x="27" y="64"/>
                    </a:lnTo>
                    <a:lnTo>
                      <a:pt x="29" y="64"/>
                    </a:lnTo>
                    <a:lnTo>
                      <a:pt x="30" y="64"/>
                    </a:lnTo>
                    <a:lnTo>
                      <a:pt x="31" y="62"/>
                    </a:lnTo>
                    <a:lnTo>
                      <a:pt x="32" y="62"/>
                    </a:lnTo>
                    <a:lnTo>
                      <a:pt x="33" y="62"/>
                    </a:lnTo>
                    <a:lnTo>
                      <a:pt x="35" y="62"/>
                    </a:lnTo>
                    <a:lnTo>
                      <a:pt x="36" y="62"/>
                    </a:lnTo>
                    <a:lnTo>
                      <a:pt x="37" y="61"/>
                    </a:lnTo>
                    <a:lnTo>
                      <a:pt x="38" y="61"/>
                    </a:lnTo>
                    <a:lnTo>
                      <a:pt x="40" y="60"/>
                    </a:lnTo>
                    <a:lnTo>
                      <a:pt x="41" y="60"/>
                    </a:lnTo>
                    <a:lnTo>
                      <a:pt x="42" y="60"/>
                    </a:lnTo>
                    <a:lnTo>
                      <a:pt x="43" y="59"/>
                    </a:lnTo>
                    <a:lnTo>
                      <a:pt x="43" y="58"/>
                    </a:lnTo>
                    <a:lnTo>
                      <a:pt x="44" y="58"/>
                    </a:lnTo>
                    <a:lnTo>
                      <a:pt x="45" y="57"/>
                    </a:lnTo>
                    <a:lnTo>
                      <a:pt x="46" y="56"/>
                    </a:lnTo>
                    <a:lnTo>
                      <a:pt x="47" y="56"/>
                    </a:lnTo>
                    <a:lnTo>
                      <a:pt x="48" y="54"/>
                    </a:lnTo>
                    <a:lnTo>
                      <a:pt x="49" y="53"/>
                    </a:lnTo>
                    <a:lnTo>
                      <a:pt x="50" y="53"/>
                    </a:lnTo>
                    <a:lnTo>
                      <a:pt x="50" y="52"/>
                    </a:lnTo>
                    <a:lnTo>
                      <a:pt x="51" y="50"/>
                    </a:lnTo>
                    <a:lnTo>
                      <a:pt x="52" y="49"/>
                    </a:lnTo>
                    <a:lnTo>
                      <a:pt x="53" y="48"/>
                    </a:lnTo>
                    <a:lnTo>
                      <a:pt x="53" y="46"/>
                    </a:lnTo>
                    <a:lnTo>
                      <a:pt x="54" y="45"/>
                    </a:lnTo>
                    <a:lnTo>
                      <a:pt x="54" y="44"/>
                    </a:lnTo>
                    <a:lnTo>
                      <a:pt x="55" y="41"/>
                    </a:lnTo>
                    <a:lnTo>
                      <a:pt x="55" y="40"/>
                    </a:lnTo>
                    <a:lnTo>
                      <a:pt x="56" y="39"/>
                    </a:lnTo>
                    <a:lnTo>
                      <a:pt x="56" y="36"/>
                    </a:lnTo>
                    <a:lnTo>
                      <a:pt x="57" y="35"/>
                    </a:lnTo>
                    <a:lnTo>
                      <a:pt x="57" y="33"/>
                    </a:lnTo>
                    <a:lnTo>
                      <a:pt x="57" y="32"/>
                    </a:lnTo>
                    <a:lnTo>
                      <a:pt x="57" y="30"/>
                    </a:lnTo>
                    <a:lnTo>
                      <a:pt x="58" y="27"/>
                    </a:lnTo>
                    <a:lnTo>
                      <a:pt x="58" y="24"/>
                    </a:lnTo>
                    <a:lnTo>
                      <a:pt x="58" y="23"/>
                    </a:lnTo>
                    <a:lnTo>
                      <a:pt x="58" y="21"/>
                    </a:lnTo>
                    <a:lnTo>
                      <a:pt x="58" y="20"/>
                    </a:lnTo>
                    <a:lnTo>
                      <a:pt x="58" y="18"/>
                    </a:lnTo>
                    <a:lnTo>
                      <a:pt x="58" y="16"/>
                    </a:lnTo>
                    <a:lnTo>
                      <a:pt x="58" y="15"/>
                    </a:lnTo>
                    <a:lnTo>
                      <a:pt x="58" y="14"/>
                    </a:lnTo>
                    <a:lnTo>
                      <a:pt x="58" y="13"/>
                    </a:lnTo>
                    <a:lnTo>
                      <a:pt x="58" y="11"/>
                    </a:lnTo>
                    <a:lnTo>
                      <a:pt x="58" y="10"/>
                    </a:lnTo>
                    <a:lnTo>
                      <a:pt x="58" y="9"/>
                    </a:lnTo>
                    <a:lnTo>
                      <a:pt x="47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2" name="Freeform 170"/>
              <p:cNvSpPr>
                <a:spLocks/>
              </p:cNvSpPr>
              <p:nvPr/>
            </p:nvSpPr>
            <p:spPr bwMode="auto">
              <a:xfrm>
                <a:off x="2507" y="1987"/>
                <a:ext cx="200" cy="386"/>
              </a:xfrm>
              <a:custGeom>
                <a:avLst/>
                <a:gdLst>
                  <a:gd name="T0" fmla="*/ 48 w 154"/>
                  <a:gd name="T1" fmla="*/ 2 h 231"/>
                  <a:gd name="T2" fmla="*/ 50 w 154"/>
                  <a:gd name="T3" fmla="*/ 6 h 231"/>
                  <a:gd name="T4" fmla="*/ 53 w 154"/>
                  <a:gd name="T5" fmla="*/ 9 h 231"/>
                  <a:gd name="T6" fmla="*/ 55 w 154"/>
                  <a:gd name="T7" fmla="*/ 12 h 231"/>
                  <a:gd name="T8" fmla="*/ 58 w 154"/>
                  <a:gd name="T9" fmla="*/ 17 h 231"/>
                  <a:gd name="T10" fmla="*/ 60 w 154"/>
                  <a:gd name="T11" fmla="*/ 21 h 231"/>
                  <a:gd name="T12" fmla="*/ 63 w 154"/>
                  <a:gd name="T13" fmla="*/ 24 h 231"/>
                  <a:gd name="T14" fmla="*/ 65 w 154"/>
                  <a:gd name="T15" fmla="*/ 28 h 231"/>
                  <a:gd name="T16" fmla="*/ 62 w 154"/>
                  <a:gd name="T17" fmla="*/ 30 h 231"/>
                  <a:gd name="T18" fmla="*/ 56 w 154"/>
                  <a:gd name="T19" fmla="*/ 34 h 231"/>
                  <a:gd name="T20" fmla="*/ 49 w 154"/>
                  <a:gd name="T21" fmla="*/ 40 h 231"/>
                  <a:gd name="T22" fmla="*/ 42 w 154"/>
                  <a:gd name="T23" fmla="*/ 46 h 231"/>
                  <a:gd name="T24" fmla="*/ 34 w 154"/>
                  <a:gd name="T25" fmla="*/ 54 h 231"/>
                  <a:gd name="T26" fmla="*/ 28 w 154"/>
                  <a:gd name="T27" fmla="*/ 60 h 231"/>
                  <a:gd name="T28" fmla="*/ 23 w 154"/>
                  <a:gd name="T29" fmla="*/ 67 h 231"/>
                  <a:gd name="T30" fmla="*/ 22 w 154"/>
                  <a:gd name="T31" fmla="*/ 73 h 231"/>
                  <a:gd name="T32" fmla="*/ 20 w 154"/>
                  <a:gd name="T33" fmla="*/ 80 h 231"/>
                  <a:gd name="T34" fmla="*/ 18 w 154"/>
                  <a:gd name="T35" fmla="*/ 85 h 231"/>
                  <a:gd name="T36" fmla="*/ 17 w 154"/>
                  <a:gd name="T37" fmla="*/ 91 h 231"/>
                  <a:gd name="T38" fmla="*/ 16 w 154"/>
                  <a:gd name="T39" fmla="*/ 96 h 231"/>
                  <a:gd name="T40" fmla="*/ 15 w 154"/>
                  <a:gd name="T41" fmla="*/ 103 h 231"/>
                  <a:gd name="T42" fmla="*/ 16 w 154"/>
                  <a:gd name="T43" fmla="*/ 109 h 231"/>
                  <a:gd name="T44" fmla="*/ 17 w 154"/>
                  <a:gd name="T45" fmla="*/ 116 h 231"/>
                  <a:gd name="T46" fmla="*/ 19 w 154"/>
                  <a:gd name="T47" fmla="*/ 124 h 231"/>
                  <a:gd name="T48" fmla="*/ 21 w 154"/>
                  <a:gd name="T49" fmla="*/ 130 h 231"/>
                  <a:gd name="T50" fmla="*/ 23 w 154"/>
                  <a:gd name="T51" fmla="*/ 138 h 231"/>
                  <a:gd name="T52" fmla="*/ 25 w 154"/>
                  <a:gd name="T53" fmla="*/ 144 h 231"/>
                  <a:gd name="T54" fmla="*/ 29 w 154"/>
                  <a:gd name="T55" fmla="*/ 152 h 231"/>
                  <a:gd name="T56" fmla="*/ 33 w 154"/>
                  <a:gd name="T57" fmla="*/ 158 h 231"/>
                  <a:gd name="T58" fmla="*/ 38 w 154"/>
                  <a:gd name="T59" fmla="*/ 166 h 231"/>
                  <a:gd name="T60" fmla="*/ 44 w 154"/>
                  <a:gd name="T61" fmla="*/ 173 h 231"/>
                  <a:gd name="T62" fmla="*/ 55 w 154"/>
                  <a:gd name="T63" fmla="*/ 182 h 231"/>
                  <a:gd name="T64" fmla="*/ 66 w 154"/>
                  <a:gd name="T65" fmla="*/ 192 h 231"/>
                  <a:gd name="T66" fmla="*/ 78 w 154"/>
                  <a:gd name="T67" fmla="*/ 201 h 231"/>
                  <a:gd name="T68" fmla="*/ 91 w 154"/>
                  <a:gd name="T69" fmla="*/ 209 h 231"/>
                  <a:gd name="T70" fmla="*/ 104 w 154"/>
                  <a:gd name="T71" fmla="*/ 217 h 231"/>
                  <a:gd name="T72" fmla="*/ 118 w 154"/>
                  <a:gd name="T73" fmla="*/ 223 h 231"/>
                  <a:gd name="T74" fmla="*/ 131 w 154"/>
                  <a:gd name="T75" fmla="*/ 226 h 231"/>
                  <a:gd name="T76" fmla="*/ 145 w 154"/>
                  <a:gd name="T77" fmla="*/ 228 h 231"/>
                  <a:gd name="T78" fmla="*/ 152 w 154"/>
                  <a:gd name="T79" fmla="*/ 228 h 231"/>
                  <a:gd name="T80" fmla="*/ 148 w 154"/>
                  <a:gd name="T81" fmla="*/ 228 h 231"/>
                  <a:gd name="T82" fmla="*/ 144 w 154"/>
                  <a:gd name="T83" fmla="*/ 230 h 231"/>
                  <a:gd name="T84" fmla="*/ 140 w 154"/>
                  <a:gd name="T85" fmla="*/ 230 h 231"/>
                  <a:gd name="T86" fmla="*/ 135 w 154"/>
                  <a:gd name="T87" fmla="*/ 230 h 231"/>
                  <a:gd name="T88" fmla="*/ 129 w 154"/>
                  <a:gd name="T89" fmla="*/ 230 h 231"/>
                  <a:gd name="T90" fmla="*/ 119 w 154"/>
                  <a:gd name="T91" fmla="*/ 230 h 231"/>
                  <a:gd name="T92" fmla="*/ 95 w 154"/>
                  <a:gd name="T93" fmla="*/ 222 h 231"/>
                  <a:gd name="T94" fmla="*/ 69 w 154"/>
                  <a:gd name="T95" fmla="*/ 208 h 231"/>
                  <a:gd name="T96" fmla="*/ 44 w 154"/>
                  <a:gd name="T97" fmla="*/ 188 h 231"/>
                  <a:gd name="T98" fmla="*/ 23 w 154"/>
                  <a:gd name="T99" fmla="*/ 164 h 231"/>
                  <a:gd name="T100" fmla="*/ 8 w 154"/>
                  <a:gd name="T101" fmla="*/ 135 h 231"/>
                  <a:gd name="T102" fmla="*/ 0 w 154"/>
                  <a:gd name="T103" fmla="*/ 105 h 231"/>
                  <a:gd name="T104" fmla="*/ 2 w 154"/>
                  <a:gd name="T105" fmla="*/ 76 h 231"/>
                  <a:gd name="T106" fmla="*/ 13 w 154"/>
                  <a:gd name="T107" fmla="*/ 52 h 231"/>
                  <a:gd name="T108" fmla="*/ 19 w 154"/>
                  <a:gd name="T109" fmla="*/ 43 h 231"/>
                  <a:gd name="T110" fmla="*/ 24 w 154"/>
                  <a:gd name="T111" fmla="*/ 34 h 231"/>
                  <a:gd name="T112" fmla="*/ 30 w 154"/>
                  <a:gd name="T113" fmla="*/ 25 h 231"/>
                  <a:gd name="T114" fmla="*/ 35 w 154"/>
                  <a:gd name="T115" fmla="*/ 17 h 231"/>
                  <a:gd name="T116" fmla="*/ 40 w 154"/>
                  <a:gd name="T117" fmla="*/ 9 h 231"/>
                  <a:gd name="T118" fmla="*/ 44 w 154"/>
                  <a:gd name="T119" fmla="*/ 4 h 231"/>
                  <a:gd name="T120" fmla="*/ 45 w 154"/>
                  <a:gd name="T121" fmla="*/ 0 h 23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54"/>
                  <a:gd name="T184" fmla="*/ 0 h 231"/>
                  <a:gd name="T185" fmla="*/ 154 w 154"/>
                  <a:gd name="T186" fmla="*/ 231 h 23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54" h="231">
                    <a:moveTo>
                      <a:pt x="46" y="0"/>
                    </a:moveTo>
                    <a:lnTo>
                      <a:pt x="46" y="1"/>
                    </a:lnTo>
                    <a:lnTo>
                      <a:pt x="47" y="2"/>
                    </a:lnTo>
                    <a:lnTo>
                      <a:pt x="48" y="2"/>
                    </a:lnTo>
                    <a:lnTo>
                      <a:pt x="48" y="3"/>
                    </a:lnTo>
                    <a:lnTo>
                      <a:pt x="49" y="4"/>
                    </a:lnTo>
                    <a:lnTo>
                      <a:pt x="50" y="5"/>
                    </a:lnTo>
                    <a:lnTo>
                      <a:pt x="50" y="6"/>
                    </a:lnTo>
                    <a:lnTo>
                      <a:pt x="51" y="6"/>
                    </a:lnTo>
                    <a:lnTo>
                      <a:pt x="52" y="7"/>
                    </a:lnTo>
                    <a:lnTo>
                      <a:pt x="52" y="8"/>
                    </a:lnTo>
                    <a:lnTo>
                      <a:pt x="53" y="9"/>
                    </a:lnTo>
                    <a:lnTo>
                      <a:pt x="54" y="10"/>
                    </a:lnTo>
                    <a:lnTo>
                      <a:pt x="54" y="11"/>
                    </a:lnTo>
                    <a:lnTo>
                      <a:pt x="55" y="11"/>
                    </a:lnTo>
                    <a:lnTo>
                      <a:pt x="55" y="12"/>
                    </a:lnTo>
                    <a:lnTo>
                      <a:pt x="55" y="14"/>
                    </a:lnTo>
                    <a:lnTo>
                      <a:pt x="56" y="15"/>
                    </a:lnTo>
                    <a:lnTo>
                      <a:pt x="57" y="16"/>
                    </a:lnTo>
                    <a:lnTo>
                      <a:pt x="58" y="17"/>
                    </a:lnTo>
                    <a:lnTo>
                      <a:pt x="58" y="18"/>
                    </a:lnTo>
                    <a:lnTo>
                      <a:pt x="59" y="19"/>
                    </a:lnTo>
                    <a:lnTo>
                      <a:pt x="60" y="20"/>
                    </a:lnTo>
                    <a:lnTo>
                      <a:pt x="60" y="21"/>
                    </a:lnTo>
                    <a:lnTo>
                      <a:pt x="61" y="21"/>
                    </a:lnTo>
                    <a:lnTo>
                      <a:pt x="62" y="22"/>
                    </a:lnTo>
                    <a:lnTo>
                      <a:pt x="62" y="23"/>
                    </a:lnTo>
                    <a:lnTo>
                      <a:pt x="63" y="24"/>
                    </a:lnTo>
                    <a:lnTo>
                      <a:pt x="64" y="25"/>
                    </a:lnTo>
                    <a:lnTo>
                      <a:pt x="65" y="27"/>
                    </a:lnTo>
                    <a:lnTo>
                      <a:pt x="66" y="28"/>
                    </a:lnTo>
                    <a:lnTo>
                      <a:pt x="65" y="28"/>
                    </a:lnTo>
                    <a:lnTo>
                      <a:pt x="65" y="29"/>
                    </a:lnTo>
                    <a:lnTo>
                      <a:pt x="64" y="29"/>
                    </a:lnTo>
                    <a:lnTo>
                      <a:pt x="63" y="30"/>
                    </a:lnTo>
                    <a:lnTo>
                      <a:pt x="62" y="30"/>
                    </a:lnTo>
                    <a:lnTo>
                      <a:pt x="60" y="31"/>
                    </a:lnTo>
                    <a:lnTo>
                      <a:pt x="59" y="32"/>
                    </a:lnTo>
                    <a:lnTo>
                      <a:pt x="58" y="33"/>
                    </a:lnTo>
                    <a:lnTo>
                      <a:pt x="56" y="34"/>
                    </a:lnTo>
                    <a:lnTo>
                      <a:pt x="55" y="35"/>
                    </a:lnTo>
                    <a:lnTo>
                      <a:pt x="53" y="37"/>
                    </a:lnTo>
                    <a:lnTo>
                      <a:pt x="51" y="38"/>
                    </a:lnTo>
                    <a:lnTo>
                      <a:pt x="49" y="40"/>
                    </a:lnTo>
                    <a:lnTo>
                      <a:pt x="47" y="42"/>
                    </a:lnTo>
                    <a:lnTo>
                      <a:pt x="45" y="43"/>
                    </a:lnTo>
                    <a:lnTo>
                      <a:pt x="44" y="45"/>
                    </a:lnTo>
                    <a:lnTo>
                      <a:pt x="42" y="46"/>
                    </a:lnTo>
                    <a:lnTo>
                      <a:pt x="40" y="48"/>
                    </a:lnTo>
                    <a:lnTo>
                      <a:pt x="38" y="49"/>
                    </a:lnTo>
                    <a:lnTo>
                      <a:pt x="36" y="51"/>
                    </a:lnTo>
                    <a:lnTo>
                      <a:pt x="34" y="54"/>
                    </a:lnTo>
                    <a:lnTo>
                      <a:pt x="33" y="55"/>
                    </a:lnTo>
                    <a:lnTo>
                      <a:pt x="32" y="56"/>
                    </a:lnTo>
                    <a:lnTo>
                      <a:pt x="30" y="59"/>
                    </a:lnTo>
                    <a:lnTo>
                      <a:pt x="28" y="60"/>
                    </a:lnTo>
                    <a:lnTo>
                      <a:pt x="27" y="62"/>
                    </a:lnTo>
                    <a:lnTo>
                      <a:pt x="26" y="63"/>
                    </a:lnTo>
                    <a:lnTo>
                      <a:pt x="24" y="65"/>
                    </a:lnTo>
                    <a:lnTo>
                      <a:pt x="23" y="67"/>
                    </a:lnTo>
                    <a:lnTo>
                      <a:pt x="23" y="68"/>
                    </a:lnTo>
                    <a:lnTo>
                      <a:pt x="23" y="69"/>
                    </a:lnTo>
                    <a:lnTo>
                      <a:pt x="23" y="72"/>
                    </a:lnTo>
                    <a:lnTo>
                      <a:pt x="22" y="73"/>
                    </a:lnTo>
                    <a:lnTo>
                      <a:pt x="22" y="75"/>
                    </a:lnTo>
                    <a:lnTo>
                      <a:pt x="21" y="76"/>
                    </a:lnTo>
                    <a:lnTo>
                      <a:pt x="21" y="77"/>
                    </a:lnTo>
                    <a:lnTo>
                      <a:pt x="20" y="80"/>
                    </a:lnTo>
                    <a:lnTo>
                      <a:pt x="20" y="81"/>
                    </a:lnTo>
                    <a:lnTo>
                      <a:pt x="19" y="81"/>
                    </a:lnTo>
                    <a:lnTo>
                      <a:pt x="19" y="83"/>
                    </a:lnTo>
                    <a:lnTo>
                      <a:pt x="18" y="85"/>
                    </a:lnTo>
                    <a:lnTo>
                      <a:pt x="18" y="87"/>
                    </a:lnTo>
                    <a:lnTo>
                      <a:pt x="17" y="88"/>
                    </a:lnTo>
                    <a:lnTo>
                      <a:pt x="17" y="89"/>
                    </a:lnTo>
                    <a:lnTo>
                      <a:pt x="17" y="91"/>
                    </a:lnTo>
                    <a:lnTo>
                      <a:pt x="16" y="93"/>
                    </a:lnTo>
                    <a:lnTo>
                      <a:pt x="16" y="95"/>
                    </a:lnTo>
                    <a:lnTo>
                      <a:pt x="16" y="96"/>
                    </a:lnTo>
                    <a:lnTo>
                      <a:pt x="15" y="99"/>
                    </a:lnTo>
                    <a:lnTo>
                      <a:pt x="15" y="100"/>
                    </a:lnTo>
                    <a:lnTo>
                      <a:pt x="15" y="101"/>
                    </a:lnTo>
                    <a:lnTo>
                      <a:pt x="15" y="103"/>
                    </a:lnTo>
                    <a:lnTo>
                      <a:pt x="15" y="104"/>
                    </a:lnTo>
                    <a:lnTo>
                      <a:pt x="15" y="106"/>
                    </a:lnTo>
                    <a:lnTo>
                      <a:pt x="15" y="107"/>
                    </a:lnTo>
                    <a:lnTo>
                      <a:pt x="16" y="109"/>
                    </a:lnTo>
                    <a:lnTo>
                      <a:pt x="16" y="111"/>
                    </a:lnTo>
                    <a:lnTo>
                      <a:pt x="16" y="113"/>
                    </a:lnTo>
                    <a:lnTo>
                      <a:pt x="16" y="115"/>
                    </a:lnTo>
                    <a:lnTo>
                      <a:pt x="17" y="116"/>
                    </a:lnTo>
                    <a:lnTo>
                      <a:pt x="17" y="118"/>
                    </a:lnTo>
                    <a:lnTo>
                      <a:pt x="18" y="120"/>
                    </a:lnTo>
                    <a:lnTo>
                      <a:pt x="19" y="121"/>
                    </a:lnTo>
                    <a:lnTo>
                      <a:pt x="19" y="124"/>
                    </a:lnTo>
                    <a:lnTo>
                      <a:pt x="20" y="126"/>
                    </a:lnTo>
                    <a:lnTo>
                      <a:pt x="20" y="127"/>
                    </a:lnTo>
                    <a:lnTo>
                      <a:pt x="21" y="129"/>
                    </a:lnTo>
                    <a:lnTo>
                      <a:pt x="21" y="130"/>
                    </a:lnTo>
                    <a:lnTo>
                      <a:pt x="22" y="132"/>
                    </a:lnTo>
                    <a:lnTo>
                      <a:pt x="23" y="134"/>
                    </a:lnTo>
                    <a:lnTo>
                      <a:pt x="23" y="135"/>
                    </a:lnTo>
                    <a:lnTo>
                      <a:pt x="23" y="138"/>
                    </a:lnTo>
                    <a:lnTo>
                      <a:pt x="23" y="140"/>
                    </a:lnTo>
                    <a:lnTo>
                      <a:pt x="24" y="141"/>
                    </a:lnTo>
                    <a:lnTo>
                      <a:pt x="25" y="143"/>
                    </a:lnTo>
                    <a:lnTo>
                      <a:pt x="25" y="144"/>
                    </a:lnTo>
                    <a:lnTo>
                      <a:pt x="26" y="146"/>
                    </a:lnTo>
                    <a:lnTo>
                      <a:pt x="27" y="148"/>
                    </a:lnTo>
                    <a:lnTo>
                      <a:pt x="28" y="149"/>
                    </a:lnTo>
                    <a:lnTo>
                      <a:pt x="29" y="152"/>
                    </a:lnTo>
                    <a:lnTo>
                      <a:pt x="30" y="153"/>
                    </a:lnTo>
                    <a:lnTo>
                      <a:pt x="31" y="155"/>
                    </a:lnTo>
                    <a:lnTo>
                      <a:pt x="32" y="157"/>
                    </a:lnTo>
                    <a:lnTo>
                      <a:pt x="33" y="158"/>
                    </a:lnTo>
                    <a:lnTo>
                      <a:pt x="34" y="160"/>
                    </a:lnTo>
                    <a:lnTo>
                      <a:pt x="35" y="162"/>
                    </a:lnTo>
                    <a:lnTo>
                      <a:pt x="36" y="165"/>
                    </a:lnTo>
                    <a:lnTo>
                      <a:pt x="38" y="166"/>
                    </a:lnTo>
                    <a:lnTo>
                      <a:pt x="40" y="167"/>
                    </a:lnTo>
                    <a:lnTo>
                      <a:pt x="41" y="170"/>
                    </a:lnTo>
                    <a:lnTo>
                      <a:pt x="43" y="171"/>
                    </a:lnTo>
                    <a:lnTo>
                      <a:pt x="44" y="173"/>
                    </a:lnTo>
                    <a:lnTo>
                      <a:pt x="47" y="175"/>
                    </a:lnTo>
                    <a:lnTo>
                      <a:pt x="49" y="178"/>
                    </a:lnTo>
                    <a:lnTo>
                      <a:pt x="52" y="180"/>
                    </a:lnTo>
                    <a:lnTo>
                      <a:pt x="55" y="182"/>
                    </a:lnTo>
                    <a:lnTo>
                      <a:pt x="57" y="185"/>
                    </a:lnTo>
                    <a:lnTo>
                      <a:pt x="60" y="187"/>
                    </a:lnTo>
                    <a:lnTo>
                      <a:pt x="63" y="189"/>
                    </a:lnTo>
                    <a:lnTo>
                      <a:pt x="66" y="192"/>
                    </a:lnTo>
                    <a:lnTo>
                      <a:pt x="69" y="193"/>
                    </a:lnTo>
                    <a:lnTo>
                      <a:pt x="71" y="197"/>
                    </a:lnTo>
                    <a:lnTo>
                      <a:pt x="75" y="199"/>
                    </a:lnTo>
                    <a:lnTo>
                      <a:pt x="78" y="201"/>
                    </a:lnTo>
                    <a:lnTo>
                      <a:pt x="82" y="204"/>
                    </a:lnTo>
                    <a:lnTo>
                      <a:pt x="84" y="205"/>
                    </a:lnTo>
                    <a:lnTo>
                      <a:pt x="87" y="208"/>
                    </a:lnTo>
                    <a:lnTo>
                      <a:pt x="91" y="209"/>
                    </a:lnTo>
                    <a:lnTo>
                      <a:pt x="94" y="211"/>
                    </a:lnTo>
                    <a:lnTo>
                      <a:pt x="97" y="213"/>
                    </a:lnTo>
                    <a:lnTo>
                      <a:pt x="101" y="215"/>
                    </a:lnTo>
                    <a:lnTo>
                      <a:pt x="104" y="217"/>
                    </a:lnTo>
                    <a:lnTo>
                      <a:pt x="108" y="218"/>
                    </a:lnTo>
                    <a:lnTo>
                      <a:pt x="111" y="219"/>
                    </a:lnTo>
                    <a:lnTo>
                      <a:pt x="114" y="220"/>
                    </a:lnTo>
                    <a:lnTo>
                      <a:pt x="118" y="223"/>
                    </a:lnTo>
                    <a:lnTo>
                      <a:pt x="121" y="224"/>
                    </a:lnTo>
                    <a:lnTo>
                      <a:pt x="125" y="225"/>
                    </a:lnTo>
                    <a:lnTo>
                      <a:pt x="128" y="225"/>
                    </a:lnTo>
                    <a:lnTo>
                      <a:pt x="131" y="226"/>
                    </a:lnTo>
                    <a:lnTo>
                      <a:pt x="135" y="227"/>
                    </a:lnTo>
                    <a:lnTo>
                      <a:pt x="139" y="227"/>
                    </a:lnTo>
                    <a:lnTo>
                      <a:pt x="142" y="227"/>
                    </a:lnTo>
                    <a:lnTo>
                      <a:pt x="145" y="228"/>
                    </a:lnTo>
                    <a:lnTo>
                      <a:pt x="149" y="228"/>
                    </a:lnTo>
                    <a:lnTo>
                      <a:pt x="153" y="227"/>
                    </a:lnTo>
                    <a:lnTo>
                      <a:pt x="153" y="228"/>
                    </a:lnTo>
                    <a:lnTo>
                      <a:pt x="152" y="228"/>
                    </a:lnTo>
                    <a:lnTo>
                      <a:pt x="151" y="228"/>
                    </a:lnTo>
                    <a:lnTo>
                      <a:pt x="150" y="228"/>
                    </a:lnTo>
                    <a:lnTo>
                      <a:pt x="149" y="228"/>
                    </a:lnTo>
                    <a:lnTo>
                      <a:pt x="148" y="228"/>
                    </a:lnTo>
                    <a:lnTo>
                      <a:pt x="147" y="228"/>
                    </a:lnTo>
                    <a:lnTo>
                      <a:pt x="146" y="228"/>
                    </a:lnTo>
                    <a:lnTo>
                      <a:pt x="145" y="228"/>
                    </a:lnTo>
                    <a:lnTo>
                      <a:pt x="144" y="230"/>
                    </a:lnTo>
                    <a:lnTo>
                      <a:pt x="143" y="230"/>
                    </a:lnTo>
                    <a:lnTo>
                      <a:pt x="142" y="230"/>
                    </a:lnTo>
                    <a:lnTo>
                      <a:pt x="141" y="230"/>
                    </a:lnTo>
                    <a:lnTo>
                      <a:pt x="140" y="230"/>
                    </a:lnTo>
                    <a:lnTo>
                      <a:pt x="139" y="230"/>
                    </a:lnTo>
                    <a:lnTo>
                      <a:pt x="137" y="230"/>
                    </a:lnTo>
                    <a:lnTo>
                      <a:pt x="136" y="230"/>
                    </a:lnTo>
                    <a:lnTo>
                      <a:pt x="135" y="230"/>
                    </a:lnTo>
                    <a:lnTo>
                      <a:pt x="133" y="230"/>
                    </a:lnTo>
                    <a:lnTo>
                      <a:pt x="132" y="230"/>
                    </a:lnTo>
                    <a:lnTo>
                      <a:pt x="130" y="230"/>
                    </a:lnTo>
                    <a:lnTo>
                      <a:pt x="129" y="230"/>
                    </a:lnTo>
                    <a:lnTo>
                      <a:pt x="128" y="230"/>
                    </a:lnTo>
                    <a:lnTo>
                      <a:pt x="126" y="230"/>
                    </a:lnTo>
                    <a:lnTo>
                      <a:pt x="124" y="230"/>
                    </a:lnTo>
                    <a:lnTo>
                      <a:pt x="119" y="230"/>
                    </a:lnTo>
                    <a:lnTo>
                      <a:pt x="113" y="228"/>
                    </a:lnTo>
                    <a:lnTo>
                      <a:pt x="107" y="227"/>
                    </a:lnTo>
                    <a:lnTo>
                      <a:pt x="100" y="225"/>
                    </a:lnTo>
                    <a:lnTo>
                      <a:pt x="95" y="222"/>
                    </a:lnTo>
                    <a:lnTo>
                      <a:pt x="88" y="219"/>
                    </a:lnTo>
                    <a:lnTo>
                      <a:pt x="82" y="217"/>
                    </a:lnTo>
                    <a:lnTo>
                      <a:pt x="75" y="212"/>
                    </a:lnTo>
                    <a:lnTo>
                      <a:pt x="69" y="208"/>
                    </a:lnTo>
                    <a:lnTo>
                      <a:pt x="62" y="204"/>
                    </a:lnTo>
                    <a:lnTo>
                      <a:pt x="56" y="198"/>
                    </a:lnTo>
                    <a:lnTo>
                      <a:pt x="50" y="193"/>
                    </a:lnTo>
                    <a:lnTo>
                      <a:pt x="44" y="188"/>
                    </a:lnTo>
                    <a:lnTo>
                      <a:pt x="39" y="182"/>
                    </a:lnTo>
                    <a:lnTo>
                      <a:pt x="34" y="177"/>
                    </a:lnTo>
                    <a:lnTo>
                      <a:pt x="28" y="170"/>
                    </a:lnTo>
                    <a:lnTo>
                      <a:pt x="23" y="164"/>
                    </a:lnTo>
                    <a:lnTo>
                      <a:pt x="19" y="156"/>
                    </a:lnTo>
                    <a:lnTo>
                      <a:pt x="15" y="149"/>
                    </a:lnTo>
                    <a:lnTo>
                      <a:pt x="12" y="142"/>
                    </a:lnTo>
                    <a:lnTo>
                      <a:pt x="8" y="135"/>
                    </a:lnTo>
                    <a:lnTo>
                      <a:pt x="5" y="128"/>
                    </a:lnTo>
                    <a:lnTo>
                      <a:pt x="3" y="120"/>
                    </a:lnTo>
                    <a:lnTo>
                      <a:pt x="1" y="113"/>
                    </a:lnTo>
                    <a:lnTo>
                      <a:pt x="0" y="105"/>
                    </a:lnTo>
                    <a:lnTo>
                      <a:pt x="0" y="98"/>
                    </a:lnTo>
                    <a:lnTo>
                      <a:pt x="0" y="90"/>
                    </a:lnTo>
                    <a:lnTo>
                      <a:pt x="1" y="83"/>
                    </a:lnTo>
                    <a:lnTo>
                      <a:pt x="2" y="76"/>
                    </a:lnTo>
                    <a:lnTo>
                      <a:pt x="5" y="68"/>
                    </a:lnTo>
                    <a:lnTo>
                      <a:pt x="8" y="61"/>
                    </a:lnTo>
                    <a:lnTo>
                      <a:pt x="12" y="54"/>
                    </a:lnTo>
                    <a:lnTo>
                      <a:pt x="13" y="52"/>
                    </a:lnTo>
                    <a:lnTo>
                      <a:pt x="14" y="50"/>
                    </a:lnTo>
                    <a:lnTo>
                      <a:pt x="16" y="48"/>
                    </a:lnTo>
                    <a:lnTo>
                      <a:pt x="17" y="46"/>
                    </a:lnTo>
                    <a:lnTo>
                      <a:pt x="19" y="43"/>
                    </a:lnTo>
                    <a:lnTo>
                      <a:pt x="20" y="42"/>
                    </a:lnTo>
                    <a:lnTo>
                      <a:pt x="22" y="40"/>
                    </a:lnTo>
                    <a:lnTo>
                      <a:pt x="23" y="37"/>
                    </a:lnTo>
                    <a:lnTo>
                      <a:pt x="24" y="34"/>
                    </a:lnTo>
                    <a:lnTo>
                      <a:pt x="25" y="32"/>
                    </a:lnTo>
                    <a:lnTo>
                      <a:pt x="27" y="30"/>
                    </a:lnTo>
                    <a:lnTo>
                      <a:pt x="29" y="28"/>
                    </a:lnTo>
                    <a:lnTo>
                      <a:pt x="30" y="25"/>
                    </a:lnTo>
                    <a:lnTo>
                      <a:pt x="32" y="23"/>
                    </a:lnTo>
                    <a:lnTo>
                      <a:pt x="33" y="21"/>
                    </a:lnTo>
                    <a:lnTo>
                      <a:pt x="34" y="19"/>
                    </a:lnTo>
                    <a:lnTo>
                      <a:pt x="35" y="17"/>
                    </a:lnTo>
                    <a:lnTo>
                      <a:pt x="36" y="15"/>
                    </a:lnTo>
                    <a:lnTo>
                      <a:pt x="37" y="14"/>
                    </a:lnTo>
                    <a:lnTo>
                      <a:pt x="39" y="11"/>
                    </a:lnTo>
                    <a:lnTo>
                      <a:pt x="40" y="9"/>
                    </a:lnTo>
                    <a:lnTo>
                      <a:pt x="41" y="8"/>
                    </a:lnTo>
                    <a:lnTo>
                      <a:pt x="42" y="6"/>
                    </a:lnTo>
                    <a:lnTo>
                      <a:pt x="43" y="5"/>
                    </a:lnTo>
                    <a:lnTo>
                      <a:pt x="44" y="4"/>
                    </a:lnTo>
                    <a:lnTo>
                      <a:pt x="44" y="3"/>
                    </a:lnTo>
                    <a:lnTo>
                      <a:pt x="44" y="2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3" name="Freeform 171"/>
              <p:cNvSpPr>
                <a:spLocks/>
              </p:cNvSpPr>
              <p:nvPr/>
            </p:nvSpPr>
            <p:spPr bwMode="auto">
              <a:xfrm>
                <a:off x="2182" y="1767"/>
                <a:ext cx="129" cy="259"/>
              </a:xfrm>
              <a:custGeom>
                <a:avLst/>
                <a:gdLst>
                  <a:gd name="T0" fmla="*/ 2 w 99"/>
                  <a:gd name="T1" fmla="*/ 7 h 155"/>
                  <a:gd name="T2" fmla="*/ 7 w 99"/>
                  <a:gd name="T3" fmla="*/ 16 h 155"/>
                  <a:gd name="T4" fmla="*/ 14 w 99"/>
                  <a:gd name="T5" fmla="*/ 25 h 155"/>
                  <a:gd name="T6" fmla="*/ 20 w 99"/>
                  <a:gd name="T7" fmla="*/ 35 h 155"/>
                  <a:gd name="T8" fmla="*/ 27 w 99"/>
                  <a:gd name="T9" fmla="*/ 44 h 155"/>
                  <a:gd name="T10" fmla="*/ 34 w 99"/>
                  <a:gd name="T11" fmla="*/ 52 h 155"/>
                  <a:gd name="T12" fmla="*/ 41 w 99"/>
                  <a:gd name="T13" fmla="*/ 62 h 155"/>
                  <a:gd name="T14" fmla="*/ 48 w 99"/>
                  <a:gd name="T15" fmla="*/ 71 h 155"/>
                  <a:gd name="T16" fmla="*/ 55 w 99"/>
                  <a:gd name="T17" fmla="*/ 79 h 155"/>
                  <a:gd name="T18" fmla="*/ 61 w 99"/>
                  <a:gd name="T19" fmla="*/ 88 h 155"/>
                  <a:gd name="T20" fmla="*/ 67 w 99"/>
                  <a:gd name="T21" fmla="*/ 98 h 155"/>
                  <a:gd name="T22" fmla="*/ 72 w 99"/>
                  <a:gd name="T23" fmla="*/ 106 h 155"/>
                  <a:gd name="T24" fmla="*/ 77 w 99"/>
                  <a:gd name="T25" fmla="*/ 113 h 155"/>
                  <a:gd name="T26" fmla="*/ 82 w 99"/>
                  <a:gd name="T27" fmla="*/ 122 h 155"/>
                  <a:gd name="T28" fmla="*/ 85 w 99"/>
                  <a:gd name="T29" fmla="*/ 129 h 155"/>
                  <a:gd name="T30" fmla="*/ 89 w 99"/>
                  <a:gd name="T31" fmla="*/ 135 h 155"/>
                  <a:gd name="T32" fmla="*/ 92 w 99"/>
                  <a:gd name="T33" fmla="*/ 141 h 155"/>
                  <a:gd name="T34" fmla="*/ 94 w 99"/>
                  <a:gd name="T35" fmla="*/ 146 h 155"/>
                  <a:gd name="T36" fmla="*/ 96 w 99"/>
                  <a:gd name="T37" fmla="*/ 150 h 155"/>
                  <a:gd name="T38" fmla="*/ 97 w 99"/>
                  <a:gd name="T39" fmla="*/ 152 h 155"/>
                  <a:gd name="T40" fmla="*/ 97 w 99"/>
                  <a:gd name="T41" fmla="*/ 151 h 155"/>
                  <a:gd name="T42" fmla="*/ 95 w 99"/>
                  <a:gd name="T43" fmla="*/ 143 h 155"/>
                  <a:gd name="T44" fmla="*/ 91 w 99"/>
                  <a:gd name="T45" fmla="*/ 135 h 155"/>
                  <a:gd name="T46" fmla="*/ 88 w 99"/>
                  <a:gd name="T47" fmla="*/ 126 h 155"/>
                  <a:gd name="T48" fmla="*/ 84 w 99"/>
                  <a:gd name="T49" fmla="*/ 119 h 155"/>
                  <a:gd name="T50" fmla="*/ 81 w 99"/>
                  <a:gd name="T51" fmla="*/ 112 h 155"/>
                  <a:gd name="T52" fmla="*/ 77 w 99"/>
                  <a:gd name="T53" fmla="*/ 103 h 155"/>
                  <a:gd name="T54" fmla="*/ 73 w 99"/>
                  <a:gd name="T55" fmla="*/ 95 h 155"/>
                  <a:gd name="T56" fmla="*/ 69 w 99"/>
                  <a:gd name="T57" fmla="*/ 88 h 155"/>
                  <a:gd name="T58" fmla="*/ 65 w 99"/>
                  <a:gd name="T59" fmla="*/ 81 h 155"/>
                  <a:gd name="T60" fmla="*/ 60 w 99"/>
                  <a:gd name="T61" fmla="*/ 74 h 155"/>
                  <a:gd name="T62" fmla="*/ 59 w 99"/>
                  <a:gd name="T63" fmla="*/ 69 h 155"/>
                  <a:gd name="T64" fmla="*/ 61 w 99"/>
                  <a:gd name="T65" fmla="*/ 66 h 155"/>
                  <a:gd name="T66" fmla="*/ 62 w 99"/>
                  <a:gd name="T67" fmla="*/ 63 h 155"/>
                  <a:gd name="T68" fmla="*/ 63 w 99"/>
                  <a:gd name="T69" fmla="*/ 61 h 155"/>
                  <a:gd name="T70" fmla="*/ 64 w 99"/>
                  <a:gd name="T71" fmla="*/ 59 h 155"/>
                  <a:gd name="T72" fmla="*/ 62 w 99"/>
                  <a:gd name="T73" fmla="*/ 59 h 155"/>
                  <a:gd name="T74" fmla="*/ 60 w 99"/>
                  <a:gd name="T75" fmla="*/ 60 h 155"/>
                  <a:gd name="T76" fmla="*/ 59 w 99"/>
                  <a:gd name="T77" fmla="*/ 61 h 155"/>
                  <a:gd name="T78" fmla="*/ 56 w 99"/>
                  <a:gd name="T79" fmla="*/ 61 h 155"/>
                  <a:gd name="T80" fmla="*/ 54 w 99"/>
                  <a:gd name="T81" fmla="*/ 61 h 155"/>
                  <a:gd name="T82" fmla="*/ 51 w 99"/>
                  <a:gd name="T83" fmla="*/ 61 h 155"/>
                  <a:gd name="T84" fmla="*/ 49 w 99"/>
                  <a:gd name="T85" fmla="*/ 59 h 155"/>
                  <a:gd name="T86" fmla="*/ 46 w 99"/>
                  <a:gd name="T87" fmla="*/ 55 h 155"/>
                  <a:gd name="T88" fmla="*/ 41 w 99"/>
                  <a:gd name="T89" fmla="*/ 51 h 155"/>
                  <a:gd name="T90" fmla="*/ 37 w 99"/>
                  <a:gd name="T91" fmla="*/ 46 h 155"/>
                  <a:gd name="T92" fmla="*/ 32 w 99"/>
                  <a:gd name="T93" fmla="*/ 40 h 155"/>
                  <a:gd name="T94" fmla="*/ 27 w 99"/>
                  <a:gd name="T95" fmla="*/ 35 h 155"/>
                  <a:gd name="T96" fmla="*/ 23 w 99"/>
                  <a:gd name="T97" fmla="*/ 29 h 155"/>
                  <a:gd name="T98" fmla="*/ 18 w 99"/>
                  <a:gd name="T99" fmla="*/ 23 h 155"/>
                  <a:gd name="T100" fmla="*/ 14 w 99"/>
                  <a:gd name="T101" fmla="*/ 18 h 155"/>
                  <a:gd name="T102" fmla="*/ 10 w 99"/>
                  <a:gd name="T103" fmla="*/ 12 h 155"/>
                  <a:gd name="T104" fmla="*/ 5 w 99"/>
                  <a:gd name="T105" fmla="*/ 7 h 155"/>
                  <a:gd name="T106" fmla="*/ 0 w 99"/>
                  <a:gd name="T107" fmla="*/ 1 h 15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99"/>
                  <a:gd name="T163" fmla="*/ 0 h 155"/>
                  <a:gd name="T164" fmla="*/ 99 w 99"/>
                  <a:gd name="T165" fmla="*/ 155 h 15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99" h="155">
                    <a:moveTo>
                      <a:pt x="0" y="0"/>
                    </a:moveTo>
                    <a:lnTo>
                      <a:pt x="0" y="2"/>
                    </a:lnTo>
                    <a:lnTo>
                      <a:pt x="2" y="7"/>
                    </a:lnTo>
                    <a:lnTo>
                      <a:pt x="3" y="10"/>
                    </a:lnTo>
                    <a:lnTo>
                      <a:pt x="5" y="14"/>
                    </a:lnTo>
                    <a:lnTo>
                      <a:pt x="7" y="16"/>
                    </a:lnTo>
                    <a:lnTo>
                      <a:pt x="9" y="20"/>
                    </a:lnTo>
                    <a:lnTo>
                      <a:pt x="11" y="23"/>
                    </a:lnTo>
                    <a:lnTo>
                      <a:pt x="14" y="25"/>
                    </a:lnTo>
                    <a:lnTo>
                      <a:pt x="15" y="28"/>
                    </a:lnTo>
                    <a:lnTo>
                      <a:pt x="17" y="32"/>
                    </a:lnTo>
                    <a:lnTo>
                      <a:pt x="20" y="35"/>
                    </a:lnTo>
                    <a:lnTo>
                      <a:pt x="22" y="38"/>
                    </a:lnTo>
                    <a:lnTo>
                      <a:pt x="24" y="41"/>
                    </a:lnTo>
                    <a:lnTo>
                      <a:pt x="27" y="44"/>
                    </a:lnTo>
                    <a:lnTo>
                      <a:pt x="29" y="47"/>
                    </a:lnTo>
                    <a:lnTo>
                      <a:pt x="31" y="50"/>
                    </a:lnTo>
                    <a:lnTo>
                      <a:pt x="34" y="52"/>
                    </a:lnTo>
                    <a:lnTo>
                      <a:pt x="36" y="55"/>
                    </a:lnTo>
                    <a:lnTo>
                      <a:pt x="38" y="59"/>
                    </a:lnTo>
                    <a:lnTo>
                      <a:pt x="41" y="62"/>
                    </a:lnTo>
                    <a:lnTo>
                      <a:pt x="43" y="64"/>
                    </a:lnTo>
                    <a:lnTo>
                      <a:pt x="46" y="67"/>
                    </a:lnTo>
                    <a:lnTo>
                      <a:pt x="48" y="71"/>
                    </a:lnTo>
                    <a:lnTo>
                      <a:pt x="50" y="73"/>
                    </a:lnTo>
                    <a:lnTo>
                      <a:pt x="52" y="76"/>
                    </a:lnTo>
                    <a:lnTo>
                      <a:pt x="55" y="79"/>
                    </a:lnTo>
                    <a:lnTo>
                      <a:pt x="57" y="82"/>
                    </a:lnTo>
                    <a:lnTo>
                      <a:pt x="59" y="85"/>
                    </a:lnTo>
                    <a:lnTo>
                      <a:pt x="61" y="88"/>
                    </a:lnTo>
                    <a:lnTo>
                      <a:pt x="63" y="91"/>
                    </a:lnTo>
                    <a:lnTo>
                      <a:pt x="65" y="94"/>
                    </a:lnTo>
                    <a:lnTo>
                      <a:pt x="67" y="98"/>
                    </a:lnTo>
                    <a:lnTo>
                      <a:pt x="69" y="100"/>
                    </a:lnTo>
                    <a:lnTo>
                      <a:pt x="70" y="103"/>
                    </a:lnTo>
                    <a:lnTo>
                      <a:pt x="72" y="106"/>
                    </a:lnTo>
                    <a:lnTo>
                      <a:pt x="74" y="108"/>
                    </a:lnTo>
                    <a:lnTo>
                      <a:pt x="76" y="112"/>
                    </a:lnTo>
                    <a:lnTo>
                      <a:pt x="77" y="113"/>
                    </a:lnTo>
                    <a:lnTo>
                      <a:pt x="79" y="117"/>
                    </a:lnTo>
                    <a:lnTo>
                      <a:pt x="81" y="119"/>
                    </a:lnTo>
                    <a:lnTo>
                      <a:pt x="82" y="122"/>
                    </a:lnTo>
                    <a:lnTo>
                      <a:pt x="84" y="125"/>
                    </a:lnTo>
                    <a:lnTo>
                      <a:pt x="84" y="126"/>
                    </a:lnTo>
                    <a:lnTo>
                      <a:pt x="85" y="129"/>
                    </a:lnTo>
                    <a:lnTo>
                      <a:pt x="86" y="131"/>
                    </a:lnTo>
                    <a:lnTo>
                      <a:pt x="88" y="133"/>
                    </a:lnTo>
                    <a:lnTo>
                      <a:pt x="89" y="135"/>
                    </a:lnTo>
                    <a:lnTo>
                      <a:pt x="90" y="138"/>
                    </a:lnTo>
                    <a:lnTo>
                      <a:pt x="91" y="139"/>
                    </a:lnTo>
                    <a:lnTo>
                      <a:pt x="92" y="141"/>
                    </a:lnTo>
                    <a:lnTo>
                      <a:pt x="93" y="143"/>
                    </a:lnTo>
                    <a:lnTo>
                      <a:pt x="93" y="144"/>
                    </a:lnTo>
                    <a:lnTo>
                      <a:pt x="94" y="146"/>
                    </a:lnTo>
                    <a:lnTo>
                      <a:pt x="95" y="147"/>
                    </a:lnTo>
                    <a:lnTo>
                      <a:pt x="96" y="148"/>
                    </a:lnTo>
                    <a:lnTo>
                      <a:pt x="96" y="150"/>
                    </a:lnTo>
                    <a:lnTo>
                      <a:pt x="97" y="151"/>
                    </a:lnTo>
                    <a:lnTo>
                      <a:pt x="97" y="152"/>
                    </a:lnTo>
                    <a:lnTo>
                      <a:pt x="98" y="152"/>
                    </a:lnTo>
                    <a:lnTo>
                      <a:pt x="98" y="154"/>
                    </a:lnTo>
                    <a:lnTo>
                      <a:pt x="97" y="151"/>
                    </a:lnTo>
                    <a:lnTo>
                      <a:pt x="96" y="148"/>
                    </a:lnTo>
                    <a:lnTo>
                      <a:pt x="96" y="146"/>
                    </a:lnTo>
                    <a:lnTo>
                      <a:pt x="95" y="143"/>
                    </a:lnTo>
                    <a:lnTo>
                      <a:pt x="94" y="141"/>
                    </a:lnTo>
                    <a:lnTo>
                      <a:pt x="93" y="138"/>
                    </a:lnTo>
                    <a:lnTo>
                      <a:pt x="91" y="135"/>
                    </a:lnTo>
                    <a:lnTo>
                      <a:pt x="90" y="132"/>
                    </a:lnTo>
                    <a:lnTo>
                      <a:pt x="89" y="130"/>
                    </a:lnTo>
                    <a:lnTo>
                      <a:pt x="88" y="126"/>
                    </a:lnTo>
                    <a:lnTo>
                      <a:pt x="87" y="125"/>
                    </a:lnTo>
                    <a:lnTo>
                      <a:pt x="86" y="121"/>
                    </a:lnTo>
                    <a:lnTo>
                      <a:pt x="84" y="119"/>
                    </a:lnTo>
                    <a:lnTo>
                      <a:pt x="84" y="116"/>
                    </a:lnTo>
                    <a:lnTo>
                      <a:pt x="83" y="113"/>
                    </a:lnTo>
                    <a:lnTo>
                      <a:pt x="81" y="112"/>
                    </a:lnTo>
                    <a:lnTo>
                      <a:pt x="80" y="108"/>
                    </a:lnTo>
                    <a:lnTo>
                      <a:pt x="79" y="106"/>
                    </a:lnTo>
                    <a:lnTo>
                      <a:pt x="77" y="103"/>
                    </a:lnTo>
                    <a:lnTo>
                      <a:pt x="76" y="101"/>
                    </a:lnTo>
                    <a:lnTo>
                      <a:pt x="74" y="99"/>
                    </a:lnTo>
                    <a:lnTo>
                      <a:pt x="73" y="95"/>
                    </a:lnTo>
                    <a:lnTo>
                      <a:pt x="71" y="93"/>
                    </a:lnTo>
                    <a:lnTo>
                      <a:pt x="70" y="91"/>
                    </a:lnTo>
                    <a:lnTo>
                      <a:pt x="69" y="88"/>
                    </a:lnTo>
                    <a:lnTo>
                      <a:pt x="68" y="86"/>
                    </a:lnTo>
                    <a:lnTo>
                      <a:pt x="66" y="84"/>
                    </a:lnTo>
                    <a:lnTo>
                      <a:pt x="65" y="81"/>
                    </a:lnTo>
                    <a:lnTo>
                      <a:pt x="63" y="79"/>
                    </a:lnTo>
                    <a:lnTo>
                      <a:pt x="61" y="76"/>
                    </a:lnTo>
                    <a:lnTo>
                      <a:pt x="60" y="74"/>
                    </a:lnTo>
                    <a:lnTo>
                      <a:pt x="59" y="72"/>
                    </a:lnTo>
                    <a:lnTo>
                      <a:pt x="59" y="71"/>
                    </a:lnTo>
                    <a:lnTo>
                      <a:pt x="59" y="69"/>
                    </a:lnTo>
                    <a:lnTo>
                      <a:pt x="60" y="68"/>
                    </a:lnTo>
                    <a:lnTo>
                      <a:pt x="60" y="67"/>
                    </a:lnTo>
                    <a:lnTo>
                      <a:pt x="61" y="66"/>
                    </a:lnTo>
                    <a:lnTo>
                      <a:pt x="61" y="65"/>
                    </a:lnTo>
                    <a:lnTo>
                      <a:pt x="62" y="64"/>
                    </a:lnTo>
                    <a:lnTo>
                      <a:pt x="62" y="63"/>
                    </a:lnTo>
                    <a:lnTo>
                      <a:pt x="62" y="62"/>
                    </a:lnTo>
                    <a:lnTo>
                      <a:pt x="63" y="62"/>
                    </a:lnTo>
                    <a:lnTo>
                      <a:pt x="63" y="61"/>
                    </a:lnTo>
                    <a:lnTo>
                      <a:pt x="63" y="60"/>
                    </a:lnTo>
                    <a:lnTo>
                      <a:pt x="64" y="60"/>
                    </a:lnTo>
                    <a:lnTo>
                      <a:pt x="64" y="59"/>
                    </a:lnTo>
                    <a:lnTo>
                      <a:pt x="64" y="58"/>
                    </a:lnTo>
                    <a:lnTo>
                      <a:pt x="63" y="59"/>
                    </a:lnTo>
                    <a:lnTo>
                      <a:pt x="62" y="59"/>
                    </a:lnTo>
                    <a:lnTo>
                      <a:pt x="62" y="60"/>
                    </a:lnTo>
                    <a:lnTo>
                      <a:pt x="61" y="60"/>
                    </a:lnTo>
                    <a:lnTo>
                      <a:pt x="60" y="60"/>
                    </a:lnTo>
                    <a:lnTo>
                      <a:pt x="60" y="61"/>
                    </a:lnTo>
                    <a:lnTo>
                      <a:pt x="59" y="61"/>
                    </a:lnTo>
                    <a:lnTo>
                      <a:pt x="58" y="61"/>
                    </a:lnTo>
                    <a:lnTo>
                      <a:pt x="57" y="61"/>
                    </a:lnTo>
                    <a:lnTo>
                      <a:pt x="56" y="61"/>
                    </a:lnTo>
                    <a:lnTo>
                      <a:pt x="56" y="62"/>
                    </a:lnTo>
                    <a:lnTo>
                      <a:pt x="55" y="62"/>
                    </a:lnTo>
                    <a:lnTo>
                      <a:pt x="54" y="61"/>
                    </a:lnTo>
                    <a:lnTo>
                      <a:pt x="53" y="61"/>
                    </a:lnTo>
                    <a:lnTo>
                      <a:pt x="52" y="61"/>
                    </a:lnTo>
                    <a:lnTo>
                      <a:pt x="51" y="61"/>
                    </a:lnTo>
                    <a:lnTo>
                      <a:pt x="50" y="60"/>
                    </a:lnTo>
                    <a:lnTo>
                      <a:pt x="49" y="60"/>
                    </a:lnTo>
                    <a:lnTo>
                      <a:pt x="49" y="59"/>
                    </a:lnTo>
                    <a:lnTo>
                      <a:pt x="48" y="59"/>
                    </a:lnTo>
                    <a:lnTo>
                      <a:pt x="47" y="58"/>
                    </a:lnTo>
                    <a:lnTo>
                      <a:pt x="46" y="55"/>
                    </a:lnTo>
                    <a:lnTo>
                      <a:pt x="44" y="54"/>
                    </a:lnTo>
                    <a:lnTo>
                      <a:pt x="42" y="52"/>
                    </a:lnTo>
                    <a:lnTo>
                      <a:pt x="41" y="51"/>
                    </a:lnTo>
                    <a:lnTo>
                      <a:pt x="39" y="49"/>
                    </a:lnTo>
                    <a:lnTo>
                      <a:pt x="38" y="48"/>
                    </a:lnTo>
                    <a:lnTo>
                      <a:pt x="37" y="46"/>
                    </a:lnTo>
                    <a:lnTo>
                      <a:pt x="35" y="44"/>
                    </a:lnTo>
                    <a:lnTo>
                      <a:pt x="33" y="42"/>
                    </a:lnTo>
                    <a:lnTo>
                      <a:pt x="32" y="40"/>
                    </a:lnTo>
                    <a:lnTo>
                      <a:pt x="30" y="38"/>
                    </a:lnTo>
                    <a:lnTo>
                      <a:pt x="28" y="37"/>
                    </a:lnTo>
                    <a:lnTo>
                      <a:pt x="27" y="35"/>
                    </a:lnTo>
                    <a:lnTo>
                      <a:pt x="26" y="33"/>
                    </a:lnTo>
                    <a:lnTo>
                      <a:pt x="25" y="31"/>
                    </a:lnTo>
                    <a:lnTo>
                      <a:pt x="23" y="29"/>
                    </a:lnTo>
                    <a:lnTo>
                      <a:pt x="21" y="27"/>
                    </a:lnTo>
                    <a:lnTo>
                      <a:pt x="20" y="25"/>
                    </a:lnTo>
                    <a:lnTo>
                      <a:pt x="18" y="23"/>
                    </a:lnTo>
                    <a:lnTo>
                      <a:pt x="16" y="22"/>
                    </a:lnTo>
                    <a:lnTo>
                      <a:pt x="15" y="20"/>
                    </a:lnTo>
                    <a:lnTo>
                      <a:pt x="14" y="18"/>
                    </a:lnTo>
                    <a:lnTo>
                      <a:pt x="13" y="15"/>
                    </a:lnTo>
                    <a:lnTo>
                      <a:pt x="11" y="14"/>
                    </a:lnTo>
                    <a:lnTo>
                      <a:pt x="10" y="12"/>
                    </a:lnTo>
                    <a:lnTo>
                      <a:pt x="8" y="10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3" y="5"/>
                    </a:lnTo>
                    <a:lnTo>
                      <a:pt x="2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4" name="Freeform 172"/>
              <p:cNvSpPr>
                <a:spLocks/>
              </p:cNvSpPr>
              <p:nvPr/>
            </p:nvSpPr>
            <p:spPr bwMode="auto">
              <a:xfrm>
                <a:off x="2535" y="1606"/>
                <a:ext cx="89" cy="268"/>
              </a:xfrm>
              <a:custGeom>
                <a:avLst/>
                <a:gdLst>
                  <a:gd name="T0" fmla="*/ 1 w 69"/>
                  <a:gd name="T1" fmla="*/ 1 h 160"/>
                  <a:gd name="T2" fmla="*/ 6 w 69"/>
                  <a:gd name="T3" fmla="*/ 2 h 160"/>
                  <a:gd name="T4" fmla="*/ 12 w 69"/>
                  <a:gd name="T5" fmla="*/ 5 h 160"/>
                  <a:gd name="T6" fmla="*/ 18 w 69"/>
                  <a:gd name="T7" fmla="*/ 10 h 160"/>
                  <a:gd name="T8" fmla="*/ 25 w 69"/>
                  <a:gd name="T9" fmla="*/ 15 h 160"/>
                  <a:gd name="T10" fmla="*/ 32 w 69"/>
                  <a:gd name="T11" fmla="*/ 20 h 160"/>
                  <a:gd name="T12" fmla="*/ 39 w 69"/>
                  <a:gd name="T13" fmla="*/ 28 h 160"/>
                  <a:gd name="T14" fmla="*/ 45 w 69"/>
                  <a:gd name="T15" fmla="*/ 35 h 160"/>
                  <a:gd name="T16" fmla="*/ 50 w 69"/>
                  <a:gd name="T17" fmla="*/ 42 h 160"/>
                  <a:gd name="T18" fmla="*/ 55 w 69"/>
                  <a:gd name="T19" fmla="*/ 48 h 160"/>
                  <a:gd name="T20" fmla="*/ 58 w 69"/>
                  <a:gd name="T21" fmla="*/ 55 h 160"/>
                  <a:gd name="T22" fmla="*/ 61 w 69"/>
                  <a:gd name="T23" fmla="*/ 59 h 160"/>
                  <a:gd name="T24" fmla="*/ 63 w 69"/>
                  <a:gd name="T25" fmla="*/ 64 h 160"/>
                  <a:gd name="T26" fmla="*/ 65 w 69"/>
                  <a:gd name="T27" fmla="*/ 70 h 160"/>
                  <a:gd name="T28" fmla="*/ 66 w 69"/>
                  <a:gd name="T29" fmla="*/ 75 h 160"/>
                  <a:gd name="T30" fmla="*/ 67 w 69"/>
                  <a:gd name="T31" fmla="*/ 82 h 160"/>
                  <a:gd name="T32" fmla="*/ 68 w 69"/>
                  <a:gd name="T33" fmla="*/ 88 h 160"/>
                  <a:gd name="T34" fmla="*/ 68 w 69"/>
                  <a:gd name="T35" fmla="*/ 95 h 160"/>
                  <a:gd name="T36" fmla="*/ 68 w 69"/>
                  <a:gd name="T37" fmla="*/ 102 h 160"/>
                  <a:gd name="T38" fmla="*/ 67 w 69"/>
                  <a:gd name="T39" fmla="*/ 109 h 160"/>
                  <a:gd name="T40" fmla="*/ 66 w 69"/>
                  <a:gd name="T41" fmla="*/ 116 h 160"/>
                  <a:gd name="T42" fmla="*/ 64 w 69"/>
                  <a:gd name="T43" fmla="*/ 122 h 160"/>
                  <a:gd name="T44" fmla="*/ 61 w 69"/>
                  <a:gd name="T45" fmla="*/ 128 h 160"/>
                  <a:gd name="T46" fmla="*/ 57 w 69"/>
                  <a:gd name="T47" fmla="*/ 134 h 160"/>
                  <a:gd name="T48" fmla="*/ 54 w 69"/>
                  <a:gd name="T49" fmla="*/ 138 h 160"/>
                  <a:gd name="T50" fmla="*/ 50 w 69"/>
                  <a:gd name="T51" fmla="*/ 143 h 160"/>
                  <a:gd name="T52" fmla="*/ 45 w 69"/>
                  <a:gd name="T53" fmla="*/ 147 h 160"/>
                  <a:gd name="T54" fmla="*/ 43 w 69"/>
                  <a:gd name="T55" fmla="*/ 152 h 160"/>
                  <a:gd name="T56" fmla="*/ 39 w 69"/>
                  <a:gd name="T57" fmla="*/ 154 h 160"/>
                  <a:gd name="T58" fmla="*/ 36 w 69"/>
                  <a:gd name="T59" fmla="*/ 157 h 160"/>
                  <a:gd name="T60" fmla="*/ 37 w 69"/>
                  <a:gd name="T61" fmla="*/ 155 h 160"/>
                  <a:gd name="T62" fmla="*/ 41 w 69"/>
                  <a:gd name="T63" fmla="*/ 149 h 160"/>
                  <a:gd name="T64" fmla="*/ 44 w 69"/>
                  <a:gd name="T65" fmla="*/ 142 h 160"/>
                  <a:gd name="T66" fmla="*/ 49 w 69"/>
                  <a:gd name="T67" fmla="*/ 133 h 160"/>
                  <a:gd name="T68" fmla="*/ 54 w 69"/>
                  <a:gd name="T69" fmla="*/ 122 h 160"/>
                  <a:gd name="T70" fmla="*/ 57 w 69"/>
                  <a:gd name="T71" fmla="*/ 113 h 160"/>
                  <a:gd name="T72" fmla="*/ 59 w 69"/>
                  <a:gd name="T73" fmla="*/ 103 h 160"/>
                  <a:gd name="T74" fmla="*/ 60 w 69"/>
                  <a:gd name="T75" fmla="*/ 96 h 160"/>
                  <a:gd name="T76" fmla="*/ 59 w 69"/>
                  <a:gd name="T77" fmla="*/ 88 h 160"/>
                  <a:gd name="T78" fmla="*/ 57 w 69"/>
                  <a:gd name="T79" fmla="*/ 82 h 160"/>
                  <a:gd name="T80" fmla="*/ 56 w 69"/>
                  <a:gd name="T81" fmla="*/ 74 h 160"/>
                  <a:gd name="T82" fmla="*/ 54 w 69"/>
                  <a:gd name="T83" fmla="*/ 68 h 160"/>
                  <a:gd name="T84" fmla="*/ 51 w 69"/>
                  <a:gd name="T85" fmla="*/ 61 h 160"/>
                  <a:gd name="T86" fmla="*/ 48 w 69"/>
                  <a:gd name="T87" fmla="*/ 55 h 160"/>
                  <a:gd name="T88" fmla="*/ 44 w 69"/>
                  <a:gd name="T89" fmla="*/ 49 h 160"/>
                  <a:gd name="T90" fmla="*/ 41 w 69"/>
                  <a:gd name="T91" fmla="*/ 44 h 160"/>
                  <a:gd name="T92" fmla="*/ 37 w 69"/>
                  <a:gd name="T93" fmla="*/ 40 h 160"/>
                  <a:gd name="T94" fmla="*/ 34 w 69"/>
                  <a:gd name="T95" fmla="*/ 36 h 160"/>
                  <a:gd name="T96" fmla="*/ 32 w 69"/>
                  <a:gd name="T97" fmla="*/ 32 h 160"/>
                  <a:gd name="T98" fmla="*/ 29 w 69"/>
                  <a:gd name="T99" fmla="*/ 29 h 160"/>
                  <a:gd name="T100" fmla="*/ 26 w 69"/>
                  <a:gd name="T101" fmla="*/ 25 h 160"/>
                  <a:gd name="T102" fmla="*/ 23 w 69"/>
                  <a:gd name="T103" fmla="*/ 23 h 160"/>
                  <a:gd name="T104" fmla="*/ 21 w 69"/>
                  <a:gd name="T105" fmla="*/ 19 h 160"/>
                  <a:gd name="T106" fmla="*/ 17 w 69"/>
                  <a:gd name="T107" fmla="*/ 16 h 160"/>
                  <a:gd name="T108" fmla="*/ 14 w 69"/>
                  <a:gd name="T109" fmla="*/ 12 h 160"/>
                  <a:gd name="T110" fmla="*/ 11 w 69"/>
                  <a:gd name="T111" fmla="*/ 10 h 160"/>
                  <a:gd name="T112" fmla="*/ 7 w 69"/>
                  <a:gd name="T113" fmla="*/ 7 h 160"/>
                  <a:gd name="T114" fmla="*/ 4 w 69"/>
                  <a:gd name="T115" fmla="*/ 4 h 160"/>
                  <a:gd name="T116" fmla="*/ 1 w 69"/>
                  <a:gd name="T117" fmla="*/ 2 h 160"/>
                  <a:gd name="T118" fmla="*/ 0 w 69"/>
                  <a:gd name="T119" fmla="*/ 0 h 16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9"/>
                  <a:gd name="T181" fmla="*/ 0 h 160"/>
                  <a:gd name="T182" fmla="*/ 69 w 69"/>
                  <a:gd name="T183" fmla="*/ 160 h 16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9" h="160">
                    <a:moveTo>
                      <a:pt x="0" y="0"/>
                    </a:moveTo>
                    <a:lnTo>
                      <a:pt x="0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3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4" y="7"/>
                    </a:lnTo>
                    <a:lnTo>
                      <a:pt x="16" y="9"/>
                    </a:lnTo>
                    <a:lnTo>
                      <a:pt x="18" y="10"/>
                    </a:lnTo>
                    <a:lnTo>
                      <a:pt x="20" y="10"/>
                    </a:lnTo>
                    <a:lnTo>
                      <a:pt x="22" y="11"/>
                    </a:lnTo>
                    <a:lnTo>
                      <a:pt x="23" y="12"/>
                    </a:lnTo>
                    <a:lnTo>
                      <a:pt x="25" y="15"/>
                    </a:lnTo>
                    <a:lnTo>
                      <a:pt x="27" y="16"/>
                    </a:lnTo>
                    <a:lnTo>
                      <a:pt x="29" y="17"/>
                    </a:lnTo>
                    <a:lnTo>
                      <a:pt x="31" y="19"/>
                    </a:lnTo>
                    <a:lnTo>
                      <a:pt x="32" y="20"/>
                    </a:lnTo>
                    <a:lnTo>
                      <a:pt x="34" y="23"/>
                    </a:lnTo>
                    <a:lnTo>
                      <a:pt x="35" y="23"/>
                    </a:lnTo>
                    <a:lnTo>
                      <a:pt x="37" y="25"/>
                    </a:lnTo>
                    <a:lnTo>
                      <a:pt x="39" y="28"/>
                    </a:lnTo>
                    <a:lnTo>
                      <a:pt x="41" y="29"/>
                    </a:lnTo>
                    <a:lnTo>
                      <a:pt x="42" y="31"/>
                    </a:lnTo>
                    <a:lnTo>
                      <a:pt x="44" y="33"/>
                    </a:lnTo>
                    <a:lnTo>
                      <a:pt x="45" y="35"/>
                    </a:lnTo>
                    <a:lnTo>
                      <a:pt x="46" y="37"/>
                    </a:lnTo>
                    <a:lnTo>
                      <a:pt x="48" y="38"/>
                    </a:lnTo>
                    <a:lnTo>
                      <a:pt x="49" y="41"/>
                    </a:lnTo>
                    <a:lnTo>
                      <a:pt x="50" y="42"/>
                    </a:lnTo>
                    <a:lnTo>
                      <a:pt x="52" y="44"/>
                    </a:lnTo>
                    <a:lnTo>
                      <a:pt x="53" y="45"/>
                    </a:lnTo>
                    <a:lnTo>
                      <a:pt x="54" y="47"/>
                    </a:lnTo>
                    <a:lnTo>
                      <a:pt x="55" y="48"/>
                    </a:lnTo>
                    <a:lnTo>
                      <a:pt x="55" y="50"/>
                    </a:lnTo>
                    <a:lnTo>
                      <a:pt x="56" y="51"/>
                    </a:lnTo>
                    <a:lnTo>
                      <a:pt x="57" y="53"/>
                    </a:lnTo>
                    <a:lnTo>
                      <a:pt x="58" y="55"/>
                    </a:lnTo>
                    <a:lnTo>
                      <a:pt x="59" y="56"/>
                    </a:lnTo>
                    <a:lnTo>
                      <a:pt x="59" y="57"/>
                    </a:lnTo>
                    <a:lnTo>
                      <a:pt x="60" y="58"/>
                    </a:lnTo>
                    <a:lnTo>
                      <a:pt x="61" y="59"/>
                    </a:lnTo>
                    <a:lnTo>
                      <a:pt x="61" y="61"/>
                    </a:lnTo>
                    <a:lnTo>
                      <a:pt x="62" y="62"/>
                    </a:lnTo>
                    <a:lnTo>
                      <a:pt x="63" y="63"/>
                    </a:lnTo>
                    <a:lnTo>
                      <a:pt x="63" y="64"/>
                    </a:lnTo>
                    <a:lnTo>
                      <a:pt x="64" y="65"/>
                    </a:lnTo>
                    <a:lnTo>
                      <a:pt x="64" y="68"/>
                    </a:lnTo>
                    <a:lnTo>
                      <a:pt x="64" y="69"/>
                    </a:lnTo>
                    <a:lnTo>
                      <a:pt x="65" y="70"/>
                    </a:lnTo>
                    <a:lnTo>
                      <a:pt x="65" y="71"/>
                    </a:lnTo>
                    <a:lnTo>
                      <a:pt x="65" y="73"/>
                    </a:lnTo>
                    <a:lnTo>
                      <a:pt x="66" y="74"/>
                    </a:lnTo>
                    <a:lnTo>
                      <a:pt x="66" y="75"/>
                    </a:lnTo>
                    <a:lnTo>
                      <a:pt x="66" y="77"/>
                    </a:lnTo>
                    <a:lnTo>
                      <a:pt x="67" y="78"/>
                    </a:lnTo>
                    <a:lnTo>
                      <a:pt x="67" y="80"/>
                    </a:lnTo>
                    <a:lnTo>
                      <a:pt x="67" y="82"/>
                    </a:lnTo>
                    <a:lnTo>
                      <a:pt x="67" y="83"/>
                    </a:lnTo>
                    <a:lnTo>
                      <a:pt x="67" y="85"/>
                    </a:lnTo>
                    <a:lnTo>
                      <a:pt x="68" y="86"/>
                    </a:lnTo>
                    <a:lnTo>
                      <a:pt x="68" y="88"/>
                    </a:lnTo>
                    <a:lnTo>
                      <a:pt x="68" y="90"/>
                    </a:lnTo>
                    <a:lnTo>
                      <a:pt x="68" y="91"/>
                    </a:lnTo>
                    <a:lnTo>
                      <a:pt x="68" y="94"/>
                    </a:lnTo>
                    <a:lnTo>
                      <a:pt x="68" y="95"/>
                    </a:lnTo>
                    <a:lnTo>
                      <a:pt x="68" y="97"/>
                    </a:lnTo>
                    <a:lnTo>
                      <a:pt x="68" y="99"/>
                    </a:lnTo>
                    <a:lnTo>
                      <a:pt x="68" y="100"/>
                    </a:lnTo>
                    <a:lnTo>
                      <a:pt x="68" y="102"/>
                    </a:lnTo>
                    <a:lnTo>
                      <a:pt x="68" y="104"/>
                    </a:lnTo>
                    <a:lnTo>
                      <a:pt x="68" y="106"/>
                    </a:lnTo>
                    <a:lnTo>
                      <a:pt x="68" y="108"/>
                    </a:lnTo>
                    <a:lnTo>
                      <a:pt x="67" y="109"/>
                    </a:lnTo>
                    <a:lnTo>
                      <a:pt x="67" y="111"/>
                    </a:lnTo>
                    <a:lnTo>
                      <a:pt x="67" y="113"/>
                    </a:lnTo>
                    <a:lnTo>
                      <a:pt x="66" y="114"/>
                    </a:lnTo>
                    <a:lnTo>
                      <a:pt x="66" y="116"/>
                    </a:lnTo>
                    <a:lnTo>
                      <a:pt x="66" y="117"/>
                    </a:lnTo>
                    <a:lnTo>
                      <a:pt x="65" y="120"/>
                    </a:lnTo>
                    <a:lnTo>
                      <a:pt x="64" y="121"/>
                    </a:lnTo>
                    <a:lnTo>
                      <a:pt x="64" y="122"/>
                    </a:lnTo>
                    <a:lnTo>
                      <a:pt x="63" y="124"/>
                    </a:lnTo>
                    <a:lnTo>
                      <a:pt x="63" y="125"/>
                    </a:lnTo>
                    <a:lnTo>
                      <a:pt x="62" y="127"/>
                    </a:lnTo>
                    <a:lnTo>
                      <a:pt x="61" y="128"/>
                    </a:lnTo>
                    <a:lnTo>
                      <a:pt x="60" y="129"/>
                    </a:lnTo>
                    <a:lnTo>
                      <a:pt x="59" y="130"/>
                    </a:lnTo>
                    <a:lnTo>
                      <a:pt x="58" y="133"/>
                    </a:lnTo>
                    <a:lnTo>
                      <a:pt x="57" y="134"/>
                    </a:lnTo>
                    <a:lnTo>
                      <a:pt x="56" y="135"/>
                    </a:lnTo>
                    <a:lnTo>
                      <a:pt x="55" y="135"/>
                    </a:lnTo>
                    <a:lnTo>
                      <a:pt x="55" y="137"/>
                    </a:lnTo>
                    <a:lnTo>
                      <a:pt x="54" y="138"/>
                    </a:lnTo>
                    <a:lnTo>
                      <a:pt x="53" y="140"/>
                    </a:lnTo>
                    <a:lnTo>
                      <a:pt x="52" y="141"/>
                    </a:lnTo>
                    <a:lnTo>
                      <a:pt x="51" y="142"/>
                    </a:lnTo>
                    <a:lnTo>
                      <a:pt x="50" y="143"/>
                    </a:lnTo>
                    <a:lnTo>
                      <a:pt x="49" y="144"/>
                    </a:lnTo>
                    <a:lnTo>
                      <a:pt x="48" y="146"/>
                    </a:lnTo>
                    <a:lnTo>
                      <a:pt x="47" y="147"/>
                    </a:lnTo>
                    <a:lnTo>
                      <a:pt x="45" y="147"/>
                    </a:lnTo>
                    <a:lnTo>
                      <a:pt x="44" y="148"/>
                    </a:lnTo>
                    <a:lnTo>
                      <a:pt x="44" y="149"/>
                    </a:lnTo>
                    <a:lnTo>
                      <a:pt x="44" y="151"/>
                    </a:lnTo>
                    <a:lnTo>
                      <a:pt x="43" y="152"/>
                    </a:lnTo>
                    <a:lnTo>
                      <a:pt x="42" y="152"/>
                    </a:lnTo>
                    <a:lnTo>
                      <a:pt x="41" y="153"/>
                    </a:lnTo>
                    <a:lnTo>
                      <a:pt x="40" y="154"/>
                    </a:lnTo>
                    <a:lnTo>
                      <a:pt x="39" y="154"/>
                    </a:lnTo>
                    <a:lnTo>
                      <a:pt x="39" y="155"/>
                    </a:lnTo>
                    <a:lnTo>
                      <a:pt x="38" y="156"/>
                    </a:lnTo>
                    <a:lnTo>
                      <a:pt x="37" y="157"/>
                    </a:lnTo>
                    <a:lnTo>
                      <a:pt x="36" y="157"/>
                    </a:lnTo>
                    <a:lnTo>
                      <a:pt x="36" y="159"/>
                    </a:lnTo>
                    <a:lnTo>
                      <a:pt x="36" y="157"/>
                    </a:lnTo>
                    <a:lnTo>
                      <a:pt x="37" y="156"/>
                    </a:lnTo>
                    <a:lnTo>
                      <a:pt x="37" y="155"/>
                    </a:lnTo>
                    <a:lnTo>
                      <a:pt x="38" y="154"/>
                    </a:lnTo>
                    <a:lnTo>
                      <a:pt x="39" y="153"/>
                    </a:lnTo>
                    <a:lnTo>
                      <a:pt x="40" y="152"/>
                    </a:lnTo>
                    <a:lnTo>
                      <a:pt x="41" y="149"/>
                    </a:lnTo>
                    <a:lnTo>
                      <a:pt x="42" y="147"/>
                    </a:lnTo>
                    <a:lnTo>
                      <a:pt x="43" y="147"/>
                    </a:lnTo>
                    <a:lnTo>
                      <a:pt x="44" y="144"/>
                    </a:lnTo>
                    <a:lnTo>
                      <a:pt x="44" y="142"/>
                    </a:lnTo>
                    <a:lnTo>
                      <a:pt x="46" y="140"/>
                    </a:lnTo>
                    <a:lnTo>
                      <a:pt x="47" y="138"/>
                    </a:lnTo>
                    <a:lnTo>
                      <a:pt x="48" y="135"/>
                    </a:lnTo>
                    <a:lnTo>
                      <a:pt x="49" y="133"/>
                    </a:lnTo>
                    <a:lnTo>
                      <a:pt x="50" y="130"/>
                    </a:lnTo>
                    <a:lnTo>
                      <a:pt x="52" y="128"/>
                    </a:lnTo>
                    <a:lnTo>
                      <a:pt x="53" y="125"/>
                    </a:lnTo>
                    <a:lnTo>
                      <a:pt x="54" y="122"/>
                    </a:lnTo>
                    <a:lnTo>
                      <a:pt x="55" y="121"/>
                    </a:lnTo>
                    <a:lnTo>
                      <a:pt x="55" y="117"/>
                    </a:lnTo>
                    <a:lnTo>
                      <a:pt x="56" y="115"/>
                    </a:lnTo>
                    <a:lnTo>
                      <a:pt x="57" y="113"/>
                    </a:lnTo>
                    <a:lnTo>
                      <a:pt x="58" y="110"/>
                    </a:lnTo>
                    <a:lnTo>
                      <a:pt x="58" y="108"/>
                    </a:lnTo>
                    <a:lnTo>
                      <a:pt x="59" y="106"/>
                    </a:lnTo>
                    <a:lnTo>
                      <a:pt x="59" y="103"/>
                    </a:lnTo>
                    <a:lnTo>
                      <a:pt x="60" y="101"/>
                    </a:lnTo>
                    <a:lnTo>
                      <a:pt x="60" y="99"/>
                    </a:lnTo>
                    <a:lnTo>
                      <a:pt x="60" y="98"/>
                    </a:lnTo>
                    <a:lnTo>
                      <a:pt x="60" y="96"/>
                    </a:lnTo>
                    <a:lnTo>
                      <a:pt x="59" y="94"/>
                    </a:lnTo>
                    <a:lnTo>
                      <a:pt x="59" y="93"/>
                    </a:lnTo>
                    <a:lnTo>
                      <a:pt x="59" y="90"/>
                    </a:lnTo>
                    <a:lnTo>
                      <a:pt x="59" y="88"/>
                    </a:lnTo>
                    <a:lnTo>
                      <a:pt x="59" y="87"/>
                    </a:lnTo>
                    <a:lnTo>
                      <a:pt x="58" y="85"/>
                    </a:lnTo>
                    <a:lnTo>
                      <a:pt x="58" y="83"/>
                    </a:lnTo>
                    <a:lnTo>
                      <a:pt x="57" y="82"/>
                    </a:lnTo>
                    <a:lnTo>
                      <a:pt x="57" y="80"/>
                    </a:lnTo>
                    <a:lnTo>
                      <a:pt x="57" y="77"/>
                    </a:lnTo>
                    <a:lnTo>
                      <a:pt x="56" y="76"/>
                    </a:lnTo>
                    <a:lnTo>
                      <a:pt x="56" y="74"/>
                    </a:lnTo>
                    <a:lnTo>
                      <a:pt x="55" y="72"/>
                    </a:lnTo>
                    <a:lnTo>
                      <a:pt x="55" y="71"/>
                    </a:lnTo>
                    <a:lnTo>
                      <a:pt x="55" y="69"/>
                    </a:lnTo>
                    <a:lnTo>
                      <a:pt x="54" y="68"/>
                    </a:lnTo>
                    <a:lnTo>
                      <a:pt x="53" y="65"/>
                    </a:lnTo>
                    <a:lnTo>
                      <a:pt x="53" y="64"/>
                    </a:lnTo>
                    <a:lnTo>
                      <a:pt x="52" y="62"/>
                    </a:lnTo>
                    <a:lnTo>
                      <a:pt x="51" y="61"/>
                    </a:lnTo>
                    <a:lnTo>
                      <a:pt x="50" y="59"/>
                    </a:lnTo>
                    <a:lnTo>
                      <a:pt x="50" y="58"/>
                    </a:lnTo>
                    <a:lnTo>
                      <a:pt x="49" y="56"/>
                    </a:lnTo>
                    <a:lnTo>
                      <a:pt x="48" y="55"/>
                    </a:lnTo>
                    <a:lnTo>
                      <a:pt x="47" y="54"/>
                    </a:lnTo>
                    <a:lnTo>
                      <a:pt x="46" y="51"/>
                    </a:lnTo>
                    <a:lnTo>
                      <a:pt x="45" y="50"/>
                    </a:lnTo>
                    <a:lnTo>
                      <a:pt x="44" y="49"/>
                    </a:lnTo>
                    <a:lnTo>
                      <a:pt x="44" y="48"/>
                    </a:lnTo>
                    <a:lnTo>
                      <a:pt x="43" y="47"/>
                    </a:lnTo>
                    <a:lnTo>
                      <a:pt x="42" y="45"/>
                    </a:lnTo>
                    <a:lnTo>
                      <a:pt x="41" y="44"/>
                    </a:lnTo>
                    <a:lnTo>
                      <a:pt x="40" y="43"/>
                    </a:lnTo>
                    <a:lnTo>
                      <a:pt x="39" y="42"/>
                    </a:lnTo>
                    <a:lnTo>
                      <a:pt x="38" y="41"/>
                    </a:lnTo>
                    <a:lnTo>
                      <a:pt x="37" y="40"/>
                    </a:lnTo>
                    <a:lnTo>
                      <a:pt x="36" y="38"/>
                    </a:lnTo>
                    <a:lnTo>
                      <a:pt x="35" y="37"/>
                    </a:lnTo>
                    <a:lnTo>
                      <a:pt x="34" y="37"/>
                    </a:lnTo>
                    <a:lnTo>
                      <a:pt x="34" y="36"/>
                    </a:lnTo>
                    <a:lnTo>
                      <a:pt x="34" y="35"/>
                    </a:lnTo>
                    <a:lnTo>
                      <a:pt x="33" y="34"/>
                    </a:lnTo>
                    <a:lnTo>
                      <a:pt x="32" y="33"/>
                    </a:lnTo>
                    <a:lnTo>
                      <a:pt x="32" y="32"/>
                    </a:lnTo>
                    <a:lnTo>
                      <a:pt x="31" y="31"/>
                    </a:lnTo>
                    <a:lnTo>
                      <a:pt x="30" y="31"/>
                    </a:lnTo>
                    <a:lnTo>
                      <a:pt x="30" y="30"/>
                    </a:lnTo>
                    <a:lnTo>
                      <a:pt x="29" y="29"/>
                    </a:lnTo>
                    <a:lnTo>
                      <a:pt x="28" y="28"/>
                    </a:lnTo>
                    <a:lnTo>
                      <a:pt x="28" y="27"/>
                    </a:lnTo>
                    <a:lnTo>
                      <a:pt x="27" y="27"/>
                    </a:lnTo>
                    <a:lnTo>
                      <a:pt x="26" y="25"/>
                    </a:lnTo>
                    <a:lnTo>
                      <a:pt x="26" y="24"/>
                    </a:lnTo>
                    <a:lnTo>
                      <a:pt x="25" y="24"/>
                    </a:lnTo>
                    <a:lnTo>
                      <a:pt x="24" y="23"/>
                    </a:lnTo>
                    <a:lnTo>
                      <a:pt x="23" y="23"/>
                    </a:lnTo>
                    <a:lnTo>
                      <a:pt x="23" y="21"/>
                    </a:lnTo>
                    <a:lnTo>
                      <a:pt x="22" y="20"/>
                    </a:lnTo>
                    <a:lnTo>
                      <a:pt x="21" y="19"/>
                    </a:lnTo>
                    <a:lnTo>
                      <a:pt x="20" y="18"/>
                    </a:lnTo>
                    <a:lnTo>
                      <a:pt x="19" y="17"/>
                    </a:lnTo>
                    <a:lnTo>
                      <a:pt x="18" y="17"/>
                    </a:lnTo>
                    <a:lnTo>
                      <a:pt x="17" y="16"/>
                    </a:lnTo>
                    <a:lnTo>
                      <a:pt x="16" y="15"/>
                    </a:lnTo>
                    <a:lnTo>
                      <a:pt x="15" y="15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3" y="11"/>
                    </a:lnTo>
                    <a:lnTo>
                      <a:pt x="12" y="10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9" y="9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6" y="5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5" name="Freeform 173"/>
              <p:cNvSpPr>
                <a:spLocks/>
              </p:cNvSpPr>
              <p:nvPr/>
            </p:nvSpPr>
            <p:spPr bwMode="auto">
              <a:xfrm>
                <a:off x="2670" y="1729"/>
                <a:ext cx="86" cy="118"/>
              </a:xfrm>
              <a:custGeom>
                <a:avLst/>
                <a:gdLst>
                  <a:gd name="T0" fmla="*/ 11 w 67"/>
                  <a:gd name="T1" fmla="*/ 0 h 71"/>
                  <a:gd name="T2" fmla="*/ 15 w 67"/>
                  <a:gd name="T3" fmla="*/ 0 h 71"/>
                  <a:gd name="T4" fmla="*/ 18 w 67"/>
                  <a:gd name="T5" fmla="*/ 0 h 71"/>
                  <a:gd name="T6" fmla="*/ 22 w 67"/>
                  <a:gd name="T7" fmla="*/ 1 h 71"/>
                  <a:gd name="T8" fmla="*/ 26 w 67"/>
                  <a:gd name="T9" fmla="*/ 1 h 71"/>
                  <a:gd name="T10" fmla="*/ 29 w 67"/>
                  <a:gd name="T11" fmla="*/ 7 h 71"/>
                  <a:gd name="T12" fmla="*/ 33 w 67"/>
                  <a:gd name="T13" fmla="*/ 13 h 71"/>
                  <a:gd name="T14" fmla="*/ 37 w 67"/>
                  <a:gd name="T15" fmla="*/ 18 h 71"/>
                  <a:gd name="T16" fmla="*/ 42 w 67"/>
                  <a:gd name="T17" fmla="*/ 23 h 71"/>
                  <a:gd name="T18" fmla="*/ 47 w 67"/>
                  <a:gd name="T19" fmla="*/ 27 h 71"/>
                  <a:gd name="T20" fmla="*/ 52 w 67"/>
                  <a:gd name="T21" fmla="*/ 30 h 71"/>
                  <a:gd name="T22" fmla="*/ 58 w 67"/>
                  <a:gd name="T23" fmla="*/ 35 h 71"/>
                  <a:gd name="T24" fmla="*/ 64 w 67"/>
                  <a:gd name="T25" fmla="*/ 37 h 71"/>
                  <a:gd name="T26" fmla="*/ 64 w 67"/>
                  <a:gd name="T27" fmla="*/ 40 h 71"/>
                  <a:gd name="T28" fmla="*/ 61 w 67"/>
                  <a:gd name="T29" fmla="*/ 43 h 71"/>
                  <a:gd name="T30" fmla="*/ 60 w 67"/>
                  <a:gd name="T31" fmla="*/ 47 h 71"/>
                  <a:gd name="T32" fmla="*/ 58 w 67"/>
                  <a:gd name="T33" fmla="*/ 51 h 71"/>
                  <a:gd name="T34" fmla="*/ 58 w 67"/>
                  <a:gd name="T35" fmla="*/ 56 h 71"/>
                  <a:gd name="T36" fmla="*/ 58 w 67"/>
                  <a:gd name="T37" fmla="*/ 60 h 71"/>
                  <a:gd name="T38" fmla="*/ 58 w 67"/>
                  <a:gd name="T39" fmla="*/ 64 h 71"/>
                  <a:gd name="T40" fmla="*/ 59 w 67"/>
                  <a:gd name="T41" fmla="*/ 68 h 71"/>
                  <a:gd name="T42" fmla="*/ 59 w 67"/>
                  <a:gd name="T43" fmla="*/ 66 h 71"/>
                  <a:gd name="T44" fmla="*/ 58 w 67"/>
                  <a:gd name="T45" fmla="*/ 63 h 71"/>
                  <a:gd name="T46" fmla="*/ 56 w 67"/>
                  <a:gd name="T47" fmla="*/ 59 h 71"/>
                  <a:gd name="T48" fmla="*/ 54 w 67"/>
                  <a:gd name="T49" fmla="*/ 55 h 71"/>
                  <a:gd name="T50" fmla="*/ 52 w 67"/>
                  <a:gd name="T51" fmla="*/ 51 h 71"/>
                  <a:gd name="T52" fmla="*/ 50 w 67"/>
                  <a:gd name="T53" fmla="*/ 47 h 71"/>
                  <a:gd name="T54" fmla="*/ 46 w 67"/>
                  <a:gd name="T55" fmla="*/ 42 h 71"/>
                  <a:gd name="T56" fmla="*/ 40 w 67"/>
                  <a:gd name="T57" fmla="*/ 37 h 71"/>
                  <a:gd name="T58" fmla="*/ 34 w 67"/>
                  <a:gd name="T59" fmla="*/ 31 h 71"/>
                  <a:gd name="T60" fmla="*/ 27 w 67"/>
                  <a:gd name="T61" fmla="*/ 26 h 71"/>
                  <a:gd name="T62" fmla="*/ 21 w 67"/>
                  <a:gd name="T63" fmla="*/ 22 h 71"/>
                  <a:gd name="T64" fmla="*/ 14 w 67"/>
                  <a:gd name="T65" fmla="*/ 16 h 71"/>
                  <a:gd name="T66" fmla="*/ 7 w 67"/>
                  <a:gd name="T67" fmla="*/ 12 h 71"/>
                  <a:gd name="T68" fmla="*/ 0 w 67"/>
                  <a:gd name="T69" fmla="*/ 7 h 71"/>
                  <a:gd name="T70" fmla="*/ 1 w 67"/>
                  <a:gd name="T71" fmla="*/ 5 h 71"/>
                  <a:gd name="T72" fmla="*/ 4 w 67"/>
                  <a:gd name="T73" fmla="*/ 3 h 71"/>
                  <a:gd name="T74" fmla="*/ 8 w 67"/>
                  <a:gd name="T75" fmla="*/ 5 h 71"/>
                  <a:gd name="T76" fmla="*/ 10 w 67"/>
                  <a:gd name="T77" fmla="*/ 7 h 71"/>
                  <a:gd name="T78" fmla="*/ 14 w 67"/>
                  <a:gd name="T79" fmla="*/ 9 h 71"/>
                  <a:gd name="T80" fmla="*/ 16 w 67"/>
                  <a:gd name="T81" fmla="*/ 12 h 71"/>
                  <a:gd name="T82" fmla="*/ 19 w 67"/>
                  <a:gd name="T83" fmla="*/ 14 h 71"/>
                  <a:gd name="T84" fmla="*/ 22 w 67"/>
                  <a:gd name="T85" fmla="*/ 16 h 71"/>
                  <a:gd name="T86" fmla="*/ 26 w 67"/>
                  <a:gd name="T87" fmla="*/ 20 h 71"/>
                  <a:gd name="T88" fmla="*/ 22 w 67"/>
                  <a:gd name="T89" fmla="*/ 15 h 71"/>
                  <a:gd name="T90" fmla="*/ 19 w 67"/>
                  <a:gd name="T91" fmla="*/ 12 h 71"/>
                  <a:gd name="T92" fmla="*/ 17 w 67"/>
                  <a:gd name="T93" fmla="*/ 10 h 71"/>
                  <a:gd name="T94" fmla="*/ 15 w 67"/>
                  <a:gd name="T95" fmla="*/ 7 h 71"/>
                  <a:gd name="T96" fmla="*/ 13 w 67"/>
                  <a:gd name="T97" fmla="*/ 3 h 71"/>
                  <a:gd name="T98" fmla="*/ 11 w 67"/>
                  <a:gd name="T99" fmla="*/ 1 h 7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67"/>
                  <a:gd name="T151" fmla="*/ 0 h 71"/>
                  <a:gd name="T152" fmla="*/ 67 w 67"/>
                  <a:gd name="T153" fmla="*/ 71 h 71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67" h="71">
                    <a:moveTo>
                      <a:pt x="9" y="0"/>
                    </a:move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5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7" y="3"/>
                    </a:lnTo>
                    <a:lnTo>
                      <a:pt x="28" y="5"/>
                    </a:lnTo>
                    <a:lnTo>
                      <a:pt x="29" y="7"/>
                    </a:lnTo>
                    <a:lnTo>
                      <a:pt x="30" y="9"/>
                    </a:lnTo>
                    <a:lnTo>
                      <a:pt x="31" y="10"/>
                    </a:lnTo>
                    <a:lnTo>
                      <a:pt x="32" y="11"/>
                    </a:lnTo>
                    <a:lnTo>
                      <a:pt x="33" y="13"/>
                    </a:lnTo>
                    <a:lnTo>
                      <a:pt x="34" y="14"/>
                    </a:lnTo>
                    <a:lnTo>
                      <a:pt x="36" y="15"/>
                    </a:lnTo>
                    <a:lnTo>
                      <a:pt x="37" y="17"/>
                    </a:lnTo>
                    <a:lnTo>
                      <a:pt x="37" y="18"/>
                    </a:lnTo>
                    <a:lnTo>
                      <a:pt x="38" y="20"/>
                    </a:lnTo>
                    <a:lnTo>
                      <a:pt x="39" y="21"/>
                    </a:lnTo>
                    <a:lnTo>
                      <a:pt x="40" y="22"/>
                    </a:lnTo>
                    <a:lnTo>
                      <a:pt x="42" y="23"/>
                    </a:lnTo>
                    <a:lnTo>
                      <a:pt x="43" y="24"/>
                    </a:lnTo>
                    <a:lnTo>
                      <a:pt x="44" y="25"/>
                    </a:lnTo>
                    <a:lnTo>
                      <a:pt x="45" y="26"/>
                    </a:lnTo>
                    <a:lnTo>
                      <a:pt x="47" y="27"/>
                    </a:lnTo>
                    <a:lnTo>
                      <a:pt x="48" y="28"/>
                    </a:lnTo>
                    <a:lnTo>
                      <a:pt x="49" y="29"/>
                    </a:lnTo>
                    <a:lnTo>
                      <a:pt x="50" y="30"/>
                    </a:lnTo>
                    <a:lnTo>
                      <a:pt x="52" y="30"/>
                    </a:lnTo>
                    <a:lnTo>
                      <a:pt x="53" y="31"/>
                    </a:lnTo>
                    <a:lnTo>
                      <a:pt x="55" y="32"/>
                    </a:lnTo>
                    <a:lnTo>
                      <a:pt x="56" y="33"/>
                    </a:lnTo>
                    <a:lnTo>
                      <a:pt x="58" y="35"/>
                    </a:lnTo>
                    <a:lnTo>
                      <a:pt x="59" y="35"/>
                    </a:lnTo>
                    <a:lnTo>
                      <a:pt x="61" y="36"/>
                    </a:lnTo>
                    <a:lnTo>
                      <a:pt x="63" y="37"/>
                    </a:lnTo>
                    <a:lnTo>
                      <a:pt x="64" y="37"/>
                    </a:lnTo>
                    <a:lnTo>
                      <a:pt x="66" y="37"/>
                    </a:lnTo>
                    <a:lnTo>
                      <a:pt x="65" y="38"/>
                    </a:lnTo>
                    <a:lnTo>
                      <a:pt x="65" y="40"/>
                    </a:lnTo>
                    <a:lnTo>
                      <a:pt x="64" y="40"/>
                    </a:lnTo>
                    <a:lnTo>
                      <a:pt x="63" y="41"/>
                    </a:lnTo>
                    <a:lnTo>
                      <a:pt x="63" y="42"/>
                    </a:lnTo>
                    <a:lnTo>
                      <a:pt x="62" y="43"/>
                    </a:lnTo>
                    <a:lnTo>
                      <a:pt x="61" y="43"/>
                    </a:lnTo>
                    <a:lnTo>
                      <a:pt x="61" y="44"/>
                    </a:lnTo>
                    <a:lnTo>
                      <a:pt x="60" y="45"/>
                    </a:lnTo>
                    <a:lnTo>
                      <a:pt x="60" y="46"/>
                    </a:lnTo>
                    <a:lnTo>
                      <a:pt x="60" y="47"/>
                    </a:lnTo>
                    <a:lnTo>
                      <a:pt x="59" y="48"/>
                    </a:lnTo>
                    <a:lnTo>
                      <a:pt x="59" y="49"/>
                    </a:lnTo>
                    <a:lnTo>
                      <a:pt x="59" y="50"/>
                    </a:lnTo>
                    <a:lnTo>
                      <a:pt x="58" y="51"/>
                    </a:lnTo>
                    <a:lnTo>
                      <a:pt x="58" y="52"/>
                    </a:lnTo>
                    <a:lnTo>
                      <a:pt x="58" y="53"/>
                    </a:lnTo>
                    <a:lnTo>
                      <a:pt x="58" y="55"/>
                    </a:lnTo>
                    <a:lnTo>
                      <a:pt x="58" y="56"/>
                    </a:lnTo>
                    <a:lnTo>
                      <a:pt x="58" y="57"/>
                    </a:lnTo>
                    <a:lnTo>
                      <a:pt x="58" y="58"/>
                    </a:lnTo>
                    <a:lnTo>
                      <a:pt x="58" y="59"/>
                    </a:lnTo>
                    <a:lnTo>
                      <a:pt x="58" y="60"/>
                    </a:lnTo>
                    <a:lnTo>
                      <a:pt x="58" y="61"/>
                    </a:lnTo>
                    <a:lnTo>
                      <a:pt x="58" y="62"/>
                    </a:lnTo>
                    <a:lnTo>
                      <a:pt x="58" y="63"/>
                    </a:lnTo>
                    <a:lnTo>
                      <a:pt x="58" y="64"/>
                    </a:lnTo>
                    <a:lnTo>
                      <a:pt x="59" y="65"/>
                    </a:lnTo>
                    <a:lnTo>
                      <a:pt x="59" y="66"/>
                    </a:lnTo>
                    <a:lnTo>
                      <a:pt x="59" y="67"/>
                    </a:lnTo>
                    <a:lnTo>
                      <a:pt x="59" y="68"/>
                    </a:lnTo>
                    <a:lnTo>
                      <a:pt x="60" y="70"/>
                    </a:lnTo>
                    <a:lnTo>
                      <a:pt x="59" y="68"/>
                    </a:lnTo>
                    <a:lnTo>
                      <a:pt x="59" y="67"/>
                    </a:lnTo>
                    <a:lnTo>
                      <a:pt x="59" y="66"/>
                    </a:lnTo>
                    <a:lnTo>
                      <a:pt x="58" y="66"/>
                    </a:lnTo>
                    <a:lnTo>
                      <a:pt x="58" y="65"/>
                    </a:lnTo>
                    <a:lnTo>
                      <a:pt x="58" y="64"/>
                    </a:lnTo>
                    <a:lnTo>
                      <a:pt x="58" y="63"/>
                    </a:lnTo>
                    <a:lnTo>
                      <a:pt x="57" y="62"/>
                    </a:lnTo>
                    <a:lnTo>
                      <a:pt x="57" y="61"/>
                    </a:lnTo>
                    <a:lnTo>
                      <a:pt x="56" y="60"/>
                    </a:lnTo>
                    <a:lnTo>
                      <a:pt x="56" y="59"/>
                    </a:lnTo>
                    <a:lnTo>
                      <a:pt x="55" y="58"/>
                    </a:lnTo>
                    <a:lnTo>
                      <a:pt x="55" y="57"/>
                    </a:lnTo>
                    <a:lnTo>
                      <a:pt x="55" y="56"/>
                    </a:lnTo>
                    <a:lnTo>
                      <a:pt x="54" y="55"/>
                    </a:lnTo>
                    <a:lnTo>
                      <a:pt x="54" y="53"/>
                    </a:lnTo>
                    <a:lnTo>
                      <a:pt x="53" y="52"/>
                    </a:lnTo>
                    <a:lnTo>
                      <a:pt x="53" y="51"/>
                    </a:lnTo>
                    <a:lnTo>
                      <a:pt x="52" y="51"/>
                    </a:lnTo>
                    <a:lnTo>
                      <a:pt x="52" y="50"/>
                    </a:lnTo>
                    <a:lnTo>
                      <a:pt x="51" y="49"/>
                    </a:lnTo>
                    <a:lnTo>
                      <a:pt x="51" y="48"/>
                    </a:lnTo>
                    <a:lnTo>
                      <a:pt x="50" y="47"/>
                    </a:lnTo>
                    <a:lnTo>
                      <a:pt x="49" y="46"/>
                    </a:lnTo>
                    <a:lnTo>
                      <a:pt x="49" y="45"/>
                    </a:lnTo>
                    <a:lnTo>
                      <a:pt x="47" y="44"/>
                    </a:lnTo>
                    <a:lnTo>
                      <a:pt x="46" y="42"/>
                    </a:lnTo>
                    <a:lnTo>
                      <a:pt x="45" y="41"/>
                    </a:lnTo>
                    <a:lnTo>
                      <a:pt x="43" y="40"/>
                    </a:lnTo>
                    <a:lnTo>
                      <a:pt x="41" y="37"/>
                    </a:lnTo>
                    <a:lnTo>
                      <a:pt x="40" y="37"/>
                    </a:lnTo>
                    <a:lnTo>
                      <a:pt x="38" y="36"/>
                    </a:lnTo>
                    <a:lnTo>
                      <a:pt x="37" y="35"/>
                    </a:lnTo>
                    <a:lnTo>
                      <a:pt x="36" y="33"/>
                    </a:lnTo>
                    <a:lnTo>
                      <a:pt x="34" y="31"/>
                    </a:lnTo>
                    <a:lnTo>
                      <a:pt x="32" y="30"/>
                    </a:lnTo>
                    <a:lnTo>
                      <a:pt x="31" y="29"/>
                    </a:lnTo>
                    <a:lnTo>
                      <a:pt x="29" y="28"/>
                    </a:lnTo>
                    <a:lnTo>
                      <a:pt x="27" y="26"/>
                    </a:lnTo>
                    <a:lnTo>
                      <a:pt x="26" y="25"/>
                    </a:lnTo>
                    <a:lnTo>
                      <a:pt x="24" y="24"/>
                    </a:lnTo>
                    <a:lnTo>
                      <a:pt x="23" y="23"/>
                    </a:lnTo>
                    <a:lnTo>
                      <a:pt x="21" y="22"/>
                    </a:lnTo>
                    <a:lnTo>
                      <a:pt x="19" y="21"/>
                    </a:lnTo>
                    <a:lnTo>
                      <a:pt x="17" y="18"/>
                    </a:lnTo>
                    <a:lnTo>
                      <a:pt x="16" y="17"/>
                    </a:lnTo>
                    <a:lnTo>
                      <a:pt x="14" y="16"/>
                    </a:lnTo>
                    <a:lnTo>
                      <a:pt x="13" y="15"/>
                    </a:lnTo>
                    <a:lnTo>
                      <a:pt x="11" y="14"/>
                    </a:lnTo>
                    <a:lnTo>
                      <a:pt x="9" y="13"/>
                    </a:lnTo>
                    <a:lnTo>
                      <a:pt x="7" y="12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2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5"/>
                    </a:lnTo>
                    <a:lnTo>
                      <a:pt x="8" y="5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0" y="7"/>
                    </a:lnTo>
                    <a:lnTo>
                      <a:pt x="11" y="7"/>
                    </a:lnTo>
                    <a:lnTo>
                      <a:pt x="12" y="8"/>
                    </a:lnTo>
                    <a:lnTo>
                      <a:pt x="13" y="9"/>
                    </a:lnTo>
                    <a:lnTo>
                      <a:pt x="14" y="9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6" y="11"/>
                    </a:lnTo>
                    <a:lnTo>
                      <a:pt x="16" y="12"/>
                    </a:lnTo>
                    <a:lnTo>
                      <a:pt x="17" y="12"/>
                    </a:lnTo>
                    <a:lnTo>
                      <a:pt x="17" y="13"/>
                    </a:lnTo>
                    <a:lnTo>
                      <a:pt x="18" y="13"/>
                    </a:lnTo>
                    <a:lnTo>
                      <a:pt x="19" y="14"/>
                    </a:lnTo>
                    <a:lnTo>
                      <a:pt x="20" y="15"/>
                    </a:lnTo>
                    <a:lnTo>
                      <a:pt x="21" y="15"/>
                    </a:lnTo>
                    <a:lnTo>
                      <a:pt x="21" y="16"/>
                    </a:lnTo>
                    <a:lnTo>
                      <a:pt x="22" y="16"/>
                    </a:lnTo>
                    <a:lnTo>
                      <a:pt x="23" y="17"/>
                    </a:lnTo>
                    <a:lnTo>
                      <a:pt x="24" y="17"/>
                    </a:lnTo>
                    <a:lnTo>
                      <a:pt x="25" y="18"/>
                    </a:lnTo>
                    <a:lnTo>
                      <a:pt x="26" y="20"/>
                    </a:lnTo>
                    <a:lnTo>
                      <a:pt x="25" y="18"/>
                    </a:lnTo>
                    <a:lnTo>
                      <a:pt x="24" y="17"/>
                    </a:lnTo>
                    <a:lnTo>
                      <a:pt x="23" y="16"/>
                    </a:lnTo>
                    <a:lnTo>
                      <a:pt x="22" y="15"/>
                    </a:lnTo>
                    <a:lnTo>
                      <a:pt x="22" y="14"/>
                    </a:lnTo>
                    <a:lnTo>
                      <a:pt x="21" y="14"/>
                    </a:lnTo>
                    <a:lnTo>
                      <a:pt x="20" y="13"/>
                    </a:lnTo>
                    <a:lnTo>
                      <a:pt x="19" y="12"/>
                    </a:lnTo>
                    <a:lnTo>
                      <a:pt x="19" y="11"/>
                    </a:lnTo>
                    <a:lnTo>
                      <a:pt x="18" y="11"/>
                    </a:lnTo>
                    <a:lnTo>
                      <a:pt x="18" y="10"/>
                    </a:lnTo>
                    <a:lnTo>
                      <a:pt x="17" y="10"/>
                    </a:lnTo>
                    <a:lnTo>
                      <a:pt x="16" y="9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1" y="2"/>
                    </a:lnTo>
                    <a:lnTo>
                      <a:pt x="11" y="1"/>
                    </a:lnTo>
                    <a:lnTo>
                      <a:pt x="10" y="1"/>
                    </a:lnTo>
                    <a:lnTo>
                      <a:pt x="10" y="0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6" name="Freeform 174"/>
              <p:cNvSpPr>
                <a:spLocks/>
              </p:cNvSpPr>
              <p:nvPr/>
            </p:nvSpPr>
            <p:spPr bwMode="auto">
              <a:xfrm>
                <a:off x="2635" y="1752"/>
                <a:ext cx="40" cy="62"/>
              </a:xfrm>
              <a:custGeom>
                <a:avLst/>
                <a:gdLst>
                  <a:gd name="T0" fmla="*/ 14 w 31"/>
                  <a:gd name="T1" fmla="*/ 0 h 37"/>
                  <a:gd name="T2" fmla="*/ 12 w 31"/>
                  <a:gd name="T3" fmla="*/ 2 h 37"/>
                  <a:gd name="T4" fmla="*/ 10 w 31"/>
                  <a:gd name="T5" fmla="*/ 3 h 37"/>
                  <a:gd name="T6" fmla="*/ 9 w 31"/>
                  <a:gd name="T7" fmla="*/ 5 h 37"/>
                  <a:gd name="T8" fmla="*/ 8 w 31"/>
                  <a:gd name="T9" fmla="*/ 8 h 37"/>
                  <a:gd name="T10" fmla="*/ 7 w 31"/>
                  <a:gd name="T11" fmla="*/ 10 h 37"/>
                  <a:gd name="T12" fmla="*/ 6 w 31"/>
                  <a:gd name="T13" fmla="*/ 12 h 37"/>
                  <a:gd name="T14" fmla="*/ 5 w 31"/>
                  <a:gd name="T15" fmla="*/ 15 h 37"/>
                  <a:gd name="T16" fmla="*/ 4 w 31"/>
                  <a:gd name="T17" fmla="*/ 17 h 37"/>
                  <a:gd name="T18" fmla="*/ 4 w 31"/>
                  <a:gd name="T19" fmla="*/ 20 h 37"/>
                  <a:gd name="T20" fmla="*/ 3 w 31"/>
                  <a:gd name="T21" fmla="*/ 23 h 37"/>
                  <a:gd name="T22" fmla="*/ 2 w 31"/>
                  <a:gd name="T23" fmla="*/ 25 h 37"/>
                  <a:gd name="T24" fmla="*/ 2 w 31"/>
                  <a:gd name="T25" fmla="*/ 27 h 37"/>
                  <a:gd name="T26" fmla="*/ 1 w 31"/>
                  <a:gd name="T27" fmla="*/ 30 h 37"/>
                  <a:gd name="T28" fmla="*/ 0 w 31"/>
                  <a:gd name="T29" fmla="*/ 33 h 37"/>
                  <a:gd name="T30" fmla="*/ 0 w 31"/>
                  <a:gd name="T31" fmla="*/ 35 h 37"/>
                  <a:gd name="T32" fmla="*/ 0 w 31"/>
                  <a:gd name="T33" fmla="*/ 35 h 37"/>
                  <a:gd name="T34" fmla="*/ 2 w 31"/>
                  <a:gd name="T35" fmla="*/ 34 h 37"/>
                  <a:gd name="T36" fmla="*/ 3 w 31"/>
                  <a:gd name="T37" fmla="*/ 32 h 37"/>
                  <a:gd name="T38" fmla="*/ 4 w 31"/>
                  <a:gd name="T39" fmla="*/ 29 h 37"/>
                  <a:gd name="T40" fmla="*/ 6 w 31"/>
                  <a:gd name="T41" fmla="*/ 28 h 37"/>
                  <a:gd name="T42" fmla="*/ 7 w 31"/>
                  <a:gd name="T43" fmla="*/ 27 h 37"/>
                  <a:gd name="T44" fmla="*/ 8 w 31"/>
                  <a:gd name="T45" fmla="*/ 26 h 37"/>
                  <a:gd name="T46" fmla="*/ 9 w 31"/>
                  <a:gd name="T47" fmla="*/ 24 h 37"/>
                  <a:gd name="T48" fmla="*/ 11 w 31"/>
                  <a:gd name="T49" fmla="*/ 22 h 37"/>
                  <a:gd name="T50" fmla="*/ 13 w 31"/>
                  <a:gd name="T51" fmla="*/ 21 h 37"/>
                  <a:gd name="T52" fmla="*/ 15 w 31"/>
                  <a:gd name="T53" fmla="*/ 21 h 37"/>
                  <a:gd name="T54" fmla="*/ 15 w 31"/>
                  <a:gd name="T55" fmla="*/ 22 h 37"/>
                  <a:gd name="T56" fmla="*/ 17 w 31"/>
                  <a:gd name="T57" fmla="*/ 22 h 37"/>
                  <a:gd name="T58" fmla="*/ 19 w 31"/>
                  <a:gd name="T59" fmla="*/ 22 h 37"/>
                  <a:gd name="T60" fmla="*/ 21 w 31"/>
                  <a:gd name="T61" fmla="*/ 23 h 37"/>
                  <a:gd name="T62" fmla="*/ 23 w 31"/>
                  <a:gd name="T63" fmla="*/ 23 h 37"/>
                  <a:gd name="T64" fmla="*/ 25 w 31"/>
                  <a:gd name="T65" fmla="*/ 23 h 37"/>
                  <a:gd name="T66" fmla="*/ 26 w 31"/>
                  <a:gd name="T67" fmla="*/ 24 h 37"/>
                  <a:gd name="T68" fmla="*/ 28 w 31"/>
                  <a:gd name="T69" fmla="*/ 24 h 37"/>
                  <a:gd name="T70" fmla="*/ 30 w 31"/>
                  <a:gd name="T71" fmla="*/ 24 h 37"/>
                  <a:gd name="T72" fmla="*/ 28 w 31"/>
                  <a:gd name="T73" fmla="*/ 22 h 37"/>
                  <a:gd name="T74" fmla="*/ 26 w 31"/>
                  <a:gd name="T75" fmla="*/ 21 h 37"/>
                  <a:gd name="T76" fmla="*/ 24 w 31"/>
                  <a:gd name="T77" fmla="*/ 20 h 37"/>
                  <a:gd name="T78" fmla="*/ 23 w 31"/>
                  <a:gd name="T79" fmla="*/ 18 h 37"/>
                  <a:gd name="T80" fmla="*/ 21 w 31"/>
                  <a:gd name="T81" fmla="*/ 17 h 37"/>
                  <a:gd name="T82" fmla="*/ 19 w 31"/>
                  <a:gd name="T83" fmla="*/ 15 h 37"/>
                  <a:gd name="T84" fmla="*/ 17 w 31"/>
                  <a:gd name="T85" fmla="*/ 14 h 37"/>
                  <a:gd name="T86" fmla="*/ 16 w 31"/>
                  <a:gd name="T87" fmla="*/ 13 h 37"/>
                  <a:gd name="T88" fmla="*/ 15 w 31"/>
                  <a:gd name="T89" fmla="*/ 10 h 37"/>
                  <a:gd name="T90" fmla="*/ 15 w 31"/>
                  <a:gd name="T91" fmla="*/ 9 h 37"/>
                  <a:gd name="T92" fmla="*/ 14 w 31"/>
                  <a:gd name="T93" fmla="*/ 6 h 37"/>
                  <a:gd name="T94" fmla="*/ 14 w 31"/>
                  <a:gd name="T95" fmla="*/ 4 h 37"/>
                  <a:gd name="T96" fmla="*/ 14 w 31"/>
                  <a:gd name="T97" fmla="*/ 2 h 37"/>
                  <a:gd name="T98" fmla="*/ 15 w 31"/>
                  <a:gd name="T99" fmla="*/ 0 h 3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31"/>
                  <a:gd name="T151" fmla="*/ 0 h 37"/>
                  <a:gd name="T152" fmla="*/ 31 w 31"/>
                  <a:gd name="T153" fmla="*/ 37 h 3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31" h="37">
                    <a:moveTo>
                      <a:pt x="15" y="0"/>
                    </a:moveTo>
                    <a:lnTo>
                      <a:pt x="14" y="0"/>
                    </a:lnTo>
                    <a:lnTo>
                      <a:pt x="13" y="1"/>
                    </a:lnTo>
                    <a:lnTo>
                      <a:pt x="12" y="2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0" y="4"/>
                    </a:lnTo>
                    <a:lnTo>
                      <a:pt x="9" y="5"/>
                    </a:lnTo>
                    <a:lnTo>
                      <a:pt x="9" y="6"/>
                    </a:lnTo>
                    <a:lnTo>
                      <a:pt x="8" y="8"/>
                    </a:lnTo>
                    <a:lnTo>
                      <a:pt x="7" y="9"/>
                    </a:lnTo>
                    <a:lnTo>
                      <a:pt x="7" y="10"/>
                    </a:lnTo>
                    <a:lnTo>
                      <a:pt x="6" y="10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5" y="15"/>
                    </a:lnTo>
                    <a:lnTo>
                      <a:pt x="5" y="16"/>
                    </a:lnTo>
                    <a:lnTo>
                      <a:pt x="4" y="17"/>
                    </a:lnTo>
                    <a:lnTo>
                      <a:pt x="4" y="18"/>
                    </a:lnTo>
                    <a:lnTo>
                      <a:pt x="4" y="20"/>
                    </a:lnTo>
                    <a:lnTo>
                      <a:pt x="3" y="21"/>
                    </a:lnTo>
                    <a:lnTo>
                      <a:pt x="3" y="23"/>
                    </a:lnTo>
                    <a:lnTo>
                      <a:pt x="3" y="24"/>
                    </a:lnTo>
                    <a:lnTo>
                      <a:pt x="2" y="25"/>
                    </a:lnTo>
                    <a:lnTo>
                      <a:pt x="2" y="26"/>
                    </a:lnTo>
                    <a:lnTo>
                      <a:pt x="2" y="27"/>
                    </a:lnTo>
                    <a:lnTo>
                      <a:pt x="1" y="29"/>
                    </a:lnTo>
                    <a:lnTo>
                      <a:pt x="1" y="30"/>
                    </a:lnTo>
                    <a:lnTo>
                      <a:pt x="1" y="32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1" y="34"/>
                    </a:lnTo>
                    <a:lnTo>
                      <a:pt x="2" y="34"/>
                    </a:lnTo>
                    <a:lnTo>
                      <a:pt x="2" y="33"/>
                    </a:lnTo>
                    <a:lnTo>
                      <a:pt x="3" y="32"/>
                    </a:lnTo>
                    <a:lnTo>
                      <a:pt x="4" y="30"/>
                    </a:lnTo>
                    <a:lnTo>
                      <a:pt x="4" y="29"/>
                    </a:lnTo>
                    <a:lnTo>
                      <a:pt x="5" y="29"/>
                    </a:lnTo>
                    <a:lnTo>
                      <a:pt x="6" y="28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9" y="24"/>
                    </a:lnTo>
                    <a:lnTo>
                      <a:pt x="10" y="23"/>
                    </a:lnTo>
                    <a:lnTo>
                      <a:pt x="11" y="22"/>
                    </a:lnTo>
                    <a:lnTo>
                      <a:pt x="12" y="21"/>
                    </a:lnTo>
                    <a:lnTo>
                      <a:pt x="13" y="21"/>
                    </a:lnTo>
                    <a:lnTo>
                      <a:pt x="14" y="21"/>
                    </a:lnTo>
                    <a:lnTo>
                      <a:pt x="15" y="21"/>
                    </a:lnTo>
                    <a:lnTo>
                      <a:pt x="15" y="22"/>
                    </a:lnTo>
                    <a:lnTo>
                      <a:pt x="16" y="22"/>
                    </a:lnTo>
                    <a:lnTo>
                      <a:pt x="17" y="22"/>
                    </a:lnTo>
                    <a:lnTo>
                      <a:pt x="18" y="22"/>
                    </a:lnTo>
                    <a:lnTo>
                      <a:pt x="19" y="22"/>
                    </a:lnTo>
                    <a:lnTo>
                      <a:pt x="20" y="22"/>
                    </a:lnTo>
                    <a:lnTo>
                      <a:pt x="21" y="23"/>
                    </a:lnTo>
                    <a:lnTo>
                      <a:pt x="22" y="23"/>
                    </a:lnTo>
                    <a:lnTo>
                      <a:pt x="23" y="23"/>
                    </a:lnTo>
                    <a:lnTo>
                      <a:pt x="24" y="23"/>
                    </a:lnTo>
                    <a:lnTo>
                      <a:pt x="25" y="23"/>
                    </a:lnTo>
                    <a:lnTo>
                      <a:pt x="26" y="23"/>
                    </a:lnTo>
                    <a:lnTo>
                      <a:pt x="26" y="24"/>
                    </a:lnTo>
                    <a:lnTo>
                      <a:pt x="27" y="24"/>
                    </a:lnTo>
                    <a:lnTo>
                      <a:pt x="28" y="24"/>
                    </a:lnTo>
                    <a:lnTo>
                      <a:pt x="29" y="24"/>
                    </a:lnTo>
                    <a:lnTo>
                      <a:pt x="30" y="24"/>
                    </a:lnTo>
                    <a:lnTo>
                      <a:pt x="29" y="23"/>
                    </a:lnTo>
                    <a:lnTo>
                      <a:pt x="28" y="22"/>
                    </a:lnTo>
                    <a:lnTo>
                      <a:pt x="27" y="22"/>
                    </a:lnTo>
                    <a:lnTo>
                      <a:pt x="26" y="21"/>
                    </a:lnTo>
                    <a:lnTo>
                      <a:pt x="25" y="21"/>
                    </a:lnTo>
                    <a:lnTo>
                      <a:pt x="24" y="20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7"/>
                    </a:lnTo>
                    <a:lnTo>
                      <a:pt x="21" y="17"/>
                    </a:lnTo>
                    <a:lnTo>
                      <a:pt x="20" y="16"/>
                    </a:lnTo>
                    <a:lnTo>
                      <a:pt x="19" y="15"/>
                    </a:lnTo>
                    <a:lnTo>
                      <a:pt x="18" y="14"/>
                    </a:lnTo>
                    <a:lnTo>
                      <a:pt x="17" y="14"/>
                    </a:lnTo>
                    <a:lnTo>
                      <a:pt x="17" y="13"/>
                    </a:lnTo>
                    <a:lnTo>
                      <a:pt x="16" y="13"/>
                    </a:lnTo>
                    <a:lnTo>
                      <a:pt x="16" y="12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4" y="8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4" y="4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7" name="Freeform 175"/>
              <p:cNvSpPr>
                <a:spLocks/>
              </p:cNvSpPr>
              <p:nvPr/>
            </p:nvSpPr>
            <p:spPr bwMode="auto">
              <a:xfrm>
                <a:off x="2579" y="1883"/>
                <a:ext cx="22" cy="77"/>
              </a:xfrm>
              <a:custGeom>
                <a:avLst/>
                <a:gdLst>
                  <a:gd name="T0" fmla="*/ 14 w 17"/>
                  <a:gd name="T1" fmla="*/ 1 h 46"/>
                  <a:gd name="T2" fmla="*/ 11 w 17"/>
                  <a:gd name="T3" fmla="*/ 4 h 46"/>
                  <a:gd name="T4" fmla="*/ 9 w 17"/>
                  <a:gd name="T5" fmla="*/ 6 h 46"/>
                  <a:gd name="T6" fmla="*/ 6 w 17"/>
                  <a:gd name="T7" fmla="*/ 8 h 46"/>
                  <a:gd name="T8" fmla="*/ 5 w 17"/>
                  <a:gd name="T9" fmla="*/ 11 h 46"/>
                  <a:gd name="T10" fmla="*/ 3 w 17"/>
                  <a:gd name="T11" fmla="*/ 14 h 46"/>
                  <a:gd name="T12" fmla="*/ 1 w 17"/>
                  <a:gd name="T13" fmla="*/ 17 h 46"/>
                  <a:gd name="T14" fmla="*/ 1 w 17"/>
                  <a:gd name="T15" fmla="*/ 19 h 46"/>
                  <a:gd name="T16" fmla="*/ 0 w 17"/>
                  <a:gd name="T17" fmla="*/ 22 h 46"/>
                  <a:gd name="T18" fmla="*/ 0 w 17"/>
                  <a:gd name="T19" fmla="*/ 25 h 46"/>
                  <a:gd name="T20" fmla="*/ 0 w 17"/>
                  <a:gd name="T21" fmla="*/ 29 h 46"/>
                  <a:gd name="T22" fmla="*/ 0 w 17"/>
                  <a:gd name="T23" fmla="*/ 31 h 46"/>
                  <a:gd name="T24" fmla="*/ 0 w 17"/>
                  <a:gd name="T25" fmla="*/ 34 h 46"/>
                  <a:gd name="T26" fmla="*/ 1 w 17"/>
                  <a:gd name="T27" fmla="*/ 37 h 46"/>
                  <a:gd name="T28" fmla="*/ 3 w 17"/>
                  <a:gd name="T29" fmla="*/ 41 h 46"/>
                  <a:gd name="T30" fmla="*/ 4 w 17"/>
                  <a:gd name="T31" fmla="*/ 43 h 46"/>
                  <a:gd name="T32" fmla="*/ 5 w 17"/>
                  <a:gd name="T33" fmla="*/ 43 h 46"/>
                  <a:gd name="T34" fmla="*/ 4 w 17"/>
                  <a:gd name="T35" fmla="*/ 39 h 46"/>
                  <a:gd name="T36" fmla="*/ 4 w 17"/>
                  <a:gd name="T37" fmla="*/ 36 h 46"/>
                  <a:gd name="T38" fmla="*/ 4 w 17"/>
                  <a:gd name="T39" fmla="*/ 33 h 46"/>
                  <a:gd name="T40" fmla="*/ 4 w 17"/>
                  <a:gd name="T41" fmla="*/ 31 h 46"/>
                  <a:gd name="T42" fmla="*/ 4 w 17"/>
                  <a:gd name="T43" fmla="*/ 28 h 46"/>
                  <a:gd name="T44" fmla="*/ 4 w 17"/>
                  <a:gd name="T45" fmla="*/ 25 h 46"/>
                  <a:gd name="T46" fmla="*/ 5 w 17"/>
                  <a:gd name="T47" fmla="*/ 22 h 46"/>
                  <a:gd name="T48" fmla="*/ 5 w 17"/>
                  <a:gd name="T49" fmla="*/ 20 h 46"/>
                  <a:gd name="T50" fmla="*/ 6 w 17"/>
                  <a:gd name="T51" fmla="*/ 18 h 46"/>
                  <a:gd name="T52" fmla="*/ 8 w 17"/>
                  <a:gd name="T53" fmla="*/ 15 h 46"/>
                  <a:gd name="T54" fmla="*/ 9 w 17"/>
                  <a:gd name="T55" fmla="*/ 12 h 46"/>
                  <a:gd name="T56" fmla="*/ 10 w 17"/>
                  <a:gd name="T57" fmla="*/ 10 h 46"/>
                  <a:gd name="T58" fmla="*/ 11 w 17"/>
                  <a:gd name="T59" fmla="*/ 7 h 46"/>
                  <a:gd name="T60" fmla="*/ 14 w 17"/>
                  <a:gd name="T61" fmla="*/ 5 h 46"/>
                  <a:gd name="T62" fmla="*/ 14 w 17"/>
                  <a:gd name="T63" fmla="*/ 2 h 4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"/>
                  <a:gd name="T97" fmla="*/ 0 h 46"/>
                  <a:gd name="T98" fmla="*/ 17 w 17"/>
                  <a:gd name="T99" fmla="*/ 46 h 4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" h="46">
                    <a:moveTo>
                      <a:pt x="16" y="0"/>
                    </a:moveTo>
                    <a:lnTo>
                      <a:pt x="14" y="1"/>
                    </a:lnTo>
                    <a:lnTo>
                      <a:pt x="14" y="2"/>
                    </a:lnTo>
                    <a:lnTo>
                      <a:pt x="11" y="4"/>
                    </a:lnTo>
                    <a:lnTo>
                      <a:pt x="10" y="5"/>
                    </a:lnTo>
                    <a:lnTo>
                      <a:pt x="9" y="6"/>
                    </a:lnTo>
                    <a:lnTo>
                      <a:pt x="8" y="7"/>
                    </a:lnTo>
                    <a:lnTo>
                      <a:pt x="6" y="8"/>
                    </a:lnTo>
                    <a:lnTo>
                      <a:pt x="5" y="9"/>
                    </a:lnTo>
                    <a:lnTo>
                      <a:pt x="5" y="11"/>
                    </a:lnTo>
                    <a:lnTo>
                      <a:pt x="4" y="12"/>
                    </a:lnTo>
                    <a:lnTo>
                      <a:pt x="3" y="14"/>
                    </a:lnTo>
                    <a:lnTo>
                      <a:pt x="1" y="15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1" y="19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36"/>
                    </a:lnTo>
                    <a:lnTo>
                      <a:pt x="1" y="37"/>
                    </a:lnTo>
                    <a:lnTo>
                      <a:pt x="1" y="39"/>
                    </a:lnTo>
                    <a:lnTo>
                      <a:pt x="3" y="41"/>
                    </a:lnTo>
                    <a:lnTo>
                      <a:pt x="3" y="42"/>
                    </a:lnTo>
                    <a:lnTo>
                      <a:pt x="4" y="43"/>
                    </a:lnTo>
                    <a:lnTo>
                      <a:pt x="5" y="45"/>
                    </a:lnTo>
                    <a:lnTo>
                      <a:pt x="5" y="43"/>
                    </a:lnTo>
                    <a:lnTo>
                      <a:pt x="5" y="42"/>
                    </a:lnTo>
                    <a:lnTo>
                      <a:pt x="4" y="39"/>
                    </a:lnTo>
                    <a:lnTo>
                      <a:pt x="4" y="38"/>
                    </a:lnTo>
                    <a:lnTo>
                      <a:pt x="4" y="36"/>
                    </a:lnTo>
                    <a:lnTo>
                      <a:pt x="4" y="35"/>
                    </a:lnTo>
                    <a:lnTo>
                      <a:pt x="4" y="33"/>
                    </a:lnTo>
                    <a:lnTo>
                      <a:pt x="4" y="32"/>
                    </a:lnTo>
                    <a:lnTo>
                      <a:pt x="4" y="31"/>
                    </a:lnTo>
                    <a:lnTo>
                      <a:pt x="4" y="29"/>
                    </a:lnTo>
                    <a:lnTo>
                      <a:pt x="4" y="28"/>
                    </a:lnTo>
                    <a:lnTo>
                      <a:pt x="4" y="27"/>
                    </a:lnTo>
                    <a:lnTo>
                      <a:pt x="4" y="25"/>
                    </a:lnTo>
                    <a:lnTo>
                      <a:pt x="5" y="23"/>
                    </a:lnTo>
                    <a:lnTo>
                      <a:pt x="5" y="22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6" y="19"/>
                    </a:lnTo>
                    <a:lnTo>
                      <a:pt x="6" y="18"/>
                    </a:lnTo>
                    <a:lnTo>
                      <a:pt x="6" y="17"/>
                    </a:lnTo>
                    <a:lnTo>
                      <a:pt x="8" y="15"/>
                    </a:lnTo>
                    <a:lnTo>
                      <a:pt x="8" y="14"/>
                    </a:lnTo>
                    <a:lnTo>
                      <a:pt x="9" y="12"/>
                    </a:lnTo>
                    <a:lnTo>
                      <a:pt x="9" y="11"/>
                    </a:lnTo>
                    <a:lnTo>
                      <a:pt x="10" y="10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2" y="6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8" name="Freeform 176"/>
              <p:cNvSpPr>
                <a:spLocks/>
              </p:cNvSpPr>
              <p:nvPr/>
            </p:nvSpPr>
            <p:spPr bwMode="auto">
              <a:xfrm>
                <a:off x="2760" y="1705"/>
                <a:ext cx="36" cy="87"/>
              </a:xfrm>
              <a:custGeom>
                <a:avLst/>
                <a:gdLst>
                  <a:gd name="T0" fmla="*/ 0 w 27"/>
                  <a:gd name="T1" fmla="*/ 1 h 52"/>
                  <a:gd name="T2" fmla="*/ 1 w 27"/>
                  <a:gd name="T3" fmla="*/ 1 h 52"/>
                  <a:gd name="T4" fmla="*/ 2 w 27"/>
                  <a:gd name="T5" fmla="*/ 2 h 52"/>
                  <a:gd name="T6" fmla="*/ 4 w 27"/>
                  <a:gd name="T7" fmla="*/ 3 h 52"/>
                  <a:gd name="T8" fmla="*/ 6 w 27"/>
                  <a:gd name="T9" fmla="*/ 4 h 52"/>
                  <a:gd name="T10" fmla="*/ 8 w 27"/>
                  <a:gd name="T11" fmla="*/ 6 h 52"/>
                  <a:gd name="T12" fmla="*/ 10 w 27"/>
                  <a:gd name="T13" fmla="*/ 8 h 52"/>
                  <a:gd name="T14" fmla="*/ 12 w 27"/>
                  <a:gd name="T15" fmla="*/ 10 h 52"/>
                  <a:gd name="T16" fmla="*/ 13 w 27"/>
                  <a:gd name="T17" fmla="*/ 11 h 52"/>
                  <a:gd name="T18" fmla="*/ 16 w 27"/>
                  <a:gd name="T19" fmla="*/ 13 h 52"/>
                  <a:gd name="T20" fmla="*/ 18 w 27"/>
                  <a:gd name="T21" fmla="*/ 15 h 52"/>
                  <a:gd name="T22" fmla="*/ 20 w 27"/>
                  <a:gd name="T23" fmla="*/ 17 h 52"/>
                  <a:gd name="T24" fmla="*/ 22 w 27"/>
                  <a:gd name="T25" fmla="*/ 18 h 52"/>
                  <a:gd name="T26" fmla="*/ 23 w 27"/>
                  <a:gd name="T27" fmla="*/ 21 h 52"/>
                  <a:gd name="T28" fmla="*/ 24 w 27"/>
                  <a:gd name="T29" fmla="*/ 23 h 52"/>
                  <a:gd name="T30" fmla="*/ 25 w 27"/>
                  <a:gd name="T31" fmla="*/ 25 h 52"/>
                  <a:gd name="T32" fmla="*/ 25 w 27"/>
                  <a:gd name="T33" fmla="*/ 27 h 52"/>
                  <a:gd name="T34" fmla="*/ 25 w 27"/>
                  <a:gd name="T35" fmla="*/ 29 h 52"/>
                  <a:gd name="T36" fmla="*/ 26 w 27"/>
                  <a:gd name="T37" fmla="*/ 32 h 52"/>
                  <a:gd name="T38" fmla="*/ 26 w 27"/>
                  <a:gd name="T39" fmla="*/ 34 h 52"/>
                  <a:gd name="T40" fmla="*/ 26 w 27"/>
                  <a:gd name="T41" fmla="*/ 37 h 52"/>
                  <a:gd name="T42" fmla="*/ 26 w 27"/>
                  <a:gd name="T43" fmla="*/ 39 h 52"/>
                  <a:gd name="T44" fmla="*/ 26 w 27"/>
                  <a:gd name="T45" fmla="*/ 42 h 52"/>
                  <a:gd name="T46" fmla="*/ 26 w 27"/>
                  <a:gd name="T47" fmla="*/ 44 h 52"/>
                  <a:gd name="T48" fmla="*/ 26 w 27"/>
                  <a:gd name="T49" fmla="*/ 46 h 52"/>
                  <a:gd name="T50" fmla="*/ 26 w 27"/>
                  <a:gd name="T51" fmla="*/ 48 h 52"/>
                  <a:gd name="T52" fmla="*/ 26 w 27"/>
                  <a:gd name="T53" fmla="*/ 51 h 52"/>
                  <a:gd name="T54" fmla="*/ 14 w 27"/>
                  <a:gd name="T55" fmla="*/ 48 h 52"/>
                  <a:gd name="T56" fmla="*/ 15 w 27"/>
                  <a:gd name="T57" fmla="*/ 46 h 52"/>
                  <a:gd name="T58" fmla="*/ 15 w 27"/>
                  <a:gd name="T59" fmla="*/ 44 h 52"/>
                  <a:gd name="T60" fmla="*/ 15 w 27"/>
                  <a:gd name="T61" fmla="*/ 42 h 52"/>
                  <a:gd name="T62" fmla="*/ 16 w 27"/>
                  <a:gd name="T63" fmla="*/ 39 h 52"/>
                  <a:gd name="T64" fmla="*/ 16 w 27"/>
                  <a:gd name="T65" fmla="*/ 37 h 52"/>
                  <a:gd name="T66" fmla="*/ 16 w 27"/>
                  <a:gd name="T67" fmla="*/ 34 h 52"/>
                  <a:gd name="T68" fmla="*/ 16 w 27"/>
                  <a:gd name="T69" fmla="*/ 31 h 52"/>
                  <a:gd name="T70" fmla="*/ 16 w 27"/>
                  <a:gd name="T71" fmla="*/ 29 h 52"/>
                  <a:gd name="T72" fmla="*/ 16 w 27"/>
                  <a:gd name="T73" fmla="*/ 26 h 52"/>
                  <a:gd name="T74" fmla="*/ 16 w 27"/>
                  <a:gd name="T75" fmla="*/ 24 h 52"/>
                  <a:gd name="T76" fmla="*/ 16 w 27"/>
                  <a:gd name="T77" fmla="*/ 22 h 52"/>
                  <a:gd name="T78" fmla="*/ 15 w 27"/>
                  <a:gd name="T79" fmla="*/ 19 h 52"/>
                  <a:gd name="T80" fmla="*/ 13 w 27"/>
                  <a:gd name="T81" fmla="*/ 17 h 52"/>
                  <a:gd name="T82" fmla="*/ 13 w 27"/>
                  <a:gd name="T83" fmla="*/ 16 h 52"/>
                  <a:gd name="T84" fmla="*/ 12 w 27"/>
                  <a:gd name="T85" fmla="*/ 15 h 52"/>
                  <a:gd name="T86" fmla="*/ 11 w 27"/>
                  <a:gd name="T87" fmla="*/ 13 h 52"/>
                  <a:gd name="T88" fmla="*/ 9 w 27"/>
                  <a:gd name="T89" fmla="*/ 12 h 52"/>
                  <a:gd name="T90" fmla="*/ 8 w 27"/>
                  <a:gd name="T91" fmla="*/ 11 h 52"/>
                  <a:gd name="T92" fmla="*/ 7 w 27"/>
                  <a:gd name="T93" fmla="*/ 9 h 52"/>
                  <a:gd name="T94" fmla="*/ 5 w 27"/>
                  <a:gd name="T95" fmla="*/ 7 h 52"/>
                  <a:gd name="T96" fmla="*/ 3 w 27"/>
                  <a:gd name="T97" fmla="*/ 4 h 52"/>
                  <a:gd name="T98" fmla="*/ 2 w 27"/>
                  <a:gd name="T99" fmla="*/ 3 h 52"/>
                  <a:gd name="T100" fmla="*/ 1 w 27"/>
                  <a:gd name="T101" fmla="*/ 2 h 52"/>
                  <a:gd name="T102" fmla="*/ 0 w 27"/>
                  <a:gd name="T103" fmla="*/ 2 h 52"/>
                  <a:gd name="T104" fmla="*/ 0 w 27"/>
                  <a:gd name="T105" fmla="*/ 1 h 5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7"/>
                  <a:gd name="T160" fmla="*/ 0 h 52"/>
                  <a:gd name="T161" fmla="*/ 27 w 27"/>
                  <a:gd name="T162" fmla="*/ 52 h 5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7" h="52">
                    <a:moveTo>
                      <a:pt x="0" y="0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4"/>
                    </a:lnTo>
                    <a:lnTo>
                      <a:pt x="7" y="6"/>
                    </a:lnTo>
                    <a:lnTo>
                      <a:pt x="8" y="6"/>
                    </a:lnTo>
                    <a:lnTo>
                      <a:pt x="9" y="7"/>
                    </a:lnTo>
                    <a:lnTo>
                      <a:pt x="10" y="8"/>
                    </a:lnTo>
                    <a:lnTo>
                      <a:pt x="11" y="9"/>
                    </a:lnTo>
                    <a:lnTo>
                      <a:pt x="12" y="10"/>
                    </a:lnTo>
                    <a:lnTo>
                      <a:pt x="13" y="10"/>
                    </a:lnTo>
                    <a:lnTo>
                      <a:pt x="13" y="11"/>
                    </a:lnTo>
                    <a:lnTo>
                      <a:pt x="14" y="12"/>
                    </a:lnTo>
                    <a:lnTo>
                      <a:pt x="16" y="13"/>
                    </a:lnTo>
                    <a:lnTo>
                      <a:pt x="17" y="14"/>
                    </a:lnTo>
                    <a:lnTo>
                      <a:pt x="18" y="15"/>
                    </a:lnTo>
                    <a:lnTo>
                      <a:pt x="19" y="16"/>
                    </a:lnTo>
                    <a:lnTo>
                      <a:pt x="20" y="17"/>
                    </a:lnTo>
                    <a:lnTo>
                      <a:pt x="21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3" y="21"/>
                    </a:lnTo>
                    <a:lnTo>
                      <a:pt x="24" y="22"/>
                    </a:lnTo>
                    <a:lnTo>
                      <a:pt x="24" y="23"/>
                    </a:lnTo>
                    <a:lnTo>
                      <a:pt x="24" y="24"/>
                    </a:lnTo>
                    <a:lnTo>
                      <a:pt x="25" y="25"/>
                    </a:lnTo>
                    <a:lnTo>
                      <a:pt x="25" y="26"/>
                    </a:lnTo>
                    <a:lnTo>
                      <a:pt x="25" y="27"/>
                    </a:lnTo>
                    <a:lnTo>
                      <a:pt x="25" y="28"/>
                    </a:lnTo>
                    <a:lnTo>
                      <a:pt x="25" y="29"/>
                    </a:lnTo>
                    <a:lnTo>
                      <a:pt x="25" y="30"/>
                    </a:lnTo>
                    <a:lnTo>
                      <a:pt x="26" y="32"/>
                    </a:lnTo>
                    <a:lnTo>
                      <a:pt x="26" y="33"/>
                    </a:lnTo>
                    <a:lnTo>
                      <a:pt x="26" y="34"/>
                    </a:lnTo>
                    <a:lnTo>
                      <a:pt x="26" y="36"/>
                    </a:lnTo>
                    <a:lnTo>
                      <a:pt x="26" y="37"/>
                    </a:lnTo>
                    <a:lnTo>
                      <a:pt x="26" y="38"/>
                    </a:lnTo>
                    <a:lnTo>
                      <a:pt x="26" y="39"/>
                    </a:lnTo>
                    <a:lnTo>
                      <a:pt x="26" y="41"/>
                    </a:lnTo>
                    <a:lnTo>
                      <a:pt x="26" y="42"/>
                    </a:lnTo>
                    <a:lnTo>
                      <a:pt x="26" y="43"/>
                    </a:lnTo>
                    <a:lnTo>
                      <a:pt x="26" y="44"/>
                    </a:lnTo>
                    <a:lnTo>
                      <a:pt x="26" y="45"/>
                    </a:lnTo>
                    <a:lnTo>
                      <a:pt x="26" y="46"/>
                    </a:lnTo>
                    <a:lnTo>
                      <a:pt x="26" y="47"/>
                    </a:lnTo>
                    <a:lnTo>
                      <a:pt x="26" y="48"/>
                    </a:lnTo>
                    <a:lnTo>
                      <a:pt x="26" y="49"/>
                    </a:lnTo>
                    <a:lnTo>
                      <a:pt x="26" y="51"/>
                    </a:lnTo>
                    <a:lnTo>
                      <a:pt x="14" y="49"/>
                    </a:lnTo>
                    <a:lnTo>
                      <a:pt x="14" y="48"/>
                    </a:lnTo>
                    <a:lnTo>
                      <a:pt x="14" y="47"/>
                    </a:lnTo>
                    <a:lnTo>
                      <a:pt x="15" y="46"/>
                    </a:lnTo>
                    <a:lnTo>
                      <a:pt x="15" y="45"/>
                    </a:lnTo>
                    <a:lnTo>
                      <a:pt x="15" y="44"/>
                    </a:lnTo>
                    <a:lnTo>
                      <a:pt x="15" y="43"/>
                    </a:lnTo>
                    <a:lnTo>
                      <a:pt x="15" y="42"/>
                    </a:lnTo>
                    <a:lnTo>
                      <a:pt x="15" y="41"/>
                    </a:lnTo>
                    <a:lnTo>
                      <a:pt x="16" y="39"/>
                    </a:lnTo>
                    <a:lnTo>
                      <a:pt x="16" y="38"/>
                    </a:lnTo>
                    <a:lnTo>
                      <a:pt x="16" y="37"/>
                    </a:lnTo>
                    <a:lnTo>
                      <a:pt x="16" y="36"/>
                    </a:lnTo>
                    <a:lnTo>
                      <a:pt x="16" y="34"/>
                    </a:lnTo>
                    <a:lnTo>
                      <a:pt x="16" y="32"/>
                    </a:lnTo>
                    <a:lnTo>
                      <a:pt x="16" y="31"/>
                    </a:lnTo>
                    <a:lnTo>
                      <a:pt x="16" y="30"/>
                    </a:lnTo>
                    <a:lnTo>
                      <a:pt x="16" y="29"/>
                    </a:lnTo>
                    <a:lnTo>
                      <a:pt x="16" y="28"/>
                    </a:lnTo>
                    <a:lnTo>
                      <a:pt x="16" y="26"/>
                    </a:lnTo>
                    <a:lnTo>
                      <a:pt x="16" y="25"/>
                    </a:lnTo>
                    <a:lnTo>
                      <a:pt x="16" y="24"/>
                    </a:lnTo>
                    <a:lnTo>
                      <a:pt x="16" y="23"/>
                    </a:lnTo>
                    <a:lnTo>
                      <a:pt x="16" y="22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4" y="18"/>
                    </a:lnTo>
                    <a:lnTo>
                      <a:pt x="13" y="17"/>
                    </a:lnTo>
                    <a:lnTo>
                      <a:pt x="13" y="16"/>
                    </a:lnTo>
                    <a:lnTo>
                      <a:pt x="13" y="15"/>
                    </a:lnTo>
                    <a:lnTo>
                      <a:pt x="12" y="15"/>
                    </a:lnTo>
                    <a:lnTo>
                      <a:pt x="11" y="14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9" y="12"/>
                    </a:lnTo>
                    <a:lnTo>
                      <a:pt x="9" y="11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7" y="9"/>
                    </a:lnTo>
                    <a:lnTo>
                      <a:pt x="6" y="8"/>
                    </a:lnTo>
                    <a:lnTo>
                      <a:pt x="5" y="7"/>
                    </a:lnTo>
                    <a:lnTo>
                      <a:pt x="4" y="6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89" name="Freeform 177"/>
              <p:cNvSpPr>
                <a:spLocks/>
              </p:cNvSpPr>
              <p:nvPr/>
            </p:nvSpPr>
            <p:spPr bwMode="auto">
              <a:xfrm>
                <a:off x="2769" y="1806"/>
                <a:ext cx="35" cy="44"/>
              </a:xfrm>
              <a:custGeom>
                <a:avLst/>
                <a:gdLst>
                  <a:gd name="T0" fmla="*/ 14 w 27"/>
                  <a:gd name="T1" fmla="*/ 1 h 27"/>
                  <a:gd name="T2" fmla="*/ 12 w 27"/>
                  <a:gd name="T3" fmla="*/ 0 h 27"/>
                  <a:gd name="T4" fmla="*/ 10 w 27"/>
                  <a:gd name="T5" fmla="*/ 0 h 27"/>
                  <a:gd name="T6" fmla="*/ 8 w 27"/>
                  <a:gd name="T7" fmla="*/ 0 h 27"/>
                  <a:gd name="T8" fmla="*/ 6 w 27"/>
                  <a:gd name="T9" fmla="*/ 0 h 27"/>
                  <a:gd name="T10" fmla="*/ 4 w 27"/>
                  <a:gd name="T11" fmla="*/ 0 h 27"/>
                  <a:gd name="T12" fmla="*/ 2 w 27"/>
                  <a:gd name="T13" fmla="*/ 0 h 27"/>
                  <a:gd name="T14" fmla="*/ 1 w 27"/>
                  <a:gd name="T15" fmla="*/ 1 h 27"/>
                  <a:gd name="T16" fmla="*/ 0 w 27"/>
                  <a:gd name="T17" fmla="*/ 2 h 27"/>
                  <a:gd name="T18" fmla="*/ 0 w 27"/>
                  <a:gd name="T19" fmla="*/ 3 h 27"/>
                  <a:gd name="T20" fmla="*/ 0 w 27"/>
                  <a:gd name="T21" fmla="*/ 6 h 27"/>
                  <a:gd name="T22" fmla="*/ 0 w 27"/>
                  <a:gd name="T23" fmla="*/ 8 h 27"/>
                  <a:gd name="T24" fmla="*/ 1 w 27"/>
                  <a:gd name="T25" fmla="*/ 10 h 27"/>
                  <a:gd name="T26" fmla="*/ 2 w 27"/>
                  <a:gd name="T27" fmla="*/ 13 h 27"/>
                  <a:gd name="T28" fmla="*/ 3 w 27"/>
                  <a:gd name="T29" fmla="*/ 15 h 27"/>
                  <a:gd name="T30" fmla="*/ 5 w 27"/>
                  <a:gd name="T31" fmla="*/ 16 h 27"/>
                  <a:gd name="T32" fmla="*/ 6 w 27"/>
                  <a:gd name="T33" fmla="*/ 18 h 27"/>
                  <a:gd name="T34" fmla="*/ 7 w 27"/>
                  <a:gd name="T35" fmla="*/ 19 h 27"/>
                  <a:gd name="T36" fmla="*/ 9 w 27"/>
                  <a:gd name="T37" fmla="*/ 20 h 27"/>
                  <a:gd name="T38" fmla="*/ 11 w 27"/>
                  <a:gd name="T39" fmla="*/ 21 h 27"/>
                  <a:gd name="T40" fmla="*/ 13 w 27"/>
                  <a:gd name="T41" fmla="*/ 22 h 27"/>
                  <a:gd name="T42" fmla="*/ 14 w 27"/>
                  <a:gd name="T43" fmla="*/ 22 h 27"/>
                  <a:gd name="T44" fmla="*/ 16 w 27"/>
                  <a:gd name="T45" fmla="*/ 23 h 27"/>
                  <a:gd name="T46" fmla="*/ 18 w 27"/>
                  <a:gd name="T47" fmla="*/ 23 h 27"/>
                  <a:gd name="T48" fmla="*/ 19 w 27"/>
                  <a:gd name="T49" fmla="*/ 24 h 27"/>
                  <a:gd name="T50" fmla="*/ 21 w 27"/>
                  <a:gd name="T51" fmla="*/ 24 h 27"/>
                  <a:gd name="T52" fmla="*/ 23 w 27"/>
                  <a:gd name="T53" fmla="*/ 24 h 27"/>
                  <a:gd name="T54" fmla="*/ 24 w 27"/>
                  <a:gd name="T55" fmla="*/ 26 h 27"/>
                  <a:gd name="T56" fmla="*/ 26 w 27"/>
                  <a:gd name="T57" fmla="*/ 26 h 27"/>
                  <a:gd name="T58" fmla="*/ 25 w 27"/>
                  <a:gd name="T59" fmla="*/ 24 h 27"/>
                  <a:gd name="T60" fmla="*/ 23 w 27"/>
                  <a:gd name="T61" fmla="*/ 24 h 27"/>
                  <a:gd name="T62" fmla="*/ 22 w 27"/>
                  <a:gd name="T63" fmla="*/ 23 h 27"/>
                  <a:gd name="T64" fmla="*/ 21 w 27"/>
                  <a:gd name="T65" fmla="*/ 22 h 27"/>
                  <a:gd name="T66" fmla="*/ 19 w 27"/>
                  <a:gd name="T67" fmla="*/ 21 h 27"/>
                  <a:gd name="T68" fmla="*/ 18 w 27"/>
                  <a:gd name="T69" fmla="*/ 20 h 27"/>
                  <a:gd name="T70" fmla="*/ 16 w 27"/>
                  <a:gd name="T71" fmla="*/ 19 h 27"/>
                  <a:gd name="T72" fmla="*/ 14 w 27"/>
                  <a:gd name="T73" fmla="*/ 18 h 27"/>
                  <a:gd name="T74" fmla="*/ 13 w 27"/>
                  <a:gd name="T75" fmla="*/ 16 h 27"/>
                  <a:gd name="T76" fmla="*/ 12 w 27"/>
                  <a:gd name="T77" fmla="*/ 16 h 27"/>
                  <a:gd name="T78" fmla="*/ 10 w 27"/>
                  <a:gd name="T79" fmla="*/ 14 h 27"/>
                  <a:gd name="T80" fmla="*/ 9 w 27"/>
                  <a:gd name="T81" fmla="*/ 13 h 27"/>
                  <a:gd name="T82" fmla="*/ 9 w 27"/>
                  <a:gd name="T83" fmla="*/ 10 h 27"/>
                  <a:gd name="T84" fmla="*/ 9 w 27"/>
                  <a:gd name="T85" fmla="*/ 8 h 27"/>
                  <a:gd name="T86" fmla="*/ 10 w 27"/>
                  <a:gd name="T87" fmla="*/ 6 h 27"/>
                  <a:gd name="T88" fmla="*/ 11 w 27"/>
                  <a:gd name="T89" fmla="*/ 3 h 27"/>
                  <a:gd name="T90" fmla="*/ 12 w 27"/>
                  <a:gd name="T91" fmla="*/ 3 h 27"/>
                  <a:gd name="T92" fmla="*/ 14 w 27"/>
                  <a:gd name="T93" fmla="*/ 2 h 27"/>
                  <a:gd name="T94" fmla="*/ 14 w 27"/>
                  <a:gd name="T95" fmla="*/ 1 h 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7"/>
                  <a:gd name="T145" fmla="*/ 0 h 27"/>
                  <a:gd name="T146" fmla="*/ 27 w 27"/>
                  <a:gd name="T147" fmla="*/ 27 h 2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7" h="27">
                    <a:moveTo>
                      <a:pt x="14" y="1"/>
                    </a:moveTo>
                    <a:lnTo>
                      <a:pt x="14" y="1"/>
                    </a:lnTo>
                    <a:lnTo>
                      <a:pt x="13" y="1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3"/>
                    </a:lnTo>
                    <a:lnTo>
                      <a:pt x="2" y="14"/>
                    </a:lnTo>
                    <a:lnTo>
                      <a:pt x="3" y="15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5" y="18"/>
                    </a:lnTo>
                    <a:lnTo>
                      <a:pt x="6" y="18"/>
                    </a:lnTo>
                    <a:lnTo>
                      <a:pt x="6" y="19"/>
                    </a:lnTo>
                    <a:lnTo>
                      <a:pt x="7" y="19"/>
                    </a:lnTo>
                    <a:lnTo>
                      <a:pt x="8" y="20"/>
                    </a:lnTo>
                    <a:lnTo>
                      <a:pt x="9" y="20"/>
                    </a:lnTo>
                    <a:lnTo>
                      <a:pt x="10" y="21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3" y="22"/>
                    </a:lnTo>
                    <a:lnTo>
                      <a:pt x="14" y="22"/>
                    </a:lnTo>
                    <a:lnTo>
                      <a:pt x="15" y="23"/>
                    </a:lnTo>
                    <a:lnTo>
                      <a:pt x="16" y="23"/>
                    </a:lnTo>
                    <a:lnTo>
                      <a:pt x="17" y="23"/>
                    </a:lnTo>
                    <a:lnTo>
                      <a:pt x="18" y="23"/>
                    </a:lnTo>
                    <a:lnTo>
                      <a:pt x="19" y="23"/>
                    </a:lnTo>
                    <a:lnTo>
                      <a:pt x="19" y="24"/>
                    </a:lnTo>
                    <a:lnTo>
                      <a:pt x="20" y="24"/>
                    </a:lnTo>
                    <a:lnTo>
                      <a:pt x="21" y="24"/>
                    </a:lnTo>
                    <a:lnTo>
                      <a:pt x="22" y="24"/>
                    </a:lnTo>
                    <a:lnTo>
                      <a:pt x="23" y="24"/>
                    </a:lnTo>
                    <a:lnTo>
                      <a:pt x="24" y="24"/>
                    </a:lnTo>
                    <a:lnTo>
                      <a:pt x="24" y="26"/>
                    </a:lnTo>
                    <a:lnTo>
                      <a:pt x="25" y="26"/>
                    </a:lnTo>
                    <a:lnTo>
                      <a:pt x="26" y="26"/>
                    </a:lnTo>
                    <a:lnTo>
                      <a:pt x="25" y="26"/>
                    </a:lnTo>
                    <a:lnTo>
                      <a:pt x="25" y="24"/>
                    </a:lnTo>
                    <a:lnTo>
                      <a:pt x="24" y="24"/>
                    </a:lnTo>
                    <a:lnTo>
                      <a:pt x="23" y="24"/>
                    </a:lnTo>
                    <a:lnTo>
                      <a:pt x="23" y="23"/>
                    </a:lnTo>
                    <a:lnTo>
                      <a:pt x="22" y="23"/>
                    </a:lnTo>
                    <a:lnTo>
                      <a:pt x="21" y="23"/>
                    </a:lnTo>
                    <a:lnTo>
                      <a:pt x="21" y="22"/>
                    </a:lnTo>
                    <a:lnTo>
                      <a:pt x="20" y="22"/>
                    </a:lnTo>
                    <a:lnTo>
                      <a:pt x="19" y="21"/>
                    </a:lnTo>
                    <a:lnTo>
                      <a:pt x="18" y="21"/>
                    </a:lnTo>
                    <a:lnTo>
                      <a:pt x="18" y="20"/>
                    </a:lnTo>
                    <a:lnTo>
                      <a:pt x="17" y="20"/>
                    </a:lnTo>
                    <a:lnTo>
                      <a:pt x="16" y="19"/>
                    </a:lnTo>
                    <a:lnTo>
                      <a:pt x="15" y="19"/>
                    </a:lnTo>
                    <a:lnTo>
                      <a:pt x="14" y="18"/>
                    </a:lnTo>
                    <a:lnTo>
                      <a:pt x="14" y="16"/>
                    </a:lnTo>
                    <a:lnTo>
                      <a:pt x="13" y="16"/>
                    </a:lnTo>
                    <a:lnTo>
                      <a:pt x="12" y="16"/>
                    </a:lnTo>
                    <a:lnTo>
                      <a:pt x="11" y="15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9" y="13"/>
                    </a:lnTo>
                    <a:lnTo>
                      <a:pt x="9" y="11"/>
                    </a:lnTo>
                    <a:lnTo>
                      <a:pt x="9" y="10"/>
                    </a:lnTo>
                    <a:lnTo>
                      <a:pt x="9" y="9"/>
                    </a:lnTo>
                    <a:lnTo>
                      <a:pt x="9" y="8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4" y="2"/>
                    </a:lnTo>
                    <a:lnTo>
                      <a:pt x="14" y="1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0" name="Freeform 178"/>
              <p:cNvSpPr>
                <a:spLocks/>
              </p:cNvSpPr>
              <p:nvPr/>
            </p:nvSpPr>
            <p:spPr bwMode="auto">
              <a:xfrm>
                <a:off x="2757" y="1797"/>
                <a:ext cx="188" cy="117"/>
              </a:xfrm>
              <a:custGeom>
                <a:avLst/>
                <a:gdLst>
                  <a:gd name="T0" fmla="*/ 1 w 144"/>
                  <a:gd name="T1" fmla="*/ 39 h 70"/>
                  <a:gd name="T2" fmla="*/ 5 w 144"/>
                  <a:gd name="T3" fmla="*/ 42 h 70"/>
                  <a:gd name="T4" fmla="*/ 10 w 144"/>
                  <a:gd name="T5" fmla="*/ 45 h 70"/>
                  <a:gd name="T6" fmla="*/ 15 w 144"/>
                  <a:gd name="T7" fmla="*/ 47 h 70"/>
                  <a:gd name="T8" fmla="*/ 22 w 144"/>
                  <a:gd name="T9" fmla="*/ 49 h 70"/>
                  <a:gd name="T10" fmla="*/ 30 w 144"/>
                  <a:gd name="T11" fmla="*/ 51 h 70"/>
                  <a:gd name="T12" fmla="*/ 39 w 144"/>
                  <a:gd name="T13" fmla="*/ 52 h 70"/>
                  <a:gd name="T14" fmla="*/ 50 w 144"/>
                  <a:gd name="T15" fmla="*/ 52 h 70"/>
                  <a:gd name="T16" fmla="*/ 60 w 144"/>
                  <a:gd name="T17" fmla="*/ 52 h 70"/>
                  <a:gd name="T18" fmla="*/ 71 w 144"/>
                  <a:gd name="T19" fmla="*/ 51 h 70"/>
                  <a:gd name="T20" fmla="*/ 82 w 144"/>
                  <a:gd name="T21" fmla="*/ 51 h 70"/>
                  <a:gd name="T22" fmla="*/ 92 w 144"/>
                  <a:gd name="T23" fmla="*/ 50 h 70"/>
                  <a:gd name="T24" fmla="*/ 101 w 144"/>
                  <a:gd name="T25" fmla="*/ 49 h 70"/>
                  <a:gd name="T26" fmla="*/ 109 w 144"/>
                  <a:gd name="T27" fmla="*/ 47 h 70"/>
                  <a:gd name="T28" fmla="*/ 115 w 144"/>
                  <a:gd name="T29" fmla="*/ 44 h 70"/>
                  <a:gd name="T30" fmla="*/ 119 w 144"/>
                  <a:gd name="T31" fmla="*/ 40 h 70"/>
                  <a:gd name="T32" fmla="*/ 123 w 144"/>
                  <a:gd name="T33" fmla="*/ 37 h 70"/>
                  <a:gd name="T34" fmla="*/ 127 w 144"/>
                  <a:gd name="T35" fmla="*/ 35 h 70"/>
                  <a:gd name="T36" fmla="*/ 130 w 144"/>
                  <a:gd name="T37" fmla="*/ 31 h 70"/>
                  <a:gd name="T38" fmla="*/ 132 w 144"/>
                  <a:gd name="T39" fmla="*/ 28 h 70"/>
                  <a:gd name="T40" fmla="*/ 134 w 144"/>
                  <a:gd name="T41" fmla="*/ 23 h 70"/>
                  <a:gd name="T42" fmla="*/ 135 w 144"/>
                  <a:gd name="T43" fmla="*/ 19 h 70"/>
                  <a:gd name="T44" fmla="*/ 134 w 144"/>
                  <a:gd name="T45" fmla="*/ 15 h 70"/>
                  <a:gd name="T46" fmla="*/ 133 w 144"/>
                  <a:gd name="T47" fmla="*/ 10 h 70"/>
                  <a:gd name="T48" fmla="*/ 131 w 144"/>
                  <a:gd name="T49" fmla="*/ 7 h 70"/>
                  <a:gd name="T50" fmla="*/ 129 w 144"/>
                  <a:gd name="T51" fmla="*/ 4 h 70"/>
                  <a:gd name="T52" fmla="*/ 127 w 144"/>
                  <a:gd name="T53" fmla="*/ 2 h 70"/>
                  <a:gd name="T54" fmla="*/ 127 w 144"/>
                  <a:gd name="T55" fmla="*/ 1 h 70"/>
                  <a:gd name="T56" fmla="*/ 130 w 144"/>
                  <a:gd name="T57" fmla="*/ 2 h 70"/>
                  <a:gd name="T58" fmla="*/ 133 w 144"/>
                  <a:gd name="T59" fmla="*/ 4 h 70"/>
                  <a:gd name="T60" fmla="*/ 137 w 144"/>
                  <a:gd name="T61" fmla="*/ 6 h 70"/>
                  <a:gd name="T62" fmla="*/ 140 w 144"/>
                  <a:gd name="T63" fmla="*/ 8 h 70"/>
                  <a:gd name="T64" fmla="*/ 142 w 144"/>
                  <a:gd name="T65" fmla="*/ 11 h 70"/>
                  <a:gd name="T66" fmla="*/ 143 w 144"/>
                  <a:gd name="T67" fmla="*/ 16 h 70"/>
                  <a:gd name="T68" fmla="*/ 143 w 144"/>
                  <a:gd name="T69" fmla="*/ 20 h 70"/>
                  <a:gd name="T70" fmla="*/ 143 w 144"/>
                  <a:gd name="T71" fmla="*/ 24 h 70"/>
                  <a:gd name="T72" fmla="*/ 142 w 144"/>
                  <a:gd name="T73" fmla="*/ 30 h 70"/>
                  <a:gd name="T74" fmla="*/ 141 w 144"/>
                  <a:gd name="T75" fmla="*/ 34 h 70"/>
                  <a:gd name="T76" fmla="*/ 138 w 144"/>
                  <a:gd name="T77" fmla="*/ 39 h 70"/>
                  <a:gd name="T78" fmla="*/ 135 w 144"/>
                  <a:gd name="T79" fmla="*/ 45 h 70"/>
                  <a:gd name="T80" fmla="*/ 130 w 144"/>
                  <a:gd name="T81" fmla="*/ 48 h 70"/>
                  <a:gd name="T82" fmla="*/ 126 w 144"/>
                  <a:gd name="T83" fmla="*/ 52 h 70"/>
                  <a:gd name="T84" fmla="*/ 121 w 144"/>
                  <a:gd name="T85" fmla="*/ 57 h 70"/>
                  <a:gd name="T86" fmla="*/ 115 w 144"/>
                  <a:gd name="T87" fmla="*/ 60 h 70"/>
                  <a:gd name="T88" fmla="*/ 109 w 144"/>
                  <a:gd name="T89" fmla="*/ 63 h 70"/>
                  <a:gd name="T90" fmla="*/ 104 w 144"/>
                  <a:gd name="T91" fmla="*/ 65 h 70"/>
                  <a:gd name="T92" fmla="*/ 98 w 144"/>
                  <a:gd name="T93" fmla="*/ 67 h 70"/>
                  <a:gd name="T94" fmla="*/ 91 w 144"/>
                  <a:gd name="T95" fmla="*/ 67 h 70"/>
                  <a:gd name="T96" fmla="*/ 85 w 144"/>
                  <a:gd name="T97" fmla="*/ 69 h 70"/>
                  <a:gd name="T98" fmla="*/ 77 w 144"/>
                  <a:gd name="T99" fmla="*/ 69 h 70"/>
                  <a:gd name="T100" fmla="*/ 68 w 144"/>
                  <a:gd name="T101" fmla="*/ 69 h 70"/>
                  <a:gd name="T102" fmla="*/ 57 w 144"/>
                  <a:gd name="T103" fmla="*/ 69 h 70"/>
                  <a:gd name="T104" fmla="*/ 46 w 144"/>
                  <a:gd name="T105" fmla="*/ 69 h 70"/>
                  <a:gd name="T106" fmla="*/ 36 w 144"/>
                  <a:gd name="T107" fmla="*/ 67 h 70"/>
                  <a:gd name="T108" fmla="*/ 27 w 144"/>
                  <a:gd name="T109" fmla="*/ 66 h 70"/>
                  <a:gd name="T110" fmla="*/ 20 w 144"/>
                  <a:gd name="T111" fmla="*/ 64 h 70"/>
                  <a:gd name="T112" fmla="*/ 13 w 144"/>
                  <a:gd name="T113" fmla="*/ 61 h 70"/>
                  <a:gd name="T114" fmla="*/ 9 w 144"/>
                  <a:gd name="T115" fmla="*/ 58 h 70"/>
                  <a:gd name="T116" fmla="*/ 5 w 144"/>
                  <a:gd name="T117" fmla="*/ 53 h 70"/>
                  <a:gd name="T118" fmla="*/ 2 w 144"/>
                  <a:gd name="T119" fmla="*/ 49 h 70"/>
                  <a:gd name="T120" fmla="*/ 0 w 144"/>
                  <a:gd name="T121" fmla="*/ 45 h 70"/>
                  <a:gd name="T122" fmla="*/ 0 w 144"/>
                  <a:gd name="T123" fmla="*/ 40 h 7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44"/>
                  <a:gd name="T187" fmla="*/ 0 h 70"/>
                  <a:gd name="T188" fmla="*/ 144 w 144"/>
                  <a:gd name="T189" fmla="*/ 70 h 70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44" h="70">
                    <a:moveTo>
                      <a:pt x="0" y="38"/>
                    </a:moveTo>
                    <a:lnTo>
                      <a:pt x="0" y="38"/>
                    </a:lnTo>
                    <a:lnTo>
                      <a:pt x="0" y="39"/>
                    </a:lnTo>
                    <a:lnTo>
                      <a:pt x="1" y="39"/>
                    </a:lnTo>
                    <a:lnTo>
                      <a:pt x="2" y="40"/>
                    </a:lnTo>
                    <a:lnTo>
                      <a:pt x="3" y="40"/>
                    </a:lnTo>
                    <a:lnTo>
                      <a:pt x="4" y="42"/>
                    </a:lnTo>
                    <a:lnTo>
                      <a:pt x="5" y="42"/>
                    </a:lnTo>
                    <a:lnTo>
                      <a:pt x="6" y="43"/>
                    </a:lnTo>
                    <a:lnTo>
                      <a:pt x="7" y="43"/>
                    </a:lnTo>
                    <a:lnTo>
                      <a:pt x="8" y="44"/>
                    </a:lnTo>
                    <a:lnTo>
                      <a:pt x="10" y="45"/>
                    </a:lnTo>
                    <a:lnTo>
                      <a:pt x="11" y="45"/>
                    </a:lnTo>
                    <a:lnTo>
                      <a:pt x="12" y="46"/>
                    </a:lnTo>
                    <a:lnTo>
                      <a:pt x="13" y="46"/>
                    </a:lnTo>
                    <a:lnTo>
                      <a:pt x="15" y="47"/>
                    </a:lnTo>
                    <a:lnTo>
                      <a:pt x="17" y="48"/>
                    </a:lnTo>
                    <a:lnTo>
                      <a:pt x="19" y="48"/>
                    </a:lnTo>
                    <a:lnTo>
                      <a:pt x="21" y="49"/>
                    </a:lnTo>
                    <a:lnTo>
                      <a:pt x="22" y="49"/>
                    </a:lnTo>
                    <a:lnTo>
                      <a:pt x="24" y="50"/>
                    </a:lnTo>
                    <a:lnTo>
                      <a:pt x="26" y="50"/>
                    </a:lnTo>
                    <a:lnTo>
                      <a:pt x="28" y="50"/>
                    </a:lnTo>
                    <a:lnTo>
                      <a:pt x="30" y="51"/>
                    </a:lnTo>
                    <a:lnTo>
                      <a:pt x="33" y="51"/>
                    </a:lnTo>
                    <a:lnTo>
                      <a:pt x="34" y="51"/>
                    </a:lnTo>
                    <a:lnTo>
                      <a:pt x="37" y="51"/>
                    </a:lnTo>
                    <a:lnTo>
                      <a:pt x="39" y="52"/>
                    </a:lnTo>
                    <a:lnTo>
                      <a:pt x="42" y="52"/>
                    </a:lnTo>
                    <a:lnTo>
                      <a:pt x="44" y="52"/>
                    </a:lnTo>
                    <a:lnTo>
                      <a:pt x="47" y="52"/>
                    </a:lnTo>
                    <a:lnTo>
                      <a:pt x="50" y="52"/>
                    </a:lnTo>
                    <a:lnTo>
                      <a:pt x="52" y="52"/>
                    </a:lnTo>
                    <a:lnTo>
                      <a:pt x="55" y="52"/>
                    </a:lnTo>
                    <a:lnTo>
                      <a:pt x="57" y="52"/>
                    </a:lnTo>
                    <a:lnTo>
                      <a:pt x="60" y="52"/>
                    </a:lnTo>
                    <a:lnTo>
                      <a:pt x="63" y="52"/>
                    </a:lnTo>
                    <a:lnTo>
                      <a:pt x="66" y="51"/>
                    </a:lnTo>
                    <a:lnTo>
                      <a:pt x="69" y="51"/>
                    </a:lnTo>
                    <a:lnTo>
                      <a:pt x="71" y="51"/>
                    </a:lnTo>
                    <a:lnTo>
                      <a:pt x="74" y="51"/>
                    </a:lnTo>
                    <a:lnTo>
                      <a:pt x="77" y="51"/>
                    </a:lnTo>
                    <a:lnTo>
                      <a:pt x="80" y="51"/>
                    </a:lnTo>
                    <a:lnTo>
                      <a:pt x="82" y="51"/>
                    </a:lnTo>
                    <a:lnTo>
                      <a:pt x="85" y="51"/>
                    </a:lnTo>
                    <a:lnTo>
                      <a:pt x="87" y="50"/>
                    </a:lnTo>
                    <a:lnTo>
                      <a:pt x="90" y="50"/>
                    </a:lnTo>
                    <a:lnTo>
                      <a:pt x="92" y="50"/>
                    </a:lnTo>
                    <a:lnTo>
                      <a:pt x="95" y="50"/>
                    </a:lnTo>
                    <a:lnTo>
                      <a:pt x="97" y="49"/>
                    </a:lnTo>
                    <a:lnTo>
                      <a:pt x="99" y="49"/>
                    </a:lnTo>
                    <a:lnTo>
                      <a:pt x="101" y="49"/>
                    </a:lnTo>
                    <a:lnTo>
                      <a:pt x="103" y="48"/>
                    </a:lnTo>
                    <a:lnTo>
                      <a:pt x="106" y="48"/>
                    </a:lnTo>
                    <a:lnTo>
                      <a:pt x="108" y="47"/>
                    </a:lnTo>
                    <a:lnTo>
                      <a:pt x="109" y="47"/>
                    </a:lnTo>
                    <a:lnTo>
                      <a:pt x="110" y="46"/>
                    </a:lnTo>
                    <a:lnTo>
                      <a:pt x="112" y="45"/>
                    </a:lnTo>
                    <a:lnTo>
                      <a:pt x="114" y="45"/>
                    </a:lnTo>
                    <a:lnTo>
                      <a:pt x="115" y="44"/>
                    </a:lnTo>
                    <a:lnTo>
                      <a:pt x="117" y="43"/>
                    </a:lnTo>
                    <a:lnTo>
                      <a:pt x="118" y="42"/>
                    </a:lnTo>
                    <a:lnTo>
                      <a:pt x="119" y="42"/>
                    </a:lnTo>
                    <a:lnTo>
                      <a:pt x="119" y="40"/>
                    </a:lnTo>
                    <a:lnTo>
                      <a:pt x="120" y="39"/>
                    </a:lnTo>
                    <a:lnTo>
                      <a:pt x="121" y="39"/>
                    </a:lnTo>
                    <a:lnTo>
                      <a:pt x="122" y="38"/>
                    </a:lnTo>
                    <a:lnTo>
                      <a:pt x="123" y="37"/>
                    </a:lnTo>
                    <a:lnTo>
                      <a:pt x="124" y="37"/>
                    </a:lnTo>
                    <a:lnTo>
                      <a:pt x="125" y="36"/>
                    </a:lnTo>
                    <a:lnTo>
                      <a:pt x="126" y="35"/>
                    </a:lnTo>
                    <a:lnTo>
                      <a:pt x="127" y="35"/>
                    </a:lnTo>
                    <a:lnTo>
                      <a:pt x="128" y="34"/>
                    </a:lnTo>
                    <a:lnTo>
                      <a:pt x="129" y="33"/>
                    </a:lnTo>
                    <a:lnTo>
                      <a:pt x="130" y="32"/>
                    </a:lnTo>
                    <a:lnTo>
                      <a:pt x="130" y="31"/>
                    </a:lnTo>
                    <a:lnTo>
                      <a:pt x="131" y="31"/>
                    </a:lnTo>
                    <a:lnTo>
                      <a:pt x="131" y="30"/>
                    </a:lnTo>
                    <a:lnTo>
                      <a:pt x="132" y="29"/>
                    </a:lnTo>
                    <a:lnTo>
                      <a:pt x="132" y="28"/>
                    </a:lnTo>
                    <a:lnTo>
                      <a:pt x="133" y="26"/>
                    </a:lnTo>
                    <a:lnTo>
                      <a:pt x="134" y="25"/>
                    </a:lnTo>
                    <a:lnTo>
                      <a:pt x="134" y="24"/>
                    </a:lnTo>
                    <a:lnTo>
                      <a:pt x="134" y="23"/>
                    </a:lnTo>
                    <a:lnTo>
                      <a:pt x="135" y="22"/>
                    </a:lnTo>
                    <a:lnTo>
                      <a:pt x="135" y="21"/>
                    </a:lnTo>
                    <a:lnTo>
                      <a:pt x="135" y="20"/>
                    </a:lnTo>
                    <a:lnTo>
                      <a:pt x="135" y="19"/>
                    </a:lnTo>
                    <a:lnTo>
                      <a:pt x="135" y="18"/>
                    </a:lnTo>
                    <a:lnTo>
                      <a:pt x="135" y="17"/>
                    </a:lnTo>
                    <a:lnTo>
                      <a:pt x="135" y="16"/>
                    </a:lnTo>
                    <a:lnTo>
                      <a:pt x="134" y="15"/>
                    </a:lnTo>
                    <a:lnTo>
                      <a:pt x="134" y="14"/>
                    </a:lnTo>
                    <a:lnTo>
                      <a:pt x="133" y="12"/>
                    </a:lnTo>
                    <a:lnTo>
                      <a:pt x="133" y="11"/>
                    </a:lnTo>
                    <a:lnTo>
                      <a:pt x="133" y="10"/>
                    </a:lnTo>
                    <a:lnTo>
                      <a:pt x="132" y="10"/>
                    </a:lnTo>
                    <a:lnTo>
                      <a:pt x="132" y="9"/>
                    </a:lnTo>
                    <a:lnTo>
                      <a:pt x="131" y="8"/>
                    </a:lnTo>
                    <a:lnTo>
                      <a:pt x="131" y="7"/>
                    </a:lnTo>
                    <a:lnTo>
                      <a:pt x="130" y="7"/>
                    </a:lnTo>
                    <a:lnTo>
                      <a:pt x="130" y="6"/>
                    </a:lnTo>
                    <a:lnTo>
                      <a:pt x="130" y="5"/>
                    </a:lnTo>
                    <a:lnTo>
                      <a:pt x="129" y="4"/>
                    </a:lnTo>
                    <a:lnTo>
                      <a:pt x="129" y="3"/>
                    </a:lnTo>
                    <a:lnTo>
                      <a:pt x="128" y="3"/>
                    </a:lnTo>
                    <a:lnTo>
                      <a:pt x="128" y="2"/>
                    </a:lnTo>
                    <a:lnTo>
                      <a:pt x="127" y="2"/>
                    </a:lnTo>
                    <a:lnTo>
                      <a:pt x="127" y="1"/>
                    </a:lnTo>
                    <a:lnTo>
                      <a:pt x="126" y="1"/>
                    </a:lnTo>
                    <a:lnTo>
                      <a:pt x="126" y="0"/>
                    </a:lnTo>
                    <a:lnTo>
                      <a:pt x="127" y="1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29" y="2"/>
                    </a:lnTo>
                    <a:lnTo>
                      <a:pt x="130" y="2"/>
                    </a:lnTo>
                    <a:lnTo>
                      <a:pt x="131" y="3"/>
                    </a:lnTo>
                    <a:lnTo>
                      <a:pt x="132" y="3"/>
                    </a:lnTo>
                    <a:lnTo>
                      <a:pt x="133" y="4"/>
                    </a:lnTo>
                    <a:lnTo>
                      <a:pt x="134" y="4"/>
                    </a:lnTo>
                    <a:lnTo>
                      <a:pt x="135" y="5"/>
                    </a:lnTo>
                    <a:lnTo>
                      <a:pt x="136" y="5"/>
                    </a:lnTo>
                    <a:lnTo>
                      <a:pt x="137" y="6"/>
                    </a:lnTo>
                    <a:lnTo>
                      <a:pt x="138" y="6"/>
                    </a:lnTo>
                    <a:lnTo>
                      <a:pt x="138" y="7"/>
                    </a:lnTo>
                    <a:lnTo>
                      <a:pt x="139" y="7"/>
                    </a:lnTo>
                    <a:lnTo>
                      <a:pt x="140" y="8"/>
                    </a:lnTo>
                    <a:lnTo>
                      <a:pt x="141" y="9"/>
                    </a:lnTo>
                    <a:lnTo>
                      <a:pt x="141" y="10"/>
                    </a:lnTo>
                    <a:lnTo>
                      <a:pt x="142" y="10"/>
                    </a:lnTo>
                    <a:lnTo>
                      <a:pt x="142" y="11"/>
                    </a:lnTo>
                    <a:lnTo>
                      <a:pt x="142" y="12"/>
                    </a:lnTo>
                    <a:lnTo>
                      <a:pt x="143" y="14"/>
                    </a:lnTo>
                    <a:lnTo>
                      <a:pt x="143" y="15"/>
                    </a:lnTo>
                    <a:lnTo>
                      <a:pt x="143" y="16"/>
                    </a:lnTo>
                    <a:lnTo>
                      <a:pt x="143" y="17"/>
                    </a:lnTo>
                    <a:lnTo>
                      <a:pt x="143" y="18"/>
                    </a:lnTo>
                    <a:lnTo>
                      <a:pt x="143" y="19"/>
                    </a:lnTo>
                    <a:lnTo>
                      <a:pt x="143" y="20"/>
                    </a:lnTo>
                    <a:lnTo>
                      <a:pt x="143" y="21"/>
                    </a:lnTo>
                    <a:lnTo>
                      <a:pt x="143" y="22"/>
                    </a:lnTo>
                    <a:lnTo>
                      <a:pt x="143" y="23"/>
                    </a:lnTo>
                    <a:lnTo>
                      <a:pt x="143" y="24"/>
                    </a:lnTo>
                    <a:lnTo>
                      <a:pt x="143" y="25"/>
                    </a:lnTo>
                    <a:lnTo>
                      <a:pt x="143" y="26"/>
                    </a:lnTo>
                    <a:lnTo>
                      <a:pt x="143" y="28"/>
                    </a:lnTo>
                    <a:lnTo>
                      <a:pt x="142" y="30"/>
                    </a:lnTo>
                    <a:lnTo>
                      <a:pt x="142" y="31"/>
                    </a:lnTo>
                    <a:lnTo>
                      <a:pt x="142" y="32"/>
                    </a:lnTo>
                    <a:lnTo>
                      <a:pt x="141" y="33"/>
                    </a:lnTo>
                    <a:lnTo>
                      <a:pt x="141" y="34"/>
                    </a:lnTo>
                    <a:lnTo>
                      <a:pt x="140" y="36"/>
                    </a:lnTo>
                    <a:lnTo>
                      <a:pt x="140" y="37"/>
                    </a:lnTo>
                    <a:lnTo>
                      <a:pt x="139" y="38"/>
                    </a:lnTo>
                    <a:lnTo>
                      <a:pt x="138" y="39"/>
                    </a:lnTo>
                    <a:lnTo>
                      <a:pt x="138" y="40"/>
                    </a:lnTo>
                    <a:lnTo>
                      <a:pt x="137" y="42"/>
                    </a:lnTo>
                    <a:lnTo>
                      <a:pt x="136" y="43"/>
                    </a:lnTo>
                    <a:lnTo>
                      <a:pt x="135" y="45"/>
                    </a:lnTo>
                    <a:lnTo>
                      <a:pt x="134" y="46"/>
                    </a:lnTo>
                    <a:lnTo>
                      <a:pt x="133" y="47"/>
                    </a:lnTo>
                    <a:lnTo>
                      <a:pt x="132" y="48"/>
                    </a:lnTo>
                    <a:lnTo>
                      <a:pt x="130" y="48"/>
                    </a:lnTo>
                    <a:lnTo>
                      <a:pt x="130" y="49"/>
                    </a:lnTo>
                    <a:lnTo>
                      <a:pt x="129" y="50"/>
                    </a:lnTo>
                    <a:lnTo>
                      <a:pt x="128" y="51"/>
                    </a:lnTo>
                    <a:lnTo>
                      <a:pt x="126" y="52"/>
                    </a:lnTo>
                    <a:lnTo>
                      <a:pt x="125" y="53"/>
                    </a:lnTo>
                    <a:lnTo>
                      <a:pt x="123" y="54"/>
                    </a:lnTo>
                    <a:lnTo>
                      <a:pt x="122" y="56"/>
                    </a:lnTo>
                    <a:lnTo>
                      <a:pt x="121" y="57"/>
                    </a:lnTo>
                    <a:lnTo>
                      <a:pt x="119" y="58"/>
                    </a:lnTo>
                    <a:lnTo>
                      <a:pt x="117" y="58"/>
                    </a:lnTo>
                    <a:lnTo>
                      <a:pt x="115" y="60"/>
                    </a:lnTo>
                    <a:lnTo>
                      <a:pt x="114" y="61"/>
                    </a:lnTo>
                    <a:lnTo>
                      <a:pt x="112" y="61"/>
                    </a:lnTo>
                    <a:lnTo>
                      <a:pt x="111" y="62"/>
                    </a:lnTo>
                    <a:lnTo>
                      <a:pt x="109" y="63"/>
                    </a:lnTo>
                    <a:lnTo>
                      <a:pt x="108" y="63"/>
                    </a:lnTo>
                    <a:lnTo>
                      <a:pt x="107" y="64"/>
                    </a:lnTo>
                    <a:lnTo>
                      <a:pt x="105" y="64"/>
                    </a:lnTo>
                    <a:lnTo>
                      <a:pt x="104" y="65"/>
                    </a:lnTo>
                    <a:lnTo>
                      <a:pt x="102" y="65"/>
                    </a:lnTo>
                    <a:lnTo>
                      <a:pt x="100" y="66"/>
                    </a:lnTo>
                    <a:lnTo>
                      <a:pt x="99" y="66"/>
                    </a:lnTo>
                    <a:lnTo>
                      <a:pt x="98" y="67"/>
                    </a:lnTo>
                    <a:lnTo>
                      <a:pt x="96" y="67"/>
                    </a:lnTo>
                    <a:lnTo>
                      <a:pt x="94" y="67"/>
                    </a:lnTo>
                    <a:lnTo>
                      <a:pt x="93" y="67"/>
                    </a:lnTo>
                    <a:lnTo>
                      <a:pt x="91" y="67"/>
                    </a:lnTo>
                    <a:lnTo>
                      <a:pt x="89" y="69"/>
                    </a:lnTo>
                    <a:lnTo>
                      <a:pt x="88" y="69"/>
                    </a:lnTo>
                    <a:lnTo>
                      <a:pt x="86" y="69"/>
                    </a:lnTo>
                    <a:lnTo>
                      <a:pt x="85" y="69"/>
                    </a:lnTo>
                    <a:lnTo>
                      <a:pt x="83" y="69"/>
                    </a:lnTo>
                    <a:lnTo>
                      <a:pt x="81" y="69"/>
                    </a:lnTo>
                    <a:lnTo>
                      <a:pt x="79" y="69"/>
                    </a:lnTo>
                    <a:lnTo>
                      <a:pt x="77" y="69"/>
                    </a:lnTo>
                    <a:lnTo>
                      <a:pt x="74" y="69"/>
                    </a:lnTo>
                    <a:lnTo>
                      <a:pt x="72" y="69"/>
                    </a:lnTo>
                    <a:lnTo>
                      <a:pt x="70" y="69"/>
                    </a:lnTo>
                    <a:lnTo>
                      <a:pt x="68" y="69"/>
                    </a:lnTo>
                    <a:lnTo>
                      <a:pt x="65" y="69"/>
                    </a:lnTo>
                    <a:lnTo>
                      <a:pt x="62" y="69"/>
                    </a:lnTo>
                    <a:lnTo>
                      <a:pt x="59" y="69"/>
                    </a:lnTo>
                    <a:lnTo>
                      <a:pt x="57" y="69"/>
                    </a:lnTo>
                    <a:lnTo>
                      <a:pt x="55" y="69"/>
                    </a:lnTo>
                    <a:lnTo>
                      <a:pt x="52" y="69"/>
                    </a:lnTo>
                    <a:lnTo>
                      <a:pt x="49" y="69"/>
                    </a:lnTo>
                    <a:lnTo>
                      <a:pt x="46" y="69"/>
                    </a:lnTo>
                    <a:lnTo>
                      <a:pt x="44" y="67"/>
                    </a:lnTo>
                    <a:lnTo>
                      <a:pt x="42" y="67"/>
                    </a:lnTo>
                    <a:lnTo>
                      <a:pt x="39" y="67"/>
                    </a:lnTo>
                    <a:lnTo>
                      <a:pt x="36" y="67"/>
                    </a:lnTo>
                    <a:lnTo>
                      <a:pt x="34" y="67"/>
                    </a:lnTo>
                    <a:lnTo>
                      <a:pt x="32" y="66"/>
                    </a:lnTo>
                    <a:lnTo>
                      <a:pt x="30" y="66"/>
                    </a:lnTo>
                    <a:lnTo>
                      <a:pt x="27" y="66"/>
                    </a:lnTo>
                    <a:lnTo>
                      <a:pt x="25" y="65"/>
                    </a:lnTo>
                    <a:lnTo>
                      <a:pt x="23" y="65"/>
                    </a:lnTo>
                    <a:lnTo>
                      <a:pt x="22" y="64"/>
                    </a:lnTo>
                    <a:lnTo>
                      <a:pt x="20" y="64"/>
                    </a:lnTo>
                    <a:lnTo>
                      <a:pt x="18" y="63"/>
                    </a:lnTo>
                    <a:lnTo>
                      <a:pt x="16" y="63"/>
                    </a:lnTo>
                    <a:lnTo>
                      <a:pt x="15" y="62"/>
                    </a:lnTo>
                    <a:lnTo>
                      <a:pt x="13" y="61"/>
                    </a:lnTo>
                    <a:lnTo>
                      <a:pt x="12" y="60"/>
                    </a:lnTo>
                    <a:lnTo>
                      <a:pt x="11" y="60"/>
                    </a:lnTo>
                    <a:lnTo>
                      <a:pt x="10" y="58"/>
                    </a:lnTo>
                    <a:lnTo>
                      <a:pt x="9" y="58"/>
                    </a:lnTo>
                    <a:lnTo>
                      <a:pt x="8" y="57"/>
                    </a:lnTo>
                    <a:lnTo>
                      <a:pt x="7" y="56"/>
                    </a:lnTo>
                    <a:lnTo>
                      <a:pt x="6" y="54"/>
                    </a:lnTo>
                    <a:lnTo>
                      <a:pt x="5" y="53"/>
                    </a:lnTo>
                    <a:lnTo>
                      <a:pt x="5" y="52"/>
                    </a:lnTo>
                    <a:lnTo>
                      <a:pt x="4" y="51"/>
                    </a:lnTo>
                    <a:lnTo>
                      <a:pt x="3" y="50"/>
                    </a:lnTo>
                    <a:lnTo>
                      <a:pt x="2" y="49"/>
                    </a:lnTo>
                    <a:lnTo>
                      <a:pt x="2" y="48"/>
                    </a:lnTo>
                    <a:lnTo>
                      <a:pt x="1" y="47"/>
                    </a:lnTo>
                    <a:lnTo>
                      <a:pt x="1" y="46"/>
                    </a:lnTo>
                    <a:lnTo>
                      <a:pt x="0" y="45"/>
                    </a:lnTo>
                    <a:lnTo>
                      <a:pt x="0" y="44"/>
                    </a:lnTo>
                    <a:lnTo>
                      <a:pt x="0" y="43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0" y="39"/>
                    </a:lnTo>
                    <a:lnTo>
                      <a:pt x="0" y="38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1" name="Freeform 179"/>
              <p:cNvSpPr>
                <a:spLocks/>
              </p:cNvSpPr>
              <p:nvPr/>
            </p:nvSpPr>
            <p:spPr bwMode="auto">
              <a:xfrm>
                <a:off x="2926" y="1715"/>
                <a:ext cx="31" cy="64"/>
              </a:xfrm>
              <a:custGeom>
                <a:avLst/>
                <a:gdLst>
                  <a:gd name="T0" fmla="*/ 12 w 24"/>
                  <a:gd name="T1" fmla="*/ 0 h 38"/>
                  <a:gd name="T2" fmla="*/ 13 w 24"/>
                  <a:gd name="T3" fmla="*/ 1 h 38"/>
                  <a:gd name="T4" fmla="*/ 14 w 24"/>
                  <a:gd name="T5" fmla="*/ 2 h 38"/>
                  <a:gd name="T6" fmla="*/ 15 w 24"/>
                  <a:gd name="T7" fmla="*/ 3 h 38"/>
                  <a:gd name="T8" fmla="*/ 16 w 24"/>
                  <a:gd name="T9" fmla="*/ 4 h 38"/>
                  <a:gd name="T10" fmla="*/ 17 w 24"/>
                  <a:gd name="T11" fmla="*/ 5 h 38"/>
                  <a:gd name="T12" fmla="*/ 18 w 24"/>
                  <a:gd name="T13" fmla="*/ 7 h 38"/>
                  <a:gd name="T14" fmla="*/ 18 w 24"/>
                  <a:gd name="T15" fmla="*/ 9 h 38"/>
                  <a:gd name="T16" fmla="*/ 18 w 24"/>
                  <a:gd name="T17" fmla="*/ 11 h 38"/>
                  <a:gd name="T18" fmla="*/ 19 w 24"/>
                  <a:gd name="T19" fmla="*/ 13 h 38"/>
                  <a:gd name="T20" fmla="*/ 19 w 24"/>
                  <a:gd name="T21" fmla="*/ 16 h 38"/>
                  <a:gd name="T22" fmla="*/ 19 w 24"/>
                  <a:gd name="T23" fmla="*/ 18 h 38"/>
                  <a:gd name="T24" fmla="*/ 20 w 24"/>
                  <a:gd name="T25" fmla="*/ 20 h 38"/>
                  <a:gd name="T26" fmla="*/ 21 w 24"/>
                  <a:gd name="T27" fmla="*/ 22 h 38"/>
                  <a:gd name="T28" fmla="*/ 21 w 24"/>
                  <a:gd name="T29" fmla="*/ 24 h 38"/>
                  <a:gd name="T30" fmla="*/ 22 w 24"/>
                  <a:gd name="T31" fmla="*/ 25 h 38"/>
                  <a:gd name="T32" fmla="*/ 23 w 24"/>
                  <a:gd name="T33" fmla="*/ 26 h 38"/>
                  <a:gd name="T34" fmla="*/ 0 w 24"/>
                  <a:gd name="T35" fmla="*/ 37 h 38"/>
                  <a:gd name="T36" fmla="*/ 0 w 24"/>
                  <a:gd name="T37" fmla="*/ 34 h 38"/>
                  <a:gd name="T38" fmla="*/ 0 w 24"/>
                  <a:gd name="T39" fmla="*/ 32 h 38"/>
                  <a:gd name="T40" fmla="*/ 0 w 24"/>
                  <a:gd name="T41" fmla="*/ 30 h 38"/>
                  <a:gd name="T42" fmla="*/ 0 w 24"/>
                  <a:gd name="T43" fmla="*/ 28 h 38"/>
                  <a:gd name="T44" fmla="*/ 0 w 24"/>
                  <a:gd name="T45" fmla="*/ 26 h 38"/>
                  <a:gd name="T46" fmla="*/ 1 w 24"/>
                  <a:gd name="T47" fmla="*/ 24 h 38"/>
                  <a:gd name="T48" fmla="*/ 2 w 24"/>
                  <a:gd name="T49" fmla="*/ 22 h 38"/>
                  <a:gd name="T50" fmla="*/ 3 w 24"/>
                  <a:gd name="T51" fmla="*/ 20 h 38"/>
                  <a:gd name="T52" fmla="*/ 4 w 24"/>
                  <a:gd name="T53" fmla="*/ 18 h 38"/>
                  <a:gd name="T54" fmla="*/ 6 w 24"/>
                  <a:gd name="T55" fmla="*/ 16 h 38"/>
                  <a:gd name="T56" fmla="*/ 7 w 24"/>
                  <a:gd name="T57" fmla="*/ 13 h 38"/>
                  <a:gd name="T58" fmla="*/ 8 w 24"/>
                  <a:gd name="T59" fmla="*/ 11 h 38"/>
                  <a:gd name="T60" fmla="*/ 8 w 24"/>
                  <a:gd name="T61" fmla="*/ 9 h 38"/>
                  <a:gd name="T62" fmla="*/ 9 w 24"/>
                  <a:gd name="T63" fmla="*/ 7 h 38"/>
                  <a:gd name="T64" fmla="*/ 10 w 24"/>
                  <a:gd name="T65" fmla="*/ 5 h 38"/>
                  <a:gd name="T66" fmla="*/ 10 w 24"/>
                  <a:gd name="T67" fmla="*/ 3 h 38"/>
                  <a:gd name="T68" fmla="*/ 11 w 24"/>
                  <a:gd name="T69" fmla="*/ 1 h 3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24"/>
                  <a:gd name="T106" fmla="*/ 0 h 38"/>
                  <a:gd name="T107" fmla="*/ 24 w 24"/>
                  <a:gd name="T108" fmla="*/ 38 h 3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24" h="38">
                    <a:moveTo>
                      <a:pt x="11" y="0"/>
                    </a:moveTo>
                    <a:lnTo>
                      <a:pt x="12" y="0"/>
                    </a:lnTo>
                    <a:lnTo>
                      <a:pt x="13" y="0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6" y="3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7" y="5"/>
                    </a:lnTo>
                    <a:lnTo>
                      <a:pt x="17" y="6"/>
                    </a:lnTo>
                    <a:lnTo>
                      <a:pt x="18" y="7"/>
                    </a:lnTo>
                    <a:lnTo>
                      <a:pt x="18" y="8"/>
                    </a:lnTo>
                    <a:lnTo>
                      <a:pt x="18" y="9"/>
                    </a:lnTo>
                    <a:lnTo>
                      <a:pt x="18" y="10"/>
                    </a:lnTo>
                    <a:lnTo>
                      <a:pt x="18" y="11"/>
                    </a:lnTo>
                    <a:lnTo>
                      <a:pt x="18" y="12"/>
                    </a:lnTo>
                    <a:lnTo>
                      <a:pt x="19" y="13"/>
                    </a:lnTo>
                    <a:lnTo>
                      <a:pt x="19" y="14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19" y="18"/>
                    </a:lnTo>
                    <a:lnTo>
                      <a:pt x="20" y="19"/>
                    </a:lnTo>
                    <a:lnTo>
                      <a:pt x="20" y="20"/>
                    </a:lnTo>
                    <a:lnTo>
                      <a:pt x="21" y="22"/>
                    </a:lnTo>
                    <a:lnTo>
                      <a:pt x="21" y="23"/>
                    </a:lnTo>
                    <a:lnTo>
                      <a:pt x="21" y="24"/>
                    </a:lnTo>
                    <a:lnTo>
                      <a:pt x="22" y="24"/>
                    </a:lnTo>
                    <a:lnTo>
                      <a:pt x="22" y="25"/>
                    </a:lnTo>
                    <a:lnTo>
                      <a:pt x="22" y="26"/>
                    </a:lnTo>
                    <a:lnTo>
                      <a:pt x="23" y="26"/>
                    </a:lnTo>
                    <a:lnTo>
                      <a:pt x="23" y="27"/>
                    </a:lnTo>
                    <a:lnTo>
                      <a:pt x="0" y="37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1" y="24"/>
                    </a:lnTo>
                    <a:lnTo>
                      <a:pt x="1" y="23"/>
                    </a:lnTo>
                    <a:lnTo>
                      <a:pt x="2" y="22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4" y="19"/>
                    </a:lnTo>
                    <a:lnTo>
                      <a:pt x="4" y="18"/>
                    </a:lnTo>
                    <a:lnTo>
                      <a:pt x="5" y="17"/>
                    </a:lnTo>
                    <a:lnTo>
                      <a:pt x="6" y="16"/>
                    </a:lnTo>
                    <a:lnTo>
                      <a:pt x="6" y="14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8" y="9"/>
                    </a:lnTo>
                    <a:lnTo>
                      <a:pt x="9" y="8"/>
                    </a:lnTo>
                    <a:lnTo>
                      <a:pt x="9" y="7"/>
                    </a:lnTo>
                    <a:lnTo>
                      <a:pt x="10" y="6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1" y="1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2" name="Freeform 180"/>
              <p:cNvSpPr>
                <a:spLocks/>
              </p:cNvSpPr>
              <p:nvPr/>
            </p:nvSpPr>
            <p:spPr bwMode="auto">
              <a:xfrm>
                <a:off x="2771" y="1987"/>
                <a:ext cx="149" cy="32"/>
              </a:xfrm>
              <a:custGeom>
                <a:avLst/>
                <a:gdLst>
                  <a:gd name="T0" fmla="*/ 3 w 115"/>
                  <a:gd name="T1" fmla="*/ 4 h 19"/>
                  <a:gd name="T2" fmla="*/ 11 w 115"/>
                  <a:gd name="T3" fmla="*/ 5 h 19"/>
                  <a:gd name="T4" fmla="*/ 17 w 115"/>
                  <a:gd name="T5" fmla="*/ 6 h 19"/>
                  <a:gd name="T6" fmla="*/ 24 w 115"/>
                  <a:gd name="T7" fmla="*/ 7 h 19"/>
                  <a:gd name="T8" fmla="*/ 32 w 115"/>
                  <a:gd name="T9" fmla="*/ 7 h 19"/>
                  <a:gd name="T10" fmla="*/ 38 w 115"/>
                  <a:gd name="T11" fmla="*/ 8 h 19"/>
                  <a:gd name="T12" fmla="*/ 46 w 115"/>
                  <a:gd name="T13" fmla="*/ 8 h 19"/>
                  <a:gd name="T14" fmla="*/ 53 w 115"/>
                  <a:gd name="T15" fmla="*/ 8 h 19"/>
                  <a:gd name="T16" fmla="*/ 61 w 115"/>
                  <a:gd name="T17" fmla="*/ 8 h 19"/>
                  <a:gd name="T18" fmla="*/ 68 w 115"/>
                  <a:gd name="T19" fmla="*/ 7 h 19"/>
                  <a:gd name="T20" fmla="*/ 75 w 115"/>
                  <a:gd name="T21" fmla="*/ 7 h 19"/>
                  <a:gd name="T22" fmla="*/ 82 w 115"/>
                  <a:gd name="T23" fmla="*/ 6 h 19"/>
                  <a:gd name="T24" fmla="*/ 89 w 115"/>
                  <a:gd name="T25" fmla="*/ 5 h 19"/>
                  <a:gd name="T26" fmla="*/ 96 w 115"/>
                  <a:gd name="T27" fmla="*/ 4 h 19"/>
                  <a:gd name="T28" fmla="*/ 103 w 115"/>
                  <a:gd name="T29" fmla="*/ 2 h 19"/>
                  <a:gd name="T30" fmla="*/ 110 w 115"/>
                  <a:gd name="T31" fmla="*/ 1 h 19"/>
                  <a:gd name="T32" fmla="*/ 110 w 115"/>
                  <a:gd name="T33" fmla="*/ 2 h 19"/>
                  <a:gd name="T34" fmla="*/ 102 w 115"/>
                  <a:gd name="T35" fmla="*/ 5 h 19"/>
                  <a:gd name="T36" fmla="*/ 96 w 115"/>
                  <a:gd name="T37" fmla="*/ 8 h 19"/>
                  <a:gd name="T38" fmla="*/ 88 w 115"/>
                  <a:gd name="T39" fmla="*/ 12 h 19"/>
                  <a:gd name="T40" fmla="*/ 82 w 115"/>
                  <a:gd name="T41" fmla="*/ 14 h 19"/>
                  <a:gd name="T42" fmla="*/ 75 w 115"/>
                  <a:gd name="T43" fmla="*/ 15 h 19"/>
                  <a:gd name="T44" fmla="*/ 68 w 115"/>
                  <a:gd name="T45" fmla="*/ 16 h 19"/>
                  <a:gd name="T46" fmla="*/ 61 w 115"/>
                  <a:gd name="T47" fmla="*/ 18 h 19"/>
                  <a:gd name="T48" fmla="*/ 53 w 115"/>
                  <a:gd name="T49" fmla="*/ 18 h 19"/>
                  <a:gd name="T50" fmla="*/ 47 w 115"/>
                  <a:gd name="T51" fmla="*/ 18 h 19"/>
                  <a:gd name="T52" fmla="*/ 39 w 115"/>
                  <a:gd name="T53" fmla="*/ 16 h 19"/>
                  <a:gd name="T54" fmla="*/ 32 w 115"/>
                  <a:gd name="T55" fmla="*/ 15 h 19"/>
                  <a:gd name="T56" fmla="*/ 25 w 115"/>
                  <a:gd name="T57" fmla="*/ 13 h 19"/>
                  <a:gd name="T58" fmla="*/ 18 w 115"/>
                  <a:gd name="T59" fmla="*/ 11 h 19"/>
                  <a:gd name="T60" fmla="*/ 11 w 115"/>
                  <a:gd name="T61" fmla="*/ 8 h 19"/>
                  <a:gd name="T62" fmla="*/ 3 w 115"/>
                  <a:gd name="T63" fmla="*/ 5 h 1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5"/>
                  <a:gd name="T97" fmla="*/ 0 h 19"/>
                  <a:gd name="T98" fmla="*/ 115 w 115"/>
                  <a:gd name="T99" fmla="*/ 19 h 1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5" h="19">
                    <a:moveTo>
                      <a:pt x="0" y="4"/>
                    </a:moveTo>
                    <a:lnTo>
                      <a:pt x="3" y="4"/>
                    </a:lnTo>
                    <a:lnTo>
                      <a:pt x="7" y="5"/>
                    </a:lnTo>
                    <a:lnTo>
                      <a:pt x="11" y="5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1" y="6"/>
                    </a:lnTo>
                    <a:lnTo>
                      <a:pt x="24" y="7"/>
                    </a:lnTo>
                    <a:lnTo>
                      <a:pt x="28" y="7"/>
                    </a:lnTo>
                    <a:lnTo>
                      <a:pt x="32" y="7"/>
                    </a:lnTo>
                    <a:lnTo>
                      <a:pt x="34" y="7"/>
                    </a:lnTo>
                    <a:lnTo>
                      <a:pt x="38" y="8"/>
                    </a:lnTo>
                    <a:lnTo>
                      <a:pt x="42" y="8"/>
                    </a:lnTo>
                    <a:lnTo>
                      <a:pt x="46" y="8"/>
                    </a:lnTo>
                    <a:lnTo>
                      <a:pt x="49" y="8"/>
                    </a:lnTo>
                    <a:lnTo>
                      <a:pt x="53" y="8"/>
                    </a:lnTo>
                    <a:lnTo>
                      <a:pt x="57" y="8"/>
                    </a:lnTo>
                    <a:lnTo>
                      <a:pt x="61" y="8"/>
                    </a:lnTo>
                    <a:lnTo>
                      <a:pt x="65" y="7"/>
                    </a:lnTo>
                    <a:lnTo>
                      <a:pt x="68" y="7"/>
                    </a:lnTo>
                    <a:lnTo>
                      <a:pt x="72" y="7"/>
                    </a:lnTo>
                    <a:lnTo>
                      <a:pt x="75" y="7"/>
                    </a:lnTo>
                    <a:lnTo>
                      <a:pt x="78" y="6"/>
                    </a:lnTo>
                    <a:lnTo>
                      <a:pt x="82" y="6"/>
                    </a:lnTo>
                    <a:lnTo>
                      <a:pt x="86" y="6"/>
                    </a:lnTo>
                    <a:lnTo>
                      <a:pt x="89" y="5"/>
                    </a:lnTo>
                    <a:lnTo>
                      <a:pt x="93" y="4"/>
                    </a:lnTo>
                    <a:lnTo>
                      <a:pt x="96" y="4"/>
                    </a:lnTo>
                    <a:lnTo>
                      <a:pt x="99" y="3"/>
                    </a:lnTo>
                    <a:lnTo>
                      <a:pt x="103" y="2"/>
                    </a:lnTo>
                    <a:lnTo>
                      <a:pt x="107" y="2"/>
                    </a:lnTo>
                    <a:lnTo>
                      <a:pt x="110" y="1"/>
                    </a:lnTo>
                    <a:lnTo>
                      <a:pt x="114" y="0"/>
                    </a:lnTo>
                    <a:lnTo>
                      <a:pt x="110" y="2"/>
                    </a:lnTo>
                    <a:lnTo>
                      <a:pt x="106" y="4"/>
                    </a:lnTo>
                    <a:lnTo>
                      <a:pt x="102" y="5"/>
                    </a:lnTo>
                    <a:lnTo>
                      <a:pt x="99" y="7"/>
                    </a:lnTo>
                    <a:lnTo>
                      <a:pt x="96" y="8"/>
                    </a:lnTo>
                    <a:lnTo>
                      <a:pt x="92" y="9"/>
                    </a:lnTo>
                    <a:lnTo>
                      <a:pt x="88" y="12"/>
                    </a:lnTo>
                    <a:lnTo>
                      <a:pt x="86" y="13"/>
                    </a:lnTo>
                    <a:lnTo>
                      <a:pt x="82" y="14"/>
                    </a:lnTo>
                    <a:lnTo>
                      <a:pt x="78" y="14"/>
                    </a:lnTo>
                    <a:lnTo>
                      <a:pt x="75" y="15"/>
                    </a:lnTo>
                    <a:lnTo>
                      <a:pt x="71" y="16"/>
                    </a:lnTo>
                    <a:lnTo>
                      <a:pt x="68" y="16"/>
                    </a:lnTo>
                    <a:lnTo>
                      <a:pt x="65" y="16"/>
                    </a:lnTo>
                    <a:lnTo>
                      <a:pt x="61" y="18"/>
                    </a:lnTo>
                    <a:lnTo>
                      <a:pt x="57" y="18"/>
                    </a:lnTo>
                    <a:lnTo>
                      <a:pt x="53" y="18"/>
                    </a:lnTo>
                    <a:lnTo>
                      <a:pt x="49" y="18"/>
                    </a:lnTo>
                    <a:lnTo>
                      <a:pt x="47" y="18"/>
                    </a:lnTo>
                    <a:lnTo>
                      <a:pt x="43" y="16"/>
                    </a:lnTo>
                    <a:lnTo>
                      <a:pt x="39" y="16"/>
                    </a:lnTo>
                    <a:lnTo>
                      <a:pt x="35" y="15"/>
                    </a:lnTo>
                    <a:lnTo>
                      <a:pt x="32" y="15"/>
                    </a:lnTo>
                    <a:lnTo>
                      <a:pt x="28" y="14"/>
                    </a:lnTo>
                    <a:lnTo>
                      <a:pt x="25" y="13"/>
                    </a:lnTo>
                    <a:lnTo>
                      <a:pt x="22" y="12"/>
                    </a:lnTo>
                    <a:lnTo>
                      <a:pt x="18" y="11"/>
                    </a:lnTo>
                    <a:lnTo>
                      <a:pt x="14" y="9"/>
                    </a:lnTo>
                    <a:lnTo>
                      <a:pt x="11" y="8"/>
                    </a:lnTo>
                    <a:lnTo>
                      <a:pt x="7" y="6"/>
                    </a:lnTo>
                    <a:lnTo>
                      <a:pt x="3" y="5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3" name="Freeform 181"/>
              <p:cNvSpPr>
                <a:spLocks/>
              </p:cNvSpPr>
              <p:nvPr/>
            </p:nvSpPr>
            <p:spPr bwMode="auto">
              <a:xfrm>
                <a:off x="2772" y="2099"/>
                <a:ext cx="134" cy="28"/>
              </a:xfrm>
              <a:custGeom>
                <a:avLst/>
                <a:gdLst>
                  <a:gd name="T0" fmla="*/ 0 w 103"/>
                  <a:gd name="T1" fmla="*/ 1 h 17"/>
                  <a:gd name="T2" fmla="*/ 2 w 103"/>
                  <a:gd name="T3" fmla="*/ 1 h 17"/>
                  <a:gd name="T4" fmla="*/ 4 w 103"/>
                  <a:gd name="T5" fmla="*/ 3 h 17"/>
                  <a:gd name="T6" fmla="*/ 7 w 103"/>
                  <a:gd name="T7" fmla="*/ 3 h 17"/>
                  <a:gd name="T8" fmla="*/ 10 w 103"/>
                  <a:gd name="T9" fmla="*/ 3 h 17"/>
                  <a:gd name="T10" fmla="*/ 13 w 103"/>
                  <a:gd name="T11" fmla="*/ 4 h 17"/>
                  <a:gd name="T12" fmla="*/ 18 w 103"/>
                  <a:gd name="T13" fmla="*/ 4 h 17"/>
                  <a:gd name="T14" fmla="*/ 22 w 103"/>
                  <a:gd name="T15" fmla="*/ 5 h 17"/>
                  <a:gd name="T16" fmla="*/ 27 w 103"/>
                  <a:gd name="T17" fmla="*/ 5 h 17"/>
                  <a:gd name="T18" fmla="*/ 33 w 103"/>
                  <a:gd name="T19" fmla="*/ 5 h 17"/>
                  <a:gd name="T20" fmla="*/ 38 w 103"/>
                  <a:gd name="T21" fmla="*/ 7 h 17"/>
                  <a:gd name="T22" fmla="*/ 43 w 103"/>
                  <a:gd name="T23" fmla="*/ 7 h 17"/>
                  <a:gd name="T24" fmla="*/ 50 w 103"/>
                  <a:gd name="T25" fmla="*/ 7 h 17"/>
                  <a:gd name="T26" fmla="*/ 55 w 103"/>
                  <a:gd name="T27" fmla="*/ 5 h 17"/>
                  <a:gd name="T28" fmla="*/ 62 w 103"/>
                  <a:gd name="T29" fmla="*/ 5 h 17"/>
                  <a:gd name="T30" fmla="*/ 67 w 103"/>
                  <a:gd name="T31" fmla="*/ 5 h 17"/>
                  <a:gd name="T32" fmla="*/ 73 w 103"/>
                  <a:gd name="T33" fmla="*/ 4 h 17"/>
                  <a:gd name="T34" fmla="*/ 77 w 103"/>
                  <a:gd name="T35" fmla="*/ 4 h 17"/>
                  <a:gd name="T36" fmla="*/ 81 w 103"/>
                  <a:gd name="T37" fmla="*/ 3 h 17"/>
                  <a:gd name="T38" fmla="*/ 85 w 103"/>
                  <a:gd name="T39" fmla="*/ 3 h 17"/>
                  <a:gd name="T40" fmla="*/ 89 w 103"/>
                  <a:gd name="T41" fmla="*/ 1 h 17"/>
                  <a:gd name="T42" fmla="*/ 91 w 103"/>
                  <a:gd name="T43" fmla="*/ 1 h 17"/>
                  <a:gd name="T44" fmla="*/ 94 w 103"/>
                  <a:gd name="T45" fmla="*/ 1 h 17"/>
                  <a:gd name="T46" fmla="*/ 96 w 103"/>
                  <a:gd name="T47" fmla="*/ 1 h 17"/>
                  <a:gd name="T48" fmla="*/ 98 w 103"/>
                  <a:gd name="T49" fmla="*/ 1 h 17"/>
                  <a:gd name="T50" fmla="*/ 100 w 103"/>
                  <a:gd name="T51" fmla="*/ 1 h 17"/>
                  <a:gd name="T52" fmla="*/ 101 w 103"/>
                  <a:gd name="T53" fmla="*/ 0 h 17"/>
                  <a:gd name="T54" fmla="*/ 99 w 103"/>
                  <a:gd name="T55" fmla="*/ 1 h 17"/>
                  <a:gd name="T56" fmla="*/ 93 w 103"/>
                  <a:gd name="T57" fmla="*/ 5 h 17"/>
                  <a:gd name="T58" fmla="*/ 87 w 103"/>
                  <a:gd name="T59" fmla="*/ 9 h 17"/>
                  <a:gd name="T60" fmla="*/ 80 w 103"/>
                  <a:gd name="T61" fmla="*/ 12 h 17"/>
                  <a:gd name="T62" fmla="*/ 74 w 103"/>
                  <a:gd name="T63" fmla="*/ 13 h 17"/>
                  <a:gd name="T64" fmla="*/ 67 w 103"/>
                  <a:gd name="T65" fmla="*/ 14 h 17"/>
                  <a:gd name="T66" fmla="*/ 61 w 103"/>
                  <a:gd name="T67" fmla="*/ 16 h 17"/>
                  <a:gd name="T68" fmla="*/ 54 w 103"/>
                  <a:gd name="T69" fmla="*/ 16 h 17"/>
                  <a:gd name="T70" fmla="*/ 48 w 103"/>
                  <a:gd name="T71" fmla="*/ 16 h 17"/>
                  <a:gd name="T72" fmla="*/ 41 w 103"/>
                  <a:gd name="T73" fmla="*/ 14 h 17"/>
                  <a:gd name="T74" fmla="*/ 34 w 103"/>
                  <a:gd name="T75" fmla="*/ 14 h 17"/>
                  <a:gd name="T76" fmla="*/ 28 w 103"/>
                  <a:gd name="T77" fmla="*/ 12 h 17"/>
                  <a:gd name="T78" fmla="*/ 22 w 103"/>
                  <a:gd name="T79" fmla="*/ 10 h 17"/>
                  <a:gd name="T80" fmla="*/ 15 w 103"/>
                  <a:gd name="T81" fmla="*/ 8 h 17"/>
                  <a:gd name="T82" fmla="*/ 9 w 103"/>
                  <a:gd name="T83" fmla="*/ 5 h 17"/>
                  <a:gd name="T84" fmla="*/ 2 w 103"/>
                  <a:gd name="T85" fmla="*/ 3 h 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03"/>
                  <a:gd name="T130" fmla="*/ 0 h 17"/>
                  <a:gd name="T131" fmla="*/ 103 w 103"/>
                  <a:gd name="T132" fmla="*/ 17 h 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03" h="17">
                    <a:moveTo>
                      <a:pt x="0" y="1"/>
                    </a:move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7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6" y="4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2" y="5"/>
                    </a:lnTo>
                    <a:lnTo>
                      <a:pt x="25" y="5"/>
                    </a:lnTo>
                    <a:lnTo>
                      <a:pt x="27" y="5"/>
                    </a:lnTo>
                    <a:lnTo>
                      <a:pt x="30" y="5"/>
                    </a:lnTo>
                    <a:lnTo>
                      <a:pt x="33" y="5"/>
                    </a:lnTo>
                    <a:lnTo>
                      <a:pt x="35" y="5"/>
                    </a:lnTo>
                    <a:lnTo>
                      <a:pt x="38" y="7"/>
                    </a:lnTo>
                    <a:lnTo>
                      <a:pt x="41" y="7"/>
                    </a:lnTo>
                    <a:lnTo>
                      <a:pt x="43" y="7"/>
                    </a:lnTo>
                    <a:lnTo>
                      <a:pt x="46" y="7"/>
                    </a:lnTo>
                    <a:lnTo>
                      <a:pt x="50" y="7"/>
                    </a:lnTo>
                    <a:lnTo>
                      <a:pt x="53" y="7"/>
                    </a:lnTo>
                    <a:lnTo>
                      <a:pt x="55" y="5"/>
                    </a:lnTo>
                    <a:lnTo>
                      <a:pt x="58" y="5"/>
                    </a:lnTo>
                    <a:lnTo>
                      <a:pt x="62" y="5"/>
                    </a:lnTo>
                    <a:lnTo>
                      <a:pt x="65" y="5"/>
                    </a:lnTo>
                    <a:lnTo>
                      <a:pt x="67" y="5"/>
                    </a:lnTo>
                    <a:lnTo>
                      <a:pt x="70" y="4"/>
                    </a:lnTo>
                    <a:lnTo>
                      <a:pt x="73" y="4"/>
                    </a:lnTo>
                    <a:lnTo>
                      <a:pt x="75" y="4"/>
                    </a:lnTo>
                    <a:lnTo>
                      <a:pt x="77" y="4"/>
                    </a:lnTo>
                    <a:lnTo>
                      <a:pt x="79" y="3"/>
                    </a:lnTo>
                    <a:lnTo>
                      <a:pt x="81" y="3"/>
                    </a:lnTo>
                    <a:lnTo>
                      <a:pt x="84" y="3"/>
                    </a:lnTo>
                    <a:lnTo>
                      <a:pt x="85" y="3"/>
                    </a:lnTo>
                    <a:lnTo>
                      <a:pt x="87" y="1"/>
                    </a:lnTo>
                    <a:lnTo>
                      <a:pt x="89" y="1"/>
                    </a:lnTo>
                    <a:lnTo>
                      <a:pt x="90" y="1"/>
                    </a:lnTo>
                    <a:lnTo>
                      <a:pt x="91" y="1"/>
                    </a:lnTo>
                    <a:lnTo>
                      <a:pt x="92" y="1"/>
                    </a:lnTo>
                    <a:lnTo>
                      <a:pt x="94" y="1"/>
                    </a:lnTo>
                    <a:lnTo>
                      <a:pt x="95" y="1"/>
                    </a:lnTo>
                    <a:lnTo>
                      <a:pt x="96" y="1"/>
                    </a:lnTo>
                    <a:lnTo>
                      <a:pt x="97" y="1"/>
                    </a:lnTo>
                    <a:lnTo>
                      <a:pt x="98" y="1"/>
                    </a:lnTo>
                    <a:lnTo>
                      <a:pt x="99" y="1"/>
                    </a:lnTo>
                    <a:lnTo>
                      <a:pt x="100" y="1"/>
                    </a:lnTo>
                    <a:lnTo>
                      <a:pt x="101" y="1"/>
                    </a:lnTo>
                    <a:lnTo>
                      <a:pt x="101" y="0"/>
                    </a:lnTo>
                    <a:lnTo>
                      <a:pt x="102" y="0"/>
                    </a:lnTo>
                    <a:lnTo>
                      <a:pt x="99" y="1"/>
                    </a:lnTo>
                    <a:lnTo>
                      <a:pt x="96" y="4"/>
                    </a:lnTo>
                    <a:lnTo>
                      <a:pt x="93" y="5"/>
                    </a:lnTo>
                    <a:lnTo>
                      <a:pt x="89" y="8"/>
                    </a:lnTo>
                    <a:lnTo>
                      <a:pt x="87" y="9"/>
                    </a:lnTo>
                    <a:lnTo>
                      <a:pt x="84" y="10"/>
                    </a:lnTo>
                    <a:lnTo>
                      <a:pt x="80" y="12"/>
                    </a:lnTo>
                    <a:lnTo>
                      <a:pt x="77" y="13"/>
                    </a:lnTo>
                    <a:lnTo>
                      <a:pt x="74" y="13"/>
                    </a:lnTo>
                    <a:lnTo>
                      <a:pt x="71" y="14"/>
                    </a:lnTo>
                    <a:lnTo>
                      <a:pt x="67" y="14"/>
                    </a:lnTo>
                    <a:lnTo>
                      <a:pt x="65" y="16"/>
                    </a:lnTo>
                    <a:lnTo>
                      <a:pt x="61" y="16"/>
                    </a:lnTo>
                    <a:lnTo>
                      <a:pt x="58" y="16"/>
                    </a:lnTo>
                    <a:lnTo>
                      <a:pt x="54" y="16"/>
                    </a:lnTo>
                    <a:lnTo>
                      <a:pt x="51" y="16"/>
                    </a:lnTo>
                    <a:lnTo>
                      <a:pt x="48" y="16"/>
                    </a:lnTo>
                    <a:lnTo>
                      <a:pt x="44" y="16"/>
                    </a:lnTo>
                    <a:lnTo>
                      <a:pt x="41" y="14"/>
                    </a:lnTo>
                    <a:lnTo>
                      <a:pt x="38" y="14"/>
                    </a:lnTo>
                    <a:lnTo>
                      <a:pt x="34" y="14"/>
                    </a:lnTo>
                    <a:lnTo>
                      <a:pt x="32" y="13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2" y="10"/>
                    </a:lnTo>
                    <a:lnTo>
                      <a:pt x="18" y="9"/>
                    </a:lnTo>
                    <a:lnTo>
                      <a:pt x="15" y="8"/>
                    </a:lnTo>
                    <a:lnTo>
                      <a:pt x="11" y="7"/>
                    </a:lnTo>
                    <a:lnTo>
                      <a:pt x="9" y="5"/>
                    </a:lnTo>
                    <a:lnTo>
                      <a:pt x="6" y="4"/>
                    </a:lnTo>
                    <a:lnTo>
                      <a:pt x="2" y="3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4" name="Freeform 182"/>
              <p:cNvSpPr>
                <a:spLocks/>
              </p:cNvSpPr>
              <p:nvPr/>
            </p:nvSpPr>
            <p:spPr bwMode="auto">
              <a:xfrm>
                <a:off x="2797" y="2234"/>
                <a:ext cx="85" cy="29"/>
              </a:xfrm>
              <a:custGeom>
                <a:avLst/>
                <a:gdLst>
                  <a:gd name="T0" fmla="*/ 1 w 66"/>
                  <a:gd name="T1" fmla="*/ 0 h 17"/>
                  <a:gd name="T2" fmla="*/ 5 w 66"/>
                  <a:gd name="T3" fmla="*/ 0 h 17"/>
                  <a:gd name="T4" fmla="*/ 10 w 66"/>
                  <a:gd name="T5" fmla="*/ 0 h 17"/>
                  <a:gd name="T6" fmla="*/ 14 w 66"/>
                  <a:gd name="T7" fmla="*/ 0 h 17"/>
                  <a:gd name="T8" fmla="*/ 18 w 66"/>
                  <a:gd name="T9" fmla="*/ 0 h 17"/>
                  <a:gd name="T10" fmla="*/ 22 w 66"/>
                  <a:gd name="T11" fmla="*/ 0 h 17"/>
                  <a:gd name="T12" fmla="*/ 25 w 66"/>
                  <a:gd name="T13" fmla="*/ 0 h 17"/>
                  <a:gd name="T14" fmla="*/ 30 w 66"/>
                  <a:gd name="T15" fmla="*/ 0 h 17"/>
                  <a:gd name="T16" fmla="*/ 34 w 66"/>
                  <a:gd name="T17" fmla="*/ 0 h 17"/>
                  <a:gd name="T18" fmla="*/ 38 w 66"/>
                  <a:gd name="T19" fmla="*/ 0 h 17"/>
                  <a:gd name="T20" fmla="*/ 42 w 66"/>
                  <a:gd name="T21" fmla="*/ 0 h 17"/>
                  <a:gd name="T22" fmla="*/ 46 w 66"/>
                  <a:gd name="T23" fmla="*/ 0 h 17"/>
                  <a:gd name="T24" fmla="*/ 50 w 66"/>
                  <a:gd name="T25" fmla="*/ 0 h 17"/>
                  <a:gd name="T26" fmla="*/ 54 w 66"/>
                  <a:gd name="T27" fmla="*/ 0 h 17"/>
                  <a:gd name="T28" fmla="*/ 59 w 66"/>
                  <a:gd name="T29" fmla="*/ 0 h 17"/>
                  <a:gd name="T30" fmla="*/ 63 w 66"/>
                  <a:gd name="T31" fmla="*/ 0 h 17"/>
                  <a:gd name="T32" fmla="*/ 64 w 66"/>
                  <a:gd name="T33" fmla="*/ 1 h 17"/>
                  <a:gd name="T34" fmla="*/ 62 w 66"/>
                  <a:gd name="T35" fmla="*/ 4 h 17"/>
                  <a:gd name="T36" fmla="*/ 60 w 66"/>
                  <a:gd name="T37" fmla="*/ 5 h 17"/>
                  <a:gd name="T38" fmla="*/ 59 w 66"/>
                  <a:gd name="T39" fmla="*/ 6 h 17"/>
                  <a:gd name="T40" fmla="*/ 58 w 66"/>
                  <a:gd name="T41" fmla="*/ 8 h 17"/>
                  <a:gd name="T42" fmla="*/ 57 w 66"/>
                  <a:gd name="T43" fmla="*/ 9 h 17"/>
                  <a:gd name="T44" fmla="*/ 56 w 66"/>
                  <a:gd name="T45" fmla="*/ 10 h 17"/>
                  <a:gd name="T46" fmla="*/ 55 w 66"/>
                  <a:gd name="T47" fmla="*/ 11 h 17"/>
                  <a:gd name="T48" fmla="*/ 54 w 66"/>
                  <a:gd name="T49" fmla="*/ 13 h 17"/>
                  <a:gd name="T50" fmla="*/ 53 w 66"/>
                  <a:gd name="T51" fmla="*/ 14 h 17"/>
                  <a:gd name="T52" fmla="*/ 51 w 66"/>
                  <a:gd name="T53" fmla="*/ 13 h 17"/>
                  <a:gd name="T54" fmla="*/ 49 w 66"/>
                  <a:gd name="T55" fmla="*/ 11 h 17"/>
                  <a:gd name="T56" fmla="*/ 48 w 66"/>
                  <a:gd name="T57" fmla="*/ 11 h 17"/>
                  <a:gd name="T58" fmla="*/ 46 w 66"/>
                  <a:gd name="T59" fmla="*/ 11 h 17"/>
                  <a:gd name="T60" fmla="*/ 44 w 66"/>
                  <a:gd name="T61" fmla="*/ 10 h 17"/>
                  <a:gd name="T62" fmla="*/ 42 w 66"/>
                  <a:gd name="T63" fmla="*/ 10 h 17"/>
                  <a:gd name="T64" fmla="*/ 40 w 66"/>
                  <a:gd name="T65" fmla="*/ 10 h 17"/>
                  <a:gd name="T66" fmla="*/ 38 w 66"/>
                  <a:gd name="T67" fmla="*/ 10 h 17"/>
                  <a:gd name="T68" fmla="*/ 36 w 66"/>
                  <a:gd name="T69" fmla="*/ 10 h 17"/>
                  <a:gd name="T70" fmla="*/ 35 w 66"/>
                  <a:gd name="T71" fmla="*/ 11 h 17"/>
                  <a:gd name="T72" fmla="*/ 33 w 66"/>
                  <a:gd name="T73" fmla="*/ 11 h 17"/>
                  <a:gd name="T74" fmla="*/ 31 w 66"/>
                  <a:gd name="T75" fmla="*/ 11 h 17"/>
                  <a:gd name="T76" fmla="*/ 29 w 66"/>
                  <a:gd name="T77" fmla="*/ 11 h 17"/>
                  <a:gd name="T78" fmla="*/ 27 w 66"/>
                  <a:gd name="T79" fmla="*/ 11 h 17"/>
                  <a:gd name="T80" fmla="*/ 25 w 66"/>
                  <a:gd name="T81" fmla="*/ 10 h 17"/>
                  <a:gd name="T82" fmla="*/ 24 w 66"/>
                  <a:gd name="T83" fmla="*/ 9 h 17"/>
                  <a:gd name="T84" fmla="*/ 24 w 66"/>
                  <a:gd name="T85" fmla="*/ 8 h 17"/>
                  <a:gd name="T86" fmla="*/ 22 w 66"/>
                  <a:gd name="T87" fmla="*/ 8 h 17"/>
                  <a:gd name="T88" fmla="*/ 21 w 66"/>
                  <a:gd name="T89" fmla="*/ 9 h 17"/>
                  <a:gd name="T90" fmla="*/ 19 w 66"/>
                  <a:gd name="T91" fmla="*/ 9 h 17"/>
                  <a:gd name="T92" fmla="*/ 17 w 66"/>
                  <a:gd name="T93" fmla="*/ 10 h 17"/>
                  <a:gd name="T94" fmla="*/ 16 w 66"/>
                  <a:gd name="T95" fmla="*/ 11 h 17"/>
                  <a:gd name="T96" fmla="*/ 14 w 66"/>
                  <a:gd name="T97" fmla="*/ 11 h 17"/>
                  <a:gd name="T98" fmla="*/ 13 w 66"/>
                  <a:gd name="T99" fmla="*/ 13 h 17"/>
                  <a:gd name="T100" fmla="*/ 11 w 66"/>
                  <a:gd name="T101" fmla="*/ 14 h 17"/>
                  <a:gd name="T102" fmla="*/ 10 w 66"/>
                  <a:gd name="T103" fmla="*/ 16 h 17"/>
                  <a:gd name="T104" fmla="*/ 8 w 66"/>
                  <a:gd name="T105" fmla="*/ 16 h 17"/>
                  <a:gd name="T106" fmla="*/ 7 w 66"/>
                  <a:gd name="T107" fmla="*/ 14 h 17"/>
                  <a:gd name="T108" fmla="*/ 6 w 66"/>
                  <a:gd name="T109" fmla="*/ 13 h 17"/>
                  <a:gd name="T110" fmla="*/ 5 w 66"/>
                  <a:gd name="T111" fmla="*/ 11 h 17"/>
                  <a:gd name="T112" fmla="*/ 4 w 66"/>
                  <a:gd name="T113" fmla="*/ 9 h 17"/>
                  <a:gd name="T114" fmla="*/ 3 w 66"/>
                  <a:gd name="T115" fmla="*/ 8 h 17"/>
                  <a:gd name="T116" fmla="*/ 2 w 66"/>
                  <a:gd name="T117" fmla="*/ 6 h 17"/>
                  <a:gd name="T118" fmla="*/ 1 w 66"/>
                  <a:gd name="T119" fmla="*/ 4 h 17"/>
                  <a:gd name="T120" fmla="*/ 0 w 66"/>
                  <a:gd name="T121" fmla="*/ 1 h 17"/>
                  <a:gd name="T122" fmla="*/ 0 w 66"/>
                  <a:gd name="T123" fmla="*/ 0 h 1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6"/>
                  <a:gd name="T187" fmla="*/ 0 h 17"/>
                  <a:gd name="T188" fmla="*/ 66 w 66"/>
                  <a:gd name="T189" fmla="*/ 17 h 1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6" h="17">
                    <a:moveTo>
                      <a:pt x="0" y="0"/>
                    </a:moveTo>
                    <a:lnTo>
                      <a:pt x="1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0"/>
                    </a:lnTo>
                    <a:lnTo>
                      <a:pt x="50" y="0"/>
                    </a:lnTo>
                    <a:lnTo>
                      <a:pt x="52" y="0"/>
                    </a:lnTo>
                    <a:lnTo>
                      <a:pt x="54" y="0"/>
                    </a:lnTo>
                    <a:lnTo>
                      <a:pt x="56" y="0"/>
                    </a:lnTo>
                    <a:lnTo>
                      <a:pt x="59" y="0"/>
                    </a:lnTo>
                    <a:lnTo>
                      <a:pt x="61" y="0"/>
                    </a:lnTo>
                    <a:lnTo>
                      <a:pt x="63" y="0"/>
                    </a:lnTo>
                    <a:lnTo>
                      <a:pt x="65" y="0"/>
                    </a:lnTo>
                    <a:lnTo>
                      <a:pt x="64" y="1"/>
                    </a:lnTo>
                    <a:lnTo>
                      <a:pt x="63" y="2"/>
                    </a:lnTo>
                    <a:lnTo>
                      <a:pt x="62" y="4"/>
                    </a:lnTo>
                    <a:lnTo>
                      <a:pt x="61" y="5"/>
                    </a:lnTo>
                    <a:lnTo>
                      <a:pt x="60" y="5"/>
                    </a:lnTo>
                    <a:lnTo>
                      <a:pt x="60" y="6"/>
                    </a:lnTo>
                    <a:lnTo>
                      <a:pt x="59" y="6"/>
                    </a:lnTo>
                    <a:lnTo>
                      <a:pt x="59" y="8"/>
                    </a:lnTo>
                    <a:lnTo>
                      <a:pt x="58" y="8"/>
                    </a:lnTo>
                    <a:lnTo>
                      <a:pt x="58" y="9"/>
                    </a:lnTo>
                    <a:lnTo>
                      <a:pt x="57" y="9"/>
                    </a:lnTo>
                    <a:lnTo>
                      <a:pt x="57" y="10"/>
                    </a:lnTo>
                    <a:lnTo>
                      <a:pt x="56" y="10"/>
                    </a:lnTo>
                    <a:lnTo>
                      <a:pt x="56" y="11"/>
                    </a:lnTo>
                    <a:lnTo>
                      <a:pt x="55" y="11"/>
                    </a:lnTo>
                    <a:lnTo>
                      <a:pt x="55" y="13"/>
                    </a:lnTo>
                    <a:lnTo>
                      <a:pt x="54" y="13"/>
                    </a:lnTo>
                    <a:lnTo>
                      <a:pt x="54" y="14"/>
                    </a:lnTo>
                    <a:lnTo>
                      <a:pt x="53" y="14"/>
                    </a:lnTo>
                    <a:lnTo>
                      <a:pt x="52" y="13"/>
                    </a:lnTo>
                    <a:lnTo>
                      <a:pt x="51" y="13"/>
                    </a:lnTo>
                    <a:lnTo>
                      <a:pt x="50" y="13"/>
                    </a:lnTo>
                    <a:lnTo>
                      <a:pt x="49" y="11"/>
                    </a:lnTo>
                    <a:lnTo>
                      <a:pt x="48" y="11"/>
                    </a:lnTo>
                    <a:lnTo>
                      <a:pt x="47" y="11"/>
                    </a:lnTo>
                    <a:lnTo>
                      <a:pt x="46" y="11"/>
                    </a:lnTo>
                    <a:lnTo>
                      <a:pt x="45" y="11"/>
                    </a:lnTo>
                    <a:lnTo>
                      <a:pt x="44" y="10"/>
                    </a:lnTo>
                    <a:lnTo>
                      <a:pt x="43" y="10"/>
                    </a:lnTo>
                    <a:lnTo>
                      <a:pt x="42" y="10"/>
                    </a:lnTo>
                    <a:lnTo>
                      <a:pt x="41" y="10"/>
                    </a:lnTo>
                    <a:lnTo>
                      <a:pt x="40" y="10"/>
                    </a:lnTo>
                    <a:lnTo>
                      <a:pt x="39" y="10"/>
                    </a:lnTo>
                    <a:lnTo>
                      <a:pt x="38" y="10"/>
                    </a:lnTo>
                    <a:lnTo>
                      <a:pt x="37" y="10"/>
                    </a:lnTo>
                    <a:lnTo>
                      <a:pt x="36" y="10"/>
                    </a:lnTo>
                    <a:lnTo>
                      <a:pt x="35" y="11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2" y="11"/>
                    </a:lnTo>
                    <a:lnTo>
                      <a:pt x="31" y="11"/>
                    </a:lnTo>
                    <a:lnTo>
                      <a:pt x="30" y="11"/>
                    </a:lnTo>
                    <a:lnTo>
                      <a:pt x="29" y="11"/>
                    </a:lnTo>
                    <a:lnTo>
                      <a:pt x="28" y="11"/>
                    </a:lnTo>
                    <a:lnTo>
                      <a:pt x="27" y="11"/>
                    </a:lnTo>
                    <a:lnTo>
                      <a:pt x="26" y="10"/>
                    </a:lnTo>
                    <a:lnTo>
                      <a:pt x="25" y="10"/>
                    </a:lnTo>
                    <a:lnTo>
                      <a:pt x="25" y="9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3" y="8"/>
                    </a:lnTo>
                    <a:lnTo>
                      <a:pt x="22" y="8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20" y="9"/>
                    </a:lnTo>
                    <a:lnTo>
                      <a:pt x="19" y="9"/>
                    </a:lnTo>
                    <a:lnTo>
                      <a:pt x="18" y="10"/>
                    </a:lnTo>
                    <a:lnTo>
                      <a:pt x="17" y="10"/>
                    </a:lnTo>
                    <a:lnTo>
                      <a:pt x="16" y="10"/>
                    </a:lnTo>
                    <a:lnTo>
                      <a:pt x="16" y="11"/>
                    </a:lnTo>
                    <a:lnTo>
                      <a:pt x="15" y="11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3" y="13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0" y="14"/>
                    </a:lnTo>
                    <a:lnTo>
                      <a:pt x="10" y="16"/>
                    </a:lnTo>
                    <a:lnTo>
                      <a:pt x="9" y="16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6" y="11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3" y="8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1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5" name="Freeform 183"/>
              <p:cNvSpPr>
                <a:spLocks/>
              </p:cNvSpPr>
              <p:nvPr/>
            </p:nvSpPr>
            <p:spPr bwMode="auto">
              <a:xfrm>
                <a:off x="2801" y="2315"/>
                <a:ext cx="87" cy="28"/>
              </a:xfrm>
              <a:custGeom>
                <a:avLst/>
                <a:gdLst>
                  <a:gd name="T0" fmla="*/ 1 w 68"/>
                  <a:gd name="T1" fmla="*/ 12 h 17"/>
                  <a:gd name="T2" fmla="*/ 5 w 68"/>
                  <a:gd name="T3" fmla="*/ 8 h 17"/>
                  <a:gd name="T4" fmla="*/ 9 w 68"/>
                  <a:gd name="T5" fmla="*/ 6 h 17"/>
                  <a:gd name="T6" fmla="*/ 12 w 68"/>
                  <a:gd name="T7" fmla="*/ 4 h 17"/>
                  <a:gd name="T8" fmla="*/ 17 w 68"/>
                  <a:gd name="T9" fmla="*/ 2 h 17"/>
                  <a:gd name="T10" fmla="*/ 22 w 68"/>
                  <a:gd name="T11" fmla="*/ 2 h 17"/>
                  <a:gd name="T12" fmla="*/ 25 w 68"/>
                  <a:gd name="T13" fmla="*/ 0 h 17"/>
                  <a:gd name="T14" fmla="*/ 30 w 68"/>
                  <a:gd name="T15" fmla="*/ 0 h 17"/>
                  <a:gd name="T16" fmla="*/ 35 w 68"/>
                  <a:gd name="T17" fmla="*/ 0 h 17"/>
                  <a:gd name="T18" fmla="*/ 40 w 68"/>
                  <a:gd name="T19" fmla="*/ 0 h 17"/>
                  <a:gd name="T20" fmla="*/ 44 w 68"/>
                  <a:gd name="T21" fmla="*/ 0 h 17"/>
                  <a:gd name="T22" fmla="*/ 48 w 68"/>
                  <a:gd name="T23" fmla="*/ 2 h 17"/>
                  <a:gd name="T24" fmla="*/ 53 w 68"/>
                  <a:gd name="T25" fmla="*/ 2 h 17"/>
                  <a:gd name="T26" fmla="*/ 56 w 68"/>
                  <a:gd name="T27" fmla="*/ 2 h 17"/>
                  <a:gd name="T28" fmla="*/ 61 w 68"/>
                  <a:gd name="T29" fmla="*/ 4 h 17"/>
                  <a:gd name="T30" fmla="*/ 65 w 68"/>
                  <a:gd name="T31" fmla="*/ 4 h 17"/>
                  <a:gd name="T32" fmla="*/ 66 w 68"/>
                  <a:gd name="T33" fmla="*/ 6 h 17"/>
                  <a:gd name="T34" fmla="*/ 64 w 68"/>
                  <a:gd name="T35" fmla="*/ 8 h 17"/>
                  <a:gd name="T36" fmla="*/ 61 w 68"/>
                  <a:gd name="T37" fmla="*/ 12 h 17"/>
                  <a:gd name="T38" fmla="*/ 57 w 68"/>
                  <a:gd name="T39" fmla="*/ 14 h 17"/>
                  <a:gd name="T40" fmla="*/ 53 w 68"/>
                  <a:gd name="T41" fmla="*/ 14 h 17"/>
                  <a:gd name="T42" fmla="*/ 48 w 68"/>
                  <a:gd name="T43" fmla="*/ 16 h 17"/>
                  <a:gd name="T44" fmla="*/ 43 w 68"/>
                  <a:gd name="T45" fmla="*/ 16 h 17"/>
                  <a:gd name="T46" fmla="*/ 38 w 68"/>
                  <a:gd name="T47" fmla="*/ 16 h 17"/>
                  <a:gd name="T48" fmla="*/ 32 w 68"/>
                  <a:gd name="T49" fmla="*/ 16 h 17"/>
                  <a:gd name="T50" fmla="*/ 26 w 68"/>
                  <a:gd name="T51" fmla="*/ 16 h 17"/>
                  <a:gd name="T52" fmla="*/ 21 w 68"/>
                  <a:gd name="T53" fmla="*/ 16 h 17"/>
                  <a:gd name="T54" fmla="*/ 16 w 68"/>
                  <a:gd name="T55" fmla="*/ 16 h 17"/>
                  <a:gd name="T56" fmla="*/ 11 w 68"/>
                  <a:gd name="T57" fmla="*/ 16 h 17"/>
                  <a:gd name="T58" fmla="*/ 7 w 68"/>
                  <a:gd name="T59" fmla="*/ 14 h 17"/>
                  <a:gd name="T60" fmla="*/ 3 w 68"/>
                  <a:gd name="T61" fmla="*/ 14 h 17"/>
                  <a:gd name="T62" fmla="*/ 0 w 68"/>
                  <a:gd name="T63" fmla="*/ 14 h 1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8"/>
                  <a:gd name="T97" fmla="*/ 0 h 17"/>
                  <a:gd name="T98" fmla="*/ 68 w 68"/>
                  <a:gd name="T99" fmla="*/ 17 h 1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8" h="17">
                    <a:moveTo>
                      <a:pt x="0" y="14"/>
                    </a:moveTo>
                    <a:lnTo>
                      <a:pt x="1" y="12"/>
                    </a:lnTo>
                    <a:lnTo>
                      <a:pt x="3" y="10"/>
                    </a:lnTo>
                    <a:lnTo>
                      <a:pt x="5" y="8"/>
                    </a:lnTo>
                    <a:lnTo>
                      <a:pt x="7" y="8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5" y="4"/>
                    </a:lnTo>
                    <a:lnTo>
                      <a:pt x="17" y="2"/>
                    </a:lnTo>
                    <a:lnTo>
                      <a:pt x="19" y="2"/>
                    </a:lnTo>
                    <a:lnTo>
                      <a:pt x="22" y="2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37" y="0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8" y="2"/>
                    </a:lnTo>
                    <a:lnTo>
                      <a:pt x="50" y="2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6" y="2"/>
                    </a:lnTo>
                    <a:lnTo>
                      <a:pt x="59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67" y="4"/>
                    </a:lnTo>
                    <a:lnTo>
                      <a:pt x="66" y="6"/>
                    </a:lnTo>
                    <a:lnTo>
                      <a:pt x="65" y="8"/>
                    </a:lnTo>
                    <a:lnTo>
                      <a:pt x="64" y="8"/>
                    </a:lnTo>
                    <a:lnTo>
                      <a:pt x="62" y="10"/>
                    </a:lnTo>
                    <a:lnTo>
                      <a:pt x="61" y="12"/>
                    </a:lnTo>
                    <a:lnTo>
                      <a:pt x="59" y="12"/>
                    </a:lnTo>
                    <a:lnTo>
                      <a:pt x="57" y="14"/>
                    </a:lnTo>
                    <a:lnTo>
                      <a:pt x="54" y="14"/>
                    </a:lnTo>
                    <a:lnTo>
                      <a:pt x="53" y="14"/>
                    </a:lnTo>
                    <a:lnTo>
                      <a:pt x="50" y="14"/>
                    </a:lnTo>
                    <a:lnTo>
                      <a:pt x="48" y="16"/>
                    </a:lnTo>
                    <a:lnTo>
                      <a:pt x="45" y="16"/>
                    </a:lnTo>
                    <a:lnTo>
                      <a:pt x="43" y="16"/>
                    </a:lnTo>
                    <a:lnTo>
                      <a:pt x="40" y="16"/>
                    </a:lnTo>
                    <a:lnTo>
                      <a:pt x="38" y="16"/>
                    </a:lnTo>
                    <a:lnTo>
                      <a:pt x="35" y="16"/>
                    </a:lnTo>
                    <a:lnTo>
                      <a:pt x="32" y="16"/>
                    </a:lnTo>
                    <a:lnTo>
                      <a:pt x="29" y="16"/>
                    </a:lnTo>
                    <a:lnTo>
                      <a:pt x="26" y="16"/>
                    </a:lnTo>
                    <a:lnTo>
                      <a:pt x="23" y="16"/>
                    </a:lnTo>
                    <a:lnTo>
                      <a:pt x="21" y="16"/>
                    </a:lnTo>
                    <a:lnTo>
                      <a:pt x="18" y="16"/>
                    </a:lnTo>
                    <a:lnTo>
                      <a:pt x="16" y="16"/>
                    </a:lnTo>
                    <a:lnTo>
                      <a:pt x="13" y="16"/>
                    </a:lnTo>
                    <a:lnTo>
                      <a:pt x="11" y="16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3" y="14"/>
                    </a:lnTo>
                    <a:lnTo>
                      <a:pt x="1" y="1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6" name="Freeform 184"/>
              <p:cNvSpPr>
                <a:spLocks/>
              </p:cNvSpPr>
              <p:nvPr/>
            </p:nvSpPr>
            <p:spPr bwMode="auto">
              <a:xfrm>
                <a:off x="2926" y="2171"/>
                <a:ext cx="70" cy="63"/>
              </a:xfrm>
              <a:custGeom>
                <a:avLst/>
                <a:gdLst>
                  <a:gd name="T0" fmla="*/ 10 w 53"/>
                  <a:gd name="T1" fmla="*/ 0 h 38"/>
                  <a:gd name="T2" fmla="*/ 11 w 53"/>
                  <a:gd name="T3" fmla="*/ 0 h 38"/>
                  <a:gd name="T4" fmla="*/ 14 w 53"/>
                  <a:gd name="T5" fmla="*/ 0 h 38"/>
                  <a:gd name="T6" fmla="*/ 17 w 53"/>
                  <a:gd name="T7" fmla="*/ 0 h 38"/>
                  <a:gd name="T8" fmla="*/ 20 w 53"/>
                  <a:gd name="T9" fmla="*/ 0 h 38"/>
                  <a:gd name="T10" fmla="*/ 23 w 53"/>
                  <a:gd name="T11" fmla="*/ 0 h 38"/>
                  <a:gd name="T12" fmla="*/ 27 w 53"/>
                  <a:gd name="T13" fmla="*/ 1 h 38"/>
                  <a:gd name="T14" fmla="*/ 31 w 53"/>
                  <a:gd name="T15" fmla="*/ 1 h 38"/>
                  <a:gd name="T16" fmla="*/ 35 w 53"/>
                  <a:gd name="T17" fmla="*/ 2 h 38"/>
                  <a:gd name="T18" fmla="*/ 39 w 53"/>
                  <a:gd name="T19" fmla="*/ 4 h 38"/>
                  <a:gd name="T20" fmla="*/ 42 w 53"/>
                  <a:gd name="T21" fmla="*/ 5 h 38"/>
                  <a:gd name="T22" fmla="*/ 45 w 53"/>
                  <a:gd name="T23" fmla="*/ 7 h 38"/>
                  <a:gd name="T24" fmla="*/ 48 w 53"/>
                  <a:gd name="T25" fmla="*/ 8 h 38"/>
                  <a:gd name="T26" fmla="*/ 50 w 53"/>
                  <a:gd name="T27" fmla="*/ 11 h 38"/>
                  <a:gd name="T28" fmla="*/ 52 w 53"/>
                  <a:gd name="T29" fmla="*/ 14 h 38"/>
                  <a:gd name="T30" fmla="*/ 52 w 53"/>
                  <a:gd name="T31" fmla="*/ 16 h 38"/>
                  <a:gd name="T32" fmla="*/ 52 w 53"/>
                  <a:gd name="T33" fmla="*/ 18 h 38"/>
                  <a:gd name="T34" fmla="*/ 51 w 53"/>
                  <a:gd name="T35" fmla="*/ 21 h 38"/>
                  <a:gd name="T36" fmla="*/ 49 w 53"/>
                  <a:gd name="T37" fmla="*/ 22 h 38"/>
                  <a:gd name="T38" fmla="*/ 47 w 53"/>
                  <a:gd name="T39" fmla="*/ 25 h 38"/>
                  <a:gd name="T40" fmla="*/ 45 w 53"/>
                  <a:gd name="T41" fmla="*/ 26 h 38"/>
                  <a:gd name="T42" fmla="*/ 43 w 53"/>
                  <a:gd name="T43" fmla="*/ 28 h 38"/>
                  <a:gd name="T44" fmla="*/ 41 w 53"/>
                  <a:gd name="T45" fmla="*/ 29 h 38"/>
                  <a:gd name="T46" fmla="*/ 40 w 53"/>
                  <a:gd name="T47" fmla="*/ 31 h 38"/>
                  <a:gd name="T48" fmla="*/ 37 w 53"/>
                  <a:gd name="T49" fmla="*/ 33 h 38"/>
                  <a:gd name="T50" fmla="*/ 35 w 53"/>
                  <a:gd name="T51" fmla="*/ 33 h 38"/>
                  <a:gd name="T52" fmla="*/ 33 w 53"/>
                  <a:gd name="T53" fmla="*/ 34 h 38"/>
                  <a:gd name="T54" fmla="*/ 31 w 53"/>
                  <a:gd name="T55" fmla="*/ 35 h 38"/>
                  <a:gd name="T56" fmla="*/ 31 w 53"/>
                  <a:gd name="T57" fmla="*/ 37 h 38"/>
                  <a:gd name="T58" fmla="*/ 29 w 53"/>
                  <a:gd name="T59" fmla="*/ 37 h 38"/>
                  <a:gd name="T60" fmla="*/ 27 w 53"/>
                  <a:gd name="T61" fmla="*/ 37 h 38"/>
                  <a:gd name="T62" fmla="*/ 25 w 53"/>
                  <a:gd name="T63" fmla="*/ 37 h 38"/>
                  <a:gd name="T64" fmla="*/ 23 w 53"/>
                  <a:gd name="T65" fmla="*/ 35 h 38"/>
                  <a:gd name="T66" fmla="*/ 20 w 53"/>
                  <a:gd name="T67" fmla="*/ 35 h 38"/>
                  <a:gd name="T68" fmla="*/ 19 w 53"/>
                  <a:gd name="T69" fmla="*/ 35 h 38"/>
                  <a:gd name="T70" fmla="*/ 16 w 53"/>
                  <a:gd name="T71" fmla="*/ 34 h 38"/>
                  <a:gd name="T72" fmla="*/ 14 w 53"/>
                  <a:gd name="T73" fmla="*/ 34 h 38"/>
                  <a:gd name="T74" fmla="*/ 11 w 53"/>
                  <a:gd name="T75" fmla="*/ 33 h 38"/>
                  <a:gd name="T76" fmla="*/ 9 w 53"/>
                  <a:gd name="T77" fmla="*/ 33 h 38"/>
                  <a:gd name="T78" fmla="*/ 7 w 53"/>
                  <a:gd name="T79" fmla="*/ 33 h 38"/>
                  <a:gd name="T80" fmla="*/ 5 w 53"/>
                  <a:gd name="T81" fmla="*/ 33 h 38"/>
                  <a:gd name="T82" fmla="*/ 3 w 53"/>
                  <a:gd name="T83" fmla="*/ 31 h 38"/>
                  <a:gd name="T84" fmla="*/ 1 w 53"/>
                  <a:gd name="T85" fmla="*/ 31 h 38"/>
                  <a:gd name="T86" fmla="*/ 0 w 53"/>
                  <a:gd name="T87" fmla="*/ 31 h 38"/>
                  <a:gd name="T88" fmla="*/ 1 w 53"/>
                  <a:gd name="T89" fmla="*/ 29 h 38"/>
                  <a:gd name="T90" fmla="*/ 3 w 53"/>
                  <a:gd name="T91" fmla="*/ 27 h 38"/>
                  <a:gd name="T92" fmla="*/ 4 w 53"/>
                  <a:gd name="T93" fmla="*/ 26 h 38"/>
                  <a:gd name="T94" fmla="*/ 5 w 53"/>
                  <a:gd name="T95" fmla="*/ 23 h 38"/>
                  <a:gd name="T96" fmla="*/ 6 w 53"/>
                  <a:gd name="T97" fmla="*/ 21 h 38"/>
                  <a:gd name="T98" fmla="*/ 8 w 53"/>
                  <a:gd name="T99" fmla="*/ 19 h 38"/>
                  <a:gd name="T100" fmla="*/ 9 w 53"/>
                  <a:gd name="T101" fmla="*/ 17 h 38"/>
                  <a:gd name="T102" fmla="*/ 10 w 53"/>
                  <a:gd name="T103" fmla="*/ 15 h 38"/>
                  <a:gd name="T104" fmla="*/ 10 w 53"/>
                  <a:gd name="T105" fmla="*/ 13 h 38"/>
                  <a:gd name="T106" fmla="*/ 10 w 53"/>
                  <a:gd name="T107" fmla="*/ 10 h 38"/>
                  <a:gd name="T108" fmla="*/ 11 w 53"/>
                  <a:gd name="T109" fmla="*/ 8 h 38"/>
                  <a:gd name="T110" fmla="*/ 11 w 53"/>
                  <a:gd name="T111" fmla="*/ 6 h 38"/>
                  <a:gd name="T112" fmla="*/ 10 w 53"/>
                  <a:gd name="T113" fmla="*/ 4 h 38"/>
                  <a:gd name="T114" fmla="*/ 10 w 53"/>
                  <a:gd name="T115" fmla="*/ 2 h 3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3"/>
                  <a:gd name="T175" fmla="*/ 0 h 38"/>
                  <a:gd name="T176" fmla="*/ 53 w 53"/>
                  <a:gd name="T177" fmla="*/ 38 h 38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3" h="38">
                    <a:moveTo>
                      <a:pt x="10" y="1"/>
                    </a:move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7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7" y="3"/>
                    </a:lnTo>
                    <a:lnTo>
                      <a:pt x="39" y="4"/>
                    </a:lnTo>
                    <a:lnTo>
                      <a:pt x="41" y="4"/>
                    </a:lnTo>
                    <a:lnTo>
                      <a:pt x="42" y="5"/>
                    </a:lnTo>
                    <a:lnTo>
                      <a:pt x="44" y="6"/>
                    </a:lnTo>
                    <a:lnTo>
                      <a:pt x="45" y="7"/>
                    </a:lnTo>
                    <a:lnTo>
                      <a:pt x="47" y="7"/>
                    </a:lnTo>
                    <a:lnTo>
                      <a:pt x="48" y="8"/>
                    </a:lnTo>
                    <a:lnTo>
                      <a:pt x="49" y="9"/>
                    </a:lnTo>
                    <a:lnTo>
                      <a:pt x="50" y="11"/>
                    </a:lnTo>
                    <a:lnTo>
                      <a:pt x="51" y="13"/>
                    </a:lnTo>
                    <a:lnTo>
                      <a:pt x="52" y="14"/>
                    </a:lnTo>
                    <a:lnTo>
                      <a:pt x="52" y="15"/>
                    </a:lnTo>
                    <a:lnTo>
                      <a:pt x="52" y="16"/>
                    </a:lnTo>
                    <a:lnTo>
                      <a:pt x="52" y="17"/>
                    </a:lnTo>
                    <a:lnTo>
                      <a:pt x="52" y="18"/>
                    </a:lnTo>
                    <a:lnTo>
                      <a:pt x="51" y="19"/>
                    </a:lnTo>
                    <a:lnTo>
                      <a:pt x="51" y="21"/>
                    </a:lnTo>
                    <a:lnTo>
                      <a:pt x="50" y="21"/>
                    </a:lnTo>
                    <a:lnTo>
                      <a:pt x="49" y="22"/>
                    </a:lnTo>
                    <a:lnTo>
                      <a:pt x="48" y="23"/>
                    </a:lnTo>
                    <a:lnTo>
                      <a:pt x="47" y="25"/>
                    </a:lnTo>
                    <a:lnTo>
                      <a:pt x="46" y="26"/>
                    </a:lnTo>
                    <a:lnTo>
                      <a:pt x="45" y="26"/>
                    </a:lnTo>
                    <a:lnTo>
                      <a:pt x="44" y="27"/>
                    </a:lnTo>
                    <a:lnTo>
                      <a:pt x="43" y="28"/>
                    </a:lnTo>
                    <a:lnTo>
                      <a:pt x="42" y="29"/>
                    </a:lnTo>
                    <a:lnTo>
                      <a:pt x="41" y="29"/>
                    </a:lnTo>
                    <a:lnTo>
                      <a:pt x="41" y="30"/>
                    </a:lnTo>
                    <a:lnTo>
                      <a:pt x="40" y="31"/>
                    </a:lnTo>
                    <a:lnTo>
                      <a:pt x="38" y="31"/>
                    </a:lnTo>
                    <a:lnTo>
                      <a:pt x="37" y="33"/>
                    </a:lnTo>
                    <a:lnTo>
                      <a:pt x="36" y="33"/>
                    </a:lnTo>
                    <a:lnTo>
                      <a:pt x="35" y="33"/>
                    </a:lnTo>
                    <a:lnTo>
                      <a:pt x="34" y="34"/>
                    </a:lnTo>
                    <a:lnTo>
                      <a:pt x="33" y="34"/>
                    </a:lnTo>
                    <a:lnTo>
                      <a:pt x="32" y="35"/>
                    </a:lnTo>
                    <a:lnTo>
                      <a:pt x="31" y="35"/>
                    </a:lnTo>
                    <a:lnTo>
                      <a:pt x="31" y="37"/>
                    </a:lnTo>
                    <a:lnTo>
                      <a:pt x="30" y="37"/>
                    </a:lnTo>
                    <a:lnTo>
                      <a:pt x="29" y="37"/>
                    </a:lnTo>
                    <a:lnTo>
                      <a:pt x="28" y="37"/>
                    </a:lnTo>
                    <a:lnTo>
                      <a:pt x="27" y="37"/>
                    </a:lnTo>
                    <a:lnTo>
                      <a:pt x="26" y="37"/>
                    </a:lnTo>
                    <a:lnTo>
                      <a:pt x="25" y="37"/>
                    </a:lnTo>
                    <a:lnTo>
                      <a:pt x="24" y="37"/>
                    </a:lnTo>
                    <a:lnTo>
                      <a:pt x="23" y="35"/>
                    </a:lnTo>
                    <a:lnTo>
                      <a:pt x="22" y="35"/>
                    </a:lnTo>
                    <a:lnTo>
                      <a:pt x="20" y="35"/>
                    </a:lnTo>
                    <a:lnTo>
                      <a:pt x="19" y="35"/>
                    </a:lnTo>
                    <a:lnTo>
                      <a:pt x="18" y="34"/>
                    </a:lnTo>
                    <a:lnTo>
                      <a:pt x="16" y="34"/>
                    </a:lnTo>
                    <a:lnTo>
                      <a:pt x="15" y="34"/>
                    </a:lnTo>
                    <a:lnTo>
                      <a:pt x="14" y="34"/>
                    </a:lnTo>
                    <a:lnTo>
                      <a:pt x="12" y="33"/>
                    </a:lnTo>
                    <a:lnTo>
                      <a:pt x="11" y="33"/>
                    </a:lnTo>
                    <a:lnTo>
                      <a:pt x="10" y="33"/>
                    </a:lnTo>
                    <a:lnTo>
                      <a:pt x="9" y="33"/>
                    </a:lnTo>
                    <a:lnTo>
                      <a:pt x="8" y="33"/>
                    </a:lnTo>
                    <a:lnTo>
                      <a:pt x="7" y="33"/>
                    </a:lnTo>
                    <a:lnTo>
                      <a:pt x="6" y="33"/>
                    </a:lnTo>
                    <a:lnTo>
                      <a:pt x="5" y="33"/>
                    </a:lnTo>
                    <a:lnTo>
                      <a:pt x="4" y="33"/>
                    </a:lnTo>
                    <a:lnTo>
                      <a:pt x="3" y="31"/>
                    </a:lnTo>
                    <a:lnTo>
                      <a:pt x="2" y="31"/>
                    </a:lnTo>
                    <a:lnTo>
                      <a:pt x="1" y="31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1" y="29"/>
                    </a:lnTo>
                    <a:lnTo>
                      <a:pt x="2" y="28"/>
                    </a:lnTo>
                    <a:lnTo>
                      <a:pt x="3" y="27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6" y="22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8" y="19"/>
                    </a:lnTo>
                    <a:lnTo>
                      <a:pt x="8" y="18"/>
                    </a:lnTo>
                    <a:lnTo>
                      <a:pt x="9" y="17"/>
                    </a:lnTo>
                    <a:lnTo>
                      <a:pt x="9" y="16"/>
                    </a:lnTo>
                    <a:lnTo>
                      <a:pt x="10" y="15"/>
                    </a:lnTo>
                    <a:lnTo>
                      <a:pt x="10" y="14"/>
                    </a:lnTo>
                    <a:lnTo>
                      <a:pt x="10" y="13"/>
                    </a:lnTo>
                    <a:lnTo>
                      <a:pt x="10" y="11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11" y="8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0" y="5"/>
                    </a:lnTo>
                    <a:lnTo>
                      <a:pt x="10" y="4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0" y="1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7" name="Freeform 185"/>
              <p:cNvSpPr>
                <a:spLocks/>
              </p:cNvSpPr>
              <p:nvPr/>
            </p:nvSpPr>
            <p:spPr bwMode="auto">
              <a:xfrm>
                <a:off x="2937" y="2051"/>
                <a:ext cx="93" cy="93"/>
              </a:xfrm>
              <a:custGeom>
                <a:avLst/>
                <a:gdLst>
                  <a:gd name="T0" fmla="*/ 6 w 71"/>
                  <a:gd name="T1" fmla="*/ 3 h 56"/>
                  <a:gd name="T2" fmla="*/ 9 w 71"/>
                  <a:gd name="T3" fmla="*/ 2 h 56"/>
                  <a:gd name="T4" fmla="*/ 11 w 71"/>
                  <a:gd name="T5" fmla="*/ 2 h 56"/>
                  <a:gd name="T6" fmla="*/ 14 w 71"/>
                  <a:gd name="T7" fmla="*/ 1 h 56"/>
                  <a:gd name="T8" fmla="*/ 18 w 71"/>
                  <a:gd name="T9" fmla="*/ 0 h 56"/>
                  <a:gd name="T10" fmla="*/ 21 w 71"/>
                  <a:gd name="T11" fmla="*/ 0 h 56"/>
                  <a:gd name="T12" fmla="*/ 26 w 71"/>
                  <a:gd name="T13" fmla="*/ 1 h 56"/>
                  <a:gd name="T14" fmla="*/ 30 w 71"/>
                  <a:gd name="T15" fmla="*/ 2 h 56"/>
                  <a:gd name="T16" fmla="*/ 35 w 71"/>
                  <a:gd name="T17" fmla="*/ 4 h 56"/>
                  <a:gd name="T18" fmla="*/ 39 w 71"/>
                  <a:gd name="T19" fmla="*/ 6 h 56"/>
                  <a:gd name="T20" fmla="*/ 43 w 71"/>
                  <a:gd name="T21" fmla="*/ 9 h 56"/>
                  <a:gd name="T22" fmla="*/ 48 w 71"/>
                  <a:gd name="T23" fmla="*/ 12 h 56"/>
                  <a:gd name="T24" fmla="*/ 52 w 71"/>
                  <a:gd name="T25" fmla="*/ 15 h 56"/>
                  <a:gd name="T26" fmla="*/ 56 w 71"/>
                  <a:gd name="T27" fmla="*/ 18 h 56"/>
                  <a:gd name="T28" fmla="*/ 60 w 71"/>
                  <a:gd name="T29" fmla="*/ 20 h 56"/>
                  <a:gd name="T30" fmla="*/ 63 w 71"/>
                  <a:gd name="T31" fmla="*/ 23 h 56"/>
                  <a:gd name="T32" fmla="*/ 66 w 71"/>
                  <a:gd name="T33" fmla="*/ 25 h 56"/>
                  <a:gd name="T34" fmla="*/ 68 w 71"/>
                  <a:gd name="T35" fmla="*/ 29 h 56"/>
                  <a:gd name="T36" fmla="*/ 70 w 71"/>
                  <a:gd name="T37" fmla="*/ 31 h 56"/>
                  <a:gd name="T38" fmla="*/ 69 w 71"/>
                  <a:gd name="T39" fmla="*/ 35 h 56"/>
                  <a:gd name="T40" fmla="*/ 69 w 71"/>
                  <a:gd name="T41" fmla="*/ 38 h 56"/>
                  <a:gd name="T42" fmla="*/ 68 w 71"/>
                  <a:gd name="T43" fmla="*/ 40 h 56"/>
                  <a:gd name="T44" fmla="*/ 68 w 71"/>
                  <a:gd name="T45" fmla="*/ 43 h 56"/>
                  <a:gd name="T46" fmla="*/ 67 w 71"/>
                  <a:gd name="T47" fmla="*/ 46 h 56"/>
                  <a:gd name="T48" fmla="*/ 65 w 71"/>
                  <a:gd name="T49" fmla="*/ 49 h 56"/>
                  <a:gd name="T50" fmla="*/ 62 w 71"/>
                  <a:gd name="T51" fmla="*/ 51 h 56"/>
                  <a:gd name="T52" fmla="*/ 60 w 71"/>
                  <a:gd name="T53" fmla="*/ 52 h 56"/>
                  <a:gd name="T54" fmla="*/ 56 w 71"/>
                  <a:gd name="T55" fmla="*/ 53 h 56"/>
                  <a:gd name="T56" fmla="*/ 51 w 71"/>
                  <a:gd name="T57" fmla="*/ 55 h 56"/>
                  <a:gd name="T58" fmla="*/ 46 w 71"/>
                  <a:gd name="T59" fmla="*/ 55 h 56"/>
                  <a:gd name="T60" fmla="*/ 40 w 71"/>
                  <a:gd name="T61" fmla="*/ 53 h 56"/>
                  <a:gd name="T62" fmla="*/ 34 w 71"/>
                  <a:gd name="T63" fmla="*/ 52 h 56"/>
                  <a:gd name="T64" fmla="*/ 29 w 71"/>
                  <a:gd name="T65" fmla="*/ 51 h 56"/>
                  <a:gd name="T66" fmla="*/ 22 w 71"/>
                  <a:gd name="T67" fmla="*/ 49 h 56"/>
                  <a:gd name="T68" fmla="*/ 17 w 71"/>
                  <a:gd name="T69" fmla="*/ 47 h 56"/>
                  <a:gd name="T70" fmla="*/ 11 w 71"/>
                  <a:gd name="T71" fmla="*/ 44 h 56"/>
                  <a:gd name="T72" fmla="*/ 7 w 71"/>
                  <a:gd name="T73" fmla="*/ 43 h 56"/>
                  <a:gd name="T74" fmla="*/ 3 w 71"/>
                  <a:gd name="T75" fmla="*/ 42 h 56"/>
                  <a:gd name="T76" fmla="*/ 0 w 71"/>
                  <a:gd name="T77" fmla="*/ 40 h 56"/>
                  <a:gd name="T78" fmla="*/ 0 w 71"/>
                  <a:gd name="T79" fmla="*/ 37 h 56"/>
                  <a:gd name="T80" fmla="*/ 0 w 71"/>
                  <a:gd name="T81" fmla="*/ 34 h 56"/>
                  <a:gd name="T82" fmla="*/ 0 w 71"/>
                  <a:gd name="T83" fmla="*/ 30 h 56"/>
                  <a:gd name="T84" fmla="*/ 1 w 71"/>
                  <a:gd name="T85" fmla="*/ 28 h 56"/>
                  <a:gd name="T86" fmla="*/ 2 w 71"/>
                  <a:gd name="T87" fmla="*/ 24 h 56"/>
                  <a:gd name="T88" fmla="*/ 2 w 71"/>
                  <a:gd name="T89" fmla="*/ 20 h 56"/>
                  <a:gd name="T90" fmla="*/ 3 w 71"/>
                  <a:gd name="T91" fmla="*/ 17 h 56"/>
                  <a:gd name="T92" fmla="*/ 3 w 71"/>
                  <a:gd name="T93" fmla="*/ 14 h 56"/>
                  <a:gd name="T94" fmla="*/ 4 w 71"/>
                  <a:gd name="T95" fmla="*/ 10 h 56"/>
                  <a:gd name="T96" fmla="*/ 4 w 71"/>
                  <a:gd name="T97" fmla="*/ 7 h 56"/>
                  <a:gd name="T98" fmla="*/ 5 w 71"/>
                  <a:gd name="T99" fmla="*/ 4 h 5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1"/>
                  <a:gd name="T151" fmla="*/ 0 h 56"/>
                  <a:gd name="T152" fmla="*/ 71 w 71"/>
                  <a:gd name="T153" fmla="*/ 56 h 5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1" h="56">
                    <a:moveTo>
                      <a:pt x="5" y="4"/>
                    </a:moveTo>
                    <a:lnTo>
                      <a:pt x="5" y="3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7" y="1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6" y="1"/>
                    </a:lnTo>
                    <a:lnTo>
                      <a:pt x="27" y="1"/>
                    </a:lnTo>
                    <a:lnTo>
                      <a:pt x="29" y="1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3" y="3"/>
                    </a:lnTo>
                    <a:lnTo>
                      <a:pt x="35" y="4"/>
                    </a:lnTo>
                    <a:lnTo>
                      <a:pt x="36" y="5"/>
                    </a:lnTo>
                    <a:lnTo>
                      <a:pt x="38" y="5"/>
                    </a:lnTo>
                    <a:lnTo>
                      <a:pt x="39" y="6"/>
                    </a:lnTo>
                    <a:lnTo>
                      <a:pt x="40" y="7"/>
                    </a:lnTo>
                    <a:lnTo>
                      <a:pt x="42" y="8"/>
                    </a:lnTo>
                    <a:lnTo>
                      <a:pt x="43" y="9"/>
                    </a:lnTo>
                    <a:lnTo>
                      <a:pt x="45" y="10"/>
                    </a:lnTo>
                    <a:lnTo>
                      <a:pt x="46" y="11"/>
                    </a:lnTo>
                    <a:lnTo>
                      <a:pt x="48" y="12"/>
                    </a:lnTo>
                    <a:lnTo>
                      <a:pt x="50" y="14"/>
                    </a:lnTo>
                    <a:lnTo>
                      <a:pt x="50" y="15"/>
                    </a:lnTo>
                    <a:lnTo>
                      <a:pt x="52" y="15"/>
                    </a:lnTo>
                    <a:lnTo>
                      <a:pt x="53" y="16"/>
                    </a:lnTo>
                    <a:lnTo>
                      <a:pt x="55" y="17"/>
                    </a:lnTo>
                    <a:lnTo>
                      <a:pt x="56" y="18"/>
                    </a:lnTo>
                    <a:lnTo>
                      <a:pt x="57" y="19"/>
                    </a:lnTo>
                    <a:lnTo>
                      <a:pt x="59" y="20"/>
                    </a:lnTo>
                    <a:lnTo>
                      <a:pt x="60" y="20"/>
                    </a:lnTo>
                    <a:lnTo>
                      <a:pt x="60" y="21"/>
                    </a:lnTo>
                    <a:lnTo>
                      <a:pt x="62" y="22"/>
                    </a:lnTo>
                    <a:lnTo>
                      <a:pt x="63" y="23"/>
                    </a:lnTo>
                    <a:lnTo>
                      <a:pt x="64" y="24"/>
                    </a:lnTo>
                    <a:lnTo>
                      <a:pt x="65" y="24"/>
                    </a:lnTo>
                    <a:lnTo>
                      <a:pt x="66" y="25"/>
                    </a:lnTo>
                    <a:lnTo>
                      <a:pt x="66" y="26"/>
                    </a:lnTo>
                    <a:lnTo>
                      <a:pt x="67" y="28"/>
                    </a:lnTo>
                    <a:lnTo>
                      <a:pt x="68" y="29"/>
                    </a:lnTo>
                    <a:lnTo>
                      <a:pt x="69" y="30"/>
                    </a:lnTo>
                    <a:lnTo>
                      <a:pt x="70" y="31"/>
                    </a:lnTo>
                    <a:lnTo>
                      <a:pt x="70" y="33"/>
                    </a:lnTo>
                    <a:lnTo>
                      <a:pt x="70" y="34"/>
                    </a:lnTo>
                    <a:lnTo>
                      <a:pt x="69" y="35"/>
                    </a:lnTo>
                    <a:lnTo>
                      <a:pt x="69" y="36"/>
                    </a:lnTo>
                    <a:lnTo>
                      <a:pt x="69" y="37"/>
                    </a:lnTo>
                    <a:lnTo>
                      <a:pt x="69" y="38"/>
                    </a:lnTo>
                    <a:lnTo>
                      <a:pt x="69" y="39"/>
                    </a:lnTo>
                    <a:lnTo>
                      <a:pt x="68" y="39"/>
                    </a:lnTo>
                    <a:lnTo>
                      <a:pt x="68" y="40"/>
                    </a:lnTo>
                    <a:lnTo>
                      <a:pt x="68" y="42"/>
                    </a:lnTo>
                    <a:lnTo>
                      <a:pt x="68" y="43"/>
                    </a:lnTo>
                    <a:lnTo>
                      <a:pt x="67" y="43"/>
                    </a:lnTo>
                    <a:lnTo>
                      <a:pt x="67" y="44"/>
                    </a:lnTo>
                    <a:lnTo>
                      <a:pt x="67" y="46"/>
                    </a:lnTo>
                    <a:lnTo>
                      <a:pt x="66" y="47"/>
                    </a:lnTo>
                    <a:lnTo>
                      <a:pt x="65" y="48"/>
                    </a:lnTo>
                    <a:lnTo>
                      <a:pt x="65" y="49"/>
                    </a:lnTo>
                    <a:lnTo>
                      <a:pt x="64" y="49"/>
                    </a:lnTo>
                    <a:lnTo>
                      <a:pt x="63" y="50"/>
                    </a:lnTo>
                    <a:lnTo>
                      <a:pt x="62" y="51"/>
                    </a:lnTo>
                    <a:lnTo>
                      <a:pt x="61" y="51"/>
                    </a:lnTo>
                    <a:lnTo>
                      <a:pt x="60" y="52"/>
                    </a:lnTo>
                    <a:lnTo>
                      <a:pt x="59" y="53"/>
                    </a:lnTo>
                    <a:lnTo>
                      <a:pt x="57" y="53"/>
                    </a:lnTo>
                    <a:lnTo>
                      <a:pt x="56" y="53"/>
                    </a:lnTo>
                    <a:lnTo>
                      <a:pt x="55" y="53"/>
                    </a:lnTo>
                    <a:lnTo>
                      <a:pt x="53" y="55"/>
                    </a:lnTo>
                    <a:lnTo>
                      <a:pt x="51" y="55"/>
                    </a:lnTo>
                    <a:lnTo>
                      <a:pt x="50" y="55"/>
                    </a:lnTo>
                    <a:lnTo>
                      <a:pt x="48" y="55"/>
                    </a:lnTo>
                    <a:lnTo>
                      <a:pt x="46" y="55"/>
                    </a:lnTo>
                    <a:lnTo>
                      <a:pt x="44" y="55"/>
                    </a:lnTo>
                    <a:lnTo>
                      <a:pt x="42" y="53"/>
                    </a:lnTo>
                    <a:lnTo>
                      <a:pt x="40" y="53"/>
                    </a:lnTo>
                    <a:lnTo>
                      <a:pt x="39" y="53"/>
                    </a:lnTo>
                    <a:lnTo>
                      <a:pt x="37" y="53"/>
                    </a:lnTo>
                    <a:lnTo>
                      <a:pt x="34" y="52"/>
                    </a:lnTo>
                    <a:lnTo>
                      <a:pt x="32" y="52"/>
                    </a:lnTo>
                    <a:lnTo>
                      <a:pt x="30" y="51"/>
                    </a:lnTo>
                    <a:lnTo>
                      <a:pt x="29" y="51"/>
                    </a:lnTo>
                    <a:lnTo>
                      <a:pt x="26" y="50"/>
                    </a:lnTo>
                    <a:lnTo>
                      <a:pt x="24" y="49"/>
                    </a:lnTo>
                    <a:lnTo>
                      <a:pt x="22" y="49"/>
                    </a:lnTo>
                    <a:lnTo>
                      <a:pt x="20" y="48"/>
                    </a:lnTo>
                    <a:lnTo>
                      <a:pt x="19" y="48"/>
                    </a:lnTo>
                    <a:lnTo>
                      <a:pt x="17" y="47"/>
                    </a:lnTo>
                    <a:lnTo>
                      <a:pt x="15" y="46"/>
                    </a:lnTo>
                    <a:lnTo>
                      <a:pt x="13" y="46"/>
                    </a:lnTo>
                    <a:lnTo>
                      <a:pt x="11" y="44"/>
                    </a:lnTo>
                    <a:lnTo>
                      <a:pt x="10" y="44"/>
                    </a:lnTo>
                    <a:lnTo>
                      <a:pt x="9" y="43"/>
                    </a:lnTo>
                    <a:lnTo>
                      <a:pt x="7" y="43"/>
                    </a:lnTo>
                    <a:lnTo>
                      <a:pt x="6" y="43"/>
                    </a:lnTo>
                    <a:lnTo>
                      <a:pt x="4" y="42"/>
                    </a:lnTo>
                    <a:lnTo>
                      <a:pt x="3" y="42"/>
                    </a:lnTo>
                    <a:lnTo>
                      <a:pt x="2" y="40"/>
                    </a:lnTo>
                    <a:lnTo>
                      <a:pt x="1" y="40"/>
                    </a:lnTo>
                    <a:lnTo>
                      <a:pt x="0" y="40"/>
                    </a:lnTo>
                    <a:lnTo>
                      <a:pt x="0" y="39"/>
                    </a:lnTo>
                    <a:lnTo>
                      <a:pt x="0" y="38"/>
                    </a:lnTo>
                    <a:lnTo>
                      <a:pt x="0" y="37"/>
                    </a:lnTo>
                    <a:lnTo>
                      <a:pt x="0" y="36"/>
                    </a:lnTo>
                    <a:lnTo>
                      <a:pt x="0" y="35"/>
                    </a:lnTo>
                    <a:lnTo>
                      <a:pt x="0" y="34"/>
                    </a:lnTo>
                    <a:lnTo>
                      <a:pt x="0" y="33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1" y="30"/>
                    </a:lnTo>
                    <a:lnTo>
                      <a:pt x="1" y="29"/>
                    </a:lnTo>
                    <a:lnTo>
                      <a:pt x="1" y="28"/>
                    </a:lnTo>
                    <a:lnTo>
                      <a:pt x="1" y="26"/>
                    </a:lnTo>
                    <a:lnTo>
                      <a:pt x="1" y="25"/>
                    </a:lnTo>
                    <a:lnTo>
                      <a:pt x="2" y="24"/>
                    </a:lnTo>
                    <a:lnTo>
                      <a:pt x="2" y="23"/>
                    </a:lnTo>
                    <a:lnTo>
                      <a:pt x="2" y="21"/>
                    </a:lnTo>
                    <a:lnTo>
                      <a:pt x="2" y="20"/>
                    </a:lnTo>
                    <a:lnTo>
                      <a:pt x="2" y="19"/>
                    </a:lnTo>
                    <a:lnTo>
                      <a:pt x="2" y="18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4" y="8"/>
                    </a:lnTo>
                    <a:lnTo>
                      <a:pt x="4" y="7"/>
                    </a:lnTo>
                    <a:lnTo>
                      <a:pt x="4" y="6"/>
                    </a:lnTo>
                    <a:lnTo>
                      <a:pt x="5" y="5"/>
                    </a:lnTo>
                    <a:lnTo>
                      <a:pt x="5" y="4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8" name="Freeform 186"/>
              <p:cNvSpPr>
                <a:spLocks/>
              </p:cNvSpPr>
              <p:nvPr/>
            </p:nvSpPr>
            <p:spPr bwMode="auto">
              <a:xfrm>
                <a:off x="2932" y="1934"/>
                <a:ext cx="95" cy="99"/>
              </a:xfrm>
              <a:custGeom>
                <a:avLst/>
                <a:gdLst>
                  <a:gd name="T0" fmla="*/ 25 w 74"/>
                  <a:gd name="T1" fmla="*/ 0 h 59"/>
                  <a:gd name="T2" fmla="*/ 28 w 74"/>
                  <a:gd name="T3" fmla="*/ 0 h 59"/>
                  <a:gd name="T4" fmla="*/ 32 w 74"/>
                  <a:gd name="T5" fmla="*/ 0 h 59"/>
                  <a:gd name="T6" fmla="*/ 37 w 74"/>
                  <a:gd name="T7" fmla="*/ 1 h 59"/>
                  <a:gd name="T8" fmla="*/ 41 w 74"/>
                  <a:gd name="T9" fmla="*/ 3 h 59"/>
                  <a:gd name="T10" fmla="*/ 46 w 74"/>
                  <a:gd name="T11" fmla="*/ 6 h 59"/>
                  <a:gd name="T12" fmla="*/ 49 w 74"/>
                  <a:gd name="T13" fmla="*/ 9 h 59"/>
                  <a:gd name="T14" fmla="*/ 54 w 74"/>
                  <a:gd name="T15" fmla="*/ 12 h 59"/>
                  <a:gd name="T16" fmla="*/ 59 w 74"/>
                  <a:gd name="T17" fmla="*/ 15 h 59"/>
                  <a:gd name="T18" fmla="*/ 62 w 74"/>
                  <a:gd name="T19" fmla="*/ 20 h 59"/>
                  <a:gd name="T20" fmla="*/ 66 w 74"/>
                  <a:gd name="T21" fmla="*/ 24 h 59"/>
                  <a:gd name="T22" fmla="*/ 69 w 74"/>
                  <a:gd name="T23" fmla="*/ 28 h 59"/>
                  <a:gd name="T24" fmla="*/ 71 w 74"/>
                  <a:gd name="T25" fmla="*/ 32 h 59"/>
                  <a:gd name="T26" fmla="*/ 73 w 74"/>
                  <a:gd name="T27" fmla="*/ 36 h 59"/>
                  <a:gd name="T28" fmla="*/ 73 w 74"/>
                  <a:gd name="T29" fmla="*/ 40 h 59"/>
                  <a:gd name="T30" fmla="*/ 73 w 74"/>
                  <a:gd name="T31" fmla="*/ 45 h 59"/>
                  <a:gd name="T32" fmla="*/ 71 w 74"/>
                  <a:gd name="T33" fmla="*/ 48 h 59"/>
                  <a:gd name="T34" fmla="*/ 68 w 74"/>
                  <a:gd name="T35" fmla="*/ 52 h 59"/>
                  <a:gd name="T36" fmla="*/ 65 w 74"/>
                  <a:gd name="T37" fmla="*/ 54 h 59"/>
                  <a:gd name="T38" fmla="*/ 60 w 74"/>
                  <a:gd name="T39" fmla="*/ 56 h 59"/>
                  <a:gd name="T40" fmla="*/ 55 w 74"/>
                  <a:gd name="T41" fmla="*/ 58 h 59"/>
                  <a:gd name="T42" fmla="*/ 50 w 74"/>
                  <a:gd name="T43" fmla="*/ 58 h 59"/>
                  <a:gd name="T44" fmla="*/ 44 w 74"/>
                  <a:gd name="T45" fmla="*/ 58 h 59"/>
                  <a:gd name="T46" fmla="*/ 38 w 74"/>
                  <a:gd name="T47" fmla="*/ 56 h 59"/>
                  <a:gd name="T48" fmla="*/ 32 w 74"/>
                  <a:gd name="T49" fmla="*/ 55 h 59"/>
                  <a:gd name="T50" fmla="*/ 27 w 74"/>
                  <a:gd name="T51" fmla="*/ 53 h 59"/>
                  <a:gd name="T52" fmla="*/ 21 w 74"/>
                  <a:gd name="T53" fmla="*/ 50 h 59"/>
                  <a:gd name="T54" fmla="*/ 15 w 74"/>
                  <a:gd name="T55" fmla="*/ 48 h 59"/>
                  <a:gd name="T56" fmla="*/ 11 w 74"/>
                  <a:gd name="T57" fmla="*/ 45 h 59"/>
                  <a:gd name="T58" fmla="*/ 6 w 74"/>
                  <a:gd name="T59" fmla="*/ 41 h 59"/>
                  <a:gd name="T60" fmla="*/ 2 w 74"/>
                  <a:gd name="T61" fmla="*/ 37 h 59"/>
                  <a:gd name="T62" fmla="*/ 0 w 74"/>
                  <a:gd name="T63" fmla="*/ 33 h 59"/>
                  <a:gd name="T64" fmla="*/ 1 w 74"/>
                  <a:gd name="T65" fmla="*/ 30 h 59"/>
                  <a:gd name="T66" fmla="*/ 4 w 74"/>
                  <a:gd name="T67" fmla="*/ 30 h 59"/>
                  <a:gd name="T68" fmla="*/ 7 w 74"/>
                  <a:gd name="T69" fmla="*/ 29 h 59"/>
                  <a:gd name="T70" fmla="*/ 10 w 74"/>
                  <a:gd name="T71" fmla="*/ 28 h 59"/>
                  <a:gd name="T72" fmla="*/ 12 w 74"/>
                  <a:gd name="T73" fmla="*/ 27 h 59"/>
                  <a:gd name="T74" fmla="*/ 14 w 74"/>
                  <a:gd name="T75" fmla="*/ 25 h 59"/>
                  <a:gd name="T76" fmla="*/ 15 w 74"/>
                  <a:gd name="T77" fmla="*/ 24 h 59"/>
                  <a:gd name="T78" fmla="*/ 17 w 74"/>
                  <a:gd name="T79" fmla="*/ 22 h 59"/>
                  <a:gd name="T80" fmla="*/ 19 w 74"/>
                  <a:gd name="T81" fmla="*/ 20 h 59"/>
                  <a:gd name="T82" fmla="*/ 20 w 74"/>
                  <a:gd name="T83" fmla="*/ 18 h 59"/>
                  <a:gd name="T84" fmla="*/ 20 w 74"/>
                  <a:gd name="T85" fmla="*/ 15 h 59"/>
                  <a:gd name="T86" fmla="*/ 21 w 74"/>
                  <a:gd name="T87" fmla="*/ 12 h 59"/>
                  <a:gd name="T88" fmla="*/ 22 w 74"/>
                  <a:gd name="T89" fmla="*/ 9 h 59"/>
                  <a:gd name="T90" fmla="*/ 22 w 74"/>
                  <a:gd name="T91" fmla="*/ 7 h 59"/>
                  <a:gd name="T92" fmla="*/ 23 w 74"/>
                  <a:gd name="T93" fmla="*/ 3 h 59"/>
                  <a:gd name="T94" fmla="*/ 23 w 74"/>
                  <a:gd name="T95" fmla="*/ 0 h 5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4"/>
                  <a:gd name="T145" fmla="*/ 0 h 59"/>
                  <a:gd name="T146" fmla="*/ 74 w 74"/>
                  <a:gd name="T147" fmla="*/ 59 h 5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4" h="59">
                    <a:moveTo>
                      <a:pt x="23" y="0"/>
                    </a:moveTo>
                    <a:lnTo>
                      <a:pt x="25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1"/>
                    </a:lnTo>
                    <a:lnTo>
                      <a:pt x="37" y="1"/>
                    </a:lnTo>
                    <a:lnTo>
                      <a:pt x="38" y="2"/>
                    </a:lnTo>
                    <a:lnTo>
                      <a:pt x="41" y="3"/>
                    </a:lnTo>
                    <a:lnTo>
                      <a:pt x="43" y="5"/>
                    </a:lnTo>
                    <a:lnTo>
                      <a:pt x="46" y="6"/>
                    </a:lnTo>
                    <a:lnTo>
                      <a:pt x="48" y="7"/>
                    </a:lnTo>
                    <a:lnTo>
                      <a:pt x="49" y="9"/>
                    </a:lnTo>
                    <a:lnTo>
                      <a:pt x="52" y="10"/>
                    </a:lnTo>
                    <a:lnTo>
                      <a:pt x="54" y="12"/>
                    </a:lnTo>
                    <a:lnTo>
                      <a:pt x="56" y="13"/>
                    </a:lnTo>
                    <a:lnTo>
                      <a:pt x="59" y="15"/>
                    </a:lnTo>
                    <a:lnTo>
                      <a:pt x="60" y="18"/>
                    </a:lnTo>
                    <a:lnTo>
                      <a:pt x="62" y="20"/>
                    </a:lnTo>
                    <a:lnTo>
                      <a:pt x="64" y="22"/>
                    </a:lnTo>
                    <a:lnTo>
                      <a:pt x="66" y="24"/>
                    </a:lnTo>
                    <a:lnTo>
                      <a:pt x="67" y="26"/>
                    </a:lnTo>
                    <a:lnTo>
                      <a:pt x="69" y="28"/>
                    </a:lnTo>
                    <a:lnTo>
                      <a:pt x="70" y="29"/>
                    </a:lnTo>
                    <a:lnTo>
                      <a:pt x="71" y="32"/>
                    </a:lnTo>
                    <a:lnTo>
                      <a:pt x="72" y="34"/>
                    </a:lnTo>
                    <a:lnTo>
                      <a:pt x="73" y="36"/>
                    </a:lnTo>
                    <a:lnTo>
                      <a:pt x="73" y="38"/>
                    </a:lnTo>
                    <a:lnTo>
                      <a:pt x="73" y="40"/>
                    </a:lnTo>
                    <a:lnTo>
                      <a:pt x="73" y="42"/>
                    </a:lnTo>
                    <a:lnTo>
                      <a:pt x="73" y="45"/>
                    </a:lnTo>
                    <a:lnTo>
                      <a:pt x="72" y="46"/>
                    </a:lnTo>
                    <a:lnTo>
                      <a:pt x="71" y="48"/>
                    </a:lnTo>
                    <a:lnTo>
                      <a:pt x="70" y="50"/>
                    </a:lnTo>
                    <a:lnTo>
                      <a:pt x="68" y="52"/>
                    </a:lnTo>
                    <a:lnTo>
                      <a:pt x="67" y="53"/>
                    </a:lnTo>
                    <a:lnTo>
                      <a:pt x="65" y="54"/>
                    </a:lnTo>
                    <a:lnTo>
                      <a:pt x="62" y="55"/>
                    </a:lnTo>
                    <a:lnTo>
                      <a:pt x="60" y="56"/>
                    </a:lnTo>
                    <a:lnTo>
                      <a:pt x="58" y="56"/>
                    </a:lnTo>
                    <a:lnTo>
                      <a:pt x="55" y="58"/>
                    </a:lnTo>
                    <a:lnTo>
                      <a:pt x="53" y="58"/>
                    </a:lnTo>
                    <a:lnTo>
                      <a:pt x="50" y="58"/>
                    </a:lnTo>
                    <a:lnTo>
                      <a:pt x="47" y="58"/>
                    </a:lnTo>
                    <a:lnTo>
                      <a:pt x="44" y="58"/>
                    </a:lnTo>
                    <a:lnTo>
                      <a:pt x="41" y="56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2" y="55"/>
                    </a:lnTo>
                    <a:lnTo>
                      <a:pt x="29" y="54"/>
                    </a:lnTo>
                    <a:lnTo>
                      <a:pt x="27" y="53"/>
                    </a:lnTo>
                    <a:lnTo>
                      <a:pt x="24" y="52"/>
                    </a:lnTo>
                    <a:lnTo>
                      <a:pt x="21" y="50"/>
                    </a:lnTo>
                    <a:lnTo>
                      <a:pt x="18" y="49"/>
                    </a:lnTo>
                    <a:lnTo>
                      <a:pt x="15" y="48"/>
                    </a:lnTo>
                    <a:lnTo>
                      <a:pt x="13" y="46"/>
                    </a:lnTo>
                    <a:lnTo>
                      <a:pt x="11" y="45"/>
                    </a:lnTo>
                    <a:lnTo>
                      <a:pt x="8" y="42"/>
                    </a:lnTo>
                    <a:lnTo>
                      <a:pt x="6" y="41"/>
                    </a:lnTo>
                    <a:lnTo>
                      <a:pt x="4" y="39"/>
                    </a:lnTo>
                    <a:lnTo>
                      <a:pt x="2" y="37"/>
                    </a:lnTo>
                    <a:lnTo>
                      <a:pt x="1" y="35"/>
                    </a:lnTo>
                    <a:lnTo>
                      <a:pt x="0" y="33"/>
                    </a:lnTo>
                    <a:lnTo>
                      <a:pt x="0" y="32"/>
                    </a:lnTo>
                    <a:lnTo>
                      <a:pt x="1" y="30"/>
                    </a:lnTo>
                    <a:lnTo>
                      <a:pt x="2" y="30"/>
                    </a:lnTo>
                    <a:lnTo>
                      <a:pt x="4" y="30"/>
                    </a:lnTo>
                    <a:lnTo>
                      <a:pt x="6" y="29"/>
                    </a:lnTo>
                    <a:lnTo>
                      <a:pt x="7" y="29"/>
                    </a:lnTo>
                    <a:lnTo>
                      <a:pt x="9" y="28"/>
                    </a:lnTo>
                    <a:lnTo>
                      <a:pt x="10" y="28"/>
                    </a:lnTo>
                    <a:lnTo>
                      <a:pt x="11" y="27"/>
                    </a:lnTo>
                    <a:lnTo>
                      <a:pt x="12" y="27"/>
                    </a:lnTo>
                    <a:lnTo>
                      <a:pt x="13" y="26"/>
                    </a:lnTo>
                    <a:lnTo>
                      <a:pt x="14" y="25"/>
                    </a:lnTo>
                    <a:lnTo>
                      <a:pt x="15" y="24"/>
                    </a:lnTo>
                    <a:lnTo>
                      <a:pt x="16" y="23"/>
                    </a:lnTo>
                    <a:lnTo>
                      <a:pt x="17" y="22"/>
                    </a:lnTo>
                    <a:lnTo>
                      <a:pt x="18" y="21"/>
                    </a:lnTo>
                    <a:lnTo>
                      <a:pt x="19" y="20"/>
                    </a:lnTo>
                    <a:lnTo>
                      <a:pt x="19" y="19"/>
                    </a:lnTo>
                    <a:lnTo>
                      <a:pt x="20" y="18"/>
                    </a:lnTo>
                    <a:lnTo>
                      <a:pt x="20" y="16"/>
                    </a:lnTo>
                    <a:lnTo>
                      <a:pt x="20" y="15"/>
                    </a:lnTo>
                    <a:lnTo>
                      <a:pt x="21" y="13"/>
                    </a:lnTo>
                    <a:lnTo>
                      <a:pt x="21" y="12"/>
                    </a:lnTo>
                    <a:lnTo>
                      <a:pt x="22" y="11"/>
                    </a:lnTo>
                    <a:lnTo>
                      <a:pt x="22" y="9"/>
                    </a:lnTo>
                    <a:lnTo>
                      <a:pt x="22" y="8"/>
                    </a:lnTo>
                    <a:lnTo>
                      <a:pt x="22" y="7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1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99" name="Freeform 187"/>
              <p:cNvSpPr>
                <a:spLocks/>
              </p:cNvSpPr>
              <p:nvPr/>
            </p:nvSpPr>
            <p:spPr bwMode="auto">
              <a:xfrm>
                <a:off x="2614" y="1916"/>
                <a:ext cx="136" cy="135"/>
              </a:xfrm>
              <a:custGeom>
                <a:avLst/>
                <a:gdLst>
                  <a:gd name="T0" fmla="*/ 100 w 105"/>
                  <a:gd name="T1" fmla="*/ 0 h 81"/>
                  <a:gd name="T2" fmla="*/ 92 w 105"/>
                  <a:gd name="T3" fmla="*/ 3 h 81"/>
                  <a:gd name="T4" fmla="*/ 85 w 105"/>
                  <a:gd name="T5" fmla="*/ 7 h 81"/>
                  <a:gd name="T6" fmla="*/ 78 w 105"/>
                  <a:gd name="T7" fmla="*/ 10 h 81"/>
                  <a:gd name="T8" fmla="*/ 71 w 105"/>
                  <a:gd name="T9" fmla="*/ 13 h 81"/>
                  <a:gd name="T10" fmla="*/ 64 w 105"/>
                  <a:gd name="T11" fmla="*/ 16 h 81"/>
                  <a:gd name="T12" fmla="*/ 58 w 105"/>
                  <a:gd name="T13" fmla="*/ 20 h 81"/>
                  <a:gd name="T14" fmla="*/ 51 w 105"/>
                  <a:gd name="T15" fmla="*/ 24 h 81"/>
                  <a:gd name="T16" fmla="*/ 45 w 105"/>
                  <a:gd name="T17" fmla="*/ 27 h 81"/>
                  <a:gd name="T18" fmla="*/ 38 w 105"/>
                  <a:gd name="T19" fmla="*/ 31 h 81"/>
                  <a:gd name="T20" fmla="*/ 32 w 105"/>
                  <a:gd name="T21" fmla="*/ 36 h 81"/>
                  <a:gd name="T22" fmla="*/ 26 w 105"/>
                  <a:gd name="T23" fmla="*/ 40 h 81"/>
                  <a:gd name="T24" fmla="*/ 20 w 105"/>
                  <a:gd name="T25" fmla="*/ 45 h 81"/>
                  <a:gd name="T26" fmla="*/ 13 w 105"/>
                  <a:gd name="T27" fmla="*/ 50 h 81"/>
                  <a:gd name="T28" fmla="*/ 8 w 105"/>
                  <a:gd name="T29" fmla="*/ 56 h 81"/>
                  <a:gd name="T30" fmla="*/ 2 w 105"/>
                  <a:gd name="T31" fmla="*/ 62 h 81"/>
                  <a:gd name="T32" fmla="*/ 0 w 105"/>
                  <a:gd name="T33" fmla="*/ 66 h 81"/>
                  <a:gd name="T34" fmla="*/ 0 w 105"/>
                  <a:gd name="T35" fmla="*/ 68 h 81"/>
                  <a:gd name="T36" fmla="*/ 1 w 105"/>
                  <a:gd name="T37" fmla="*/ 70 h 81"/>
                  <a:gd name="T38" fmla="*/ 2 w 105"/>
                  <a:gd name="T39" fmla="*/ 71 h 81"/>
                  <a:gd name="T40" fmla="*/ 3 w 105"/>
                  <a:gd name="T41" fmla="*/ 72 h 81"/>
                  <a:gd name="T42" fmla="*/ 4 w 105"/>
                  <a:gd name="T43" fmla="*/ 74 h 81"/>
                  <a:gd name="T44" fmla="*/ 5 w 105"/>
                  <a:gd name="T45" fmla="*/ 76 h 81"/>
                  <a:gd name="T46" fmla="*/ 6 w 105"/>
                  <a:gd name="T47" fmla="*/ 77 h 81"/>
                  <a:gd name="T48" fmla="*/ 7 w 105"/>
                  <a:gd name="T49" fmla="*/ 80 h 81"/>
                  <a:gd name="T50" fmla="*/ 11 w 105"/>
                  <a:gd name="T51" fmla="*/ 72 h 81"/>
                  <a:gd name="T52" fmla="*/ 15 w 105"/>
                  <a:gd name="T53" fmla="*/ 67 h 81"/>
                  <a:gd name="T54" fmla="*/ 20 w 105"/>
                  <a:gd name="T55" fmla="*/ 60 h 81"/>
                  <a:gd name="T56" fmla="*/ 26 w 105"/>
                  <a:gd name="T57" fmla="*/ 55 h 81"/>
                  <a:gd name="T58" fmla="*/ 30 w 105"/>
                  <a:gd name="T59" fmla="*/ 50 h 81"/>
                  <a:gd name="T60" fmla="*/ 36 w 105"/>
                  <a:gd name="T61" fmla="*/ 46 h 81"/>
                  <a:gd name="T62" fmla="*/ 40 w 105"/>
                  <a:gd name="T63" fmla="*/ 42 h 81"/>
                  <a:gd name="T64" fmla="*/ 46 w 105"/>
                  <a:gd name="T65" fmla="*/ 39 h 81"/>
                  <a:gd name="T66" fmla="*/ 51 w 105"/>
                  <a:gd name="T67" fmla="*/ 35 h 81"/>
                  <a:gd name="T68" fmla="*/ 57 w 105"/>
                  <a:gd name="T69" fmla="*/ 31 h 81"/>
                  <a:gd name="T70" fmla="*/ 62 w 105"/>
                  <a:gd name="T71" fmla="*/ 28 h 81"/>
                  <a:gd name="T72" fmla="*/ 69 w 105"/>
                  <a:gd name="T73" fmla="*/ 25 h 81"/>
                  <a:gd name="T74" fmla="*/ 74 w 105"/>
                  <a:gd name="T75" fmla="*/ 22 h 81"/>
                  <a:gd name="T76" fmla="*/ 80 w 105"/>
                  <a:gd name="T77" fmla="*/ 19 h 81"/>
                  <a:gd name="T78" fmla="*/ 87 w 105"/>
                  <a:gd name="T79" fmla="*/ 15 h 81"/>
                  <a:gd name="T80" fmla="*/ 93 w 105"/>
                  <a:gd name="T81" fmla="*/ 11 h 81"/>
                  <a:gd name="T82" fmla="*/ 94 w 105"/>
                  <a:gd name="T83" fmla="*/ 10 h 81"/>
                  <a:gd name="T84" fmla="*/ 96 w 105"/>
                  <a:gd name="T85" fmla="*/ 10 h 81"/>
                  <a:gd name="T86" fmla="*/ 97 w 105"/>
                  <a:gd name="T87" fmla="*/ 9 h 81"/>
                  <a:gd name="T88" fmla="*/ 98 w 105"/>
                  <a:gd name="T89" fmla="*/ 8 h 81"/>
                  <a:gd name="T90" fmla="*/ 99 w 105"/>
                  <a:gd name="T91" fmla="*/ 7 h 81"/>
                  <a:gd name="T92" fmla="*/ 100 w 105"/>
                  <a:gd name="T93" fmla="*/ 6 h 81"/>
                  <a:gd name="T94" fmla="*/ 101 w 105"/>
                  <a:gd name="T95" fmla="*/ 5 h 81"/>
                  <a:gd name="T96" fmla="*/ 102 w 105"/>
                  <a:gd name="T97" fmla="*/ 3 h 81"/>
                  <a:gd name="T98" fmla="*/ 102 w 105"/>
                  <a:gd name="T99" fmla="*/ 1 h 81"/>
                  <a:gd name="T100" fmla="*/ 103 w 105"/>
                  <a:gd name="T101" fmla="*/ 0 h 81"/>
                  <a:gd name="T102" fmla="*/ 104 w 105"/>
                  <a:gd name="T103" fmla="*/ 0 h 8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05"/>
                  <a:gd name="T157" fmla="*/ 0 h 81"/>
                  <a:gd name="T158" fmla="*/ 105 w 105"/>
                  <a:gd name="T159" fmla="*/ 81 h 8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05" h="81">
                    <a:moveTo>
                      <a:pt x="104" y="0"/>
                    </a:moveTo>
                    <a:lnTo>
                      <a:pt x="100" y="0"/>
                    </a:lnTo>
                    <a:lnTo>
                      <a:pt x="96" y="2"/>
                    </a:lnTo>
                    <a:lnTo>
                      <a:pt x="92" y="3"/>
                    </a:lnTo>
                    <a:lnTo>
                      <a:pt x="89" y="6"/>
                    </a:lnTo>
                    <a:lnTo>
                      <a:pt x="85" y="7"/>
                    </a:lnTo>
                    <a:lnTo>
                      <a:pt x="81" y="9"/>
                    </a:lnTo>
                    <a:lnTo>
                      <a:pt x="78" y="10"/>
                    </a:lnTo>
                    <a:lnTo>
                      <a:pt x="75" y="11"/>
                    </a:lnTo>
                    <a:lnTo>
                      <a:pt x="71" y="13"/>
                    </a:lnTo>
                    <a:lnTo>
                      <a:pt x="68" y="15"/>
                    </a:lnTo>
                    <a:lnTo>
                      <a:pt x="64" y="16"/>
                    </a:lnTo>
                    <a:lnTo>
                      <a:pt x="61" y="19"/>
                    </a:lnTo>
                    <a:lnTo>
                      <a:pt x="58" y="20"/>
                    </a:lnTo>
                    <a:lnTo>
                      <a:pt x="55" y="22"/>
                    </a:lnTo>
                    <a:lnTo>
                      <a:pt x="51" y="24"/>
                    </a:lnTo>
                    <a:lnTo>
                      <a:pt x="48" y="26"/>
                    </a:lnTo>
                    <a:lnTo>
                      <a:pt x="45" y="27"/>
                    </a:lnTo>
                    <a:lnTo>
                      <a:pt x="41" y="29"/>
                    </a:lnTo>
                    <a:lnTo>
                      <a:pt x="38" y="31"/>
                    </a:lnTo>
                    <a:lnTo>
                      <a:pt x="36" y="34"/>
                    </a:lnTo>
                    <a:lnTo>
                      <a:pt x="32" y="36"/>
                    </a:lnTo>
                    <a:lnTo>
                      <a:pt x="29" y="38"/>
                    </a:lnTo>
                    <a:lnTo>
                      <a:pt x="26" y="40"/>
                    </a:lnTo>
                    <a:lnTo>
                      <a:pt x="23" y="43"/>
                    </a:lnTo>
                    <a:lnTo>
                      <a:pt x="20" y="45"/>
                    </a:lnTo>
                    <a:lnTo>
                      <a:pt x="17" y="48"/>
                    </a:lnTo>
                    <a:lnTo>
                      <a:pt x="13" y="50"/>
                    </a:lnTo>
                    <a:lnTo>
                      <a:pt x="11" y="53"/>
                    </a:lnTo>
                    <a:lnTo>
                      <a:pt x="8" y="56"/>
                    </a:lnTo>
                    <a:lnTo>
                      <a:pt x="5" y="59"/>
                    </a:lnTo>
                    <a:lnTo>
                      <a:pt x="2" y="62"/>
                    </a:lnTo>
                    <a:lnTo>
                      <a:pt x="0" y="66"/>
                    </a:lnTo>
                    <a:lnTo>
                      <a:pt x="0" y="67"/>
                    </a:lnTo>
                    <a:lnTo>
                      <a:pt x="0" y="68"/>
                    </a:lnTo>
                    <a:lnTo>
                      <a:pt x="1" y="69"/>
                    </a:lnTo>
                    <a:lnTo>
                      <a:pt x="1" y="70"/>
                    </a:lnTo>
                    <a:lnTo>
                      <a:pt x="2" y="70"/>
                    </a:lnTo>
                    <a:lnTo>
                      <a:pt x="2" y="71"/>
                    </a:lnTo>
                    <a:lnTo>
                      <a:pt x="2" y="72"/>
                    </a:lnTo>
                    <a:lnTo>
                      <a:pt x="3" y="72"/>
                    </a:lnTo>
                    <a:lnTo>
                      <a:pt x="3" y="73"/>
                    </a:lnTo>
                    <a:lnTo>
                      <a:pt x="4" y="74"/>
                    </a:lnTo>
                    <a:lnTo>
                      <a:pt x="4" y="75"/>
                    </a:lnTo>
                    <a:lnTo>
                      <a:pt x="5" y="76"/>
                    </a:lnTo>
                    <a:lnTo>
                      <a:pt x="5" y="77"/>
                    </a:lnTo>
                    <a:lnTo>
                      <a:pt x="6" y="77"/>
                    </a:lnTo>
                    <a:lnTo>
                      <a:pt x="6" y="78"/>
                    </a:lnTo>
                    <a:lnTo>
                      <a:pt x="7" y="80"/>
                    </a:lnTo>
                    <a:lnTo>
                      <a:pt x="9" y="76"/>
                    </a:lnTo>
                    <a:lnTo>
                      <a:pt x="11" y="72"/>
                    </a:lnTo>
                    <a:lnTo>
                      <a:pt x="13" y="69"/>
                    </a:lnTo>
                    <a:lnTo>
                      <a:pt x="15" y="67"/>
                    </a:lnTo>
                    <a:lnTo>
                      <a:pt x="18" y="63"/>
                    </a:lnTo>
                    <a:lnTo>
                      <a:pt x="20" y="60"/>
                    </a:lnTo>
                    <a:lnTo>
                      <a:pt x="23" y="58"/>
                    </a:lnTo>
                    <a:lnTo>
                      <a:pt x="26" y="55"/>
                    </a:lnTo>
                    <a:lnTo>
                      <a:pt x="27" y="53"/>
                    </a:lnTo>
                    <a:lnTo>
                      <a:pt x="30" y="50"/>
                    </a:lnTo>
                    <a:lnTo>
                      <a:pt x="33" y="49"/>
                    </a:lnTo>
                    <a:lnTo>
                      <a:pt x="36" y="46"/>
                    </a:lnTo>
                    <a:lnTo>
                      <a:pt x="38" y="44"/>
                    </a:lnTo>
                    <a:lnTo>
                      <a:pt x="40" y="42"/>
                    </a:lnTo>
                    <a:lnTo>
                      <a:pt x="43" y="40"/>
                    </a:lnTo>
                    <a:lnTo>
                      <a:pt x="46" y="39"/>
                    </a:lnTo>
                    <a:lnTo>
                      <a:pt x="48" y="37"/>
                    </a:lnTo>
                    <a:lnTo>
                      <a:pt x="51" y="35"/>
                    </a:lnTo>
                    <a:lnTo>
                      <a:pt x="54" y="34"/>
                    </a:lnTo>
                    <a:lnTo>
                      <a:pt x="57" y="31"/>
                    </a:lnTo>
                    <a:lnTo>
                      <a:pt x="59" y="30"/>
                    </a:lnTo>
                    <a:lnTo>
                      <a:pt x="62" y="28"/>
                    </a:lnTo>
                    <a:lnTo>
                      <a:pt x="66" y="26"/>
                    </a:lnTo>
                    <a:lnTo>
                      <a:pt x="69" y="25"/>
                    </a:lnTo>
                    <a:lnTo>
                      <a:pt x="71" y="23"/>
                    </a:lnTo>
                    <a:lnTo>
                      <a:pt x="74" y="22"/>
                    </a:lnTo>
                    <a:lnTo>
                      <a:pt x="78" y="20"/>
                    </a:lnTo>
                    <a:lnTo>
                      <a:pt x="80" y="19"/>
                    </a:lnTo>
                    <a:lnTo>
                      <a:pt x="83" y="16"/>
                    </a:lnTo>
                    <a:lnTo>
                      <a:pt x="87" y="15"/>
                    </a:lnTo>
                    <a:lnTo>
                      <a:pt x="90" y="13"/>
                    </a:lnTo>
                    <a:lnTo>
                      <a:pt x="93" y="11"/>
                    </a:lnTo>
                    <a:lnTo>
                      <a:pt x="94" y="11"/>
                    </a:lnTo>
                    <a:lnTo>
                      <a:pt x="94" y="10"/>
                    </a:lnTo>
                    <a:lnTo>
                      <a:pt x="95" y="10"/>
                    </a:lnTo>
                    <a:lnTo>
                      <a:pt x="96" y="10"/>
                    </a:lnTo>
                    <a:lnTo>
                      <a:pt x="96" y="9"/>
                    </a:lnTo>
                    <a:lnTo>
                      <a:pt x="97" y="9"/>
                    </a:lnTo>
                    <a:lnTo>
                      <a:pt x="97" y="8"/>
                    </a:lnTo>
                    <a:lnTo>
                      <a:pt x="98" y="8"/>
                    </a:lnTo>
                    <a:lnTo>
                      <a:pt x="98" y="7"/>
                    </a:lnTo>
                    <a:lnTo>
                      <a:pt x="99" y="7"/>
                    </a:lnTo>
                    <a:lnTo>
                      <a:pt x="99" y="6"/>
                    </a:lnTo>
                    <a:lnTo>
                      <a:pt x="100" y="6"/>
                    </a:lnTo>
                    <a:lnTo>
                      <a:pt x="100" y="5"/>
                    </a:lnTo>
                    <a:lnTo>
                      <a:pt x="101" y="5"/>
                    </a:lnTo>
                    <a:lnTo>
                      <a:pt x="101" y="3"/>
                    </a:lnTo>
                    <a:lnTo>
                      <a:pt x="102" y="3"/>
                    </a:lnTo>
                    <a:lnTo>
                      <a:pt x="102" y="2"/>
                    </a:lnTo>
                    <a:lnTo>
                      <a:pt x="102" y="1"/>
                    </a:lnTo>
                    <a:lnTo>
                      <a:pt x="103" y="1"/>
                    </a:lnTo>
                    <a:lnTo>
                      <a:pt x="103" y="0"/>
                    </a:lnTo>
                    <a:lnTo>
                      <a:pt x="104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0" name="Freeform 188"/>
              <p:cNvSpPr>
                <a:spLocks/>
              </p:cNvSpPr>
              <p:nvPr/>
            </p:nvSpPr>
            <p:spPr bwMode="auto">
              <a:xfrm>
                <a:off x="2642" y="1957"/>
                <a:ext cx="118" cy="96"/>
              </a:xfrm>
              <a:custGeom>
                <a:avLst/>
                <a:gdLst>
                  <a:gd name="T0" fmla="*/ 65 w 91"/>
                  <a:gd name="T1" fmla="*/ 1 h 57"/>
                  <a:gd name="T2" fmla="*/ 60 w 91"/>
                  <a:gd name="T3" fmla="*/ 2 h 57"/>
                  <a:gd name="T4" fmla="*/ 53 w 91"/>
                  <a:gd name="T5" fmla="*/ 4 h 57"/>
                  <a:gd name="T6" fmla="*/ 47 w 91"/>
                  <a:gd name="T7" fmla="*/ 6 h 57"/>
                  <a:gd name="T8" fmla="*/ 41 w 91"/>
                  <a:gd name="T9" fmla="*/ 10 h 57"/>
                  <a:gd name="T10" fmla="*/ 35 w 91"/>
                  <a:gd name="T11" fmla="*/ 12 h 57"/>
                  <a:gd name="T12" fmla="*/ 30 w 91"/>
                  <a:gd name="T13" fmla="*/ 16 h 57"/>
                  <a:gd name="T14" fmla="*/ 24 w 91"/>
                  <a:gd name="T15" fmla="*/ 20 h 57"/>
                  <a:gd name="T16" fmla="*/ 20 w 91"/>
                  <a:gd name="T17" fmla="*/ 24 h 57"/>
                  <a:gd name="T18" fmla="*/ 15 w 91"/>
                  <a:gd name="T19" fmla="*/ 30 h 57"/>
                  <a:gd name="T20" fmla="*/ 10 w 91"/>
                  <a:gd name="T21" fmla="*/ 35 h 57"/>
                  <a:gd name="T22" fmla="*/ 9 w 91"/>
                  <a:gd name="T23" fmla="*/ 38 h 57"/>
                  <a:gd name="T24" fmla="*/ 6 w 91"/>
                  <a:gd name="T25" fmla="*/ 40 h 57"/>
                  <a:gd name="T26" fmla="*/ 4 w 91"/>
                  <a:gd name="T27" fmla="*/ 44 h 57"/>
                  <a:gd name="T28" fmla="*/ 2 w 91"/>
                  <a:gd name="T29" fmla="*/ 47 h 57"/>
                  <a:gd name="T30" fmla="*/ 0 w 91"/>
                  <a:gd name="T31" fmla="*/ 50 h 57"/>
                  <a:gd name="T32" fmla="*/ 0 w 91"/>
                  <a:gd name="T33" fmla="*/ 53 h 57"/>
                  <a:gd name="T34" fmla="*/ 1 w 91"/>
                  <a:gd name="T35" fmla="*/ 56 h 57"/>
                  <a:gd name="T36" fmla="*/ 4 w 91"/>
                  <a:gd name="T37" fmla="*/ 54 h 57"/>
                  <a:gd name="T38" fmla="*/ 7 w 91"/>
                  <a:gd name="T39" fmla="*/ 53 h 57"/>
                  <a:gd name="T40" fmla="*/ 10 w 91"/>
                  <a:gd name="T41" fmla="*/ 52 h 57"/>
                  <a:gd name="T42" fmla="*/ 13 w 91"/>
                  <a:gd name="T43" fmla="*/ 51 h 57"/>
                  <a:gd name="T44" fmla="*/ 16 w 91"/>
                  <a:gd name="T45" fmla="*/ 50 h 57"/>
                  <a:gd name="T46" fmla="*/ 19 w 91"/>
                  <a:gd name="T47" fmla="*/ 48 h 57"/>
                  <a:gd name="T48" fmla="*/ 21 w 91"/>
                  <a:gd name="T49" fmla="*/ 46 h 57"/>
                  <a:gd name="T50" fmla="*/ 24 w 91"/>
                  <a:gd name="T51" fmla="*/ 45 h 57"/>
                  <a:gd name="T52" fmla="*/ 27 w 91"/>
                  <a:gd name="T53" fmla="*/ 44 h 57"/>
                  <a:gd name="T54" fmla="*/ 30 w 91"/>
                  <a:gd name="T55" fmla="*/ 44 h 57"/>
                  <a:gd name="T56" fmla="*/ 32 w 91"/>
                  <a:gd name="T57" fmla="*/ 44 h 57"/>
                  <a:gd name="T58" fmla="*/ 36 w 91"/>
                  <a:gd name="T59" fmla="*/ 44 h 57"/>
                  <a:gd name="T60" fmla="*/ 40 w 91"/>
                  <a:gd name="T61" fmla="*/ 45 h 57"/>
                  <a:gd name="T62" fmla="*/ 47 w 91"/>
                  <a:gd name="T63" fmla="*/ 45 h 57"/>
                  <a:gd name="T64" fmla="*/ 53 w 91"/>
                  <a:gd name="T65" fmla="*/ 45 h 57"/>
                  <a:gd name="T66" fmla="*/ 60 w 91"/>
                  <a:gd name="T67" fmla="*/ 44 h 57"/>
                  <a:gd name="T68" fmla="*/ 67 w 91"/>
                  <a:gd name="T69" fmla="*/ 43 h 57"/>
                  <a:gd name="T70" fmla="*/ 73 w 91"/>
                  <a:gd name="T71" fmla="*/ 40 h 57"/>
                  <a:gd name="T72" fmla="*/ 79 w 91"/>
                  <a:gd name="T73" fmla="*/ 38 h 57"/>
                  <a:gd name="T74" fmla="*/ 84 w 91"/>
                  <a:gd name="T75" fmla="*/ 34 h 57"/>
                  <a:gd name="T76" fmla="*/ 88 w 91"/>
                  <a:gd name="T77" fmla="*/ 29 h 57"/>
                  <a:gd name="T78" fmla="*/ 90 w 91"/>
                  <a:gd name="T79" fmla="*/ 22 h 57"/>
                  <a:gd name="T80" fmla="*/ 88 w 91"/>
                  <a:gd name="T81" fmla="*/ 20 h 57"/>
                  <a:gd name="T82" fmla="*/ 85 w 91"/>
                  <a:gd name="T83" fmla="*/ 20 h 57"/>
                  <a:gd name="T84" fmla="*/ 82 w 91"/>
                  <a:gd name="T85" fmla="*/ 20 h 57"/>
                  <a:gd name="T86" fmla="*/ 80 w 91"/>
                  <a:gd name="T87" fmla="*/ 20 h 57"/>
                  <a:gd name="T88" fmla="*/ 77 w 91"/>
                  <a:gd name="T89" fmla="*/ 20 h 57"/>
                  <a:gd name="T90" fmla="*/ 74 w 91"/>
                  <a:gd name="T91" fmla="*/ 20 h 57"/>
                  <a:gd name="T92" fmla="*/ 71 w 91"/>
                  <a:gd name="T93" fmla="*/ 20 h 57"/>
                  <a:gd name="T94" fmla="*/ 70 w 91"/>
                  <a:gd name="T95" fmla="*/ 18 h 57"/>
                  <a:gd name="T96" fmla="*/ 70 w 91"/>
                  <a:gd name="T97" fmla="*/ 15 h 57"/>
                  <a:gd name="T98" fmla="*/ 70 w 91"/>
                  <a:gd name="T99" fmla="*/ 12 h 57"/>
                  <a:gd name="T100" fmla="*/ 70 w 91"/>
                  <a:gd name="T101" fmla="*/ 8 h 57"/>
                  <a:gd name="T102" fmla="*/ 70 w 91"/>
                  <a:gd name="T103" fmla="*/ 5 h 57"/>
                  <a:gd name="T104" fmla="*/ 70 w 91"/>
                  <a:gd name="T105" fmla="*/ 2 h 5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91"/>
                  <a:gd name="T160" fmla="*/ 0 h 57"/>
                  <a:gd name="T161" fmla="*/ 91 w 91"/>
                  <a:gd name="T162" fmla="*/ 57 h 57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91" h="57">
                    <a:moveTo>
                      <a:pt x="70" y="0"/>
                    </a:moveTo>
                    <a:lnTo>
                      <a:pt x="67" y="0"/>
                    </a:lnTo>
                    <a:lnTo>
                      <a:pt x="65" y="1"/>
                    </a:lnTo>
                    <a:lnTo>
                      <a:pt x="63" y="1"/>
                    </a:lnTo>
                    <a:lnTo>
                      <a:pt x="61" y="2"/>
                    </a:lnTo>
                    <a:lnTo>
                      <a:pt x="60" y="2"/>
                    </a:lnTo>
                    <a:lnTo>
                      <a:pt x="58" y="3"/>
                    </a:lnTo>
                    <a:lnTo>
                      <a:pt x="55" y="3"/>
                    </a:lnTo>
                    <a:lnTo>
                      <a:pt x="53" y="4"/>
                    </a:lnTo>
                    <a:lnTo>
                      <a:pt x="51" y="4"/>
                    </a:lnTo>
                    <a:lnTo>
                      <a:pt x="50" y="5"/>
                    </a:lnTo>
                    <a:lnTo>
                      <a:pt x="47" y="6"/>
                    </a:lnTo>
                    <a:lnTo>
                      <a:pt x="45" y="7"/>
                    </a:lnTo>
                    <a:lnTo>
                      <a:pt x="43" y="8"/>
                    </a:lnTo>
                    <a:lnTo>
                      <a:pt x="41" y="10"/>
                    </a:lnTo>
                    <a:lnTo>
                      <a:pt x="40" y="11"/>
                    </a:lnTo>
                    <a:lnTo>
                      <a:pt x="38" y="12"/>
                    </a:lnTo>
                    <a:lnTo>
                      <a:pt x="35" y="12"/>
                    </a:lnTo>
                    <a:lnTo>
                      <a:pt x="33" y="14"/>
                    </a:lnTo>
                    <a:lnTo>
                      <a:pt x="31" y="15"/>
                    </a:lnTo>
                    <a:lnTo>
                      <a:pt x="30" y="16"/>
                    </a:lnTo>
                    <a:lnTo>
                      <a:pt x="28" y="18"/>
                    </a:lnTo>
                    <a:lnTo>
                      <a:pt x="26" y="19"/>
                    </a:lnTo>
                    <a:lnTo>
                      <a:pt x="24" y="20"/>
                    </a:lnTo>
                    <a:lnTo>
                      <a:pt x="22" y="21"/>
                    </a:lnTo>
                    <a:lnTo>
                      <a:pt x="20" y="24"/>
                    </a:lnTo>
                    <a:lnTo>
                      <a:pt x="18" y="26"/>
                    </a:lnTo>
                    <a:lnTo>
                      <a:pt x="16" y="28"/>
                    </a:lnTo>
                    <a:lnTo>
                      <a:pt x="15" y="30"/>
                    </a:lnTo>
                    <a:lnTo>
                      <a:pt x="13" y="31"/>
                    </a:lnTo>
                    <a:lnTo>
                      <a:pt x="12" y="33"/>
                    </a:lnTo>
                    <a:lnTo>
                      <a:pt x="10" y="35"/>
                    </a:lnTo>
                    <a:lnTo>
                      <a:pt x="10" y="36"/>
                    </a:lnTo>
                    <a:lnTo>
                      <a:pt x="10" y="37"/>
                    </a:lnTo>
                    <a:lnTo>
                      <a:pt x="9" y="38"/>
                    </a:lnTo>
                    <a:lnTo>
                      <a:pt x="8" y="39"/>
                    </a:lnTo>
                    <a:lnTo>
                      <a:pt x="7" y="39"/>
                    </a:lnTo>
                    <a:lnTo>
                      <a:pt x="6" y="40"/>
                    </a:lnTo>
                    <a:lnTo>
                      <a:pt x="6" y="42"/>
                    </a:lnTo>
                    <a:lnTo>
                      <a:pt x="5" y="43"/>
                    </a:lnTo>
                    <a:lnTo>
                      <a:pt x="4" y="44"/>
                    </a:lnTo>
                    <a:lnTo>
                      <a:pt x="3" y="45"/>
                    </a:lnTo>
                    <a:lnTo>
                      <a:pt x="3" y="46"/>
                    </a:lnTo>
                    <a:lnTo>
                      <a:pt x="2" y="47"/>
                    </a:lnTo>
                    <a:lnTo>
                      <a:pt x="2" y="48"/>
                    </a:lnTo>
                    <a:lnTo>
                      <a:pt x="1" y="49"/>
                    </a:lnTo>
                    <a:lnTo>
                      <a:pt x="0" y="50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4"/>
                    </a:lnTo>
                    <a:lnTo>
                      <a:pt x="1" y="56"/>
                    </a:lnTo>
                    <a:lnTo>
                      <a:pt x="2" y="56"/>
                    </a:lnTo>
                    <a:lnTo>
                      <a:pt x="3" y="56"/>
                    </a:lnTo>
                    <a:lnTo>
                      <a:pt x="4" y="54"/>
                    </a:lnTo>
                    <a:lnTo>
                      <a:pt x="5" y="54"/>
                    </a:lnTo>
                    <a:lnTo>
                      <a:pt x="6" y="54"/>
                    </a:lnTo>
                    <a:lnTo>
                      <a:pt x="7" y="53"/>
                    </a:lnTo>
                    <a:lnTo>
                      <a:pt x="8" y="53"/>
                    </a:lnTo>
                    <a:lnTo>
                      <a:pt x="10" y="53"/>
                    </a:lnTo>
                    <a:lnTo>
                      <a:pt x="10" y="52"/>
                    </a:lnTo>
                    <a:lnTo>
                      <a:pt x="11" y="52"/>
                    </a:lnTo>
                    <a:lnTo>
                      <a:pt x="12" y="51"/>
                    </a:lnTo>
                    <a:lnTo>
                      <a:pt x="13" y="51"/>
                    </a:lnTo>
                    <a:lnTo>
                      <a:pt x="14" y="50"/>
                    </a:lnTo>
                    <a:lnTo>
                      <a:pt x="15" y="50"/>
                    </a:lnTo>
                    <a:lnTo>
                      <a:pt x="16" y="50"/>
                    </a:lnTo>
                    <a:lnTo>
                      <a:pt x="17" y="49"/>
                    </a:lnTo>
                    <a:lnTo>
                      <a:pt x="18" y="48"/>
                    </a:lnTo>
                    <a:lnTo>
                      <a:pt x="19" y="48"/>
                    </a:lnTo>
                    <a:lnTo>
                      <a:pt x="20" y="47"/>
                    </a:lnTo>
                    <a:lnTo>
                      <a:pt x="21" y="46"/>
                    </a:lnTo>
                    <a:lnTo>
                      <a:pt x="22" y="46"/>
                    </a:lnTo>
                    <a:lnTo>
                      <a:pt x="23" y="45"/>
                    </a:lnTo>
                    <a:lnTo>
                      <a:pt x="24" y="45"/>
                    </a:lnTo>
                    <a:lnTo>
                      <a:pt x="25" y="45"/>
                    </a:lnTo>
                    <a:lnTo>
                      <a:pt x="26" y="45"/>
                    </a:lnTo>
                    <a:lnTo>
                      <a:pt x="27" y="44"/>
                    </a:lnTo>
                    <a:lnTo>
                      <a:pt x="28" y="44"/>
                    </a:lnTo>
                    <a:lnTo>
                      <a:pt x="29" y="44"/>
                    </a:lnTo>
                    <a:lnTo>
                      <a:pt x="30" y="44"/>
                    </a:lnTo>
                    <a:lnTo>
                      <a:pt x="31" y="44"/>
                    </a:lnTo>
                    <a:lnTo>
                      <a:pt x="32" y="44"/>
                    </a:lnTo>
                    <a:lnTo>
                      <a:pt x="33" y="44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7" y="44"/>
                    </a:lnTo>
                    <a:lnTo>
                      <a:pt x="39" y="44"/>
                    </a:lnTo>
                    <a:lnTo>
                      <a:pt x="40" y="45"/>
                    </a:lnTo>
                    <a:lnTo>
                      <a:pt x="42" y="45"/>
                    </a:lnTo>
                    <a:lnTo>
                      <a:pt x="45" y="45"/>
                    </a:lnTo>
                    <a:lnTo>
                      <a:pt x="47" y="45"/>
                    </a:lnTo>
                    <a:lnTo>
                      <a:pt x="49" y="45"/>
                    </a:lnTo>
                    <a:lnTo>
                      <a:pt x="51" y="45"/>
                    </a:lnTo>
                    <a:lnTo>
                      <a:pt x="53" y="45"/>
                    </a:lnTo>
                    <a:lnTo>
                      <a:pt x="56" y="45"/>
                    </a:lnTo>
                    <a:lnTo>
                      <a:pt x="58" y="44"/>
                    </a:lnTo>
                    <a:lnTo>
                      <a:pt x="60" y="44"/>
                    </a:lnTo>
                    <a:lnTo>
                      <a:pt x="62" y="44"/>
                    </a:lnTo>
                    <a:lnTo>
                      <a:pt x="65" y="44"/>
                    </a:lnTo>
                    <a:lnTo>
                      <a:pt x="67" y="43"/>
                    </a:lnTo>
                    <a:lnTo>
                      <a:pt x="69" y="43"/>
                    </a:lnTo>
                    <a:lnTo>
                      <a:pt x="71" y="42"/>
                    </a:lnTo>
                    <a:lnTo>
                      <a:pt x="73" y="40"/>
                    </a:lnTo>
                    <a:lnTo>
                      <a:pt x="75" y="40"/>
                    </a:lnTo>
                    <a:lnTo>
                      <a:pt x="77" y="39"/>
                    </a:lnTo>
                    <a:lnTo>
                      <a:pt x="79" y="38"/>
                    </a:lnTo>
                    <a:lnTo>
                      <a:pt x="80" y="37"/>
                    </a:lnTo>
                    <a:lnTo>
                      <a:pt x="82" y="35"/>
                    </a:lnTo>
                    <a:lnTo>
                      <a:pt x="84" y="34"/>
                    </a:lnTo>
                    <a:lnTo>
                      <a:pt x="85" y="33"/>
                    </a:lnTo>
                    <a:lnTo>
                      <a:pt x="86" y="31"/>
                    </a:lnTo>
                    <a:lnTo>
                      <a:pt x="88" y="29"/>
                    </a:lnTo>
                    <a:lnTo>
                      <a:pt x="89" y="26"/>
                    </a:lnTo>
                    <a:lnTo>
                      <a:pt x="89" y="24"/>
                    </a:lnTo>
                    <a:lnTo>
                      <a:pt x="90" y="22"/>
                    </a:lnTo>
                    <a:lnTo>
                      <a:pt x="90" y="20"/>
                    </a:lnTo>
                    <a:lnTo>
                      <a:pt x="89" y="20"/>
                    </a:lnTo>
                    <a:lnTo>
                      <a:pt x="88" y="20"/>
                    </a:lnTo>
                    <a:lnTo>
                      <a:pt x="87" y="20"/>
                    </a:lnTo>
                    <a:lnTo>
                      <a:pt x="86" y="20"/>
                    </a:lnTo>
                    <a:lnTo>
                      <a:pt x="85" y="20"/>
                    </a:lnTo>
                    <a:lnTo>
                      <a:pt x="84" y="20"/>
                    </a:lnTo>
                    <a:lnTo>
                      <a:pt x="83" y="20"/>
                    </a:lnTo>
                    <a:lnTo>
                      <a:pt x="82" y="20"/>
                    </a:lnTo>
                    <a:lnTo>
                      <a:pt x="81" y="20"/>
                    </a:lnTo>
                    <a:lnTo>
                      <a:pt x="80" y="20"/>
                    </a:lnTo>
                    <a:lnTo>
                      <a:pt x="79" y="20"/>
                    </a:lnTo>
                    <a:lnTo>
                      <a:pt x="78" y="20"/>
                    </a:lnTo>
                    <a:lnTo>
                      <a:pt x="77" y="20"/>
                    </a:lnTo>
                    <a:lnTo>
                      <a:pt x="76" y="20"/>
                    </a:lnTo>
                    <a:lnTo>
                      <a:pt x="75" y="20"/>
                    </a:lnTo>
                    <a:lnTo>
                      <a:pt x="74" y="20"/>
                    </a:lnTo>
                    <a:lnTo>
                      <a:pt x="73" y="20"/>
                    </a:lnTo>
                    <a:lnTo>
                      <a:pt x="72" y="20"/>
                    </a:lnTo>
                    <a:lnTo>
                      <a:pt x="71" y="20"/>
                    </a:lnTo>
                    <a:lnTo>
                      <a:pt x="70" y="20"/>
                    </a:lnTo>
                    <a:lnTo>
                      <a:pt x="70" y="19"/>
                    </a:lnTo>
                    <a:lnTo>
                      <a:pt x="70" y="18"/>
                    </a:lnTo>
                    <a:lnTo>
                      <a:pt x="70" y="17"/>
                    </a:lnTo>
                    <a:lnTo>
                      <a:pt x="70" y="16"/>
                    </a:lnTo>
                    <a:lnTo>
                      <a:pt x="70" y="15"/>
                    </a:lnTo>
                    <a:lnTo>
                      <a:pt x="70" y="14"/>
                    </a:lnTo>
                    <a:lnTo>
                      <a:pt x="70" y="12"/>
                    </a:lnTo>
                    <a:lnTo>
                      <a:pt x="70" y="11"/>
                    </a:lnTo>
                    <a:lnTo>
                      <a:pt x="70" y="10"/>
                    </a:lnTo>
                    <a:lnTo>
                      <a:pt x="70" y="8"/>
                    </a:lnTo>
                    <a:lnTo>
                      <a:pt x="70" y="7"/>
                    </a:lnTo>
                    <a:lnTo>
                      <a:pt x="70" y="6"/>
                    </a:lnTo>
                    <a:lnTo>
                      <a:pt x="70" y="5"/>
                    </a:lnTo>
                    <a:lnTo>
                      <a:pt x="70" y="4"/>
                    </a:lnTo>
                    <a:lnTo>
                      <a:pt x="70" y="3"/>
                    </a:lnTo>
                    <a:lnTo>
                      <a:pt x="70" y="2"/>
                    </a:lnTo>
                    <a:lnTo>
                      <a:pt x="70" y="1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1" name="Freeform 189"/>
              <p:cNvSpPr>
                <a:spLocks/>
              </p:cNvSpPr>
              <p:nvPr/>
            </p:nvSpPr>
            <p:spPr bwMode="auto">
              <a:xfrm>
                <a:off x="2627" y="2071"/>
                <a:ext cx="128" cy="116"/>
              </a:xfrm>
              <a:custGeom>
                <a:avLst/>
                <a:gdLst>
                  <a:gd name="T0" fmla="*/ 66 w 99"/>
                  <a:gd name="T1" fmla="*/ 1 h 69"/>
                  <a:gd name="T2" fmla="*/ 61 w 99"/>
                  <a:gd name="T3" fmla="*/ 0 h 69"/>
                  <a:gd name="T4" fmla="*/ 54 w 99"/>
                  <a:gd name="T5" fmla="*/ 2 h 69"/>
                  <a:gd name="T6" fmla="*/ 45 w 99"/>
                  <a:gd name="T7" fmla="*/ 7 h 69"/>
                  <a:gd name="T8" fmla="*/ 35 w 99"/>
                  <a:gd name="T9" fmla="*/ 14 h 69"/>
                  <a:gd name="T10" fmla="*/ 25 w 99"/>
                  <a:gd name="T11" fmla="*/ 20 h 69"/>
                  <a:gd name="T12" fmla="*/ 16 w 99"/>
                  <a:gd name="T13" fmla="*/ 26 h 69"/>
                  <a:gd name="T14" fmla="*/ 12 w 99"/>
                  <a:gd name="T15" fmla="*/ 30 h 69"/>
                  <a:gd name="T16" fmla="*/ 9 w 99"/>
                  <a:gd name="T17" fmla="*/ 31 h 69"/>
                  <a:gd name="T18" fmla="*/ 5 w 99"/>
                  <a:gd name="T19" fmla="*/ 32 h 69"/>
                  <a:gd name="T20" fmla="*/ 1 w 99"/>
                  <a:gd name="T21" fmla="*/ 33 h 69"/>
                  <a:gd name="T22" fmla="*/ 2 w 99"/>
                  <a:gd name="T23" fmla="*/ 34 h 69"/>
                  <a:gd name="T24" fmla="*/ 7 w 99"/>
                  <a:gd name="T25" fmla="*/ 37 h 69"/>
                  <a:gd name="T26" fmla="*/ 11 w 99"/>
                  <a:gd name="T27" fmla="*/ 41 h 69"/>
                  <a:gd name="T28" fmla="*/ 14 w 99"/>
                  <a:gd name="T29" fmla="*/ 44 h 69"/>
                  <a:gd name="T30" fmla="*/ 18 w 99"/>
                  <a:gd name="T31" fmla="*/ 49 h 69"/>
                  <a:gd name="T32" fmla="*/ 22 w 99"/>
                  <a:gd name="T33" fmla="*/ 55 h 69"/>
                  <a:gd name="T34" fmla="*/ 25 w 99"/>
                  <a:gd name="T35" fmla="*/ 60 h 69"/>
                  <a:gd name="T36" fmla="*/ 28 w 99"/>
                  <a:gd name="T37" fmla="*/ 64 h 69"/>
                  <a:gd name="T38" fmla="*/ 28 w 99"/>
                  <a:gd name="T39" fmla="*/ 65 h 69"/>
                  <a:gd name="T40" fmla="*/ 29 w 99"/>
                  <a:gd name="T41" fmla="*/ 61 h 69"/>
                  <a:gd name="T42" fmla="*/ 29 w 99"/>
                  <a:gd name="T43" fmla="*/ 56 h 69"/>
                  <a:gd name="T44" fmla="*/ 30 w 99"/>
                  <a:gd name="T45" fmla="*/ 51 h 69"/>
                  <a:gd name="T46" fmla="*/ 31 w 99"/>
                  <a:gd name="T47" fmla="*/ 47 h 69"/>
                  <a:gd name="T48" fmla="*/ 33 w 99"/>
                  <a:gd name="T49" fmla="*/ 43 h 69"/>
                  <a:gd name="T50" fmla="*/ 36 w 99"/>
                  <a:gd name="T51" fmla="*/ 39 h 69"/>
                  <a:gd name="T52" fmla="*/ 39 w 99"/>
                  <a:gd name="T53" fmla="*/ 38 h 69"/>
                  <a:gd name="T54" fmla="*/ 43 w 99"/>
                  <a:gd name="T55" fmla="*/ 38 h 69"/>
                  <a:gd name="T56" fmla="*/ 47 w 99"/>
                  <a:gd name="T57" fmla="*/ 39 h 69"/>
                  <a:gd name="T58" fmla="*/ 50 w 99"/>
                  <a:gd name="T59" fmla="*/ 41 h 69"/>
                  <a:gd name="T60" fmla="*/ 54 w 99"/>
                  <a:gd name="T61" fmla="*/ 43 h 69"/>
                  <a:gd name="T62" fmla="*/ 59 w 99"/>
                  <a:gd name="T63" fmla="*/ 43 h 69"/>
                  <a:gd name="T64" fmla="*/ 63 w 99"/>
                  <a:gd name="T65" fmla="*/ 43 h 69"/>
                  <a:gd name="T66" fmla="*/ 68 w 99"/>
                  <a:gd name="T67" fmla="*/ 43 h 69"/>
                  <a:gd name="T68" fmla="*/ 72 w 99"/>
                  <a:gd name="T69" fmla="*/ 43 h 69"/>
                  <a:gd name="T70" fmla="*/ 78 w 99"/>
                  <a:gd name="T71" fmla="*/ 41 h 69"/>
                  <a:gd name="T72" fmla="*/ 84 w 99"/>
                  <a:gd name="T73" fmla="*/ 39 h 69"/>
                  <a:gd name="T74" fmla="*/ 88 w 99"/>
                  <a:gd name="T75" fmla="*/ 37 h 69"/>
                  <a:gd name="T76" fmla="*/ 92 w 99"/>
                  <a:gd name="T77" fmla="*/ 36 h 69"/>
                  <a:gd name="T78" fmla="*/ 96 w 99"/>
                  <a:gd name="T79" fmla="*/ 35 h 69"/>
                  <a:gd name="T80" fmla="*/ 96 w 99"/>
                  <a:gd name="T81" fmla="*/ 32 h 69"/>
                  <a:gd name="T82" fmla="*/ 92 w 99"/>
                  <a:gd name="T83" fmla="*/ 29 h 69"/>
                  <a:gd name="T84" fmla="*/ 88 w 99"/>
                  <a:gd name="T85" fmla="*/ 25 h 69"/>
                  <a:gd name="T86" fmla="*/ 84 w 99"/>
                  <a:gd name="T87" fmla="*/ 21 h 69"/>
                  <a:gd name="T88" fmla="*/ 81 w 99"/>
                  <a:gd name="T89" fmla="*/ 18 h 69"/>
                  <a:gd name="T90" fmla="*/ 76 w 99"/>
                  <a:gd name="T91" fmla="*/ 15 h 69"/>
                  <a:gd name="T92" fmla="*/ 72 w 99"/>
                  <a:gd name="T93" fmla="*/ 10 h 69"/>
                  <a:gd name="T94" fmla="*/ 69 w 99"/>
                  <a:gd name="T95" fmla="*/ 7 h 6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99"/>
                  <a:gd name="T145" fmla="*/ 0 h 69"/>
                  <a:gd name="T146" fmla="*/ 99 w 99"/>
                  <a:gd name="T147" fmla="*/ 69 h 6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99" h="69">
                    <a:moveTo>
                      <a:pt x="67" y="5"/>
                    </a:moveTo>
                    <a:lnTo>
                      <a:pt x="67" y="4"/>
                    </a:lnTo>
                    <a:lnTo>
                      <a:pt x="67" y="2"/>
                    </a:lnTo>
                    <a:lnTo>
                      <a:pt x="66" y="1"/>
                    </a:lnTo>
                    <a:lnTo>
                      <a:pt x="65" y="0"/>
                    </a:lnTo>
                    <a:lnTo>
                      <a:pt x="64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1" y="3"/>
                    </a:lnTo>
                    <a:lnTo>
                      <a:pt x="49" y="4"/>
                    </a:lnTo>
                    <a:lnTo>
                      <a:pt x="47" y="5"/>
                    </a:lnTo>
                    <a:lnTo>
                      <a:pt x="45" y="7"/>
                    </a:lnTo>
                    <a:lnTo>
                      <a:pt x="42" y="8"/>
                    </a:lnTo>
                    <a:lnTo>
                      <a:pt x="39" y="10"/>
                    </a:lnTo>
                    <a:lnTo>
                      <a:pt x="37" y="11"/>
                    </a:lnTo>
                    <a:lnTo>
                      <a:pt x="35" y="14"/>
                    </a:lnTo>
                    <a:lnTo>
                      <a:pt x="32" y="16"/>
                    </a:lnTo>
                    <a:lnTo>
                      <a:pt x="29" y="17"/>
                    </a:lnTo>
                    <a:lnTo>
                      <a:pt x="28" y="19"/>
                    </a:lnTo>
                    <a:lnTo>
                      <a:pt x="25" y="20"/>
                    </a:lnTo>
                    <a:lnTo>
                      <a:pt x="23" y="22"/>
                    </a:lnTo>
                    <a:lnTo>
                      <a:pt x="20" y="23"/>
                    </a:lnTo>
                    <a:lnTo>
                      <a:pt x="18" y="25"/>
                    </a:lnTo>
                    <a:lnTo>
                      <a:pt x="16" y="26"/>
                    </a:lnTo>
                    <a:lnTo>
                      <a:pt x="15" y="28"/>
                    </a:lnTo>
                    <a:lnTo>
                      <a:pt x="14" y="29"/>
                    </a:lnTo>
                    <a:lnTo>
                      <a:pt x="13" y="29"/>
                    </a:lnTo>
                    <a:lnTo>
                      <a:pt x="12" y="30"/>
                    </a:lnTo>
                    <a:lnTo>
                      <a:pt x="11" y="30"/>
                    </a:lnTo>
                    <a:lnTo>
                      <a:pt x="11" y="31"/>
                    </a:lnTo>
                    <a:lnTo>
                      <a:pt x="10" y="31"/>
                    </a:lnTo>
                    <a:lnTo>
                      <a:pt x="9" y="31"/>
                    </a:lnTo>
                    <a:lnTo>
                      <a:pt x="8" y="31"/>
                    </a:lnTo>
                    <a:lnTo>
                      <a:pt x="7" y="32"/>
                    </a:lnTo>
                    <a:lnTo>
                      <a:pt x="6" y="32"/>
                    </a:lnTo>
                    <a:lnTo>
                      <a:pt x="5" y="32"/>
                    </a:lnTo>
                    <a:lnTo>
                      <a:pt x="4" y="32"/>
                    </a:lnTo>
                    <a:lnTo>
                      <a:pt x="3" y="32"/>
                    </a:lnTo>
                    <a:lnTo>
                      <a:pt x="2" y="33"/>
                    </a:lnTo>
                    <a:lnTo>
                      <a:pt x="1" y="33"/>
                    </a:lnTo>
                    <a:lnTo>
                      <a:pt x="0" y="33"/>
                    </a:lnTo>
                    <a:lnTo>
                      <a:pt x="2" y="34"/>
                    </a:lnTo>
                    <a:lnTo>
                      <a:pt x="3" y="34"/>
                    </a:lnTo>
                    <a:lnTo>
                      <a:pt x="4" y="35"/>
                    </a:lnTo>
                    <a:lnTo>
                      <a:pt x="6" y="36"/>
                    </a:lnTo>
                    <a:lnTo>
                      <a:pt x="7" y="37"/>
                    </a:lnTo>
                    <a:lnTo>
                      <a:pt x="8" y="37"/>
                    </a:lnTo>
                    <a:lnTo>
                      <a:pt x="9" y="38"/>
                    </a:lnTo>
                    <a:lnTo>
                      <a:pt x="10" y="39"/>
                    </a:lnTo>
                    <a:lnTo>
                      <a:pt x="11" y="41"/>
                    </a:lnTo>
                    <a:lnTo>
                      <a:pt x="12" y="42"/>
                    </a:lnTo>
                    <a:lnTo>
                      <a:pt x="13" y="43"/>
                    </a:lnTo>
                    <a:lnTo>
                      <a:pt x="14" y="43"/>
                    </a:lnTo>
                    <a:lnTo>
                      <a:pt x="14" y="44"/>
                    </a:lnTo>
                    <a:lnTo>
                      <a:pt x="15" y="46"/>
                    </a:lnTo>
                    <a:lnTo>
                      <a:pt x="16" y="47"/>
                    </a:lnTo>
                    <a:lnTo>
                      <a:pt x="17" y="48"/>
                    </a:lnTo>
                    <a:lnTo>
                      <a:pt x="18" y="49"/>
                    </a:lnTo>
                    <a:lnTo>
                      <a:pt x="19" y="50"/>
                    </a:lnTo>
                    <a:lnTo>
                      <a:pt x="20" y="51"/>
                    </a:lnTo>
                    <a:lnTo>
                      <a:pt x="21" y="53"/>
                    </a:lnTo>
                    <a:lnTo>
                      <a:pt x="22" y="55"/>
                    </a:lnTo>
                    <a:lnTo>
                      <a:pt x="23" y="56"/>
                    </a:lnTo>
                    <a:lnTo>
                      <a:pt x="24" y="57"/>
                    </a:lnTo>
                    <a:lnTo>
                      <a:pt x="25" y="60"/>
                    </a:lnTo>
                    <a:lnTo>
                      <a:pt x="26" y="61"/>
                    </a:lnTo>
                    <a:lnTo>
                      <a:pt x="27" y="62"/>
                    </a:lnTo>
                    <a:lnTo>
                      <a:pt x="27" y="63"/>
                    </a:lnTo>
                    <a:lnTo>
                      <a:pt x="28" y="64"/>
                    </a:lnTo>
                    <a:lnTo>
                      <a:pt x="28" y="66"/>
                    </a:lnTo>
                    <a:lnTo>
                      <a:pt x="28" y="68"/>
                    </a:lnTo>
                    <a:lnTo>
                      <a:pt x="28" y="66"/>
                    </a:lnTo>
                    <a:lnTo>
                      <a:pt x="28" y="65"/>
                    </a:lnTo>
                    <a:lnTo>
                      <a:pt x="28" y="64"/>
                    </a:lnTo>
                    <a:lnTo>
                      <a:pt x="28" y="63"/>
                    </a:lnTo>
                    <a:lnTo>
                      <a:pt x="28" y="62"/>
                    </a:lnTo>
                    <a:lnTo>
                      <a:pt x="29" y="61"/>
                    </a:lnTo>
                    <a:lnTo>
                      <a:pt x="29" y="60"/>
                    </a:lnTo>
                    <a:lnTo>
                      <a:pt x="29" y="59"/>
                    </a:lnTo>
                    <a:lnTo>
                      <a:pt x="29" y="57"/>
                    </a:lnTo>
                    <a:lnTo>
                      <a:pt x="29" y="56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30" y="52"/>
                    </a:lnTo>
                    <a:lnTo>
                      <a:pt x="30" y="51"/>
                    </a:lnTo>
                    <a:lnTo>
                      <a:pt x="30" y="50"/>
                    </a:lnTo>
                    <a:lnTo>
                      <a:pt x="30" y="49"/>
                    </a:lnTo>
                    <a:lnTo>
                      <a:pt x="31" y="48"/>
                    </a:lnTo>
                    <a:lnTo>
                      <a:pt x="31" y="47"/>
                    </a:lnTo>
                    <a:lnTo>
                      <a:pt x="31" y="46"/>
                    </a:lnTo>
                    <a:lnTo>
                      <a:pt x="32" y="44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4" y="42"/>
                    </a:lnTo>
                    <a:lnTo>
                      <a:pt x="34" y="41"/>
                    </a:lnTo>
                    <a:lnTo>
                      <a:pt x="35" y="41"/>
                    </a:lnTo>
                    <a:lnTo>
                      <a:pt x="36" y="39"/>
                    </a:lnTo>
                    <a:lnTo>
                      <a:pt x="37" y="38"/>
                    </a:lnTo>
                    <a:lnTo>
                      <a:pt x="38" y="38"/>
                    </a:lnTo>
                    <a:lnTo>
                      <a:pt x="39" y="38"/>
                    </a:lnTo>
                    <a:lnTo>
                      <a:pt x="40" y="38"/>
                    </a:lnTo>
                    <a:lnTo>
                      <a:pt x="41" y="38"/>
                    </a:lnTo>
                    <a:lnTo>
                      <a:pt x="42" y="38"/>
                    </a:lnTo>
                    <a:lnTo>
                      <a:pt x="43" y="38"/>
                    </a:lnTo>
                    <a:lnTo>
                      <a:pt x="44" y="38"/>
                    </a:lnTo>
                    <a:lnTo>
                      <a:pt x="45" y="38"/>
                    </a:lnTo>
                    <a:lnTo>
                      <a:pt x="46" y="39"/>
                    </a:lnTo>
                    <a:lnTo>
                      <a:pt x="47" y="39"/>
                    </a:lnTo>
                    <a:lnTo>
                      <a:pt x="48" y="39"/>
                    </a:lnTo>
                    <a:lnTo>
                      <a:pt x="49" y="41"/>
                    </a:lnTo>
                    <a:lnTo>
                      <a:pt x="50" y="41"/>
                    </a:lnTo>
                    <a:lnTo>
                      <a:pt x="51" y="42"/>
                    </a:lnTo>
                    <a:lnTo>
                      <a:pt x="52" y="42"/>
                    </a:lnTo>
                    <a:lnTo>
                      <a:pt x="53" y="42"/>
                    </a:lnTo>
                    <a:lnTo>
                      <a:pt x="54" y="43"/>
                    </a:lnTo>
                    <a:lnTo>
                      <a:pt x="55" y="43"/>
                    </a:lnTo>
                    <a:lnTo>
                      <a:pt x="56" y="43"/>
                    </a:lnTo>
                    <a:lnTo>
                      <a:pt x="58" y="43"/>
                    </a:lnTo>
                    <a:lnTo>
                      <a:pt x="59" y="43"/>
                    </a:lnTo>
                    <a:lnTo>
                      <a:pt x="60" y="43"/>
                    </a:lnTo>
                    <a:lnTo>
                      <a:pt x="61" y="43"/>
                    </a:lnTo>
                    <a:lnTo>
                      <a:pt x="63" y="43"/>
                    </a:lnTo>
                    <a:lnTo>
                      <a:pt x="64" y="43"/>
                    </a:lnTo>
                    <a:lnTo>
                      <a:pt x="65" y="43"/>
                    </a:lnTo>
                    <a:lnTo>
                      <a:pt x="66" y="43"/>
                    </a:lnTo>
                    <a:lnTo>
                      <a:pt x="68" y="43"/>
                    </a:lnTo>
                    <a:lnTo>
                      <a:pt x="69" y="43"/>
                    </a:lnTo>
                    <a:lnTo>
                      <a:pt x="70" y="43"/>
                    </a:lnTo>
                    <a:lnTo>
                      <a:pt x="71" y="43"/>
                    </a:lnTo>
                    <a:lnTo>
                      <a:pt x="72" y="43"/>
                    </a:lnTo>
                    <a:lnTo>
                      <a:pt x="74" y="42"/>
                    </a:lnTo>
                    <a:lnTo>
                      <a:pt x="75" y="42"/>
                    </a:lnTo>
                    <a:lnTo>
                      <a:pt x="77" y="42"/>
                    </a:lnTo>
                    <a:lnTo>
                      <a:pt x="78" y="41"/>
                    </a:lnTo>
                    <a:lnTo>
                      <a:pt x="80" y="41"/>
                    </a:lnTo>
                    <a:lnTo>
                      <a:pt x="81" y="41"/>
                    </a:lnTo>
                    <a:lnTo>
                      <a:pt x="82" y="39"/>
                    </a:lnTo>
                    <a:lnTo>
                      <a:pt x="84" y="39"/>
                    </a:lnTo>
                    <a:lnTo>
                      <a:pt x="84" y="38"/>
                    </a:lnTo>
                    <a:lnTo>
                      <a:pt x="85" y="38"/>
                    </a:lnTo>
                    <a:lnTo>
                      <a:pt x="87" y="38"/>
                    </a:lnTo>
                    <a:lnTo>
                      <a:pt x="88" y="37"/>
                    </a:lnTo>
                    <a:lnTo>
                      <a:pt x="89" y="37"/>
                    </a:lnTo>
                    <a:lnTo>
                      <a:pt x="90" y="37"/>
                    </a:lnTo>
                    <a:lnTo>
                      <a:pt x="91" y="36"/>
                    </a:lnTo>
                    <a:lnTo>
                      <a:pt x="92" y="36"/>
                    </a:lnTo>
                    <a:lnTo>
                      <a:pt x="93" y="36"/>
                    </a:lnTo>
                    <a:lnTo>
                      <a:pt x="94" y="35"/>
                    </a:lnTo>
                    <a:lnTo>
                      <a:pt x="95" y="35"/>
                    </a:lnTo>
                    <a:lnTo>
                      <a:pt x="96" y="35"/>
                    </a:lnTo>
                    <a:lnTo>
                      <a:pt x="97" y="34"/>
                    </a:lnTo>
                    <a:lnTo>
                      <a:pt x="98" y="34"/>
                    </a:lnTo>
                    <a:lnTo>
                      <a:pt x="97" y="33"/>
                    </a:lnTo>
                    <a:lnTo>
                      <a:pt x="96" y="32"/>
                    </a:lnTo>
                    <a:lnTo>
                      <a:pt x="95" y="31"/>
                    </a:lnTo>
                    <a:lnTo>
                      <a:pt x="94" y="31"/>
                    </a:lnTo>
                    <a:lnTo>
                      <a:pt x="93" y="30"/>
                    </a:lnTo>
                    <a:lnTo>
                      <a:pt x="92" y="29"/>
                    </a:lnTo>
                    <a:lnTo>
                      <a:pt x="91" y="28"/>
                    </a:lnTo>
                    <a:lnTo>
                      <a:pt x="90" y="26"/>
                    </a:lnTo>
                    <a:lnTo>
                      <a:pt x="89" y="26"/>
                    </a:lnTo>
                    <a:lnTo>
                      <a:pt x="88" y="25"/>
                    </a:lnTo>
                    <a:lnTo>
                      <a:pt x="87" y="24"/>
                    </a:lnTo>
                    <a:lnTo>
                      <a:pt x="86" y="23"/>
                    </a:lnTo>
                    <a:lnTo>
                      <a:pt x="85" y="22"/>
                    </a:lnTo>
                    <a:lnTo>
                      <a:pt x="84" y="21"/>
                    </a:lnTo>
                    <a:lnTo>
                      <a:pt x="83" y="20"/>
                    </a:lnTo>
                    <a:lnTo>
                      <a:pt x="82" y="19"/>
                    </a:lnTo>
                    <a:lnTo>
                      <a:pt x="81" y="18"/>
                    </a:lnTo>
                    <a:lnTo>
                      <a:pt x="80" y="17"/>
                    </a:lnTo>
                    <a:lnTo>
                      <a:pt x="79" y="16"/>
                    </a:lnTo>
                    <a:lnTo>
                      <a:pt x="77" y="16"/>
                    </a:lnTo>
                    <a:lnTo>
                      <a:pt x="76" y="15"/>
                    </a:lnTo>
                    <a:lnTo>
                      <a:pt x="75" y="14"/>
                    </a:lnTo>
                    <a:lnTo>
                      <a:pt x="74" y="12"/>
                    </a:lnTo>
                    <a:lnTo>
                      <a:pt x="73" y="11"/>
                    </a:lnTo>
                    <a:lnTo>
                      <a:pt x="72" y="10"/>
                    </a:lnTo>
                    <a:lnTo>
                      <a:pt x="71" y="9"/>
                    </a:lnTo>
                    <a:lnTo>
                      <a:pt x="70" y="9"/>
                    </a:lnTo>
                    <a:lnTo>
                      <a:pt x="70" y="8"/>
                    </a:lnTo>
                    <a:lnTo>
                      <a:pt x="69" y="7"/>
                    </a:lnTo>
                    <a:lnTo>
                      <a:pt x="68" y="6"/>
                    </a:lnTo>
                    <a:lnTo>
                      <a:pt x="67" y="5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2" name="Freeform 190"/>
              <p:cNvSpPr>
                <a:spLocks/>
              </p:cNvSpPr>
              <p:nvPr/>
            </p:nvSpPr>
            <p:spPr bwMode="auto">
              <a:xfrm>
                <a:off x="2672" y="2179"/>
                <a:ext cx="84" cy="71"/>
              </a:xfrm>
              <a:custGeom>
                <a:avLst/>
                <a:gdLst>
                  <a:gd name="T0" fmla="*/ 47 w 65"/>
                  <a:gd name="T1" fmla="*/ 2 h 42"/>
                  <a:gd name="T2" fmla="*/ 42 w 65"/>
                  <a:gd name="T3" fmla="*/ 1 h 42"/>
                  <a:gd name="T4" fmla="*/ 37 w 65"/>
                  <a:gd name="T5" fmla="*/ 0 h 42"/>
                  <a:gd name="T6" fmla="*/ 31 w 65"/>
                  <a:gd name="T7" fmla="*/ 0 h 42"/>
                  <a:gd name="T8" fmla="*/ 25 w 65"/>
                  <a:gd name="T9" fmla="*/ 0 h 42"/>
                  <a:gd name="T10" fmla="*/ 19 w 65"/>
                  <a:gd name="T11" fmla="*/ 1 h 42"/>
                  <a:gd name="T12" fmla="*/ 13 w 65"/>
                  <a:gd name="T13" fmla="*/ 2 h 42"/>
                  <a:gd name="T14" fmla="*/ 8 w 65"/>
                  <a:gd name="T15" fmla="*/ 3 h 42"/>
                  <a:gd name="T16" fmla="*/ 3 w 65"/>
                  <a:gd name="T17" fmla="*/ 6 h 42"/>
                  <a:gd name="T18" fmla="*/ 0 w 65"/>
                  <a:gd name="T19" fmla="*/ 9 h 42"/>
                  <a:gd name="T20" fmla="*/ 0 w 65"/>
                  <a:gd name="T21" fmla="*/ 15 h 42"/>
                  <a:gd name="T22" fmla="*/ 0 w 65"/>
                  <a:gd name="T23" fmla="*/ 17 h 42"/>
                  <a:gd name="T24" fmla="*/ 2 w 65"/>
                  <a:gd name="T25" fmla="*/ 21 h 42"/>
                  <a:gd name="T26" fmla="*/ 5 w 65"/>
                  <a:gd name="T27" fmla="*/ 24 h 42"/>
                  <a:gd name="T28" fmla="*/ 6 w 65"/>
                  <a:gd name="T29" fmla="*/ 26 h 42"/>
                  <a:gd name="T30" fmla="*/ 9 w 65"/>
                  <a:gd name="T31" fmla="*/ 29 h 42"/>
                  <a:gd name="T32" fmla="*/ 11 w 65"/>
                  <a:gd name="T33" fmla="*/ 33 h 42"/>
                  <a:gd name="T34" fmla="*/ 13 w 65"/>
                  <a:gd name="T35" fmla="*/ 34 h 42"/>
                  <a:gd name="T36" fmla="*/ 15 w 65"/>
                  <a:gd name="T37" fmla="*/ 35 h 42"/>
                  <a:gd name="T38" fmla="*/ 17 w 65"/>
                  <a:gd name="T39" fmla="*/ 36 h 42"/>
                  <a:gd name="T40" fmla="*/ 20 w 65"/>
                  <a:gd name="T41" fmla="*/ 37 h 42"/>
                  <a:gd name="T42" fmla="*/ 24 w 65"/>
                  <a:gd name="T43" fmla="*/ 38 h 42"/>
                  <a:gd name="T44" fmla="*/ 27 w 65"/>
                  <a:gd name="T45" fmla="*/ 39 h 42"/>
                  <a:gd name="T46" fmla="*/ 31 w 65"/>
                  <a:gd name="T47" fmla="*/ 41 h 42"/>
                  <a:gd name="T48" fmla="*/ 35 w 65"/>
                  <a:gd name="T49" fmla="*/ 41 h 42"/>
                  <a:gd name="T50" fmla="*/ 40 w 65"/>
                  <a:gd name="T51" fmla="*/ 41 h 42"/>
                  <a:gd name="T52" fmla="*/ 45 w 65"/>
                  <a:gd name="T53" fmla="*/ 39 h 42"/>
                  <a:gd name="T54" fmla="*/ 49 w 65"/>
                  <a:gd name="T55" fmla="*/ 38 h 42"/>
                  <a:gd name="T56" fmla="*/ 52 w 65"/>
                  <a:gd name="T57" fmla="*/ 37 h 42"/>
                  <a:gd name="T58" fmla="*/ 56 w 65"/>
                  <a:gd name="T59" fmla="*/ 36 h 42"/>
                  <a:gd name="T60" fmla="*/ 58 w 65"/>
                  <a:gd name="T61" fmla="*/ 35 h 42"/>
                  <a:gd name="T62" fmla="*/ 61 w 65"/>
                  <a:gd name="T63" fmla="*/ 34 h 42"/>
                  <a:gd name="T64" fmla="*/ 63 w 65"/>
                  <a:gd name="T65" fmla="*/ 33 h 42"/>
                  <a:gd name="T66" fmla="*/ 62 w 65"/>
                  <a:gd name="T67" fmla="*/ 32 h 42"/>
                  <a:gd name="T68" fmla="*/ 58 w 65"/>
                  <a:gd name="T69" fmla="*/ 29 h 42"/>
                  <a:gd name="T70" fmla="*/ 55 w 65"/>
                  <a:gd name="T71" fmla="*/ 28 h 42"/>
                  <a:gd name="T72" fmla="*/ 53 w 65"/>
                  <a:gd name="T73" fmla="*/ 26 h 42"/>
                  <a:gd name="T74" fmla="*/ 51 w 65"/>
                  <a:gd name="T75" fmla="*/ 23 h 42"/>
                  <a:gd name="T76" fmla="*/ 50 w 65"/>
                  <a:gd name="T77" fmla="*/ 21 h 42"/>
                  <a:gd name="T78" fmla="*/ 49 w 65"/>
                  <a:gd name="T79" fmla="*/ 17 h 42"/>
                  <a:gd name="T80" fmla="*/ 48 w 65"/>
                  <a:gd name="T81" fmla="*/ 15 h 42"/>
                  <a:gd name="T82" fmla="*/ 48 w 65"/>
                  <a:gd name="T83" fmla="*/ 10 h 42"/>
                  <a:gd name="T84" fmla="*/ 48 w 65"/>
                  <a:gd name="T85" fmla="*/ 7 h 42"/>
                  <a:gd name="T86" fmla="*/ 48 w 65"/>
                  <a:gd name="T87" fmla="*/ 3 h 4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5"/>
                  <a:gd name="T133" fmla="*/ 0 h 42"/>
                  <a:gd name="T134" fmla="*/ 65 w 65"/>
                  <a:gd name="T135" fmla="*/ 42 h 4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5" h="42">
                    <a:moveTo>
                      <a:pt x="48" y="2"/>
                    </a:moveTo>
                    <a:lnTo>
                      <a:pt x="48" y="2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1"/>
                    </a:lnTo>
                    <a:lnTo>
                      <a:pt x="42" y="1"/>
                    </a:lnTo>
                    <a:lnTo>
                      <a:pt x="41" y="1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1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4" y="2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2" y="20"/>
                    </a:lnTo>
                    <a:lnTo>
                      <a:pt x="2" y="21"/>
                    </a:lnTo>
                    <a:lnTo>
                      <a:pt x="3" y="22"/>
                    </a:lnTo>
                    <a:lnTo>
                      <a:pt x="4" y="23"/>
                    </a:lnTo>
                    <a:lnTo>
                      <a:pt x="5" y="24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7" y="28"/>
                    </a:lnTo>
                    <a:lnTo>
                      <a:pt x="8" y="28"/>
                    </a:lnTo>
                    <a:lnTo>
                      <a:pt x="9" y="29"/>
                    </a:lnTo>
                    <a:lnTo>
                      <a:pt x="10" y="30"/>
                    </a:lnTo>
                    <a:lnTo>
                      <a:pt x="11" y="32"/>
                    </a:lnTo>
                    <a:lnTo>
                      <a:pt x="11" y="33"/>
                    </a:lnTo>
                    <a:lnTo>
                      <a:pt x="12" y="33"/>
                    </a:lnTo>
                    <a:lnTo>
                      <a:pt x="12" y="34"/>
                    </a:lnTo>
                    <a:lnTo>
                      <a:pt x="13" y="34"/>
                    </a:lnTo>
                    <a:lnTo>
                      <a:pt x="14" y="35"/>
                    </a:lnTo>
                    <a:lnTo>
                      <a:pt x="15" y="35"/>
                    </a:lnTo>
                    <a:lnTo>
                      <a:pt x="15" y="36"/>
                    </a:lnTo>
                    <a:lnTo>
                      <a:pt x="16" y="36"/>
                    </a:lnTo>
                    <a:lnTo>
                      <a:pt x="17" y="36"/>
                    </a:lnTo>
                    <a:lnTo>
                      <a:pt x="18" y="37"/>
                    </a:lnTo>
                    <a:lnTo>
                      <a:pt x="19" y="37"/>
                    </a:lnTo>
                    <a:lnTo>
                      <a:pt x="20" y="37"/>
                    </a:lnTo>
                    <a:lnTo>
                      <a:pt x="21" y="38"/>
                    </a:lnTo>
                    <a:lnTo>
                      <a:pt x="23" y="38"/>
                    </a:lnTo>
                    <a:lnTo>
                      <a:pt x="24" y="38"/>
                    </a:lnTo>
                    <a:lnTo>
                      <a:pt x="25" y="38"/>
                    </a:lnTo>
                    <a:lnTo>
                      <a:pt x="25" y="39"/>
                    </a:lnTo>
                    <a:lnTo>
                      <a:pt x="27" y="39"/>
                    </a:lnTo>
                    <a:lnTo>
                      <a:pt x="28" y="39"/>
                    </a:lnTo>
                    <a:lnTo>
                      <a:pt x="30" y="39"/>
                    </a:lnTo>
                    <a:lnTo>
                      <a:pt x="31" y="41"/>
                    </a:lnTo>
                    <a:lnTo>
                      <a:pt x="33" y="41"/>
                    </a:lnTo>
                    <a:lnTo>
                      <a:pt x="34" y="41"/>
                    </a:lnTo>
                    <a:lnTo>
                      <a:pt x="35" y="41"/>
                    </a:lnTo>
                    <a:lnTo>
                      <a:pt x="37" y="41"/>
                    </a:lnTo>
                    <a:lnTo>
                      <a:pt x="38" y="41"/>
                    </a:lnTo>
                    <a:lnTo>
                      <a:pt x="40" y="41"/>
                    </a:lnTo>
                    <a:lnTo>
                      <a:pt x="41" y="39"/>
                    </a:lnTo>
                    <a:lnTo>
                      <a:pt x="43" y="39"/>
                    </a:lnTo>
                    <a:lnTo>
                      <a:pt x="45" y="39"/>
                    </a:lnTo>
                    <a:lnTo>
                      <a:pt x="47" y="38"/>
                    </a:lnTo>
                    <a:lnTo>
                      <a:pt x="48" y="38"/>
                    </a:lnTo>
                    <a:lnTo>
                      <a:pt x="49" y="38"/>
                    </a:lnTo>
                    <a:lnTo>
                      <a:pt x="50" y="37"/>
                    </a:lnTo>
                    <a:lnTo>
                      <a:pt x="51" y="37"/>
                    </a:lnTo>
                    <a:lnTo>
                      <a:pt x="52" y="37"/>
                    </a:lnTo>
                    <a:lnTo>
                      <a:pt x="54" y="36"/>
                    </a:lnTo>
                    <a:lnTo>
                      <a:pt x="55" y="36"/>
                    </a:lnTo>
                    <a:lnTo>
                      <a:pt x="56" y="36"/>
                    </a:lnTo>
                    <a:lnTo>
                      <a:pt x="57" y="36"/>
                    </a:lnTo>
                    <a:lnTo>
                      <a:pt x="57" y="35"/>
                    </a:lnTo>
                    <a:lnTo>
                      <a:pt x="58" y="35"/>
                    </a:lnTo>
                    <a:lnTo>
                      <a:pt x="59" y="35"/>
                    </a:lnTo>
                    <a:lnTo>
                      <a:pt x="60" y="34"/>
                    </a:lnTo>
                    <a:lnTo>
                      <a:pt x="61" y="34"/>
                    </a:lnTo>
                    <a:lnTo>
                      <a:pt x="62" y="34"/>
                    </a:lnTo>
                    <a:lnTo>
                      <a:pt x="62" y="33"/>
                    </a:lnTo>
                    <a:lnTo>
                      <a:pt x="63" y="33"/>
                    </a:lnTo>
                    <a:lnTo>
                      <a:pt x="63" y="32"/>
                    </a:lnTo>
                    <a:lnTo>
                      <a:pt x="64" y="32"/>
                    </a:lnTo>
                    <a:lnTo>
                      <a:pt x="62" y="32"/>
                    </a:lnTo>
                    <a:lnTo>
                      <a:pt x="61" y="30"/>
                    </a:lnTo>
                    <a:lnTo>
                      <a:pt x="60" y="30"/>
                    </a:lnTo>
                    <a:lnTo>
                      <a:pt x="58" y="29"/>
                    </a:lnTo>
                    <a:lnTo>
                      <a:pt x="57" y="29"/>
                    </a:lnTo>
                    <a:lnTo>
                      <a:pt x="56" y="28"/>
                    </a:lnTo>
                    <a:lnTo>
                      <a:pt x="55" y="28"/>
                    </a:lnTo>
                    <a:lnTo>
                      <a:pt x="54" y="28"/>
                    </a:lnTo>
                    <a:lnTo>
                      <a:pt x="54" y="26"/>
                    </a:lnTo>
                    <a:lnTo>
                      <a:pt x="53" y="26"/>
                    </a:lnTo>
                    <a:lnTo>
                      <a:pt x="52" y="25"/>
                    </a:lnTo>
                    <a:lnTo>
                      <a:pt x="52" y="24"/>
                    </a:lnTo>
                    <a:lnTo>
                      <a:pt x="51" y="23"/>
                    </a:lnTo>
                    <a:lnTo>
                      <a:pt x="51" y="22"/>
                    </a:lnTo>
                    <a:lnTo>
                      <a:pt x="50" y="22"/>
                    </a:lnTo>
                    <a:lnTo>
                      <a:pt x="50" y="21"/>
                    </a:lnTo>
                    <a:lnTo>
                      <a:pt x="49" y="20"/>
                    </a:lnTo>
                    <a:lnTo>
                      <a:pt x="49" y="19"/>
                    </a:lnTo>
                    <a:lnTo>
                      <a:pt x="49" y="17"/>
                    </a:lnTo>
                    <a:lnTo>
                      <a:pt x="49" y="16"/>
                    </a:lnTo>
                    <a:lnTo>
                      <a:pt x="48" y="15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8" y="10"/>
                    </a:lnTo>
                    <a:lnTo>
                      <a:pt x="48" y="9"/>
                    </a:lnTo>
                    <a:lnTo>
                      <a:pt x="48" y="8"/>
                    </a:lnTo>
                    <a:lnTo>
                      <a:pt x="48" y="7"/>
                    </a:lnTo>
                    <a:lnTo>
                      <a:pt x="48" y="6"/>
                    </a:lnTo>
                    <a:lnTo>
                      <a:pt x="48" y="3"/>
                    </a:lnTo>
                    <a:lnTo>
                      <a:pt x="48" y="2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3" name="Freeform 191"/>
              <p:cNvSpPr>
                <a:spLocks/>
              </p:cNvSpPr>
              <p:nvPr/>
            </p:nvSpPr>
            <p:spPr bwMode="auto">
              <a:xfrm>
                <a:off x="2724" y="2288"/>
                <a:ext cx="41" cy="41"/>
              </a:xfrm>
              <a:custGeom>
                <a:avLst/>
                <a:gdLst>
                  <a:gd name="T0" fmla="*/ 29 w 31"/>
                  <a:gd name="T1" fmla="*/ 0 h 24"/>
                  <a:gd name="T2" fmla="*/ 27 w 31"/>
                  <a:gd name="T3" fmla="*/ 0 h 24"/>
                  <a:gd name="T4" fmla="*/ 25 w 31"/>
                  <a:gd name="T5" fmla="*/ 0 h 24"/>
                  <a:gd name="T6" fmla="*/ 23 w 31"/>
                  <a:gd name="T7" fmla="*/ 0 h 24"/>
                  <a:gd name="T8" fmla="*/ 21 w 31"/>
                  <a:gd name="T9" fmla="*/ 0 h 24"/>
                  <a:gd name="T10" fmla="*/ 20 w 31"/>
                  <a:gd name="T11" fmla="*/ 0 h 24"/>
                  <a:gd name="T12" fmla="*/ 17 w 31"/>
                  <a:gd name="T13" fmla="*/ 0 h 24"/>
                  <a:gd name="T14" fmla="*/ 15 w 31"/>
                  <a:gd name="T15" fmla="*/ 0 h 24"/>
                  <a:gd name="T16" fmla="*/ 13 w 31"/>
                  <a:gd name="T17" fmla="*/ 0 h 24"/>
                  <a:gd name="T18" fmla="*/ 10 w 31"/>
                  <a:gd name="T19" fmla="*/ 0 h 24"/>
                  <a:gd name="T20" fmla="*/ 9 w 31"/>
                  <a:gd name="T21" fmla="*/ 1 h 24"/>
                  <a:gd name="T22" fmla="*/ 7 w 31"/>
                  <a:gd name="T23" fmla="*/ 2 h 24"/>
                  <a:gd name="T24" fmla="*/ 5 w 31"/>
                  <a:gd name="T25" fmla="*/ 4 h 24"/>
                  <a:gd name="T26" fmla="*/ 3 w 31"/>
                  <a:gd name="T27" fmla="*/ 6 h 24"/>
                  <a:gd name="T28" fmla="*/ 2 w 31"/>
                  <a:gd name="T29" fmla="*/ 7 h 24"/>
                  <a:gd name="T30" fmla="*/ 1 w 31"/>
                  <a:gd name="T31" fmla="*/ 9 h 24"/>
                  <a:gd name="T32" fmla="*/ 0 w 31"/>
                  <a:gd name="T33" fmla="*/ 10 h 24"/>
                  <a:gd name="T34" fmla="*/ 0 w 31"/>
                  <a:gd name="T35" fmla="*/ 13 h 24"/>
                  <a:gd name="T36" fmla="*/ 0 w 31"/>
                  <a:gd name="T37" fmla="*/ 13 h 24"/>
                  <a:gd name="T38" fmla="*/ 0 w 31"/>
                  <a:gd name="T39" fmla="*/ 16 h 24"/>
                  <a:gd name="T40" fmla="*/ 0 w 31"/>
                  <a:gd name="T41" fmla="*/ 17 h 24"/>
                  <a:gd name="T42" fmla="*/ 0 w 31"/>
                  <a:gd name="T43" fmla="*/ 19 h 24"/>
                  <a:gd name="T44" fmla="*/ 1 w 31"/>
                  <a:gd name="T45" fmla="*/ 20 h 24"/>
                  <a:gd name="T46" fmla="*/ 3 w 31"/>
                  <a:gd name="T47" fmla="*/ 21 h 24"/>
                  <a:gd name="T48" fmla="*/ 5 w 31"/>
                  <a:gd name="T49" fmla="*/ 21 h 24"/>
                  <a:gd name="T50" fmla="*/ 7 w 31"/>
                  <a:gd name="T51" fmla="*/ 21 h 24"/>
                  <a:gd name="T52" fmla="*/ 8 w 31"/>
                  <a:gd name="T53" fmla="*/ 23 h 24"/>
                  <a:gd name="T54" fmla="*/ 10 w 31"/>
                  <a:gd name="T55" fmla="*/ 23 h 24"/>
                  <a:gd name="T56" fmla="*/ 11 w 31"/>
                  <a:gd name="T57" fmla="*/ 23 h 24"/>
                  <a:gd name="T58" fmla="*/ 14 w 31"/>
                  <a:gd name="T59" fmla="*/ 23 h 24"/>
                  <a:gd name="T60" fmla="*/ 16 w 31"/>
                  <a:gd name="T61" fmla="*/ 23 h 24"/>
                  <a:gd name="T62" fmla="*/ 18 w 31"/>
                  <a:gd name="T63" fmla="*/ 23 h 24"/>
                  <a:gd name="T64" fmla="*/ 20 w 31"/>
                  <a:gd name="T65" fmla="*/ 21 h 24"/>
                  <a:gd name="T66" fmla="*/ 21 w 31"/>
                  <a:gd name="T67" fmla="*/ 21 h 24"/>
                  <a:gd name="T68" fmla="*/ 23 w 31"/>
                  <a:gd name="T69" fmla="*/ 21 h 24"/>
                  <a:gd name="T70" fmla="*/ 25 w 31"/>
                  <a:gd name="T71" fmla="*/ 21 h 24"/>
                  <a:gd name="T72" fmla="*/ 27 w 31"/>
                  <a:gd name="T73" fmla="*/ 21 h 24"/>
                  <a:gd name="T74" fmla="*/ 29 w 31"/>
                  <a:gd name="T75" fmla="*/ 21 h 2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1"/>
                  <a:gd name="T115" fmla="*/ 0 h 24"/>
                  <a:gd name="T116" fmla="*/ 31 w 31"/>
                  <a:gd name="T117" fmla="*/ 24 h 2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1" h="24">
                    <a:moveTo>
                      <a:pt x="30" y="0"/>
                    </a:moveTo>
                    <a:lnTo>
                      <a:pt x="29" y="0"/>
                    </a:lnTo>
                    <a:lnTo>
                      <a:pt x="28" y="0"/>
                    </a:lnTo>
                    <a:lnTo>
                      <a:pt x="27" y="0"/>
                    </a:lnTo>
                    <a:lnTo>
                      <a:pt x="26" y="0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3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2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6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2"/>
                    </a:lnTo>
                    <a:lnTo>
                      <a:pt x="6" y="2"/>
                    </a:lnTo>
                    <a:lnTo>
                      <a:pt x="5" y="4"/>
                    </a:lnTo>
                    <a:lnTo>
                      <a:pt x="4" y="5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1" y="19"/>
                    </a:lnTo>
                    <a:lnTo>
                      <a:pt x="1" y="20"/>
                    </a:lnTo>
                    <a:lnTo>
                      <a:pt x="2" y="20"/>
                    </a:lnTo>
                    <a:lnTo>
                      <a:pt x="3" y="21"/>
                    </a:lnTo>
                    <a:lnTo>
                      <a:pt x="4" y="21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7" y="23"/>
                    </a:lnTo>
                    <a:lnTo>
                      <a:pt x="8" y="23"/>
                    </a:lnTo>
                    <a:lnTo>
                      <a:pt x="9" y="23"/>
                    </a:lnTo>
                    <a:lnTo>
                      <a:pt x="10" y="23"/>
                    </a:lnTo>
                    <a:lnTo>
                      <a:pt x="11" y="23"/>
                    </a:lnTo>
                    <a:lnTo>
                      <a:pt x="13" y="23"/>
                    </a:lnTo>
                    <a:lnTo>
                      <a:pt x="14" y="23"/>
                    </a:lnTo>
                    <a:lnTo>
                      <a:pt x="15" y="23"/>
                    </a:lnTo>
                    <a:lnTo>
                      <a:pt x="16" y="23"/>
                    </a:lnTo>
                    <a:lnTo>
                      <a:pt x="17" y="23"/>
                    </a:lnTo>
                    <a:lnTo>
                      <a:pt x="18" y="23"/>
                    </a:lnTo>
                    <a:lnTo>
                      <a:pt x="19" y="23"/>
                    </a:lnTo>
                    <a:lnTo>
                      <a:pt x="20" y="21"/>
                    </a:lnTo>
                    <a:lnTo>
                      <a:pt x="21" y="21"/>
                    </a:lnTo>
                    <a:lnTo>
                      <a:pt x="22" y="21"/>
                    </a:lnTo>
                    <a:lnTo>
                      <a:pt x="23" y="21"/>
                    </a:lnTo>
                    <a:lnTo>
                      <a:pt x="24" y="21"/>
                    </a:lnTo>
                    <a:lnTo>
                      <a:pt x="25" y="21"/>
                    </a:lnTo>
                    <a:lnTo>
                      <a:pt x="26" y="21"/>
                    </a:lnTo>
                    <a:lnTo>
                      <a:pt x="27" y="21"/>
                    </a:lnTo>
                    <a:lnTo>
                      <a:pt x="28" y="21"/>
                    </a:lnTo>
                    <a:lnTo>
                      <a:pt x="29" y="21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4" name="Freeform 192"/>
              <p:cNvSpPr>
                <a:spLocks/>
              </p:cNvSpPr>
              <p:nvPr/>
            </p:nvSpPr>
            <p:spPr bwMode="auto">
              <a:xfrm>
                <a:off x="2880" y="2427"/>
                <a:ext cx="67" cy="187"/>
              </a:xfrm>
              <a:custGeom>
                <a:avLst/>
                <a:gdLst>
                  <a:gd name="T0" fmla="*/ 10 w 52"/>
                  <a:gd name="T1" fmla="*/ 3 h 112"/>
                  <a:gd name="T2" fmla="*/ 7 w 52"/>
                  <a:gd name="T3" fmla="*/ 8 h 112"/>
                  <a:gd name="T4" fmla="*/ 4 w 52"/>
                  <a:gd name="T5" fmla="*/ 16 h 112"/>
                  <a:gd name="T6" fmla="*/ 2 w 52"/>
                  <a:gd name="T7" fmla="*/ 23 h 112"/>
                  <a:gd name="T8" fmla="*/ 1 w 52"/>
                  <a:gd name="T9" fmla="*/ 32 h 112"/>
                  <a:gd name="T10" fmla="*/ 0 w 52"/>
                  <a:gd name="T11" fmla="*/ 42 h 112"/>
                  <a:gd name="T12" fmla="*/ 0 w 52"/>
                  <a:gd name="T13" fmla="*/ 50 h 112"/>
                  <a:gd name="T14" fmla="*/ 0 w 52"/>
                  <a:gd name="T15" fmla="*/ 59 h 112"/>
                  <a:gd name="T16" fmla="*/ 0 w 52"/>
                  <a:gd name="T17" fmla="*/ 67 h 112"/>
                  <a:gd name="T18" fmla="*/ 1 w 52"/>
                  <a:gd name="T19" fmla="*/ 73 h 112"/>
                  <a:gd name="T20" fmla="*/ 3 w 52"/>
                  <a:gd name="T21" fmla="*/ 78 h 112"/>
                  <a:gd name="T22" fmla="*/ 5 w 52"/>
                  <a:gd name="T23" fmla="*/ 80 h 112"/>
                  <a:gd name="T24" fmla="*/ 7 w 52"/>
                  <a:gd name="T25" fmla="*/ 82 h 112"/>
                  <a:gd name="T26" fmla="*/ 10 w 52"/>
                  <a:gd name="T27" fmla="*/ 86 h 112"/>
                  <a:gd name="T28" fmla="*/ 12 w 52"/>
                  <a:gd name="T29" fmla="*/ 87 h 112"/>
                  <a:gd name="T30" fmla="*/ 15 w 52"/>
                  <a:gd name="T31" fmla="*/ 89 h 112"/>
                  <a:gd name="T32" fmla="*/ 17 w 52"/>
                  <a:gd name="T33" fmla="*/ 90 h 112"/>
                  <a:gd name="T34" fmla="*/ 20 w 52"/>
                  <a:gd name="T35" fmla="*/ 91 h 112"/>
                  <a:gd name="T36" fmla="*/ 23 w 52"/>
                  <a:gd name="T37" fmla="*/ 93 h 112"/>
                  <a:gd name="T38" fmla="*/ 26 w 52"/>
                  <a:gd name="T39" fmla="*/ 94 h 112"/>
                  <a:gd name="T40" fmla="*/ 29 w 52"/>
                  <a:gd name="T41" fmla="*/ 96 h 112"/>
                  <a:gd name="T42" fmla="*/ 32 w 52"/>
                  <a:gd name="T43" fmla="*/ 99 h 112"/>
                  <a:gd name="T44" fmla="*/ 36 w 52"/>
                  <a:gd name="T45" fmla="*/ 100 h 112"/>
                  <a:gd name="T46" fmla="*/ 38 w 52"/>
                  <a:gd name="T47" fmla="*/ 102 h 112"/>
                  <a:gd name="T48" fmla="*/ 41 w 52"/>
                  <a:gd name="T49" fmla="*/ 104 h 112"/>
                  <a:gd name="T50" fmla="*/ 44 w 52"/>
                  <a:gd name="T51" fmla="*/ 105 h 112"/>
                  <a:gd name="T52" fmla="*/ 46 w 52"/>
                  <a:gd name="T53" fmla="*/ 107 h 112"/>
                  <a:gd name="T54" fmla="*/ 49 w 52"/>
                  <a:gd name="T55" fmla="*/ 109 h 112"/>
                  <a:gd name="T56" fmla="*/ 51 w 52"/>
                  <a:gd name="T57" fmla="*/ 109 h 112"/>
                  <a:gd name="T58" fmla="*/ 48 w 52"/>
                  <a:gd name="T59" fmla="*/ 107 h 112"/>
                  <a:gd name="T60" fmla="*/ 46 w 52"/>
                  <a:gd name="T61" fmla="*/ 105 h 112"/>
                  <a:gd name="T62" fmla="*/ 44 w 52"/>
                  <a:gd name="T63" fmla="*/ 102 h 112"/>
                  <a:gd name="T64" fmla="*/ 41 w 52"/>
                  <a:gd name="T65" fmla="*/ 99 h 112"/>
                  <a:gd name="T66" fmla="*/ 38 w 52"/>
                  <a:gd name="T67" fmla="*/ 95 h 112"/>
                  <a:gd name="T68" fmla="*/ 36 w 52"/>
                  <a:gd name="T69" fmla="*/ 92 h 112"/>
                  <a:gd name="T70" fmla="*/ 33 w 52"/>
                  <a:gd name="T71" fmla="*/ 89 h 112"/>
                  <a:gd name="T72" fmla="*/ 31 w 52"/>
                  <a:gd name="T73" fmla="*/ 86 h 112"/>
                  <a:gd name="T74" fmla="*/ 28 w 52"/>
                  <a:gd name="T75" fmla="*/ 83 h 112"/>
                  <a:gd name="T76" fmla="*/ 25 w 52"/>
                  <a:gd name="T77" fmla="*/ 81 h 112"/>
                  <a:gd name="T78" fmla="*/ 24 w 52"/>
                  <a:gd name="T79" fmla="*/ 79 h 112"/>
                  <a:gd name="T80" fmla="*/ 21 w 52"/>
                  <a:gd name="T81" fmla="*/ 77 h 112"/>
                  <a:gd name="T82" fmla="*/ 18 w 52"/>
                  <a:gd name="T83" fmla="*/ 75 h 112"/>
                  <a:gd name="T84" fmla="*/ 16 w 52"/>
                  <a:gd name="T85" fmla="*/ 72 h 112"/>
                  <a:gd name="T86" fmla="*/ 15 w 52"/>
                  <a:gd name="T87" fmla="*/ 69 h 112"/>
                  <a:gd name="T88" fmla="*/ 14 w 52"/>
                  <a:gd name="T89" fmla="*/ 67 h 112"/>
                  <a:gd name="T90" fmla="*/ 13 w 52"/>
                  <a:gd name="T91" fmla="*/ 64 h 112"/>
                  <a:gd name="T92" fmla="*/ 12 w 52"/>
                  <a:gd name="T93" fmla="*/ 60 h 112"/>
                  <a:gd name="T94" fmla="*/ 12 w 52"/>
                  <a:gd name="T95" fmla="*/ 54 h 112"/>
                  <a:gd name="T96" fmla="*/ 11 w 52"/>
                  <a:gd name="T97" fmla="*/ 49 h 112"/>
                  <a:gd name="T98" fmla="*/ 11 w 52"/>
                  <a:gd name="T99" fmla="*/ 42 h 112"/>
                  <a:gd name="T100" fmla="*/ 11 w 52"/>
                  <a:gd name="T101" fmla="*/ 35 h 112"/>
                  <a:gd name="T102" fmla="*/ 11 w 52"/>
                  <a:gd name="T103" fmla="*/ 29 h 112"/>
                  <a:gd name="T104" fmla="*/ 11 w 52"/>
                  <a:gd name="T105" fmla="*/ 21 h 112"/>
                  <a:gd name="T106" fmla="*/ 11 w 52"/>
                  <a:gd name="T107" fmla="*/ 15 h 112"/>
                  <a:gd name="T108" fmla="*/ 11 w 52"/>
                  <a:gd name="T109" fmla="*/ 9 h 112"/>
                  <a:gd name="T110" fmla="*/ 11 w 52"/>
                  <a:gd name="T111" fmla="*/ 5 h 112"/>
                  <a:gd name="T112" fmla="*/ 12 w 52"/>
                  <a:gd name="T113" fmla="*/ 1 h 1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2"/>
                  <a:gd name="T172" fmla="*/ 0 h 112"/>
                  <a:gd name="T173" fmla="*/ 52 w 52"/>
                  <a:gd name="T174" fmla="*/ 112 h 112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2" h="112">
                    <a:moveTo>
                      <a:pt x="12" y="0"/>
                    </a:moveTo>
                    <a:lnTo>
                      <a:pt x="11" y="1"/>
                    </a:lnTo>
                    <a:lnTo>
                      <a:pt x="10" y="3"/>
                    </a:lnTo>
                    <a:lnTo>
                      <a:pt x="9" y="4"/>
                    </a:lnTo>
                    <a:lnTo>
                      <a:pt x="8" y="6"/>
                    </a:lnTo>
                    <a:lnTo>
                      <a:pt x="7" y="8"/>
                    </a:lnTo>
                    <a:lnTo>
                      <a:pt x="6" y="10"/>
                    </a:lnTo>
                    <a:lnTo>
                      <a:pt x="5" y="12"/>
                    </a:lnTo>
                    <a:lnTo>
                      <a:pt x="4" y="16"/>
                    </a:lnTo>
                    <a:lnTo>
                      <a:pt x="3" y="18"/>
                    </a:lnTo>
                    <a:lnTo>
                      <a:pt x="3" y="21"/>
                    </a:lnTo>
                    <a:lnTo>
                      <a:pt x="2" y="23"/>
                    </a:lnTo>
                    <a:lnTo>
                      <a:pt x="2" y="27"/>
                    </a:lnTo>
                    <a:lnTo>
                      <a:pt x="1" y="29"/>
                    </a:lnTo>
                    <a:lnTo>
                      <a:pt x="1" y="32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5"/>
                    </a:lnTo>
                    <a:lnTo>
                      <a:pt x="0" y="47"/>
                    </a:lnTo>
                    <a:lnTo>
                      <a:pt x="0" y="50"/>
                    </a:lnTo>
                    <a:lnTo>
                      <a:pt x="0" y="54"/>
                    </a:lnTo>
                    <a:lnTo>
                      <a:pt x="0" y="55"/>
                    </a:lnTo>
                    <a:lnTo>
                      <a:pt x="0" y="59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0" y="68"/>
                    </a:lnTo>
                    <a:lnTo>
                      <a:pt x="1" y="70"/>
                    </a:lnTo>
                    <a:lnTo>
                      <a:pt x="1" y="73"/>
                    </a:lnTo>
                    <a:lnTo>
                      <a:pt x="2" y="75"/>
                    </a:lnTo>
                    <a:lnTo>
                      <a:pt x="3" y="76"/>
                    </a:lnTo>
                    <a:lnTo>
                      <a:pt x="3" y="78"/>
                    </a:lnTo>
                    <a:lnTo>
                      <a:pt x="4" y="79"/>
                    </a:lnTo>
                    <a:lnTo>
                      <a:pt x="5" y="79"/>
                    </a:lnTo>
                    <a:lnTo>
                      <a:pt x="5" y="80"/>
                    </a:lnTo>
                    <a:lnTo>
                      <a:pt x="6" y="81"/>
                    </a:lnTo>
                    <a:lnTo>
                      <a:pt x="6" y="82"/>
                    </a:lnTo>
                    <a:lnTo>
                      <a:pt x="7" y="82"/>
                    </a:lnTo>
                    <a:lnTo>
                      <a:pt x="8" y="83"/>
                    </a:lnTo>
                    <a:lnTo>
                      <a:pt x="9" y="85"/>
                    </a:lnTo>
                    <a:lnTo>
                      <a:pt x="10" y="86"/>
                    </a:lnTo>
                    <a:lnTo>
                      <a:pt x="11" y="86"/>
                    </a:lnTo>
                    <a:lnTo>
                      <a:pt x="11" y="87"/>
                    </a:lnTo>
                    <a:lnTo>
                      <a:pt x="12" y="87"/>
                    </a:lnTo>
                    <a:lnTo>
                      <a:pt x="13" y="87"/>
                    </a:lnTo>
                    <a:lnTo>
                      <a:pt x="14" y="88"/>
                    </a:lnTo>
                    <a:lnTo>
                      <a:pt x="15" y="89"/>
                    </a:lnTo>
                    <a:lnTo>
                      <a:pt x="16" y="89"/>
                    </a:lnTo>
                    <a:lnTo>
                      <a:pt x="17" y="90"/>
                    </a:lnTo>
                    <a:lnTo>
                      <a:pt x="18" y="90"/>
                    </a:lnTo>
                    <a:lnTo>
                      <a:pt x="19" y="91"/>
                    </a:lnTo>
                    <a:lnTo>
                      <a:pt x="20" y="91"/>
                    </a:lnTo>
                    <a:lnTo>
                      <a:pt x="21" y="92"/>
                    </a:lnTo>
                    <a:lnTo>
                      <a:pt x="22" y="92"/>
                    </a:lnTo>
                    <a:lnTo>
                      <a:pt x="23" y="93"/>
                    </a:lnTo>
                    <a:lnTo>
                      <a:pt x="24" y="93"/>
                    </a:lnTo>
                    <a:lnTo>
                      <a:pt x="25" y="94"/>
                    </a:lnTo>
                    <a:lnTo>
                      <a:pt x="26" y="94"/>
                    </a:lnTo>
                    <a:lnTo>
                      <a:pt x="27" y="95"/>
                    </a:lnTo>
                    <a:lnTo>
                      <a:pt x="28" y="95"/>
                    </a:lnTo>
                    <a:lnTo>
                      <a:pt x="29" y="96"/>
                    </a:lnTo>
                    <a:lnTo>
                      <a:pt x="30" y="96"/>
                    </a:lnTo>
                    <a:lnTo>
                      <a:pt x="31" y="98"/>
                    </a:lnTo>
                    <a:lnTo>
                      <a:pt x="32" y="99"/>
                    </a:lnTo>
                    <a:lnTo>
                      <a:pt x="34" y="99"/>
                    </a:lnTo>
                    <a:lnTo>
                      <a:pt x="35" y="100"/>
                    </a:lnTo>
                    <a:lnTo>
                      <a:pt x="36" y="100"/>
                    </a:lnTo>
                    <a:lnTo>
                      <a:pt x="36" y="101"/>
                    </a:lnTo>
                    <a:lnTo>
                      <a:pt x="37" y="101"/>
                    </a:lnTo>
                    <a:lnTo>
                      <a:pt x="38" y="102"/>
                    </a:lnTo>
                    <a:lnTo>
                      <a:pt x="39" y="103"/>
                    </a:lnTo>
                    <a:lnTo>
                      <a:pt x="40" y="103"/>
                    </a:lnTo>
                    <a:lnTo>
                      <a:pt x="41" y="104"/>
                    </a:lnTo>
                    <a:lnTo>
                      <a:pt x="42" y="104"/>
                    </a:lnTo>
                    <a:lnTo>
                      <a:pt x="43" y="105"/>
                    </a:lnTo>
                    <a:lnTo>
                      <a:pt x="44" y="105"/>
                    </a:lnTo>
                    <a:lnTo>
                      <a:pt x="44" y="106"/>
                    </a:lnTo>
                    <a:lnTo>
                      <a:pt x="45" y="106"/>
                    </a:lnTo>
                    <a:lnTo>
                      <a:pt x="46" y="107"/>
                    </a:lnTo>
                    <a:lnTo>
                      <a:pt x="47" y="107"/>
                    </a:lnTo>
                    <a:lnTo>
                      <a:pt x="48" y="108"/>
                    </a:lnTo>
                    <a:lnTo>
                      <a:pt x="49" y="109"/>
                    </a:lnTo>
                    <a:lnTo>
                      <a:pt x="50" y="109"/>
                    </a:lnTo>
                    <a:lnTo>
                      <a:pt x="51" y="111"/>
                    </a:lnTo>
                    <a:lnTo>
                      <a:pt x="51" y="109"/>
                    </a:lnTo>
                    <a:lnTo>
                      <a:pt x="50" y="109"/>
                    </a:lnTo>
                    <a:lnTo>
                      <a:pt x="49" y="108"/>
                    </a:lnTo>
                    <a:lnTo>
                      <a:pt x="48" y="107"/>
                    </a:lnTo>
                    <a:lnTo>
                      <a:pt x="48" y="106"/>
                    </a:lnTo>
                    <a:lnTo>
                      <a:pt x="47" y="105"/>
                    </a:lnTo>
                    <a:lnTo>
                      <a:pt x="46" y="105"/>
                    </a:lnTo>
                    <a:lnTo>
                      <a:pt x="46" y="104"/>
                    </a:lnTo>
                    <a:lnTo>
                      <a:pt x="45" y="103"/>
                    </a:lnTo>
                    <a:lnTo>
                      <a:pt x="44" y="102"/>
                    </a:lnTo>
                    <a:lnTo>
                      <a:pt x="43" y="101"/>
                    </a:lnTo>
                    <a:lnTo>
                      <a:pt x="42" y="100"/>
                    </a:lnTo>
                    <a:lnTo>
                      <a:pt x="41" y="99"/>
                    </a:lnTo>
                    <a:lnTo>
                      <a:pt x="40" y="98"/>
                    </a:lnTo>
                    <a:lnTo>
                      <a:pt x="39" y="96"/>
                    </a:lnTo>
                    <a:lnTo>
                      <a:pt x="38" y="95"/>
                    </a:lnTo>
                    <a:lnTo>
                      <a:pt x="37" y="94"/>
                    </a:lnTo>
                    <a:lnTo>
                      <a:pt x="36" y="93"/>
                    </a:lnTo>
                    <a:lnTo>
                      <a:pt x="36" y="92"/>
                    </a:lnTo>
                    <a:lnTo>
                      <a:pt x="35" y="91"/>
                    </a:lnTo>
                    <a:lnTo>
                      <a:pt x="34" y="90"/>
                    </a:lnTo>
                    <a:lnTo>
                      <a:pt x="33" y="89"/>
                    </a:lnTo>
                    <a:lnTo>
                      <a:pt x="32" y="88"/>
                    </a:lnTo>
                    <a:lnTo>
                      <a:pt x="31" y="87"/>
                    </a:lnTo>
                    <a:lnTo>
                      <a:pt x="31" y="86"/>
                    </a:lnTo>
                    <a:lnTo>
                      <a:pt x="30" y="85"/>
                    </a:lnTo>
                    <a:lnTo>
                      <a:pt x="29" y="83"/>
                    </a:lnTo>
                    <a:lnTo>
                      <a:pt x="28" y="83"/>
                    </a:lnTo>
                    <a:lnTo>
                      <a:pt x="27" y="82"/>
                    </a:lnTo>
                    <a:lnTo>
                      <a:pt x="26" y="81"/>
                    </a:lnTo>
                    <a:lnTo>
                      <a:pt x="25" y="81"/>
                    </a:lnTo>
                    <a:lnTo>
                      <a:pt x="25" y="80"/>
                    </a:lnTo>
                    <a:lnTo>
                      <a:pt x="25" y="79"/>
                    </a:lnTo>
                    <a:lnTo>
                      <a:pt x="24" y="79"/>
                    </a:lnTo>
                    <a:lnTo>
                      <a:pt x="23" y="78"/>
                    </a:lnTo>
                    <a:lnTo>
                      <a:pt x="22" y="77"/>
                    </a:lnTo>
                    <a:lnTo>
                      <a:pt x="21" y="77"/>
                    </a:lnTo>
                    <a:lnTo>
                      <a:pt x="20" y="76"/>
                    </a:lnTo>
                    <a:lnTo>
                      <a:pt x="19" y="75"/>
                    </a:lnTo>
                    <a:lnTo>
                      <a:pt x="18" y="75"/>
                    </a:lnTo>
                    <a:lnTo>
                      <a:pt x="17" y="74"/>
                    </a:lnTo>
                    <a:lnTo>
                      <a:pt x="16" y="73"/>
                    </a:lnTo>
                    <a:lnTo>
                      <a:pt x="16" y="72"/>
                    </a:lnTo>
                    <a:lnTo>
                      <a:pt x="15" y="72"/>
                    </a:lnTo>
                    <a:lnTo>
                      <a:pt x="15" y="70"/>
                    </a:lnTo>
                    <a:lnTo>
                      <a:pt x="15" y="69"/>
                    </a:lnTo>
                    <a:lnTo>
                      <a:pt x="14" y="69"/>
                    </a:lnTo>
                    <a:lnTo>
                      <a:pt x="14" y="68"/>
                    </a:lnTo>
                    <a:lnTo>
                      <a:pt x="14" y="67"/>
                    </a:lnTo>
                    <a:lnTo>
                      <a:pt x="13" y="67"/>
                    </a:lnTo>
                    <a:lnTo>
                      <a:pt x="13" y="65"/>
                    </a:lnTo>
                    <a:lnTo>
                      <a:pt x="13" y="64"/>
                    </a:lnTo>
                    <a:lnTo>
                      <a:pt x="12" y="63"/>
                    </a:lnTo>
                    <a:lnTo>
                      <a:pt x="12" y="61"/>
                    </a:lnTo>
                    <a:lnTo>
                      <a:pt x="12" y="60"/>
                    </a:lnTo>
                    <a:lnTo>
                      <a:pt x="12" y="59"/>
                    </a:lnTo>
                    <a:lnTo>
                      <a:pt x="12" y="56"/>
                    </a:lnTo>
                    <a:lnTo>
                      <a:pt x="12" y="54"/>
                    </a:lnTo>
                    <a:lnTo>
                      <a:pt x="11" y="54"/>
                    </a:lnTo>
                    <a:lnTo>
                      <a:pt x="11" y="51"/>
                    </a:lnTo>
                    <a:lnTo>
                      <a:pt x="11" y="49"/>
                    </a:lnTo>
                    <a:lnTo>
                      <a:pt x="11" y="47"/>
                    </a:lnTo>
                    <a:lnTo>
                      <a:pt x="11" y="45"/>
                    </a:lnTo>
                    <a:lnTo>
                      <a:pt x="11" y="42"/>
                    </a:lnTo>
                    <a:lnTo>
                      <a:pt x="11" y="41"/>
                    </a:lnTo>
                    <a:lnTo>
                      <a:pt x="11" y="38"/>
                    </a:lnTo>
                    <a:lnTo>
                      <a:pt x="11" y="35"/>
                    </a:lnTo>
                    <a:lnTo>
                      <a:pt x="11" y="33"/>
                    </a:lnTo>
                    <a:lnTo>
                      <a:pt x="11" y="30"/>
                    </a:lnTo>
                    <a:lnTo>
                      <a:pt x="11" y="29"/>
                    </a:lnTo>
                    <a:lnTo>
                      <a:pt x="11" y="27"/>
                    </a:lnTo>
                    <a:lnTo>
                      <a:pt x="11" y="23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1" y="12"/>
                    </a:lnTo>
                    <a:lnTo>
                      <a:pt x="11" y="11"/>
                    </a:lnTo>
                    <a:lnTo>
                      <a:pt x="11" y="9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1" y="5"/>
                    </a:lnTo>
                    <a:lnTo>
                      <a:pt x="12" y="3"/>
                    </a:lnTo>
                    <a:lnTo>
                      <a:pt x="12" y="2"/>
                    </a:lnTo>
                    <a:lnTo>
                      <a:pt x="12" y="1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5" name="Freeform 193"/>
              <p:cNvSpPr>
                <a:spLocks/>
              </p:cNvSpPr>
              <p:nvPr/>
            </p:nvSpPr>
            <p:spPr bwMode="auto">
              <a:xfrm>
                <a:off x="2855" y="2355"/>
                <a:ext cx="22" cy="223"/>
              </a:xfrm>
              <a:custGeom>
                <a:avLst/>
                <a:gdLst>
                  <a:gd name="T0" fmla="*/ 13 w 17"/>
                  <a:gd name="T1" fmla="*/ 1 h 133"/>
                  <a:gd name="T2" fmla="*/ 10 w 17"/>
                  <a:gd name="T3" fmla="*/ 2 h 133"/>
                  <a:gd name="T4" fmla="*/ 8 w 17"/>
                  <a:gd name="T5" fmla="*/ 4 h 133"/>
                  <a:gd name="T6" fmla="*/ 4 w 17"/>
                  <a:gd name="T7" fmla="*/ 5 h 133"/>
                  <a:gd name="T8" fmla="*/ 2 w 17"/>
                  <a:gd name="T9" fmla="*/ 8 h 133"/>
                  <a:gd name="T10" fmla="*/ 1 w 17"/>
                  <a:gd name="T11" fmla="*/ 10 h 133"/>
                  <a:gd name="T12" fmla="*/ 0 w 17"/>
                  <a:gd name="T13" fmla="*/ 13 h 133"/>
                  <a:gd name="T14" fmla="*/ 0 w 17"/>
                  <a:gd name="T15" fmla="*/ 17 h 133"/>
                  <a:gd name="T16" fmla="*/ 0 w 17"/>
                  <a:gd name="T17" fmla="*/ 23 h 133"/>
                  <a:gd name="T18" fmla="*/ 1 w 17"/>
                  <a:gd name="T19" fmla="*/ 33 h 133"/>
                  <a:gd name="T20" fmla="*/ 1 w 17"/>
                  <a:gd name="T21" fmla="*/ 45 h 133"/>
                  <a:gd name="T22" fmla="*/ 1 w 17"/>
                  <a:gd name="T23" fmla="*/ 59 h 133"/>
                  <a:gd name="T24" fmla="*/ 2 w 17"/>
                  <a:gd name="T25" fmla="*/ 72 h 133"/>
                  <a:gd name="T26" fmla="*/ 2 w 17"/>
                  <a:gd name="T27" fmla="*/ 86 h 133"/>
                  <a:gd name="T28" fmla="*/ 3 w 17"/>
                  <a:gd name="T29" fmla="*/ 99 h 133"/>
                  <a:gd name="T30" fmla="*/ 3 w 17"/>
                  <a:gd name="T31" fmla="*/ 110 h 133"/>
                  <a:gd name="T32" fmla="*/ 3 w 17"/>
                  <a:gd name="T33" fmla="*/ 118 h 133"/>
                  <a:gd name="T34" fmla="*/ 4 w 17"/>
                  <a:gd name="T35" fmla="*/ 121 h 133"/>
                  <a:gd name="T36" fmla="*/ 10 w 17"/>
                  <a:gd name="T37" fmla="*/ 129 h 133"/>
                  <a:gd name="T38" fmla="*/ 10 w 17"/>
                  <a:gd name="T39" fmla="*/ 125 h 133"/>
                  <a:gd name="T40" fmla="*/ 10 w 17"/>
                  <a:gd name="T41" fmla="*/ 121 h 133"/>
                  <a:gd name="T42" fmla="*/ 10 w 17"/>
                  <a:gd name="T43" fmla="*/ 115 h 133"/>
                  <a:gd name="T44" fmla="*/ 10 w 17"/>
                  <a:gd name="T45" fmla="*/ 109 h 133"/>
                  <a:gd name="T46" fmla="*/ 10 w 17"/>
                  <a:gd name="T47" fmla="*/ 101 h 133"/>
                  <a:gd name="T48" fmla="*/ 10 w 17"/>
                  <a:gd name="T49" fmla="*/ 95 h 133"/>
                  <a:gd name="T50" fmla="*/ 10 w 17"/>
                  <a:gd name="T51" fmla="*/ 87 h 133"/>
                  <a:gd name="T52" fmla="*/ 9 w 17"/>
                  <a:gd name="T53" fmla="*/ 81 h 133"/>
                  <a:gd name="T54" fmla="*/ 9 w 17"/>
                  <a:gd name="T55" fmla="*/ 76 h 133"/>
                  <a:gd name="T56" fmla="*/ 9 w 17"/>
                  <a:gd name="T57" fmla="*/ 69 h 133"/>
                  <a:gd name="T58" fmla="*/ 8 w 17"/>
                  <a:gd name="T59" fmla="*/ 63 h 133"/>
                  <a:gd name="T60" fmla="*/ 7 w 17"/>
                  <a:gd name="T61" fmla="*/ 57 h 133"/>
                  <a:gd name="T62" fmla="*/ 7 w 17"/>
                  <a:gd name="T63" fmla="*/ 49 h 133"/>
                  <a:gd name="T64" fmla="*/ 5 w 17"/>
                  <a:gd name="T65" fmla="*/ 43 h 133"/>
                  <a:gd name="T66" fmla="*/ 5 w 17"/>
                  <a:gd name="T67" fmla="*/ 36 h 133"/>
                  <a:gd name="T68" fmla="*/ 5 w 17"/>
                  <a:gd name="T69" fmla="*/ 30 h 133"/>
                  <a:gd name="T70" fmla="*/ 5 w 17"/>
                  <a:gd name="T71" fmla="*/ 23 h 133"/>
                  <a:gd name="T72" fmla="*/ 5 w 17"/>
                  <a:gd name="T73" fmla="*/ 19 h 133"/>
                  <a:gd name="T74" fmla="*/ 7 w 17"/>
                  <a:gd name="T75" fmla="*/ 15 h 133"/>
                  <a:gd name="T76" fmla="*/ 8 w 17"/>
                  <a:gd name="T77" fmla="*/ 11 h 133"/>
                  <a:gd name="T78" fmla="*/ 9 w 17"/>
                  <a:gd name="T79" fmla="*/ 8 h 133"/>
                  <a:gd name="T80" fmla="*/ 12 w 17"/>
                  <a:gd name="T81" fmla="*/ 5 h 133"/>
                  <a:gd name="T82" fmla="*/ 13 w 17"/>
                  <a:gd name="T83" fmla="*/ 3 h 133"/>
                  <a:gd name="T84" fmla="*/ 14 w 17"/>
                  <a:gd name="T85" fmla="*/ 1 h 13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"/>
                  <a:gd name="T130" fmla="*/ 0 h 133"/>
                  <a:gd name="T131" fmla="*/ 17 w 17"/>
                  <a:gd name="T132" fmla="*/ 133 h 133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" h="133">
                    <a:moveTo>
                      <a:pt x="16" y="0"/>
                    </a:moveTo>
                    <a:lnTo>
                      <a:pt x="14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9" y="3"/>
                    </a:lnTo>
                    <a:lnTo>
                      <a:pt x="8" y="3"/>
                    </a:lnTo>
                    <a:lnTo>
                      <a:pt x="8" y="4"/>
                    </a:lnTo>
                    <a:lnTo>
                      <a:pt x="7" y="4"/>
                    </a:lnTo>
                    <a:lnTo>
                      <a:pt x="5" y="5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3" y="7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2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0" y="23"/>
                    </a:lnTo>
                    <a:lnTo>
                      <a:pt x="1" y="26"/>
                    </a:lnTo>
                    <a:lnTo>
                      <a:pt x="1" y="30"/>
                    </a:lnTo>
                    <a:lnTo>
                      <a:pt x="1" y="33"/>
                    </a:lnTo>
                    <a:lnTo>
                      <a:pt x="1" y="37"/>
                    </a:lnTo>
                    <a:lnTo>
                      <a:pt x="1" y="40"/>
                    </a:lnTo>
                    <a:lnTo>
                      <a:pt x="1" y="45"/>
                    </a:lnTo>
                    <a:lnTo>
                      <a:pt x="1" y="49"/>
                    </a:lnTo>
                    <a:lnTo>
                      <a:pt x="1" y="54"/>
                    </a:lnTo>
                    <a:lnTo>
                      <a:pt x="1" y="59"/>
                    </a:lnTo>
                    <a:lnTo>
                      <a:pt x="2" y="63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2" y="78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3" y="91"/>
                    </a:lnTo>
                    <a:lnTo>
                      <a:pt x="3" y="95"/>
                    </a:lnTo>
                    <a:lnTo>
                      <a:pt x="3" y="99"/>
                    </a:lnTo>
                    <a:lnTo>
                      <a:pt x="3" y="104"/>
                    </a:lnTo>
                    <a:lnTo>
                      <a:pt x="3" y="107"/>
                    </a:lnTo>
                    <a:lnTo>
                      <a:pt x="3" y="110"/>
                    </a:lnTo>
                    <a:lnTo>
                      <a:pt x="3" y="113"/>
                    </a:lnTo>
                    <a:lnTo>
                      <a:pt x="3" y="115"/>
                    </a:lnTo>
                    <a:lnTo>
                      <a:pt x="3" y="118"/>
                    </a:lnTo>
                    <a:lnTo>
                      <a:pt x="4" y="120"/>
                    </a:lnTo>
                    <a:lnTo>
                      <a:pt x="4" y="121"/>
                    </a:lnTo>
                    <a:lnTo>
                      <a:pt x="10" y="132"/>
                    </a:lnTo>
                    <a:lnTo>
                      <a:pt x="10" y="130"/>
                    </a:lnTo>
                    <a:lnTo>
                      <a:pt x="10" y="129"/>
                    </a:lnTo>
                    <a:lnTo>
                      <a:pt x="10" y="128"/>
                    </a:lnTo>
                    <a:lnTo>
                      <a:pt x="10" y="127"/>
                    </a:lnTo>
                    <a:lnTo>
                      <a:pt x="10" y="125"/>
                    </a:lnTo>
                    <a:lnTo>
                      <a:pt x="10" y="124"/>
                    </a:lnTo>
                    <a:lnTo>
                      <a:pt x="10" y="123"/>
                    </a:lnTo>
                    <a:lnTo>
                      <a:pt x="10" y="121"/>
                    </a:lnTo>
                    <a:lnTo>
                      <a:pt x="10" y="119"/>
                    </a:lnTo>
                    <a:lnTo>
                      <a:pt x="10" y="118"/>
                    </a:lnTo>
                    <a:lnTo>
                      <a:pt x="10" y="115"/>
                    </a:lnTo>
                    <a:lnTo>
                      <a:pt x="10" y="113"/>
                    </a:lnTo>
                    <a:lnTo>
                      <a:pt x="10" y="111"/>
                    </a:lnTo>
                    <a:lnTo>
                      <a:pt x="10" y="109"/>
                    </a:lnTo>
                    <a:lnTo>
                      <a:pt x="10" y="107"/>
                    </a:lnTo>
                    <a:lnTo>
                      <a:pt x="10" y="104"/>
                    </a:lnTo>
                    <a:lnTo>
                      <a:pt x="10" y="101"/>
                    </a:lnTo>
                    <a:lnTo>
                      <a:pt x="10" y="99"/>
                    </a:lnTo>
                    <a:lnTo>
                      <a:pt x="10" y="97"/>
                    </a:lnTo>
                    <a:lnTo>
                      <a:pt x="10" y="95"/>
                    </a:lnTo>
                    <a:lnTo>
                      <a:pt x="10" y="93"/>
                    </a:lnTo>
                    <a:lnTo>
                      <a:pt x="10" y="91"/>
                    </a:lnTo>
                    <a:lnTo>
                      <a:pt x="10" y="87"/>
                    </a:lnTo>
                    <a:lnTo>
                      <a:pt x="10" y="85"/>
                    </a:lnTo>
                    <a:lnTo>
                      <a:pt x="10" y="83"/>
                    </a:lnTo>
                    <a:lnTo>
                      <a:pt x="9" y="81"/>
                    </a:lnTo>
                    <a:lnTo>
                      <a:pt x="9" y="79"/>
                    </a:lnTo>
                    <a:lnTo>
                      <a:pt x="9" y="78"/>
                    </a:lnTo>
                    <a:lnTo>
                      <a:pt x="9" y="76"/>
                    </a:lnTo>
                    <a:lnTo>
                      <a:pt x="9" y="73"/>
                    </a:lnTo>
                    <a:lnTo>
                      <a:pt x="9" y="72"/>
                    </a:lnTo>
                    <a:lnTo>
                      <a:pt x="9" y="69"/>
                    </a:lnTo>
                    <a:lnTo>
                      <a:pt x="8" y="67"/>
                    </a:lnTo>
                    <a:lnTo>
                      <a:pt x="8" y="65"/>
                    </a:lnTo>
                    <a:lnTo>
                      <a:pt x="8" y="63"/>
                    </a:lnTo>
                    <a:lnTo>
                      <a:pt x="8" y="60"/>
                    </a:lnTo>
                    <a:lnTo>
                      <a:pt x="8" y="59"/>
                    </a:lnTo>
                    <a:lnTo>
                      <a:pt x="7" y="57"/>
                    </a:lnTo>
                    <a:lnTo>
                      <a:pt x="7" y="54"/>
                    </a:lnTo>
                    <a:lnTo>
                      <a:pt x="7" y="52"/>
                    </a:lnTo>
                    <a:lnTo>
                      <a:pt x="7" y="49"/>
                    </a:lnTo>
                    <a:lnTo>
                      <a:pt x="7" y="47"/>
                    </a:lnTo>
                    <a:lnTo>
                      <a:pt x="5" y="45"/>
                    </a:lnTo>
                    <a:lnTo>
                      <a:pt x="5" y="43"/>
                    </a:lnTo>
                    <a:lnTo>
                      <a:pt x="5" y="40"/>
                    </a:lnTo>
                    <a:lnTo>
                      <a:pt x="5" y="38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5" y="32"/>
                    </a:lnTo>
                    <a:lnTo>
                      <a:pt x="5" y="30"/>
                    </a:lnTo>
                    <a:lnTo>
                      <a:pt x="5" y="27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22"/>
                    </a:lnTo>
                    <a:lnTo>
                      <a:pt x="5" y="20"/>
                    </a:lnTo>
                    <a:lnTo>
                      <a:pt x="5" y="19"/>
                    </a:lnTo>
                    <a:lnTo>
                      <a:pt x="5" y="17"/>
                    </a:lnTo>
                    <a:lnTo>
                      <a:pt x="5" y="16"/>
                    </a:lnTo>
                    <a:lnTo>
                      <a:pt x="7" y="15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8" y="11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9" y="8"/>
                    </a:lnTo>
                    <a:lnTo>
                      <a:pt x="10" y="7"/>
                    </a:lnTo>
                    <a:lnTo>
                      <a:pt x="10" y="6"/>
                    </a:lnTo>
                    <a:lnTo>
                      <a:pt x="12" y="5"/>
                    </a:lnTo>
                    <a:lnTo>
                      <a:pt x="12" y="4"/>
                    </a:lnTo>
                    <a:lnTo>
                      <a:pt x="13" y="4"/>
                    </a:lnTo>
                    <a:lnTo>
                      <a:pt x="13" y="3"/>
                    </a:lnTo>
                    <a:lnTo>
                      <a:pt x="14" y="3"/>
                    </a:lnTo>
                    <a:lnTo>
                      <a:pt x="14" y="2"/>
                    </a:lnTo>
                    <a:lnTo>
                      <a:pt x="14" y="1"/>
                    </a:lnTo>
                    <a:lnTo>
                      <a:pt x="16" y="1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6" name="Freeform 194"/>
              <p:cNvSpPr>
                <a:spLocks/>
              </p:cNvSpPr>
              <p:nvPr/>
            </p:nvSpPr>
            <p:spPr bwMode="auto">
              <a:xfrm>
                <a:off x="2921" y="2370"/>
                <a:ext cx="257" cy="49"/>
              </a:xfrm>
              <a:custGeom>
                <a:avLst/>
                <a:gdLst>
                  <a:gd name="T0" fmla="*/ 3 w 198"/>
                  <a:gd name="T1" fmla="*/ 20 h 29"/>
                  <a:gd name="T2" fmla="*/ 8 w 198"/>
                  <a:gd name="T3" fmla="*/ 21 h 29"/>
                  <a:gd name="T4" fmla="*/ 13 w 198"/>
                  <a:gd name="T5" fmla="*/ 20 h 29"/>
                  <a:gd name="T6" fmla="*/ 18 w 198"/>
                  <a:gd name="T7" fmla="*/ 17 h 29"/>
                  <a:gd name="T8" fmla="*/ 21 w 198"/>
                  <a:gd name="T9" fmla="*/ 13 h 29"/>
                  <a:gd name="T10" fmla="*/ 23 w 198"/>
                  <a:gd name="T11" fmla="*/ 8 h 29"/>
                  <a:gd name="T12" fmla="*/ 25 w 198"/>
                  <a:gd name="T13" fmla="*/ 9 h 29"/>
                  <a:gd name="T14" fmla="*/ 29 w 198"/>
                  <a:gd name="T15" fmla="*/ 14 h 29"/>
                  <a:gd name="T16" fmla="*/ 34 w 198"/>
                  <a:gd name="T17" fmla="*/ 15 h 29"/>
                  <a:gd name="T18" fmla="*/ 38 w 198"/>
                  <a:gd name="T19" fmla="*/ 14 h 29"/>
                  <a:gd name="T20" fmla="*/ 42 w 198"/>
                  <a:gd name="T21" fmla="*/ 10 h 29"/>
                  <a:gd name="T22" fmla="*/ 46 w 198"/>
                  <a:gd name="T23" fmla="*/ 4 h 29"/>
                  <a:gd name="T24" fmla="*/ 55 w 198"/>
                  <a:gd name="T25" fmla="*/ 0 h 29"/>
                  <a:gd name="T26" fmla="*/ 74 w 198"/>
                  <a:gd name="T27" fmla="*/ 0 h 29"/>
                  <a:gd name="T28" fmla="*/ 93 w 198"/>
                  <a:gd name="T29" fmla="*/ 0 h 29"/>
                  <a:gd name="T30" fmla="*/ 112 w 198"/>
                  <a:gd name="T31" fmla="*/ 0 h 29"/>
                  <a:gd name="T32" fmla="*/ 132 w 198"/>
                  <a:gd name="T33" fmla="*/ 1 h 29"/>
                  <a:gd name="T34" fmla="*/ 151 w 198"/>
                  <a:gd name="T35" fmla="*/ 1 h 29"/>
                  <a:gd name="T36" fmla="*/ 170 w 198"/>
                  <a:gd name="T37" fmla="*/ 1 h 29"/>
                  <a:gd name="T38" fmla="*/ 175 w 198"/>
                  <a:gd name="T39" fmla="*/ 3 h 29"/>
                  <a:gd name="T40" fmla="*/ 179 w 198"/>
                  <a:gd name="T41" fmla="*/ 6 h 29"/>
                  <a:gd name="T42" fmla="*/ 185 w 198"/>
                  <a:gd name="T43" fmla="*/ 9 h 29"/>
                  <a:gd name="T44" fmla="*/ 189 w 198"/>
                  <a:gd name="T45" fmla="*/ 12 h 29"/>
                  <a:gd name="T46" fmla="*/ 193 w 198"/>
                  <a:gd name="T47" fmla="*/ 15 h 29"/>
                  <a:gd name="T48" fmla="*/ 196 w 198"/>
                  <a:gd name="T49" fmla="*/ 19 h 29"/>
                  <a:gd name="T50" fmla="*/ 194 w 198"/>
                  <a:gd name="T51" fmla="*/ 19 h 29"/>
                  <a:gd name="T52" fmla="*/ 189 w 198"/>
                  <a:gd name="T53" fmla="*/ 17 h 29"/>
                  <a:gd name="T54" fmla="*/ 182 w 198"/>
                  <a:gd name="T55" fmla="*/ 13 h 29"/>
                  <a:gd name="T56" fmla="*/ 173 w 198"/>
                  <a:gd name="T57" fmla="*/ 10 h 29"/>
                  <a:gd name="T58" fmla="*/ 162 w 198"/>
                  <a:gd name="T59" fmla="*/ 8 h 29"/>
                  <a:gd name="T60" fmla="*/ 149 w 198"/>
                  <a:gd name="T61" fmla="*/ 8 h 29"/>
                  <a:gd name="T62" fmla="*/ 133 w 198"/>
                  <a:gd name="T63" fmla="*/ 9 h 29"/>
                  <a:gd name="T64" fmla="*/ 115 w 198"/>
                  <a:gd name="T65" fmla="*/ 10 h 29"/>
                  <a:gd name="T66" fmla="*/ 96 w 198"/>
                  <a:gd name="T67" fmla="*/ 11 h 29"/>
                  <a:gd name="T68" fmla="*/ 79 w 198"/>
                  <a:gd name="T69" fmla="*/ 12 h 29"/>
                  <a:gd name="T70" fmla="*/ 64 w 198"/>
                  <a:gd name="T71" fmla="*/ 12 h 29"/>
                  <a:gd name="T72" fmla="*/ 57 w 198"/>
                  <a:gd name="T73" fmla="*/ 12 h 29"/>
                  <a:gd name="T74" fmla="*/ 54 w 198"/>
                  <a:gd name="T75" fmla="*/ 14 h 29"/>
                  <a:gd name="T76" fmla="*/ 51 w 198"/>
                  <a:gd name="T77" fmla="*/ 17 h 29"/>
                  <a:gd name="T78" fmla="*/ 46 w 198"/>
                  <a:gd name="T79" fmla="*/ 21 h 29"/>
                  <a:gd name="T80" fmla="*/ 42 w 198"/>
                  <a:gd name="T81" fmla="*/ 25 h 29"/>
                  <a:gd name="T82" fmla="*/ 36 w 198"/>
                  <a:gd name="T83" fmla="*/ 26 h 29"/>
                  <a:gd name="T84" fmla="*/ 31 w 198"/>
                  <a:gd name="T85" fmla="*/ 28 h 29"/>
                  <a:gd name="T86" fmla="*/ 26 w 198"/>
                  <a:gd name="T87" fmla="*/ 26 h 29"/>
                  <a:gd name="T88" fmla="*/ 23 w 198"/>
                  <a:gd name="T89" fmla="*/ 25 h 29"/>
                  <a:gd name="T90" fmla="*/ 22 w 198"/>
                  <a:gd name="T91" fmla="*/ 23 h 29"/>
                  <a:gd name="T92" fmla="*/ 18 w 198"/>
                  <a:gd name="T93" fmla="*/ 25 h 29"/>
                  <a:gd name="T94" fmla="*/ 13 w 198"/>
                  <a:gd name="T95" fmla="*/ 26 h 29"/>
                  <a:gd name="T96" fmla="*/ 9 w 198"/>
                  <a:gd name="T97" fmla="*/ 26 h 29"/>
                  <a:gd name="T98" fmla="*/ 4 w 198"/>
                  <a:gd name="T99" fmla="*/ 25 h 29"/>
                  <a:gd name="T100" fmla="*/ 0 w 198"/>
                  <a:gd name="T101" fmla="*/ 23 h 2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98"/>
                  <a:gd name="T154" fmla="*/ 0 h 29"/>
                  <a:gd name="T155" fmla="*/ 198 w 198"/>
                  <a:gd name="T156" fmla="*/ 29 h 2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98" h="29">
                    <a:moveTo>
                      <a:pt x="0" y="18"/>
                    </a:moveTo>
                    <a:lnTo>
                      <a:pt x="0" y="18"/>
                    </a:lnTo>
                    <a:lnTo>
                      <a:pt x="1" y="19"/>
                    </a:lnTo>
                    <a:lnTo>
                      <a:pt x="2" y="19"/>
                    </a:lnTo>
                    <a:lnTo>
                      <a:pt x="3" y="20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6" y="20"/>
                    </a:lnTo>
                    <a:lnTo>
                      <a:pt x="7" y="20"/>
                    </a:lnTo>
                    <a:lnTo>
                      <a:pt x="8" y="21"/>
                    </a:lnTo>
                    <a:lnTo>
                      <a:pt x="9" y="20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3" y="20"/>
                    </a:lnTo>
                    <a:lnTo>
                      <a:pt x="14" y="19"/>
                    </a:lnTo>
                    <a:lnTo>
                      <a:pt x="15" y="19"/>
                    </a:lnTo>
                    <a:lnTo>
                      <a:pt x="16" y="19"/>
                    </a:lnTo>
                    <a:lnTo>
                      <a:pt x="17" y="18"/>
                    </a:lnTo>
                    <a:lnTo>
                      <a:pt x="18" y="17"/>
                    </a:lnTo>
                    <a:lnTo>
                      <a:pt x="19" y="16"/>
                    </a:lnTo>
                    <a:lnTo>
                      <a:pt x="20" y="16"/>
                    </a:lnTo>
                    <a:lnTo>
                      <a:pt x="20" y="15"/>
                    </a:lnTo>
                    <a:lnTo>
                      <a:pt x="21" y="14"/>
                    </a:lnTo>
                    <a:lnTo>
                      <a:pt x="21" y="13"/>
                    </a:lnTo>
                    <a:lnTo>
                      <a:pt x="22" y="12"/>
                    </a:lnTo>
                    <a:lnTo>
                      <a:pt x="22" y="11"/>
                    </a:lnTo>
                    <a:lnTo>
                      <a:pt x="22" y="10"/>
                    </a:lnTo>
                    <a:lnTo>
                      <a:pt x="23" y="9"/>
                    </a:lnTo>
                    <a:lnTo>
                      <a:pt x="23" y="8"/>
                    </a:lnTo>
                    <a:lnTo>
                      <a:pt x="23" y="7"/>
                    </a:lnTo>
                    <a:lnTo>
                      <a:pt x="23" y="4"/>
                    </a:lnTo>
                    <a:lnTo>
                      <a:pt x="23" y="7"/>
                    </a:lnTo>
                    <a:lnTo>
                      <a:pt x="24" y="8"/>
                    </a:lnTo>
                    <a:lnTo>
                      <a:pt x="25" y="9"/>
                    </a:lnTo>
                    <a:lnTo>
                      <a:pt x="26" y="10"/>
                    </a:lnTo>
                    <a:lnTo>
                      <a:pt x="26" y="11"/>
                    </a:lnTo>
                    <a:lnTo>
                      <a:pt x="27" y="12"/>
                    </a:lnTo>
                    <a:lnTo>
                      <a:pt x="28" y="13"/>
                    </a:lnTo>
                    <a:lnTo>
                      <a:pt x="29" y="14"/>
                    </a:lnTo>
                    <a:lnTo>
                      <a:pt x="30" y="14"/>
                    </a:lnTo>
                    <a:lnTo>
                      <a:pt x="31" y="15"/>
                    </a:lnTo>
                    <a:lnTo>
                      <a:pt x="32" y="15"/>
                    </a:lnTo>
                    <a:lnTo>
                      <a:pt x="33" y="15"/>
                    </a:lnTo>
                    <a:lnTo>
                      <a:pt x="34" y="15"/>
                    </a:lnTo>
                    <a:lnTo>
                      <a:pt x="35" y="15"/>
                    </a:lnTo>
                    <a:lnTo>
                      <a:pt x="36" y="15"/>
                    </a:lnTo>
                    <a:lnTo>
                      <a:pt x="37" y="14"/>
                    </a:lnTo>
                    <a:lnTo>
                      <a:pt x="38" y="14"/>
                    </a:lnTo>
                    <a:lnTo>
                      <a:pt x="39" y="13"/>
                    </a:lnTo>
                    <a:lnTo>
                      <a:pt x="40" y="13"/>
                    </a:lnTo>
                    <a:lnTo>
                      <a:pt x="41" y="12"/>
                    </a:lnTo>
                    <a:lnTo>
                      <a:pt x="41" y="11"/>
                    </a:lnTo>
                    <a:lnTo>
                      <a:pt x="42" y="10"/>
                    </a:lnTo>
                    <a:lnTo>
                      <a:pt x="43" y="9"/>
                    </a:lnTo>
                    <a:lnTo>
                      <a:pt x="44" y="8"/>
                    </a:lnTo>
                    <a:lnTo>
                      <a:pt x="44" y="7"/>
                    </a:lnTo>
                    <a:lnTo>
                      <a:pt x="45" y="6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46" y="1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5" y="0"/>
                    </a:lnTo>
                    <a:lnTo>
                      <a:pt x="58" y="0"/>
                    </a:lnTo>
                    <a:lnTo>
                      <a:pt x="62" y="0"/>
                    </a:lnTo>
                    <a:lnTo>
                      <a:pt x="66" y="0"/>
                    </a:lnTo>
                    <a:lnTo>
                      <a:pt x="70" y="0"/>
                    </a:lnTo>
                    <a:lnTo>
                      <a:pt x="74" y="0"/>
                    </a:lnTo>
                    <a:lnTo>
                      <a:pt x="78" y="0"/>
                    </a:lnTo>
                    <a:lnTo>
                      <a:pt x="81" y="0"/>
                    </a:lnTo>
                    <a:lnTo>
                      <a:pt x="85" y="0"/>
                    </a:lnTo>
                    <a:lnTo>
                      <a:pt x="90" y="0"/>
                    </a:lnTo>
                    <a:lnTo>
                      <a:pt x="93" y="0"/>
                    </a:lnTo>
                    <a:lnTo>
                      <a:pt x="97" y="0"/>
                    </a:lnTo>
                    <a:lnTo>
                      <a:pt x="101" y="0"/>
                    </a:lnTo>
                    <a:lnTo>
                      <a:pt x="105" y="0"/>
                    </a:lnTo>
                    <a:lnTo>
                      <a:pt x="109" y="0"/>
                    </a:lnTo>
                    <a:lnTo>
                      <a:pt x="112" y="0"/>
                    </a:lnTo>
                    <a:lnTo>
                      <a:pt x="116" y="0"/>
                    </a:lnTo>
                    <a:lnTo>
                      <a:pt x="121" y="0"/>
                    </a:lnTo>
                    <a:lnTo>
                      <a:pt x="124" y="1"/>
                    </a:lnTo>
                    <a:lnTo>
                      <a:pt x="128" y="1"/>
                    </a:lnTo>
                    <a:lnTo>
                      <a:pt x="132" y="1"/>
                    </a:lnTo>
                    <a:lnTo>
                      <a:pt x="136" y="1"/>
                    </a:lnTo>
                    <a:lnTo>
                      <a:pt x="140" y="1"/>
                    </a:lnTo>
                    <a:lnTo>
                      <a:pt x="143" y="1"/>
                    </a:lnTo>
                    <a:lnTo>
                      <a:pt x="147" y="1"/>
                    </a:lnTo>
                    <a:lnTo>
                      <a:pt x="151" y="1"/>
                    </a:lnTo>
                    <a:lnTo>
                      <a:pt x="155" y="1"/>
                    </a:lnTo>
                    <a:lnTo>
                      <a:pt x="159" y="1"/>
                    </a:lnTo>
                    <a:lnTo>
                      <a:pt x="163" y="1"/>
                    </a:lnTo>
                    <a:lnTo>
                      <a:pt x="166" y="1"/>
                    </a:lnTo>
                    <a:lnTo>
                      <a:pt x="170" y="1"/>
                    </a:lnTo>
                    <a:lnTo>
                      <a:pt x="171" y="1"/>
                    </a:lnTo>
                    <a:lnTo>
                      <a:pt x="172" y="2"/>
                    </a:lnTo>
                    <a:lnTo>
                      <a:pt x="173" y="2"/>
                    </a:lnTo>
                    <a:lnTo>
                      <a:pt x="174" y="3"/>
                    </a:lnTo>
                    <a:lnTo>
                      <a:pt x="175" y="3"/>
                    </a:lnTo>
                    <a:lnTo>
                      <a:pt x="175" y="4"/>
                    </a:lnTo>
                    <a:lnTo>
                      <a:pt x="176" y="4"/>
                    </a:lnTo>
                    <a:lnTo>
                      <a:pt x="177" y="4"/>
                    </a:lnTo>
                    <a:lnTo>
                      <a:pt x="178" y="6"/>
                    </a:lnTo>
                    <a:lnTo>
                      <a:pt x="179" y="6"/>
                    </a:lnTo>
                    <a:lnTo>
                      <a:pt x="181" y="7"/>
                    </a:lnTo>
                    <a:lnTo>
                      <a:pt x="182" y="7"/>
                    </a:lnTo>
                    <a:lnTo>
                      <a:pt x="183" y="8"/>
                    </a:lnTo>
                    <a:lnTo>
                      <a:pt x="184" y="8"/>
                    </a:lnTo>
                    <a:lnTo>
                      <a:pt x="185" y="9"/>
                    </a:lnTo>
                    <a:lnTo>
                      <a:pt x="186" y="9"/>
                    </a:lnTo>
                    <a:lnTo>
                      <a:pt x="186" y="10"/>
                    </a:lnTo>
                    <a:lnTo>
                      <a:pt x="187" y="10"/>
                    </a:lnTo>
                    <a:lnTo>
                      <a:pt x="188" y="11"/>
                    </a:lnTo>
                    <a:lnTo>
                      <a:pt x="189" y="12"/>
                    </a:lnTo>
                    <a:lnTo>
                      <a:pt x="190" y="12"/>
                    </a:lnTo>
                    <a:lnTo>
                      <a:pt x="191" y="13"/>
                    </a:lnTo>
                    <a:lnTo>
                      <a:pt x="191" y="14"/>
                    </a:lnTo>
                    <a:lnTo>
                      <a:pt x="192" y="14"/>
                    </a:lnTo>
                    <a:lnTo>
                      <a:pt x="193" y="15"/>
                    </a:lnTo>
                    <a:lnTo>
                      <a:pt x="194" y="16"/>
                    </a:lnTo>
                    <a:lnTo>
                      <a:pt x="194" y="17"/>
                    </a:lnTo>
                    <a:lnTo>
                      <a:pt x="195" y="17"/>
                    </a:lnTo>
                    <a:lnTo>
                      <a:pt x="196" y="18"/>
                    </a:lnTo>
                    <a:lnTo>
                      <a:pt x="196" y="19"/>
                    </a:lnTo>
                    <a:lnTo>
                      <a:pt x="197" y="20"/>
                    </a:lnTo>
                    <a:lnTo>
                      <a:pt x="197" y="21"/>
                    </a:lnTo>
                    <a:lnTo>
                      <a:pt x="196" y="20"/>
                    </a:lnTo>
                    <a:lnTo>
                      <a:pt x="195" y="20"/>
                    </a:lnTo>
                    <a:lnTo>
                      <a:pt x="194" y="19"/>
                    </a:lnTo>
                    <a:lnTo>
                      <a:pt x="193" y="19"/>
                    </a:lnTo>
                    <a:lnTo>
                      <a:pt x="192" y="18"/>
                    </a:lnTo>
                    <a:lnTo>
                      <a:pt x="191" y="18"/>
                    </a:lnTo>
                    <a:lnTo>
                      <a:pt x="190" y="17"/>
                    </a:lnTo>
                    <a:lnTo>
                      <a:pt x="189" y="17"/>
                    </a:lnTo>
                    <a:lnTo>
                      <a:pt x="188" y="16"/>
                    </a:lnTo>
                    <a:lnTo>
                      <a:pt x="186" y="15"/>
                    </a:lnTo>
                    <a:lnTo>
                      <a:pt x="184" y="14"/>
                    </a:lnTo>
                    <a:lnTo>
                      <a:pt x="182" y="13"/>
                    </a:lnTo>
                    <a:lnTo>
                      <a:pt x="180" y="13"/>
                    </a:lnTo>
                    <a:lnTo>
                      <a:pt x="178" y="12"/>
                    </a:lnTo>
                    <a:lnTo>
                      <a:pt x="176" y="11"/>
                    </a:lnTo>
                    <a:lnTo>
                      <a:pt x="175" y="11"/>
                    </a:lnTo>
                    <a:lnTo>
                      <a:pt x="173" y="10"/>
                    </a:lnTo>
                    <a:lnTo>
                      <a:pt x="171" y="10"/>
                    </a:lnTo>
                    <a:lnTo>
                      <a:pt x="169" y="9"/>
                    </a:lnTo>
                    <a:lnTo>
                      <a:pt x="166" y="9"/>
                    </a:lnTo>
                    <a:lnTo>
                      <a:pt x="164" y="9"/>
                    </a:lnTo>
                    <a:lnTo>
                      <a:pt x="162" y="8"/>
                    </a:lnTo>
                    <a:lnTo>
                      <a:pt x="160" y="8"/>
                    </a:lnTo>
                    <a:lnTo>
                      <a:pt x="157" y="8"/>
                    </a:lnTo>
                    <a:lnTo>
                      <a:pt x="154" y="8"/>
                    </a:lnTo>
                    <a:lnTo>
                      <a:pt x="152" y="8"/>
                    </a:lnTo>
                    <a:lnTo>
                      <a:pt x="149" y="8"/>
                    </a:lnTo>
                    <a:lnTo>
                      <a:pt x="146" y="8"/>
                    </a:lnTo>
                    <a:lnTo>
                      <a:pt x="143" y="9"/>
                    </a:lnTo>
                    <a:lnTo>
                      <a:pt x="141" y="9"/>
                    </a:lnTo>
                    <a:lnTo>
                      <a:pt x="137" y="9"/>
                    </a:lnTo>
                    <a:lnTo>
                      <a:pt x="133" y="9"/>
                    </a:lnTo>
                    <a:lnTo>
                      <a:pt x="131" y="9"/>
                    </a:lnTo>
                    <a:lnTo>
                      <a:pt x="127" y="10"/>
                    </a:lnTo>
                    <a:lnTo>
                      <a:pt x="122" y="10"/>
                    </a:lnTo>
                    <a:lnTo>
                      <a:pt x="119" y="10"/>
                    </a:lnTo>
                    <a:lnTo>
                      <a:pt x="115" y="10"/>
                    </a:lnTo>
                    <a:lnTo>
                      <a:pt x="111" y="10"/>
                    </a:lnTo>
                    <a:lnTo>
                      <a:pt x="108" y="10"/>
                    </a:lnTo>
                    <a:lnTo>
                      <a:pt x="103" y="11"/>
                    </a:lnTo>
                    <a:lnTo>
                      <a:pt x="100" y="11"/>
                    </a:lnTo>
                    <a:lnTo>
                      <a:pt x="96" y="11"/>
                    </a:lnTo>
                    <a:lnTo>
                      <a:pt x="92" y="11"/>
                    </a:lnTo>
                    <a:lnTo>
                      <a:pt x="89" y="11"/>
                    </a:lnTo>
                    <a:lnTo>
                      <a:pt x="85" y="11"/>
                    </a:lnTo>
                    <a:lnTo>
                      <a:pt x="81" y="11"/>
                    </a:lnTo>
                    <a:lnTo>
                      <a:pt x="79" y="12"/>
                    </a:lnTo>
                    <a:lnTo>
                      <a:pt x="75" y="12"/>
                    </a:lnTo>
                    <a:lnTo>
                      <a:pt x="72" y="12"/>
                    </a:lnTo>
                    <a:lnTo>
                      <a:pt x="69" y="12"/>
                    </a:lnTo>
                    <a:lnTo>
                      <a:pt x="67" y="12"/>
                    </a:lnTo>
                    <a:lnTo>
                      <a:pt x="64" y="12"/>
                    </a:lnTo>
                    <a:lnTo>
                      <a:pt x="62" y="12"/>
                    </a:lnTo>
                    <a:lnTo>
                      <a:pt x="60" y="12"/>
                    </a:lnTo>
                    <a:lnTo>
                      <a:pt x="59" y="12"/>
                    </a:lnTo>
                    <a:lnTo>
                      <a:pt x="57" y="12"/>
                    </a:lnTo>
                    <a:lnTo>
                      <a:pt x="56" y="12"/>
                    </a:lnTo>
                    <a:lnTo>
                      <a:pt x="56" y="13"/>
                    </a:lnTo>
                    <a:lnTo>
                      <a:pt x="55" y="13"/>
                    </a:lnTo>
                    <a:lnTo>
                      <a:pt x="55" y="14"/>
                    </a:lnTo>
                    <a:lnTo>
                      <a:pt x="54" y="14"/>
                    </a:lnTo>
                    <a:lnTo>
                      <a:pt x="54" y="15"/>
                    </a:lnTo>
                    <a:lnTo>
                      <a:pt x="53" y="15"/>
                    </a:lnTo>
                    <a:lnTo>
                      <a:pt x="53" y="16"/>
                    </a:lnTo>
                    <a:lnTo>
                      <a:pt x="52" y="17"/>
                    </a:lnTo>
                    <a:lnTo>
                      <a:pt x="51" y="17"/>
                    </a:lnTo>
                    <a:lnTo>
                      <a:pt x="50" y="18"/>
                    </a:lnTo>
                    <a:lnTo>
                      <a:pt x="49" y="19"/>
                    </a:lnTo>
                    <a:lnTo>
                      <a:pt x="48" y="19"/>
                    </a:lnTo>
                    <a:lnTo>
                      <a:pt x="47" y="20"/>
                    </a:lnTo>
                    <a:lnTo>
                      <a:pt x="46" y="21"/>
                    </a:lnTo>
                    <a:lnTo>
                      <a:pt x="45" y="23"/>
                    </a:lnTo>
                    <a:lnTo>
                      <a:pt x="44" y="24"/>
                    </a:lnTo>
                    <a:lnTo>
                      <a:pt x="43" y="24"/>
                    </a:lnTo>
                    <a:lnTo>
                      <a:pt x="42" y="25"/>
                    </a:lnTo>
                    <a:lnTo>
                      <a:pt x="41" y="25"/>
                    </a:lnTo>
                    <a:lnTo>
                      <a:pt x="40" y="25"/>
                    </a:lnTo>
                    <a:lnTo>
                      <a:pt x="38" y="26"/>
                    </a:lnTo>
                    <a:lnTo>
                      <a:pt x="37" y="26"/>
                    </a:lnTo>
                    <a:lnTo>
                      <a:pt x="36" y="26"/>
                    </a:lnTo>
                    <a:lnTo>
                      <a:pt x="35" y="28"/>
                    </a:lnTo>
                    <a:lnTo>
                      <a:pt x="34" y="28"/>
                    </a:lnTo>
                    <a:lnTo>
                      <a:pt x="33" y="28"/>
                    </a:lnTo>
                    <a:lnTo>
                      <a:pt x="31" y="28"/>
                    </a:lnTo>
                    <a:lnTo>
                      <a:pt x="30" y="28"/>
                    </a:lnTo>
                    <a:lnTo>
                      <a:pt x="29" y="28"/>
                    </a:lnTo>
                    <a:lnTo>
                      <a:pt x="28" y="28"/>
                    </a:lnTo>
                    <a:lnTo>
                      <a:pt x="27" y="26"/>
                    </a:lnTo>
                    <a:lnTo>
                      <a:pt x="26" y="26"/>
                    </a:lnTo>
                    <a:lnTo>
                      <a:pt x="25" y="26"/>
                    </a:lnTo>
                    <a:lnTo>
                      <a:pt x="24" y="26"/>
                    </a:lnTo>
                    <a:lnTo>
                      <a:pt x="24" y="25"/>
                    </a:lnTo>
                    <a:lnTo>
                      <a:pt x="23" y="25"/>
                    </a:lnTo>
                    <a:lnTo>
                      <a:pt x="23" y="24"/>
                    </a:lnTo>
                    <a:lnTo>
                      <a:pt x="22" y="24"/>
                    </a:lnTo>
                    <a:lnTo>
                      <a:pt x="22" y="23"/>
                    </a:lnTo>
                    <a:lnTo>
                      <a:pt x="23" y="23"/>
                    </a:lnTo>
                    <a:lnTo>
                      <a:pt x="22" y="23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19" y="24"/>
                    </a:lnTo>
                    <a:lnTo>
                      <a:pt x="19" y="25"/>
                    </a:lnTo>
                    <a:lnTo>
                      <a:pt x="18" y="25"/>
                    </a:lnTo>
                    <a:lnTo>
                      <a:pt x="17" y="25"/>
                    </a:lnTo>
                    <a:lnTo>
                      <a:pt x="16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3" y="26"/>
                    </a:lnTo>
                    <a:lnTo>
                      <a:pt x="12" y="26"/>
                    </a:lnTo>
                    <a:lnTo>
                      <a:pt x="11" y="26"/>
                    </a:lnTo>
                    <a:lnTo>
                      <a:pt x="10" y="26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7" y="26"/>
                    </a:lnTo>
                    <a:lnTo>
                      <a:pt x="6" y="26"/>
                    </a:lnTo>
                    <a:lnTo>
                      <a:pt x="5" y="26"/>
                    </a:lnTo>
                    <a:lnTo>
                      <a:pt x="4" y="25"/>
                    </a:lnTo>
                    <a:lnTo>
                      <a:pt x="3" y="25"/>
                    </a:lnTo>
                    <a:lnTo>
                      <a:pt x="2" y="25"/>
                    </a:lnTo>
                    <a:lnTo>
                      <a:pt x="2" y="24"/>
                    </a:lnTo>
                    <a:lnTo>
                      <a:pt x="1" y="24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7" name="Freeform 195"/>
              <p:cNvSpPr>
                <a:spLocks/>
              </p:cNvSpPr>
              <p:nvPr/>
            </p:nvSpPr>
            <p:spPr bwMode="auto">
              <a:xfrm>
                <a:off x="3168" y="2256"/>
                <a:ext cx="65" cy="145"/>
              </a:xfrm>
              <a:custGeom>
                <a:avLst/>
                <a:gdLst>
                  <a:gd name="T0" fmla="*/ 41 w 50"/>
                  <a:gd name="T1" fmla="*/ 3 h 87"/>
                  <a:gd name="T2" fmla="*/ 36 w 50"/>
                  <a:gd name="T3" fmla="*/ 6 h 87"/>
                  <a:gd name="T4" fmla="*/ 30 w 50"/>
                  <a:gd name="T5" fmla="*/ 9 h 87"/>
                  <a:gd name="T6" fmla="*/ 25 w 50"/>
                  <a:gd name="T7" fmla="*/ 12 h 87"/>
                  <a:gd name="T8" fmla="*/ 21 w 50"/>
                  <a:gd name="T9" fmla="*/ 16 h 87"/>
                  <a:gd name="T10" fmla="*/ 24 w 50"/>
                  <a:gd name="T11" fmla="*/ 16 h 87"/>
                  <a:gd name="T12" fmla="*/ 29 w 50"/>
                  <a:gd name="T13" fmla="*/ 15 h 87"/>
                  <a:gd name="T14" fmla="*/ 35 w 50"/>
                  <a:gd name="T15" fmla="*/ 14 h 87"/>
                  <a:gd name="T16" fmla="*/ 37 w 50"/>
                  <a:gd name="T17" fmla="*/ 18 h 87"/>
                  <a:gd name="T18" fmla="*/ 34 w 50"/>
                  <a:gd name="T19" fmla="*/ 24 h 87"/>
                  <a:gd name="T20" fmla="*/ 27 w 50"/>
                  <a:gd name="T21" fmla="*/ 30 h 87"/>
                  <a:gd name="T22" fmla="*/ 18 w 50"/>
                  <a:gd name="T23" fmla="*/ 35 h 87"/>
                  <a:gd name="T24" fmla="*/ 11 w 50"/>
                  <a:gd name="T25" fmla="*/ 39 h 87"/>
                  <a:gd name="T26" fmla="*/ 11 w 50"/>
                  <a:gd name="T27" fmla="*/ 41 h 87"/>
                  <a:gd name="T28" fmla="*/ 16 w 50"/>
                  <a:gd name="T29" fmla="*/ 39 h 87"/>
                  <a:gd name="T30" fmla="*/ 22 w 50"/>
                  <a:gd name="T31" fmla="*/ 38 h 87"/>
                  <a:gd name="T32" fmla="*/ 27 w 50"/>
                  <a:gd name="T33" fmla="*/ 37 h 87"/>
                  <a:gd name="T34" fmla="*/ 33 w 50"/>
                  <a:gd name="T35" fmla="*/ 36 h 87"/>
                  <a:gd name="T36" fmla="*/ 31 w 50"/>
                  <a:gd name="T37" fmla="*/ 38 h 87"/>
                  <a:gd name="T38" fmla="*/ 28 w 50"/>
                  <a:gd name="T39" fmla="*/ 44 h 87"/>
                  <a:gd name="T40" fmla="*/ 24 w 50"/>
                  <a:gd name="T41" fmla="*/ 47 h 87"/>
                  <a:gd name="T42" fmla="*/ 20 w 50"/>
                  <a:gd name="T43" fmla="*/ 49 h 87"/>
                  <a:gd name="T44" fmla="*/ 14 w 50"/>
                  <a:gd name="T45" fmla="*/ 51 h 87"/>
                  <a:gd name="T46" fmla="*/ 9 w 50"/>
                  <a:gd name="T47" fmla="*/ 52 h 87"/>
                  <a:gd name="T48" fmla="*/ 10 w 50"/>
                  <a:gd name="T49" fmla="*/ 55 h 87"/>
                  <a:gd name="T50" fmla="*/ 14 w 50"/>
                  <a:gd name="T51" fmla="*/ 56 h 87"/>
                  <a:gd name="T52" fmla="*/ 20 w 50"/>
                  <a:gd name="T53" fmla="*/ 56 h 87"/>
                  <a:gd name="T54" fmla="*/ 25 w 50"/>
                  <a:gd name="T55" fmla="*/ 57 h 87"/>
                  <a:gd name="T56" fmla="*/ 22 w 50"/>
                  <a:gd name="T57" fmla="*/ 59 h 87"/>
                  <a:gd name="T58" fmla="*/ 16 w 50"/>
                  <a:gd name="T59" fmla="*/ 60 h 87"/>
                  <a:gd name="T60" fmla="*/ 11 w 50"/>
                  <a:gd name="T61" fmla="*/ 62 h 87"/>
                  <a:gd name="T62" fmla="*/ 7 w 50"/>
                  <a:gd name="T63" fmla="*/ 63 h 87"/>
                  <a:gd name="T64" fmla="*/ 12 w 50"/>
                  <a:gd name="T65" fmla="*/ 66 h 87"/>
                  <a:gd name="T66" fmla="*/ 17 w 50"/>
                  <a:gd name="T67" fmla="*/ 69 h 87"/>
                  <a:gd name="T68" fmla="*/ 17 w 50"/>
                  <a:gd name="T69" fmla="*/ 73 h 87"/>
                  <a:gd name="T70" fmla="*/ 13 w 50"/>
                  <a:gd name="T71" fmla="*/ 75 h 87"/>
                  <a:gd name="T72" fmla="*/ 8 w 50"/>
                  <a:gd name="T73" fmla="*/ 74 h 87"/>
                  <a:gd name="T74" fmla="*/ 3 w 50"/>
                  <a:gd name="T75" fmla="*/ 71 h 87"/>
                  <a:gd name="T76" fmla="*/ 0 w 50"/>
                  <a:gd name="T77" fmla="*/ 71 h 87"/>
                  <a:gd name="T78" fmla="*/ 4 w 50"/>
                  <a:gd name="T79" fmla="*/ 76 h 87"/>
                  <a:gd name="T80" fmla="*/ 11 w 50"/>
                  <a:gd name="T81" fmla="*/ 82 h 87"/>
                  <a:gd name="T82" fmla="*/ 16 w 50"/>
                  <a:gd name="T83" fmla="*/ 84 h 87"/>
                  <a:gd name="T84" fmla="*/ 22 w 50"/>
                  <a:gd name="T85" fmla="*/ 83 h 87"/>
                  <a:gd name="T86" fmla="*/ 24 w 50"/>
                  <a:gd name="T87" fmla="*/ 77 h 87"/>
                  <a:gd name="T88" fmla="*/ 30 w 50"/>
                  <a:gd name="T89" fmla="*/ 77 h 87"/>
                  <a:gd name="T90" fmla="*/ 32 w 50"/>
                  <a:gd name="T91" fmla="*/ 71 h 87"/>
                  <a:gd name="T92" fmla="*/ 33 w 50"/>
                  <a:gd name="T93" fmla="*/ 65 h 87"/>
                  <a:gd name="T94" fmla="*/ 35 w 50"/>
                  <a:gd name="T95" fmla="*/ 62 h 87"/>
                  <a:gd name="T96" fmla="*/ 39 w 50"/>
                  <a:gd name="T97" fmla="*/ 60 h 87"/>
                  <a:gd name="T98" fmla="*/ 40 w 50"/>
                  <a:gd name="T99" fmla="*/ 53 h 87"/>
                  <a:gd name="T100" fmla="*/ 39 w 50"/>
                  <a:gd name="T101" fmla="*/ 47 h 87"/>
                  <a:gd name="T102" fmla="*/ 42 w 50"/>
                  <a:gd name="T103" fmla="*/ 44 h 87"/>
                  <a:gd name="T104" fmla="*/ 45 w 50"/>
                  <a:gd name="T105" fmla="*/ 38 h 87"/>
                  <a:gd name="T106" fmla="*/ 42 w 50"/>
                  <a:gd name="T107" fmla="*/ 33 h 87"/>
                  <a:gd name="T108" fmla="*/ 45 w 50"/>
                  <a:gd name="T109" fmla="*/ 32 h 87"/>
                  <a:gd name="T110" fmla="*/ 49 w 50"/>
                  <a:gd name="T111" fmla="*/ 28 h 87"/>
                  <a:gd name="T112" fmla="*/ 47 w 50"/>
                  <a:gd name="T113" fmla="*/ 21 h 87"/>
                  <a:gd name="T114" fmla="*/ 47 w 50"/>
                  <a:gd name="T115" fmla="*/ 17 h 87"/>
                  <a:gd name="T116" fmla="*/ 49 w 50"/>
                  <a:gd name="T117" fmla="*/ 11 h 87"/>
                  <a:gd name="T118" fmla="*/ 49 w 50"/>
                  <a:gd name="T119" fmla="*/ 5 h 87"/>
                  <a:gd name="T120" fmla="*/ 46 w 50"/>
                  <a:gd name="T121" fmla="*/ 0 h 8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0"/>
                  <a:gd name="T184" fmla="*/ 0 h 87"/>
                  <a:gd name="T185" fmla="*/ 50 w 50"/>
                  <a:gd name="T186" fmla="*/ 87 h 8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0" h="87">
                    <a:moveTo>
                      <a:pt x="46" y="0"/>
                    </a:moveTo>
                    <a:lnTo>
                      <a:pt x="45" y="1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1" y="3"/>
                    </a:lnTo>
                    <a:lnTo>
                      <a:pt x="40" y="3"/>
                    </a:lnTo>
                    <a:lnTo>
                      <a:pt x="39" y="4"/>
                    </a:lnTo>
                    <a:lnTo>
                      <a:pt x="38" y="4"/>
                    </a:lnTo>
                    <a:lnTo>
                      <a:pt x="37" y="5"/>
                    </a:lnTo>
                    <a:lnTo>
                      <a:pt x="36" y="6"/>
                    </a:lnTo>
                    <a:lnTo>
                      <a:pt x="35" y="7"/>
                    </a:lnTo>
                    <a:lnTo>
                      <a:pt x="34" y="7"/>
                    </a:lnTo>
                    <a:lnTo>
                      <a:pt x="33" y="8"/>
                    </a:lnTo>
                    <a:lnTo>
                      <a:pt x="32" y="8"/>
                    </a:lnTo>
                    <a:lnTo>
                      <a:pt x="31" y="9"/>
                    </a:lnTo>
                    <a:lnTo>
                      <a:pt x="30" y="9"/>
                    </a:lnTo>
                    <a:lnTo>
                      <a:pt x="30" y="10"/>
                    </a:lnTo>
                    <a:lnTo>
                      <a:pt x="29" y="10"/>
                    </a:lnTo>
                    <a:lnTo>
                      <a:pt x="28" y="11"/>
                    </a:lnTo>
                    <a:lnTo>
                      <a:pt x="27" y="11"/>
                    </a:lnTo>
                    <a:lnTo>
                      <a:pt x="26" y="12"/>
                    </a:lnTo>
                    <a:lnTo>
                      <a:pt x="25" y="12"/>
                    </a:lnTo>
                    <a:lnTo>
                      <a:pt x="24" y="14"/>
                    </a:lnTo>
                    <a:lnTo>
                      <a:pt x="24" y="15"/>
                    </a:lnTo>
                    <a:lnTo>
                      <a:pt x="23" y="15"/>
                    </a:lnTo>
                    <a:lnTo>
                      <a:pt x="22" y="16"/>
                    </a:lnTo>
                    <a:lnTo>
                      <a:pt x="21" y="16"/>
                    </a:lnTo>
                    <a:lnTo>
                      <a:pt x="20" y="17"/>
                    </a:lnTo>
                    <a:lnTo>
                      <a:pt x="21" y="17"/>
                    </a:lnTo>
                    <a:lnTo>
                      <a:pt x="22" y="17"/>
                    </a:lnTo>
                    <a:lnTo>
                      <a:pt x="23" y="17"/>
                    </a:lnTo>
                    <a:lnTo>
                      <a:pt x="23" y="16"/>
                    </a:lnTo>
                    <a:lnTo>
                      <a:pt x="24" y="16"/>
                    </a:lnTo>
                    <a:lnTo>
                      <a:pt x="25" y="16"/>
                    </a:lnTo>
                    <a:lnTo>
                      <a:pt x="26" y="16"/>
                    </a:lnTo>
                    <a:lnTo>
                      <a:pt x="27" y="16"/>
                    </a:lnTo>
                    <a:lnTo>
                      <a:pt x="28" y="15"/>
                    </a:lnTo>
                    <a:lnTo>
                      <a:pt x="29" y="15"/>
                    </a:lnTo>
                    <a:lnTo>
                      <a:pt x="30" y="15"/>
                    </a:lnTo>
                    <a:lnTo>
                      <a:pt x="31" y="15"/>
                    </a:lnTo>
                    <a:lnTo>
                      <a:pt x="32" y="15"/>
                    </a:lnTo>
                    <a:lnTo>
                      <a:pt x="33" y="15"/>
                    </a:lnTo>
                    <a:lnTo>
                      <a:pt x="34" y="14"/>
                    </a:lnTo>
                    <a:lnTo>
                      <a:pt x="35" y="14"/>
                    </a:lnTo>
                    <a:lnTo>
                      <a:pt x="36" y="14"/>
                    </a:lnTo>
                    <a:lnTo>
                      <a:pt x="37" y="15"/>
                    </a:lnTo>
                    <a:lnTo>
                      <a:pt x="37" y="16"/>
                    </a:lnTo>
                    <a:lnTo>
                      <a:pt x="37" y="17"/>
                    </a:lnTo>
                    <a:lnTo>
                      <a:pt x="37" y="18"/>
                    </a:lnTo>
                    <a:lnTo>
                      <a:pt x="37" y="19"/>
                    </a:lnTo>
                    <a:lnTo>
                      <a:pt x="37" y="20"/>
                    </a:lnTo>
                    <a:lnTo>
                      <a:pt x="36" y="21"/>
                    </a:lnTo>
                    <a:lnTo>
                      <a:pt x="36" y="22"/>
                    </a:lnTo>
                    <a:lnTo>
                      <a:pt x="35" y="23"/>
                    </a:lnTo>
                    <a:lnTo>
                      <a:pt x="34" y="24"/>
                    </a:lnTo>
                    <a:lnTo>
                      <a:pt x="33" y="25"/>
                    </a:lnTo>
                    <a:lnTo>
                      <a:pt x="32" y="26"/>
                    </a:lnTo>
                    <a:lnTo>
                      <a:pt x="31" y="28"/>
                    </a:lnTo>
                    <a:lnTo>
                      <a:pt x="30" y="28"/>
                    </a:lnTo>
                    <a:lnTo>
                      <a:pt x="28" y="29"/>
                    </a:lnTo>
                    <a:lnTo>
                      <a:pt x="27" y="30"/>
                    </a:lnTo>
                    <a:lnTo>
                      <a:pt x="25" y="31"/>
                    </a:lnTo>
                    <a:lnTo>
                      <a:pt x="24" y="32"/>
                    </a:lnTo>
                    <a:lnTo>
                      <a:pt x="23" y="33"/>
                    </a:lnTo>
                    <a:lnTo>
                      <a:pt x="22" y="34"/>
                    </a:lnTo>
                    <a:lnTo>
                      <a:pt x="20" y="34"/>
                    </a:lnTo>
                    <a:lnTo>
                      <a:pt x="18" y="35"/>
                    </a:lnTo>
                    <a:lnTo>
                      <a:pt x="17" y="36"/>
                    </a:lnTo>
                    <a:lnTo>
                      <a:pt x="15" y="37"/>
                    </a:lnTo>
                    <a:lnTo>
                      <a:pt x="14" y="37"/>
                    </a:lnTo>
                    <a:lnTo>
                      <a:pt x="13" y="38"/>
                    </a:lnTo>
                    <a:lnTo>
                      <a:pt x="12" y="38"/>
                    </a:lnTo>
                    <a:lnTo>
                      <a:pt x="11" y="39"/>
                    </a:lnTo>
                    <a:lnTo>
                      <a:pt x="10" y="39"/>
                    </a:lnTo>
                    <a:lnTo>
                      <a:pt x="9" y="41"/>
                    </a:lnTo>
                    <a:lnTo>
                      <a:pt x="8" y="41"/>
                    </a:lnTo>
                    <a:lnTo>
                      <a:pt x="9" y="41"/>
                    </a:lnTo>
                    <a:lnTo>
                      <a:pt x="10" y="41"/>
                    </a:lnTo>
                    <a:lnTo>
                      <a:pt x="11" y="41"/>
                    </a:lnTo>
                    <a:lnTo>
                      <a:pt x="12" y="41"/>
                    </a:lnTo>
                    <a:lnTo>
                      <a:pt x="12" y="39"/>
                    </a:lnTo>
                    <a:lnTo>
                      <a:pt x="13" y="39"/>
                    </a:lnTo>
                    <a:lnTo>
                      <a:pt x="14" y="39"/>
                    </a:lnTo>
                    <a:lnTo>
                      <a:pt x="15" y="39"/>
                    </a:lnTo>
                    <a:lnTo>
                      <a:pt x="16" y="39"/>
                    </a:lnTo>
                    <a:lnTo>
                      <a:pt x="17" y="39"/>
                    </a:lnTo>
                    <a:lnTo>
                      <a:pt x="18" y="38"/>
                    </a:lnTo>
                    <a:lnTo>
                      <a:pt x="19" y="38"/>
                    </a:lnTo>
                    <a:lnTo>
                      <a:pt x="20" y="38"/>
                    </a:lnTo>
                    <a:lnTo>
                      <a:pt x="21" y="38"/>
                    </a:lnTo>
                    <a:lnTo>
                      <a:pt x="22" y="38"/>
                    </a:lnTo>
                    <a:lnTo>
                      <a:pt x="23" y="38"/>
                    </a:lnTo>
                    <a:lnTo>
                      <a:pt x="24" y="37"/>
                    </a:lnTo>
                    <a:lnTo>
                      <a:pt x="25" y="37"/>
                    </a:lnTo>
                    <a:lnTo>
                      <a:pt x="26" y="37"/>
                    </a:lnTo>
                    <a:lnTo>
                      <a:pt x="27" y="37"/>
                    </a:lnTo>
                    <a:lnTo>
                      <a:pt x="28" y="37"/>
                    </a:lnTo>
                    <a:lnTo>
                      <a:pt x="29" y="36"/>
                    </a:lnTo>
                    <a:lnTo>
                      <a:pt x="30" y="36"/>
                    </a:lnTo>
                    <a:lnTo>
                      <a:pt x="31" y="36"/>
                    </a:lnTo>
                    <a:lnTo>
                      <a:pt x="32" y="36"/>
                    </a:lnTo>
                    <a:lnTo>
                      <a:pt x="33" y="36"/>
                    </a:lnTo>
                    <a:lnTo>
                      <a:pt x="34" y="36"/>
                    </a:lnTo>
                    <a:lnTo>
                      <a:pt x="33" y="36"/>
                    </a:lnTo>
                    <a:lnTo>
                      <a:pt x="33" y="37"/>
                    </a:lnTo>
                    <a:lnTo>
                      <a:pt x="32" y="37"/>
                    </a:lnTo>
                    <a:lnTo>
                      <a:pt x="32" y="38"/>
                    </a:lnTo>
                    <a:lnTo>
                      <a:pt x="31" y="38"/>
                    </a:lnTo>
                    <a:lnTo>
                      <a:pt x="31" y="39"/>
                    </a:lnTo>
                    <a:lnTo>
                      <a:pt x="30" y="41"/>
                    </a:lnTo>
                    <a:lnTo>
                      <a:pt x="29" y="42"/>
                    </a:lnTo>
                    <a:lnTo>
                      <a:pt x="29" y="43"/>
                    </a:lnTo>
                    <a:lnTo>
                      <a:pt x="28" y="43"/>
                    </a:lnTo>
                    <a:lnTo>
                      <a:pt x="28" y="44"/>
                    </a:lnTo>
                    <a:lnTo>
                      <a:pt x="27" y="44"/>
                    </a:lnTo>
                    <a:lnTo>
                      <a:pt x="26" y="44"/>
                    </a:lnTo>
                    <a:lnTo>
                      <a:pt x="26" y="46"/>
                    </a:lnTo>
                    <a:lnTo>
                      <a:pt x="25" y="47"/>
                    </a:lnTo>
                    <a:lnTo>
                      <a:pt x="24" y="47"/>
                    </a:lnTo>
                    <a:lnTo>
                      <a:pt x="24" y="48"/>
                    </a:lnTo>
                    <a:lnTo>
                      <a:pt x="23" y="48"/>
                    </a:lnTo>
                    <a:lnTo>
                      <a:pt x="22" y="48"/>
                    </a:lnTo>
                    <a:lnTo>
                      <a:pt x="21" y="49"/>
                    </a:lnTo>
                    <a:lnTo>
                      <a:pt x="20" y="49"/>
                    </a:lnTo>
                    <a:lnTo>
                      <a:pt x="19" y="49"/>
                    </a:lnTo>
                    <a:lnTo>
                      <a:pt x="18" y="49"/>
                    </a:lnTo>
                    <a:lnTo>
                      <a:pt x="17" y="50"/>
                    </a:lnTo>
                    <a:lnTo>
                      <a:pt x="16" y="50"/>
                    </a:lnTo>
                    <a:lnTo>
                      <a:pt x="15" y="50"/>
                    </a:lnTo>
                    <a:lnTo>
                      <a:pt x="14" y="51"/>
                    </a:lnTo>
                    <a:lnTo>
                      <a:pt x="13" y="51"/>
                    </a:lnTo>
                    <a:lnTo>
                      <a:pt x="12" y="51"/>
                    </a:lnTo>
                    <a:lnTo>
                      <a:pt x="12" y="52"/>
                    </a:lnTo>
                    <a:lnTo>
                      <a:pt x="11" y="52"/>
                    </a:lnTo>
                    <a:lnTo>
                      <a:pt x="10" y="52"/>
                    </a:lnTo>
                    <a:lnTo>
                      <a:pt x="9" y="52"/>
                    </a:lnTo>
                    <a:lnTo>
                      <a:pt x="9" y="53"/>
                    </a:lnTo>
                    <a:lnTo>
                      <a:pt x="8" y="53"/>
                    </a:lnTo>
                    <a:lnTo>
                      <a:pt x="7" y="53"/>
                    </a:lnTo>
                    <a:lnTo>
                      <a:pt x="8" y="53"/>
                    </a:lnTo>
                    <a:lnTo>
                      <a:pt x="9" y="53"/>
                    </a:lnTo>
                    <a:lnTo>
                      <a:pt x="10" y="55"/>
                    </a:lnTo>
                    <a:lnTo>
                      <a:pt x="11" y="55"/>
                    </a:lnTo>
                    <a:lnTo>
                      <a:pt x="12" y="55"/>
                    </a:lnTo>
                    <a:lnTo>
                      <a:pt x="13" y="55"/>
                    </a:lnTo>
                    <a:lnTo>
                      <a:pt x="14" y="55"/>
                    </a:lnTo>
                    <a:lnTo>
                      <a:pt x="14" y="56"/>
                    </a:lnTo>
                    <a:lnTo>
                      <a:pt x="15" y="56"/>
                    </a:lnTo>
                    <a:lnTo>
                      <a:pt x="16" y="56"/>
                    </a:lnTo>
                    <a:lnTo>
                      <a:pt x="17" y="56"/>
                    </a:lnTo>
                    <a:lnTo>
                      <a:pt x="18" y="56"/>
                    </a:lnTo>
                    <a:lnTo>
                      <a:pt x="19" y="56"/>
                    </a:lnTo>
                    <a:lnTo>
                      <a:pt x="20" y="56"/>
                    </a:lnTo>
                    <a:lnTo>
                      <a:pt x="21" y="57"/>
                    </a:lnTo>
                    <a:lnTo>
                      <a:pt x="22" y="57"/>
                    </a:lnTo>
                    <a:lnTo>
                      <a:pt x="23" y="57"/>
                    </a:lnTo>
                    <a:lnTo>
                      <a:pt x="24" y="57"/>
                    </a:lnTo>
                    <a:lnTo>
                      <a:pt x="25" y="57"/>
                    </a:lnTo>
                    <a:lnTo>
                      <a:pt x="26" y="57"/>
                    </a:lnTo>
                    <a:lnTo>
                      <a:pt x="25" y="57"/>
                    </a:lnTo>
                    <a:lnTo>
                      <a:pt x="24" y="57"/>
                    </a:lnTo>
                    <a:lnTo>
                      <a:pt x="23" y="57"/>
                    </a:lnTo>
                    <a:lnTo>
                      <a:pt x="22" y="59"/>
                    </a:lnTo>
                    <a:lnTo>
                      <a:pt x="21" y="59"/>
                    </a:lnTo>
                    <a:lnTo>
                      <a:pt x="20" y="59"/>
                    </a:lnTo>
                    <a:lnTo>
                      <a:pt x="19" y="59"/>
                    </a:lnTo>
                    <a:lnTo>
                      <a:pt x="18" y="60"/>
                    </a:lnTo>
                    <a:lnTo>
                      <a:pt x="17" y="60"/>
                    </a:lnTo>
                    <a:lnTo>
                      <a:pt x="16" y="60"/>
                    </a:lnTo>
                    <a:lnTo>
                      <a:pt x="15" y="60"/>
                    </a:lnTo>
                    <a:lnTo>
                      <a:pt x="14" y="61"/>
                    </a:lnTo>
                    <a:lnTo>
                      <a:pt x="13" y="61"/>
                    </a:lnTo>
                    <a:lnTo>
                      <a:pt x="12" y="61"/>
                    </a:lnTo>
                    <a:lnTo>
                      <a:pt x="11" y="62"/>
                    </a:lnTo>
                    <a:lnTo>
                      <a:pt x="10" y="62"/>
                    </a:lnTo>
                    <a:lnTo>
                      <a:pt x="9" y="62"/>
                    </a:lnTo>
                    <a:lnTo>
                      <a:pt x="8" y="62"/>
                    </a:lnTo>
                    <a:lnTo>
                      <a:pt x="7" y="62"/>
                    </a:lnTo>
                    <a:lnTo>
                      <a:pt x="6" y="63"/>
                    </a:lnTo>
                    <a:lnTo>
                      <a:pt x="7" y="63"/>
                    </a:lnTo>
                    <a:lnTo>
                      <a:pt x="8" y="63"/>
                    </a:lnTo>
                    <a:lnTo>
                      <a:pt x="9" y="64"/>
                    </a:lnTo>
                    <a:lnTo>
                      <a:pt x="10" y="64"/>
                    </a:lnTo>
                    <a:lnTo>
                      <a:pt x="11" y="65"/>
                    </a:lnTo>
                    <a:lnTo>
                      <a:pt x="12" y="65"/>
                    </a:lnTo>
                    <a:lnTo>
                      <a:pt x="12" y="66"/>
                    </a:lnTo>
                    <a:lnTo>
                      <a:pt x="13" y="66"/>
                    </a:lnTo>
                    <a:lnTo>
                      <a:pt x="14" y="68"/>
                    </a:lnTo>
                    <a:lnTo>
                      <a:pt x="15" y="68"/>
                    </a:lnTo>
                    <a:lnTo>
                      <a:pt x="16" y="68"/>
                    </a:lnTo>
                    <a:lnTo>
                      <a:pt x="16" y="69"/>
                    </a:lnTo>
                    <a:lnTo>
                      <a:pt x="17" y="69"/>
                    </a:lnTo>
                    <a:lnTo>
                      <a:pt x="18" y="69"/>
                    </a:lnTo>
                    <a:lnTo>
                      <a:pt x="17" y="69"/>
                    </a:lnTo>
                    <a:lnTo>
                      <a:pt x="17" y="70"/>
                    </a:lnTo>
                    <a:lnTo>
                      <a:pt x="17" y="71"/>
                    </a:lnTo>
                    <a:lnTo>
                      <a:pt x="17" y="73"/>
                    </a:lnTo>
                    <a:lnTo>
                      <a:pt x="16" y="74"/>
                    </a:lnTo>
                    <a:lnTo>
                      <a:pt x="16" y="75"/>
                    </a:lnTo>
                    <a:lnTo>
                      <a:pt x="16" y="76"/>
                    </a:lnTo>
                    <a:lnTo>
                      <a:pt x="15" y="76"/>
                    </a:lnTo>
                    <a:lnTo>
                      <a:pt x="14" y="76"/>
                    </a:lnTo>
                    <a:lnTo>
                      <a:pt x="13" y="75"/>
                    </a:lnTo>
                    <a:lnTo>
                      <a:pt x="12" y="75"/>
                    </a:lnTo>
                    <a:lnTo>
                      <a:pt x="11" y="75"/>
                    </a:lnTo>
                    <a:lnTo>
                      <a:pt x="10" y="74"/>
                    </a:lnTo>
                    <a:lnTo>
                      <a:pt x="9" y="74"/>
                    </a:lnTo>
                    <a:lnTo>
                      <a:pt x="8" y="74"/>
                    </a:lnTo>
                    <a:lnTo>
                      <a:pt x="7" y="73"/>
                    </a:lnTo>
                    <a:lnTo>
                      <a:pt x="6" y="73"/>
                    </a:lnTo>
                    <a:lnTo>
                      <a:pt x="5" y="73"/>
                    </a:lnTo>
                    <a:lnTo>
                      <a:pt x="4" y="73"/>
                    </a:lnTo>
                    <a:lnTo>
                      <a:pt x="4" y="71"/>
                    </a:lnTo>
                    <a:lnTo>
                      <a:pt x="3" y="71"/>
                    </a:lnTo>
                    <a:lnTo>
                      <a:pt x="2" y="71"/>
                    </a:lnTo>
                    <a:lnTo>
                      <a:pt x="1" y="71"/>
                    </a:lnTo>
                    <a:lnTo>
                      <a:pt x="1" y="70"/>
                    </a:lnTo>
                    <a:lnTo>
                      <a:pt x="0" y="70"/>
                    </a:lnTo>
                    <a:lnTo>
                      <a:pt x="0" y="71"/>
                    </a:lnTo>
                    <a:lnTo>
                      <a:pt x="1" y="71"/>
                    </a:lnTo>
                    <a:lnTo>
                      <a:pt x="1" y="73"/>
                    </a:lnTo>
                    <a:lnTo>
                      <a:pt x="2" y="74"/>
                    </a:lnTo>
                    <a:lnTo>
                      <a:pt x="3" y="74"/>
                    </a:lnTo>
                    <a:lnTo>
                      <a:pt x="4" y="75"/>
                    </a:lnTo>
                    <a:lnTo>
                      <a:pt x="4" y="76"/>
                    </a:lnTo>
                    <a:lnTo>
                      <a:pt x="5" y="77"/>
                    </a:lnTo>
                    <a:lnTo>
                      <a:pt x="6" y="78"/>
                    </a:lnTo>
                    <a:lnTo>
                      <a:pt x="7" y="78"/>
                    </a:lnTo>
                    <a:lnTo>
                      <a:pt x="8" y="79"/>
                    </a:lnTo>
                    <a:lnTo>
                      <a:pt x="9" y="80"/>
                    </a:lnTo>
                    <a:lnTo>
                      <a:pt x="11" y="82"/>
                    </a:lnTo>
                    <a:lnTo>
                      <a:pt x="12" y="82"/>
                    </a:lnTo>
                    <a:lnTo>
                      <a:pt x="13" y="83"/>
                    </a:lnTo>
                    <a:lnTo>
                      <a:pt x="14" y="83"/>
                    </a:lnTo>
                    <a:lnTo>
                      <a:pt x="15" y="84"/>
                    </a:lnTo>
                    <a:lnTo>
                      <a:pt x="16" y="84"/>
                    </a:lnTo>
                    <a:lnTo>
                      <a:pt x="17" y="84"/>
                    </a:lnTo>
                    <a:lnTo>
                      <a:pt x="18" y="86"/>
                    </a:lnTo>
                    <a:lnTo>
                      <a:pt x="19" y="86"/>
                    </a:lnTo>
                    <a:lnTo>
                      <a:pt x="20" y="84"/>
                    </a:lnTo>
                    <a:lnTo>
                      <a:pt x="21" y="84"/>
                    </a:lnTo>
                    <a:lnTo>
                      <a:pt x="22" y="83"/>
                    </a:lnTo>
                    <a:lnTo>
                      <a:pt x="23" y="82"/>
                    </a:lnTo>
                    <a:lnTo>
                      <a:pt x="23" y="79"/>
                    </a:lnTo>
                    <a:lnTo>
                      <a:pt x="23" y="78"/>
                    </a:lnTo>
                    <a:lnTo>
                      <a:pt x="23" y="76"/>
                    </a:lnTo>
                    <a:lnTo>
                      <a:pt x="24" y="77"/>
                    </a:lnTo>
                    <a:lnTo>
                      <a:pt x="25" y="77"/>
                    </a:lnTo>
                    <a:lnTo>
                      <a:pt x="26" y="78"/>
                    </a:lnTo>
                    <a:lnTo>
                      <a:pt x="27" y="78"/>
                    </a:lnTo>
                    <a:lnTo>
                      <a:pt x="28" y="78"/>
                    </a:lnTo>
                    <a:lnTo>
                      <a:pt x="29" y="78"/>
                    </a:lnTo>
                    <a:lnTo>
                      <a:pt x="30" y="77"/>
                    </a:lnTo>
                    <a:lnTo>
                      <a:pt x="31" y="77"/>
                    </a:lnTo>
                    <a:lnTo>
                      <a:pt x="31" y="76"/>
                    </a:lnTo>
                    <a:lnTo>
                      <a:pt x="32" y="75"/>
                    </a:lnTo>
                    <a:lnTo>
                      <a:pt x="32" y="74"/>
                    </a:lnTo>
                    <a:lnTo>
                      <a:pt x="32" y="73"/>
                    </a:lnTo>
                    <a:lnTo>
                      <a:pt x="32" y="71"/>
                    </a:lnTo>
                    <a:lnTo>
                      <a:pt x="33" y="70"/>
                    </a:lnTo>
                    <a:lnTo>
                      <a:pt x="33" y="69"/>
                    </a:lnTo>
                    <a:lnTo>
                      <a:pt x="33" y="68"/>
                    </a:lnTo>
                    <a:lnTo>
                      <a:pt x="33" y="66"/>
                    </a:lnTo>
                    <a:lnTo>
                      <a:pt x="33" y="65"/>
                    </a:lnTo>
                    <a:lnTo>
                      <a:pt x="33" y="64"/>
                    </a:lnTo>
                    <a:lnTo>
                      <a:pt x="33" y="63"/>
                    </a:lnTo>
                    <a:lnTo>
                      <a:pt x="33" y="62"/>
                    </a:lnTo>
                    <a:lnTo>
                      <a:pt x="34" y="61"/>
                    </a:lnTo>
                    <a:lnTo>
                      <a:pt x="34" y="62"/>
                    </a:lnTo>
                    <a:lnTo>
                      <a:pt x="35" y="62"/>
                    </a:lnTo>
                    <a:lnTo>
                      <a:pt x="36" y="62"/>
                    </a:lnTo>
                    <a:lnTo>
                      <a:pt x="37" y="61"/>
                    </a:lnTo>
                    <a:lnTo>
                      <a:pt x="38" y="61"/>
                    </a:lnTo>
                    <a:lnTo>
                      <a:pt x="38" y="60"/>
                    </a:lnTo>
                    <a:lnTo>
                      <a:pt x="39" y="60"/>
                    </a:lnTo>
                    <a:lnTo>
                      <a:pt x="39" y="59"/>
                    </a:lnTo>
                    <a:lnTo>
                      <a:pt x="40" y="57"/>
                    </a:lnTo>
                    <a:lnTo>
                      <a:pt x="40" y="56"/>
                    </a:lnTo>
                    <a:lnTo>
                      <a:pt x="40" y="55"/>
                    </a:lnTo>
                    <a:lnTo>
                      <a:pt x="40" y="53"/>
                    </a:lnTo>
                    <a:lnTo>
                      <a:pt x="40" y="52"/>
                    </a:lnTo>
                    <a:lnTo>
                      <a:pt x="40" y="51"/>
                    </a:lnTo>
                    <a:lnTo>
                      <a:pt x="40" y="50"/>
                    </a:lnTo>
                    <a:lnTo>
                      <a:pt x="40" y="49"/>
                    </a:lnTo>
                    <a:lnTo>
                      <a:pt x="39" y="48"/>
                    </a:lnTo>
                    <a:lnTo>
                      <a:pt x="39" y="47"/>
                    </a:lnTo>
                    <a:lnTo>
                      <a:pt x="38" y="46"/>
                    </a:lnTo>
                    <a:lnTo>
                      <a:pt x="39" y="46"/>
                    </a:lnTo>
                    <a:lnTo>
                      <a:pt x="40" y="46"/>
                    </a:lnTo>
                    <a:lnTo>
                      <a:pt x="41" y="46"/>
                    </a:lnTo>
                    <a:lnTo>
                      <a:pt x="41" y="44"/>
                    </a:lnTo>
                    <a:lnTo>
                      <a:pt x="42" y="44"/>
                    </a:lnTo>
                    <a:lnTo>
                      <a:pt x="43" y="44"/>
                    </a:lnTo>
                    <a:lnTo>
                      <a:pt x="44" y="43"/>
                    </a:lnTo>
                    <a:lnTo>
                      <a:pt x="45" y="42"/>
                    </a:lnTo>
                    <a:lnTo>
                      <a:pt x="45" y="41"/>
                    </a:lnTo>
                    <a:lnTo>
                      <a:pt x="45" y="39"/>
                    </a:lnTo>
                    <a:lnTo>
                      <a:pt x="45" y="38"/>
                    </a:lnTo>
                    <a:lnTo>
                      <a:pt x="45" y="37"/>
                    </a:lnTo>
                    <a:lnTo>
                      <a:pt x="45" y="36"/>
                    </a:lnTo>
                    <a:lnTo>
                      <a:pt x="44" y="35"/>
                    </a:lnTo>
                    <a:lnTo>
                      <a:pt x="44" y="34"/>
                    </a:lnTo>
                    <a:lnTo>
                      <a:pt x="43" y="34"/>
                    </a:lnTo>
                    <a:lnTo>
                      <a:pt x="42" y="33"/>
                    </a:lnTo>
                    <a:lnTo>
                      <a:pt x="41" y="32"/>
                    </a:lnTo>
                    <a:lnTo>
                      <a:pt x="40" y="32"/>
                    </a:lnTo>
                    <a:lnTo>
                      <a:pt x="41" y="32"/>
                    </a:lnTo>
                    <a:lnTo>
                      <a:pt x="43" y="32"/>
                    </a:lnTo>
                    <a:lnTo>
                      <a:pt x="44" y="32"/>
                    </a:lnTo>
                    <a:lnTo>
                      <a:pt x="45" y="32"/>
                    </a:lnTo>
                    <a:lnTo>
                      <a:pt x="46" y="32"/>
                    </a:lnTo>
                    <a:lnTo>
                      <a:pt x="47" y="31"/>
                    </a:lnTo>
                    <a:lnTo>
                      <a:pt x="48" y="31"/>
                    </a:lnTo>
                    <a:lnTo>
                      <a:pt x="48" y="30"/>
                    </a:lnTo>
                    <a:lnTo>
                      <a:pt x="49" y="29"/>
                    </a:lnTo>
                    <a:lnTo>
                      <a:pt x="49" y="28"/>
                    </a:lnTo>
                    <a:lnTo>
                      <a:pt x="49" y="26"/>
                    </a:lnTo>
                    <a:lnTo>
                      <a:pt x="49" y="25"/>
                    </a:lnTo>
                    <a:lnTo>
                      <a:pt x="49" y="24"/>
                    </a:lnTo>
                    <a:lnTo>
                      <a:pt x="48" y="23"/>
                    </a:lnTo>
                    <a:lnTo>
                      <a:pt x="48" y="22"/>
                    </a:lnTo>
                    <a:lnTo>
                      <a:pt x="47" y="21"/>
                    </a:lnTo>
                    <a:lnTo>
                      <a:pt x="46" y="20"/>
                    </a:lnTo>
                    <a:lnTo>
                      <a:pt x="45" y="20"/>
                    </a:lnTo>
                    <a:lnTo>
                      <a:pt x="45" y="19"/>
                    </a:lnTo>
                    <a:lnTo>
                      <a:pt x="46" y="18"/>
                    </a:lnTo>
                    <a:lnTo>
                      <a:pt x="46" y="17"/>
                    </a:lnTo>
                    <a:lnTo>
                      <a:pt x="47" y="17"/>
                    </a:lnTo>
                    <a:lnTo>
                      <a:pt x="47" y="16"/>
                    </a:lnTo>
                    <a:lnTo>
                      <a:pt x="47" y="15"/>
                    </a:lnTo>
                    <a:lnTo>
                      <a:pt x="48" y="15"/>
                    </a:lnTo>
                    <a:lnTo>
                      <a:pt x="48" y="14"/>
                    </a:lnTo>
                    <a:lnTo>
                      <a:pt x="49" y="12"/>
                    </a:lnTo>
                    <a:lnTo>
                      <a:pt x="49" y="11"/>
                    </a:lnTo>
                    <a:lnTo>
                      <a:pt x="49" y="10"/>
                    </a:lnTo>
                    <a:lnTo>
                      <a:pt x="49" y="9"/>
                    </a:lnTo>
                    <a:lnTo>
                      <a:pt x="49" y="8"/>
                    </a:lnTo>
                    <a:lnTo>
                      <a:pt x="49" y="7"/>
                    </a:lnTo>
                    <a:lnTo>
                      <a:pt x="49" y="6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49" y="3"/>
                    </a:lnTo>
                    <a:lnTo>
                      <a:pt x="48" y="3"/>
                    </a:lnTo>
                    <a:lnTo>
                      <a:pt x="48" y="2"/>
                    </a:lnTo>
                    <a:lnTo>
                      <a:pt x="47" y="1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8" name="Freeform 196"/>
              <p:cNvSpPr>
                <a:spLocks/>
              </p:cNvSpPr>
              <p:nvPr/>
            </p:nvSpPr>
            <p:spPr bwMode="auto">
              <a:xfrm>
                <a:off x="3080" y="2075"/>
                <a:ext cx="77" cy="35"/>
              </a:xfrm>
              <a:custGeom>
                <a:avLst/>
                <a:gdLst>
                  <a:gd name="T0" fmla="*/ 0 w 60"/>
                  <a:gd name="T1" fmla="*/ 9 h 20"/>
                  <a:gd name="T2" fmla="*/ 0 w 60"/>
                  <a:gd name="T3" fmla="*/ 6 h 20"/>
                  <a:gd name="T4" fmla="*/ 2 w 60"/>
                  <a:gd name="T5" fmla="*/ 3 h 20"/>
                  <a:gd name="T6" fmla="*/ 4 w 60"/>
                  <a:gd name="T7" fmla="*/ 2 h 20"/>
                  <a:gd name="T8" fmla="*/ 7 w 60"/>
                  <a:gd name="T9" fmla="*/ 1 h 20"/>
                  <a:gd name="T10" fmla="*/ 11 w 60"/>
                  <a:gd name="T11" fmla="*/ 1 h 20"/>
                  <a:gd name="T12" fmla="*/ 14 w 60"/>
                  <a:gd name="T13" fmla="*/ 0 h 20"/>
                  <a:gd name="T14" fmla="*/ 18 w 60"/>
                  <a:gd name="T15" fmla="*/ 1 h 20"/>
                  <a:gd name="T16" fmla="*/ 21 w 60"/>
                  <a:gd name="T17" fmla="*/ 1 h 20"/>
                  <a:gd name="T18" fmla="*/ 26 w 60"/>
                  <a:gd name="T19" fmla="*/ 2 h 20"/>
                  <a:gd name="T20" fmla="*/ 30 w 60"/>
                  <a:gd name="T21" fmla="*/ 3 h 20"/>
                  <a:gd name="T22" fmla="*/ 33 w 60"/>
                  <a:gd name="T23" fmla="*/ 5 h 20"/>
                  <a:gd name="T24" fmla="*/ 37 w 60"/>
                  <a:gd name="T25" fmla="*/ 6 h 20"/>
                  <a:gd name="T26" fmla="*/ 40 w 60"/>
                  <a:gd name="T27" fmla="*/ 7 h 20"/>
                  <a:gd name="T28" fmla="*/ 43 w 60"/>
                  <a:gd name="T29" fmla="*/ 8 h 20"/>
                  <a:gd name="T30" fmla="*/ 44 w 60"/>
                  <a:gd name="T31" fmla="*/ 9 h 20"/>
                  <a:gd name="T32" fmla="*/ 46 w 60"/>
                  <a:gd name="T33" fmla="*/ 10 h 20"/>
                  <a:gd name="T34" fmla="*/ 48 w 60"/>
                  <a:gd name="T35" fmla="*/ 12 h 20"/>
                  <a:gd name="T36" fmla="*/ 50 w 60"/>
                  <a:gd name="T37" fmla="*/ 12 h 20"/>
                  <a:gd name="T38" fmla="*/ 51 w 60"/>
                  <a:gd name="T39" fmla="*/ 13 h 20"/>
                  <a:gd name="T40" fmla="*/ 53 w 60"/>
                  <a:gd name="T41" fmla="*/ 15 h 20"/>
                  <a:gd name="T42" fmla="*/ 54 w 60"/>
                  <a:gd name="T43" fmla="*/ 15 h 20"/>
                  <a:gd name="T44" fmla="*/ 55 w 60"/>
                  <a:gd name="T45" fmla="*/ 16 h 20"/>
                  <a:gd name="T46" fmla="*/ 57 w 60"/>
                  <a:gd name="T47" fmla="*/ 16 h 20"/>
                  <a:gd name="T48" fmla="*/ 58 w 60"/>
                  <a:gd name="T49" fmla="*/ 17 h 20"/>
                  <a:gd name="T50" fmla="*/ 57 w 60"/>
                  <a:gd name="T51" fmla="*/ 17 h 20"/>
                  <a:gd name="T52" fmla="*/ 53 w 60"/>
                  <a:gd name="T53" fmla="*/ 16 h 20"/>
                  <a:gd name="T54" fmla="*/ 49 w 60"/>
                  <a:gd name="T55" fmla="*/ 15 h 20"/>
                  <a:gd name="T56" fmla="*/ 45 w 60"/>
                  <a:gd name="T57" fmla="*/ 15 h 20"/>
                  <a:gd name="T58" fmla="*/ 42 w 60"/>
                  <a:gd name="T59" fmla="*/ 13 h 20"/>
                  <a:gd name="T60" fmla="*/ 38 w 60"/>
                  <a:gd name="T61" fmla="*/ 12 h 20"/>
                  <a:gd name="T62" fmla="*/ 34 w 60"/>
                  <a:gd name="T63" fmla="*/ 12 h 20"/>
                  <a:gd name="T64" fmla="*/ 32 w 60"/>
                  <a:gd name="T65" fmla="*/ 12 h 20"/>
                  <a:gd name="T66" fmla="*/ 28 w 60"/>
                  <a:gd name="T67" fmla="*/ 11 h 20"/>
                  <a:gd name="T68" fmla="*/ 24 w 60"/>
                  <a:gd name="T69" fmla="*/ 11 h 20"/>
                  <a:gd name="T70" fmla="*/ 21 w 60"/>
                  <a:gd name="T71" fmla="*/ 11 h 20"/>
                  <a:gd name="T72" fmla="*/ 17 w 60"/>
                  <a:gd name="T73" fmla="*/ 11 h 20"/>
                  <a:gd name="T74" fmla="*/ 13 w 60"/>
                  <a:gd name="T75" fmla="*/ 11 h 20"/>
                  <a:gd name="T76" fmla="*/ 10 w 60"/>
                  <a:gd name="T77" fmla="*/ 11 h 20"/>
                  <a:gd name="T78" fmla="*/ 5 w 60"/>
                  <a:gd name="T79" fmla="*/ 11 h 20"/>
                  <a:gd name="T80" fmla="*/ 1 w 60"/>
                  <a:gd name="T81" fmla="*/ 11 h 2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60"/>
                  <a:gd name="T124" fmla="*/ 0 h 20"/>
                  <a:gd name="T125" fmla="*/ 60 w 60"/>
                  <a:gd name="T126" fmla="*/ 20 h 2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60" h="20">
                    <a:moveTo>
                      <a:pt x="0" y="11"/>
                    </a:move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5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4" y="2"/>
                    </a:lnTo>
                    <a:lnTo>
                      <a:pt x="26" y="2"/>
                    </a:lnTo>
                    <a:lnTo>
                      <a:pt x="28" y="3"/>
                    </a:lnTo>
                    <a:lnTo>
                      <a:pt x="30" y="3"/>
                    </a:lnTo>
                    <a:lnTo>
                      <a:pt x="32" y="3"/>
                    </a:lnTo>
                    <a:lnTo>
                      <a:pt x="33" y="5"/>
                    </a:lnTo>
                    <a:lnTo>
                      <a:pt x="35" y="5"/>
                    </a:lnTo>
                    <a:lnTo>
                      <a:pt x="37" y="6"/>
                    </a:lnTo>
                    <a:lnTo>
                      <a:pt x="39" y="7"/>
                    </a:lnTo>
                    <a:lnTo>
                      <a:pt x="40" y="7"/>
                    </a:lnTo>
                    <a:lnTo>
                      <a:pt x="42" y="8"/>
                    </a:lnTo>
                    <a:lnTo>
                      <a:pt x="43" y="8"/>
                    </a:lnTo>
                    <a:lnTo>
                      <a:pt x="44" y="9"/>
                    </a:lnTo>
                    <a:lnTo>
                      <a:pt x="45" y="10"/>
                    </a:lnTo>
                    <a:lnTo>
                      <a:pt x="46" y="10"/>
                    </a:lnTo>
                    <a:lnTo>
                      <a:pt x="47" y="11"/>
                    </a:lnTo>
                    <a:lnTo>
                      <a:pt x="48" y="12"/>
                    </a:lnTo>
                    <a:lnTo>
                      <a:pt x="49" y="12"/>
                    </a:lnTo>
                    <a:lnTo>
                      <a:pt x="50" y="12"/>
                    </a:lnTo>
                    <a:lnTo>
                      <a:pt x="50" y="13"/>
                    </a:lnTo>
                    <a:lnTo>
                      <a:pt x="51" y="13"/>
                    </a:lnTo>
                    <a:lnTo>
                      <a:pt x="52" y="15"/>
                    </a:lnTo>
                    <a:lnTo>
                      <a:pt x="53" y="15"/>
                    </a:lnTo>
                    <a:lnTo>
                      <a:pt x="54" y="15"/>
                    </a:lnTo>
                    <a:lnTo>
                      <a:pt x="55" y="15"/>
                    </a:lnTo>
                    <a:lnTo>
                      <a:pt x="55" y="16"/>
                    </a:lnTo>
                    <a:lnTo>
                      <a:pt x="56" y="16"/>
                    </a:lnTo>
                    <a:lnTo>
                      <a:pt x="57" y="16"/>
                    </a:lnTo>
                    <a:lnTo>
                      <a:pt x="57" y="17"/>
                    </a:lnTo>
                    <a:lnTo>
                      <a:pt x="58" y="17"/>
                    </a:lnTo>
                    <a:lnTo>
                      <a:pt x="59" y="19"/>
                    </a:lnTo>
                    <a:lnTo>
                      <a:pt x="57" y="17"/>
                    </a:lnTo>
                    <a:lnTo>
                      <a:pt x="55" y="16"/>
                    </a:lnTo>
                    <a:lnTo>
                      <a:pt x="53" y="16"/>
                    </a:lnTo>
                    <a:lnTo>
                      <a:pt x="51" y="15"/>
                    </a:lnTo>
                    <a:lnTo>
                      <a:pt x="49" y="15"/>
                    </a:lnTo>
                    <a:lnTo>
                      <a:pt x="47" y="15"/>
                    </a:lnTo>
                    <a:lnTo>
                      <a:pt x="45" y="15"/>
                    </a:lnTo>
                    <a:lnTo>
                      <a:pt x="44" y="13"/>
                    </a:lnTo>
                    <a:lnTo>
                      <a:pt x="42" y="13"/>
                    </a:lnTo>
                    <a:lnTo>
                      <a:pt x="40" y="13"/>
                    </a:lnTo>
                    <a:lnTo>
                      <a:pt x="38" y="12"/>
                    </a:lnTo>
                    <a:lnTo>
                      <a:pt x="36" y="12"/>
                    </a:lnTo>
                    <a:lnTo>
                      <a:pt x="34" y="12"/>
                    </a:lnTo>
                    <a:lnTo>
                      <a:pt x="32" y="12"/>
                    </a:lnTo>
                    <a:lnTo>
                      <a:pt x="30" y="11"/>
                    </a:lnTo>
                    <a:lnTo>
                      <a:pt x="28" y="11"/>
                    </a:lnTo>
                    <a:lnTo>
                      <a:pt x="26" y="11"/>
                    </a:lnTo>
                    <a:lnTo>
                      <a:pt x="24" y="11"/>
                    </a:lnTo>
                    <a:lnTo>
                      <a:pt x="22" y="11"/>
                    </a:lnTo>
                    <a:lnTo>
                      <a:pt x="21" y="11"/>
                    </a:lnTo>
                    <a:lnTo>
                      <a:pt x="19" y="11"/>
                    </a:lnTo>
                    <a:lnTo>
                      <a:pt x="17" y="11"/>
                    </a:lnTo>
                    <a:lnTo>
                      <a:pt x="15" y="11"/>
                    </a:lnTo>
                    <a:lnTo>
                      <a:pt x="13" y="11"/>
                    </a:lnTo>
                    <a:lnTo>
                      <a:pt x="11" y="11"/>
                    </a:lnTo>
                    <a:lnTo>
                      <a:pt x="10" y="11"/>
                    </a:lnTo>
                    <a:lnTo>
                      <a:pt x="8" y="11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1" y="11"/>
                    </a:lnTo>
                    <a:lnTo>
                      <a:pt x="0" y="11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09" name="Freeform 197"/>
              <p:cNvSpPr>
                <a:spLocks/>
              </p:cNvSpPr>
              <p:nvPr/>
            </p:nvSpPr>
            <p:spPr bwMode="auto">
              <a:xfrm>
                <a:off x="3100" y="2480"/>
                <a:ext cx="65" cy="187"/>
              </a:xfrm>
              <a:custGeom>
                <a:avLst/>
                <a:gdLst>
                  <a:gd name="T0" fmla="*/ 30 w 50"/>
                  <a:gd name="T1" fmla="*/ 21 h 112"/>
                  <a:gd name="T2" fmla="*/ 30 w 50"/>
                  <a:gd name="T3" fmla="*/ 24 h 112"/>
                  <a:gd name="T4" fmla="*/ 31 w 50"/>
                  <a:gd name="T5" fmla="*/ 28 h 112"/>
                  <a:gd name="T6" fmla="*/ 32 w 50"/>
                  <a:gd name="T7" fmla="*/ 32 h 112"/>
                  <a:gd name="T8" fmla="*/ 33 w 50"/>
                  <a:gd name="T9" fmla="*/ 36 h 112"/>
                  <a:gd name="T10" fmla="*/ 33 w 50"/>
                  <a:gd name="T11" fmla="*/ 41 h 112"/>
                  <a:gd name="T12" fmla="*/ 34 w 50"/>
                  <a:gd name="T13" fmla="*/ 46 h 112"/>
                  <a:gd name="T14" fmla="*/ 34 w 50"/>
                  <a:gd name="T15" fmla="*/ 50 h 112"/>
                  <a:gd name="T16" fmla="*/ 33 w 50"/>
                  <a:gd name="T17" fmla="*/ 56 h 112"/>
                  <a:gd name="T18" fmla="*/ 32 w 50"/>
                  <a:gd name="T19" fmla="*/ 63 h 112"/>
                  <a:gd name="T20" fmla="*/ 30 w 50"/>
                  <a:gd name="T21" fmla="*/ 71 h 112"/>
                  <a:gd name="T22" fmla="*/ 29 w 50"/>
                  <a:gd name="T23" fmla="*/ 77 h 112"/>
                  <a:gd name="T24" fmla="*/ 28 w 50"/>
                  <a:gd name="T25" fmla="*/ 83 h 112"/>
                  <a:gd name="T26" fmla="*/ 26 w 50"/>
                  <a:gd name="T27" fmla="*/ 88 h 112"/>
                  <a:gd name="T28" fmla="*/ 23 w 50"/>
                  <a:gd name="T29" fmla="*/ 92 h 112"/>
                  <a:gd name="T30" fmla="*/ 20 w 50"/>
                  <a:gd name="T31" fmla="*/ 96 h 112"/>
                  <a:gd name="T32" fmla="*/ 17 w 50"/>
                  <a:gd name="T33" fmla="*/ 100 h 112"/>
                  <a:gd name="T34" fmla="*/ 12 w 50"/>
                  <a:gd name="T35" fmla="*/ 103 h 112"/>
                  <a:gd name="T36" fmla="*/ 6 w 50"/>
                  <a:gd name="T37" fmla="*/ 107 h 112"/>
                  <a:gd name="T38" fmla="*/ 0 w 50"/>
                  <a:gd name="T39" fmla="*/ 109 h 112"/>
                  <a:gd name="T40" fmla="*/ 4 w 50"/>
                  <a:gd name="T41" fmla="*/ 111 h 112"/>
                  <a:gd name="T42" fmla="*/ 9 w 50"/>
                  <a:gd name="T43" fmla="*/ 111 h 112"/>
                  <a:gd name="T44" fmla="*/ 13 w 50"/>
                  <a:gd name="T45" fmla="*/ 109 h 112"/>
                  <a:gd name="T46" fmla="*/ 17 w 50"/>
                  <a:gd name="T47" fmla="*/ 109 h 112"/>
                  <a:gd name="T48" fmla="*/ 21 w 50"/>
                  <a:gd name="T49" fmla="*/ 105 h 112"/>
                  <a:gd name="T50" fmla="*/ 24 w 50"/>
                  <a:gd name="T51" fmla="*/ 102 h 112"/>
                  <a:gd name="T52" fmla="*/ 28 w 50"/>
                  <a:gd name="T53" fmla="*/ 98 h 112"/>
                  <a:gd name="T54" fmla="*/ 30 w 50"/>
                  <a:gd name="T55" fmla="*/ 94 h 112"/>
                  <a:gd name="T56" fmla="*/ 32 w 50"/>
                  <a:gd name="T57" fmla="*/ 88 h 112"/>
                  <a:gd name="T58" fmla="*/ 34 w 50"/>
                  <a:gd name="T59" fmla="*/ 84 h 112"/>
                  <a:gd name="T60" fmla="*/ 35 w 50"/>
                  <a:gd name="T61" fmla="*/ 78 h 112"/>
                  <a:gd name="T62" fmla="*/ 36 w 50"/>
                  <a:gd name="T63" fmla="*/ 73 h 112"/>
                  <a:gd name="T64" fmla="*/ 37 w 50"/>
                  <a:gd name="T65" fmla="*/ 69 h 112"/>
                  <a:gd name="T66" fmla="*/ 37 w 50"/>
                  <a:gd name="T67" fmla="*/ 63 h 112"/>
                  <a:gd name="T68" fmla="*/ 38 w 50"/>
                  <a:gd name="T69" fmla="*/ 58 h 112"/>
                  <a:gd name="T70" fmla="*/ 39 w 50"/>
                  <a:gd name="T71" fmla="*/ 54 h 112"/>
                  <a:gd name="T72" fmla="*/ 39 w 50"/>
                  <a:gd name="T73" fmla="*/ 48 h 112"/>
                  <a:gd name="T74" fmla="*/ 39 w 50"/>
                  <a:gd name="T75" fmla="*/ 45 h 112"/>
                  <a:gd name="T76" fmla="*/ 40 w 50"/>
                  <a:gd name="T77" fmla="*/ 41 h 112"/>
                  <a:gd name="T78" fmla="*/ 41 w 50"/>
                  <a:gd name="T79" fmla="*/ 37 h 112"/>
                  <a:gd name="T80" fmla="*/ 43 w 50"/>
                  <a:gd name="T81" fmla="*/ 35 h 112"/>
                  <a:gd name="T82" fmla="*/ 45 w 50"/>
                  <a:gd name="T83" fmla="*/ 33 h 112"/>
                  <a:gd name="T84" fmla="*/ 47 w 50"/>
                  <a:gd name="T85" fmla="*/ 30 h 112"/>
                  <a:gd name="T86" fmla="*/ 48 w 50"/>
                  <a:gd name="T87" fmla="*/ 27 h 112"/>
                  <a:gd name="T88" fmla="*/ 49 w 50"/>
                  <a:gd name="T89" fmla="*/ 23 h 112"/>
                  <a:gd name="T90" fmla="*/ 49 w 50"/>
                  <a:gd name="T91" fmla="*/ 20 h 112"/>
                  <a:gd name="T92" fmla="*/ 49 w 50"/>
                  <a:gd name="T93" fmla="*/ 17 h 112"/>
                  <a:gd name="T94" fmla="*/ 48 w 50"/>
                  <a:gd name="T95" fmla="*/ 12 h 112"/>
                  <a:gd name="T96" fmla="*/ 47 w 50"/>
                  <a:gd name="T97" fmla="*/ 10 h 112"/>
                  <a:gd name="T98" fmla="*/ 47 w 50"/>
                  <a:gd name="T99" fmla="*/ 6 h 112"/>
                  <a:gd name="T100" fmla="*/ 46 w 50"/>
                  <a:gd name="T101" fmla="*/ 3 h 112"/>
                  <a:gd name="T102" fmla="*/ 45 w 50"/>
                  <a:gd name="T103" fmla="*/ 0 h 112"/>
                  <a:gd name="T104" fmla="*/ 44 w 50"/>
                  <a:gd name="T105" fmla="*/ 3 h 112"/>
                  <a:gd name="T106" fmla="*/ 43 w 50"/>
                  <a:gd name="T107" fmla="*/ 6 h 112"/>
                  <a:gd name="T108" fmla="*/ 42 w 50"/>
                  <a:gd name="T109" fmla="*/ 9 h 112"/>
                  <a:gd name="T110" fmla="*/ 41 w 50"/>
                  <a:gd name="T111" fmla="*/ 11 h 112"/>
                  <a:gd name="T112" fmla="*/ 40 w 50"/>
                  <a:gd name="T113" fmla="*/ 14 h 112"/>
                  <a:gd name="T114" fmla="*/ 39 w 50"/>
                  <a:gd name="T115" fmla="*/ 16 h 112"/>
                  <a:gd name="T116" fmla="*/ 36 w 50"/>
                  <a:gd name="T117" fmla="*/ 18 h 112"/>
                  <a:gd name="T118" fmla="*/ 33 w 50"/>
                  <a:gd name="T119" fmla="*/ 19 h 112"/>
                  <a:gd name="T120" fmla="*/ 30 w 50"/>
                  <a:gd name="T121" fmla="*/ 19 h 11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50"/>
                  <a:gd name="T184" fmla="*/ 0 h 112"/>
                  <a:gd name="T185" fmla="*/ 50 w 50"/>
                  <a:gd name="T186" fmla="*/ 112 h 11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50" h="112">
                    <a:moveTo>
                      <a:pt x="29" y="19"/>
                    </a:moveTo>
                    <a:lnTo>
                      <a:pt x="29" y="20"/>
                    </a:lnTo>
                    <a:lnTo>
                      <a:pt x="30" y="21"/>
                    </a:lnTo>
                    <a:lnTo>
                      <a:pt x="30" y="22"/>
                    </a:lnTo>
                    <a:lnTo>
                      <a:pt x="30" y="23"/>
                    </a:lnTo>
                    <a:lnTo>
                      <a:pt x="30" y="24"/>
                    </a:lnTo>
                    <a:lnTo>
                      <a:pt x="31" y="25"/>
                    </a:lnTo>
                    <a:lnTo>
                      <a:pt x="31" y="27"/>
                    </a:lnTo>
                    <a:lnTo>
                      <a:pt x="31" y="28"/>
                    </a:lnTo>
                    <a:lnTo>
                      <a:pt x="32" y="29"/>
                    </a:lnTo>
                    <a:lnTo>
                      <a:pt x="32" y="30"/>
                    </a:lnTo>
                    <a:lnTo>
                      <a:pt x="32" y="32"/>
                    </a:lnTo>
                    <a:lnTo>
                      <a:pt x="32" y="33"/>
                    </a:lnTo>
                    <a:lnTo>
                      <a:pt x="33" y="34"/>
                    </a:lnTo>
                    <a:lnTo>
                      <a:pt x="33" y="36"/>
                    </a:lnTo>
                    <a:lnTo>
                      <a:pt x="33" y="37"/>
                    </a:lnTo>
                    <a:lnTo>
                      <a:pt x="33" y="38"/>
                    </a:lnTo>
                    <a:lnTo>
                      <a:pt x="33" y="41"/>
                    </a:lnTo>
                    <a:lnTo>
                      <a:pt x="33" y="43"/>
                    </a:lnTo>
                    <a:lnTo>
                      <a:pt x="34" y="44"/>
                    </a:lnTo>
                    <a:lnTo>
                      <a:pt x="34" y="46"/>
                    </a:lnTo>
                    <a:lnTo>
                      <a:pt x="34" y="47"/>
                    </a:lnTo>
                    <a:lnTo>
                      <a:pt x="34" y="49"/>
                    </a:lnTo>
                    <a:lnTo>
                      <a:pt x="34" y="50"/>
                    </a:lnTo>
                    <a:lnTo>
                      <a:pt x="33" y="52"/>
                    </a:lnTo>
                    <a:lnTo>
                      <a:pt x="33" y="54"/>
                    </a:lnTo>
                    <a:lnTo>
                      <a:pt x="33" y="56"/>
                    </a:lnTo>
                    <a:lnTo>
                      <a:pt x="33" y="58"/>
                    </a:lnTo>
                    <a:lnTo>
                      <a:pt x="32" y="60"/>
                    </a:lnTo>
                    <a:lnTo>
                      <a:pt x="32" y="63"/>
                    </a:lnTo>
                    <a:lnTo>
                      <a:pt x="31" y="65"/>
                    </a:lnTo>
                    <a:lnTo>
                      <a:pt x="31" y="68"/>
                    </a:lnTo>
                    <a:lnTo>
                      <a:pt x="30" y="71"/>
                    </a:lnTo>
                    <a:lnTo>
                      <a:pt x="30" y="73"/>
                    </a:lnTo>
                    <a:lnTo>
                      <a:pt x="29" y="75"/>
                    </a:lnTo>
                    <a:lnTo>
                      <a:pt x="29" y="77"/>
                    </a:lnTo>
                    <a:lnTo>
                      <a:pt x="29" y="80"/>
                    </a:lnTo>
                    <a:lnTo>
                      <a:pt x="29" y="81"/>
                    </a:lnTo>
                    <a:lnTo>
                      <a:pt x="28" y="83"/>
                    </a:lnTo>
                    <a:lnTo>
                      <a:pt x="27" y="85"/>
                    </a:lnTo>
                    <a:lnTo>
                      <a:pt x="27" y="86"/>
                    </a:lnTo>
                    <a:lnTo>
                      <a:pt x="26" y="88"/>
                    </a:lnTo>
                    <a:lnTo>
                      <a:pt x="25" y="89"/>
                    </a:lnTo>
                    <a:lnTo>
                      <a:pt x="24" y="91"/>
                    </a:lnTo>
                    <a:lnTo>
                      <a:pt x="23" y="92"/>
                    </a:lnTo>
                    <a:lnTo>
                      <a:pt x="22" y="94"/>
                    </a:lnTo>
                    <a:lnTo>
                      <a:pt x="21" y="96"/>
                    </a:lnTo>
                    <a:lnTo>
                      <a:pt x="20" y="96"/>
                    </a:lnTo>
                    <a:lnTo>
                      <a:pt x="19" y="98"/>
                    </a:lnTo>
                    <a:lnTo>
                      <a:pt x="18" y="99"/>
                    </a:lnTo>
                    <a:lnTo>
                      <a:pt x="17" y="100"/>
                    </a:lnTo>
                    <a:lnTo>
                      <a:pt x="15" y="101"/>
                    </a:lnTo>
                    <a:lnTo>
                      <a:pt x="13" y="102"/>
                    </a:lnTo>
                    <a:lnTo>
                      <a:pt x="12" y="103"/>
                    </a:lnTo>
                    <a:lnTo>
                      <a:pt x="10" y="104"/>
                    </a:lnTo>
                    <a:lnTo>
                      <a:pt x="9" y="105"/>
                    </a:lnTo>
                    <a:lnTo>
                      <a:pt x="6" y="107"/>
                    </a:lnTo>
                    <a:lnTo>
                      <a:pt x="4" y="108"/>
                    </a:lnTo>
                    <a:lnTo>
                      <a:pt x="2" y="108"/>
                    </a:lnTo>
                    <a:lnTo>
                      <a:pt x="0" y="109"/>
                    </a:lnTo>
                    <a:lnTo>
                      <a:pt x="1" y="109"/>
                    </a:lnTo>
                    <a:lnTo>
                      <a:pt x="3" y="109"/>
                    </a:lnTo>
                    <a:lnTo>
                      <a:pt x="4" y="111"/>
                    </a:lnTo>
                    <a:lnTo>
                      <a:pt x="6" y="111"/>
                    </a:lnTo>
                    <a:lnTo>
                      <a:pt x="7" y="111"/>
                    </a:lnTo>
                    <a:lnTo>
                      <a:pt x="9" y="111"/>
                    </a:lnTo>
                    <a:lnTo>
                      <a:pt x="10" y="111"/>
                    </a:lnTo>
                    <a:lnTo>
                      <a:pt x="11" y="111"/>
                    </a:lnTo>
                    <a:lnTo>
                      <a:pt x="13" y="109"/>
                    </a:lnTo>
                    <a:lnTo>
                      <a:pt x="14" y="109"/>
                    </a:lnTo>
                    <a:lnTo>
                      <a:pt x="16" y="109"/>
                    </a:lnTo>
                    <a:lnTo>
                      <a:pt x="17" y="109"/>
                    </a:lnTo>
                    <a:lnTo>
                      <a:pt x="19" y="108"/>
                    </a:lnTo>
                    <a:lnTo>
                      <a:pt x="19" y="107"/>
                    </a:lnTo>
                    <a:lnTo>
                      <a:pt x="21" y="105"/>
                    </a:lnTo>
                    <a:lnTo>
                      <a:pt x="22" y="104"/>
                    </a:lnTo>
                    <a:lnTo>
                      <a:pt x="23" y="103"/>
                    </a:lnTo>
                    <a:lnTo>
                      <a:pt x="24" y="102"/>
                    </a:lnTo>
                    <a:lnTo>
                      <a:pt x="26" y="100"/>
                    </a:lnTo>
                    <a:lnTo>
                      <a:pt x="27" y="99"/>
                    </a:lnTo>
                    <a:lnTo>
                      <a:pt x="28" y="98"/>
                    </a:lnTo>
                    <a:lnTo>
                      <a:pt x="29" y="96"/>
                    </a:lnTo>
                    <a:lnTo>
                      <a:pt x="29" y="95"/>
                    </a:lnTo>
                    <a:lnTo>
                      <a:pt x="30" y="94"/>
                    </a:lnTo>
                    <a:lnTo>
                      <a:pt x="31" y="91"/>
                    </a:lnTo>
                    <a:lnTo>
                      <a:pt x="32" y="90"/>
                    </a:lnTo>
                    <a:lnTo>
                      <a:pt x="32" y="88"/>
                    </a:lnTo>
                    <a:lnTo>
                      <a:pt x="33" y="87"/>
                    </a:lnTo>
                    <a:lnTo>
                      <a:pt x="33" y="85"/>
                    </a:lnTo>
                    <a:lnTo>
                      <a:pt x="34" y="84"/>
                    </a:lnTo>
                    <a:lnTo>
                      <a:pt x="34" y="82"/>
                    </a:lnTo>
                    <a:lnTo>
                      <a:pt x="35" y="81"/>
                    </a:lnTo>
                    <a:lnTo>
                      <a:pt x="35" y="78"/>
                    </a:lnTo>
                    <a:lnTo>
                      <a:pt x="35" y="77"/>
                    </a:lnTo>
                    <a:lnTo>
                      <a:pt x="36" y="75"/>
                    </a:lnTo>
                    <a:lnTo>
                      <a:pt x="36" y="73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7" y="69"/>
                    </a:lnTo>
                    <a:lnTo>
                      <a:pt x="37" y="67"/>
                    </a:lnTo>
                    <a:lnTo>
                      <a:pt x="37" y="64"/>
                    </a:lnTo>
                    <a:lnTo>
                      <a:pt x="37" y="63"/>
                    </a:lnTo>
                    <a:lnTo>
                      <a:pt x="37" y="61"/>
                    </a:lnTo>
                    <a:lnTo>
                      <a:pt x="38" y="60"/>
                    </a:lnTo>
                    <a:lnTo>
                      <a:pt x="38" y="58"/>
                    </a:lnTo>
                    <a:lnTo>
                      <a:pt x="38" y="57"/>
                    </a:lnTo>
                    <a:lnTo>
                      <a:pt x="38" y="55"/>
                    </a:lnTo>
                    <a:lnTo>
                      <a:pt x="39" y="54"/>
                    </a:lnTo>
                    <a:lnTo>
                      <a:pt x="39" y="51"/>
                    </a:lnTo>
                    <a:lnTo>
                      <a:pt x="39" y="50"/>
                    </a:lnTo>
                    <a:lnTo>
                      <a:pt x="39" y="48"/>
                    </a:lnTo>
                    <a:lnTo>
                      <a:pt x="39" y="47"/>
                    </a:lnTo>
                    <a:lnTo>
                      <a:pt x="39" y="46"/>
                    </a:lnTo>
                    <a:lnTo>
                      <a:pt x="39" y="45"/>
                    </a:lnTo>
                    <a:lnTo>
                      <a:pt x="39" y="43"/>
                    </a:lnTo>
                    <a:lnTo>
                      <a:pt x="40" y="42"/>
                    </a:lnTo>
                    <a:lnTo>
                      <a:pt x="40" y="41"/>
                    </a:lnTo>
                    <a:lnTo>
                      <a:pt x="41" y="40"/>
                    </a:lnTo>
                    <a:lnTo>
                      <a:pt x="41" y="38"/>
                    </a:lnTo>
                    <a:lnTo>
                      <a:pt x="41" y="37"/>
                    </a:lnTo>
                    <a:lnTo>
                      <a:pt x="42" y="37"/>
                    </a:lnTo>
                    <a:lnTo>
                      <a:pt x="42" y="36"/>
                    </a:lnTo>
                    <a:lnTo>
                      <a:pt x="43" y="35"/>
                    </a:lnTo>
                    <a:lnTo>
                      <a:pt x="44" y="35"/>
                    </a:lnTo>
                    <a:lnTo>
                      <a:pt x="44" y="34"/>
                    </a:lnTo>
                    <a:lnTo>
                      <a:pt x="45" y="33"/>
                    </a:lnTo>
                    <a:lnTo>
                      <a:pt x="46" y="32"/>
                    </a:lnTo>
                    <a:lnTo>
                      <a:pt x="47" y="31"/>
                    </a:lnTo>
                    <a:lnTo>
                      <a:pt x="47" y="30"/>
                    </a:lnTo>
                    <a:lnTo>
                      <a:pt x="47" y="29"/>
                    </a:lnTo>
                    <a:lnTo>
                      <a:pt x="48" y="28"/>
                    </a:lnTo>
                    <a:lnTo>
                      <a:pt x="48" y="27"/>
                    </a:lnTo>
                    <a:lnTo>
                      <a:pt x="48" y="25"/>
                    </a:lnTo>
                    <a:lnTo>
                      <a:pt x="49" y="24"/>
                    </a:lnTo>
                    <a:lnTo>
                      <a:pt x="49" y="23"/>
                    </a:lnTo>
                    <a:lnTo>
                      <a:pt x="49" y="22"/>
                    </a:lnTo>
                    <a:lnTo>
                      <a:pt x="49" y="21"/>
                    </a:lnTo>
                    <a:lnTo>
                      <a:pt x="49" y="20"/>
                    </a:lnTo>
                    <a:lnTo>
                      <a:pt x="49" y="19"/>
                    </a:lnTo>
                    <a:lnTo>
                      <a:pt x="49" y="18"/>
                    </a:lnTo>
                    <a:lnTo>
                      <a:pt x="49" y="17"/>
                    </a:lnTo>
                    <a:lnTo>
                      <a:pt x="49" y="16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8" y="11"/>
                    </a:lnTo>
                    <a:lnTo>
                      <a:pt x="48" y="10"/>
                    </a:lnTo>
                    <a:lnTo>
                      <a:pt x="47" y="10"/>
                    </a:lnTo>
                    <a:lnTo>
                      <a:pt x="47" y="9"/>
                    </a:lnTo>
                    <a:lnTo>
                      <a:pt x="47" y="7"/>
                    </a:lnTo>
                    <a:lnTo>
                      <a:pt x="47" y="6"/>
                    </a:lnTo>
                    <a:lnTo>
                      <a:pt x="46" y="5"/>
                    </a:lnTo>
                    <a:lnTo>
                      <a:pt x="46" y="4"/>
                    </a:lnTo>
                    <a:lnTo>
                      <a:pt x="46" y="3"/>
                    </a:lnTo>
                    <a:lnTo>
                      <a:pt x="45" y="2"/>
                    </a:lnTo>
                    <a:lnTo>
                      <a:pt x="45" y="1"/>
                    </a:lnTo>
                    <a:lnTo>
                      <a:pt x="45" y="0"/>
                    </a:lnTo>
                    <a:lnTo>
                      <a:pt x="45" y="1"/>
                    </a:lnTo>
                    <a:lnTo>
                      <a:pt x="44" y="2"/>
                    </a:lnTo>
                    <a:lnTo>
                      <a:pt x="44" y="3"/>
                    </a:lnTo>
                    <a:lnTo>
                      <a:pt x="44" y="4"/>
                    </a:lnTo>
                    <a:lnTo>
                      <a:pt x="43" y="5"/>
                    </a:lnTo>
                    <a:lnTo>
                      <a:pt x="43" y="6"/>
                    </a:lnTo>
                    <a:lnTo>
                      <a:pt x="43" y="7"/>
                    </a:lnTo>
                    <a:lnTo>
                      <a:pt x="43" y="9"/>
                    </a:lnTo>
                    <a:lnTo>
                      <a:pt x="42" y="9"/>
                    </a:lnTo>
                    <a:lnTo>
                      <a:pt x="42" y="10"/>
                    </a:lnTo>
                    <a:lnTo>
                      <a:pt x="41" y="11"/>
                    </a:lnTo>
                    <a:lnTo>
                      <a:pt x="41" y="12"/>
                    </a:lnTo>
                    <a:lnTo>
                      <a:pt x="40" y="12"/>
                    </a:lnTo>
                    <a:lnTo>
                      <a:pt x="40" y="14"/>
                    </a:lnTo>
                    <a:lnTo>
                      <a:pt x="40" y="15"/>
                    </a:lnTo>
                    <a:lnTo>
                      <a:pt x="39" y="15"/>
                    </a:lnTo>
                    <a:lnTo>
                      <a:pt x="39" y="16"/>
                    </a:lnTo>
                    <a:lnTo>
                      <a:pt x="38" y="17"/>
                    </a:lnTo>
                    <a:lnTo>
                      <a:pt x="37" y="18"/>
                    </a:lnTo>
                    <a:lnTo>
                      <a:pt x="36" y="18"/>
                    </a:lnTo>
                    <a:lnTo>
                      <a:pt x="35" y="19"/>
                    </a:lnTo>
                    <a:lnTo>
                      <a:pt x="34" y="19"/>
                    </a:lnTo>
                    <a:lnTo>
                      <a:pt x="33" y="19"/>
                    </a:lnTo>
                    <a:lnTo>
                      <a:pt x="32" y="19"/>
                    </a:lnTo>
                    <a:lnTo>
                      <a:pt x="31" y="19"/>
                    </a:lnTo>
                    <a:lnTo>
                      <a:pt x="30" y="19"/>
                    </a:lnTo>
                    <a:lnTo>
                      <a:pt x="29" y="19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10" name="Freeform 198"/>
              <p:cNvSpPr>
                <a:spLocks/>
              </p:cNvSpPr>
              <p:nvPr/>
            </p:nvSpPr>
            <p:spPr bwMode="auto">
              <a:xfrm>
                <a:off x="3122" y="2644"/>
                <a:ext cx="124" cy="182"/>
              </a:xfrm>
              <a:custGeom>
                <a:avLst/>
                <a:gdLst>
                  <a:gd name="T0" fmla="*/ 4 w 95"/>
                  <a:gd name="T1" fmla="*/ 105 h 109"/>
                  <a:gd name="T2" fmla="*/ 10 w 95"/>
                  <a:gd name="T3" fmla="*/ 106 h 109"/>
                  <a:gd name="T4" fmla="*/ 18 w 95"/>
                  <a:gd name="T5" fmla="*/ 108 h 109"/>
                  <a:gd name="T6" fmla="*/ 25 w 95"/>
                  <a:gd name="T7" fmla="*/ 108 h 109"/>
                  <a:gd name="T8" fmla="*/ 33 w 95"/>
                  <a:gd name="T9" fmla="*/ 106 h 109"/>
                  <a:gd name="T10" fmla="*/ 41 w 95"/>
                  <a:gd name="T11" fmla="*/ 104 h 109"/>
                  <a:gd name="T12" fmla="*/ 47 w 95"/>
                  <a:gd name="T13" fmla="*/ 101 h 109"/>
                  <a:gd name="T14" fmla="*/ 52 w 95"/>
                  <a:gd name="T15" fmla="*/ 98 h 109"/>
                  <a:gd name="T16" fmla="*/ 54 w 95"/>
                  <a:gd name="T17" fmla="*/ 93 h 109"/>
                  <a:gd name="T18" fmla="*/ 58 w 95"/>
                  <a:gd name="T19" fmla="*/ 90 h 109"/>
                  <a:gd name="T20" fmla="*/ 61 w 95"/>
                  <a:gd name="T21" fmla="*/ 86 h 109"/>
                  <a:gd name="T22" fmla="*/ 63 w 95"/>
                  <a:gd name="T23" fmla="*/ 83 h 109"/>
                  <a:gd name="T24" fmla="*/ 66 w 95"/>
                  <a:gd name="T25" fmla="*/ 78 h 109"/>
                  <a:gd name="T26" fmla="*/ 69 w 95"/>
                  <a:gd name="T27" fmla="*/ 74 h 109"/>
                  <a:gd name="T28" fmla="*/ 71 w 95"/>
                  <a:gd name="T29" fmla="*/ 69 h 109"/>
                  <a:gd name="T30" fmla="*/ 71 w 95"/>
                  <a:gd name="T31" fmla="*/ 64 h 109"/>
                  <a:gd name="T32" fmla="*/ 72 w 95"/>
                  <a:gd name="T33" fmla="*/ 60 h 109"/>
                  <a:gd name="T34" fmla="*/ 73 w 95"/>
                  <a:gd name="T35" fmla="*/ 56 h 109"/>
                  <a:gd name="T36" fmla="*/ 73 w 95"/>
                  <a:gd name="T37" fmla="*/ 51 h 109"/>
                  <a:gd name="T38" fmla="*/ 75 w 95"/>
                  <a:gd name="T39" fmla="*/ 47 h 109"/>
                  <a:gd name="T40" fmla="*/ 77 w 95"/>
                  <a:gd name="T41" fmla="*/ 43 h 109"/>
                  <a:gd name="T42" fmla="*/ 79 w 95"/>
                  <a:gd name="T43" fmla="*/ 41 h 109"/>
                  <a:gd name="T44" fmla="*/ 81 w 95"/>
                  <a:gd name="T45" fmla="*/ 37 h 109"/>
                  <a:gd name="T46" fmla="*/ 82 w 95"/>
                  <a:gd name="T47" fmla="*/ 32 h 109"/>
                  <a:gd name="T48" fmla="*/ 84 w 95"/>
                  <a:gd name="T49" fmla="*/ 27 h 109"/>
                  <a:gd name="T50" fmla="*/ 84 w 95"/>
                  <a:gd name="T51" fmla="*/ 23 h 109"/>
                  <a:gd name="T52" fmla="*/ 86 w 95"/>
                  <a:gd name="T53" fmla="*/ 17 h 109"/>
                  <a:gd name="T54" fmla="*/ 88 w 95"/>
                  <a:gd name="T55" fmla="*/ 12 h 109"/>
                  <a:gd name="T56" fmla="*/ 90 w 95"/>
                  <a:gd name="T57" fmla="*/ 9 h 109"/>
                  <a:gd name="T58" fmla="*/ 92 w 95"/>
                  <a:gd name="T59" fmla="*/ 4 h 109"/>
                  <a:gd name="T60" fmla="*/ 94 w 95"/>
                  <a:gd name="T61" fmla="*/ 1 h 109"/>
                  <a:gd name="T62" fmla="*/ 92 w 95"/>
                  <a:gd name="T63" fmla="*/ 3 h 109"/>
                  <a:gd name="T64" fmla="*/ 88 w 95"/>
                  <a:gd name="T65" fmla="*/ 6 h 109"/>
                  <a:gd name="T66" fmla="*/ 85 w 95"/>
                  <a:gd name="T67" fmla="*/ 10 h 109"/>
                  <a:gd name="T68" fmla="*/ 84 w 95"/>
                  <a:gd name="T69" fmla="*/ 11 h 109"/>
                  <a:gd name="T70" fmla="*/ 82 w 95"/>
                  <a:gd name="T71" fmla="*/ 10 h 109"/>
                  <a:gd name="T72" fmla="*/ 81 w 95"/>
                  <a:gd name="T73" fmla="*/ 5 h 109"/>
                  <a:gd name="T74" fmla="*/ 79 w 95"/>
                  <a:gd name="T75" fmla="*/ 2 h 109"/>
                  <a:gd name="T76" fmla="*/ 77 w 95"/>
                  <a:gd name="T77" fmla="*/ 2 h 109"/>
                  <a:gd name="T78" fmla="*/ 76 w 95"/>
                  <a:gd name="T79" fmla="*/ 7 h 109"/>
                  <a:gd name="T80" fmla="*/ 75 w 95"/>
                  <a:gd name="T81" fmla="*/ 12 h 109"/>
                  <a:gd name="T82" fmla="*/ 75 w 95"/>
                  <a:gd name="T83" fmla="*/ 19 h 109"/>
                  <a:gd name="T84" fmla="*/ 75 w 95"/>
                  <a:gd name="T85" fmla="*/ 25 h 109"/>
                  <a:gd name="T86" fmla="*/ 75 w 95"/>
                  <a:gd name="T87" fmla="*/ 32 h 109"/>
                  <a:gd name="T88" fmla="*/ 74 w 95"/>
                  <a:gd name="T89" fmla="*/ 37 h 109"/>
                  <a:gd name="T90" fmla="*/ 73 w 95"/>
                  <a:gd name="T91" fmla="*/ 41 h 109"/>
                  <a:gd name="T92" fmla="*/ 70 w 95"/>
                  <a:gd name="T93" fmla="*/ 43 h 109"/>
                  <a:gd name="T94" fmla="*/ 67 w 95"/>
                  <a:gd name="T95" fmla="*/ 47 h 109"/>
                  <a:gd name="T96" fmla="*/ 65 w 95"/>
                  <a:gd name="T97" fmla="*/ 54 h 109"/>
                  <a:gd name="T98" fmla="*/ 63 w 95"/>
                  <a:gd name="T99" fmla="*/ 61 h 109"/>
                  <a:gd name="T100" fmla="*/ 61 w 95"/>
                  <a:gd name="T101" fmla="*/ 70 h 109"/>
                  <a:gd name="T102" fmla="*/ 58 w 95"/>
                  <a:gd name="T103" fmla="*/ 78 h 109"/>
                  <a:gd name="T104" fmla="*/ 54 w 95"/>
                  <a:gd name="T105" fmla="*/ 85 h 109"/>
                  <a:gd name="T106" fmla="*/ 49 w 95"/>
                  <a:gd name="T107" fmla="*/ 90 h 109"/>
                  <a:gd name="T108" fmla="*/ 43 w 95"/>
                  <a:gd name="T109" fmla="*/ 92 h 109"/>
                  <a:gd name="T110" fmla="*/ 37 w 95"/>
                  <a:gd name="T111" fmla="*/ 93 h 109"/>
                  <a:gd name="T112" fmla="*/ 30 w 95"/>
                  <a:gd name="T113" fmla="*/ 96 h 109"/>
                  <a:gd name="T114" fmla="*/ 22 w 95"/>
                  <a:gd name="T115" fmla="*/ 98 h 109"/>
                  <a:gd name="T116" fmla="*/ 15 w 95"/>
                  <a:gd name="T117" fmla="*/ 100 h 109"/>
                  <a:gd name="T118" fmla="*/ 8 w 95"/>
                  <a:gd name="T119" fmla="*/ 102 h 109"/>
                  <a:gd name="T120" fmla="*/ 3 w 95"/>
                  <a:gd name="T121" fmla="*/ 103 h 109"/>
                  <a:gd name="T122" fmla="*/ 0 w 95"/>
                  <a:gd name="T123" fmla="*/ 104 h 10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95"/>
                  <a:gd name="T187" fmla="*/ 0 h 109"/>
                  <a:gd name="T188" fmla="*/ 95 w 95"/>
                  <a:gd name="T189" fmla="*/ 109 h 10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95" h="109">
                    <a:moveTo>
                      <a:pt x="0" y="104"/>
                    </a:moveTo>
                    <a:lnTo>
                      <a:pt x="1" y="104"/>
                    </a:lnTo>
                    <a:lnTo>
                      <a:pt x="2" y="105"/>
                    </a:lnTo>
                    <a:lnTo>
                      <a:pt x="4" y="105"/>
                    </a:lnTo>
                    <a:lnTo>
                      <a:pt x="5" y="106"/>
                    </a:lnTo>
                    <a:lnTo>
                      <a:pt x="7" y="106"/>
                    </a:lnTo>
                    <a:lnTo>
                      <a:pt x="9" y="106"/>
                    </a:lnTo>
                    <a:lnTo>
                      <a:pt x="10" y="106"/>
                    </a:lnTo>
                    <a:lnTo>
                      <a:pt x="12" y="108"/>
                    </a:lnTo>
                    <a:lnTo>
                      <a:pt x="14" y="108"/>
                    </a:lnTo>
                    <a:lnTo>
                      <a:pt x="16" y="108"/>
                    </a:lnTo>
                    <a:lnTo>
                      <a:pt x="18" y="108"/>
                    </a:lnTo>
                    <a:lnTo>
                      <a:pt x="20" y="108"/>
                    </a:lnTo>
                    <a:lnTo>
                      <a:pt x="21" y="108"/>
                    </a:lnTo>
                    <a:lnTo>
                      <a:pt x="23" y="108"/>
                    </a:lnTo>
                    <a:lnTo>
                      <a:pt x="25" y="108"/>
                    </a:lnTo>
                    <a:lnTo>
                      <a:pt x="27" y="106"/>
                    </a:lnTo>
                    <a:lnTo>
                      <a:pt x="30" y="106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35" y="105"/>
                    </a:lnTo>
                    <a:lnTo>
                      <a:pt x="37" y="105"/>
                    </a:lnTo>
                    <a:lnTo>
                      <a:pt x="39" y="104"/>
                    </a:lnTo>
                    <a:lnTo>
                      <a:pt x="41" y="104"/>
                    </a:lnTo>
                    <a:lnTo>
                      <a:pt x="42" y="103"/>
                    </a:lnTo>
                    <a:lnTo>
                      <a:pt x="43" y="103"/>
                    </a:lnTo>
                    <a:lnTo>
                      <a:pt x="45" y="102"/>
                    </a:lnTo>
                    <a:lnTo>
                      <a:pt x="47" y="101"/>
                    </a:lnTo>
                    <a:lnTo>
                      <a:pt x="48" y="100"/>
                    </a:lnTo>
                    <a:lnTo>
                      <a:pt x="50" y="100"/>
                    </a:lnTo>
                    <a:lnTo>
                      <a:pt x="51" y="99"/>
                    </a:lnTo>
                    <a:lnTo>
                      <a:pt x="52" y="98"/>
                    </a:lnTo>
                    <a:lnTo>
                      <a:pt x="52" y="97"/>
                    </a:lnTo>
                    <a:lnTo>
                      <a:pt x="53" y="96"/>
                    </a:lnTo>
                    <a:lnTo>
                      <a:pt x="54" y="95"/>
                    </a:lnTo>
                    <a:lnTo>
                      <a:pt x="54" y="93"/>
                    </a:lnTo>
                    <a:lnTo>
                      <a:pt x="55" y="93"/>
                    </a:lnTo>
                    <a:lnTo>
                      <a:pt x="56" y="92"/>
                    </a:lnTo>
                    <a:lnTo>
                      <a:pt x="57" y="91"/>
                    </a:lnTo>
                    <a:lnTo>
                      <a:pt x="58" y="90"/>
                    </a:lnTo>
                    <a:lnTo>
                      <a:pt x="58" y="89"/>
                    </a:lnTo>
                    <a:lnTo>
                      <a:pt x="59" y="88"/>
                    </a:lnTo>
                    <a:lnTo>
                      <a:pt x="60" y="87"/>
                    </a:lnTo>
                    <a:lnTo>
                      <a:pt x="61" y="86"/>
                    </a:lnTo>
                    <a:lnTo>
                      <a:pt x="62" y="85"/>
                    </a:lnTo>
                    <a:lnTo>
                      <a:pt x="63" y="84"/>
                    </a:lnTo>
                    <a:lnTo>
                      <a:pt x="63" y="83"/>
                    </a:lnTo>
                    <a:lnTo>
                      <a:pt x="64" y="82"/>
                    </a:lnTo>
                    <a:lnTo>
                      <a:pt x="65" y="81"/>
                    </a:lnTo>
                    <a:lnTo>
                      <a:pt x="66" y="79"/>
                    </a:lnTo>
                    <a:lnTo>
                      <a:pt x="66" y="78"/>
                    </a:lnTo>
                    <a:lnTo>
                      <a:pt x="67" y="77"/>
                    </a:lnTo>
                    <a:lnTo>
                      <a:pt x="68" y="76"/>
                    </a:lnTo>
                    <a:lnTo>
                      <a:pt x="68" y="75"/>
                    </a:lnTo>
                    <a:lnTo>
                      <a:pt x="69" y="74"/>
                    </a:lnTo>
                    <a:lnTo>
                      <a:pt x="69" y="73"/>
                    </a:lnTo>
                    <a:lnTo>
                      <a:pt x="70" y="72"/>
                    </a:lnTo>
                    <a:lnTo>
                      <a:pt x="70" y="71"/>
                    </a:lnTo>
                    <a:lnTo>
                      <a:pt x="71" y="69"/>
                    </a:lnTo>
                    <a:lnTo>
                      <a:pt x="71" y="68"/>
                    </a:lnTo>
                    <a:lnTo>
                      <a:pt x="71" y="66"/>
                    </a:lnTo>
                    <a:lnTo>
                      <a:pt x="71" y="65"/>
                    </a:lnTo>
                    <a:lnTo>
                      <a:pt x="71" y="64"/>
                    </a:lnTo>
                    <a:lnTo>
                      <a:pt x="72" y="63"/>
                    </a:lnTo>
                    <a:lnTo>
                      <a:pt x="72" y="62"/>
                    </a:lnTo>
                    <a:lnTo>
                      <a:pt x="72" y="61"/>
                    </a:lnTo>
                    <a:lnTo>
                      <a:pt x="72" y="60"/>
                    </a:lnTo>
                    <a:lnTo>
                      <a:pt x="72" y="59"/>
                    </a:lnTo>
                    <a:lnTo>
                      <a:pt x="72" y="58"/>
                    </a:lnTo>
                    <a:lnTo>
                      <a:pt x="72" y="57"/>
                    </a:lnTo>
                    <a:lnTo>
                      <a:pt x="73" y="56"/>
                    </a:lnTo>
                    <a:lnTo>
                      <a:pt x="73" y="55"/>
                    </a:lnTo>
                    <a:lnTo>
                      <a:pt x="73" y="54"/>
                    </a:lnTo>
                    <a:lnTo>
                      <a:pt x="73" y="52"/>
                    </a:lnTo>
                    <a:lnTo>
                      <a:pt x="73" y="51"/>
                    </a:lnTo>
                    <a:lnTo>
                      <a:pt x="74" y="50"/>
                    </a:lnTo>
                    <a:lnTo>
                      <a:pt x="74" y="49"/>
                    </a:lnTo>
                    <a:lnTo>
                      <a:pt x="75" y="48"/>
                    </a:lnTo>
                    <a:lnTo>
                      <a:pt x="75" y="47"/>
                    </a:lnTo>
                    <a:lnTo>
                      <a:pt x="76" y="46"/>
                    </a:lnTo>
                    <a:lnTo>
                      <a:pt x="77" y="45"/>
                    </a:lnTo>
                    <a:lnTo>
                      <a:pt x="77" y="44"/>
                    </a:lnTo>
                    <a:lnTo>
                      <a:pt x="77" y="43"/>
                    </a:lnTo>
                    <a:lnTo>
                      <a:pt x="78" y="43"/>
                    </a:lnTo>
                    <a:lnTo>
                      <a:pt x="78" y="42"/>
                    </a:lnTo>
                    <a:lnTo>
                      <a:pt x="79" y="42"/>
                    </a:lnTo>
                    <a:lnTo>
                      <a:pt x="79" y="41"/>
                    </a:lnTo>
                    <a:lnTo>
                      <a:pt x="80" y="39"/>
                    </a:lnTo>
                    <a:lnTo>
                      <a:pt x="80" y="38"/>
                    </a:lnTo>
                    <a:lnTo>
                      <a:pt x="81" y="38"/>
                    </a:lnTo>
                    <a:lnTo>
                      <a:pt x="81" y="37"/>
                    </a:lnTo>
                    <a:lnTo>
                      <a:pt x="81" y="36"/>
                    </a:lnTo>
                    <a:lnTo>
                      <a:pt x="82" y="34"/>
                    </a:lnTo>
                    <a:lnTo>
                      <a:pt x="82" y="33"/>
                    </a:lnTo>
                    <a:lnTo>
                      <a:pt x="82" y="32"/>
                    </a:lnTo>
                    <a:lnTo>
                      <a:pt x="83" y="30"/>
                    </a:lnTo>
                    <a:lnTo>
                      <a:pt x="83" y="29"/>
                    </a:lnTo>
                    <a:lnTo>
                      <a:pt x="83" y="28"/>
                    </a:lnTo>
                    <a:lnTo>
                      <a:pt x="84" y="27"/>
                    </a:lnTo>
                    <a:lnTo>
                      <a:pt x="84" y="25"/>
                    </a:lnTo>
                    <a:lnTo>
                      <a:pt x="84" y="24"/>
                    </a:lnTo>
                    <a:lnTo>
                      <a:pt x="84" y="23"/>
                    </a:lnTo>
                    <a:lnTo>
                      <a:pt x="84" y="21"/>
                    </a:lnTo>
                    <a:lnTo>
                      <a:pt x="85" y="19"/>
                    </a:lnTo>
                    <a:lnTo>
                      <a:pt x="85" y="18"/>
                    </a:lnTo>
                    <a:lnTo>
                      <a:pt x="86" y="17"/>
                    </a:lnTo>
                    <a:lnTo>
                      <a:pt x="86" y="16"/>
                    </a:lnTo>
                    <a:lnTo>
                      <a:pt x="87" y="15"/>
                    </a:lnTo>
                    <a:lnTo>
                      <a:pt x="87" y="14"/>
                    </a:lnTo>
                    <a:lnTo>
                      <a:pt x="88" y="12"/>
                    </a:lnTo>
                    <a:lnTo>
                      <a:pt x="88" y="11"/>
                    </a:lnTo>
                    <a:lnTo>
                      <a:pt x="89" y="11"/>
                    </a:lnTo>
                    <a:lnTo>
                      <a:pt x="89" y="10"/>
                    </a:lnTo>
                    <a:lnTo>
                      <a:pt x="90" y="9"/>
                    </a:lnTo>
                    <a:lnTo>
                      <a:pt x="90" y="7"/>
                    </a:lnTo>
                    <a:lnTo>
                      <a:pt x="91" y="6"/>
                    </a:lnTo>
                    <a:lnTo>
                      <a:pt x="92" y="5"/>
                    </a:lnTo>
                    <a:lnTo>
                      <a:pt x="92" y="4"/>
                    </a:lnTo>
                    <a:lnTo>
                      <a:pt x="93" y="3"/>
                    </a:lnTo>
                    <a:lnTo>
                      <a:pt x="94" y="2"/>
                    </a:lnTo>
                    <a:lnTo>
                      <a:pt x="94" y="0"/>
                    </a:lnTo>
                    <a:lnTo>
                      <a:pt x="94" y="1"/>
                    </a:lnTo>
                    <a:lnTo>
                      <a:pt x="93" y="1"/>
                    </a:lnTo>
                    <a:lnTo>
                      <a:pt x="93" y="2"/>
                    </a:lnTo>
                    <a:lnTo>
                      <a:pt x="92" y="2"/>
                    </a:lnTo>
                    <a:lnTo>
                      <a:pt x="92" y="3"/>
                    </a:lnTo>
                    <a:lnTo>
                      <a:pt x="91" y="3"/>
                    </a:lnTo>
                    <a:lnTo>
                      <a:pt x="90" y="4"/>
                    </a:lnTo>
                    <a:lnTo>
                      <a:pt x="89" y="5"/>
                    </a:lnTo>
                    <a:lnTo>
                      <a:pt x="88" y="6"/>
                    </a:lnTo>
                    <a:lnTo>
                      <a:pt x="87" y="7"/>
                    </a:lnTo>
                    <a:lnTo>
                      <a:pt x="86" y="9"/>
                    </a:lnTo>
                    <a:lnTo>
                      <a:pt x="85" y="9"/>
                    </a:lnTo>
                    <a:lnTo>
                      <a:pt x="85" y="10"/>
                    </a:lnTo>
                    <a:lnTo>
                      <a:pt x="84" y="10"/>
                    </a:lnTo>
                    <a:lnTo>
                      <a:pt x="84" y="11"/>
                    </a:lnTo>
                    <a:lnTo>
                      <a:pt x="83" y="11"/>
                    </a:lnTo>
                    <a:lnTo>
                      <a:pt x="82" y="11"/>
                    </a:lnTo>
                    <a:lnTo>
                      <a:pt x="82" y="10"/>
                    </a:lnTo>
                    <a:lnTo>
                      <a:pt x="82" y="9"/>
                    </a:lnTo>
                    <a:lnTo>
                      <a:pt x="81" y="7"/>
                    </a:lnTo>
                    <a:lnTo>
                      <a:pt x="81" y="6"/>
                    </a:lnTo>
                    <a:lnTo>
                      <a:pt x="81" y="5"/>
                    </a:lnTo>
                    <a:lnTo>
                      <a:pt x="80" y="5"/>
                    </a:lnTo>
                    <a:lnTo>
                      <a:pt x="80" y="4"/>
                    </a:lnTo>
                    <a:lnTo>
                      <a:pt x="80" y="3"/>
                    </a:lnTo>
                    <a:lnTo>
                      <a:pt x="79" y="2"/>
                    </a:lnTo>
                    <a:lnTo>
                      <a:pt x="79" y="1"/>
                    </a:lnTo>
                    <a:lnTo>
                      <a:pt x="79" y="0"/>
                    </a:lnTo>
                    <a:lnTo>
                      <a:pt x="78" y="1"/>
                    </a:lnTo>
                    <a:lnTo>
                      <a:pt x="77" y="2"/>
                    </a:lnTo>
                    <a:lnTo>
                      <a:pt x="77" y="3"/>
                    </a:lnTo>
                    <a:lnTo>
                      <a:pt x="76" y="4"/>
                    </a:lnTo>
                    <a:lnTo>
                      <a:pt x="76" y="6"/>
                    </a:lnTo>
                    <a:lnTo>
                      <a:pt x="76" y="7"/>
                    </a:lnTo>
                    <a:lnTo>
                      <a:pt x="76" y="9"/>
                    </a:lnTo>
                    <a:lnTo>
                      <a:pt x="75" y="11"/>
                    </a:lnTo>
                    <a:lnTo>
                      <a:pt x="75" y="12"/>
                    </a:lnTo>
                    <a:lnTo>
                      <a:pt x="75" y="15"/>
                    </a:lnTo>
                    <a:lnTo>
                      <a:pt x="75" y="16"/>
                    </a:lnTo>
                    <a:lnTo>
                      <a:pt x="75" y="18"/>
                    </a:lnTo>
                    <a:lnTo>
                      <a:pt x="75" y="19"/>
                    </a:lnTo>
                    <a:lnTo>
                      <a:pt x="75" y="21"/>
                    </a:lnTo>
                    <a:lnTo>
                      <a:pt x="75" y="23"/>
                    </a:lnTo>
                    <a:lnTo>
                      <a:pt x="75" y="24"/>
                    </a:lnTo>
                    <a:lnTo>
                      <a:pt x="75" y="25"/>
                    </a:lnTo>
                    <a:lnTo>
                      <a:pt x="75" y="28"/>
                    </a:lnTo>
                    <a:lnTo>
                      <a:pt x="75" y="29"/>
                    </a:lnTo>
                    <a:lnTo>
                      <a:pt x="75" y="31"/>
                    </a:lnTo>
                    <a:lnTo>
                      <a:pt x="75" y="32"/>
                    </a:lnTo>
                    <a:lnTo>
                      <a:pt x="75" y="33"/>
                    </a:lnTo>
                    <a:lnTo>
                      <a:pt x="75" y="34"/>
                    </a:lnTo>
                    <a:lnTo>
                      <a:pt x="75" y="36"/>
                    </a:lnTo>
                    <a:lnTo>
                      <a:pt x="74" y="37"/>
                    </a:lnTo>
                    <a:lnTo>
                      <a:pt x="74" y="38"/>
                    </a:lnTo>
                    <a:lnTo>
                      <a:pt x="73" y="38"/>
                    </a:lnTo>
                    <a:lnTo>
                      <a:pt x="73" y="39"/>
                    </a:lnTo>
                    <a:lnTo>
                      <a:pt x="73" y="41"/>
                    </a:lnTo>
                    <a:lnTo>
                      <a:pt x="72" y="41"/>
                    </a:lnTo>
                    <a:lnTo>
                      <a:pt x="72" y="42"/>
                    </a:lnTo>
                    <a:lnTo>
                      <a:pt x="71" y="42"/>
                    </a:lnTo>
                    <a:lnTo>
                      <a:pt x="70" y="43"/>
                    </a:lnTo>
                    <a:lnTo>
                      <a:pt x="69" y="44"/>
                    </a:lnTo>
                    <a:lnTo>
                      <a:pt x="69" y="45"/>
                    </a:lnTo>
                    <a:lnTo>
                      <a:pt x="68" y="46"/>
                    </a:lnTo>
                    <a:lnTo>
                      <a:pt x="67" y="47"/>
                    </a:lnTo>
                    <a:lnTo>
                      <a:pt x="67" y="48"/>
                    </a:lnTo>
                    <a:lnTo>
                      <a:pt x="66" y="50"/>
                    </a:lnTo>
                    <a:lnTo>
                      <a:pt x="66" y="51"/>
                    </a:lnTo>
                    <a:lnTo>
                      <a:pt x="65" y="54"/>
                    </a:lnTo>
                    <a:lnTo>
                      <a:pt x="64" y="56"/>
                    </a:lnTo>
                    <a:lnTo>
                      <a:pt x="64" y="58"/>
                    </a:lnTo>
                    <a:lnTo>
                      <a:pt x="63" y="59"/>
                    </a:lnTo>
                    <a:lnTo>
                      <a:pt x="63" y="61"/>
                    </a:lnTo>
                    <a:lnTo>
                      <a:pt x="63" y="63"/>
                    </a:lnTo>
                    <a:lnTo>
                      <a:pt x="63" y="65"/>
                    </a:lnTo>
                    <a:lnTo>
                      <a:pt x="62" y="68"/>
                    </a:lnTo>
                    <a:lnTo>
                      <a:pt x="61" y="70"/>
                    </a:lnTo>
                    <a:lnTo>
                      <a:pt x="60" y="72"/>
                    </a:lnTo>
                    <a:lnTo>
                      <a:pt x="60" y="74"/>
                    </a:lnTo>
                    <a:lnTo>
                      <a:pt x="59" y="76"/>
                    </a:lnTo>
                    <a:lnTo>
                      <a:pt x="58" y="78"/>
                    </a:lnTo>
                    <a:lnTo>
                      <a:pt x="57" y="81"/>
                    </a:lnTo>
                    <a:lnTo>
                      <a:pt x="56" y="82"/>
                    </a:lnTo>
                    <a:lnTo>
                      <a:pt x="55" y="84"/>
                    </a:lnTo>
                    <a:lnTo>
                      <a:pt x="54" y="85"/>
                    </a:lnTo>
                    <a:lnTo>
                      <a:pt x="52" y="87"/>
                    </a:lnTo>
                    <a:lnTo>
                      <a:pt x="52" y="88"/>
                    </a:lnTo>
                    <a:lnTo>
                      <a:pt x="50" y="89"/>
                    </a:lnTo>
                    <a:lnTo>
                      <a:pt x="49" y="90"/>
                    </a:lnTo>
                    <a:lnTo>
                      <a:pt x="47" y="91"/>
                    </a:lnTo>
                    <a:lnTo>
                      <a:pt x="45" y="91"/>
                    </a:lnTo>
                    <a:lnTo>
                      <a:pt x="44" y="92"/>
                    </a:lnTo>
                    <a:lnTo>
                      <a:pt x="43" y="92"/>
                    </a:lnTo>
                    <a:lnTo>
                      <a:pt x="41" y="92"/>
                    </a:lnTo>
                    <a:lnTo>
                      <a:pt x="41" y="93"/>
                    </a:lnTo>
                    <a:lnTo>
                      <a:pt x="39" y="93"/>
                    </a:lnTo>
                    <a:lnTo>
                      <a:pt x="37" y="93"/>
                    </a:lnTo>
                    <a:lnTo>
                      <a:pt x="35" y="95"/>
                    </a:lnTo>
                    <a:lnTo>
                      <a:pt x="33" y="95"/>
                    </a:lnTo>
                    <a:lnTo>
                      <a:pt x="31" y="96"/>
                    </a:lnTo>
                    <a:lnTo>
                      <a:pt x="30" y="96"/>
                    </a:lnTo>
                    <a:lnTo>
                      <a:pt x="28" y="97"/>
                    </a:lnTo>
                    <a:lnTo>
                      <a:pt x="26" y="97"/>
                    </a:lnTo>
                    <a:lnTo>
                      <a:pt x="24" y="98"/>
                    </a:lnTo>
                    <a:lnTo>
                      <a:pt x="22" y="98"/>
                    </a:lnTo>
                    <a:lnTo>
                      <a:pt x="20" y="99"/>
                    </a:lnTo>
                    <a:lnTo>
                      <a:pt x="19" y="99"/>
                    </a:lnTo>
                    <a:lnTo>
                      <a:pt x="17" y="100"/>
                    </a:lnTo>
                    <a:lnTo>
                      <a:pt x="15" y="100"/>
                    </a:lnTo>
                    <a:lnTo>
                      <a:pt x="13" y="101"/>
                    </a:lnTo>
                    <a:lnTo>
                      <a:pt x="11" y="101"/>
                    </a:lnTo>
                    <a:lnTo>
                      <a:pt x="9" y="101"/>
                    </a:lnTo>
                    <a:lnTo>
                      <a:pt x="8" y="102"/>
                    </a:lnTo>
                    <a:lnTo>
                      <a:pt x="7" y="102"/>
                    </a:lnTo>
                    <a:lnTo>
                      <a:pt x="5" y="103"/>
                    </a:lnTo>
                    <a:lnTo>
                      <a:pt x="4" y="103"/>
                    </a:lnTo>
                    <a:lnTo>
                      <a:pt x="3" y="103"/>
                    </a:lnTo>
                    <a:lnTo>
                      <a:pt x="2" y="103"/>
                    </a:lnTo>
                    <a:lnTo>
                      <a:pt x="1" y="104"/>
                    </a:lnTo>
                    <a:lnTo>
                      <a:pt x="0" y="104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11" name="Freeform 199"/>
              <p:cNvSpPr>
                <a:spLocks/>
              </p:cNvSpPr>
              <p:nvPr/>
            </p:nvSpPr>
            <p:spPr bwMode="auto">
              <a:xfrm>
                <a:off x="2900" y="2414"/>
                <a:ext cx="161" cy="82"/>
              </a:xfrm>
              <a:custGeom>
                <a:avLst/>
                <a:gdLst>
                  <a:gd name="T0" fmla="*/ 1 w 125"/>
                  <a:gd name="T1" fmla="*/ 16 h 49"/>
                  <a:gd name="T2" fmla="*/ 3 w 125"/>
                  <a:gd name="T3" fmla="*/ 15 h 49"/>
                  <a:gd name="T4" fmla="*/ 6 w 125"/>
                  <a:gd name="T5" fmla="*/ 14 h 49"/>
                  <a:gd name="T6" fmla="*/ 10 w 125"/>
                  <a:gd name="T7" fmla="*/ 12 h 49"/>
                  <a:gd name="T8" fmla="*/ 13 w 125"/>
                  <a:gd name="T9" fmla="*/ 11 h 49"/>
                  <a:gd name="T10" fmla="*/ 17 w 125"/>
                  <a:gd name="T11" fmla="*/ 10 h 49"/>
                  <a:gd name="T12" fmla="*/ 21 w 125"/>
                  <a:gd name="T13" fmla="*/ 9 h 49"/>
                  <a:gd name="T14" fmla="*/ 25 w 125"/>
                  <a:gd name="T15" fmla="*/ 8 h 49"/>
                  <a:gd name="T16" fmla="*/ 27 w 125"/>
                  <a:gd name="T17" fmla="*/ 8 h 49"/>
                  <a:gd name="T18" fmla="*/ 30 w 125"/>
                  <a:gd name="T19" fmla="*/ 8 h 49"/>
                  <a:gd name="T20" fmla="*/ 33 w 125"/>
                  <a:gd name="T21" fmla="*/ 9 h 49"/>
                  <a:gd name="T22" fmla="*/ 36 w 125"/>
                  <a:gd name="T23" fmla="*/ 9 h 49"/>
                  <a:gd name="T24" fmla="*/ 39 w 125"/>
                  <a:gd name="T25" fmla="*/ 10 h 49"/>
                  <a:gd name="T26" fmla="*/ 42 w 125"/>
                  <a:gd name="T27" fmla="*/ 10 h 49"/>
                  <a:gd name="T28" fmla="*/ 45 w 125"/>
                  <a:gd name="T29" fmla="*/ 10 h 49"/>
                  <a:gd name="T30" fmla="*/ 48 w 125"/>
                  <a:gd name="T31" fmla="*/ 10 h 49"/>
                  <a:gd name="T32" fmla="*/ 52 w 125"/>
                  <a:gd name="T33" fmla="*/ 9 h 49"/>
                  <a:gd name="T34" fmla="*/ 54 w 125"/>
                  <a:gd name="T35" fmla="*/ 9 h 49"/>
                  <a:gd name="T36" fmla="*/ 58 w 125"/>
                  <a:gd name="T37" fmla="*/ 8 h 49"/>
                  <a:gd name="T38" fmla="*/ 61 w 125"/>
                  <a:gd name="T39" fmla="*/ 7 h 49"/>
                  <a:gd name="T40" fmla="*/ 64 w 125"/>
                  <a:gd name="T41" fmla="*/ 6 h 49"/>
                  <a:gd name="T42" fmla="*/ 69 w 125"/>
                  <a:gd name="T43" fmla="*/ 3 h 49"/>
                  <a:gd name="T44" fmla="*/ 75 w 125"/>
                  <a:gd name="T45" fmla="*/ 2 h 49"/>
                  <a:gd name="T46" fmla="*/ 82 w 125"/>
                  <a:gd name="T47" fmla="*/ 1 h 49"/>
                  <a:gd name="T48" fmla="*/ 90 w 125"/>
                  <a:gd name="T49" fmla="*/ 1 h 49"/>
                  <a:gd name="T50" fmla="*/ 97 w 125"/>
                  <a:gd name="T51" fmla="*/ 0 h 49"/>
                  <a:gd name="T52" fmla="*/ 105 w 125"/>
                  <a:gd name="T53" fmla="*/ 0 h 49"/>
                  <a:gd name="T54" fmla="*/ 111 w 125"/>
                  <a:gd name="T55" fmla="*/ 0 h 49"/>
                  <a:gd name="T56" fmla="*/ 118 w 125"/>
                  <a:gd name="T57" fmla="*/ 0 h 49"/>
                  <a:gd name="T58" fmla="*/ 122 w 125"/>
                  <a:gd name="T59" fmla="*/ 0 h 49"/>
                  <a:gd name="T60" fmla="*/ 122 w 125"/>
                  <a:gd name="T61" fmla="*/ 0 h 49"/>
                  <a:gd name="T62" fmla="*/ 117 w 125"/>
                  <a:gd name="T63" fmla="*/ 5 h 49"/>
                  <a:gd name="T64" fmla="*/ 111 w 125"/>
                  <a:gd name="T65" fmla="*/ 9 h 49"/>
                  <a:gd name="T66" fmla="*/ 108 w 125"/>
                  <a:gd name="T67" fmla="*/ 13 h 49"/>
                  <a:gd name="T68" fmla="*/ 103 w 125"/>
                  <a:gd name="T69" fmla="*/ 16 h 49"/>
                  <a:gd name="T70" fmla="*/ 99 w 125"/>
                  <a:gd name="T71" fmla="*/ 21 h 49"/>
                  <a:gd name="T72" fmla="*/ 95 w 125"/>
                  <a:gd name="T73" fmla="*/ 25 h 49"/>
                  <a:gd name="T74" fmla="*/ 91 w 125"/>
                  <a:gd name="T75" fmla="*/ 30 h 49"/>
                  <a:gd name="T76" fmla="*/ 87 w 125"/>
                  <a:gd name="T77" fmla="*/ 35 h 49"/>
                  <a:gd name="T78" fmla="*/ 84 w 125"/>
                  <a:gd name="T79" fmla="*/ 40 h 49"/>
                  <a:gd name="T80" fmla="*/ 80 w 125"/>
                  <a:gd name="T81" fmla="*/ 45 h 49"/>
                  <a:gd name="T82" fmla="*/ 79 w 125"/>
                  <a:gd name="T83" fmla="*/ 45 h 49"/>
                  <a:gd name="T84" fmla="*/ 79 w 125"/>
                  <a:gd name="T85" fmla="*/ 42 h 49"/>
                  <a:gd name="T86" fmla="*/ 79 w 125"/>
                  <a:gd name="T87" fmla="*/ 39 h 49"/>
                  <a:gd name="T88" fmla="*/ 79 w 125"/>
                  <a:gd name="T89" fmla="*/ 36 h 49"/>
                  <a:gd name="T90" fmla="*/ 78 w 125"/>
                  <a:gd name="T91" fmla="*/ 32 h 49"/>
                  <a:gd name="T92" fmla="*/ 77 w 125"/>
                  <a:gd name="T93" fmla="*/ 29 h 49"/>
                  <a:gd name="T94" fmla="*/ 75 w 125"/>
                  <a:gd name="T95" fmla="*/ 26 h 49"/>
                  <a:gd name="T96" fmla="*/ 73 w 125"/>
                  <a:gd name="T97" fmla="*/ 24 h 49"/>
                  <a:gd name="T98" fmla="*/ 69 w 125"/>
                  <a:gd name="T99" fmla="*/ 24 h 49"/>
                  <a:gd name="T100" fmla="*/ 63 w 125"/>
                  <a:gd name="T101" fmla="*/ 23 h 49"/>
                  <a:gd name="T102" fmla="*/ 56 w 125"/>
                  <a:gd name="T103" fmla="*/ 22 h 49"/>
                  <a:gd name="T104" fmla="*/ 47 w 125"/>
                  <a:gd name="T105" fmla="*/ 22 h 49"/>
                  <a:gd name="T106" fmla="*/ 38 w 125"/>
                  <a:gd name="T107" fmla="*/ 21 h 49"/>
                  <a:gd name="T108" fmla="*/ 28 w 125"/>
                  <a:gd name="T109" fmla="*/ 20 h 49"/>
                  <a:gd name="T110" fmla="*/ 20 w 125"/>
                  <a:gd name="T111" fmla="*/ 18 h 49"/>
                  <a:gd name="T112" fmla="*/ 12 w 125"/>
                  <a:gd name="T113" fmla="*/ 18 h 49"/>
                  <a:gd name="T114" fmla="*/ 6 w 125"/>
                  <a:gd name="T115" fmla="*/ 17 h 49"/>
                  <a:gd name="T116" fmla="*/ 1 w 125"/>
                  <a:gd name="T117" fmla="*/ 17 h 4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25"/>
                  <a:gd name="T178" fmla="*/ 0 h 49"/>
                  <a:gd name="T179" fmla="*/ 125 w 125"/>
                  <a:gd name="T180" fmla="*/ 49 h 4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25" h="49">
                    <a:moveTo>
                      <a:pt x="0" y="17"/>
                    </a:moveTo>
                    <a:lnTo>
                      <a:pt x="0" y="16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3" y="15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3"/>
                    </a:lnTo>
                    <a:lnTo>
                      <a:pt x="8" y="13"/>
                    </a:lnTo>
                    <a:lnTo>
                      <a:pt x="10" y="12"/>
                    </a:lnTo>
                    <a:lnTo>
                      <a:pt x="11" y="12"/>
                    </a:lnTo>
                    <a:lnTo>
                      <a:pt x="12" y="11"/>
                    </a:lnTo>
                    <a:lnTo>
                      <a:pt x="13" y="11"/>
                    </a:lnTo>
                    <a:lnTo>
                      <a:pt x="14" y="10"/>
                    </a:lnTo>
                    <a:lnTo>
                      <a:pt x="15" y="10"/>
                    </a:lnTo>
                    <a:lnTo>
                      <a:pt x="17" y="10"/>
                    </a:lnTo>
                    <a:lnTo>
                      <a:pt x="18" y="9"/>
                    </a:lnTo>
                    <a:lnTo>
                      <a:pt x="20" y="9"/>
                    </a:lnTo>
                    <a:lnTo>
                      <a:pt x="21" y="9"/>
                    </a:lnTo>
                    <a:lnTo>
                      <a:pt x="22" y="8"/>
                    </a:lnTo>
                    <a:lnTo>
                      <a:pt x="24" y="8"/>
                    </a:lnTo>
                    <a:lnTo>
                      <a:pt x="25" y="8"/>
                    </a:lnTo>
                    <a:lnTo>
                      <a:pt x="26" y="8"/>
                    </a:lnTo>
                    <a:lnTo>
                      <a:pt x="27" y="8"/>
                    </a:lnTo>
                    <a:lnTo>
                      <a:pt x="28" y="8"/>
                    </a:lnTo>
                    <a:lnTo>
                      <a:pt x="29" y="8"/>
                    </a:lnTo>
                    <a:lnTo>
                      <a:pt x="30" y="8"/>
                    </a:lnTo>
                    <a:lnTo>
                      <a:pt x="31" y="8"/>
                    </a:lnTo>
                    <a:lnTo>
                      <a:pt x="32" y="8"/>
                    </a:lnTo>
                    <a:lnTo>
                      <a:pt x="33" y="9"/>
                    </a:lnTo>
                    <a:lnTo>
                      <a:pt x="34" y="9"/>
                    </a:lnTo>
                    <a:lnTo>
                      <a:pt x="35" y="9"/>
                    </a:lnTo>
                    <a:lnTo>
                      <a:pt x="36" y="9"/>
                    </a:lnTo>
                    <a:lnTo>
                      <a:pt x="37" y="9"/>
                    </a:lnTo>
                    <a:lnTo>
                      <a:pt x="38" y="9"/>
                    </a:lnTo>
                    <a:lnTo>
                      <a:pt x="39" y="10"/>
                    </a:lnTo>
                    <a:lnTo>
                      <a:pt x="40" y="10"/>
                    </a:lnTo>
                    <a:lnTo>
                      <a:pt x="41" y="10"/>
                    </a:lnTo>
                    <a:lnTo>
                      <a:pt x="42" y="10"/>
                    </a:lnTo>
                    <a:lnTo>
                      <a:pt x="43" y="10"/>
                    </a:lnTo>
                    <a:lnTo>
                      <a:pt x="44" y="10"/>
                    </a:lnTo>
                    <a:lnTo>
                      <a:pt x="45" y="10"/>
                    </a:lnTo>
                    <a:lnTo>
                      <a:pt x="46" y="10"/>
                    </a:lnTo>
                    <a:lnTo>
                      <a:pt x="47" y="10"/>
                    </a:lnTo>
                    <a:lnTo>
                      <a:pt x="48" y="10"/>
                    </a:lnTo>
                    <a:lnTo>
                      <a:pt x="49" y="10"/>
                    </a:lnTo>
                    <a:lnTo>
                      <a:pt x="50" y="10"/>
                    </a:lnTo>
                    <a:lnTo>
                      <a:pt x="52" y="9"/>
                    </a:lnTo>
                    <a:lnTo>
                      <a:pt x="53" y="9"/>
                    </a:lnTo>
                    <a:lnTo>
                      <a:pt x="54" y="9"/>
                    </a:lnTo>
                    <a:lnTo>
                      <a:pt x="55" y="9"/>
                    </a:lnTo>
                    <a:lnTo>
                      <a:pt x="56" y="8"/>
                    </a:lnTo>
                    <a:lnTo>
                      <a:pt x="58" y="8"/>
                    </a:lnTo>
                    <a:lnTo>
                      <a:pt x="59" y="8"/>
                    </a:lnTo>
                    <a:lnTo>
                      <a:pt x="60" y="7"/>
                    </a:lnTo>
                    <a:lnTo>
                      <a:pt x="61" y="7"/>
                    </a:lnTo>
                    <a:lnTo>
                      <a:pt x="62" y="7"/>
                    </a:lnTo>
                    <a:lnTo>
                      <a:pt x="63" y="6"/>
                    </a:lnTo>
                    <a:lnTo>
                      <a:pt x="64" y="6"/>
                    </a:lnTo>
                    <a:lnTo>
                      <a:pt x="65" y="5"/>
                    </a:lnTo>
                    <a:lnTo>
                      <a:pt x="67" y="5"/>
                    </a:lnTo>
                    <a:lnTo>
                      <a:pt x="69" y="3"/>
                    </a:lnTo>
                    <a:lnTo>
                      <a:pt x="71" y="3"/>
                    </a:lnTo>
                    <a:lnTo>
                      <a:pt x="73" y="3"/>
                    </a:lnTo>
                    <a:lnTo>
                      <a:pt x="75" y="2"/>
                    </a:lnTo>
                    <a:lnTo>
                      <a:pt x="77" y="2"/>
                    </a:lnTo>
                    <a:lnTo>
                      <a:pt x="80" y="2"/>
                    </a:lnTo>
                    <a:lnTo>
                      <a:pt x="82" y="1"/>
                    </a:lnTo>
                    <a:lnTo>
                      <a:pt x="85" y="1"/>
                    </a:lnTo>
                    <a:lnTo>
                      <a:pt x="87" y="1"/>
                    </a:lnTo>
                    <a:lnTo>
                      <a:pt x="90" y="1"/>
                    </a:lnTo>
                    <a:lnTo>
                      <a:pt x="92" y="1"/>
                    </a:lnTo>
                    <a:lnTo>
                      <a:pt x="95" y="0"/>
                    </a:lnTo>
                    <a:lnTo>
                      <a:pt x="97" y="0"/>
                    </a:lnTo>
                    <a:lnTo>
                      <a:pt x="100" y="0"/>
                    </a:lnTo>
                    <a:lnTo>
                      <a:pt x="102" y="0"/>
                    </a:lnTo>
                    <a:lnTo>
                      <a:pt x="105" y="0"/>
                    </a:lnTo>
                    <a:lnTo>
                      <a:pt x="108" y="0"/>
                    </a:lnTo>
                    <a:lnTo>
                      <a:pt x="110" y="0"/>
                    </a:lnTo>
                    <a:lnTo>
                      <a:pt x="111" y="0"/>
                    </a:lnTo>
                    <a:lnTo>
                      <a:pt x="114" y="0"/>
                    </a:lnTo>
                    <a:lnTo>
                      <a:pt x="116" y="0"/>
                    </a:lnTo>
                    <a:lnTo>
                      <a:pt x="118" y="0"/>
                    </a:lnTo>
                    <a:lnTo>
                      <a:pt x="119" y="0"/>
                    </a:lnTo>
                    <a:lnTo>
                      <a:pt x="121" y="0"/>
                    </a:lnTo>
                    <a:lnTo>
                      <a:pt x="122" y="0"/>
                    </a:lnTo>
                    <a:lnTo>
                      <a:pt x="123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20" y="2"/>
                    </a:lnTo>
                    <a:lnTo>
                      <a:pt x="118" y="3"/>
                    </a:lnTo>
                    <a:lnTo>
                      <a:pt x="117" y="5"/>
                    </a:lnTo>
                    <a:lnTo>
                      <a:pt x="115" y="6"/>
                    </a:lnTo>
                    <a:lnTo>
                      <a:pt x="113" y="8"/>
                    </a:lnTo>
                    <a:lnTo>
                      <a:pt x="111" y="9"/>
                    </a:lnTo>
                    <a:lnTo>
                      <a:pt x="110" y="10"/>
                    </a:lnTo>
                    <a:lnTo>
                      <a:pt x="109" y="11"/>
                    </a:lnTo>
                    <a:lnTo>
                      <a:pt x="108" y="13"/>
                    </a:lnTo>
                    <a:lnTo>
                      <a:pt x="106" y="14"/>
                    </a:lnTo>
                    <a:lnTo>
                      <a:pt x="104" y="15"/>
                    </a:lnTo>
                    <a:lnTo>
                      <a:pt x="103" y="16"/>
                    </a:lnTo>
                    <a:lnTo>
                      <a:pt x="101" y="18"/>
                    </a:lnTo>
                    <a:lnTo>
                      <a:pt x="100" y="20"/>
                    </a:lnTo>
                    <a:lnTo>
                      <a:pt x="99" y="21"/>
                    </a:lnTo>
                    <a:lnTo>
                      <a:pt x="97" y="23"/>
                    </a:lnTo>
                    <a:lnTo>
                      <a:pt x="96" y="24"/>
                    </a:lnTo>
                    <a:lnTo>
                      <a:pt x="95" y="25"/>
                    </a:lnTo>
                    <a:lnTo>
                      <a:pt x="94" y="27"/>
                    </a:lnTo>
                    <a:lnTo>
                      <a:pt x="93" y="28"/>
                    </a:lnTo>
                    <a:lnTo>
                      <a:pt x="91" y="30"/>
                    </a:lnTo>
                    <a:lnTo>
                      <a:pt x="90" y="31"/>
                    </a:lnTo>
                    <a:lnTo>
                      <a:pt x="89" y="34"/>
                    </a:lnTo>
                    <a:lnTo>
                      <a:pt x="87" y="35"/>
                    </a:lnTo>
                    <a:lnTo>
                      <a:pt x="86" y="37"/>
                    </a:lnTo>
                    <a:lnTo>
                      <a:pt x="85" y="37"/>
                    </a:lnTo>
                    <a:lnTo>
                      <a:pt x="84" y="40"/>
                    </a:lnTo>
                    <a:lnTo>
                      <a:pt x="83" y="42"/>
                    </a:lnTo>
                    <a:lnTo>
                      <a:pt x="81" y="44"/>
                    </a:lnTo>
                    <a:lnTo>
                      <a:pt x="80" y="45"/>
                    </a:lnTo>
                    <a:lnTo>
                      <a:pt x="79" y="48"/>
                    </a:lnTo>
                    <a:lnTo>
                      <a:pt x="79" y="46"/>
                    </a:lnTo>
                    <a:lnTo>
                      <a:pt x="79" y="45"/>
                    </a:lnTo>
                    <a:lnTo>
                      <a:pt x="79" y="44"/>
                    </a:lnTo>
                    <a:lnTo>
                      <a:pt x="79" y="43"/>
                    </a:lnTo>
                    <a:lnTo>
                      <a:pt x="79" y="42"/>
                    </a:lnTo>
                    <a:lnTo>
                      <a:pt x="79" y="41"/>
                    </a:lnTo>
                    <a:lnTo>
                      <a:pt x="79" y="40"/>
                    </a:lnTo>
                    <a:lnTo>
                      <a:pt x="79" y="39"/>
                    </a:lnTo>
                    <a:lnTo>
                      <a:pt x="79" y="37"/>
                    </a:lnTo>
                    <a:lnTo>
                      <a:pt x="79" y="36"/>
                    </a:lnTo>
                    <a:lnTo>
                      <a:pt x="79" y="35"/>
                    </a:lnTo>
                    <a:lnTo>
                      <a:pt x="79" y="34"/>
                    </a:lnTo>
                    <a:lnTo>
                      <a:pt x="78" y="32"/>
                    </a:lnTo>
                    <a:lnTo>
                      <a:pt x="78" y="31"/>
                    </a:lnTo>
                    <a:lnTo>
                      <a:pt x="78" y="30"/>
                    </a:lnTo>
                    <a:lnTo>
                      <a:pt x="77" y="29"/>
                    </a:lnTo>
                    <a:lnTo>
                      <a:pt x="76" y="28"/>
                    </a:lnTo>
                    <a:lnTo>
                      <a:pt x="76" y="27"/>
                    </a:lnTo>
                    <a:lnTo>
                      <a:pt x="75" y="26"/>
                    </a:lnTo>
                    <a:lnTo>
                      <a:pt x="74" y="25"/>
                    </a:lnTo>
                    <a:lnTo>
                      <a:pt x="73" y="24"/>
                    </a:lnTo>
                    <a:lnTo>
                      <a:pt x="72" y="24"/>
                    </a:lnTo>
                    <a:lnTo>
                      <a:pt x="71" y="24"/>
                    </a:lnTo>
                    <a:lnTo>
                      <a:pt x="69" y="24"/>
                    </a:lnTo>
                    <a:lnTo>
                      <a:pt x="67" y="24"/>
                    </a:lnTo>
                    <a:lnTo>
                      <a:pt x="65" y="23"/>
                    </a:lnTo>
                    <a:lnTo>
                      <a:pt x="63" y="23"/>
                    </a:lnTo>
                    <a:lnTo>
                      <a:pt x="61" y="23"/>
                    </a:lnTo>
                    <a:lnTo>
                      <a:pt x="59" y="23"/>
                    </a:lnTo>
                    <a:lnTo>
                      <a:pt x="56" y="22"/>
                    </a:lnTo>
                    <a:lnTo>
                      <a:pt x="53" y="22"/>
                    </a:lnTo>
                    <a:lnTo>
                      <a:pt x="51" y="22"/>
                    </a:lnTo>
                    <a:lnTo>
                      <a:pt x="47" y="22"/>
                    </a:lnTo>
                    <a:lnTo>
                      <a:pt x="44" y="21"/>
                    </a:lnTo>
                    <a:lnTo>
                      <a:pt x="41" y="21"/>
                    </a:lnTo>
                    <a:lnTo>
                      <a:pt x="38" y="21"/>
                    </a:lnTo>
                    <a:lnTo>
                      <a:pt x="35" y="20"/>
                    </a:lnTo>
                    <a:lnTo>
                      <a:pt x="32" y="20"/>
                    </a:lnTo>
                    <a:lnTo>
                      <a:pt x="28" y="20"/>
                    </a:lnTo>
                    <a:lnTo>
                      <a:pt x="26" y="20"/>
                    </a:lnTo>
                    <a:lnTo>
                      <a:pt x="23" y="18"/>
                    </a:lnTo>
                    <a:lnTo>
                      <a:pt x="20" y="18"/>
                    </a:lnTo>
                    <a:lnTo>
                      <a:pt x="17" y="18"/>
                    </a:lnTo>
                    <a:lnTo>
                      <a:pt x="14" y="18"/>
                    </a:lnTo>
                    <a:lnTo>
                      <a:pt x="12" y="18"/>
                    </a:lnTo>
                    <a:lnTo>
                      <a:pt x="10" y="17"/>
                    </a:lnTo>
                    <a:lnTo>
                      <a:pt x="8" y="17"/>
                    </a:lnTo>
                    <a:lnTo>
                      <a:pt x="6" y="1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1" y="17"/>
                    </a:lnTo>
                    <a:lnTo>
                      <a:pt x="0" y="17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12" name="Freeform 200"/>
              <p:cNvSpPr>
                <a:spLocks/>
              </p:cNvSpPr>
              <p:nvPr/>
            </p:nvSpPr>
            <p:spPr bwMode="auto">
              <a:xfrm>
                <a:off x="3038" y="1521"/>
                <a:ext cx="218" cy="247"/>
              </a:xfrm>
              <a:custGeom>
                <a:avLst/>
                <a:gdLst>
                  <a:gd name="T0" fmla="*/ 0 w 168"/>
                  <a:gd name="T1" fmla="*/ 139 h 148"/>
                  <a:gd name="T2" fmla="*/ 1 w 168"/>
                  <a:gd name="T3" fmla="*/ 129 h 148"/>
                  <a:gd name="T4" fmla="*/ 6 w 168"/>
                  <a:gd name="T5" fmla="*/ 119 h 148"/>
                  <a:gd name="T6" fmla="*/ 12 w 168"/>
                  <a:gd name="T7" fmla="*/ 111 h 148"/>
                  <a:gd name="T8" fmla="*/ 21 w 168"/>
                  <a:gd name="T9" fmla="*/ 102 h 148"/>
                  <a:gd name="T10" fmla="*/ 29 w 168"/>
                  <a:gd name="T11" fmla="*/ 94 h 148"/>
                  <a:gd name="T12" fmla="*/ 37 w 168"/>
                  <a:gd name="T13" fmla="*/ 85 h 148"/>
                  <a:gd name="T14" fmla="*/ 42 w 168"/>
                  <a:gd name="T15" fmla="*/ 76 h 148"/>
                  <a:gd name="T16" fmla="*/ 46 w 168"/>
                  <a:gd name="T17" fmla="*/ 70 h 148"/>
                  <a:gd name="T18" fmla="*/ 51 w 168"/>
                  <a:gd name="T19" fmla="*/ 63 h 148"/>
                  <a:gd name="T20" fmla="*/ 56 w 168"/>
                  <a:gd name="T21" fmla="*/ 58 h 148"/>
                  <a:gd name="T22" fmla="*/ 63 w 168"/>
                  <a:gd name="T23" fmla="*/ 51 h 148"/>
                  <a:gd name="T24" fmla="*/ 70 w 168"/>
                  <a:gd name="T25" fmla="*/ 46 h 148"/>
                  <a:gd name="T26" fmla="*/ 77 w 168"/>
                  <a:gd name="T27" fmla="*/ 42 h 148"/>
                  <a:gd name="T28" fmla="*/ 85 w 168"/>
                  <a:gd name="T29" fmla="*/ 36 h 148"/>
                  <a:gd name="T30" fmla="*/ 92 w 168"/>
                  <a:gd name="T31" fmla="*/ 31 h 148"/>
                  <a:gd name="T32" fmla="*/ 99 w 168"/>
                  <a:gd name="T33" fmla="*/ 27 h 148"/>
                  <a:gd name="T34" fmla="*/ 110 w 168"/>
                  <a:gd name="T35" fmla="*/ 21 h 148"/>
                  <a:gd name="T36" fmla="*/ 121 w 168"/>
                  <a:gd name="T37" fmla="*/ 16 h 148"/>
                  <a:gd name="T38" fmla="*/ 134 w 168"/>
                  <a:gd name="T39" fmla="*/ 11 h 148"/>
                  <a:gd name="T40" fmla="*/ 146 w 168"/>
                  <a:gd name="T41" fmla="*/ 7 h 148"/>
                  <a:gd name="T42" fmla="*/ 155 w 168"/>
                  <a:gd name="T43" fmla="*/ 3 h 148"/>
                  <a:gd name="T44" fmla="*/ 163 w 168"/>
                  <a:gd name="T45" fmla="*/ 1 h 148"/>
                  <a:gd name="T46" fmla="*/ 166 w 168"/>
                  <a:gd name="T47" fmla="*/ 0 h 148"/>
                  <a:gd name="T48" fmla="*/ 159 w 168"/>
                  <a:gd name="T49" fmla="*/ 3 h 148"/>
                  <a:gd name="T50" fmla="*/ 146 w 168"/>
                  <a:gd name="T51" fmla="*/ 10 h 148"/>
                  <a:gd name="T52" fmla="*/ 131 w 168"/>
                  <a:gd name="T53" fmla="*/ 17 h 148"/>
                  <a:gd name="T54" fmla="*/ 114 w 168"/>
                  <a:gd name="T55" fmla="*/ 25 h 148"/>
                  <a:gd name="T56" fmla="*/ 97 w 168"/>
                  <a:gd name="T57" fmla="*/ 34 h 148"/>
                  <a:gd name="T58" fmla="*/ 83 w 168"/>
                  <a:gd name="T59" fmla="*/ 42 h 148"/>
                  <a:gd name="T60" fmla="*/ 73 w 168"/>
                  <a:gd name="T61" fmla="*/ 49 h 148"/>
                  <a:gd name="T62" fmla="*/ 67 w 168"/>
                  <a:gd name="T63" fmla="*/ 52 h 148"/>
                  <a:gd name="T64" fmla="*/ 63 w 168"/>
                  <a:gd name="T65" fmla="*/ 57 h 148"/>
                  <a:gd name="T66" fmla="*/ 58 w 168"/>
                  <a:gd name="T67" fmla="*/ 62 h 148"/>
                  <a:gd name="T68" fmla="*/ 53 w 168"/>
                  <a:gd name="T69" fmla="*/ 69 h 148"/>
                  <a:gd name="T70" fmla="*/ 49 w 168"/>
                  <a:gd name="T71" fmla="*/ 75 h 148"/>
                  <a:gd name="T72" fmla="*/ 44 w 168"/>
                  <a:gd name="T73" fmla="*/ 82 h 148"/>
                  <a:gd name="T74" fmla="*/ 40 w 168"/>
                  <a:gd name="T75" fmla="*/ 87 h 148"/>
                  <a:gd name="T76" fmla="*/ 38 w 168"/>
                  <a:gd name="T77" fmla="*/ 92 h 148"/>
                  <a:gd name="T78" fmla="*/ 35 w 168"/>
                  <a:gd name="T79" fmla="*/ 98 h 148"/>
                  <a:gd name="T80" fmla="*/ 32 w 168"/>
                  <a:gd name="T81" fmla="*/ 102 h 148"/>
                  <a:gd name="T82" fmla="*/ 27 w 168"/>
                  <a:gd name="T83" fmla="*/ 107 h 148"/>
                  <a:gd name="T84" fmla="*/ 23 w 168"/>
                  <a:gd name="T85" fmla="*/ 112 h 148"/>
                  <a:gd name="T86" fmla="*/ 18 w 168"/>
                  <a:gd name="T87" fmla="*/ 116 h 148"/>
                  <a:gd name="T88" fmla="*/ 13 w 168"/>
                  <a:gd name="T89" fmla="*/ 121 h 148"/>
                  <a:gd name="T90" fmla="*/ 11 w 168"/>
                  <a:gd name="T91" fmla="*/ 123 h 148"/>
                  <a:gd name="T92" fmla="*/ 8 w 168"/>
                  <a:gd name="T93" fmla="*/ 127 h 148"/>
                  <a:gd name="T94" fmla="*/ 7 w 168"/>
                  <a:gd name="T95" fmla="*/ 131 h 148"/>
                  <a:gd name="T96" fmla="*/ 6 w 168"/>
                  <a:gd name="T97" fmla="*/ 136 h 148"/>
                  <a:gd name="T98" fmla="*/ 4 w 168"/>
                  <a:gd name="T99" fmla="*/ 140 h 148"/>
                  <a:gd name="T100" fmla="*/ 2 w 168"/>
                  <a:gd name="T101" fmla="*/ 143 h 148"/>
                  <a:gd name="T102" fmla="*/ 0 w 168"/>
                  <a:gd name="T103" fmla="*/ 147 h 14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68"/>
                  <a:gd name="T157" fmla="*/ 0 h 148"/>
                  <a:gd name="T158" fmla="*/ 168 w 168"/>
                  <a:gd name="T159" fmla="*/ 148 h 14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68" h="148">
                    <a:moveTo>
                      <a:pt x="0" y="147"/>
                    </a:moveTo>
                    <a:lnTo>
                      <a:pt x="0" y="144"/>
                    </a:lnTo>
                    <a:lnTo>
                      <a:pt x="0" y="141"/>
                    </a:lnTo>
                    <a:lnTo>
                      <a:pt x="0" y="139"/>
                    </a:lnTo>
                    <a:lnTo>
                      <a:pt x="0" y="136"/>
                    </a:lnTo>
                    <a:lnTo>
                      <a:pt x="0" y="134"/>
                    </a:lnTo>
                    <a:lnTo>
                      <a:pt x="0" y="131"/>
                    </a:lnTo>
                    <a:lnTo>
                      <a:pt x="1" y="129"/>
                    </a:lnTo>
                    <a:lnTo>
                      <a:pt x="2" y="126"/>
                    </a:lnTo>
                    <a:lnTo>
                      <a:pt x="3" y="123"/>
                    </a:lnTo>
                    <a:lnTo>
                      <a:pt x="4" y="122"/>
                    </a:lnTo>
                    <a:lnTo>
                      <a:pt x="6" y="119"/>
                    </a:lnTo>
                    <a:lnTo>
                      <a:pt x="8" y="117"/>
                    </a:lnTo>
                    <a:lnTo>
                      <a:pt x="9" y="115"/>
                    </a:lnTo>
                    <a:lnTo>
                      <a:pt x="11" y="113"/>
                    </a:lnTo>
                    <a:lnTo>
                      <a:pt x="12" y="111"/>
                    </a:lnTo>
                    <a:lnTo>
                      <a:pt x="14" y="109"/>
                    </a:lnTo>
                    <a:lnTo>
                      <a:pt x="17" y="107"/>
                    </a:lnTo>
                    <a:lnTo>
                      <a:pt x="19" y="104"/>
                    </a:lnTo>
                    <a:lnTo>
                      <a:pt x="21" y="102"/>
                    </a:lnTo>
                    <a:lnTo>
                      <a:pt x="23" y="100"/>
                    </a:lnTo>
                    <a:lnTo>
                      <a:pt x="25" y="98"/>
                    </a:lnTo>
                    <a:lnTo>
                      <a:pt x="27" y="96"/>
                    </a:lnTo>
                    <a:lnTo>
                      <a:pt x="29" y="94"/>
                    </a:lnTo>
                    <a:lnTo>
                      <a:pt x="31" y="91"/>
                    </a:lnTo>
                    <a:lnTo>
                      <a:pt x="33" y="89"/>
                    </a:lnTo>
                    <a:lnTo>
                      <a:pt x="35" y="87"/>
                    </a:lnTo>
                    <a:lnTo>
                      <a:pt x="37" y="85"/>
                    </a:lnTo>
                    <a:lnTo>
                      <a:pt x="38" y="83"/>
                    </a:lnTo>
                    <a:lnTo>
                      <a:pt x="39" y="81"/>
                    </a:lnTo>
                    <a:lnTo>
                      <a:pt x="41" y="78"/>
                    </a:lnTo>
                    <a:lnTo>
                      <a:pt x="42" y="76"/>
                    </a:lnTo>
                    <a:lnTo>
                      <a:pt x="43" y="74"/>
                    </a:lnTo>
                    <a:lnTo>
                      <a:pt x="44" y="73"/>
                    </a:lnTo>
                    <a:lnTo>
                      <a:pt x="45" y="71"/>
                    </a:lnTo>
                    <a:lnTo>
                      <a:pt x="46" y="70"/>
                    </a:lnTo>
                    <a:lnTo>
                      <a:pt x="47" y="68"/>
                    </a:lnTo>
                    <a:lnTo>
                      <a:pt x="48" y="67"/>
                    </a:lnTo>
                    <a:lnTo>
                      <a:pt x="50" y="64"/>
                    </a:lnTo>
                    <a:lnTo>
                      <a:pt x="51" y="63"/>
                    </a:lnTo>
                    <a:lnTo>
                      <a:pt x="52" y="62"/>
                    </a:lnTo>
                    <a:lnTo>
                      <a:pt x="53" y="60"/>
                    </a:lnTo>
                    <a:lnTo>
                      <a:pt x="55" y="59"/>
                    </a:lnTo>
                    <a:lnTo>
                      <a:pt x="56" y="58"/>
                    </a:lnTo>
                    <a:lnTo>
                      <a:pt x="58" y="56"/>
                    </a:lnTo>
                    <a:lnTo>
                      <a:pt x="60" y="55"/>
                    </a:lnTo>
                    <a:lnTo>
                      <a:pt x="61" y="54"/>
                    </a:lnTo>
                    <a:lnTo>
                      <a:pt x="63" y="51"/>
                    </a:lnTo>
                    <a:lnTo>
                      <a:pt x="64" y="50"/>
                    </a:lnTo>
                    <a:lnTo>
                      <a:pt x="66" y="49"/>
                    </a:lnTo>
                    <a:lnTo>
                      <a:pt x="68" y="49"/>
                    </a:lnTo>
                    <a:lnTo>
                      <a:pt x="70" y="46"/>
                    </a:lnTo>
                    <a:lnTo>
                      <a:pt x="72" y="45"/>
                    </a:lnTo>
                    <a:lnTo>
                      <a:pt x="74" y="44"/>
                    </a:lnTo>
                    <a:lnTo>
                      <a:pt x="75" y="43"/>
                    </a:lnTo>
                    <a:lnTo>
                      <a:pt x="77" y="42"/>
                    </a:lnTo>
                    <a:lnTo>
                      <a:pt x="79" y="39"/>
                    </a:lnTo>
                    <a:lnTo>
                      <a:pt x="81" y="38"/>
                    </a:lnTo>
                    <a:lnTo>
                      <a:pt x="83" y="37"/>
                    </a:lnTo>
                    <a:lnTo>
                      <a:pt x="85" y="36"/>
                    </a:lnTo>
                    <a:lnTo>
                      <a:pt x="86" y="36"/>
                    </a:lnTo>
                    <a:lnTo>
                      <a:pt x="88" y="34"/>
                    </a:lnTo>
                    <a:lnTo>
                      <a:pt x="90" y="32"/>
                    </a:lnTo>
                    <a:lnTo>
                      <a:pt x="92" y="31"/>
                    </a:lnTo>
                    <a:lnTo>
                      <a:pt x="94" y="30"/>
                    </a:lnTo>
                    <a:lnTo>
                      <a:pt x="96" y="29"/>
                    </a:lnTo>
                    <a:lnTo>
                      <a:pt x="97" y="28"/>
                    </a:lnTo>
                    <a:lnTo>
                      <a:pt x="99" y="27"/>
                    </a:lnTo>
                    <a:lnTo>
                      <a:pt x="102" y="25"/>
                    </a:lnTo>
                    <a:lnTo>
                      <a:pt x="105" y="24"/>
                    </a:lnTo>
                    <a:lnTo>
                      <a:pt x="107" y="23"/>
                    </a:lnTo>
                    <a:lnTo>
                      <a:pt x="110" y="21"/>
                    </a:lnTo>
                    <a:lnTo>
                      <a:pt x="113" y="20"/>
                    </a:lnTo>
                    <a:lnTo>
                      <a:pt x="116" y="19"/>
                    </a:lnTo>
                    <a:lnTo>
                      <a:pt x="118" y="17"/>
                    </a:lnTo>
                    <a:lnTo>
                      <a:pt x="121" y="16"/>
                    </a:lnTo>
                    <a:lnTo>
                      <a:pt x="125" y="15"/>
                    </a:lnTo>
                    <a:lnTo>
                      <a:pt x="128" y="14"/>
                    </a:lnTo>
                    <a:lnTo>
                      <a:pt x="131" y="12"/>
                    </a:lnTo>
                    <a:lnTo>
                      <a:pt x="134" y="11"/>
                    </a:lnTo>
                    <a:lnTo>
                      <a:pt x="137" y="11"/>
                    </a:lnTo>
                    <a:lnTo>
                      <a:pt x="140" y="10"/>
                    </a:lnTo>
                    <a:lnTo>
                      <a:pt x="142" y="9"/>
                    </a:lnTo>
                    <a:lnTo>
                      <a:pt x="146" y="7"/>
                    </a:lnTo>
                    <a:lnTo>
                      <a:pt x="148" y="6"/>
                    </a:lnTo>
                    <a:lnTo>
                      <a:pt x="151" y="5"/>
                    </a:lnTo>
                    <a:lnTo>
                      <a:pt x="154" y="4"/>
                    </a:lnTo>
                    <a:lnTo>
                      <a:pt x="155" y="3"/>
                    </a:lnTo>
                    <a:lnTo>
                      <a:pt x="158" y="3"/>
                    </a:lnTo>
                    <a:lnTo>
                      <a:pt x="160" y="2"/>
                    </a:lnTo>
                    <a:lnTo>
                      <a:pt x="162" y="1"/>
                    </a:lnTo>
                    <a:lnTo>
                      <a:pt x="163" y="1"/>
                    </a:lnTo>
                    <a:lnTo>
                      <a:pt x="165" y="0"/>
                    </a:lnTo>
                    <a:lnTo>
                      <a:pt x="166" y="0"/>
                    </a:lnTo>
                    <a:lnTo>
                      <a:pt x="167" y="0"/>
                    </a:lnTo>
                    <a:lnTo>
                      <a:pt x="166" y="0"/>
                    </a:lnTo>
                    <a:lnTo>
                      <a:pt x="165" y="1"/>
                    </a:lnTo>
                    <a:lnTo>
                      <a:pt x="163" y="1"/>
                    </a:lnTo>
                    <a:lnTo>
                      <a:pt x="161" y="2"/>
                    </a:lnTo>
                    <a:lnTo>
                      <a:pt x="159" y="3"/>
                    </a:lnTo>
                    <a:lnTo>
                      <a:pt x="156" y="4"/>
                    </a:lnTo>
                    <a:lnTo>
                      <a:pt x="154" y="6"/>
                    </a:lnTo>
                    <a:lnTo>
                      <a:pt x="150" y="7"/>
                    </a:lnTo>
                    <a:lnTo>
                      <a:pt x="146" y="10"/>
                    </a:lnTo>
                    <a:lnTo>
                      <a:pt x="142" y="11"/>
                    </a:lnTo>
                    <a:lnTo>
                      <a:pt x="139" y="12"/>
                    </a:lnTo>
                    <a:lnTo>
                      <a:pt x="135" y="15"/>
                    </a:lnTo>
                    <a:lnTo>
                      <a:pt x="131" y="17"/>
                    </a:lnTo>
                    <a:lnTo>
                      <a:pt x="127" y="19"/>
                    </a:lnTo>
                    <a:lnTo>
                      <a:pt x="122" y="21"/>
                    </a:lnTo>
                    <a:lnTo>
                      <a:pt x="118" y="24"/>
                    </a:lnTo>
                    <a:lnTo>
                      <a:pt x="114" y="25"/>
                    </a:lnTo>
                    <a:lnTo>
                      <a:pt x="109" y="28"/>
                    </a:lnTo>
                    <a:lnTo>
                      <a:pt x="106" y="30"/>
                    </a:lnTo>
                    <a:lnTo>
                      <a:pt x="101" y="32"/>
                    </a:lnTo>
                    <a:lnTo>
                      <a:pt x="97" y="34"/>
                    </a:lnTo>
                    <a:lnTo>
                      <a:pt x="94" y="36"/>
                    </a:lnTo>
                    <a:lnTo>
                      <a:pt x="90" y="37"/>
                    </a:lnTo>
                    <a:lnTo>
                      <a:pt x="86" y="39"/>
                    </a:lnTo>
                    <a:lnTo>
                      <a:pt x="83" y="42"/>
                    </a:lnTo>
                    <a:lnTo>
                      <a:pt x="80" y="43"/>
                    </a:lnTo>
                    <a:lnTo>
                      <a:pt x="77" y="45"/>
                    </a:lnTo>
                    <a:lnTo>
                      <a:pt x="74" y="46"/>
                    </a:lnTo>
                    <a:lnTo>
                      <a:pt x="73" y="49"/>
                    </a:lnTo>
                    <a:lnTo>
                      <a:pt x="71" y="49"/>
                    </a:lnTo>
                    <a:lnTo>
                      <a:pt x="70" y="50"/>
                    </a:lnTo>
                    <a:lnTo>
                      <a:pt x="68" y="51"/>
                    </a:lnTo>
                    <a:lnTo>
                      <a:pt x="67" y="52"/>
                    </a:lnTo>
                    <a:lnTo>
                      <a:pt x="66" y="54"/>
                    </a:lnTo>
                    <a:lnTo>
                      <a:pt x="65" y="55"/>
                    </a:lnTo>
                    <a:lnTo>
                      <a:pt x="64" y="56"/>
                    </a:lnTo>
                    <a:lnTo>
                      <a:pt x="63" y="57"/>
                    </a:lnTo>
                    <a:lnTo>
                      <a:pt x="62" y="58"/>
                    </a:lnTo>
                    <a:lnTo>
                      <a:pt x="60" y="60"/>
                    </a:lnTo>
                    <a:lnTo>
                      <a:pt x="59" y="61"/>
                    </a:lnTo>
                    <a:lnTo>
                      <a:pt x="58" y="62"/>
                    </a:lnTo>
                    <a:lnTo>
                      <a:pt x="57" y="64"/>
                    </a:lnTo>
                    <a:lnTo>
                      <a:pt x="55" y="65"/>
                    </a:lnTo>
                    <a:lnTo>
                      <a:pt x="54" y="68"/>
                    </a:lnTo>
                    <a:lnTo>
                      <a:pt x="53" y="69"/>
                    </a:lnTo>
                    <a:lnTo>
                      <a:pt x="51" y="70"/>
                    </a:lnTo>
                    <a:lnTo>
                      <a:pt x="51" y="72"/>
                    </a:lnTo>
                    <a:lnTo>
                      <a:pt x="50" y="73"/>
                    </a:lnTo>
                    <a:lnTo>
                      <a:pt x="49" y="75"/>
                    </a:lnTo>
                    <a:lnTo>
                      <a:pt x="48" y="76"/>
                    </a:lnTo>
                    <a:lnTo>
                      <a:pt x="47" y="78"/>
                    </a:lnTo>
                    <a:lnTo>
                      <a:pt x="45" y="79"/>
                    </a:lnTo>
                    <a:lnTo>
                      <a:pt x="44" y="82"/>
                    </a:lnTo>
                    <a:lnTo>
                      <a:pt x="43" y="83"/>
                    </a:lnTo>
                    <a:lnTo>
                      <a:pt x="42" y="84"/>
                    </a:lnTo>
                    <a:lnTo>
                      <a:pt x="41" y="86"/>
                    </a:lnTo>
                    <a:lnTo>
                      <a:pt x="40" y="87"/>
                    </a:lnTo>
                    <a:lnTo>
                      <a:pt x="40" y="88"/>
                    </a:lnTo>
                    <a:lnTo>
                      <a:pt x="39" y="90"/>
                    </a:lnTo>
                    <a:lnTo>
                      <a:pt x="38" y="91"/>
                    </a:lnTo>
                    <a:lnTo>
                      <a:pt x="38" y="92"/>
                    </a:lnTo>
                    <a:lnTo>
                      <a:pt x="37" y="94"/>
                    </a:lnTo>
                    <a:lnTo>
                      <a:pt x="37" y="96"/>
                    </a:lnTo>
                    <a:lnTo>
                      <a:pt x="36" y="97"/>
                    </a:lnTo>
                    <a:lnTo>
                      <a:pt x="35" y="98"/>
                    </a:lnTo>
                    <a:lnTo>
                      <a:pt x="35" y="99"/>
                    </a:lnTo>
                    <a:lnTo>
                      <a:pt x="34" y="100"/>
                    </a:lnTo>
                    <a:lnTo>
                      <a:pt x="33" y="101"/>
                    </a:lnTo>
                    <a:lnTo>
                      <a:pt x="32" y="102"/>
                    </a:lnTo>
                    <a:lnTo>
                      <a:pt x="31" y="103"/>
                    </a:lnTo>
                    <a:lnTo>
                      <a:pt x="30" y="104"/>
                    </a:lnTo>
                    <a:lnTo>
                      <a:pt x="28" y="105"/>
                    </a:lnTo>
                    <a:lnTo>
                      <a:pt x="27" y="107"/>
                    </a:lnTo>
                    <a:lnTo>
                      <a:pt x="26" y="109"/>
                    </a:lnTo>
                    <a:lnTo>
                      <a:pt x="25" y="110"/>
                    </a:lnTo>
                    <a:lnTo>
                      <a:pt x="24" y="111"/>
                    </a:lnTo>
                    <a:lnTo>
                      <a:pt x="23" y="112"/>
                    </a:lnTo>
                    <a:lnTo>
                      <a:pt x="22" y="113"/>
                    </a:lnTo>
                    <a:lnTo>
                      <a:pt x="21" y="114"/>
                    </a:lnTo>
                    <a:lnTo>
                      <a:pt x="19" y="115"/>
                    </a:lnTo>
                    <a:lnTo>
                      <a:pt x="18" y="116"/>
                    </a:lnTo>
                    <a:lnTo>
                      <a:pt x="17" y="117"/>
                    </a:lnTo>
                    <a:lnTo>
                      <a:pt x="16" y="118"/>
                    </a:lnTo>
                    <a:lnTo>
                      <a:pt x="15" y="119"/>
                    </a:lnTo>
                    <a:lnTo>
                      <a:pt x="13" y="121"/>
                    </a:lnTo>
                    <a:lnTo>
                      <a:pt x="12" y="121"/>
                    </a:lnTo>
                    <a:lnTo>
                      <a:pt x="12" y="122"/>
                    </a:lnTo>
                    <a:lnTo>
                      <a:pt x="11" y="123"/>
                    </a:lnTo>
                    <a:lnTo>
                      <a:pt x="10" y="125"/>
                    </a:lnTo>
                    <a:lnTo>
                      <a:pt x="9" y="126"/>
                    </a:lnTo>
                    <a:lnTo>
                      <a:pt x="9" y="127"/>
                    </a:lnTo>
                    <a:lnTo>
                      <a:pt x="8" y="127"/>
                    </a:lnTo>
                    <a:lnTo>
                      <a:pt x="8" y="128"/>
                    </a:lnTo>
                    <a:lnTo>
                      <a:pt x="8" y="129"/>
                    </a:lnTo>
                    <a:lnTo>
                      <a:pt x="7" y="130"/>
                    </a:lnTo>
                    <a:lnTo>
                      <a:pt x="7" y="131"/>
                    </a:lnTo>
                    <a:lnTo>
                      <a:pt x="7" y="132"/>
                    </a:lnTo>
                    <a:lnTo>
                      <a:pt x="6" y="134"/>
                    </a:lnTo>
                    <a:lnTo>
                      <a:pt x="6" y="135"/>
                    </a:lnTo>
                    <a:lnTo>
                      <a:pt x="6" y="136"/>
                    </a:lnTo>
                    <a:lnTo>
                      <a:pt x="5" y="136"/>
                    </a:lnTo>
                    <a:lnTo>
                      <a:pt x="5" y="137"/>
                    </a:lnTo>
                    <a:lnTo>
                      <a:pt x="4" y="139"/>
                    </a:lnTo>
                    <a:lnTo>
                      <a:pt x="4" y="140"/>
                    </a:lnTo>
                    <a:lnTo>
                      <a:pt x="3" y="141"/>
                    </a:lnTo>
                    <a:lnTo>
                      <a:pt x="3" y="142"/>
                    </a:lnTo>
                    <a:lnTo>
                      <a:pt x="3" y="143"/>
                    </a:lnTo>
                    <a:lnTo>
                      <a:pt x="2" y="143"/>
                    </a:lnTo>
                    <a:lnTo>
                      <a:pt x="2" y="144"/>
                    </a:lnTo>
                    <a:lnTo>
                      <a:pt x="1" y="145"/>
                    </a:lnTo>
                    <a:lnTo>
                      <a:pt x="1" y="147"/>
                    </a:lnTo>
                    <a:lnTo>
                      <a:pt x="0" y="147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13" name="Freeform 201"/>
              <p:cNvSpPr>
                <a:spLocks/>
              </p:cNvSpPr>
              <p:nvPr/>
            </p:nvSpPr>
            <p:spPr bwMode="auto">
              <a:xfrm>
                <a:off x="3411" y="1518"/>
                <a:ext cx="101" cy="302"/>
              </a:xfrm>
              <a:custGeom>
                <a:avLst/>
                <a:gdLst>
                  <a:gd name="T0" fmla="*/ 36 w 78"/>
                  <a:gd name="T1" fmla="*/ 5 h 181"/>
                  <a:gd name="T2" fmla="*/ 48 w 78"/>
                  <a:gd name="T3" fmla="*/ 11 h 181"/>
                  <a:gd name="T4" fmla="*/ 59 w 78"/>
                  <a:gd name="T5" fmla="*/ 20 h 181"/>
                  <a:gd name="T6" fmla="*/ 67 w 78"/>
                  <a:gd name="T7" fmla="*/ 30 h 181"/>
                  <a:gd name="T8" fmla="*/ 73 w 78"/>
                  <a:gd name="T9" fmla="*/ 44 h 181"/>
                  <a:gd name="T10" fmla="*/ 76 w 78"/>
                  <a:gd name="T11" fmla="*/ 61 h 181"/>
                  <a:gd name="T12" fmla="*/ 76 w 78"/>
                  <a:gd name="T13" fmla="*/ 76 h 181"/>
                  <a:gd name="T14" fmla="*/ 75 w 78"/>
                  <a:gd name="T15" fmla="*/ 85 h 181"/>
                  <a:gd name="T16" fmla="*/ 73 w 78"/>
                  <a:gd name="T17" fmla="*/ 97 h 181"/>
                  <a:gd name="T18" fmla="*/ 69 w 78"/>
                  <a:gd name="T19" fmla="*/ 110 h 181"/>
                  <a:gd name="T20" fmla="*/ 65 w 78"/>
                  <a:gd name="T21" fmla="*/ 122 h 181"/>
                  <a:gd name="T22" fmla="*/ 61 w 78"/>
                  <a:gd name="T23" fmla="*/ 132 h 181"/>
                  <a:gd name="T24" fmla="*/ 58 w 78"/>
                  <a:gd name="T25" fmla="*/ 140 h 181"/>
                  <a:gd name="T26" fmla="*/ 53 w 78"/>
                  <a:gd name="T27" fmla="*/ 146 h 181"/>
                  <a:gd name="T28" fmla="*/ 46 w 78"/>
                  <a:gd name="T29" fmla="*/ 154 h 181"/>
                  <a:gd name="T30" fmla="*/ 39 w 78"/>
                  <a:gd name="T31" fmla="*/ 163 h 181"/>
                  <a:gd name="T32" fmla="*/ 32 w 78"/>
                  <a:gd name="T33" fmla="*/ 170 h 181"/>
                  <a:gd name="T34" fmla="*/ 26 w 78"/>
                  <a:gd name="T35" fmla="*/ 175 h 181"/>
                  <a:gd name="T36" fmla="*/ 22 w 78"/>
                  <a:gd name="T37" fmla="*/ 180 h 181"/>
                  <a:gd name="T38" fmla="*/ 18 w 78"/>
                  <a:gd name="T39" fmla="*/ 178 h 181"/>
                  <a:gd name="T40" fmla="*/ 13 w 78"/>
                  <a:gd name="T41" fmla="*/ 177 h 181"/>
                  <a:gd name="T42" fmla="*/ 9 w 78"/>
                  <a:gd name="T43" fmla="*/ 177 h 181"/>
                  <a:gd name="T44" fmla="*/ 4 w 78"/>
                  <a:gd name="T45" fmla="*/ 176 h 181"/>
                  <a:gd name="T46" fmla="*/ 0 w 78"/>
                  <a:gd name="T47" fmla="*/ 175 h 181"/>
                  <a:gd name="T48" fmla="*/ 12 w 78"/>
                  <a:gd name="T49" fmla="*/ 174 h 181"/>
                  <a:gd name="T50" fmla="*/ 21 w 78"/>
                  <a:gd name="T51" fmla="*/ 167 h 181"/>
                  <a:gd name="T52" fmla="*/ 28 w 78"/>
                  <a:gd name="T53" fmla="*/ 155 h 181"/>
                  <a:gd name="T54" fmla="*/ 34 w 78"/>
                  <a:gd name="T55" fmla="*/ 140 h 181"/>
                  <a:gd name="T56" fmla="*/ 40 w 78"/>
                  <a:gd name="T57" fmla="*/ 125 h 181"/>
                  <a:gd name="T58" fmla="*/ 44 w 78"/>
                  <a:gd name="T59" fmla="*/ 112 h 181"/>
                  <a:gd name="T60" fmla="*/ 46 w 78"/>
                  <a:gd name="T61" fmla="*/ 111 h 181"/>
                  <a:gd name="T62" fmla="*/ 47 w 78"/>
                  <a:gd name="T63" fmla="*/ 116 h 181"/>
                  <a:gd name="T64" fmla="*/ 48 w 78"/>
                  <a:gd name="T65" fmla="*/ 121 h 181"/>
                  <a:gd name="T66" fmla="*/ 49 w 78"/>
                  <a:gd name="T67" fmla="*/ 125 h 181"/>
                  <a:gd name="T68" fmla="*/ 54 w 78"/>
                  <a:gd name="T69" fmla="*/ 121 h 181"/>
                  <a:gd name="T70" fmla="*/ 58 w 78"/>
                  <a:gd name="T71" fmla="*/ 112 h 181"/>
                  <a:gd name="T72" fmla="*/ 60 w 78"/>
                  <a:gd name="T73" fmla="*/ 102 h 181"/>
                  <a:gd name="T74" fmla="*/ 60 w 78"/>
                  <a:gd name="T75" fmla="*/ 94 h 181"/>
                  <a:gd name="T76" fmla="*/ 59 w 78"/>
                  <a:gd name="T77" fmla="*/ 84 h 181"/>
                  <a:gd name="T78" fmla="*/ 58 w 78"/>
                  <a:gd name="T79" fmla="*/ 76 h 181"/>
                  <a:gd name="T80" fmla="*/ 59 w 78"/>
                  <a:gd name="T81" fmla="*/ 67 h 181"/>
                  <a:gd name="T82" fmla="*/ 61 w 78"/>
                  <a:gd name="T83" fmla="*/ 69 h 181"/>
                  <a:gd name="T84" fmla="*/ 64 w 78"/>
                  <a:gd name="T85" fmla="*/ 71 h 181"/>
                  <a:gd name="T86" fmla="*/ 66 w 78"/>
                  <a:gd name="T87" fmla="*/ 71 h 181"/>
                  <a:gd name="T88" fmla="*/ 67 w 78"/>
                  <a:gd name="T89" fmla="*/ 63 h 181"/>
                  <a:gd name="T90" fmla="*/ 65 w 78"/>
                  <a:gd name="T91" fmla="*/ 56 h 181"/>
                  <a:gd name="T92" fmla="*/ 62 w 78"/>
                  <a:gd name="T93" fmla="*/ 49 h 181"/>
                  <a:gd name="T94" fmla="*/ 59 w 78"/>
                  <a:gd name="T95" fmla="*/ 42 h 181"/>
                  <a:gd name="T96" fmla="*/ 53 w 78"/>
                  <a:gd name="T97" fmla="*/ 37 h 181"/>
                  <a:gd name="T98" fmla="*/ 47 w 78"/>
                  <a:gd name="T99" fmla="*/ 33 h 181"/>
                  <a:gd name="T100" fmla="*/ 49 w 78"/>
                  <a:gd name="T101" fmla="*/ 33 h 181"/>
                  <a:gd name="T102" fmla="*/ 54 w 78"/>
                  <a:gd name="T103" fmla="*/ 34 h 181"/>
                  <a:gd name="T104" fmla="*/ 58 w 78"/>
                  <a:gd name="T105" fmla="*/ 35 h 181"/>
                  <a:gd name="T106" fmla="*/ 60 w 78"/>
                  <a:gd name="T107" fmla="*/ 31 h 181"/>
                  <a:gd name="T108" fmla="*/ 55 w 78"/>
                  <a:gd name="T109" fmla="*/ 24 h 181"/>
                  <a:gd name="T110" fmla="*/ 50 w 78"/>
                  <a:gd name="T111" fmla="*/ 17 h 181"/>
                  <a:gd name="T112" fmla="*/ 45 w 78"/>
                  <a:gd name="T113" fmla="*/ 12 h 181"/>
                  <a:gd name="T114" fmla="*/ 38 w 78"/>
                  <a:gd name="T115" fmla="*/ 7 h 181"/>
                  <a:gd name="T116" fmla="*/ 31 w 78"/>
                  <a:gd name="T117" fmla="*/ 2 h 181"/>
                  <a:gd name="T118" fmla="*/ 24 w 78"/>
                  <a:gd name="T119" fmla="*/ 0 h 18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78"/>
                  <a:gd name="T181" fmla="*/ 0 h 181"/>
                  <a:gd name="T182" fmla="*/ 78 w 78"/>
                  <a:gd name="T183" fmla="*/ 181 h 181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78" h="181">
                    <a:moveTo>
                      <a:pt x="24" y="0"/>
                    </a:moveTo>
                    <a:lnTo>
                      <a:pt x="27" y="1"/>
                    </a:lnTo>
                    <a:lnTo>
                      <a:pt x="30" y="2"/>
                    </a:lnTo>
                    <a:lnTo>
                      <a:pt x="33" y="3"/>
                    </a:lnTo>
                    <a:lnTo>
                      <a:pt x="36" y="5"/>
                    </a:lnTo>
                    <a:lnTo>
                      <a:pt x="38" y="6"/>
                    </a:lnTo>
                    <a:lnTo>
                      <a:pt x="41" y="7"/>
                    </a:lnTo>
                    <a:lnTo>
                      <a:pt x="44" y="8"/>
                    </a:lnTo>
                    <a:lnTo>
                      <a:pt x="46" y="10"/>
                    </a:lnTo>
                    <a:lnTo>
                      <a:pt x="48" y="11"/>
                    </a:lnTo>
                    <a:lnTo>
                      <a:pt x="51" y="14"/>
                    </a:lnTo>
                    <a:lnTo>
                      <a:pt x="53" y="14"/>
                    </a:lnTo>
                    <a:lnTo>
                      <a:pt x="55" y="16"/>
                    </a:lnTo>
                    <a:lnTo>
                      <a:pt x="57" y="19"/>
                    </a:lnTo>
                    <a:lnTo>
                      <a:pt x="59" y="20"/>
                    </a:lnTo>
                    <a:lnTo>
                      <a:pt x="61" y="22"/>
                    </a:lnTo>
                    <a:lnTo>
                      <a:pt x="62" y="24"/>
                    </a:lnTo>
                    <a:lnTo>
                      <a:pt x="64" y="26"/>
                    </a:lnTo>
                    <a:lnTo>
                      <a:pt x="66" y="28"/>
                    </a:lnTo>
                    <a:lnTo>
                      <a:pt x="67" y="30"/>
                    </a:lnTo>
                    <a:lnTo>
                      <a:pt x="68" y="34"/>
                    </a:lnTo>
                    <a:lnTo>
                      <a:pt x="70" y="36"/>
                    </a:lnTo>
                    <a:lnTo>
                      <a:pt x="71" y="38"/>
                    </a:lnTo>
                    <a:lnTo>
                      <a:pt x="72" y="41"/>
                    </a:lnTo>
                    <a:lnTo>
                      <a:pt x="73" y="44"/>
                    </a:lnTo>
                    <a:lnTo>
                      <a:pt x="74" y="47"/>
                    </a:lnTo>
                    <a:lnTo>
                      <a:pt x="75" y="50"/>
                    </a:lnTo>
                    <a:lnTo>
                      <a:pt x="75" y="53"/>
                    </a:lnTo>
                    <a:lnTo>
                      <a:pt x="76" y="57"/>
                    </a:lnTo>
                    <a:lnTo>
                      <a:pt x="76" y="61"/>
                    </a:lnTo>
                    <a:lnTo>
                      <a:pt x="76" y="63"/>
                    </a:lnTo>
                    <a:lnTo>
                      <a:pt x="77" y="68"/>
                    </a:lnTo>
                    <a:lnTo>
                      <a:pt x="77" y="72"/>
                    </a:lnTo>
                    <a:lnTo>
                      <a:pt x="77" y="74"/>
                    </a:lnTo>
                    <a:lnTo>
                      <a:pt x="76" y="76"/>
                    </a:lnTo>
                    <a:lnTo>
                      <a:pt x="76" y="79"/>
                    </a:lnTo>
                    <a:lnTo>
                      <a:pt x="76" y="81"/>
                    </a:lnTo>
                    <a:lnTo>
                      <a:pt x="75" y="83"/>
                    </a:lnTo>
                    <a:lnTo>
                      <a:pt x="75" y="85"/>
                    </a:lnTo>
                    <a:lnTo>
                      <a:pt x="75" y="88"/>
                    </a:lnTo>
                    <a:lnTo>
                      <a:pt x="74" y="90"/>
                    </a:lnTo>
                    <a:lnTo>
                      <a:pt x="74" y="93"/>
                    </a:lnTo>
                    <a:lnTo>
                      <a:pt x="73" y="95"/>
                    </a:lnTo>
                    <a:lnTo>
                      <a:pt x="73" y="97"/>
                    </a:lnTo>
                    <a:lnTo>
                      <a:pt x="72" y="100"/>
                    </a:lnTo>
                    <a:lnTo>
                      <a:pt x="71" y="102"/>
                    </a:lnTo>
                    <a:lnTo>
                      <a:pt x="71" y="104"/>
                    </a:lnTo>
                    <a:lnTo>
                      <a:pt x="70" y="108"/>
                    </a:lnTo>
                    <a:lnTo>
                      <a:pt x="69" y="110"/>
                    </a:lnTo>
                    <a:lnTo>
                      <a:pt x="68" y="112"/>
                    </a:lnTo>
                    <a:lnTo>
                      <a:pt x="68" y="115"/>
                    </a:lnTo>
                    <a:lnTo>
                      <a:pt x="67" y="117"/>
                    </a:lnTo>
                    <a:lnTo>
                      <a:pt x="66" y="120"/>
                    </a:lnTo>
                    <a:lnTo>
                      <a:pt x="65" y="122"/>
                    </a:lnTo>
                    <a:lnTo>
                      <a:pt x="64" y="124"/>
                    </a:lnTo>
                    <a:lnTo>
                      <a:pt x="64" y="126"/>
                    </a:lnTo>
                    <a:lnTo>
                      <a:pt x="63" y="128"/>
                    </a:lnTo>
                    <a:lnTo>
                      <a:pt x="62" y="130"/>
                    </a:lnTo>
                    <a:lnTo>
                      <a:pt x="61" y="132"/>
                    </a:lnTo>
                    <a:lnTo>
                      <a:pt x="61" y="134"/>
                    </a:lnTo>
                    <a:lnTo>
                      <a:pt x="61" y="136"/>
                    </a:lnTo>
                    <a:lnTo>
                      <a:pt x="60" y="137"/>
                    </a:lnTo>
                    <a:lnTo>
                      <a:pt x="59" y="138"/>
                    </a:lnTo>
                    <a:lnTo>
                      <a:pt x="58" y="140"/>
                    </a:lnTo>
                    <a:lnTo>
                      <a:pt x="58" y="141"/>
                    </a:lnTo>
                    <a:lnTo>
                      <a:pt x="57" y="142"/>
                    </a:lnTo>
                    <a:lnTo>
                      <a:pt x="56" y="143"/>
                    </a:lnTo>
                    <a:lnTo>
                      <a:pt x="54" y="144"/>
                    </a:lnTo>
                    <a:lnTo>
                      <a:pt x="53" y="146"/>
                    </a:lnTo>
                    <a:lnTo>
                      <a:pt x="52" y="148"/>
                    </a:lnTo>
                    <a:lnTo>
                      <a:pt x="50" y="150"/>
                    </a:lnTo>
                    <a:lnTo>
                      <a:pt x="49" y="150"/>
                    </a:lnTo>
                    <a:lnTo>
                      <a:pt x="47" y="153"/>
                    </a:lnTo>
                    <a:lnTo>
                      <a:pt x="46" y="154"/>
                    </a:lnTo>
                    <a:lnTo>
                      <a:pt x="45" y="156"/>
                    </a:lnTo>
                    <a:lnTo>
                      <a:pt x="44" y="157"/>
                    </a:lnTo>
                    <a:lnTo>
                      <a:pt x="42" y="159"/>
                    </a:lnTo>
                    <a:lnTo>
                      <a:pt x="40" y="160"/>
                    </a:lnTo>
                    <a:lnTo>
                      <a:pt x="39" y="163"/>
                    </a:lnTo>
                    <a:lnTo>
                      <a:pt x="37" y="163"/>
                    </a:lnTo>
                    <a:lnTo>
                      <a:pt x="35" y="165"/>
                    </a:lnTo>
                    <a:lnTo>
                      <a:pt x="34" y="167"/>
                    </a:lnTo>
                    <a:lnTo>
                      <a:pt x="33" y="169"/>
                    </a:lnTo>
                    <a:lnTo>
                      <a:pt x="32" y="170"/>
                    </a:lnTo>
                    <a:lnTo>
                      <a:pt x="30" y="171"/>
                    </a:lnTo>
                    <a:lnTo>
                      <a:pt x="29" y="172"/>
                    </a:lnTo>
                    <a:lnTo>
                      <a:pt x="28" y="173"/>
                    </a:lnTo>
                    <a:lnTo>
                      <a:pt x="27" y="174"/>
                    </a:lnTo>
                    <a:lnTo>
                      <a:pt x="26" y="175"/>
                    </a:lnTo>
                    <a:lnTo>
                      <a:pt x="25" y="176"/>
                    </a:lnTo>
                    <a:lnTo>
                      <a:pt x="24" y="177"/>
                    </a:lnTo>
                    <a:lnTo>
                      <a:pt x="23" y="178"/>
                    </a:lnTo>
                    <a:lnTo>
                      <a:pt x="22" y="178"/>
                    </a:lnTo>
                    <a:lnTo>
                      <a:pt x="22" y="180"/>
                    </a:lnTo>
                    <a:lnTo>
                      <a:pt x="21" y="180"/>
                    </a:lnTo>
                    <a:lnTo>
                      <a:pt x="20" y="178"/>
                    </a:lnTo>
                    <a:lnTo>
                      <a:pt x="19" y="178"/>
                    </a:lnTo>
                    <a:lnTo>
                      <a:pt x="18" y="178"/>
                    </a:lnTo>
                    <a:lnTo>
                      <a:pt x="17" y="178"/>
                    </a:lnTo>
                    <a:lnTo>
                      <a:pt x="16" y="178"/>
                    </a:lnTo>
                    <a:lnTo>
                      <a:pt x="15" y="178"/>
                    </a:lnTo>
                    <a:lnTo>
                      <a:pt x="14" y="177"/>
                    </a:lnTo>
                    <a:lnTo>
                      <a:pt x="13" y="177"/>
                    </a:lnTo>
                    <a:lnTo>
                      <a:pt x="12" y="177"/>
                    </a:lnTo>
                    <a:lnTo>
                      <a:pt x="11" y="177"/>
                    </a:lnTo>
                    <a:lnTo>
                      <a:pt x="10" y="177"/>
                    </a:lnTo>
                    <a:lnTo>
                      <a:pt x="9" y="177"/>
                    </a:lnTo>
                    <a:lnTo>
                      <a:pt x="8" y="176"/>
                    </a:lnTo>
                    <a:lnTo>
                      <a:pt x="7" y="176"/>
                    </a:lnTo>
                    <a:lnTo>
                      <a:pt x="6" y="176"/>
                    </a:lnTo>
                    <a:lnTo>
                      <a:pt x="5" y="176"/>
                    </a:lnTo>
                    <a:lnTo>
                      <a:pt x="4" y="176"/>
                    </a:lnTo>
                    <a:lnTo>
                      <a:pt x="3" y="176"/>
                    </a:lnTo>
                    <a:lnTo>
                      <a:pt x="2" y="175"/>
                    </a:lnTo>
                    <a:lnTo>
                      <a:pt x="1" y="175"/>
                    </a:lnTo>
                    <a:lnTo>
                      <a:pt x="0" y="175"/>
                    </a:lnTo>
                    <a:lnTo>
                      <a:pt x="2" y="175"/>
                    </a:lnTo>
                    <a:lnTo>
                      <a:pt x="5" y="175"/>
                    </a:lnTo>
                    <a:lnTo>
                      <a:pt x="7" y="175"/>
                    </a:lnTo>
                    <a:lnTo>
                      <a:pt x="9" y="175"/>
                    </a:lnTo>
                    <a:lnTo>
                      <a:pt x="12" y="174"/>
                    </a:lnTo>
                    <a:lnTo>
                      <a:pt x="13" y="173"/>
                    </a:lnTo>
                    <a:lnTo>
                      <a:pt x="15" y="172"/>
                    </a:lnTo>
                    <a:lnTo>
                      <a:pt x="17" y="171"/>
                    </a:lnTo>
                    <a:lnTo>
                      <a:pt x="19" y="169"/>
                    </a:lnTo>
                    <a:lnTo>
                      <a:pt x="21" y="167"/>
                    </a:lnTo>
                    <a:lnTo>
                      <a:pt x="22" y="164"/>
                    </a:lnTo>
                    <a:lnTo>
                      <a:pt x="23" y="163"/>
                    </a:lnTo>
                    <a:lnTo>
                      <a:pt x="25" y="160"/>
                    </a:lnTo>
                    <a:lnTo>
                      <a:pt x="27" y="157"/>
                    </a:lnTo>
                    <a:lnTo>
                      <a:pt x="28" y="155"/>
                    </a:lnTo>
                    <a:lnTo>
                      <a:pt x="30" y="151"/>
                    </a:lnTo>
                    <a:lnTo>
                      <a:pt x="31" y="150"/>
                    </a:lnTo>
                    <a:lnTo>
                      <a:pt x="32" y="146"/>
                    </a:lnTo>
                    <a:lnTo>
                      <a:pt x="33" y="143"/>
                    </a:lnTo>
                    <a:lnTo>
                      <a:pt x="34" y="140"/>
                    </a:lnTo>
                    <a:lnTo>
                      <a:pt x="35" y="137"/>
                    </a:lnTo>
                    <a:lnTo>
                      <a:pt x="36" y="135"/>
                    </a:lnTo>
                    <a:lnTo>
                      <a:pt x="37" y="131"/>
                    </a:lnTo>
                    <a:lnTo>
                      <a:pt x="38" y="128"/>
                    </a:lnTo>
                    <a:lnTo>
                      <a:pt x="40" y="125"/>
                    </a:lnTo>
                    <a:lnTo>
                      <a:pt x="40" y="123"/>
                    </a:lnTo>
                    <a:lnTo>
                      <a:pt x="41" y="120"/>
                    </a:lnTo>
                    <a:lnTo>
                      <a:pt x="42" y="117"/>
                    </a:lnTo>
                    <a:lnTo>
                      <a:pt x="43" y="114"/>
                    </a:lnTo>
                    <a:lnTo>
                      <a:pt x="44" y="112"/>
                    </a:lnTo>
                    <a:lnTo>
                      <a:pt x="45" y="110"/>
                    </a:lnTo>
                    <a:lnTo>
                      <a:pt x="46" y="108"/>
                    </a:lnTo>
                    <a:lnTo>
                      <a:pt x="46" y="109"/>
                    </a:lnTo>
                    <a:lnTo>
                      <a:pt x="46" y="110"/>
                    </a:lnTo>
                    <a:lnTo>
                      <a:pt x="46" y="111"/>
                    </a:lnTo>
                    <a:lnTo>
                      <a:pt x="46" y="112"/>
                    </a:lnTo>
                    <a:lnTo>
                      <a:pt x="46" y="113"/>
                    </a:lnTo>
                    <a:lnTo>
                      <a:pt x="46" y="114"/>
                    </a:lnTo>
                    <a:lnTo>
                      <a:pt x="47" y="115"/>
                    </a:lnTo>
                    <a:lnTo>
                      <a:pt x="47" y="116"/>
                    </a:lnTo>
                    <a:lnTo>
                      <a:pt x="47" y="117"/>
                    </a:lnTo>
                    <a:lnTo>
                      <a:pt x="47" y="118"/>
                    </a:lnTo>
                    <a:lnTo>
                      <a:pt x="48" y="118"/>
                    </a:lnTo>
                    <a:lnTo>
                      <a:pt x="48" y="120"/>
                    </a:lnTo>
                    <a:lnTo>
                      <a:pt x="48" y="121"/>
                    </a:lnTo>
                    <a:lnTo>
                      <a:pt x="48" y="122"/>
                    </a:lnTo>
                    <a:lnTo>
                      <a:pt x="49" y="122"/>
                    </a:lnTo>
                    <a:lnTo>
                      <a:pt x="49" y="123"/>
                    </a:lnTo>
                    <a:lnTo>
                      <a:pt x="49" y="124"/>
                    </a:lnTo>
                    <a:lnTo>
                      <a:pt x="49" y="125"/>
                    </a:lnTo>
                    <a:lnTo>
                      <a:pt x="50" y="125"/>
                    </a:lnTo>
                    <a:lnTo>
                      <a:pt x="50" y="126"/>
                    </a:lnTo>
                    <a:lnTo>
                      <a:pt x="51" y="124"/>
                    </a:lnTo>
                    <a:lnTo>
                      <a:pt x="53" y="122"/>
                    </a:lnTo>
                    <a:lnTo>
                      <a:pt x="54" y="121"/>
                    </a:lnTo>
                    <a:lnTo>
                      <a:pt x="55" y="118"/>
                    </a:lnTo>
                    <a:lnTo>
                      <a:pt x="56" y="116"/>
                    </a:lnTo>
                    <a:lnTo>
                      <a:pt x="57" y="115"/>
                    </a:lnTo>
                    <a:lnTo>
                      <a:pt x="58" y="113"/>
                    </a:lnTo>
                    <a:lnTo>
                      <a:pt x="58" y="112"/>
                    </a:lnTo>
                    <a:lnTo>
                      <a:pt x="59" y="110"/>
                    </a:lnTo>
                    <a:lnTo>
                      <a:pt x="59" y="108"/>
                    </a:lnTo>
                    <a:lnTo>
                      <a:pt x="59" y="107"/>
                    </a:lnTo>
                    <a:lnTo>
                      <a:pt x="60" y="104"/>
                    </a:lnTo>
                    <a:lnTo>
                      <a:pt x="60" y="102"/>
                    </a:lnTo>
                    <a:lnTo>
                      <a:pt x="60" y="101"/>
                    </a:lnTo>
                    <a:lnTo>
                      <a:pt x="60" y="99"/>
                    </a:lnTo>
                    <a:lnTo>
                      <a:pt x="60" y="97"/>
                    </a:lnTo>
                    <a:lnTo>
                      <a:pt x="60" y="96"/>
                    </a:lnTo>
                    <a:lnTo>
                      <a:pt x="60" y="94"/>
                    </a:lnTo>
                    <a:lnTo>
                      <a:pt x="60" y="91"/>
                    </a:lnTo>
                    <a:lnTo>
                      <a:pt x="59" y="89"/>
                    </a:lnTo>
                    <a:lnTo>
                      <a:pt x="59" y="88"/>
                    </a:lnTo>
                    <a:lnTo>
                      <a:pt x="59" y="86"/>
                    </a:lnTo>
                    <a:lnTo>
                      <a:pt x="59" y="84"/>
                    </a:lnTo>
                    <a:lnTo>
                      <a:pt x="59" y="83"/>
                    </a:lnTo>
                    <a:lnTo>
                      <a:pt x="59" y="81"/>
                    </a:lnTo>
                    <a:lnTo>
                      <a:pt x="58" y="79"/>
                    </a:lnTo>
                    <a:lnTo>
                      <a:pt x="58" y="76"/>
                    </a:lnTo>
                    <a:lnTo>
                      <a:pt x="58" y="74"/>
                    </a:lnTo>
                    <a:lnTo>
                      <a:pt x="58" y="71"/>
                    </a:lnTo>
                    <a:lnTo>
                      <a:pt x="58" y="69"/>
                    </a:lnTo>
                    <a:lnTo>
                      <a:pt x="58" y="67"/>
                    </a:lnTo>
                    <a:lnTo>
                      <a:pt x="59" y="67"/>
                    </a:lnTo>
                    <a:lnTo>
                      <a:pt x="59" y="68"/>
                    </a:lnTo>
                    <a:lnTo>
                      <a:pt x="60" y="68"/>
                    </a:lnTo>
                    <a:lnTo>
                      <a:pt x="60" y="69"/>
                    </a:lnTo>
                    <a:lnTo>
                      <a:pt x="61" y="69"/>
                    </a:lnTo>
                    <a:lnTo>
                      <a:pt x="61" y="70"/>
                    </a:lnTo>
                    <a:lnTo>
                      <a:pt x="62" y="70"/>
                    </a:lnTo>
                    <a:lnTo>
                      <a:pt x="62" y="71"/>
                    </a:lnTo>
                    <a:lnTo>
                      <a:pt x="63" y="71"/>
                    </a:lnTo>
                    <a:lnTo>
                      <a:pt x="64" y="71"/>
                    </a:lnTo>
                    <a:lnTo>
                      <a:pt x="64" y="72"/>
                    </a:lnTo>
                    <a:lnTo>
                      <a:pt x="65" y="72"/>
                    </a:lnTo>
                    <a:lnTo>
                      <a:pt x="65" y="74"/>
                    </a:lnTo>
                    <a:lnTo>
                      <a:pt x="66" y="74"/>
                    </a:lnTo>
                    <a:lnTo>
                      <a:pt x="66" y="71"/>
                    </a:lnTo>
                    <a:lnTo>
                      <a:pt x="67" y="70"/>
                    </a:lnTo>
                    <a:lnTo>
                      <a:pt x="67" y="68"/>
                    </a:lnTo>
                    <a:lnTo>
                      <a:pt x="67" y="67"/>
                    </a:lnTo>
                    <a:lnTo>
                      <a:pt x="67" y="65"/>
                    </a:lnTo>
                    <a:lnTo>
                      <a:pt x="67" y="63"/>
                    </a:lnTo>
                    <a:lnTo>
                      <a:pt x="66" y="62"/>
                    </a:lnTo>
                    <a:lnTo>
                      <a:pt x="66" y="61"/>
                    </a:lnTo>
                    <a:lnTo>
                      <a:pt x="66" y="58"/>
                    </a:lnTo>
                    <a:lnTo>
                      <a:pt x="66" y="57"/>
                    </a:lnTo>
                    <a:lnTo>
                      <a:pt x="65" y="56"/>
                    </a:lnTo>
                    <a:lnTo>
                      <a:pt x="65" y="54"/>
                    </a:lnTo>
                    <a:lnTo>
                      <a:pt x="64" y="53"/>
                    </a:lnTo>
                    <a:lnTo>
                      <a:pt x="63" y="52"/>
                    </a:lnTo>
                    <a:lnTo>
                      <a:pt x="63" y="50"/>
                    </a:lnTo>
                    <a:lnTo>
                      <a:pt x="62" y="49"/>
                    </a:lnTo>
                    <a:lnTo>
                      <a:pt x="61" y="48"/>
                    </a:lnTo>
                    <a:lnTo>
                      <a:pt x="61" y="45"/>
                    </a:lnTo>
                    <a:lnTo>
                      <a:pt x="60" y="44"/>
                    </a:lnTo>
                    <a:lnTo>
                      <a:pt x="60" y="43"/>
                    </a:lnTo>
                    <a:lnTo>
                      <a:pt x="59" y="42"/>
                    </a:lnTo>
                    <a:lnTo>
                      <a:pt x="58" y="41"/>
                    </a:lnTo>
                    <a:lnTo>
                      <a:pt x="57" y="40"/>
                    </a:lnTo>
                    <a:lnTo>
                      <a:pt x="55" y="39"/>
                    </a:lnTo>
                    <a:lnTo>
                      <a:pt x="54" y="38"/>
                    </a:lnTo>
                    <a:lnTo>
                      <a:pt x="53" y="37"/>
                    </a:lnTo>
                    <a:lnTo>
                      <a:pt x="52" y="36"/>
                    </a:lnTo>
                    <a:lnTo>
                      <a:pt x="51" y="35"/>
                    </a:lnTo>
                    <a:lnTo>
                      <a:pt x="50" y="34"/>
                    </a:lnTo>
                    <a:lnTo>
                      <a:pt x="48" y="33"/>
                    </a:lnTo>
                    <a:lnTo>
                      <a:pt x="47" y="33"/>
                    </a:lnTo>
                    <a:lnTo>
                      <a:pt x="46" y="31"/>
                    </a:lnTo>
                    <a:lnTo>
                      <a:pt x="47" y="31"/>
                    </a:lnTo>
                    <a:lnTo>
                      <a:pt x="48" y="31"/>
                    </a:lnTo>
                    <a:lnTo>
                      <a:pt x="48" y="33"/>
                    </a:lnTo>
                    <a:lnTo>
                      <a:pt x="49" y="33"/>
                    </a:lnTo>
                    <a:lnTo>
                      <a:pt x="50" y="33"/>
                    </a:lnTo>
                    <a:lnTo>
                      <a:pt x="51" y="33"/>
                    </a:lnTo>
                    <a:lnTo>
                      <a:pt x="52" y="33"/>
                    </a:lnTo>
                    <a:lnTo>
                      <a:pt x="53" y="34"/>
                    </a:lnTo>
                    <a:lnTo>
                      <a:pt x="54" y="34"/>
                    </a:lnTo>
                    <a:lnTo>
                      <a:pt x="55" y="34"/>
                    </a:lnTo>
                    <a:lnTo>
                      <a:pt x="56" y="34"/>
                    </a:lnTo>
                    <a:lnTo>
                      <a:pt x="57" y="34"/>
                    </a:lnTo>
                    <a:lnTo>
                      <a:pt x="57" y="35"/>
                    </a:lnTo>
                    <a:lnTo>
                      <a:pt x="58" y="35"/>
                    </a:lnTo>
                    <a:lnTo>
                      <a:pt x="59" y="35"/>
                    </a:lnTo>
                    <a:lnTo>
                      <a:pt x="60" y="35"/>
                    </a:lnTo>
                    <a:lnTo>
                      <a:pt x="61" y="35"/>
                    </a:lnTo>
                    <a:lnTo>
                      <a:pt x="61" y="34"/>
                    </a:lnTo>
                    <a:lnTo>
                      <a:pt x="60" y="31"/>
                    </a:lnTo>
                    <a:lnTo>
                      <a:pt x="59" y="30"/>
                    </a:lnTo>
                    <a:lnTo>
                      <a:pt x="58" y="29"/>
                    </a:lnTo>
                    <a:lnTo>
                      <a:pt x="57" y="27"/>
                    </a:lnTo>
                    <a:lnTo>
                      <a:pt x="56" y="26"/>
                    </a:lnTo>
                    <a:lnTo>
                      <a:pt x="55" y="24"/>
                    </a:lnTo>
                    <a:lnTo>
                      <a:pt x="54" y="23"/>
                    </a:lnTo>
                    <a:lnTo>
                      <a:pt x="53" y="22"/>
                    </a:lnTo>
                    <a:lnTo>
                      <a:pt x="52" y="21"/>
                    </a:lnTo>
                    <a:lnTo>
                      <a:pt x="51" y="19"/>
                    </a:lnTo>
                    <a:lnTo>
                      <a:pt x="50" y="17"/>
                    </a:lnTo>
                    <a:lnTo>
                      <a:pt x="49" y="16"/>
                    </a:lnTo>
                    <a:lnTo>
                      <a:pt x="47" y="15"/>
                    </a:lnTo>
                    <a:lnTo>
                      <a:pt x="46" y="14"/>
                    </a:lnTo>
                    <a:lnTo>
                      <a:pt x="45" y="12"/>
                    </a:lnTo>
                    <a:lnTo>
                      <a:pt x="43" y="11"/>
                    </a:lnTo>
                    <a:lnTo>
                      <a:pt x="42" y="10"/>
                    </a:lnTo>
                    <a:lnTo>
                      <a:pt x="41" y="9"/>
                    </a:lnTo>
                    <a:lnTo>
                      <a:pt x="39" y="8"/>
                    </a:lnTo>
                    <a:lnTo>
                      <a:pt x="38" y="7"/>
                    </a:lnTo>
                    <a:lnTo>
                      <a:pt x="36" y="6"/>
                    </a:lnTo>
                    <a:lnTo>
                      <a:pt x="35" y="5"/>
                    </a:lnTo>
                    <a:lnTo>
                      <a:pt x="33" y="5"/>
                    </a:lnTo>
                    <a:lnTo>
                      <a:pt x="33" y="3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5" y="1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14" name="Freeform 202"/>
              <p:cNvSpPr>
                <a:spLocks/>
              </p:cNvSpPr>
              <p:nvPr/>
            </p:nvSpPr>
            <p:spPr bwMode="auto">
              <a:xfrm>
                <a:off x="2882" y="1751"/>
                <a:ext cx="36" cy="44"/>
              </a:xfrm>
              <a:custGeom>
                <a:avLst/>
                <a:gdLst>
                  <a:gd name="T0" fmla="*/ 10 w 28"/>
                  <a:gd name="T1" fmla="*/ 1 h 27"/>
                  <a:gd name="T2" fmla="*/ 8 w 28"/>
                  <a:gd name="T3" fmla="*/ 1 h 27"/>
                  <a:gd name="T4" fmla="*/ 7 w 28"/>
                  <a:gd name="T5" fmla="*/ 2 h 27"/>
                  <a:gd name="T6" fmla="*/ 6 w 28"/>
                  <a:gd name="T7" fmla="*/ 3 h 27"/>
                  <a:gd name="T8" fmla="*/ 5 w 28"/>
                  <a:gd name="T9" fmla="*/ 4 h 27"/>
                  <a:gd name="T10" fmla="*/ 4 w 28"/>
                  <a:gd name="T11" fmla="*/ 6 h 27"/>
                  <a:gd name="T12" fmla="*/ 3 w 28"/>
                  <a:gd name="T13" fmla="*/ 7 h 27"/>
                  <a:gd name="T14" fmla="*/ 2 w 28"/>
                  <a:gd name="T15" fmla="*/ 10 h 27"/>
                  <a:gd name="T16" fmla="*/ 1 w 28"/>
                  <a:gd name="T17" fmla="*/ 11 h 27"/>
                  <a:gd name="T18" fmla="*/ 1 w 28"/>
                  <a:gd name="T19" fmla="*/ 13 h 27"/>
                  <a:gd name="T20" fmla="*/ 0 w 28"/>
                  <a:gd name="T21" fmla="*/ 14 h 27"/>
                  <a:gd name="T22" fmla="*/ 0 w 28"/>
                  <a:gd name="T23" fmla="*/ 16 h 27"/>
                  <a:gd name="T24" fmla="*/ 0 w 28"/>
                  <a:gd name="T25" fmla="*/ 17 h 27"/>
                  <a:gd name="T26" fmla="*/ 0 w 28"/>
                  <a:gd name="T27" fmla="*/ 19 h 27"/>
                  <a:gd name="T28" fmla="*/ 0 w 28"/>
                  <a:gd name="T29" fmla="*/ 22 h 27"/>
                  <a:gd name="T30" fmla="*/ 27 w 28"/>
                  <a:gd name="T31" fmla="*/ 26 h 27"/>
                  <a:gd name="T32" fmla="*/ 25 w 28"/>
                  <a:gd name="T33" fmla="*/ 24 h 27"/>
                  <a:gd name="T34" fmla="*/ 23 w 28"/>
                  <a:gd name="T35" fmla="*/ 24 h 27"/>
                  <a:gd name="T36" fmla="*/ 21 w 28"/>
                  <a:gd name="T37" fmla="*/ 24 h 27"/>
                  <a:gd name="T38" fmla="*/ 19 w 28"/>
                  <a:gd name="T39" fmla="*/ 24 h 27"/>
                  <a:gd name="T40" fmla="*/ 17 w 28"/>
                  <a:gd name="T41" fmla="*/ 23 h 27"/>
                  <a:gd name="T42" fmla="*/ 15 w 28"/>
                  <a:gd name="T43" fmla="*/ 23 h 27"/>
                  <a:gd name="T44" fmla="*/ 13 w 28"/>
                  <a:gd name="T45" fmla="*/ 22 h 27"/>
                  <a:gd name="T46" fmla="*/ 12 w 28"/>
                  <a:gd name="T47" fmla="*/ 20 h 27"/>
                  <a:gd name="T48" fmla="*/ 10 w 28"/>
                  <a:gd name="T49" fmla="*/ 20 h 27"/>
                  <a:gd name="T50" fmla="*/ 8 w 28"/>
                  <a:gd name="T51" fmla="*/ 19 h 27"/>
                  <a:gd name="T52" fmla="*/ 6 w 28"/>
                  <a:gd name="T53" fmla="*/ 18 h 27"/>
                  <a:gd name="T54" fmla="*/ 6 w 28"/>
                  <a:gd name="T55" fmla="*/ 16 h 27"/>
                  <a:gd name="T56" fmla="*/ 6 w 28"/>
                  <a:gd name="T57" fmla="*/ 14 h 27"/>
                  <a:gd name="T58" fmla="*/ 6 w 28"/>
                  <a:gd name="T59" fmla="*/ 11 h 27"/>
                  <a:gd name="T60" fmla="*/ 7 w 28"/>
                  <a:gd name="T61" fmla="*/ 10 h 27"/>
                  <a:gd name="T62" fmla="*/ 8 w 28"/>
                  <a:gd name="T63" fmla="*/ 9 h 27"/>
                  <a:gd name="T64" fmla="*/ 8 w 28"/>
                  <a:gd name="T65" fmla="*/ 6 h 27"/>
                  <a:gd name="T66" fmla="*/ 9 w 28"/>
                  <a:gd name="T67" fmla="*/ 4 h 27"/>
                  <a:gd name="T68" fmla="*/ 9 w 28"/>
                  <a:gd name="T69" fmla="*/ 2 h 27"/>
                  <a:gd name="T70" fmla="*/ 10 w 28"/>
                  <a:gd name="T71" fmla="*/ 1 h 2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8"/>
                  <a:gd name="T109" fmla="*/ 0 h 27"/>
                  <a:gd name="T110" fmla="*/ 28 w 28"/>
                  <a:gd name="T111" fmla="*/ 27 h 2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8" h="27">
                    <a:moveTo>
                      <a:pt x="10" y="0"/>
                    </a:move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4" y="5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7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27" y="26"/>
                    </a:lnTo>
                    <a:lnTo>
                      <a:pt x="26" y="26"/>
                    </a:lnTo>
                    <a:lnTo>
                      <a:pt x="25" y="24"/>
                    </a:lnTo>
                    <a:lnTo>
                      <a:pt x="24" y="24"/>
                    </a:lnTo>
                    <a:lnTo>
                      <a:pt x="23" y="24"/>
                    </a:lnTo>
                    <a:lnTo>
                      <a:pt x="22" y="24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19" y="24"/>
                    </a:lnTo>
                    <a:lnTo>
                      <a:pt x="18" y="24"/>
                    </a:lnTo>
                    <a:lnTo>
                      <a:pt x="17" y="23"/>
                    </a:lnTo>
                    <a:lnTo>
                      <a:pt x="16" y="23"/>
                    </a:lnTo>
                    <a:lnTo>
                      <a:pt x="15" y="23"/>
                    </a:lnTo>
                    <a:lnTo>
                      <a:pt x="14" y="22"/>
                    </a:lnTo>
                    <a:lnTo>
                      <a:pt x="13" y="22"/>
                    </a:lnTo>
                    <a:lnTo>
                      <a:pt x="12" y="20"/>
                    </a:lnTo>
                    <a:lnTo>
                      <a:pt x="11" y="20"/>
                    </a:lnTo>
                    <a:lnTo>
                      <a:pt x="10" y="20"/>
                    </a:lnTo>
                    <a:lnTo>
                      <a:pt x="9" y="19"/>
                    </a:lnTo>
                    <a:lnTo>
                      <a:pt x="8" y="19"/>
                    </a:lnTo>
                    <a:lnTo>
                      <a:pt x="7" y="18"/>
                    </a:lnTo>
                    <a:lnTo>
                      <a:pt x="6" y="18"/>
                    </a:lnTo>
                    <a:lnTo>
                      <a:pt x="6" y="17"/>
                    </a:lnTo>
                    <a:lnTo>
                      <a:pt x="6" y="16"/>
                    </a:lnTo>
                    <a:lnTo>
                      <a:pt x="6" y="15"/>
                    </a:lnTo>
                    <a:lnTo>
                      <a:pt x="6" y="14"/>
                    </a:lnTo>
                    <a:lnTo>
                      <a:pt x="6" y="13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7" y="10"/>
                    </a:lnTo>
                    <a:lnTo>
                      <a:pt x="7" y="9"/>
                    </a:lnTo>
                    <a:lnTo>
                      <a:pt x="8" y="9"/>
                    </a:lnTo>
                    <a:lnTo>
                      <a:pt x="8" y="7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9" y="3"/>
                    </a:lnTo>
                    <a:lnTo>
                      <a:pt x="9" y="2"/>
                    </a:lnTo>
                    <a:lnTo>
                      <a:pt x="10" y="2"/>
                    </a:lnTo>
                    <a:lnTo>
                      <a:pt x="10" y="1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15" name="Freeform 203"/>
              <p:cNvSpPr>
                <a:spLocks/>
              </p:cNvSpPr>
              <p:nvPr/>
            </p:nvSpPr>
            <p:spPr bwMode="auto">
              <a:xfrm>
                <a:off x="2185" y="1535"/>
                <a:ext cx="330" cy="347"/>
              </a:xfrm>
              <a:custGeom>
                <a:avLst/>
                <a:gdLst>
                  <a:gd name="T0" fmla="*/ 245 w 254"/>
                  <a:gd name="T1" fmla="*/ 32 h 208"/>
                  <a:gd name="T2" fmla="*/ 228 w 254"/>
                  <a:gd name="T3" fmla="*/ 25 h 208"/>
                  <a:gd name="T4" fmla="*/ 205 w 254"/>
                  <a:gd name="T5" fmla="*/ 16 h 208"/>
                  <a:gd name="T6" fmla="*/ 181 w 254"/>
                  <a:gd name="T7" fmla="*/ 9 h 208"/>
                  <a:gd name="T8" fmla="*/ 161 w 254"/>
                  <a:gd name="T9" fmla="*/ 3 h 208"/>
                  <a:gd name="T10" fmla="*/ 134 w 254"/>
                  <a:gd name="T11" fmla="*/ 0 h 208"/>
                  <a:gd name="T12" fmla="*/ 104 w 254"/>
                  <a:gd name="T13" fmla="*/ 0 h 208"/>
                  <a:gd name="T14" fmla="*/ 76 w 254"/>
                  <a:gd name="T15" fmla="*/ 1 h 208"/>
                  <a:gd name="T16" fmla="*/ 57 w 254"/>
                  <a:gd name="T17" fmla="*/ 3 h 208"/>
                  <a:gd name="T18" fmla="*/ 48 w 254"/>
                  <a:gd name="T19" fmla="*/ 5 h 208"/>
                  <a:gd name="T20" fmla="*/ 39 w 254"/>
                  <a:gd name="T21" fmla="*/ 8 h 208"/>
                  <a:gd name="T22" fmla="*/ 30 w 254"/>
                  <a:gd name="T23" fmla="*/ 12 h 208"/>
                  <a:gd name="T24" fmla="*/ 23 w 254"/>
                  <a:gd name="T25" fmla="*/ 18 h 208"/>
                  <a:gd name="T26" fmla="*/ 16 w 254"/>
                  <a:gd name="T27" fmla="*/ 24 h 208"/>
                  <a:gd name="T28" fmla="*/ 11 w 254"/>
                  <a:gd name="T29" fmla="*/ 33 h 208"/>
                  <a:gd name="T30" fmla="*/ 5 w 254"/>
                  <a:gd name="T31" fmla="*/ 41 h 208"/>
                  <a:gd name="T32" fmla="*/ 1 w 254"/>
                  <a:gd name="T33" fmla="*/ 49 h 208"/>
                  <a:gd name="T34" fmla="*/ 4 w 254"/>
                  <a:gd name="T35" fmla="*/ 47 h 208"/>
                  <a:gd name="T36" fmla="*/ 14 w 254"/>
                  <a:gd name="T37" fmla="*/ 34 h 208"/>
                  <a:gd name="T38" fmla="*/ 23 w 254"/>
                  <a:gd name="T39" fmla="*/ 25 h 208"/>
                  <a:gd name="T40" fmla="*/ 34 w 254"/>
                  <a:gd name="T41" fmla="*/ 18 h 208"/>
                  <a:gd name="T42" fmla="*/ 47 w 254"/>
                  <a:gd name="T43" fmla="*/ 14 h 208"/>
                  <a:gd name="T44" fmla="*/ 45 w 254"/>
                  <a:gd name="T45" fmla="*/ 16 h 208"/>
                  <a:gd name="T46" fmla="*/ 37 w 254"/>
                  <a:gd name="T47" fmla="*/ 22 h 208"/>
                  <a:gd name="T48" fmla="*/ 30 w 254"/>
                  <a:gd name="T49" fmla="*/ 29 h 208"/>
                  <a:gd name="T50" fmla="*/ 25 w 254"/>
                  <a:gd name="T51" fmla="*/ 37 h 208"/>
                  <a:gd name="T52" fmla="*/ 22 w 254"/>
                  <a:gd name="T53" fmla="*/ 54 h 208"/>
                  <a:gd name="T54" fmla="*/ 20 w 254"/>
                  <a:gd name="T55" fmla="*/ 73 h 208"/>
                  <a:gd name="T56" fmla="*/ 20 w 254"/>
                  <a:gd name="T57" fmla="*/ 93 h 208"/>
                  <a:gd name="T58" fmla="*/ 20 w 254"/>
                  <a:gd name="T59" fmla="*/ 112 h 208"/>
                  <a:gd name="T60" fmla="*/ 21 w 254"/>
                  <a:gd name="T61" fmla="*/ 119 h 208"/>
                  <a:gd name="T62" fmla="*/ 24 w 254"/>
                  <a:gd name="T63" fmla="*/ 113 h 208"/>
                  <a:gd name="T64" fmla="*/ 26 w 254"/>
                  <a:gd name="T65" fmla="*/ 111 h 208"/>
                  <a:gd name="T66" fmla="*/ 28 w 254"/>
                  <a:gd name="T67" fmla="*/ 117 h 208"/>
                  <a:gd name="T68" fmla="*/ 30 w 254"/>
                  <a:gd name="T69" fmla="*/ 125 h 208"/>
                  <a:gd name="T70" fmla="*/ 33 w 254"/>
                  <a:gd name="T71" fmla="*/ 131 h 208"/>
                  <a:gd name="T72" fmla="*/ 37 w 254"/>
                  <a:gd name="T73" fmla="*/ 132 h 208"/>
                  <a:gd name="T74" fmla="*/ 39 w 254"/>
                  <a:gd name="T75" fmla="*/ 139 h 208"/>
                  <a:gd name="T76" fmla="*/ 47 w 254"/>
                  <a:gd name="T77" fmla="*/ 144 h 208"/>
                  <a:gd name="T78" fmla="*/ 53 w 254"/>
                  <a:gd name="T79" fmla="*/ 157 h 208"/>
                  <a:gd name="T80" fmla="*/ 55 w 254"/>
                  <a:gd name="T81" fmla="*/ 177 h 208"/>
                  <a:gd name="T82" fmla="*/ 54 w 254"/>
                  <a:gd name="T83" fmla="*/ 195 h 208"/>
                  <a:gd name="T84" fmla="*/ 54 w 254"/>
                  <a:gd name="T85" fmla="*/ 207 h 208"/>
                  <a:gd name="T86" fmla="*/ 59 w 254"/>
                  <a:gd name="T87" fmla="*/ 204 h 208"/>
                  <a:gd name="T88" fmla="*/ 61 w 254"/>
                  <a:gd name="T89" fmla="*/ 199 h 208"/>
                  <a:gd name="T90" fmla="*/ 64 w 254"/>
                  <a:gd name="T91" fmla="*/ 187 h 208"/>
                  <a:gd name="T92" fmla="*/ 65 w 254"/>
                  <a:gd name="T93" fmla="*/ 172 h 208"/>
                  <a:gd name="T94" fmla="*/ 65 w 254"/>
                  <a:gd name="T95" fmla="*/ 158 h 208"/>
                  <a:gd name="T96" fmla="*/ 62 w 254"/>
                  <a:gd name="T97" fmla="*/ 147 h 208"/>
                  <a:gd name="T98" fmla="*/ 55 w 254"/>
                  <a:gd name="T99" fmla="*/ 132 h 208"/>
                  <a:gd name="T100" fmla="*/ 45 w 254"/>
                  <a:gd name="T101" fmla="*/ 116 h 208"/>
                  <a:gd name="T102" fmla="*/ 36 w 254"/>
                  <a:gd name="T103" fmla="*/ 100 h 208"/>
                  <a:gd name="T104" fmla="*/ 33 w 254"/>
                  <a:gd name="T105" fmla="*/ 87 h 208"/>
                  <a:gd name="T106" fmla="*/ 32 w 254"/>
                  <a:gd name="T107" fmla="*/ 73 h 208"/>
                  <a:gd name="T108" fmla="*/ 34 w 254"/>
                  <a:gd name="T109" fmla="*/ 58 h 208"/>
                  <a:gd name="T110" fmla="*/ 37 w 254"/>
                  <a:gd name="T111" fmla="*/ 42 h 208"/>
                  <a:gd name="T112" fmla="*/ 43 w 254"/>
                  <a:gd name="T113" fmla="*/ 29 h 208"/>
                  <a:gd name="T114" fmla="*/ 67 w 254"/>
                  <a:gd name="T115" fmla="*/ 16 h 208"/>
                  <a:gd name="T116" fmla="*/ 111 w 254"/>
                  <a:gd name="T117" fmla="*/ 6 h 208"/>
                  <a:gd name="T118" fmla="*/ 155 w 254"/>
                  <a:gd name="T119" fmla="*/ 9 h 208"/>
                  <a:gd name="T120" fmla="*/ 201 w 254"/>
                  <a:gd name="T121" fmla="*/ 21 h 208"/>
                  <a:gd name="T122" fmla="*/ 246 w 254"/>
                  <a:gd name="T123" fmla="*/ 33 h 20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54"/>
                  <a:gd name="T187" fmla="*/ 0 h 208"/>
                  <a:gd name="T188" fmla="*/ 254 w 254"/>
                  <a:gd name="T189" fmla="*/ 208 h 20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54" h="208">
                    <a:moveTo>
                      <a:pt x="253" y="35"/>
                    </a:moveTo>
                    <a:lnTo>
                      <a:pt x="252" y="34"/>
                    </a:lnTo>
                    <a:lnTo>
                      <a:pt x="251" y="34"/>
                    </a:lnTo>
                    <a:lnTo>
                      <a:pt x="250" y="34"/>
                    </a:lnTo>
                    <a:lnTo>
                      <a:pt x="249" y="33"/>
                    </a:lnTo>
                    <a:lnTo>
                      <a:pt x="247" y="33"/>
                    </a:lnTo>
                    <a:lnTo>
                      <a:pt x="245" y="32"/>
                    </a:lnTo>
                    <a:lnTo>
                      <a:pt x="243" y="31"/>
                    </a:lnTo>
                    <a:lnTo>
                      <a:pt x="241" y="31"/>
                    </a:lnTo>
                    <a:lnTo>
                      <a:pt x="239" y="29"/>
                    </a:lnTo>
                    <a:lnTo>
                      <a:pt x="236" y="28"/>
                    </a:lnTo>
                    <a:lnTo>
                      <a:pt x="233" y="28"/>
                    </a:lnTo>
                    <a:lnTo>
                      <a:pt x="230" y="27"/>
                    </a:lnTo>
                    <a:lnTo>
                      <a:pt x="228" y="25"/>
                    </a:lnTo>
                    <a:lnTo>
                      <a:pt x="224" y="24"/>
                    </a:lnTo>
                    <a:lnTo>
                      <a:pt x="221" y="23"/>
                    </a:lnTo>
                    <a:lnTo>
                      <a:pt x="218" y="22"/>
                    </a:lnTo>
                    <a:lnTo>
                      <a:pt x="215" y="21"/>
                    </a:lnTo>
                    <a:lnTo>
                      <a:pt x="211" y="20"/>
                    </a:lnTo>
                    <a:lnTo>
                      <a:pt x="207" y="18"/>
                    </a:lnTo>
                    <a:lnTo>
                      <a:pt x="205" y="16"/>
                    </a:lnTo>
                    <a:lnTo>
                      <a:pt x="201" y="16"/>
                    </a:lnTo>
                    <a:lnTo>
                      <a:pt x="197" y="15"/>
                    </a:lnTo>
                    <a:lnTo>
                      <a:pt x="194" y="14"/>
                    </a:lnTo>
                    <a:lnTo>
                      <a:pt x="191" y="12"/>
                    </a:lnTo>
                    <a:lnTo>
                      <a:pt x="187" y="11"/>
                    </a:lnTo>
                    <a:lnTo>
                      <a:pt x="184" y="10"/>
                    </a:lnTo>
                    <a:lnTo>
                      <a:pt x="181" y="9"/>
                    </a:lnTo>
                    <a:lnTo>
                      <a:pt x="178" y="8"/>
                    </a:lnTo>
                    <a:lnTo>
                      <a:pt x="175" y="7"/>
                    </a:lnTo>
                    <a:lnTo>
                      <a:pt x="172" y="6"/>
                    </a:lnTo>
                    <a:lnTo>
                      <a:pt x="169" y="5"/>
                    </a:lnTo>
                    <a:lnTo>
                      <a:pt x="167" y="3"/>
                    </a:lnTo>
                    <a:lnTo>
                      <a:pt x="164" y="3"/>
                    </a:lnTo>
                    <a:lnTo>
                      <a:pt x="161" y="3"/>
                    </a:lnTo>
                    <a:lnTo>
                      <a:pt x="157" y="2"/>
                    </a:lnTo>
                    <a:lnTo>
                      <a:pt x="154" y="2"/>
                    </a:lnTo>
                    <a:lnTo>
                      <a:pt x="150" y="1"/>
                    </a:lnTo>
                    <a:lnTo>
                      <a:pt x="146" y="1"/>
                    </a:lnTo>
                    <a:lnTo>
                      <a:pt x="142" y="1"/>
                    </a:lnTo>
                    <a:lnTo>
                      <a:pt x="138" y="0"/>
                    </a:lnTo>
                    <a:lnTo>
                      <a:pt x="134" y="0"/>
                    </a:lnTo>
                    <a:lnTo>
                      <a:pt x="130" y="0"/>
                    </a:lnTo>
                    <a:lnTo>
                      <a:pt x="126" y="0"/>
                    </a:lnTo>
                    <a:lnTo>
                      <a:pt x="121" y="0"/>
                    </a:lnTo>
                    <a:lnTo>
                      <a:pt x="117" y="0"/>
                    </a:lnTo>
                    <a:lnTo>
                      <a:pt x="112" y="0"/>
                    </a:lnTo>
                    <a:lnTo>
                      <a:pt x="109" y="0"/>
                    </a:lnTo>
                    <a:lnTo>
                      <a:pt x="104" y="0"/>
                    </a:lnTo>
                    <a:lnTo>
                      <a:pt x="99" y="0"/>
                    </a:lnTo>
                    <a:lnTo>
                      <a:pt x="96" y="0"/>
                    </a:lnTo>
                    <a:lnTo>
                      <a:pt x="91" y="0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76" y="1"/>
                    </a:lnTo>
                    <a:lnTo>
                      <a:pt x="72" y="1"/>
                    </a:lnTo>
                    <a:lnTo>
                      <a:pt x="70" y="1"/>
                    </a:lnTo>
                    <a:lnTo>
                      <a:pt x="67" y="2"/>
                    </a:lnTo>
                    <a:lnTo>
                      <a:pt x="64" y="2"/>
                    </a:lnTo>
                    <a:lnTo>
                      <a:pt x="61" y="2"/>
                    </a:lnTo>
                    <a:lnTo>
                      <a:pt x="59" y="3"/>
                    </a:lnTo>
                    <a:lnTo>
                      <a:pt x="57" y="3"/>
                    </a:lnTo>
                    <a:lnTo>
                      <a:pt x="56" y="3"/>
                    </a:lnTo>
                    <a:lnTo>
                      <a:pt x="55" y="3"/>
                    </a:lnTo>
                    <a:lnTo>
                      <a:pt x="54" y="3"/>
                    </a:lnTo>
                    <a:lnTo>
                      <a:pt x="52" y="3"/>
                    </a:lnTo>
                    <a:lnTo>
                      <a:pt x="51" y="5"/>
                    </a:lnTo>
                    <a:lnTo>
                      <a:pt x="49" y="5"/>
                    </a:lnTo>
                    <a:lnTo>
                      <a:pt x="48" y="5"/>
                    </a:lnTo>
                    <a:lnTo>
                      <a:pt x="46" y="6"/>
                    </a:lnTo>
                    <a:lnTo>
                      <a:pt x="44" y="7"/>
                    </a:lnTo>
                    <a:lnTo>
                      <a:pt x="43" y="7"/>
                    </a:lnTo>
                    <a:lnTo>
                      <a:pt x="41" y="8"/>
                    </a:lnTo>
                    <a:lnTo>
                      <a:pt x="40" y="8"/>
                    </a:lnTo>
                    <a:lnTo>
                      <a:pt x="39" y="8"/>
                    </a:lnTo>
                    <a:lnTo>
                      <a:pt x="37" y="9"/>
                    </a:lnTo>
                    <a:lnTo>
                      <a:pt x="36" y="9"/>
                    </a:lnTo>
                    <a:lnTo>
                      <a:pt x="35" y="10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1" y="12"/>
                    </a:lnTo>
                    <a:lnTo>
                      <a:pt x="30" y="12"/>
                    </a:lnTo>
                    <a:lnTo>
                      <a:pt x="29" y="14"/>
                    </a:lnTo>
                    <a:lnTo>
                      <a:pt x="28" y="15"/>
                    </a:lnTo>
                    <a:lnTo>
                      <a:pt x="26" y="15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23" y="18"/>
                    </a:lnTo>
                    <a:lnTo>
                      <a:pt x="22" y="19"/>
                    </a:lnTo>
                    <a:lnTo>
                      <a:pt x="21" y="20"/>
                    </a:lnTo>
                    <a:lnTo>
                      <a:pt x="20" y="20"/>
                    </a:lnTo>
                    <a:lnTo>
                      <a:pt x="19" y="21"/>
                    </a:lnTo>
                    <a:lnTo>
                      <a:pt x="18" y="22"/>
                    </a:lnTo>
                    <a:lnTo>
                      <a:pt x="17" y="23"/>
                    </a:lnTo>
                    <a:lnTo>
                      <a:pt x="16" y="24"/>
                    </a:lnTo>
                    <a:lnTo>
                      <a:pt x="15" y="25"/>
                    </a:lnTo>
                    <a:lnTo>
                      <a:pt x="14" y="27"/>
                    </a:lnTo>
                    <a:lnTo>
                      <a:pt x="14" y="28"/>
                    </a:lnTo>
                    <a:lnTo>
                      <a:pt x="13" y="29"/>
                    </a:lnTo>
                    <a:lnTo>
                      <a:pt x="13" y="31"/>
                    </a:lnTo>
                    <a:lnTo>
                      <a:pt x="12" y="32"/>
                    </a:lnTo>
                    <a:lnTo>
                      <a:pt x="11" y="33"/>
                    </a:lnTo>
                    <a:lnTo>
                      <a:pt x="10" y="34"/>
                    </a:lnTo>
                    <a:lnTo>
                      <a:pt x="9" y="35"/>
                    </a:lnTo>
                    <a:lnTo>
                      <a:pt x="8" y="36"/>
                    </a:lnTo>
                    <a:lnTo>
                      <a:pt x="8" y="38"/>
                    </a:lnTo>
                    <a:lnTo>
                      <a:pt x="7" y="40"/>
                    </a:lnTo>
                    <a:lnTo>
                      <a:pt x="6" y="41"/>
                    </a:lnTo>
                    <a:lnTo>
                      <a:pt x="5" y="41"/>
                    </a:lnTo>
                    <a:lnTo>
                      <a:pt x="5" y="42"/>
                    </a:lnTo>
                    <a:lnTo>
                      <a:pt x="4" y="43"/>
                    </a:lnTo>
                    <a:lnTo>
                      <a:pt x="3" y="45"/>
                    </a:lnTo>
                    <a:lnTo>
                      <a:pt x="3" y="46"/>
                    </a:lnTo>
                    <a:lnTo>
                      <a:pt x="2" y="47"/>
                    </a:lnTo>
                    <a:lnTo>
                      <a:pt x="2" y="48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0" y="51"/>
                    </a:lnTo>
                    <a:lnTo>
                      <a:pt x="0" y="53"/>
                    </a:lnTo>
                    <a:lnTo>
                      <a:pt x="1" y="50"/>
                    </a:lnTo>
                    <a:lnTo>
                      <a:pt x="2" y="49"/>
                    </a:lnTo>
                    <a:lnTo>
                      <a:pt x="4" y="47"/>
                    </a:lnTo>
                    <a:lnTo>
                      <a:pt x="5" y="45"/>
                    </a:lnTo>
                    <a:lnTo>
                      <a:pt x="7" y="42"/>
                    </a:lnTo>
                    <a:lnTo>
                      <a:pt x="8" y="41"/>
                    </a:lnTo>
                    <a:lnTo>
                      <a:pt x="10" y="40"/>
                    </a:lnTo>
                    <a:lnTo>
                      <a:pt x="11" y="37"/>
                    </a:lnTo>
                    <a:lnTo>
                      <a:pt x="13" y="36"/>
                    </a:lnTo>
                    <a:lnTo>
                      <a:pt x="14" y="34"/>
                    </a:lnTo>
                    <a:lnTo>
                      <a:pt x="14" y="33"/>
                    </a:lnTo>
                    <a:lnTo>
                      <a:pt x="16" y="32"/>
                    </a:lnTo>
                    <a:lnTo>
                      <a:pt x="17" y="29"/>
                    </a:lnTo>
                    <a:lnTo>
                      <a:pt x="19" y="28"/>
                    </a:lnTo>
                    <a:lnTo>
                      <a:pt x="20" y="28"/>
                    </a:lnTo>
                    <a:lnTo>
                      <a:pt x="22" y="27"/>
                    </a:lnTo>
                    <a:lnTo>
                      <a:pt x="23" y="25"/>
                    </a:lnTo>
                    <a:lnTo>
                      <a:pt x="24" y="24"/>
                    </a:lnTo>
                    <a:lnTo>
                      <a:pt x="26" y="23"/>
                    </a:lnTo>
                    <a:lnTo>
                      <a:pt x="27" y="22"/>
                    </a:lnTo>
                    <a:lnTo>
                      <a:pt x="29" y="21"/>
                    </a:lnTo>
                    <a:lnTo>
                      <a:pt x="31" y="20"/>
                    </a:lnTo>
                    <a:lnTo>
                      <a:pt x="32" y="19"/>
                    </a:lnTo>
                    <a:lnTo>
                      <a:pt x="34" y="18"/>
                    </a:lnTo>
                    <a:lnTo>
                      <a:pt x="35" y="16"/>
                    </a:lnTo>
                    <a:lnTo>
                      <a:pt x="37" y="16"/>
                    </a:lnTo>
                    <a:lnTo>
                      <a:pt x="39" y="16"/>
                    </a:lnTo>
                    <a:lnTo>
                      <a:pt x="41" y="15"/>
                    </a:lnTo>
                    <a:lnTo>
                      <a:pt x="43" y="15"/>
                    </a:lnTo>
                    <a:lnTo>
                      <a:pt x="46" y="14"/>
                    </a:lnTo>
                    <a:lnTo>
                      <a:pt x="47" y="14"/>
                    </a:lnTo>
                    <a:lnTo>
                      <a:pt x="49" y="12"/>
                    </a:lnTo>
                    <a:lnTo>
                      <a:pt x="49" y="14"/>
                    </a:lnTo>
                    <a:lnTo>
                      <a:pt x="48" y="14"/>
                    </a:lnTo>
                    <a:lnTo>
                      <a:pt x="47" y="15"/>
                    </a:lnTo>
                    <a:lnTo>
                      <a:pt x="46" y="15"/>
                    </a:lnTo>
                    <a:lnTo>
                      <a:pt x="46" y="16"/>
                    </a:lnTo>
                    <a:lnTo>
                      <a:pt x="45" y="16"/>
                    </a:lnTo>
                    <a:lnTo>
                      <a:pt x="44" y="16"/>
                    </a:lnTo>
                    <a:lnTo>
                      <a:pt x="43" y="18"/>
                    </a:lnTo>
                    <a:lnTo>
                      <a:pt x="42" y="19"/>
                    </a:lnTo>
                    <a:lnTo>
                      <a:pt x="40" y="19"/>
                    </a:lnTo>
                    <a:lnTo>
                      <a:pt x="39" y="20"/>
                    </a:lnTo>
                    <a:lnTo>
                      <a:pt x="38" y="21"/>
                    </a:lnTo>
                    <a:lnTo>
                      <a:pt x="37" y="22"/>
                    </a:lnTo>
                    <a:lnTo>
                      <a:pt x="36" y="23"/>
                    </a:lnTo>
                    <a:lnTo>
                      <a:pt x="35" y="24"/>
                    </a:lnTo>
                    <a:lnTo>
                      <a:pt x="34" y="25"/>
                    </a:lnTo>
                    <a:lnTo>
                      <a:pt x="33" y="27"/>
                    </a:lnTo>
                    <a:lnTo>
                      <a:pt x="32" y="28"/>
                    </a:lnTo>
                    <a:lnTo>
                      <a:pt x="31" y="28"/>
                    </a:lnTo>
                    <a:lnTo>
                      <a:pt x="30" y="29"/>
                    </a:lnTo>
                    <a:lnTo>
                      <a:pt x="29" y="31"/>
                    </a:lnTo>
                    <a:lnTo>
                      <a:pt x="28" y="32"/>
                    </a:lnTo>
                    <a:lnTo>
                      <a:pt x="27" y="33"/>
                    </a:lnTo>
                    <a:lnTo>
                      <a:pt x="26" y="34"/>
                    </a:lnTo>
                    <a:lnTo>
                      <a:pt x="25" y="35"/>
                    </a:lnTo>
                    <a:lnTo>
                      <a:pt x="25" y="36"/>
                    </a:lnTo>
                    <a:lnTo>
                      <a:pt x="25" y="37"/>
                    </a:lnTo>
                    <a:lnTo>
                      <a:pt x="24" y="40"/>
                    </a:lnTo>
                    <a:lnTo>
                      <a:pt x="24" y="41"/>
                    </a:lnTo>
                    <a:lnTo>
                      <a:pt x="24" y="45"/>
                    </a:lnTo>
                    <a:lnTo>
                      <a:pt x="23" y="47"/>
                    </a:lnTo>
                    <a:lnTo>
                      <a:pt x="23" y="49"/>
                    </a:lnTo>
                    <a:lnTo>
                      <a:pt x="23" y="51"/>
                    </a:lnTo>
                    <a:lnTo>
                      <a:pt x="22" y="54"/>
                    </a:lnTo>
                    <a:lnTo>
                      <a:pt x="22" y="56"/>
                    </a:lnTo>
                    <a:lnTo>
                      <a:pt x="22" y="60"/>
                    </a:lnTo>
                    <a:lnTo>
                      <a:pt x="21" y="62"/>
                    </a:lnTo>
                    <a:lnTo>
                      <a:pt x="21" y="65"/>
                    </a:lnTo>
                    <a:lnTo>
                      <a:pt x="21" y="67"/>
                    </a:lnTo>
                    <a:lnTo>
                      <a:pt x="21" y="71"/>
                    </a:lnTo>
                    <a:lnTo>
                      <a:pt x="20" y="73"/>
                    </a:lnTo>
                    <a:lnTo>
                      <a:pt x="20" y="76"/>
                    </a:lnTo>
                    <a:lnTo>
                      <a:pt x="20" y="79"/>
                    </a:lnTo>
                    <a:lnTo>
                      <a:pt x="20" y="81"/>
                    </a:lnTo>
                    <a:lnTo>
                      <a:pt x="20" y="85"/>
                    </a:lnTo>
                    <a:lnTo>
                      <a:pt x="20" y="88"/>
                    </a:lnTo>
                    <a:lnTo>
                      <a:pt x="20" y="90"/>
                    </a:lnTo>
                    <a:lnTo>
                      <a:pt x="20" y="93"/>
                    </a:lnTo>
                    <a:lnTo>
                      <a:pt x="20" y="95"/>
                    </a:lnTo>
                    <a:lnTo>
                      <a:pt x="20" y="99"/>
                    </a:lnTo>
                    <a:lnTo>
                      <a:pt x="20" y="101"/>
                    </a:lnTo>
                    <a:lnTo>
                      <a:pt x="20" y="104"/>
                    </a:lnTo>
                    <a:lnTo>
                      <a:pt x="20" y="106"/>
                    </a:lnTo>
                    <a:lnTo>
                      <a:pt x="20" y="109"/>
                    </a:lnTo>
                    <a:lnTo>
                      <a:pt x="20" y="112"/>
                    </a:lnTo>
                    <a:lnTo>
                      <a:pt x="20" y="115"/>
                    </a:lnTo>
                    <a:lnTo>
                      <a:pt x="20" y="117"/>
                    </a:lnTo>
                    <a:lnTo>
                      <a:pt x="20" y="119"/>
                    </a:lnTo>
                    <a:lnTo>
                      <a:pt x="20" y="121"/>
                    </a:lnTo>
                    <a:lnTo>
                      <a:pt x="20" y="120"/>
                    </a:lnTo>
                    <a:lnTo>
                      <a:pt x="21" y="120"/>
                    </a:lnTo>
                    <a:lnTo>
                      <a:pt x="21" y="119"/>
                    </a:lnTo>
                    <a:lnTo>
                      <a:pt x="22" y="118"/>
                    </a:lnTo>
                    <a:lnTo>
                      <a:pt x="22" y="117"/>
                    </a:lnTo>
                    <a:lnTo>
                      <a:pt x="23" y="116"/>
                    </a:lnTo>
                    <a:lnTo>
                      <a:pt x="23" y="115"/>
                    </a:lnTo>
                    <a:lnTo>
                      <a:pt x="24" y="115"/>
                    </a:lnTo>
                    <a:lnTo>
                      <a:pt x="24" y="114"/>
                    </a:lnTo>
                    <a:lnTo>
                      <a:pt x="24" y="113"/>
                    </a:lnTo>
                    <a:lnTo>
                      <a:pt x="24" y="112"/>
                    </a:lnTo>
                    <a:lnTo>
                      <a:pt x="25" y="111"/>
                    </a:lnTo>
                    <a:lnTo>
                      <a:pt x="25" y="109"/>
                    </a:lnTo>
                    <a:lnTo>
                      <a:pt x="26" y="108"/>
                    </a:lnTo>
                    <a:lnTo>
                      <a:pt x="26" y="109"/>
                    </a:lnTo>
                    <a:lnTo>
                      <a:pt x="26" y="111"/>
                    </a:lnTo>
                    <a:lnTo>
                      <a:pt x="27" y="112"/>
                    </a:lnTo>
                    <a:lnTo>
                      <a:pt x="27" y="113"/>
                    </a:lnTo>
                    <a:lnTo>
                      <a:pt x="27" y="114"/>
                    </a:lnTo>
                    <a:lnTo>
                      <a:pt x="27" y="115"/>
                    </a:lnTo>
                    <a:lnTo>
                      <a:pt x="28" y="115"/>
                    </a:lnTo>
                    <a:lnTo>
                      <a:pt x="28" y="116"/>
                    </a:lnTo>
                    <a:lnTo>
                      <a:pt x="28" y="117"/>
                    </a:lnTo>
                    <a:lnTo>
                      <a:pt x="28" y="118"/>
                    </a:lnTo>
                    <a:lnTo>
                      <a:pt x="29" y="119"/>
                    </a:lnTo>
                    <a:lnTo>
                      <a:pt x="29" y="120"/>
                    </a:lnTo>
                    <a:lnTo>
                      <a:pt x="29" y="121"/>
                    </a:lnTo>
                    <a:lnTo>
                      <a:pt x="30" y="122"/>
                    </a:lnTo>
                    <a:lnTo>
                      <a:pt x="30" y="124"/>
                    </a:lnTo>
                    <a:lnTo>
                      <a:pt x="30" y="125"/>
                    </a:lnTo>
                    <a:lnTo>
                      <a:pt x="30" y="126"/>
                    </a:lnTo>
                    <a:lnTo>
                      <a:pt x="31" y="127"/>
                    </a:lnTo>
                    <a:lnTo>
                      <a:pt x="31" y="128"/>
                    </a:lnTo>
                    <a:lnTo>
                      <a:pt x="31" y="129"/>
                    </a:lnTo>
                    <a:lnTo>
                      <a:pt x="32" y="130"/>
                    </a:lnTo>
                    <a:lnTo>
                      <a:pt x="32" y="131"/>
                    </a:lnTo>
                    <a:lnTo>
                      <a:pt x="33" y="131"/>
                    </a:lnTo>
                    <a:lnTo>
                      <a:pt x="34" y="131"/>
                    </a:lnTo>
                    <a:lnTo>
                      <a:pt x="35" y="131"/>
                    </a:lnTo>
                    <a:lnTo>
                      <a:pt x="35" y="130"/>
                    </a:lnTo>
                    <a:lnTo>
                      <a:pt x="36" y="130"/>
                    </a:lnTo>
                    <a:lnTo>
                      <a:pt x="37" y="130"/>
                    </a:lnTo>
                    <a:lnTo>
                      <a:pt x="37" y="131"/>
                    </a:lnTo>
                    <a:lnTo>
                      <a:pt x="37" y="132"/>
                    </a:lnTo>
                    <a:lnTo>
                      <a:pt x="38" y="132"/>
                    </a:lnTo>
                    <a:lnTo>
                      <a:pt x="38" y="133"/>
                    </a:lnTo>
                    <a:lnTo>
                      <a:pt x="38" y="134"/>
                    </a:lnTo>
                    <a:lnTo>
                      <a:pt x="38" y="135"/>
                    </a:lnTo>
                    <a:lnTo>
                      <a:pt x="38" y="137"/>
                    </a:lnTo>
                    <a:lnTo>
                      <a:pt x="39" y="138"/>
                    </a:lnTo>
                    <a:lnTo>
                      <a:pt x="39" y="139"/>
                    </a:lnTo>
                    <a:lnTo>
                      <a:pt x="39" y="140"/>
                    </a:lnTo>
                    <a:lnTo>
                      <a:pt x="39" y="141"/>
                    </a:lnTo>
                    <a:lnTo>
                      <a:pt x="41" y="141"/>
                    </a:lnTo>
                    <a:lnTo>
                      <a:pt x="43" y="142"/>
                    </a:lnTo>
                    <a:lnTo>
                      <a:pt x="45" y="142"/>
                    </a:lnTo>
                    <a:lnTo>
                      <a:pt x="46" y="143"/>
                    </a:lnTo>
                    <a:lnTo>
                      <a:pt x="47" y="144"/>
                    </a:lnTo>
                    <a:lnTo>
                      <a:pt x="48" y="145"/>
                    </a:lnTo>
                    <a:lnTo>
                      <a:pt x="49" y="147"/>
                    </a:lnTo>
                    <a:lnTo>
                      <a:pt x="50" y="148"/>
                    </a:lnTo>
                    <a:lnTo>
                      <a:pt x="51" y="151"/>
                    </a:lnTo>
                    <a:lnTo>
                      <a:pt x="52" y="153"/>
                    </a:lnTo>
                    <a:lnTo>
                      <a:pt x="53" y="155"/>
                    </a:lnTo>
                    <a:lnTo>
                      <a:pt x="53" y="157"/>
                    </a:lnTo>
                    <a:lnTo>
                      <a:pt x="54" y="160"/>
                    </a:lnTo>
                    <a:lnTo>
                      <a:pt x="54" y="163"/>
                    </a:lnTo>
                    <a:lnTo>
                      <a:pt x="55" y="165"/>
                    </a:lnTo>
                    <a:lnTo>
                      <a:pt x="55" y="168"/>
                    </a:lnTo>
                    <a:lnTo>
                      <a:pt x="55" y="170"/>
                    </a:lnTo>
                    <a:lnTo>
                      <a:pt x="55" y="173"/>
                    </a:lnTo>
                    <a:lnTo>
                      <a:pt x="55" y="177"/>
                    </a:lnTo>
                    <a:lnTo>
                      <a:pt x="55" y="178"/>
                    </a:lnTo>
                    <a:lnTo>
                      <a:pt x="55" y="182"/>
                    </a:lnTo>
                    <a:lnTo>
                      <a:pt x="55" y="184"/>
                    </a:lnTo>
                    <a:lnTo>
                      <a:pt x="55" y="187"/>
                    </a:lnTo>
                    <a:lnTo>
                      <a:pt x="54" y="190"/>
                    </a:lnTo>
                    <a:lnTo>
                      <a:pt x="54" y="191"/>
                    </a:lnTo>
                    <a:lnTo>
                      <a:pt x="54" y="195"/>
                    </a:lnTo>
                    <a:lnTo>
                      <a:pt x="54" y="197"/>
                    </a:lnTo>
                    <a:lnTo>
                      <a:pt x="53" y="199"/>
                    </a:lnTo>
                    <a:lnTo>
                      <a:pt x="53" y="201"/>
                    </a:lnTo>
                    <a:lnTo>
                      <a:pt x="53" y="203"/>
                    </a:lnTo>
                    <a:lnTo>
                      <a:pt x="53" y="204"/>
                    </a:lnTo>
                    <a:lnTo>
                      <a:pt x="53" y="207"/>
                    </a:lnTo>
                    <a:lnTo>
                      <a:pt x="54" y="207"/>
                    </a:lnTo>
                    <a:lnTo>
                      <a:pt x="54" y="205"/>
                    </a:lnTo>
                    <a:lnTo>
                      <a:pt x="55" y="205"/>
                    </a:lnTo>
                    <a:lnTo>
                      <a:pt x="56" y="205"/>
                    </a:lnTo>
                    <a:lnTo>
                      <a:pt x="57" y="205"/>
                    </a:lnTo>
                    <a:lnTo>
                      <a:pt x="58" y="205"/>
                    </a:lnTo>
                    <a:lnTo>
                      <a:pt x="59" y="204"/>
                    </a:lnTo>
                    <a:lnTo>
                      <a:pt x="60" y="204"/>
                    </a:lnTo>
                    <a:lnTo>
                      <a:pt x="60" y="203"/>
                    </a:lnTo>
                    <a:lnTo>
                      <a:pt x="61" y="203"/>
                    </a:lnTo>
                    <a:lnTo>
                      <a:pt x="61" y="201"/>
                    </a:lnTo>
                    <a:lnTo>
                      <a:pt x="61" y="200"/>
                    </a:lnTo>
                    <a:lnTo>
                      <a:pt x="61" y="199"/>
                    </a:lnTo>
                    <a:lnTo>
                      <a:pt x="62" y="197"/>
                    </a:lnTo>
                    <a:lnTo>
                      <a:pt x="62" y="196"/>
                    </a:lnTo>
                    <a:lnTo>
                      <a:pt x="62" y="194"/>
                    </a:lnTo>
                    <a:lnTo>
                      <a:pt x="63" y="192"/>
                    </a:lnTo>
                    <a:lnTo>
                      <a:pt x="63" y="190"/>
                    </a:lnTo>
                    <a:lnTo>
                      <a:pt x="63" y="188"/>
                    </a:lnTo>
                    <a:lnTo>
                      <a:pt x="64" y="187"/>
                    </a:lnTo>
                    <a:lnTo>
                      <a:pt x="64" y="185"/>
                    </a:lnTo>
                    <a:lnTo>
                      <a:pt x="64" y="183"/>
                    </a:lnTo>
                    <a:lnTo>
                      <a:pt x="64" y="181"/>
                    </a:lnTo>
                    <a:lnTo>
                      <a:pt x="65" y="178"/>
                    </a:lnTo>
                    <a:lnTo>
                      <a:pt x="65" y="177"/>
                    </a:lnTo>
                    <a:lnTo>
                      <a:pt x="65" y="174"/>
                    </a:lnTo>
                    <a:lnTo>
                      <a:pt x="65" y="172"/>
                    </a:lnTo>
                    <a:lnTo>
                      <a:pt x="65" y="170"/>
                    </a:lnTo>
                    <a:lnTo>
                      <a:pt x="65" y="168"/>
                    </a:lnTo>
                    <a:lnTo>
                      <a:pt x="66" y="165"/>
                    </a:lnTo>
                    <a:lnTo>
                      <a:pt x="66" y="164"/>
                    </a:lnTo>
                    <a:lnTo>
                      <a:pt x="66" y="163"/>
                    </a:lnTo>
                    <a:lnTo>
                      <a:pt x="65" y="160"/>
                    </a:lnTo>
                    <a:lnTo>
                      <a:pt x="65" y="158"/>
                    </a:lnTo>
                    <a:lnTo>
                      <a:pt x="65" y="157"/>
                    </a:lnTo>
                    <a:lnTo>
                      <a:pt x="65" y="155"/>
                    </a:lnTo>
                    <a:lnTo>
                      <a:pt x="64" y="153"/>
                    </a:lnTo>
                    <a:lnTo>
                      <a:pt x="64" y="152"/>
                    </a:lnTo>
                    <a:lnTo>
                      <a:pt x="64" y="151"/>
                    </a:lnTo>
                    <a:lnTo>
                      <a:pt x="63" y="148"/>
                    </a:lnTo>
                    <a:lnTo>
                      <a:pt x="62" y="147"/>
                    </a:lnTo>
                    <a:lnTo>
                      <a:pt x="61" y="145"/>
                    </a:lnTo>
                    <a:lnTo>
                      <a:pt x="60" y="143"/>
                    </a:lnTo>
                    <a:lnTo>
                      <a:pt x="59" y="141"/>
                    </a:lnTo>
                    <a:lnTo>
                      <a:pt x="58" y="139"/>
                    </a:lnTo>
                    <a:lnTo>
                      <a:pt x="56" y="137"/>
                    </a:lnTo>
                    <a:lnTo>
                      <a:pt x="56" y="134"/>
                    </a:lnTo>
                    <a:lnTo>
                      <a:pt x="55" y="132"/>
                    </a:lnTo>
                    <a:lnTo>
                      <a:pt x="53" y="130"/>
                    </a:lnTo>
                    <a:lnTo>
                      <a:pt x="52" y="128"/>
                    </a:lnTo>
                    <a:lnTo>
                      <a:pt x="50" y="126"/>
                    </a:lnTo>
                    <a:lnTo>
                      <a:pt x="49" y="124"/>
                    </a:lnTo>
                    <a:lnTo>
                      <a:pt x="47" y="120"/>
                    </a:lnTo>
                    <a:lnTo>
                      <a:pt x="46" y="118"/>
                    </a:lnTo>
                    <a:lnTo>
                      <a:pt x="45" y="116"/>
                    </a:lnTo>
                    <a:lnTo>
                      <a:pt x="44" y="114"/>
                    </a:lnTo>
                    <a:lnTo>
                      <a:pt x="42" y="112"/>
                    </a:lnTo>
                    <a:lnTo>
                      <a:pt x="41" y="109"/>
                    </a:lnTo>
                    <a:lnTo>
                      <a:pt x="40" y="106"/>
                    </a:lnTo>
                    <a:lnTo>
                      <a:pt x="38" y="104"/>
                    </a:lnTo>
                    <a:lnTo>
                      <a:pt x="37" y="102"/>
                    </a:lnTo>
                    <a:lnTo>
                      <a:pt x="36" y="100"/>
                    </a:lnTo>
                    <a:lnTo>
                      <a:pt x="35" y="98"/>
                    </a:lnTo>
                    <a:lnTo>
                      <a:pt x="35" y="95"/>
                    </a:lnTo>
                    <a:lnTo>
                      <a:pt x="34" y="93"/>
                    </a:lnTo>
                    <a:lnTo>
                      <a:pt x="34" y="92"/>
                    </a:lnTo>
                    <a:lnTo>
                      <a:pt x="33" y="90"/>
                    </a:lnTo>
                    <a:lnTo>
                      <a:pt x="33" y="88"/>
                    </a:lnTo>
                    <a:lnTo>
                      <a:pt x="33" y="87"/>
                    </a:lnTo>
                    <a:lnTo>
                      <a:pt x="33" y="85"/>
                    </a:lnTo>
                    <a:lnTo>
                      <a:pt x="32" y="82"/>
                    </a:lnTo>
                    <a:lnTo>
                      <a:pt x="32" y="81"/>
                    </a:lnTo>
                    <a:lnTo>
                      <a:pt x="32" y="79"/>
                    </a:lnTo>
                    <a:lnTo>
                      <a:pt x="32" y="77"/>
                    </a:lnTo>
                    <a:lnTo>
                      <a:pt x="32" y="75"/>
                    </a:lnTo>
                    <a:lnTo>
                      <a:pt x="32" y="73"/>
                    </a:lnTo>
                    <a:lnTo>
                      <a:pt x="33" y="71"/>
                    </a:lnTo>
                    <a:lnTo>
                      <a:pt x="33" y="68"/>
                    </a:lnTo>
                    <a:lnTo>
                      <a:pt x="33" y="66"/>
                    </a:lnTo>
                    <a:lnTo>
                      <a:pt x="33" y="64"/>
                    </a:lnTo>
                    <a:lnTo>
                      <a:pt x="33" y="62"/>
                    </a:lnTo>
                    <a:lnTo>
                      <a:pt x="34" y="60"/>
                    </a:lnTo>
                    <a:lnTo>
                      <a:pt x="34" y="58"/>
                    </a:lnTo>
                    <a:lnTo>
                      <a:pt x="34" y="55"/>
                    </a:lnTo>
                    <a:lnTo>
                      <a:pt x="35" y="53"/>
                    </a:lnTo>
                    <a:lnTo>
                      <a:pt x="35" y="50"/>
                    </a:lnTo>
                    <a:lnTo>
                      <a:pt x="35" y="48"/>
                    </a:lnTo>
                    <a:lnTo>
                      <a:pt x="36" y="46"/>
                    </a:lnTo>
                    <a:lnTo>
                      <a:pt x="36" y="43"/>
                    </a:lnTo>
                    <a:lnTo>
                      <a:pt x="37" y="42"/>
                    </a:lnTo>
                    <a:lnTo>
                      <a:pt x="38" y="41"/>
                    </a:lnTo>
                    <a:lnTo>
                      <a:pt x="38" y="38"/>
                    </a:lnTo>
                    <a:lnTo>
                      <a:pt x="39" y="36"/>
                    </a:lnTo>
                    <a:lnTo>
                      <a:pt x="40" y="35"/>
                    </a:lnTo>
                    <a:lnTo>
                      <a:pt x="41" y="33"/>
                    </a:lnTo>
                    <a:lnTo>
                      <a:pt x="42" y="32"/>
                    </a:lnTo>
                    <a:lnTo>
                      <a:pt x="43" y="29"/>
                    </a:lnTo>
                    <a:lnTo>
                      <a:pt x="45" y="28"/>
                    </a:lnTo>
                    <a:lnTo>
                      <a:pt x="46" y="28"/>
                    </a:lnTo>
                    <a:lnTo>
                      <a:pt x="46" y="27"/>
                    </a:lnTo>
                    <a:lnTo>
                      <a:pt x="47" y="25"/>
                    </a:lnTo>
                    <a:lnTo>
                      <a:pt x="54" y="22"/>
                    </a:lnTo>
                    <a:lnTo>
                      <a:pt x="60" y="19"/>
                    </a:lnTo>
                    <a:lnTo>
                      <a:pt x="67" y="16"/>
                    </a:lnTo>
                    <a:lnTo>
                      <a:pt x="72" y="12"/>
                    </a:lnTo>
                    <a:lnTo>
                      <a:pt x="79" y="11"/>
                    </a:lnTo>
                    <a:lnTo>
                      <a:pt x="85" y="9"/>
                    </a:lnTo>
                    <a:lnTo>
                      <a:pt x="92" y="8"/>
                    </a:lnTo>
                    <a:lnTo>
                      <a:pt x="98" y="7"/>
                    </a:lnTo>
                    <a:lnTo>
                      <a:pt x="105" y="6"/>
                    </a:lnTo>
                    <a:lnTo>
                      <a:pt x="111" y="6"/>
                    </a:lnTo>
                    <a:lnTo>
                      <a:pt x="118" y="5"/>
                    </a:lnTo>
                    <a:lnTo>
                      <a:pt x="124" y="6"/>
                    </a:lnTo>
                    <a:lnTo>
                      <a:pt x="131" y="6"/>
                    </a:lnTo>
                    <a:lnTo>
                      <a:pt x="136" y="6"/>
                    </a:lnTo>
                    <a:lnTo>
                      <a:pt x="142" y="7"/>
                    </a:lnTo>
                    <a:lnTo>
                      <a:pt x="149" y="8"/>
                    </a:lnTo>
                    <a:lnTo>
                      <a:pt x="155" y="9"/>
                    </a:lnTo>
                    <a:lnTo>
                      <a:pt x="162" y="10"/>
                    </a:lnTo>
                    <a:lnTo>
                      <a:pt x="168" y="12"/>
                    </a:lnTo>
                    <a:lnTo>
                      <a:pt x="175" y="14"/>
                    </a:lnTo>
                    <a:lnTo>
                      <a:pt x="182" y="16"/>
                    </a:lnTo>
                    <a:lnTo>
                      <a:pt x="188" y="16"/>
                    </a:lnTo>
                    <a:lnTo>
                      <a:pt x="195" y="19"/>
                    </a:lnTo>
                    <a:lnTo>
                      <a:pt x="201" y="21"/>
                    </a:lnTo>
                    <a:lnTo>
                      <a:pt x="207" y="23"/>
                    </a:lnTo>
                    <a:lnTo>
                      <a:pt x="214" y="24"/>
                    </a:lnTo>
                    <a:lnTo>
                      <a:pt x="220" y="27"/>
                    </a:lnTo>
                    <a:lnTo>
                      <a:pt x="227" y="28"/>
                    </a:lnTo>
                    <a:lnTo>
                      <a:pt x="233" y="29"/>
                    </a:lnTo>
                    <a:lnTo>
                      <a:pt x="239" y="32"/>
                    </a:lnTo>
                    <a:lnTo>
                      <a:pt x="246" y="33"/>
                    </a:lnTo>
                    <a:lnTo>
                      <a:pt x="253" y="35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16" name="Freeform 204"/>
              <p:cNvSpPr>
                <a:spLocks/>
              </p:cNvSpPr>
              <p:nvPr/>
            </p:nvSpPr>
            <p:spPr bwMode="auto">
              <a:xfrm>
                <a:off x="2341" y="2168"/>
                <a:ext cx="106" cy="262"/>
              </a:xfrm>
              <a:custGeom>
                <a:avLst/>
                <a:gdLst>
                  <a:gd name="T0" fmla="*/ 49 w 82"/>
                  <a:gd name="T1" fmla="*/ 151 h 157"/>
                  <a:gd name="T2" fmla="*/ 47 w 82"/>
                  <a:gd name="T3" fmla="*/ 144 h 157"/>
                  <a:gd name="T4" fmla="*/ 44 w 82"/>
                  <a:gd name="T5" fmla="*/ 134 h 157"/>
                  <a:gd name="T6" fmla="*/ 41 w 82"/>
                  <a:gd name="T7" fmla="*/ 124 h 157"/>
                  <a:gd name="T8" fmla="*/ 39 w 82"/>
                  <a:gd name="T9" fmla="*/ 116 h 157"/>
                  <a:gd name="T10" fmla="*/ 37 w 82"/>
                  <a:gd name="T11" fmla="*/ 109 h 157"/>
                  <a:gd name="T12" fmla="*/ 36 w 82"/>
                  <a:gd name="T13" fmla="*/ 104 h 157"/>
                  <a:gd name="T14" fmla="*/ 34 w 82"/>
                  <a:gd name="T15" fmla="*/ 97 h 157"/>
                  <a:gd name="T16" fmla="*/ 32 w 82"/>
                  <a:gd name="T17" fmla="*/ 90 h 157"/>
                  <a:gd name="T18" fmla="*/ 30 w 82"/>
                  <a:gd name="T19" fmla="*/ 83 h 157"/>
                  <a:gd name="T20" fmla="*/ 28 w 82"/>
                  <a:gd name="T21" fmla="*/ 76 h 157"/>
                  <a:gd name="T22" fmla="*/ 24 w 82"/>
                  <a:gd name="T23" fmla="*/ 70 h 157"/>
                  <a:gd name="T24" fmla="*/ 20 w 82"/>
                  <a:gd name="T25" fmla="*/ 65 h 157"/>
                  <a:gd name="T26" fmla="*/ 15 w 82"/>
                  <a:gd name="T27" fmla="*/ 59 h 157"/>
                  <a:gd name="T28" fmla="*/ 10 w 82"/>
                  <a:gd name="T29" fmla="*/ 51 h 157"/>
                  <a:gd name="T30" fmla="*/ 6 w 82"/>
                  <a:gd name="T31" fmla="*/ 44 h 157"/>
                  <a:gd name="T32" fmla="*/ 2 w 82"/>
                  <a:gd name="T33" fmla="*/ 36 h 157"/>
                  <a:gd name="T34" fmla="*/ 0 w 82"/>
                  <a:gd name="T35" fmla="*/ 30 h 157"/>
                  <a:gd name="T36" fmla="*/ 0 w 82"/>
                  <a:gd name="T37" fmla="*/ 24 h 157"/>
                  <a:gd name="T38" fmla="*/ 0 w 82"/>
                  <a:gd name="T39" fmla="*/ 19 h 157"/>
                  <a:gd name="T40" fmla="*/ 0 w 82"/>
                  <a:gd name="T41" fmla="*/ 14 h 157"/>
                  <a:gd name="T42" fmla="*/ 2 w 82"/>
                  <a:gd name="T43" fmla="*/ 8 h 157"/>
                  <a:gd name="T44" fmla="*/ 5 w 82"/>
                  <a:gd name="T45" fmla="*/ 5 h 157"/>
                  <a:gd name="T46" fmla="*/ 8 w 82"/>
                  <a:gd name="T47" fmla="*/ 3 h 157"/>
                  <a:gd name="T48" fmla="*/ 17 w 82"/>
                  <a:gd name="T49" fmla="*/ 0 h 157"/>
                  <a:gd name="T50" fmla="*/ 29 w 82"/>
                  <a:gd name="T51" fmla="*/ 1 h 157"/>
                  <a:gd name="T52" fmla="*/ 39 w 82"/>
                  <a:gd name="T53" fmla="*/ 4 h 157"/>
                  <a:gd name="T54" fmla="*/ 47 w 82"/>
                  <a:gd name="T55" fmla="*/ 11 h 157"/>
                  <a:gd name="T56" fmla="*/ 54 w 82"/>
                  <a:gd name="T57" fmla="*/ 20 h 157"/>
                  <a:gd name="T58" fmla="*/ 61 w 82"/>
                  <a:gd name="T59" fmla="*/ 30 h 157"/>
                  <a:gd name="T60" fmla="*/ 69 w 82"/>
                  <a:gd name="T61" fmla="*/ 39 h 157"/>
                  <a:gd name="T62" fmla="*/ 71 w 82"/>
                  <a:gd name="T63" fmla="*/ 44 h 157"/>
                  <a:gd name="T64" fmla="*/ 74 w 82"/>
                  <a:gd name="T65" fmla="*/ 49 h 157"/>
                  <a:gd name="T66" fmla="*/ 77 w 82"/>
                  <a:gd name="T67" fmla="*/ 54 h 157"/>
                  <a:gd name="T68" fmla="*/ 80 w 82"/>
                  <a:gd name="T69" fmla="*/ 59 h 157"/>
                  <a:gd name="T70" fmla="*/ 81 w 82"/>
                  <a:gd name="T71" fmla="*/ 62 h 157"/>
                  <a:gd name="T72" fmla="*/ 76 w 82"/>
                  <a:gd name="T73" fmla="*/ 57 h 157"/>
                  <a:gd name="T74" fmla="*/ 70 w 82"/>
                  <a:gd name="T75" fmla="*/ 49 h 157"/>
                  <a:gd name="T76" fmla="*/ 63 w 82"/>
                  <a:gd name="T77" fmla="*/ 42 h 157"/>
                  <a:gd name="T78" fmla="*/ 56 w 82"/>
                  <a:gd name="T79" fmla="*/ 35 h 157"/>
                  <a:gd name="T80" fmla="*/ 50 w 82"/>
                  <a:gd name="T81" fmla="*/ 30 h 157"/>
                  <a:gd name="T82" fmla="*/ 44 w 82"/>
                  <a:gd name="T83" fmla="*/ 28 h 157"/>
                  <a:gd name="T84" fmla="*/ 40 w 82"/>
                  <a:gd name="T85" fmla="*/ 28 h 157"/>
                  <a:gd name="T86" fmla="*/ 36 w 82"/>
                  <a:gd name="T87" fmla="*/ 29 h 157"/>
                  <a:gd name="T88" fmla="*/ 33 w 82"/>
                  <a:gd name="T89" fmla="*/ 32 h 157"/>
                  <a:gd name="T90" fmla="*/ 32 w 82"/>
                  <a:gd name="T91" fmla="*/ 37 h 157"/>
                  <a:gd name="T92" fmla="*/ 33 w 82"/>
                  <a:gd name="T93" fmla="*/ 43 h 157"/>
                  <a:gd name="T94" fmla="*/ 36 w 82"/>
                  <a:gd name="T95" fmla="*/ 51 h 157"/>
                  <a:gd name="T96" fmla="*/ 39 w 82"/>
                  <a:gd name="T97" fmla="*/ 63 h 157"/>
                  <a:gd name="T98" fmla="*/ 40 w 82"/>
                  <a:gd name="T99" fmla="*/ 77 h 157"/>
                  <a:gd name="T100" fmla="*/ 43 w 82"/>
                  <a:gd name="T101" fmla="*/ 92 h 157"/>
                  <a:gd name="T102" fmla="*/ 46 w 82"/>
                  <a:gd name="T103" fmla="*/ 106 h 157"/>
                  <a:gd name="T104" fmla="*/ 47 w 82"/>
                  <a:gd name="T105" fmla="*/ 118 h 157"/>
                  <a:gd name="T106" fmla="*/ 49 w 82"/>
                  <a:gd name="T107" fmla="*/ 125 h 157"/>
                  <a:gd name="T108" fmla="*/ 50 w 82"/>
                  <a:gd name="T109" fmla="*/ 132 h 157"/>
                  <a:gd name="T110" fmla="*/ 50 w 82"/>
                  <a:gd name="T111" fmla="*/ 139 h 157"/>
                  <a:gd name="T112" fmla="*/ 50 w 82"/>
                  <a:gd name="T113" fmla="*/ 145 h 157"/>
                  <a:gd name="T114" fmla="*/ 50 w 82"/>
                  <a:gd name="T115" fmla="*/ 151 h 15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82"/>
                  <a:gd name="T175" fmla="*/ 0 h 157"/>
                  <a:gd name="T176" fmla="*/ 82 w 82"/>
                  <a:gd name="T177" fmla="*/ 157 h 15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82" h="157">
                    <a:moveTo>
                      <a:pt x="50" y="156"/>
                    </a:moveTo>
                    <a:lnTo>
                      <a:pt x="50" y="154"/>
                    </a:lnTo>
                    <a:lnTo>
                      <a:pt x="50" y="153"/>
                    </a:lnTo>
                    <a:lnTo>
                      <a:pt x="50" y="152"/>
                    </a:lnTo>
                    <a:lnTo>
                      <a:pt x="49" y="151"/>
                    </a:lnTo>
                    <a:lnTo>
                      <a:pt x="49" y="149"/>
                    </a:lnTo>
                    <a:lnTo>
                      <a:pt x="48" y="148"/>
                    </a:lnTo>
                    <a:lnTo>
                      <a:pt x="48" y="147"/>
                    </a:lnTo>
                    <a:lnTo>
                      <a:pt x="47" y="145"/>
                    </a:lnTo>
                    <a:lnTo>
                      <a:pt x="47" y="144"/>
                    </a:lnTo>
                    <a:lnTo>
                      <a:pt x="46" y="141"/>
                    </a:lnTo>
                    <a:lnTo>
                      <a:pt x="46" y="139"/>
                    </a:lnTo>
                    <a:lnTo>
                      <a:pt x="45" y="138"/>
                    </a:lnTo>
                    <a:lnTo>
                      <a:pt x="44" y="136"/>
                    </a:lnTo>
                    <a:lnTo>
                      <a:pt x="44" y="134"/>
                    </a:lnTo>
                    <a:lnTo>
                      <a:pt x="43" y="132"/>
                    </a:lnTo>
                    <a:lnTo>
                      <a:pt x="42" y="130"/>
                    </a:lnTo>
                    <a:lnTo>
                      <a:pt x="42" y="129"/>
                    </a:lnTo>
                    <a:lnTo>
                      <a:pt x="41" y="126"/>
                    </a:lnTo>
                    <a:lnTo>
                      <a:pt x="41" y="124"/>
                    </a:lnTo>
                    <a:lnTo>
                      <a:pt x="40" y="122"/>
                    </a:lnTo>
                    <a:lnTo>
                      <a:pt x="40" y="121"/>
                    </a:lnTo>
                    <a:lnTo>
                      <a:pt x="40" y="119"/>
                    </a:lnTo>
                    <a:lnTo>
                      <a:pt x="39" y="117"/>
                    </a:lnTo>
                    <a:lnTo>
                      <a:pt x="39" y="116"/>
                    </a:lnTo>
                    <a:lnTo>
                      <a:pt x="38" y="115"/>
                    </a:lnTo>
                    <a:lnTo>
                      <a:pt x="38" y="112"/>
                    </a:lnTo>
                    <a:lnTo>
                      <a:pt x="37" y="111"/>
                    </a:lnTo>
                    <a:lnTo>
                      <a:pt x="37" y="110"/>
                    </a:lnTo>
                    <a:lnTo>
                      <a:pt x="37" y="109"/>
                    </a:lnTo>
                    <a:lnTo>
                      <a:pt x="37" y="108"/>
                    </a:lnTo>
                    <a:lnTo>
                      <a:pt x="36" y="107"/>
                    </a:lnTo>
                    <a:lnTo>
                      <a:pt x="36" y="106"/>
                    </a:lnTo>
                    <a:lnTo>
                      <a:pt x="36" y="105"/>
                    </a:lnTo>
                    <a:lnTo>
                      <a:pt x="36" y="104"/>
                    </a:lnTo>
                    <a:lnTo>
                      <a:pt x="35" y="103"/>
                    </a:lnTo>
                    <a:lnTo>
                      <a:pt x="35" y="102"/>
                    </a:lnTo>
                    <a:lnTo>
                      <a:pt x="35" y="101"/>
                    </a:lnTo>
                    <a:lnTo>
                      <a:pt x="34" y="98"/>
                    </a:lnTo>
                    <a:lnTo>
                      <a:pt x="34" y="97"/>
                    </a:lnTo>
                    <a:lnTo>
                      <a:pt x="33" y="94"/>
                    </a:lnTo>
                    <a:lnTo>
                      <a:pt x="33" y="93"/>
                    </a:lnTo>
                    <a:lnTo>
                      <a:pt x="33" y="92"/>
                    </a:lnTo>
                    <a:lnTo>
                      <a:pt x="32" y="90"/>
                    </a:lnTo>
                    <a:lnTo>
                      <a:pt x="32" y="89"/>
                    </a:lnTo>
                    <a:lnTo>
                      <a:pt x="31" y="86"/>
                    </a:lnTo>
                    <a:lnTo>
                      <a:pt x="31" y="85"/>
                    </a:lnTo>
                    <a:lnTo>
                      <a:pt x="30" y="85"/>
                    </a:lnTo>
                    <a:lnTo>
                      <a:pt x="30" y="83"/>
                    </a:lnTo>
                    <a:lnTo>
                      <a:pt x="30" y="81"/>
                    </a:lnTo>
                    <a:lnTo>
                      <a:pt x="30" y="80"/>
                    </a:lnTo>
                    <a:lnTo>
                      <a:pt x="29" y="78"/>
                    </a:lnTo>
                    <a:lnTo>
                      <a:pt x="28" y="77"/>
                    </a:lnTo>
                    <a:lnTo>
                      <a:pt x="28" y="76"/>
                    </a:lnTo>
                    <a:lnTo>
                      <a:pt x="27" y="75"/>
                    </a:lnTo>
                    <a:lnTo>
                      <a:pt x="26" y="74"/>
                    </a:lnTo>
                    <a:lnTo>
                      <a:pt x="25" y="72"/>
                    </a:lnTo>
                    <a:lnTo>
                      <a:pt x="25" y="71"/>
                    </a:lnTo>
                    <a:lnTo>
                      <a:pt x="24" y="70"/>
                    </a:lnTo>
                    <a:lnTo>
                      <a:pt x="23" y="69"/>
                    </a:lnTo>
                    <a:lnTo>
                      <a:pt x="22" y="67"/>
                    </a:lnTo>
                    <a:lnTo>
                      <a:pt x="21" y="67"/>
                    </a:lnTo>
                    <a:lnTo>
                      <a:pt x="20" y="66"/>
                    </a:lnTo>
                    <a:lnTo>
                      <a:pt x="20" y="65"/>
                    </a:lnTo>
                    <a:lnTo>
                      <a:pt x="20" y="64"/>
                    </a:lnTo>
                    <a:lnTo>
                      <a:pt x="19" y="62"/>
                    </a:lnTo>
                    <a:lnTo>
                      <a:pt x="18" y="61"/>
                    </a:lnTo>
                    <a:lnTo>
                      <a:pt x="16" y="60"/>
                    </a:lnTo>
                    <a:lnTo>
                      <a:pt x="15" y="59"/>
                    </a:lnTo>
                    <a:lnTo>
                      <a:pt x="14" y="57"/>
                    </a:lnTo>
                    <a:lnTo>
                      <a:pt x="13" y="56"/>
                    </a:lnTo>
                    <a:lnTo>
                      <a:pt x="12" y="54"/>
                    </a:lnTo>
                    <a:lnTo>
                      <a:pt x="11" y="52"/>
                    </a:lnTo>
                    <a:lnTo>
                      <a:pt x="10" y="51"/>
                    </a:lnTo>
                    <a:lnTo>
                      <a:pt x="10" y="50"/>
                    </a:lnTo>
                    <a:lnTo>
                      <a:pt x="9" y="48"/>
                    </a:lnTo>
                    <a:lnTo>
                      <a:pt x="8" y="47"/>
                    </a:lnTo>
                    <a:lnTo>
                      <a:pt x="7" y="45"/>
                    </a:lnTo>
                    <a:lnTo>
                      <a:pt x="6" y="44"/>
                    </a:lnTo>
                    <a:lnTo>
                      <a:pt x="5" y="43"/>
                    </a:lnTo>
                    <a:lnTo>
                      <a:pt x="4" y="40"/>
                    </a:lnTo>
                    <a:lnTo>
                      <a:pt x="4" y="39"/>
                    </a:lnTo>
                    <a:lnTo>
                      <a:pt x="3" y="37"/>
                    </a:lnTo>
                    <a:lnTo>
                      <a:pt x="2" y="36"/>
                    </a:lnTo>
                    <a:lnTo>
                      <a:pt x="1" y="35"/>
                    </a:lnTo>
                    <a:lnTo>
                      <a:pt x="1" y="33"/>
                    </a:lnTo>
                    <a:lnTo>
                      <a:pt x="0" y="32"/>
                    </a:lnTo>
                    <a:lnTo>
                      <a:pt x="0" y="31"/>
                    </a:lnTo>
                    <a:lnTo>
                      <a:pt x="0" y="30"/>
                    </a:lnTo>
                    <a:lnTo>
                      <a:pt x="0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1" y="10"/>
                    </a:lnTo>
                    <a:lnTo>
                      <a:pt x="2" y="8"/>
                    </a:lnTo>
                    <a:lnTo>
                      <a:pt x="3" y="7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2"/>
                    </a:lnTo>
                    <a:lnTo>
                      <a:pt x="12" y="1"/>
                    </a:lnTo>
                    <a:lnTo>
                      <a:pt x="15" y="1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29" y="1"/>
                    </a:lnTo>
                    <a:lnTo>
                      <a:pt x="31" y="1"/>
                    </a:lnTo>
                    <a:lnTo>
                      <a:pt x="33" y="2"/>
                    </a:lnTo>
                    <a:lnTo>
                      <a:pt x="35" y="2"/>
                    </a:lnTo>
                    <a:lnTo>
                      <a:pt x="37" y="3"/>
                    </a:lnTo>
                    <a:lnTo>
                      <a:pt x="39" y="4"/>
                    </a:lnTo>
                    <a:lnTo>
                      <a:pt x="40" y="5"/>
                    </a:lnTo>
                    <a:lnTo>
                      <a:pt x="42" y="6"/>
                    </a:lnTo>
                    <a:lnTo>
                      <a:pt x="43" y="8"/>
                    </a:lnTo>
                    <a:lnTo>
                      <a:pt x="45" y="10"/>
                    </a:lnTo>
                    <a:lnTo>
                      <a:pt x="47" y="11"/>
                    </a:lnTo>
                    <a:lnTo>
                      <a:pt x="49" y="12"/>
                    </a:lnTo>
                    <a:lnTo>
                      <a:pt x="50" y="15"/>
                    </a:lnTo>
                    <a:lnTo>
                      <a:pt x="51" y="16"/>
                    </a:lnTo>
                    <a:lnTo>
                      <a:pt x="53" y="18"/>
                    </a:lnTo>
                    <a:lnTo>
                      <a:pt x="54" y="20"/>
                    </a:lnTo>
                    <a:lnTo>
                      <a:pt x="56" y="23"/>
                    </a:lnTo>
                    <a:lnTo>
                      <a:pt x="57" y="24"/>
                    </a:lnTo>
                    <a:lnTo>
                      <a:pt x="59" y="25"/>
                    </a:lnTo>
                    <a:lnTo>
                      <a:pt x="60" y="28"/>
                    </a:lnTo>
                    <a:lnTo>
                      <a:pt x="61" y="30"/>
                    </a:lnTo>
                    <a:lnTo>
                      <a:pt x="63" y="32"/>
                    </a:lnTo>
                    <a:lnTo>
                      <a:pt x="65" y="34"/>
                    </a:lnTo>
                    <a:lnTo>
                      <a:pt x="66" y="36"/>
                    </a:lnTo>
                    <a:lnTo>
                      <a:pt x="68" y="38"/>
                    </a:lnTo>
                    <a:lnTo>
                      <a:pt x="69" y="39"/>
                    </a:lnTo>
                    <a:lnTo>
                      <a:pt x="69" y="40"/>
                    </a:lnTo>
                    <a:lnTo>
                      <a:pt x="70" y="42"/>
                    </a:lnTo>
                    <a:lnTo>
                      <a:pt x="70" y="43"/>
                    </a:lnTo>
                    <a:lnTo>
                      <a:pt x="70" y="44"/>
                    </a:lnTo>
                    <a:lnTo>
                      <a:pt x="71" y="44"/>
                    </a:lnTo>
                    <a:lnTo>
                      <a:pt x="72" y="45"/>
                    </a:lnTo>
                    <a:lnTo>
                      <a:pt x="72" y="46"/>
                    </a:lnTo>
                    <a:lnTo>
                      <a:pt x="73" y="47"/>
                    </a:lnTo>
                    <a:lnTo>
                      <a:pt x="74" y="48"/>
                    </a:lnTo>
                    <a:lnTo>
                      <a:pt x="74" y="49"/>
                    </a:lnTo>
                    <a:lnTo>
                      <a:pt x="75" y="50"/>
                    </a:lnTo>
                    <a:lnTo>
                      <a:pt x="75" y="51"/>
                    </a:lnTo>
                    <a:lnTo>
                      <a:pt x="76" y="52"/>
                    </a:lnTo>
                    <a:lnTo>
                      <a:pt x="77" y="53"/>
                    </a:lnTo>
                    <a:lnTo>
                      <a:pt x="77" y="54"/>
                    </a:lnTo>
                    <a:lnTo>
                      <a:pt x="78" y="56"/>
                    </a:lnTo>
                    <a:lnTo>
                      <a:pt x="78" y="57"/>
                    </a:lnTo>
                    <a:lnTo>
                      <a:pt x="79" y="58"/>
                    </a:lnTo>
                    <a:lnTo>
                      <a:pt x="79" y="59"/>
                    </a:lnTo>
                    <a:lnTo>
                      <a:pt x="80" y="59"/>
                    </a:lnTo>
                    <a:lnTo>
                      <a:pt x="80" y="60"/>
                    </a:lnTo>
                    <a:lnTo>
                      <a:pt x="81" y="61"/>
                    </a:lnTo>
                    <a:lnTo>
                      <a:pt x="81" y="62"/>
                    </a:lnTo>
                    <a:lnTo>
                      <a:pt x="81" y="63"/>
                    </a:lnTo>
                    <a:lnTo>
                      <a:pt x="81" y="62"/>
                    </a:lnTo>
                    <a:lnTo>
                      <a:pt x="80" y="61"/>
                    </a:lnTo>
                    <a:lnTo>
                      <a:pt x="79" y="60"/>
                    </a:lnTo>
                    <a:lnTo>
                      <a:pt x="78" y="59"/>
                    </a:lnTo>
                    <a:lnTo>
                      <a:pt x="77" y="58"/>
                    </a:lnTo>
                    <a:lnTo>
                      <a:pt x="76" y="57"/>
                    </a:lnTo>
                    <a:lnTo>
                      <a:pt x="75" y="56"/>
                    </a:lnTo>
                    <a:lnTo>
                      <a:pt x="74" y="53"/>
                    </a:lnTo>
                    <a:lnTo>
                      <a:pt x="72" y="52"/>
                    </a:lnTo>
                    <a:lnTo>
                      <a:pt x="71" y="51"/>
                    </a:lnTo>
                    <a:lnTo>
                      <a:pt x="70" y="49"/>
                    </a:lnTo>
                    <a:lnTo>
                      <a:pt x="69" y="48"/>
                    </a:lnTo>
                    <a:lnTo>
                      <a:pt x="68" y="47"/>
                    </a:lnTo>
                    <a:lnTo>
                      <a:pt x="66" y="45"/>
                    </a:lnTo>
                    <a:lnTo>
                      <a:pt x="64" y="44"/>
                    </a:lnTo>
                    <a:lnTo>
                      <a:pt x="63" y="42"/>
                    </a:lnTo>
                    <a:lnTo>
                      <a:pt x="61" y="40"/>
                    </a:lnTo>
                    <a:lnTo>
                      <a:pt x="60" y="38"/>
                    </a:lnTo>
                    <a:lnTo>
                      <a:pt x="59" y="37"/>
                    </a:lnTo>
                    <a:lnTo>
                      <a:pt x="58" y="36"/>
                    </a:lnTo>
                    <a:lnTo>
                      <a:pt x="56" y="35"/>
                    </a:lnTo>
                    <a:lnTo>
                      <a:pt x="54" y="33"/>
                    </a:lnTo>
                    <a:lnTo>
                      <a:pt x="53" y="32"/>
                    </a:lnTo>
                    <a:lnTo>
                      <a:pt x="52" y="31"/>
                    </a:lnTo>
                    <a:lnTo>
                      <a:pt x="50" y="31"/>
                    </a:lnTo>
                    <a:lnTo>
                      <a:pt x="50" y="30"/>
                    </a:lnTo>
                    <a:lnTo>
                      <a:pt x="49" y="29"/>
                    </a:lnTo>
                    <a:lnTo>
                      <a:pt x="47" y="29"/>
                    </a:lnTo>
                    <a:lnTo>
                      <a:pt x="46" y="29"/>
                    </a:lnTo>
                    <a:lnTo>
                      <a:pt x="45" y="28"/>
                    </a:lnTo>
                    <a:lnTo>
                      <a:pt x="44" y="28"/>
                    </a:lnTo>
                    <a:lnTo>
                      <a:pt x="43" y="28"/>
                    </a:lnTo>
                    <a:lnTo>
                      <a:pt x="42" y="28"/>
                    </a:lnTo>
                    <a:lnTo>
                      <a:pt x="41" y="28"/>
                    </a:lnTo>
                    <a:lnTo>
                      <a:pt x="40" y="28"/>
                    </a:lnTo>
                    <a:lnTo>
                      <a:pt x="39" y="28"/>
                    </a:lnTo>
                    <a:lnTo>
                      <a:pt x="38" y="28"/>
                    </a:lnTo>
                    <a:lnTo>
                      <a:pt x="37" y="28"/>
                    </a:lnTo>
                    <a:lnTo>
                      <a:pt x="37" y="29"/>
                    </a:lnTo>
                    <a:lnTo>
                      <a:pt x="36" y="29"/>
                    </a:lnTo>
                    <a:lnTo>
                      <a:pt x="35" y="29"/>
                    </a:lnTo>
                    <a:lnTo>
                      <a:pt x="35" y="30"/>
                    </a:lnTo>
                    <a:lnTo>
                      <a:pt x="34" y="30"/>
                    </a:lnTo>
                    <a:lnTo>
                      <a:pt x="34" y="31"/>
                    </a:lnTo>
                    <a:lnTo>
                      <a:pt x="33" y="32"/>
                    </a:lnTo>
                    <a:lnTo>
                      <a:pt x="33" y="33"/>
                    </a:lnTo>
                    <a:lnTo>
                      <a:pt x="32" y="34"/>
                    </a:lnTo>
                    <a:lnTo>
                      <a:pt x="32" y="35"/>
                    </a:lnTo>
                    <a:lnTo>
                      <a:pt x="32" y="36"/>
                    </a:lnTo>
                    <a:lnTo>
                      <a:pt x="32" y="37"/>
                    </a:lnTo>
                    <a:lnTo>
                      <a:pt x="32" y="38"/>
                    </a:lnTo>
                    <a:lnTo>
                      <a:pt x="32" y="39"/>
                    </a:lnTo>
                    <a:lnTo>
                      <a:pt x="33" y="40"/>
                    </a:lnTo>
                    <a:lnTo>
                      <a:pt x="33" y="42"/>
                    </a:lnTo>
                    <a:lnTo>
                      <a:pt x="33" y="43"/>
                    </a:lnTo>
                    <a:lnTo>
                      <a:pt x="34" y="44"/>
                    </a:lnTo>
                    <a:lnTo>
                      <a:pt x="34" y="46"/>
                    </a:lnTo>
                    <a:lnTo>
                      <a:pt x="35" y="47"/>
                    </a:lnTo>
                    <a:lnTo>
                      <a:pt x="35" y="49"/>
                    </a:lnTo>
                    <a:lnTo>
                      <a:pt x="36" y="51"/>
                    </a:lnTo>
                    <a:lnTo>
                      <a:pt x="36" y="53"/>
                    </a:lnTo>
                    <a:lnTo>
                      <a:pt x="37" y="56"/>
                    </a:lnTo>
                    <a:lnTo>
                      <a:pt x="37" y="58"/>
                    </a:lnTo>
                    <a:lnTo>
                      <a:pt x="38" y="60"/>
                    </a:lnTo>
                    <a:lnTo>
                      <a:pt x="39" y="63"/>
                    </a:lnTo>
                    <a:lnTo>
                      <a:pt x="39" y="65"/>
                    </a:lnTo>
                    <a:lnTo>
                      <a:pt x="40" y="69"/>
                    </a:lnTo>
                    <a:lnTo>
                      <a:pt x="40" y="72"/>
                    </a:lnTo>
                    <a:lnTo>
                      <a:pt x="40" y="74"/>
                    </a:lnTo>
                    <a:lnTo>
                      <a:pt x="40" y="77"/>
                    </a:lnTo>
                    <a:lnTo>
                      <a:pt x="41" y="80"/>
                    </a:lnTo>
                    <a:lnTo>
                      <a:pt x="41" y="84"/>
                    </a:lnTo>
                    <a:lnTo>
                      <a:pt x="42" y="86"/>
                    </a:lnTo>
                    <a:lnTo>
                      <a:pt x="43" y="90"/>
                    </a:lnTo>
                    <a:lnTo>
                      <a:pt x="43" y="92"/>
                    </a:lnTo>
                    <a:lnTo>
                      <a:pt x="44" y="95"/>
                    </a:lnTo>
                    <a:lnTo>
                      <a:pt x="44" y="98"/>
                    </a:lnTo>
                    <a:lnTo>
                      <a:pt x="45" y="101"/>
                    </a:lnTo>
                    <a:lnTo>
                      <a:pt x="45" y="104"/>
                    </a:lnTo>
                    <a:lnTo>
                      <a:pt x="46" y="106"/>
                    </a:lnTo>
                    <a:lnTo>
                      <a:pt x="46" y="109"/>
                    </a:lnTo>
                    <a:lnTo>
                      <a:pt x="46" y="111"/>
                    </a:lnTo>
                    <a:lnTo>
                      <a:pt x="47" y="113"/>
                    </a:lnTo>
                    <a:lnTo>
                      <a:pt x="47" y="116"/>
                    </a:lnTo>
                    <a:lnTo>
                      <a:pt x="47" y="118"/>
                    </a:lnTo>
                    <a:lnTo>
                      <a:pt x="48" y="120"/>
                    </a:lnTo>
                    <a:lnTo>
                      <a:pt x="48" y="121"/>
                    </a:lnTo>
                    <a:lnTo>
                      <a:pt x="48" y="122"/>
                    </a:lnTo>
                    <a:lnTo>
                      <a:pt x="48" y="124"/>
                    </a:lnTo>
                    <a:lnTo>
                      <a:pt x="49" y="125"/>
                    </a:lnTo>
                    <a:lnTo>
                      <a:pt x="49" y="126"/>
                    </a:lnTo>
                    <a:lnTo>
                      <a:pt x="49" y="127"/>
                    </a:lnTo>
                    <a:lnTo>
                      <a:pt x="49" y="130"/>
                    </a:lnTo>
                    <a:lnTo>
                      <a:pt x="49" y="131"/>
                    </a:lnTo>
                    <a:lnTo>
                      <a:pt x="50" y="132"/>
                    </a:lnTo>
                    <a:lnTo>
                      <a:pt x="50" y="134"/>
                    </a:lnTo>
                    <a:lnTo>
                      <a:pt x="50" y="135"/>
                    </a:lnTo>
                    <a:lnTo>
                      <a:pt x="50" y="136"/>
                    </a:lnTo>
                    <a:lnTo>
                      <a:pt x="50" y="137"/>
                    </a:lnTo>
                    <a:lnTo>
                      <a:pt x="50" y="139"/>
                    </a:lnTo>
                    <a:lnTo>
                      <a:pt x="50" y="140"/>
                    </a:lnTo>
                    <a:lnTo>
                      <a:pt x="50" y="141"/>
                    </a:lnTo>
                    <a:lnTo>
                      <a:pt x="50" y="143"/>
                    </a:lnTo>
                    <a:lnTo>
                      <a:pt x="50" y="144"/>
                    </a:lnTo>
                    <a:lnTo>
                      <a:pt x="50" y="145"/>
                    </a:lnTo>
                    <a:lnTo>
                      <a:pt x="50" y="147"/>
                    </a:lnTo>
                    <a:lnTo>
                      <a:pt x="50" y="148"/>
                    </a:lnTo>
                    <a:lnTo>
                      <a:pt x="50" y="149"/>
                    </a:lnTo>
                    <a:lnTo>
                      <a:pt x="50" y="150"/>
                    </a:lnTo>
                    <a:lnTo>
                      <a:pt x="50" y="151"/>
                    </a:lnTo>
                    <a:lnTo>
                      <a:pt x="50" y="152"/>
                    </a:lnTo>
                    <a:lnTo>
                      <a:pt x="50" y="153"/>
                    </a:lnTo>
                    <a:lnTo>
                      <a:pt x="50" y="154"/>
                    </a:lnTo>
                    <a:lnTo>
                      <a:pt x="50" y="156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17" name="Freeform 205"/>
              <p:cNvSpPr>
                <a:spLocks/>
              </p:cNvSpPr>
              <p:nvPr/>
            </p:nvSpPr>
            <p:spPr bwMode="auto">
              <a:xfrm>
                <a:off x="3216" y="2357"/>
                <a:ext cx="85" cy="95"/>
              </a:xfrm>
              <a:custGeom>
                <a:avLst/>
                <a:gdLst>
                  <a:gd name="T0" fmla="*/ 0 w 65"/>
                  <a:gd name="T1" fmla="*/ 36 h 57"/>
                  <a:gd name="T2" fmla="*/ 0 w 65"/>
                  <a:gd name="T3" fmla="*/ 39 h 57"/>
                  <a:gd name="T4" fmla="*/ 2 w 65"/>
                  <a:gd name="T5" fmla="*/ 43 h 57"/>
                  <a:gd name="T6" fmla="*/ 4 w 65"/>
                  <a:gd name="T7" fmla="*/ 46 h 57"/>
                  <a:gd name="T8" fmla="*/ 6 w 65"/>
                  <a:gd name="T9" fmla="*/ 48 h 57"/>
                  <a:gd name="T10" fmla="*/ 8 w 65"/>
                  <a:gd name="T11" fmla="*/ 50 h 57"/>
                  <a:gd name="T12" fmla="*/ 11 w 65"/>
                  <a:gd name="T13" fmla="*/ 52 h 57"/>
                  <a:gd name="T14" fmla="*/ 15 w 65"/>
                  <a:gd name="T15" fmla="*/ 53 h 57"/>
                  <a:gd name="T16" fmla="*/ 17 w 65"/>
                  <a:gd name="T17" fmla="*/ 54 h 57"/>
                  <a:gd name="T18" fmla="*/ 21 w 65"/>
                  <a:gd name="T19" fmla="*/ 56 h 57"/>
                  <a:gd name="T20" fmla="*/ 24 w 65"/>
                  <a:gd name="T21" fmla="*/ 56 h 57"/>
                  <a:gd name="T22" fmla="*/ 27 w 65"/>
                  <a:gd name="T23" fmla="*/ 56 h 57"/>
                  <a:gd name="T24" fmla="*/ 31 w 65"/>
                  <a:gd name="T25" fmla="*/ 56 h 57"/>
                  <a:gd name="T26" fmla="*/ 33 w 65"/>
                  <a:gd name="T27" fmla="*/ 54 h 57"/>
                  <a:gd name="T28" fmla="*/ 37 w 65"/>
                  <a:gd name="T29" fmla="*/ 53 h 57"/>
                  <a:gd name="T30" fmla="*/ 40 w 65"/>
                  <a:gd name="T31" fmla="*/ 51 h 57"/>
                  <a:gd name="T32" fmla="*/ 43 w 65"/>
                  <a:gd name="T33" fmla="*/ 49 h 57"/>
                  <a:gd name="T34" fmla="*/ 45 w 65"/>
                  <a:gd name="T35" fmla="*/ 47 h 57"/>
                  <a:gd name="T36" fmla="*/ 48 w 65"/>
                  <a:gd name="T37" fmla="*/ 44 h 57"/>
                  <a:gd name="T38" fmla="*/ 50 w 65"/>
                  <a:gd name="T39" fmla="*/ 42 h 57"/>
                  <a:gd name="T40" fmla="*/ 53 w 65"/>
                  <a:gd name="T41" fmla="*/ 38 h 57"/>
                  <a:gd name="T42" fmla="*/ 54 w 65"/>
                  <a:gd name="T43" fmla="*/ 35 h 57"/>
                  <a:gd name="T44" fmla="*/ 56 w 65"/>
                  <a:gd name="T45" fmla="*/ 33 h 57"/>
                  <a:gd name="T46" fmla="*/ 57 w 65"/>
                  <a:gd name="T47" fmla="*/ 30 h 57"/>
                  <a:gd name="T48" fmla="*/ 59 w 65"/>
                  <a:gd name="T49" fmla="*/ 26 h 57"/>
                  <a:gd name="T50" fmla="*/ 60 w 65"/>
                  <a:gd name="T51" fmla="*/ 23 h 57"/>
                  <a:gd name="T52" fmla="*/ 61 w 65"/>
                  <a:gd name="T53" fmla="*/ 20 h 57"/>
                  <a:gd name="T54" fmla="*/ 62 w 65"/>
                  <a:gd name="T55" fmla="*/ 17 h 57"/>
                  <a:gd name="T56" fmla="*/ 63 w 65"/>
                  <a:gd name="T57" fmla="*/ 12 h 57"/>
                  <a:gd name="T58" fmla="*/ 63 w 65"/>
                  <a:gd name="T59" fmla="*/ 9 h 57"/>
                  <a:gd name="T60" fmla="*/ 64 w 65"/>
                  <a:gd name="T61" fmla="*/ 6 h 57"/>
                  <a:gd name="T62" fmla="*/ 64 w 65"/>
                  <a:gd name="T63" fmla="*/ 2 h 57"/>
                  <a:gd name="T64" fmla="*/ 63 w 65"/>
                  <a:gd name="T65" fmla="*/ 2 h 57"/>
                  <a:gd name="T66" fmla="*/ 60 w 65"/>
                  <a:gd name="T67" fmla="*/ 6 h 57"/>
                  <a:gd name="T68" fmla="*/ 57 w 65"/>
                  <a:gd name="T69" fmla="*/ 10 h 57"/>
                  <a:gd name="T70" fmla="*/ 54 w 65"/>
                  <a:gd name="T71" fmla="*/ 15 h 57"/>
                  <a:gd name="T72" fmla="*/ 51 w 65"/>
                  <a:gd name="T73" fmla="*/ 19 h 57"/>
                  <a:gd name="T74" fmla="*/ 47 w 65"/>
                  <a:gd name="T75" fmla="*/ 23 h 57"/>
                  <a:gd name="T76" fmla="*/ 44 w 65"/>
                  <a:gd name="T77" fmla="*/ 26 h 57"/>
                  <a:gd name="T78" fmla="*/ 40 w 65"/>
                  <a:gd name="T79" fmla="*/ 30 h 57"/>
                  <a:gd name="T80" fmla="*/ 36 w 65"/>
                  <a:gd name="T81" fmla="*/ 33 h 57"/>
                  <a:gd name="T82" fmla="*/ 33 w 65"/>
                  <a:gd name="T83" fmla="*/ 35 h 57"/>
                  <a:gd name="T84" fmla="*/ 28 w 65"/>
                  <a:gd name="T85" fmla="*/ 36 h 57"/>
                  <a:gd name="T86" fmla="*/ 24 w 65"/>
                  <a:gd name="T87" fmla="*/ 37 h 57"/>
                  <a:gd name="T88" fmla="*/ 21 w 65"/>
                  <a:gd name="T89" fmla="*/ 36 h 57"/>
                  <a:gd name="T90" fmla="*/ 16 w 65"/>
                  <a:gd name="T91" fmla="*/ 34 h 57"/>
                  <a:gd name="T92" fmla="*/ 13 w 65"/>
                  <a:gd name="T93" fmla="*/ 32 h 57"/>
                  <a:gd name="T94" fmla="*/ 9 w 65"/>
                  <a:gd name="T95" fmla="*/ 28 h 57"/>
                  <a:gd name="T96" fmla="*/ 6 w 65"/>
                  <a:gd name="T97" fmla="*/ 25 h 57"/>
                  <a:gd name="T98" fmla="*/ 5 w 65"/>
                  <a:gd name="T99" fmla="*/ 26 h 57"/>
                  <a:gd name="T100" fmla="*/ 4 w 65"/>
                  <a:gd name="T101" fmla="*/ 28 h 57"/>
                  <a:gd name="T102" fmla="*/ 3 w 65"/>
                  <a:gd name="T103" fmla="*/ 29 h 57"/>
                  <a:gd name="T104" fmla="*/ 2 w 65"/>
                  <a:gd name="T105" fmla="*/ 30 h 57"/>
                  <a:gd name="T106" fmla="*/ 1 w 65"/>
                  <a:gd name="T107" fmla="*/ 31 h 57"/>
                  <a:gd name="T108" fmla="*/ 0 w 65"/>
                  <a:gd name="T109" fmla="*/ 32 h 57"/>
                  <a:gd name="T110" fmla="*/ 0 w 65"/>
                  <a:gd name="T111" fmla="*/ 33 h 5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65"/>
                  <a:gd name="T169" fmla="*/ 0 h 57"/>
                  <a:gd name="T170" fmla="*/ 65 w 65"/>
                  <a:gd name="T171" fmla="*/ 57 h 5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65" h="57">
                    <a:moveTo>
                      <a:pt x="0" y="34"/>
                    </a:moveTo>
                    <a:lnTo>
                      <a:pt x="0" y="36"/>
                    </a:lnTo>
                    <a:lnTo>
                      <a:pt x="0" y="37"/>
                    </a:lnTo>
                    <a:lnTo>
                      <a:pt x="0" y="39"/>
                    </a:lnTo>
                    <a:lnTo>
                      <a:pt x="1" y="42"/>
                    </a:lnTo>
                    <a:lnTo>
                      <a:pt x="2" y="43"/>
                    </a:lnTo>
                    <a:lnTo>
                      <a:pt x="3" y="44"/>
                    </a:lnTo>
                    <a:lnTo>
                      <a:pt x="4" y="46"/>
                    </a:lnTo>
                    <a:lnTo>
                      <a:pt x="5" y="47"/>
                    </a:lnTo>
                    <a:lnTo>
                      <a:pt x="6" y="48"/>
                    </a:lnTo>
                    <a:lnTo>
                      <a:pt x="8" y="49"/>
                    </a:lnTo>
                    <a:lnTo>
                      <a:pt x="8" y="50"/>
                    </a:lnTo>
                    <a:lnTo>
                      <a:pt x="10" y="51"/>
                    </a:lnTo>
                    <a:lnTo>
                      <a:pt x="11" y="52"/>
                    </a:lnTo>
                    <a:lnTo>
                      <a:pt x="13" y="53"/>
                    </a:lnTo>
                    <a:lnTo>
                      <a:pt x="15" y="53"/>
                    </a:lnTo>
                    <a:lnTo>
                      <a:pt x="16" y="54"/>
                    </a:lnTo>
                    <a:lnTo>
                      <a:pt x="17" y="54"/>
                    </a:lnTo>
                    <a:lnTo>
                      <a:pt x="19" y="56"/>
                    </a:lnTo>
                    <a:lnTo>
                      <a:pt x="21" y="56"/>
                    </a:lnTo>
                    <a:lnTo>
                      <a:pt x="23" y="56"/>
                    </a:lnTo>
                    <a:lnTo>
                      <a:pt x="24" y="56"/>
                    </a:lnTo>
                    <a:lnTo>
                      <a:pt x="25" y="56"/>
                    </a:lnTo>
                    <a:lnTo>
                      <a:pt x="27" y="56"/>
                    </a:lnTo>
                    <a:lnTo>
                      <a:pt x="29" y="56"/>
                    </a:lnTo>
                    <a:lnTo>
                      <a:pt x="31" y="56"/>
                    </a:lnTo>
                    <a:lnTo>
                      <a:pt x="33" y="54"/>
                    </a:lnTo>
                    <a:lnTo>
                      <a:pt x="35" y="53"/>
                    </a:lnTo>
                    <a:lnTo>
                      <a:pt x="37" y="53"/>
                    </a:lnTo>
                    <a:lnTo>
                      <a:pt x="38" y="52"/>
                    </a:lnTo>
                    <a:lnTo>
                      <a:pt x="40" y="51"/>
                    </a:lnTo>
                    <a:lnTo>
                      <a:pt x="41" y="50"/>
                    </a:lnTo>
                    <a:lnTo>
                      <a:pt x="43" y="49"/>
                    </a:lnTo>
                    <a:lnTo>
                      <a:pt x="44" y="48"/>
                    </a:lnTo>
                    <a:lnTo>
                      <a:pt x="45" y="47"/>
                    </a:lnTo>
                    <a:lnTo>
                      <a:pt x="46" y="45"/>
                    </a:lnTo>
                    <a:lnTo>
                      <a:pt x="48" y="44"/>
                    </a:lnTo>
                    <a:lnTo>
                      <a:pt x="49" y="43"/>
                    </a:lnTo>
                    <a:lnTo>
                      <a:pt x="50" y="42"/>
                    </a:lnTo>
                    <a:lnTo>
                      <a:pt x="52" y="39"/>
                    </a:lnTo>
                    <a:lnTo>
                      <a:pt x="53" y="38"/>
                    </a:lnTo>
                    <a:lnTo>
                      <a:pt x="54" y="37"/>
                    </a:lnTo>
                    <a:lnTo>
                      <a:pt x="54" y="35"/>
                    </a:lnTo>
                    <a:lnTo>
                      <a:pt x="55" y="34"/>
                    </a:lnTo>
                    <a:lnTo>
                      <a:pt x="56" y="33"/>
                    </a:lnTo>
                    <a:lnTo>
                      <a:pt x="56" y="31"/>
                    </a:lnTo>
                    <a:lnTo>
                      <a:pt x="57" y="30"/>
                    </a:lnTo>
                    <a:lnTo>
                      <a:pt x="58" y="28"/>
                    </a:lnTo>
                    <a:lnTo>
                      <a:pt x="59" y="26"/>
                    </a:lnTo>
                    <a:lnTo>
                      <a:pt x="59" y="24"/>
                    </a:lnTo>
                    <a:lnTo>
                      <a:pt x="60" y="23"/>
                    </a:lnTo>
                    <a:lnTo>
                      <a:pt x="60" y="21"/>
                    </a:lnTo>
                    <a:lnTo>
                      <a:pt x="61" y="20"/>
                    </a:lnTo>
                    <a:lnTo>
                      <a:pt x="61" y="18"/>
                    </a:lnTo>
                    <a:lnTo>
                      <a:pt x="62" y="17"/>
                    </a:lnTo>
                    <a:lnTo>
                      <a:pt x="62" y="15"/>
                    </a:lnTo>
                    <a:lnTo>
                      <a:pt x="63" y="12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3" y="7"/>
                    </a:lnTo>
                    <a:lnTo>
                      <a:pt x="64" y="6"/>
                    </a:lnTo>
                    <a:lnTo>
                      <a:pt x="64" y="4"/>
                    </a:lnTo>
                    <a:lnTo>
                      <a:pt x="64" y="2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0" y="6"/>
                    </a:lnTo>
                    <a:lnTo>
                      <a:pt x="58" y="8"/>
                    </a:lnTo>
                    <a:lnTo>
                      <a:pt x="57" y="10"/>
                    </a:lnTo>
                    <a:lnTo>
                      <a:pt x="55" y="12"/>
                    </a:lnTo>
                    <a:lnTo>
                      <a:pt x="54" y="15"/>
                    </a:lnTo>
                    <a:lnTo>
                      <a:pt x="52" y="17"/>
                    </a:lnTo>
                    <a:lnTo>
                      <a:pt x="51" y="19"/>
                    </a:lnTo>
                    <a:lnTo>
                      <a:pt x="49" y="21"/>
                    </a:lnTo>
                    <a:lnTo>
                      <a:pt x="47" y="23"/>
                    </a:lnTo>
                    <a:lnTo>
                      <a:pt x="45" y="25"/>
                    </a:lnTo>
                    <a:lnTo>
                      <a:pt x="44" y="26"/>
                    </a:lnTo>
                    <a:lnTo>
                      <a:pt x="42" y="29"/>
                    </a:lnTo>
                    <a:lnTo>
                      <a:pt x="40" y="30"/>
                    </a:lnTo>
                    <a:lnTo>
                      <a:pt x="38" y="32"/>
                    </a:lnTo>
                    <a:lnTo>
                      <a:pt x="36" y="33"/>
                    </a:lnTo>
                    <a:lnTo>
                      <a:pt x="34" y="34"/>
                    </a:lnTo>
                    <a:lnTo>
                      <a:pt x="33" y="35"/>
                    </a:lnTo>
                    <a:lnTo>
                      <a:pt x="31" y="36"/>
                    </a:lnTo>
                    <a:lnTo>
                      <a:pt x="28" y="36"/>
                    </a:lnTo>
                    <a:lnTo>
                      <a:pt x="26" y="36"/>
                    </a:lnTo>
                    <a:lnTo>
                      <a:pt x="24" y="37"/>
                    </a:lnTo>
                    <a:lnTo>
                      <a:pt x="23" y="36"/>
                    </a:lnTo>
                    <a:lnTo>
                      <a:pt x="21" y="36"/>
                    </a:lnTo>
                    <a:lnTo>
                      <a:pt x="19" y="35"/>
                    </a:lnTo>
                    <a:lnTo>
                      <a:pt x="16" y="34"/>
                    </a:lnTo>
                    <a:lnTo>
                      <a:pt x="15" y="33"/>
                    </a:lnTo>
                    <a:lnTo>
                      <a:pt x="13" y="32"/>
                    </a:lnTo>
                    <a:lnTo>
                      <a:pt x="11" y="30"/>
                    </a:lnTo>
                    <a:lnTo>
                      <a:pt x="9" y="28"/>
                    </a:lnTo>
                    <a:lnTo>
                      <a:pt x="7" y="25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5" y="26"/>
                    </a:lnTo>
                    <a:lnTo>
                      <a:pt x="5" y="28"/>
                    </a:lnTo>
                    <a:lnTo>
                      <a:pt x="4" y="28"/>
                    </a:lnTo>
                    <a:lnTo>
                      <a:pt x="4" y="29"/>
                    </a:lnTo>
                    <a:lnTo>
                      <a:pt x="3" y="29"/>
                    </a:lnTo>
                    <a:lnTo>
                      <a:pt x="3" y="30"/>
                    </a:lnTo>
                    <a:lnTo>
                      <a:pt x="2" y="30"/>
                    </a:lnTo>
                    <a:lnTo>
                      <a:pt x="2" y="31"/>
                    </a:lnTo>
                    <a:lnTo>
                      <a:pt x="1" y="31"/>
                    </a:lnTo>
                    <a:lnTo>
                      <a:pt x="1" y="32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0" y="34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18" name="Freeform 206"/>
              <p:cNvSpPr>
                <a:spLocks/>
              </p:cNvSpPr>
              <p:nvPr/>
            </p:nvSpPr>
            <p:spPr bwMode="auto">
              <a:xfrm>
                <a:off x="3222" y="2143"/>
                <a:ext cx="125" cy="252"/>
              </a:xfrm>
              <a:custGeom>
                <a:avLst/>
                <a:gdLst>
                  <a:gd name="T0" fmla="*/ 25 w 96"/>
                  <a:gd name="T1" fmla="*/ 72 h 151"/>
                  <a:gd name="T2" fmla="*/ 28 w 96"/>
                  <a:gd name="T3" fmla="*/ 63 h 151"/>
                  <a:gd name="T4" fmla="*/ 32 w 96"/>
                  <a:gd name="T5" fmla="*/ 51 h 151"/>
                  <a:gd name="T6" fmla="*/ 37 w 96"/>
                  <a:gd name="T7" fmla="*/ 39 h 151"/>
                  <a:gd name="T8" fmla="*/ 42 w 96"/>
                  <a:gd name="T9" fmla="*/ 28 h 151"/>
                  <a:gd name="T10" fmla="*/ 48 w 96"/>
                  <a:gd name="T11" fmla="*/ 21 h 151"/>
                  <a:gd name="T12" fmla="*/ 55 w 96"/>
                  <a:gd name="T13" fmla="*/ 14 h 151"/>
                  <a:gd name="T14" fmla="*/ 65 w 96"/>
                  <a:gd name="T15" fmla="*/ 8 h 151"/>
                  <a:gd name="T16" fmla="*/ 76 w 96"/>
                  <a:gd name="T17" fmla="*/ 2 h 151"/>
                  <a:gd name="T18" fmla="*/ 86 w 96"/>
                  <a:gd name="T19" fmla="*/ 0 h 151"/>
                  <a:gd name="T20" fmla="*/ 93 w 96"/>
                  <a:gd name="T21" fmla="*/ 2 h 151"/>
                  <a:gd name="T22" fmla="*/ 95 w 96"/>
                  <a:gd name="T23" fmla="*/ 13 h 151"/>
                  <a:gd name="T24" fmla="*/ 92 w 96"/>
                  <a:gd name="T25" fmla="*/ 27 h 151"/>
                  <a:gd name="T26" fmla="*/ 87 w 96"/>
                  <a:gd name="T27" fmla="*/ 37 h 151"/>
                  <a:gd name="T28" fmla="*/ 82 w 96"/>
                  <a:gd name="T29" fmla="*/ 49 h 151"/>
                  <a:gd name="T30" fmla="*/ 75 w 96"/>
                  <a:gd name="T31" fmla="*/ 62 h 151"/>
                  <a:gd name="T32" fmla="*/ 69 w 96"/>
                  <a:gd name="T33" fmla="*/ 73 h 151"/>
                  <a:gd name="T34" fmla="*/ 64 w 96"/>
                  <a:gd name="T35" fmla="*/ 80 h 151"/>
                  <a:gd name="T36" fmla="*/ 63 w 96"/>
                  <a:gd name="T37" fmla="*/ 85 h 151"/>
                  <a:gd name="T38" fmla="*/ 60 w 96"/>
                  <a:gd name="T39" fmla="*/ 87 h 151"/>
                  <a:gd name="T40" fmla="*/ 57 w 96"/>
                  <a:gd name="T41" fmla="*/ 89 h 151"/>
                  <a:gd name="T42" fmla="*/ 53 w 96"/>
                  <a:gd name="T43" fmla="*/ 91 h 151"/>
                  <a:gd name="T44" fmla="*/ 57 w 96"/>
                  <a:gd name="T45" fmla="*/ 85 h 151"/>
                  <a:gd name="T46" fmla="*/ 62 w 96"/>
                  <a:gd name="T47" fmla="*/ 75 h 151"/>
                  <a:gd name="T48" fmla="*/ 68 w 96"/>
                  <a:gd name="T49" fmla="*/ 62 h 151"/>
                  <a:gd name="T50" fmla="*/ 73 w 96"/>
                  <a:gd name="T51" fmla="*/ 50 h 151"/>
                  <a:gd name="T52" fmla="*/ 76 w 96"/>
                  <a:gd name="T53" fmla="*/ 39 h 151"/>
                  <a:gd name="T54" fmla="*/ 75 w 96"/>
                  <a:gd name="T55" fmla="*/ 34 h 151"/>
                  <a:gd name="T56" fmla="*/ 72 w 96"/>
                  <a:gd name="T57" fmla="*/ 32 h 151"/>
                  <a:gd name="T58" fmla="*/ 67 w 96"/>
                  <a:gd name="T59" fmla="*/ 32 h 151"/>
                  <a:gd name="T60" fmla="*/ 62 w 96"/>
                  <a:gd name="T61" fmla="*/ 34 h 151"/>
                  <a:gd name="T62" fmla="*/ 57 w 96"/>
                  <a:gd name="T63" fmla="*/ 38 h 151"/>
                  <a:gd name="T64" fmla="*/ 52 w 96"/>
                  <a:gd name="T65" fmla="*/ 42 h 151"/>
                  <a:gd name="T66" fmla="*/ 48 w 96"/>
                  <a:gd name="T67" fmla="*/ 47 h 151"/>
                  <a:gd name="T68" fmla="*/ 45 w 96"/>
                  <a:gd name="T69" fmla="*/ 54 h 151"/>
                  <a:gd name="T70" fmla="*/ 41 w 96"/>
                  <a:gd name="T71" fmla="*/ 66 h 151"/>
                  <a:gd name="T72" fmla="*/ 36 w 96"/>
                  <a:gd name="T73" fmla="*/ 81 h 151"/>
                  <a:gd name="T74" fmla="*/ 31 w 96"/>
                  <a:gd name="T75" fmla="*/ 98 h 151"/>
                  <a:gd name="T76" fmla="*/ 26 w 96"/>
                  <a:gd name="T77" fmla="*/ 112 h 151"/>
                  <a:gd name="T78" fmla="*/ 21 w 96"/>
                  <a:gd name="T79" fmla="*/ 122 h 151"/>
                  <a:gd name="T80" fmla="*/ 19 w 96"/>
                  <a:gd name="T81" fmla="*/ 128 h 151"/>
                  <a:gd name="T82" fmla="*/ 15 w 96"/>
                  <a:gd name="T83" fmla="*/ 132 h 151"/>
                  <a:gd name="T84" fmla="*/ 10 w 96"/>
                  <a:gd name="T85" fmla="*/ 137 h 151"/>
                  <a:gd name="T86" fmla="*/ 6 w 96"/>
                  <a:gd name="T87" fmla="*/ 142 h 151"/>
                  <a:gd name="T88" fmla="*/ 2 w 96"/>
                  <a:gd name="T89" fmla="*/ 146 h 151"/>
                  <a:gd name="T90" fmla="*/ 2 w 96"/>
                  <a:gd name="T91" fmla="*/ 144 h 151"/>
                  <a:gd name="T92" fmla="*/ 8 w 96"/>
                  <a:gd name="T93" fmla="*/ 133 h 151"/>
                  <a:gd name="T94" fmla="*/ 12 w 96"/>
                  <a:gd name="T95" fmla="*/ 122 h 151"/>
                  <a:gd name="T96" fmla="*/ 15 w 96"/>
                  <a:gd name="T97" fmla="*/ 112 h 151"/>
                  <a:gd name="T98" fmla="*/ 18 w 96"/>
                  <a:gd name="T99" fmla="*/ 100 h 151"/>
                  <a:gd name="T100" fmla="*/ 21 w 96"/>
                  <a:gd name="T101" fmla="*/ 89 h 151"/>
                  <a:gd name="T102" fmla="*/ 23 w 96"/>
                  <a:gd name="T103" fmla="*/ 76 h 15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96"/>
                  <a:gd name="T157" fmla="*/ 0 h 151"/>
                  <a:gd name="T158" fmla="*/ 96 w 96"/>
                  <a:gd name="T159" fmla="*/ 151 h 151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96" h="151">
                    <a:moveTo>
                      <a:pt x="23" y="76"/>
                    </a:moveTo>
                    <a:lnTo>
                      <a:pt x="23" y="75"/>
                    </a:lnTo>
                    <a:lnTo>
                      <a:pt x="24" y="74"/>
                    </a:lnTo>
                    <a:lnTo>
                      <a:pt x="24" y="73"/>
                    </a:lnTo>
                    <a:lnTo>
                      <a:pt x="25" y="72"/>
                    </a:lnTo>
                    <a:lnTo>
                      <a:pt x="25" y="71"/>
                    </a:lnTo>
                    <a:lnTo>
                      <a:pt x="26" y="68"/>
                    </a:lnTo>
                    <a:lnTo>
                      <a:pt x="26" y="66"/>
                    </a:lnTo>
                    <a:lnTo>
                      <a:pt x="27" y="65"/>
                    </a:lnTo>
                    <a:lnTo>
                      <a:pt x="28" y="63"/>
                    </a:lnTo>
                    <a:lnTo>
                      <a:pt x="29" y="61"/>
                    </a:lnTo>
                    <a:lnTo>
                      <a:pt x="30" y="59"/>
                    </a:lnTo>
                    <a:lnTo>
                      <a:pt x="31" y="56"/>
                    </a:lnTo>
                    <a:lnTo>
                      <a:pt x="31" y="54"/>
                    </a:lnTo>
                    <a:lnTo>
                      <a:pt x="32" y="51"/>
                    </a:lnTo>
                    <a:lnTo>
                      <a:pt x="33" y="49"/>
                    </a:lnTo>
                    <a:lnTo>
                      <a:pt x="34" y="47"/>
                    </a:lnTo>
                    <a:lnTo>
                      <a:pt x="35" y="45"/>
                    </a:lnTo>
                    <a:lnTo>
                      <a:pt x="36" y="41"/>
                    </a:lnTo>
                    <a:lnTo>
                      <a:pt x="37" y="39"/>
                    </a:lnTo>
                    <a:lnTo>
                      <a:pt x="39" y="37"/>
                    </a:lnTo>
                    <a:lnTo>
                      <a:pt x="40" y="35"/>
                    </a:lnTo>
                    <a:lnTo>
                      <a:pt x="41" y="33"/>
                    </a:lnTo>
                    <a:lnTo>
                      <a:pt x="42" y="31"/>
                    </a:lnTo>
                    <a:lnTo>
                      <a:pt x="42" y="28"/>
                    </a:lnTo>
                    <a:lnTo>
                      <a:pt x="43" y="27"/>
                    </a:lnTo>
                    <a:lnTo>
                      <a:pt x="45" y="25"/>
                    </a:lnTo>
                    <a:lnTo>
                      <a:pt x="46" y="24"/>
                    </a:lnTo>
                    <a:lnTo>
                      <a:pt x="47" y="22"/>
                    </a:lnTo>
                    <a:lnTo>
                      <a:pt x="48" y="21"/>
                    </a:lnTo>
                    <a:lnTo>
                      <a:pt x="49" y="20"/>
                    </a:lnTo>
                    <a:lnTo>
                      <a:pt x="51" y="19"/>
                    </a:lnTo>
                    <a:lnTo>
                      <a:pt x="52" y="18"/>
                    </a:lnTo>
                    <a:lnTo>
                      <a:pt x="53" y="16"/>
                    </a:lnTo>
                    <a:lnTo>
                      <a:pt x="55" y="14"/>
                    </a:lnTo>
                    <a:lnTo>
                      <a:pt x="57" y="13"/>
                    </a:lnTo>
                    <a:lnTo>
                      <a:pt x="59" y="12"/>
                    </a:lnTo>
                    <a:lnTo>
                      <a:pt x="62" y="10"/>
                    </a:lnTo>
                    <a:lnTo>
                      <a:pt x="63" y="9"/>
                    </a:lnTo>
                    <a:lnTo>
                      <a:pt x="65" y="8"/>
                    </a:lnTo>
                    <a:lnTo>
                      <a:pt x="68" y="7"/>
                    </a:lnTo>
                    <a:lnTo>
                      <a:pt x="70" y="6"/>
                    </a:lnTo>
                    <a:lnTo>
                      <a:pt x="72" y="3"/>
                    </a:lnTo>
                    <a:lnTo>
                      <a:pt x="74" y="2"/>
                    </a:lnTo>
                    <a:lnTo>
                      <a:pt x="76" y="2"/>
                    </a:lnTo>
                    <a:lnTo>
                      <a:pt x="78" y="1"/>
                    </a:lnTo>
                    <a:lnTo>
                      <a:pt x="81" y="0"/>
                    </a:lnTo>
                    <a:lnTo>
                      <a:pt x="83" y="0"/>
                    </a:lnTo>
                    <a:lnTo>
                      <a:pt x="84" y="0"/>
                    </a:lnTo>
                    <a:lnTo>
                      <a:pt x="86" y="0"/>
                    </a:lnTo>
                    <a:lnTo>
                      <a:pt x="87" y="0"/>
                    </a:lnTo>
                    <a:lnTo>
                      <a:pt x="89" y="0"/>
                    </a:lnTo>
                    <a:lnTo>
                      <a:pt x="90" y="0"/>
                    </a:lnTo>
                    <a:lnTo>
                      <a:pt x="92" y="1"/>
                    </a:lnTo>
                    <a:lnTo>
                      <a:pt x="93" y="2"/>
                    </a:lnTo>
                    <a:lnTo>
                      <a:pt x="94" y="5"/>
                    </a:lnTo>
                    <a:lnTo>
                      <a:pt x="94" y="6"/>
                    </a:lnTo>
                    <a:lnTo>
                      <a:pt x="95" y="8"/>
                    </a:lnTo>
                    <a:lnTo>
                      <a:pt x="95" y="10"/>
                    </a:lnTo>
                    <a:lnTo>
                      <a:pt x="95" y="13"/>
                    </a:lnTo>
                    <a:lnTo>
                      <a:pt x="94" y="16"/>
                    </a:lnTo>
                    <a:lnTo>
                      <a:pt x="94" y="20"/>
                    </a:lnTo>
                    <a:lnTo>
                      <a:pt x="93" y="24"/>
                    </a:lnTo>
                    <a:lnTo>
                      <a:pt x="92" y="25"/>
                    </a:lnTo>
                    <a:lnTo>
                      <a:pt x="92" y="27"/>
                    </a:lnTo>
                    <a:lnTo>
                      <a:pt x="91" y="28"/>
                    </a:lnTo>
                    <a:lnTo>
                      <a:pt x="90" y="31"/>
                    </a:lnTo>
                    <a:lnTo>
                      <a:pt x="89" y="33"/>
                    </a:lnTo>
                    <a:lnTo>
                      <a:pt x="88" y="35"/>
                    </a:lnTo>
                    <a:lnTo>
                      <a:pt x="87" y="37"/>
                    </a:lnTo>
                    <a:lnTo>
                      <a:pt x="86" y="39"/>
                    </a:lnTo>
                    <a:lnTo>
                      <a:pt x="85" y="42"/>
                    </a:lnTo>
                    <a:lnTo>
                      <a:pt x="84" y="45"/>
                    </a:lnTo>
                    <a:lnTo>
                      <a:pt x="83" y="47"/>
                    </a:lnTo>
                    <a:lnTo>
                      <a:pt x="82" y="49"/>
                    </a:lnTo>
                    <a:lnTo>
                      <a:pt x="80" y="52"/>
                    </a:lnTo>
                    <a:lnTo>
                      <a:pt x="79" y="54"/>
                    </a:lnTo>
                    <a:lnTo>
                      <a:pt x="78" y="56"/>
                    </a:lnTo>
                    <a:lnTo>
                      <a:pt x="76" y="60"/>
                    </a:lnTo>
                    <a:lnTo>
                      <a:pt x="75" y="62"/>
                    </a:lnTo>
                    <a:lnTo>
                      <a:pt x="73" y="64"/>
                    </a:lnTo>
                    <a:lnTo>
                      <a:pt x="73" y="66"/>
                    </a:lnTo>
                    <a:lnTo>
                      <a:pt x="72" y="68"/>
                    </a:lnTo>
                    <a:lnTo>
                      <a:pt x="70" y="71"/>
                    </a:lnTo>
                    <a:lnTo>
                      <a:pt x="69" y="73"/>
                    </a:lnTo>
                    <a:lnTo>
                      <a:pt x="68" y="75"/>
                    </a:lnTo>
                    <a:lnTo>
                      <a:pt x="67" y="76"/>
                    </a:lnTo>
                    <a:lnTo>
                      <a:pt x="66" y="78"/>
                    </a:lnTo>
                    <a:lnTo>
                      <a:pt x="65" y="79"/>
                    </a:lnTo>
                    <a:lnTo>
                      <a:pt x="64" y="80"/>
                    </a:lnTo>
                    <a:lnTo>
                      <a:pt x="64" y="81"/>
                    </a:lnTo>
                    <a:lnTo>
                      <a:pt x="63" y="82"/>
                    </a:lnTo>
                    <a:lnTo>
                      <a:pt x="63" y="84"/>
                    </a:lnTo>
                    <a:lnTo>
                      <a:pt x="63" y="85"/>
                    </a:lnTo>
                    <a:lnTo>
                      <a:pt x="62" y="85"/>
                    </a:lnTo>
                    <a:lnTo>
                      <a:pt x="61" y="85"/>
                    </a:lnTo>
                    <a:lnTo>
                      <a:pt x="61" y="86"/>
                    </a:lnTo>
                    <a:lnTo>
                      <a:pt x="60" y="86"/>
                    </a:lnTo>
                    <a:lnTo>
                      <a:pt x="60" y="87"/>
                    </a:lnTo>
                    <a:lnTo>
                      <a:pt x="59" y="87"/>
                    </a:lnTo>
                    <a:lnTo>
                      <a:pt x="58" y="87"/>
                    </a:lnTo>
                    <a:lnTo>
                      <a:pt x="57" y="87"/>
                    </a:lnTo>
                    <a:lnTo>
                      <a:pt x="57" y="89"/>
                    </a:lnTo>
                    <a:lnTo>
                      <a:pt x="56" y="89"/>
                    </a:lnTo>
                    <a:lnTo>
                      <a:pt x="55" y="90"/>
                    </a:lnTo>
                    <a:lnTo>
                      <a:pt x="54" y="90"/>
                    </a:lnTo>
                    <a:lnTo>
                      <a:pt x="54" y="91"/>
                    </a:lnTo>
                    <a:lnTo>
                      <a:pt x="53" y="91"/>
                    </a:lnTo>
                    <a:lnTo>
                      <a:pt x="54" y="90"/>
                    </a:lnTo>
                    <a:lnTo>
                      <a:pt x="54" y="89"/>
                    </a:lnTo>
                    <a:lnTo>
                      <a:pt x="55" y="87"/>
                    </a:lnTo>
                    <a:lnTo>
                      <a:pt x="56" y="87"/>
                    </a:lnTo>
                    <a:lnTo>
                      <a:pt x="57" y="85"/>
                    </a:lnTo>
                    <a:lnTo>
                      <a:pt x="58" y="84"/>
                    </a:lnTo>
                    <a:lnTo>
                      <a:pt x="59" y="81"/>
                    </a:lnTo>
                    <a:lnTo>
                      <a:pt x="60" y="79"/>
                    </a:lnTo>
                    <a:lnTo>
                      <a:pt x="61" y="77"/>
                    </a:lnTo>
                    <a:lnTo>
                      <a:pt x="62" y="75"/>
                    </a:lnTo>
                    <a:lnTo>
                      <a:pt x="63" y="73"/>
                    </a:lnTo>
                    <a:lnTo>
                      <a:pt x="64" y="69"/>
                    </a:lnTo>
                    <a:lnTo>
                      <a:pt x="65" y="67"/>
                    </a:lnTo>
                    <a:lnTo>
                      <a:pt x="66" y="65"/>
                    </a:lnTo>
                    <a:lnTo>
                      <a:pt x="68" y="62"/>
                    </a:lnTo>
                    <a:lnTo>
                      <a:pt x="69" y="60"/>
                    </a:lnTo>
                    <a:lnTo>
                      <a:pt x="70" y="58"/>
                    </a:lnTo>
                    <a:lnTo>
                      <a:pt x="71" y="54"/>
                    </a:lnTo>
                    <a:lnTo>
                      <a:pt x="72" y="52"/>
                    </a:lnTo>
                    <a:lnTo>
                      <a:pt x="73" y="50"/>
                    </a:lnTo>
                    <a:lnTo>
                      <a:pt x="73" y="48"/>
                    </a:lnTo>
                    <a:lnTo>
                      <a:pt x="74" y="46"/>
                    </a:lnTo>
                    <a:lnTo>
                      <a:pt x="75" y="43"/>
                    </a:lnTo>
                    <a:lnTo>
                      <a:pt x="75" y="41"/>
                    </a:lnTo>
                    <a:lnTo>
                      <a:pt x="76" y="39"/>
                    </a:lnTo>
                    <a:lnTo>
                      <a:pt x="76" y="38"/>
                    </a:lnTo>
                    <a:lnTo>
                      <a:pt x="76" y="36"/>
                    </a:lnTo>
                    <a:lnTo>
                      <a:pt x="76" y="35"/>
                    </a:lnTo>
                    <a:lnTo>
                      <a:pt x="76" y="34"/>
                    </a:lnTo>
                    <a:lnTo>
                      <a:pt x="75" y="34"/>
                    </a:lnTo>
                    <a:lnTo>
                      <a:pt x="75" y="33"/>
                    </a:lnTo>
                    <a:lnTo>
                      <a:pt x="74" y="33"/>
                    </a:lnTo>
                    <a:lnTo>
                      <a:pt x="73" y="32"/>
                    </a:lnTo>
                    <a:lnTo>
                      <a:pt x="72" y="32"/>
                    </a:lnTo>
                    <a:lnTo>
                      <a:pt x="71" y="32"/>
                    </a:lnTo>
                    <a:lnTo>
                      <a:pt x="70" y="32"/>
                    </a:lnTo>
                    <a:lnTo>
                      <a:pt x="69" y="32"/>
                    </a:lnTo>
                    <a:lnTo>
                      <a:pt x="68" y="32"/>
                    </a:lnTo>
                    <a:lnTo>
                      <a:pt x="67" y="32"/>
                    </a:lnTo>
                    <a:lnTo>
                      <a:pt x="66" y="32"/>
                    </a:lnTo>
                    <a:lnTo>
                      <a:pt x="65" y="33"/>
                    </a:lnTo>
                    <a:lnTo>
                      <a:pt x="64" y="33"/>
                    </a:lnTo>
                    <a:lnTo>
                      <a:pt x="63" y="34"/>
                    </a:lnTo>
                    <a:lnTo>
                      <a:pt x="62" y="34"/>
                    </a:lnTo>
                    <a:lnTo>
                      <a:pt x="61" y="35"/>
                    </a:lnTo>
                    <a:lnTo>
                      <a:pt x="60" y="35"/>
                    </a:lnTo>
                    <a:lnTo>
                      <a:pt x="59" y="36"/>
                    </a:lnTo>
                    <a:lnTo>
                      <a:pt x="58" y="37"/>
                    </a:lnTo>
                    <a:lnTo>
                      <a:pt x="57" y="38"/>
                    </a:lnTo>
                    <a:lnTo>
                      <a:pt x="56" y="38"/>
                    </a:lnTo>
                    <a:lnTo>
                      <a:pt x="55" y="39"/>
                    </a:lnTo>
                    <a:lnTo>
                      <a:pt x="54" y="40"/>
                    </a:lnTo>
                    <a:lnTo>
                      <a:pt x="53" y="41"/>
                    </a:lnTo>
                    <a:lnTo>
                      <a:pt x="52" y="42"/>
                    </a:lnTo>
                    <a:lnTo>
                      <a:pt x="51" y="43"/>
                    </a:lnTo>
                    <a:lnTo>
                      <a:pt x="50" y="45"/>
                    </a:lnTo>
                    <a:lnTo>
                      <a:pt x="49" y="46"/>
                    </a:lnTo>
                    <a:lnTo>
                      <a:pt x="48" y="47"/>
                    </a:lnTo>
                    <a:lnTo>
                      <a:pt x="48" y="48"/>
                    </a:lnTo>
                    <a:lnTo>
                      <a:pt x="47" y="49"/>
                    </a:lnTo>
                    <a:lnTo>
                      <a:pt x="46" y="50"/>
                    </a:lnTo>
                    <a:lnTo>
                      <a:pt x="46" y="52"/>
                    </a:lnTo>
                    <a:lnTo>
                      <a:pt x="45" y="54"/>
                    </a:lnTo>
                    <a:lnTo>
                      <a:pt x="44" y="56"/>
                    </a:lnTo>
                    <a:lnTo>
                      <a:pt x="43" y="59"/>
                    </a:lnTo>
                    <a:lnTo>
                      <a:pt x="42" y="61"/>
                    </a:lnTo>
                    <a:lnTo>
                      <a:pt x="42" y="64"/>
                    </a:lnTo>
                    <a:lnTo>
                      <a:pt x="41" y="66"/>
                    </a:lnTo>
                    <a:lnTo>
                      <a:pt x="40" y="69"/>
                    </a:lnTo>
                    <a:lnTo>
                      <a:pt x="39" y="73"/>
                    </a:lnTo>
                    <a:lnTo>
                      <a:pt x="38" y="75"/>
                    </a:lnTo>
                    <a:lnTo>
                      <a:pt x="37" y="78"/>
                    </a:lnTo>
                    <a:lnTo>
                      <a:pt x="36" y="81"/>
                    </a:lnTo>
                    <a:lnTo>
                      <a:pt x="34" y="85"/>
                    </a:lnTo>
                    <a:lnTo>
                      <a:pt x="33" y="87"/>
                    </a:lnTo>
                    <a:lnTo>
                      <a:pt x="32" y="91"/>
                    </a:lnTo>
                    <a:lnTo>
                      <a:pt x="31" y="94"/>
                    </a:lnTo>
                    <a:lnTo>
                      <a:pt x="31" y="98"/>
                    </a:lnTo>
                    <a:lnTo>
                      <a:pt x="30" y="100"/>
                    </a:lnTo>
                    <a:lnTo>
                      <a:pt x="29" y="104"/>
                    </a:lnTo>
                    <a:lnTo>
                      <a:pt x="28" y="106"/>
                    </a:lnTo>
                    <a:lnTo>
                      <a:pt x="27" y="109"/>
                    </a:lnTo>
                    <a:lnTo>
                      <a:pt x="26" y="112"/>
                    </a:lnTo>
                    <a:lnTo>
                      <a:pt x="25" y="115"/>
                    </a:lnTo>
                    <a:lnTo>
                      <a:pt x="24" y="117"/>
                    </a:lnTo>
                    <a:lnTo>
                      <a:pt x="23" y="119"/>
                    </a:lnTo>
                    <a:lnTo>
                      <a:pt x="22" y="120"/>
                    </a:lnTo>
                    <a:lnTo>
                      <a:pt x="21" y="122"/>
                    </a:lnTo>
                    <a:lnTo>
                      <a:pt x="21" y="124"/>
                    </a:lnTo>
                    <a:lnTo>
                      <a:pt x="21" y="125"/>
                    </a:lnTo>
                    <a:lnTo>
                      <a:pt x="20" y="125"/>
                    </a:lnTo>
                    <a:lnTo>
                      <a:pt x="20" y="126"/>
                    </a:lnTo>
                    <a:lnTo>
                      <a:pt x="19" y="128"/>
                    </a:lnTo>
                    <a:lnTo>
                      <a:pt x="18" y="129"/>
                    </a:lnTo>
                    <a:lnTo>
                      <a:pt x="17" y="129"/>
                    </a:lnTo>
                    <a:lnTo>
                      <a:pt x="17" y="130"/>
                    </a:lnTo>
                    <a:lnTo>
                      <a:pt x="16" y="131"/>
                    </a:lnTo>
                    <a:lnTo>
                      <a:pt x="15" y="132"/>
                    </a:lnTo>
                    <a:lnTo>
                      <a:pt x="14" y="133"/>
                    </a:lnTo>
                    <a:lnTo>
                      <a:pt x="13" y="134"/>
                    </a:lnTo>
                    <a:lnTo>
                      <a:pt x="12" y="135"/>
                    </a:lnTo>
                    <a:lnTo>
                      <a:pt x="11" y="137"/>
                    </a:lnTo>
                    <a:lnTo>
                      <a:pt x="10" y="137"/>
                    </a:lnTo>
                    <a:lnTo>
                      <a:pt x="10" y="138"/>
                    </a:lnTo>
                    <a:lnTo>
                      <a:pt x="9" y="139"/>
                    </a:lnTo>
                    <a:lnTo>
                      <a:pt x="8" y="140"/>
                    </a:lnTo>
                    <a:lnTo>
                      <a:pt x="7" y="142"/>
                    </a:lnTo>
                    <a:lnTo>
                      <a:pt x="6" y="142"/>
                    </a:lnTo>
                    <a:lnTo>
                      <a:pt x="5" y="143"/>
                    </a:lnTo>
                    <a:lnTo>
                      <a:pt x="5" y="144"/>
                    </a:lnTo>
                    <a:lnTo>
                      <a:pt x="4" y="145"/>
                    </a:lnTo>
                    <a:lnTo>
                      <a:pt x="3" y="145"/>
                    </a:lnTo>
                    <a:lnTo>
                      <a:pt x="2" y="146"/>
                    </a:lnTo>
                    <a:lnTo>
                      <a:pt x="1" y="147"/>
                    </a:lnTo>
                    <a:lnTo>
                      <a:pt x="0" y="148"/>
                    </a:lnTo>
                    <a:lnTo>
                      <a:pt x="0" y="150"/>
                    </a:lnTo>
                    <a:lnTo>
                      <a:pt x="1" y="147"/>
                    </a:lnTo>
                    <a:lnTo>
                      <a:pt x="2" y="144"/>
                    </a:lnTo>
                    <a:lnTo>
                      <a:pt x="3" y="142"/>
                    </a:lnTo>
                    <a:lnTo>
                      <a:pt x="5" y="139"/>
                    </a:lnTo>
                    <a:lnTo>
                      <a:pt x="6" y="137"/>
                    </a:lnTo>
                    <a:lnTo>
                      <a:pt x="7" y="135"/>
                    </a:lnTo>
                    <a:lnTo>
                      <a:pt x="8" y="133"/>
                    </a:lnTo>
                    <a:lnTo>
                      <a:pt x="9" y="131"/>
                    </a:lnTo>
                    <a:lnTo>
                      <a:pt x="10" y="129"/>
                    </a:lnTo>
                    <a:lnTo>
                      <a:pt x="10" y="126"/>
                    </a:lnTo>
                    <a:lnTo>
                      <a:pt x="11" y="125"/>
                    </a:lnTo>
                    <a:lnTo>
                      <a:pt x="12" y="122"/>
                    </a:lnTo>
                    <a:lnTo>
                      <a:pt x="12" y="120"/>
                    </a:lnTo>
                    <a:lnTo>
                      <a:pt x="13" y="118"/>
                    </a:lnTo>
                    <a:lnTo>
                      <a:pt x="14" y="116"/>
                    </a:lnTo>
                    <a:lnTo>
                      <a:pt x="15" y="113"/>
                    </a:lnTo>
                    <a:lnTo>
                      <a:pt x="15" y="112"/>
                    </a:lnTo>
                    <a:lnTo>
                      <a:pt x="16" y="109"/>
                    </a:lnTo>
                    <a:lnTo>
                      <a:pt x="17" y="107"/>
                    </a:lnTo>
                    <a:lnTo>
                      <a:pt x="17" y="105"/>
                    </a:lnTo>
                    <a:lnTo>
                      <a:pt x="18" y="103"/>
                    </a:lnTo>
                    <a:lnTo>
                      <a:pt x="18" y="100"/>
                    </a:lnTo>
                    <a:lnTo>
                      <a:pt x="19" y="98"/>
                    </a:lnTo>
                    <a:lnTo>
                      <a:pt x="19" y="95"/>
                    </a:lnTo>
                    <a:lnTo>
                      <a:pt x="20" y="93"/>
                    </a:lnTo>
                    <a:lnTo>
                      <a:pt x="21" y="91"/>
                    </a:lnTo>
                    <a:lnTo>
                      <a:pt x="21" y="89"/>
                    </a:lnTo>
                    <a:lnTo>
                      <a:pt x="21" y="86"/>
                    </a:lnTo>
                    <a:lnTo>
                      <a:pt x="21" y="84"/>
                    </a:lnTo>
                    <a:lnTo>
                      <a:pt x="22" y="81"/>
                    </a:lnTo>
                    <a:lnTo>
                      <a:pt x="22" y="78"/>
                    </a:lnTo>
                    <a:lnTo>
                      <a:pt x="23" y="76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19" name="Freeform 207"/>
              <p:cNvSpPr>
                <a:spLocks/>
              </p:cNvSpPr>
              <p:nvPr/>
            </p:nvSpPr>
            <p:spPr bwMode="auto">
              <a:xfrm>
                <a:off x="3306" y="2124"/>
                <a:ext cx="64" cy="249"/>
              </a:xfrm>
              <a:custGeom>
                <a:avLst/>
                <a:gdLst>
                  <a:gd name="T0" fmla="*/ 39 w 49"/>
                  <a:gd name="T1" fmla="*/ 1 h 149"/>
                  <a:gd name="T2" fmla="*/ 41 w 49"/>
                  <a:gd name="T3" fmla="*/ 2 h 149"/>
                  <a:gd name="T4" fmla="*/ 42 w 49"/>
                  <a:gd name="T5" fmla="*/ 5 h 149"/>
                  <a:gd name="T6" fmla="*/ 42 w 49"/>
                  <a:gd name="T7" fmla="*/ 8 h 149"/>
                  <a:gd name="T8" fmla="*/ 42 w 49"/>
                  <a:gd name="T9" fmla="*/ 11 h 149"/>
                  <a:gd name="T10" fmla="*/ 42 w 49"/>
                  <a:gd name="T11" fmla="*/ 16 h 149"/>
                  <a:gd name="T12" fmla="*/ 41 w 49"/>
                  <a:gd name="T13" fmla="*/ 21 h 149"/>
                  <a:gd name="T14" fmla="*/ 39 w 49"/>
                  <a:gd name="T15" fmla="*/ 28 h 149"/>
                  <a:gd name="T16" fmla="*/ 36 w 49"/>
                  <a:gd name="T17" fmla="*/ 34 h 149"/>
                  <a:gd name="T18" fmla="*/ 33 w 49"/>
                  <a:gd name="T19" fmla="*/ 43 h 149"/>
                  <a:gd name="T20" fmla="*/ 29 w 49"/>
                  <a:gd name="T21" fmla="*/ 51 h 149"/>
                  <a:gd name="T22" fmla="*/ 24 w 49"/>
                  <a:gd name="T23" fmla="*/ 61 h 149"/>
                  <a:gd name="T24" fmla="*/ 20 w 49"/>
                  <a:gd name="T25" fmla="*/ 70 h 149"/>
                  <a:gd name="T26" fmla="*/ 16 w 49"/>
                  <a:gd name="T27" fmla="*/ 78 h 149"/>
                  <a:gd name="T28" fmla="*/ 12 w 49"/>
                  <a:gd name="T29" fmla="*/ 85 h 149"/>
                  <a:gd name="T30" fmla="*/ 9 w 49"/>
                  <a:gd name="T31" fmla="*/ 93 h 149"/>
                  <a:gd name="T32" fmla="*/ 6 w 49"/>
                  <a:gd name="T33" fmla="*/ 98 h 149"/>
                  <a:gd name="T34" fmla="*/ 5 w 49"/>
                  <a:gd name="T35" fmla="*/ 103 h 149"/>
                  <a:gd name="T36" fmla="*/ 3 w 49"/>
                  <a:gd name="T37" fmla="*/ 107 h 149"/>
                  <a:gd name="T38" fmla="*/ 2 w 49"/>
                  <a:gd name="T39" fmla="*/ 112 h 149"/>
                  <a:gd name="T40" fmla="*/ 1 w 49"/>
                  <a:gd name="T41" fmla="*/ 119 h 149"/>
                  <a:gd name="T42" fmla="*/ 1 w 49"/>
                  <a:gd name="T43" fmla="*/ 124 h 149"/>
                  <a:gd name="T44" fmla="*/ 0 w 49"/>
                  <a:gd name="T45" fmla="*/ 130 h 149"/>
                  <a:gd name="T46" fmla="*/ 0 w 49"/>
                  <a:gd name="T47" fmla="*/ 135 h 149"/>
                  <a:gd name="T48" fmla="*/ 0 w 49"/>
                  <a:gd name="T49" fmla="*/ 140 h 149"/>
                  <a:gd name="T50" fmla="*/ 0 w 49"/>
                  <a:gd name="T51" fmla="*/ 145 h 149"/>
                  <a:gd name="T52" fmla="*/ 0 w 49"/>
                  <a:gd name="T53" fmla="*/ 148 h 149"/>
                  <a:gd name="T54" fmla="*/ 0 w 49"/>
                  <a:gd name="T55" fmla="*/ 145 h 149"/>
                  <a:gd name="T56" fmla="*/ 0 w 49"/>
                  <a:gd name="T57" fmla="*/ 140 h 149"/>
                  <a:gd name="T58" fmla="*/ 1 w 49"/>
                  <a:gd name="T59" fmla="*/ 136 h 149"/>
                  <a:gd name="T60" fmla="*/ 3 w 49"/>
                  <a:gd name="T61" fmla="*/ 130 h 149"/>
                  <a:gd name="T62" fmla="*/ 5 w 49"/>
                  <a:gd name="T63" fmla="*/ 123 h 149"/>
                  <a:gd name="T64" fmla="*/ 7 w 49"/>
                  <a:gd name="T65" fmla="*/ 116 h 149"/>
                  <a:gd name="T66" fmla="*/ 9 w 49"/>
                  <a:gd name="T67" fmla="*/ 109 h 149"/>
                  <a:gd name="T68" fmla="*/ 11 w 49"/>
                  <a:gd name="T69" fmla="*/ 102 h 149"/>
                  <a:gd name="T70" fmla="*/ 13 w 49"/>
                  <a:gd name="T71" fmla="*/ 95 h 149"/>
                  <a:gd name="T72" fmla="*/ 16 w 49"/>
                  <a:gd name="T73" fmla="*/ 90 h 149"/>
                  <a:gd name="T74" fmla="*/ 19 w 49"/>
                  <a:gd name="T75" fmla="*/ 84 h 149"/>
                  <a:gd name="T76" fmla="*/ 23 w 49"/>
                  <a:gd name="T77" fmla="*/ 76 h 149"/>
                  <a:gd name="T78" fmla="*/ 26 w 49"/>
                  <a:gd name="T79" fmla="*/ 67 h 149"/>
                  <a:gd name="T80" fmla="*/ 31 w 49"/>
                  <a:gd name="T81" fmla="*/ 59 h 149"/>
                  <a:gd name="T82" fmla="*/ 35 w 49"/>
                  <a:gd name="T83" fmla="*/ 50 h 149"/>
                  <a:gd name="T84" fmla="*/ 38 w 49"/>
                  <a:gd name="T85" fmla="*/ 43 h 149"/>
                  <a:gd name="T86" fmla="*/ 41 w 49"/>
                  <a:gd name="T87" fmla="*/ 35 h 149"/>
                  <a:gd name="T88" fmla="*/ 44 w 49"/>
                  <a:gd name="T89" fmla="*/ 28 h 149"/>
                  <a:gd name="T90" fmla="*/ 46 w 49"/>
                  <a:gd name="T91" fmla="*/ 22 h 149"/>
                  <a:gd name="T92" fmla="*/ 48 w 49"/>
                  <a:gd name="T93" fmla="*/ 19 h 149"/>
                  <a:gd name="T94" fmla="*/ 48 w 49"/>
                  <a:gd name="T95" fmla="*/ 16 h 149"/>
                  <a:gd name="T96" fmla="*/ 48 w 49"/>
                  <a:gd name="T97" fmla="*/ 12 h 149"/>
                  <a:gd name="T98" fmla="*/ 48 w 49"/>
                  <a:gd name="T99" fmla="*/ 10 h 149"/>
                  <a:gd name="T100" fmla="*/ 47 w 49"/>
                  <a:gd name="T101" fmla="*/ 7 h 14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9"/>
                  <a:gd name="T154" fmla="*/ 0 h 149"/>
                  <a:gd name="T155" fmla="*/ 49 w 49"/>
                  <a:gd name="T156" fmla="*/ 149 h 149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9" h="149">
                    <a:moveTo>
                      <a:pt x="38" y="0"/>
                    </a:moveTo>
                    <a:lnTo>
                      <a:pt x="39" y="0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0" y="2"/>
                    </a:lnTo>
                    <a:lnTo>
                      <a:pt x="41" y="2"/>
                    </a:lnTo>
                    <a:lnTo>
                      <a:pt x="41" y="3"/>
                    </a:lnTo>
                    <a:lnTo>
                      <a:pt x="42" y="4"/>
                    </a:lnTo>
                    <a:lnTo>
                      <a:pt x="42" y="5"/>
                    </a:lnTo>
                    <a:lnTo>
                      <a:pt x="42" y="6"/>
                    </a:lnTo>
                    <a:lnTo>
                      <a:pt x="42" y="7"/>
                    </a:lnTo>
                    <a:lnTo>
                      <a:pt x="42" y="8"/>
                    </a:lnTo>
                    <a:lnTo>
                      <a:pt x="42" y="10"/>
                    </a:lnTo>
                    <a:lnTo>
                      <a:pt x="42" y="11"/>
                    </a:lnTo>
                    <a:lnTo>
                      <a:pt x="42" y="12"/>
                    </a:lnTo>
                    <a:lnTo>
                      <a:pt x="42" y="14"/>
                    </a:lnTo>
                    <a:lnTo>
                      <a:pt x="42" y="16"/>
                    </a:lnTo>
                    <a:lnTo>
                      <a:pt x="41" y="17"/>
                    </a:lnTo>
                    <a:lnTo>
                      <a:pt x="41" y="19"/>
                    </a:lnTo>
                    <a:lnTo>
                      <a:pt x="41" y="21"/>
                    </a:lnTo>
                    <a:lnTo>
                      <a:pt x="40" y="22"/>
                    </a:lnTo>
                    <a:lnTo>
                      <a:pt x="39" y="24"/>
                    </a:lnTo>
                    <a:lnTo>
                      <a:pt x="39" y="28"/>
                    </a:lnTo>
                    <a:lnTo>
                      <a:pt x="38" y="30"/>
                    </a:lnTo>
                    <a:lnTo>
                      <a:pt x="37" y="32"/>
                    </a:lnTo>
                    <a:lnTo>
                      <a:pt x="36" y="34"/>
                    </a:lnTo>
                    <a:lnTo>
                      <a:pt x="36" y="37"/>
                    </a:lnTo>
                    <a:lnTo>
                      <a:pt x="34" y="40"/>
                    </a:lnTo>
                    <a:lnTo>
                      <a:pt x="33" y="43"/>
                    </a:lnTo>
                    <a:lnTo>
                      <a:pt x="32" y="46"/>
                    </a:lnTo>
                    <a:lnTo>
                      <a:pt x="30" y="49"/>
                    </a:lnTo>
                    <a:lnTo>
                      <a:pt x="29" y="51"/>
                    </a:lnTo>
                    <a:lnTo>
                      <a:pt x="27" y="54"/>
                    </a:lnTo>
                    <a:lnTo>
                      <a:pt x="26" y="58"/>
                    </a:lnTo>
                    <a:lnTo>
                      <a:pt x="24" y="61"/>
                    </a:lnTo>
                    <a:lnTo>
                      <a:pt x="24" y="63"/>
                    </a:lnTo>
                    <a:lnTo>
                      <a:pt x="22" y="66"/>
                    </a:lnTo>
                    <a:lnTo>
                      <a:pt x="20" y="70"/>
                    </a:lnTo>
                    <a:lnTo>
                      <a:pt x="19" y="73"/>
                    </a:lnTo>
                    <a:lnTo>
                      <a:pt x="17" y="75"/>
                    </a:lnTo>
                    <a:lnTo>
                      <a:pt x="16" y="78"/>
                    </a:lnTo>
                    <a:lnTo>
                      <a:pt x="14" y="80"/>
                    </a:lnTo>
                    <a:lnTo>
                      <a:pt x="13" y="84"/>
                    </a:lnTo>
                    <a:lnTo>
                      <a:pt x="12" y="85"/>
                    </a:lnTo>
                    <a:lnTo>
                      <a:pt x="11" y="88"/>
                    </a:lnTo>
                    <a:lnTo>
                      <a:pt x="10" y="91"/>
                    </a:lnTo>
                    <a:lnTo>
                      <a:pt x="9" y="93"/>
                    </a:lnTo>
                    <a:lnTo>
                      <a:pt x="8" y="95"/>
                    </a:lnTo>
                    <a:lnTo>
                      <a:pt x="7" y="96"/>
                    </a:lnTo>
                    <a:lnTo>
                      <a:pt x="6" y="98"/>
                    </a:lnTo>
                    <a:lnTo>
                      <a:pt x="6" y="99"/>
                    </a:lnTo>
                    <a:lnTo>
                      <a:pt x="5" y="102"/>
                    </a:lnTo>
                    <a:lnTo>
                      <a:pt x="5" y="103"/>
                    </a:lnTo>
                    <a:lnTo>
                      <a:pt x="4" y="104"/>
                    </a:lnTo>
                    <a:lnTo>
                      <a:pt x="4" y="106"/>
                    </a:lnTo>
                    <a:lnTo>
                      <a:pt x="3" y="107"/>
                    </a:lnTo>
                    <a:lnTo>
                      <a:pt x="3" y="109"/>
                    </a:lnTo>
                    <a:lnTo>
                      <a:pt x="3" y="111"/>
                    </a:lnTo>
                    <a:lnTo>
                      <a:pt x="2" y="112"/>
                    </a:lnTo>
                    <a:lnTo>
                      <a:pt x="2" y="114"/>
                    </a:lnTo>
                    <a:lnTo>
                      <a:pt x="2" y="117"/>
                    </a:lnTo>
                    <a:lnTo>
                      <a:pt x="1" y="119"/>
                    </a:lnTo>
                    <a:lnTo>
                      <a:pt x="1" y="120"/>
                    </a:lnTo>
                    <a:lnTo>
                      <a:pt x="1" y="122"/>
                    </a:lnTo>
                    <a:lnTo>
                      <a:pt x="1" y="124"/>
                    </a:lnTo>
                    <a:lnTo>
                      <a:pt x="0" y="126"/>
                    </a:lnTo>
                    <a:lnTo>
                      <a:pt x="0" y="128"/>
                    </a:lnTo>
                    <a:lnTo>
                      <a:pt x="0" y="130"/>
                    </a:lnTo>
                    <a:lnTo>
                      <a:pt x="0" y="132"/>
                    </a:lnTo>
                    <a:lnTo>
                      <a:pt x="0" y="134"/>
                    </a:lnTo>
                    <a:lnTo>
                      <a:pt x="0" y="135"/>
                    </a:lnTo>
                    <a:lnTo>
                      <a:pt x="0" y="137"/>
                    </a:lnTo>
                    <a:lnTo>
                      <a:pt x="0" y="138"/>
                    </a:lnTo>
                    <a:lnTo>
                      <a:pt x="0" y="140"/>
                    </a:lnTo>
                    <a:lnTo>
                      <a:pt x="0" y="141"/>
                    </a:lnTo>
                    <a:lnTo>
                      <a:pt x="0" y="142"/>
                    </a:lnTo>
                    <a:lnTo>
                      <a:pt x="0" y="145"/>
                    </a:lnTo>
                    <a:lnTo>
                      <a:pt x="0" y="146"/>
                    </a:lnTo>
                    <a:lnTo>
                      <a:pt x="0" y="147"/>
                    </a:lnTo>
                    <a:lnTo>
                      <a:pt x="0" y="148"/>
                    </a:lnTo>
                    <a:lnTo>
                      <a:pt x="0" y="147"/>
                    </a:lnTo>
                    <a:lnTo>
                      <a:pt x="0" y="146"/>
                    </a:lnTo>
                    <a:lnTo>
                      <a:pt x="0" y="145"/>
                    </a:lnTo>
                    <a:lnTo>
                      <a:pt x="0" y="144"/>
                    </a:lnTo>
                    <a:lnTo>
                      <a:pt x="0" y="142"/>
                    </a:lnTo>
                    <a:lnTo>
                      <a:pt x="0" y="140"/>
                    </a:lnTo>
                    <a:lnTo>
                      <a:pt x="1" y="139"/>
                    </a:lnTo>
                    <a:lnTo>
                      <a:pt x="1" y="137"/>
                    </a:lnTo>
                    <a:lnTo>
                      <a:pt x="1" y="136"/>
                    </a:lnTo>
                    <a:lnTo>
                      <a:pt x="2" y="134"/>
                    </a:lnTo>
                    <a:lnTo>
                      <a:pt x="2" y="132"/>
                    </a:lnTo>
                    <a:lnTo>
                      <a:pt x="3" y="130"/>
                    </a:lnTo>
                    <a:lnTo>
                      <a:pt x="3" y="127"/>
                    </a:lnTo>
                    <a:lnTo>
                      <a:pt x="4" y="125"/>
                    </a:lnTo>
                    <a:lnTo>
                      <a:pt x="5" y="123"/>
                    </a:lnTo>
                    <a:lnTo>
                      <a:pt x="5" y="120"/>
                    </a:lnTo>
                    <a:lnTo>
                      <a:pt x="6" y="118"/>
                    </a:lnTo>
                    <a:lnTo>
                      <a:pt x="7" y="116"/>
                    </a:lnTo>
                    <a:lnTo>
                      <a:pt x="7" y="113"/>
                    </a:lnTo>
                    <a:lnTo>
                      <a:pt x="8" y="111"/>
                    </a:lnTo>
                    <a:lnTo>
                      <a:pt x="9" y="109"/>
                    </a:lnTo>
                    <a:lnTo>
                      <a:pt x="10" y="106"/>
                    </a:lnTo>
                    <a:lnTo>
                      <a:pt x="10" y="104"/>
                    </a:lnTo>
                    <a:lnTo>
                      <a:pt x="11" y="102"/>
                    </a:lnTo>
                    <a:lnTo>
                      <a:pt x="12" y="99"/>
                    </a:lnTo>
                    <a:lnTo>
                      <a:pt x="12" y="98"/>
                    </a:lnTo>
                    <a:lnTo>
                      <a:pt x="13" y="95"/>
                    </a:lnTo>
                    <a:lnTo>
                      <a:pt x="14" y="93"/>
                    </a:lnTo>
                    <a:lnTo>
                      <a:pt x="15" y="92"/>
                    </a:lnTo>
                    <a:lnTo>
                      <a:pt x="16" y="90"/>
                    </a:lnTo>
                    <a:lnTo>
                      <a:pt x="17" y="88"/>
                    </a:lnTo>
                    <a:lnTo>
                      <a:pt x="18" y="85"/>
                    </a:lnTo>
                    <a:lnTo>
                      <a:pt x="19" y="84"/>
                    </a:lnTo>
                    <a:lnTo>
                      <a:pt x="21" y="81"/>
                    </a:lnTo>
                    <a:lnTo>
                      <a:pt x="22" y="78"/>
                    </a:lnTo>
                    <a:lnTo>
                      <a:pt x="23" y="76"/>
                    </a:lnTo>
                    <a:lnTo>
                      <a:pt x="24" y="73"/>
                    </a:lnTo>
                    <a:lnTo>
                      <a:pt x="25" y="71"/>
                    </a:lnTo>
                    <a:lnTo>
                      <a:pt x="26" y="67"/>
                    </a:lnTo>
                    <a:lnTo>
                      <a:pt x="28" y="65"/>
                    </a:lnTo>
                    <a:lnTo>
                      <a:pt x="29" y="62"/>
                    </a:lnTo>
                    <a:lnTo>
                      <a:pt x="31" y="59"/>
                    </a:lnTo>
                    <a:lnTo>
                      <a:pt x="32" y="57"/>
                    </a:lnTo>
                    <a:lnTo>
                      <a:pt x="33" y="53"/>
                    </a:lnTo>
                    <a:lnTo>
                      <a:pt x="35" y="50"/>
                    </a:lnTo>
                    <a:lnTo>
                      <a:pt x="36" y="48"/>
                    </a:lnTo>
                    <a:lnTo>
                      <a:pt x="37" y="45"/>
                    </a:lnTo>
                    <a:lnTo>
                      <a:pt x="38" y="43"/>
                    </a:lnTo>
                    <a:lnTo>
                      <a:pt x="39" y="39"/>
                    </a:lnTo>
                    <a:lnTo>
                      <a:pt x="40" y="37"/>
                    </a:lnTo>
                    <a:lnTo>
                      <a:pt x="41" y="35"/>
                    </a:lnTo>
                    <a:lnTo>
                      <a:pt x="42" y="32"/>
                    </a:lnTo>
                    <a:lnTo>
                      <a:pt x="43" y="30"/>
                    </a:lnTo>
                    <a:lnTo>
                      <a:pt x="44" y="28"/>
                    </a:lnTo>
                    <a:lnTo>
                      <a:pt x="45" y="26"/>
                    </a:lnTo>
                    <a:lnTo>
                      <a:pt x="46" y="24"/>
                    </a:lnTo>
                    <a:lnTo>
                      <a:pt x="46" y="22"/>
                    </a:lnTo>
                    <a:lnTo>
                      <a:pt x="47" y="21"/>
                    </a:lnTo>
                    <a:lnTo>
                      <a:pt x="47" y="20"/>
                    </a:lnTo>
                    <a:lnTo>
                      <a:pt x="48" y="19"/>
                    </a:lnTo>
                    <a:lnTo>
                      <a:pt x="48" y="18"/>
                    </a:lnTo>
                    <a:lnTo>
                      <a:pt x="48" y="17"/>
                    </a:lnTo>
                    <a:lnTo>
                      <a:pt x="48" y="16"/>
                    </a:lnTo>
                    <a:lnTo>
                      <a:pt x="48" y="15"/>
                    </a:lnTo>
                    <a:lnTo>
                      <a:pt x="48" y="14"/>
                    </a:lnTo>
                    <a:lnTo>
                      <a:pt x="48" y="12"/>
                    </a:lnTo>
                    <a:lnTo>
                      <a:pt x="48" y="11"/>
                    </a:lnTo>
                    <a:lnTo>
                      <a:pt x="48" y="10"/>
                    </a:lnTo>
                    <a:lnTo>
                      <a:pt x="48" y="8"/>
                    </a:lnTo>
                    <a:lnTo>
                      <a:pt x="47" y="8"/>
                    </a:lnTo>
                    <a:lnTo>
                      <a:pt x="47" y="7"/>
                    </a:lnTo>
                    <a:lnTo>
                      <a:pt x="47" y="6"/>
                    </a:lnTo>
                    <a:lnTo>
                      <a:pt x="38" y="0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20" name="Freeform 208"/>
              <p:cNvSpPr>
                <a:spLocks/>
              </p:cNvSpPr>
              <p:nvPr/>
            </p:nvSpPr>
            <p:spPr bwMode="auto">
              <a:xfrm>
                <a:off x="2554" y="1620"/>
                <a:ext cx="83" cy="495"/>
              </a:xfrm>
              <a:custGeom>
                <a:avLst/>
                <a:gdLst>
                  <a:gd name="T0" fmla="*/ 10 w 64"/>
                  <a:gd name="T1" fmla="*/ 6 h 296"/>
                  <a:gd name="T2" fmla="*/ 23 w 64"/>
                  <a:gd name="T3" fmla="*/ 16 h 296"/>
                  <a:gd name="T4" fmla="*/ 37 w 64"/>
                  <a:gd name="T5" fmla="*/ 29 h 296"/>
                  <a:gd name="T6" fmla="*/ 49 w 64"/>
                  <a:gd name="T7" fmla="*/ 45 h 296"/>
                  <a:gd name="T8" fmla="*/ 58 w 64"/>
                  <a:gd name="T9" fmla="*/ 62 h 296"/>
                  <a:gd name="T10" fmla="*/ 63 w 64"/>
                  <a:gd name="T11" fmla="*/ 79 h 296"/>
                  <a:gd name="T12" fmla="*/ 62 w 64"/>
                  <a:gd name="T13" fmla="*/ 93 h 296"/>
                  <a:gd name="T14" fmla="*/ 60 w 64"/>
                  <a:gd name="T15" fmla="*/ 102 h 296"/>
                  <a:gd name="T16" fmla="*/ 57 w 64"/>
                  <a:gd name="T17" fmla="*/ 110 h 296"/>
                  <a:gd name="T18" fmla="*/ 53 w 64"/>
                  <a:gd name="T19" fmla="*/ 118 h 296"/>
                  <a:gd name="T20" fmla="*/ 49 w 64"/>
                  <a:gd name="T21" fmla="*/ 124 h 296"/>
                  <a:gd name="T22" fmla="*/ 44 w 64"/>
                  <a:gd name="T23" fmla="*/ 131 h 296"/>
                  <a:gd name="T24" fmla="*/ 40 w 64"/>
                  <a:gd name="T25" fmla="*/ 136 h 296"/>
                  <a:gd name="T26" fmla="*/ 34 w 64"/>
                  <a:gd name="T27" fmla="*/ 141 h 296"/>
                  <a:gd name="T28" fmla="*/ 30 w 64"/>
                  <a:gd name="T29" fmla="*/ 146 h 296"/>
                  <a:gd name="T30" fmla="*/ 25 w 64"/>
                  <a:gd name="T31" fmla="*/ 152 h 296"/>
                  <a:gd name="T32" fmla="*/ 21 w 64"/>
                  <a:gd name="T33" fmla="*/ 157 h 296"/>
                  <a:gd name="T34" fmla="*/ 18 w 64"/>
                  <a:gd name="T35" fmla="*/ 161 h 296"/>
                  <a:gd name="T36" fmla="*/ 13 w 64"/>
                  <a:gd name="T37" fmla="*/ 165 h 296"/>
                  <a:gd name="T38" fmla="*/ 10 w 64"/>
                  <a:gd name="T39" fmla="*/ 171 h 296"/>
                  <a:gd name="T40" fmla="*/ 8 w 64"/>
                  <a:gd name="T41" fmla="*/ 176 h 296"/>
                  <a:gd name="T42" fmla="*/ 7 w 64"/>
                  <a:gd name="T43" fmla="*/ 184 h 296"/>
                  <a:gd name="T44" fmla="*/ 8 w 64"/>
                  <a:gd name="T45" fmla="*/ 191 h 296"/>
                  <a:gd name="T46" fmla="*/ 10 w 64"/>
                  <a:gd name="T47" fmla="*/ 200 h 296"/>
                  <a:gd name="T48" fmla="*/ 12 w 64"/>
                  <a:gd name="T49" fmla="*/ 208 h 296"/>
                  <a:gd name="T50" fmla="*/ 16 w 64"/>
                  <a:gd name="T51" fmla="*/ 218 h 296"/>
                  <a:gd name="T52" fmla="*/ 21 w 64"/>
                  <a:gd name="T53" fmla="*/ 226 h 296"/>
                  <a:gd name="T54" fmla="*/ 26 w 64"/>
                  <a:gd name="T55" fmla="*/ 233 h 296"/>
                  <a:gd name="T56" fmla="*/ 32 w 64"/>
                  <a:gd name="T57" fmla="*/ 239 h 296"/>
                  <a:gd name="T58" fmla="*/ 37 w 64"/>
                  <a:gd name="T59" fmla="*/ 246 h 296"/>
                  <a:gd name="T60" fmla="*/ 42 w 64"/>
                  <a:gd name="T61" fmla="*/ 251 h 296"/>
                  <a:gd name="T62" fmla="*/ 43 w 64"/>
                  <a:gd name="T63" fmla="*/ 255 h 296"/>
                  <a:gd name="T64" fmla="*/ 45 w 64"/>
                  <a:gd name="T65" fmla="*/ 260 h 296"/>
                  <a:gd name="T66" fmla="*/ 47 w 64"/>
                  <a:gd name="T67" fmla="*/ 267 h 296"/>
                  <a:gd name="T68" fmla="*/ 49 w 64"/>
                  <a:gd name="T69" fmla="*/ 276 h 296"/>
                  <a:gd name="T70" fmla="*/ 51 w 64"/>
                  <a:gd name="T71" fmla="*/ 285 h 296"/>
                  <a:gd name="T72" fmla="*/ 52 w 64"/>
                  <a:gd name="T73" fmla="*/ 291 h 296"/>
                  <a:gd name="T74" fmla="*/ 51 w 64"/>
                  <a:gd name="T75" fmla="*/ 293 h 296"/>
                  <a:gd name="T76" fmla="*/ 48 w 64"/>
                  <a:gd name="T77" fmla="*/ 291 h 296"/>
                  <a:gd name="T78" fmla="*/ 47 w 64"/>
                  <a:gd name="T79" fmla="*/ 289 h 296"/>
                  <a:gd name="T80" fmla="*/ 47 w 64"/>
                  <a:gd name="T81" fmla="*/ 284 h 296"/>
                  <a:gd name="T82" fmla="*/ 45 w 64"/>
                  <a:gd name="T83" fmla="*/ 278 h 296"/>
                  <a:gd name="T84" fmla="*/ 42 w 64"/>
                  <a:gd name="T85" fmla="*/ 270 h 296"/>
                  <a:gd name="T86" fmla="*/ 35 w 64"/>
                  <a:gd name="T87" fmla="*/ 259 h 296"/>
                  <a:gd name="T88" fmla="*/ 26 w 64"/>
                  <a:gd name="T89" fmla="*/ 246 h 296"/>
                  <a:gd name="T90" fmla="*/ 18 w 64"/>
                  <a:gd name="T91" fmla="*/ 234 h 296"/>
                  <a:gd name="T92" fmla="*/ 11 w 64"/>
                  <a:gd name="T93" fmla="*/ 224 h 296"/>
                  <a:gd name="T94" fmla="*/ 7 w 64"/>
                  <a:gd name="T95" fmla="*/ 215 h 296"/>
                  <a:gd name="T96" fmla="*/ 3 w 64"/>
                  <a:gd name="T97" fmla="*/ 206 h 296"/>
                  <a:gd name="T98" fmla="*/ 1 w 64"/>
                  <a:gd name="T99" fmla="*/ 198 h 296"/>
                  <a:gd name="T100" fmla="*/ 1 w 64"/>
                  <a:gd name="T101" fmla="*/ 189 h 296"/>
                  <a:gd name="T102" fmla="*/ 2 w 64"/>
                  <a:gd name="T103" fmla="*/ 180 h 296"/>
                  <a:gd name="T104" fmla="*/ 5 w 64"/>
                  <a:gd name="T105" fmla="*/ 172 h 296"/>
                  <a:gd name="T106" fmla="*/ 10 w 64"/>
                  <a:gd name="T107" fmla="*/ 162 h 296"/>
                  <a:gd name="T108" fmla="*/ 15 w 64"/>
                  <a:gd name="T109" fmla="*/ 153 h 296"/>
                  <a:gd name="T110" fmla="*/ 21 w 64"/>
                  <a:gd name="T111" fmla="*/ 145 h 296"/>
                  <a:gd name="T112" fmla="*/ 28 w 64"/>
                  <a:gd name="T113" fmla="*/ 137 h 296"/>
                  <a:gd name="T114" fmla="*/ 40 w 64"/>
                  <a:gd name="T115" fmla="*/ 120 h 296"/>
                  <a:gd name="T116" fmla="*/ 48 w 64"/>
                  <a:gd name="T117" fmla="*/ 96 h 296"/>
                  <a:gd name="T118" fmla="*/ 47 w 64"/>
                  <a:gd name="T119" fmla="*/ 74 h 296"/>
                  <a:gd name="T120" fmla="*/ 40 w 64"/>
                  <a:gd name="T121" fmla="*/ 52 h 296"/>
                  <a:gd name="T122" fmla="*/ 27 w 64"/>
                  <a:gd name="T123" fmla="*/ 32 h 296"/>
                  <a:gd name="T124" fmla="*/ 12 w 64"/>
                  <a:gd name="T125" fmla="*/ 14 h 2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64"/>
                  <a:gd name="T190" fmla="*/ 0 h 296"/>
                  <a:gd name="T191" fmla="*/ 64 w 64"/>
                  <a:gd name="T192" fmla="*/ 296 h 29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64" h="296">
                    <a:moveTo>
                      <a:pt x="0" y="0"/>
                    </a:moveTo>
                    <a:lnTo>
                      <a:pt x="2" y="1"/>
                    </a:lnTo>
                    <a:lnTo>
                      <a:pt x="4" y="2"/>
                    </a:lnTo>
                    <a:lnTo>
                      <a:pt x="7" y="3"/>
                    </a:lnTo>
                    <a:lnTo>
                      <a:pt x="10" y="6"/>
                    </a:lnTo>
                    <a:lnTo>
                      <a:pt x="12" y="7"/>
                    </a:lnTo>
                    <a:lnTo>
                      <a:pt x="15" y="9"/>
                    </a:lnTo>
                    <a:lnTo>
                      <a:pt x="18" y="11"/>
                    </a:lnTo>
                    <a:lnTo>
                      <a:pt x="21" y="14"/>
                    </a:lnTo>
                    <a:lnTo>
                      <a:pt x="23" y="16"/>
                    </a:lnTo>
                    <a:lnTo>
                      <a:pt x="26" y="19"/>
                    </a:lnTo>
                    <a:lnTo>
                      <a:pt x="29" y="21"/>
                    </a:lnTo>
                    <a:lnTo>
                      <a:pt x="31" y="24"/>
                    </a:lnTo>
                    <a:lnTo>
                      <a:pt x="34" y="27"/>
                    </a:lnTo>
                    <a:lnTo>
                      <a:pt x="37" y="29"/>
                    </a:lnTo>
                    <a:lnTo>
                      <a:pt x="40" y="33"/>
                    </a:lnTo>
                    <a:lnTo>
                      <a:pt x="42" y="35"/>
                    </a:lnTo>
                    <a:lnTo>
                      <a:pt x="44" y="38"/>
                    </a:lnTo>
                    <a:lnTo>
                      <a:pt x="47" y="41"/>
                    </a:lnTo>
                    <a:lnTo>
                      <a:pt x="49" y="45"/>
                    </a:lnTo>
                    <a:lnTo>
                      <a:pt x="52" y="48"/>
                    </a:lnTo>
                    <a:lnTo>
                      <a:pt x="53" y="51"/>
                    </a:lnTo>
                    <a:lnTo>
                      <a:pt x="55" y="54"/>
                    </a:lnTo>
                    <a:lnTo>
                      <a:pt x="56" y="57"/>
                    </a:lnTo>
                    <a:lnTo>
                      <a:pt x="58" y="62"/>
                    </a:lnTo>
                    <a:lnTo>
                      <a:pt x="59" y="65"/>
                    </a:lnTo>
                    <a:lnTo>
                      <a:pt x="61" y="68"/>
                    </a:lnTo>
                    <a:lnTo>
                      <a:pt x="62" y="72"/>
                    </a:lnTo>
                    <a:lnTo>
                      <a:pt x="62" y="76"/>
                    </a:lnTo>
                    <a:lnTo>
                      <a:pt x="63" y="79"/>
                    </a:lnTo>
                    <a:lnTo>
                      <a:pt x="63" y="82"/>
                    </a:lnTo>
                    <a:lnTo>
                      <a:pt x="63" y="87"/>
                    </a:lnTo>
                    <a:lnTo>
                      <a:pt x="62" y="90"/>
                    </a:lnTo>
                    <a:lnTo>
                      <a:pt x="62" y="92"/>
                    </a:lnTo>
                    <a:lnTo>
                      <a:pt x="62" y="93"/>
                    </a:lnTo>
                    <a:lnTo>
                      <a:pt x="61" y="95"/>
                    </a:lnTo>
                    <a:lnTo>
                      <a:pt x="61" y="97"/>
                    </a:lnTo>
                    <a:lnTo>
                      <a:pt x="61" y="99"/>
                    </a:lnTo>
                    <a:lnTo>
                      <a:pt x="60" y="101"/>
                    </a:lnTo>
                    <a:lnTo>
                      <a:pt x="60" y="102"/>
                    </a:lnTo>
                    <a:lnTo>
                      <a:pt x="59" y="104"/>
                    </a:lnTo>
                    <a:lnTo>
                      <a:pt x="58" y="106"/>
                    </a:lnTo>
                    <a:lnTo>
                      <a:pt x="58" y="107"/>
                    </a:lnTo>
                    <a:lnTo>
                      <a:pt x="57" y="109"/>
                    </a:lnTo>
                    <a:lnTo>
                      <a:pt x="57" y="110"/>
                    </a:lnTo>
                    <a:lnTo>
                      <a:pt x="56" y="112"/>
                    </a:lnTo>
                    <a:lnTo>
                      <a:pt x="55" y="114"/>
                    </a:lnTo>
                    <a:lnTo>
                      <a:pt x="54" y="114"/>
                    </a:lnTo>
                    <a:lnTo>
                      <a:pt x="54" y="117"/>
                    </a:lnTo>
                    <a:lnTo>
                      <a:pt x="53" y="118"/>
                    </a:lnTo>
                    <a:lnTo>
                      <a:pt x="52" y="119"/>
                    </a:lnTo>
                    <a:lnTo>
                      <a:pt x="52" y="120"/>
                    </a:lnTo>
                    <a:lnTo>
                      <a:pt x="51" y="122"/>
                    </a:lnTo>
                    <a:lnTo>
                      <a:pt x="50" y="123"/>
                    </a:lnTo>
                    <a:lnTo>
                      <a:pt x="49" y="124"/>
                    </a:lnTo>
                    <a:lnTo>
                      <a:pt x="48" y="126"/>
                    </a:lnTo>
                    <a:lnTo>
                      <a:pt x="47" y="127"/>
                    </a:lnTo>
                    <a:lnTo>
                      <a:pt x="46" y="128"/>
                    </a:lnTo>
                    <a:lnTo>
                      <a:pt x="45" y="130"/>
                    </a:lnTo>
                    <a:lnTo>
                      <a:pt x="44" y="131"/>
                    </a:lnTo>
                    <a:lnTo>
                      <a:pt x="43" y="132"/>
                    </a:lnTo>
                    <a:lnTo>
                      <a:pt x="42" y="133"/>
                    </a:lnTo>
                    <a:lnTo>
                      <a:pt x="42" y="134"/>
                    </a:lnTo>
                    <a:lnTo>
                      <a:pt x="41" y="135"/>
                    </a:lnTo>
                    <a:lnTo>
                      <a:pt x="40" y="136"/>
                    </a:lnTo>
                    <a:lnTo>
                      <a:pt x="39" y="137"/>
                    </a:lnTo>
                    <a:lnTo>
                      <a:pt x="38" y="139"/>
                    </a:lnTo>
                    <a:lnTo>
                      <a:pt x="37" y="139"/>
                    </a:lnTo>
                    <a:lnTo>
                      <a:pt x="36" y="140"/>
                    </a:lnTo>
                    <a:lnTo>
                      <a:pt x="34" y="141"/>
                    </a:lnTo>
                    <a:lnTo>
                      <a:pt x="33" y="142"/>
                    </a:lnTo>
                    <a:lnTo>
                      <a:pt x="32" y="144"/>
                    </a:lnTo>
                    <a:lnTo>
                      <a:pt x="31" y="145"/>
                    </a:lnTo>
                    <a:lnTo>
                      <a:pt x="31" y="146"/>
                    </a:lnTo>
                    <a:lnTo>
                      <a:pt x="30" y="146"/>
                    </a:lnTo>
                    <a:lnTo>
                      <a:pt x="29" y="147"/>
                    </a:lnTo>
                    <a:lnTo>
                      <a:pt x="28" y="148"/>
                    </a:lnTo>
                    <a:lnTo>
                      <a:pt x="27" y="149"/>
                    </a:lnTo>
                    <a:lnTo>
                      <a:pt x="26" y="150"/>
                    </a:lnTo>
                    <a:lnTo>
                      <a:pt x="25" y="152"/>
                    </a:lnTo>
                    <a:lnTo>
                      <a:pt x="24" y="152"/>
                    </a:lnTo>
                    <a:lnTo>
                      <a:pt x="23" y="153"/>
                    </a:lnTo>
                    <a:lnTo>
                      <a:pt x="23" y="154"/>
                    </a:lnTo>
                    <a:lnTo>
                      <a:pt x="22" y="155"/>
                    </a:lnTo>
                    <a:lnTo>
                      <a:pt x="21" y="157"/>
                    </a:lnTo>
                    <a:lnTo>
                      <a:pt x="20" y="158"/>
                    </a:lnTo>
                    <a:lnTo>
                      <a:pt x="19" y="159"/>
                    </a:lnTo>
                    <a:lnTo>
                      <a:pt x="18" y="160"/>
                    </a:lnTo>
                    <a:lnTo>
                      <a:pt x="18" y="161"/>
                    </a:lnTo>
                    <a:lnTo>
                      <a:pt x="17" y="161"/>
                    </a:lnTo>
                    <a:lnTo>
                      <a:pt x="16" y="162"/>
                    </a:lnTo>
                    <a:lnTo>
                      <a:pt x="15" y="163"/>
                    </a:lnTo>
                    <a:lnTo>
                      <a:pt x="14" y="164"/>
                    </a:lnTo>
                    <a:lnTo>
                      <a:pt x="13" y="165"/>
                    </a:lnTo>
                    <a:lnTo>
                      <a:pt x="12" y="166"/>
                    </a:lnTo>
                    <a:lnTo>
                      <a:pt x="11" y="167"/>
                    </a:lnTo>
                    <a:lnTo>
                      <a:pt x="10" y="168"/>
                    </a:lnTo>
                    <a:lnTo>
                      <a:pt x="10" y="170"/>
                    </a:lnTo>
                    <a:lnTo>
                      <a:pt x="10" y="171"/>
                    </a:lnTo>
                    <a:lnTo>
                      <a:pt x="9" y="172"/>
                    </a:lnTo>
                    <a:lnTo>
                      <a:pt x="9" y="173"/>
                    </a:lnTo>
                    <a:lnTo>
                      <a:pt x="9" y="174"/>
                    </a:lnTo>
                    <a:lnTo>
                      <a:pt x="8" y="175"/>
                    </a:lnTo>
                    <a:lnTo>
                      <a:pt x="8" y="176"/>
                    </a:lnTo>
                    <a:lnTo>
                      <a:pt x="8" y="177"/>
                    </a:lnTo>
                    <a:lnTo>
                      <a:pt x="8" y="179"/>
                    </a:lnTo>
                    <a:lnTo>
                      <a:pt x="7" y="180"/>
                    </a:lnTo>
                    <a:lnTo>
                      <a:pt x="7" y="181"/>
                    </a:lnTo>
                    <a:lnTo>
                      <a:pt x="7" y="184"/>
                    </a:lnTo>
                    <a:lnTo>
                      <a:pt x="7" y="185"/>
                    </a:lnTo>
                    <a:lnTo>
                      <a:pt x="7" y="186"/>
                    </a:lnTo>
                    <a:lnTo>
                      <a:pt x="8" y="188"/>
                    </a:lnTo>
                    <a:lnTo>
                      <a:pt x="8" y="189"/>
                    </a:lnTo>
                    <a:lnTo>
                      <a:pt x="8" y="191"/>
                    </a:lnTo>
                    <a:lnTo>
                      <a:pt x="8" y="192"/>
                    </a:lnTo>
                    <a:lnTo>
                      <a:pt x="9" y="194"/>
                    </a:lnTo>
                    <a:lnTo>
                      <a:pt x="9" y="197"/>
                    </a:lnTo>
                    <a:lnTo>
                      <a:pt x="9" y="198"/>
                    </a:lnTo>
                    <a:lnTo>
                      <a:pt x="10" y="200"/>
                    </a:lnTo>
                    <a:lnTo>
                      <a:pt x="10" y="202"/>
                    </a:lnTo>
                    <a:lnTo>
                      <a:pt x="10" y="203"/>
                    </a:lnTo>
                    <a:lnTo>
                      <a:pt x="10" y="205"/>
                    </a:lnTo>
                    <a:lnTo>
                      <a:pt x="11" y="207"/>
                    </a:lnTo>
                    <a:lnTo>
                      <a:pt x="12" y="208"/>
                    </a:lnTo>
                    <a:lnTo>
                      <a:pt x="12" y="211"/>
                    </a:lnTo>
                    <a:lnTo>
                      <a:pt x="13" y="213"/>
                    </a:lnTo>
                    <a:lnTo>
                      <a:pt x="14" y="214"/>
                    </a:lnTo>
                    <a:lnTo>
                      <a:pt x="15" y="216"/>
                    </a:lnTo>
                    <a:lnTo>
                      <a:pt x="16" y="218"/>
                    </a:lnTo>
                    <a:lnTo>
                      <a:pt x="17" y="219"/>
                    </a:lnTo>
                    <a:lnTo>
                      <a:pt x="18" y="221"/>
                    </a:lnTo>
                    <a:lnTo>
                      <a:pt x="19" y="224"/>
                    </a:lnTo>
                    <a:lnTo>
                      <a:pt x="20" y="225"/>
                    </a:lnTo>
                    <a:lnTo>
                      <a:pt x="21" y="226"/>
                    </a:lnTo>
                    <a:lnTo>
                      <a:pt x="21" y="228"/>
                    </a:lnTo>
                    <a:lnTo>
                      <a:pt x="23" y="229"/>
                    </a:lnTo>
                    <a:lnTo>
                      <a:pt x="24" y="231"/>
                    </a:lnTo>
                    <a:lnTo>
                      <a:pt x="25" y="232"/>
                    </a:lnTo>
                    <a:lnTo>
                      <a:pt x="26" y="233"/>
                    </a:lnTo>
                    <a:lnTo>
                      <a:pt x="28" y="235"/>
                    </a:lnTo>
                    <a:lnTo>
                      <a:pt x="29" y="237"/>
                    </a:lnTo>
                    <a:lnTo>
                      <a:pt x="30" y="238"/>
                    </a:lnTo>
                    <a:lnTo>
                      <a:pt x="31" y="239"/>
                    </a:lnTo>
                    <a:lnTo>
                      <a:pt x="32" y="239"/>
                    </a:lnTo>
                    <a:lnTo>
                      <a:pt x="33" y="242"/>
                    </a:lnTo>
                    <a:lnTo>
                      <a:pt x="34" y="243"/>
                    </a:lnTo>
                    <a:lnTo>
                      <a:pt x="35" y="244"/>
                    </a:lnTo>
                    <a:lnTo>
                      <a:pt x="36" y="245"/>
                    </a:lnTo>
                    <a:lnTo>
                      <a:pt x="37" y="246"/>
                    </a:lnTo>
                    <a:lnTo>
                      <a:pt x="38" y="247"/>
                    </a:lnTo>
                    <a:lnTo>
                      <a:pt x="39" y="247"/>
                    </a:lnTo>
                    <a:lnTo>
                      <a:pt x="40" y="248"/>
                    </a:lnTo>
                    <a:lnTo>
                      <a:pt x="41" y="249"/>
                    </a:lnTo>
                    <a:lnTo>
                      <a:pt x="42" y="251"/>
                    </a:lnTo>
                    <a:lnTo>
                      <a:pt x="42" y="252"/>
                    </a:lnTo>
                    <a:lnTo>
                      <a:pt x="43" y="253"/>
                    </a:lnTo>
                    <a:lnTo>
                      <a:pt x="43" y="255"/>
                    </a:lnTo>
                    <a:lnTo>
                      <a:pt x="44" y="255"/>
                    </a:lnTo>
                    <a:lnTo>
                      <a:pt x="44" y="256"/>
                    </a:lnTo>
                    <a:lnTo>
                      <a:pt x="44" y="258"/>
                    </a:lnTo>
                    <a:lnTo>
                      <a:pt x="45" y="259"/>
                    </a:lnTo>
                    <a:lnTo>
                      <a:pt x="45" y="260"/>
                    </a:lnTo>
                    <a:lnTo>
                      <a:pt x="46" y="261"/>
                    </a:lnTo>
                    <a:lnTo>
                      <a:pt x="46" y="264"/>
                    </a:lnTo>
                    <a:lnTo>
                      <a:pt x="47" y="266"/>
                    </a:lnTo>
                    <a:lnTo>
                      <a:pt x="47" y="267"/>
                    </a:lnTo>
                    <a:lnTo>
                      <a:pt x="48" y="270"/>
                    </a:lnTo>
                    <a:lnTo>
                      <a:pt x="48" y="272"/>
                    </a:lnTo>
                    <a:lnTo>
                      <a:pt x="48" y="273"/>
                    </a:lnTo>
                    <a:lnTo>
                      <a:pt x="49" y="275"/>
                    </a:lnTo>
                    <a:lnTo>
                      <a:pt x="49" y="276"/>
                    </a:lnTo>
                    <a:lnTo>
                      <a:pt x="49" y="278"/>
                    </a:lnTo>
                    <a:lnTo>
                      <a:pt x="50" y="280"/>
                    </a:lnTo>
                    <a:lnTo>
                      <a:pt x="50" y="282"/>
                    </a:lnTo>
                    <a:lnTo>
                      <a:pt x="50" y="284"/>
                    </a:lnTo>
                    <a:lnTo>
                      <a:pt x="51" y="285"/>
                    </a:lnTo>
                    <a:lnTo>
                      <a:pt x="51" y="286"/>
                    </a:lnTo>
                    <a:lnTo>
                      <a:pt x="51" y="288"/>
                    </a:lnTo>
                    <a:lnTo>
                      <a:pt x="51" y="289"/>
                    </a:lnTo>
                    <a:lnTo>
                      <a:pt x="52" y="290"/>
                    </a:lnTo>
                    <a:lnTo>
                      <a:pt x="52" y="291"/>
                    </a:lnTo>
                    <a:lnTo>
                      <a:pt x="52" y="292"/>
                    </a:lnTo>
                    <a:lnTo>
                      <a:pt x="52" y="293"/>
                    </a:lnTo>
                    <a:lnTo>
                      <a:pt x="52" y="295"/>
                    </a:lnTo>
                    <a:lnTo>
                      <a:pt x="52" y="293"/>
                    </a:lnTo>
                    <a:lnTo>
                      <a:pt x="51" y="293"/>
                    </a:lnTo>
                    <a:lnTo>
                      <a:pt x="50" y="293"/>
                    </a:lnTo>
                    <a:lnTo>
                      <a:pt x="50" y="292"/>
                    </a:lnTo>
                    <a:lnTo>
                      <a:pt x="49" y="292"/>
                    </a:lnTo>
                    <a:lnTo>
                      <a:pt x="49" y="291"/>
                    </a:lnTo>
                    <a:lnTo>
                      <a:pt x="48" y="291"/>
                    </a:lnTo>
                    <a:lnTo>
                      <a:pt x="47" y="291"/>
                    </a:lnTo>
                    <a:lnTo>
                      <a:pt x="47" y="290"/>
                    </a:lnTo>
                    <a:lnTo>
                      <a:pt x="46" y="290"/>
                    </a:lnTo>
                    <a:lnTo>
                      <a:pt x="46" y="289"/>
                    </a:lnTo>
                    <a:lnTo>
                      <a:pt x="47" y="289"/>
                    </a:lnTo>
                    <a:lnTo>
                      <a:pt x="47" y="288"/>
                    </a:lnTo>
                    <a:lnTo>
                      <a:pt x="47" y="287"/>
                    </a:lnTo>
                    <a:lnTo>
                      <a:pt x="47" y="286"/>
                    </a:lnTo>
                    <a:lnTo>
                      <a:pt x="47" y="285"/>
                    </a:lnTo>
                    <a:lnTo>
                      <a:pt x="47" y="284"/>
                    </a:lnTo>
                    <a:lnTo>
                      <a:pt x="46" y="283"/>
                    </a:lnTo>
                    <a:lnTo>
                      <a:pt x="46" y="282"/>
                    </a:lnTo>
                    <a:lnTo>
                      <a:pt x="46" y="280"/>
                    </a:lnTo>
                    <a:lnTo>
                      <a:pt x="46" y="279"/>
                    </a:lnTo>
                    <a:lnTo>
                      <a:pt x="45" y="278"/>
                    </a:lnTo>
                    <a:lnTo>
                      <a:pt x="45" y="276"/>
                    </a:lnTo>
                    <a:lnTo>
                      <a:pt x="44" y="275"/>
                    </a:lnTo>
                    <a:lnTo>
                      <a:pt x="43" y="274"/>
                    </a:lnTo>
                    <a:lnTo>
                      <a:pt x="42" y="272"/>
                    </a:lnTo>
                    <a:lnTo>
                      <a:pt x="42" y="270"/>
                    </a:lnTo>
                    <a:lnTo>
                      <a:pt x="41" y="267"/>
                    </a:lnTo>
                    <a:lnTo>
                      <a:pt x="40" y="266"/>
                    </a:lnTo>
                    <a:lnTo>
                      <a:pt x="39" y="264"/>
                    </a:lnTo>
                    <a:lnTo>
                      <a:pt x="37" y="262"/>
                    </a:lnTo>
                    <a:lnTo>
                      <a:pt x="35" y="259"/>
                    </a:lnTo>
                    <a:lnTo>
                      <a:pt x="34" y="257"/>
                    </a:lnTo>
                    <a:lnTo>
                      <a:pt x="32" y="255"/>
                    </a:lnTo>
                    <a:lnTo>
                      <a:pt x="30" y="251"/>
                    </a:lnTo>
                    <a:lnTo>
                      <a:pt x="28" y="248"/>
                    </a:lnTo>
                    <a:lnTo>
                      <a:pt x="26" y="246"/>
                    </a:lnTo>
                    <a:lnTo>
                      <a:pt x="24" y="244"/>
                    </a:lnTo>
                    <a:lnTo>
                      <a:pt x="22" y="240"/>
                    </a:lnTo>
                    <a:lnTo>
                      <a:pt x="21" y="239"/>
                    </a:lnTo>
                    <a:lnTo>
                      <a:pt x="20" y="237"/>
                    </a:lnTo>
                    <a:lnTo>
                      <a:pt x="18" y="234"/>
                    </a:lnTo>
                    <a:lnTo>
                      <a:pt x="17" y="232"/>
                    </a:lnTo>
                    <a:lnTo>
                      <a:pt x="15" y="230"/>
                    </a:lnTo>
                    <a:lnTo>
                      <a:pt x="14" y="228"/>
                    </a:lnTo>
                    <a:lnTo>
                      <a:pt x="12" y="226"/>
                    </a:lnTo>
                    <a:lnTo>
                      <a:pt x="11" y="224"/>
                    </a:lnTo>
                    <a:lnTo>
                      <a:pt x="10" y="221"/>
                    </a:lnTo>
                    <a:lnTo>
                      <a:pt x="10" y="220"/>
                    </a:lnTo>
                    <a:lnTo>
                      <a:pt x="8" y="218"/>
                    </a:lnTo>
                    <a:lnTo>
                      <a:pt x="7" y="216"/>
                    </a:lnTo>
                    <a:lnTo>
                      <a:pt x="7" y="215"/>
                    </a:lnTo>
                    <a:lnTo>
                      <a:pt x="6" y="213"/>
                    </a:lnTo>
                    <a:lnTo>
                      <a:pt x="5" y="211"/>
                    </a:lnTo>
                    <a:lnTo>
                      <a:pt x="4" y="209"/>
                    </a:lnTo>
                    <a:lnTo>
                      <a:pt x="4" y="207"/>
                    </a:lnTo>
                    <a:lnTo>
                      <a:pt x="3" y="206"/>
                    </a:lnTo>
                    <a:lnTo>
                      <a:pt x="2" y="204"/>
                    </a:lnTo>
                    <a:lnTo>
                      <a:pt x="2" y="203"/>
                    </a:lnTo>
                    <a:lnTo>
                      <a:pt x="2" y="201"/>
                    </a:lnTo>
                    <a:lnTo>
                      <a:pt x="1" y="200"/>
                    </a:lnTo>
                    <a:lnTo>
                      <a:pt x="1" y="198"/>
                    </a:lnTo>
                    <a:lnTo>
                      <a:pt x="1" y="197"/>
                    </a:lnTo>
                    <a:lnTo>
                      <a:pt x="1" y="194"/>
                    </a:lnTo>
                    <a:lnTo>
                      <a:pt x="1" y="193"/>
                    </a:lnTo>
                    <a:lnTo>
                      <a:pt x="1" y="191"/>
                    </a:lnTo>
                    <a:lnTo>
                      <a:pt x="1" y="189"/>
                    </a:lnTo>
                    <a:lnTo>
                      <a:pt x="1" y="188"/>
                    </a:lnTo>
                    <a:lnTo>
                      <a:pt x="1" y="186"/>
                    </a:lnTo>
                    <a:lnTo>
                      <a:pt x="1" y="184"/>
                    </a:lnTo>
                    <a:lnTo>
                      <a:pt x="2" y="182"/>
                    </a:lnTo>
                    <a:lnTo>
                      <a:pt x="2" y="180"/>
                    </a:lnTo>
                    <a:lnTo>
                      <a:pt x="3" y="178"/>
                    </a:lnTo>
                    <a:lnTo>
                      <a:pt x="3" y="177"/>
                    </a:lnTo>
                    <a:lnTo>
                      <a:pt x="4" y="175"/>
                    </a:lnTo>
                    <a:lnTo>
                      <a:pt x="5" y="173"/>
                    </a:lnTo>
                    <a:lnTo>
                      <a:pt x="5" y="172"/>
                    </a:lnTo>
                    <a:lnTo>
                      <a:pt x="6" y="170"/>
                    </a:lnTo>
                    <a:lnTo>
                      <a:pt x="7" y="167"/>
                    </a:lnTo>
                    <a:lnTo>
                      <a:pt x="8" y="166"/>
                    </a:lnTo>
                    <a:lnTo>
                      <a:pt x="9" y="164"/>
                    </a:lnTo>
                    <a:lnTo>
                      <a:pt x="10" y="162"/>
                    </a:lnTo>
                    <a:lnTo>
                      <a:pt x="10" y="161"/>
                    </a:lnTo>
                    <a:lnTo>
                      <a:pt x="11" y="159"/>
                    </a:lnTo>
                    <a:lnTo>
                      <a:pt x="12" y="158"/>
                    </a:lnTo>
                    <a:lnTo>
                      <a:pt x="14" y="155"/>
                    </a:lnTo>
                    <a:lnTo>
                      <a:pt x="15" y="153"/>
                    </a:lnTo>
                    <a:lnTo>
                      <a:pt x="16" y="152"/>
                    </a:lnTo>
                    <a:lnTo>
                      <a:pt x="18" y="150"/>
                    </a:lnTo>
                    <a:lnTo>
                      <a:pt x="19" y="149"/>
                    </a:lnTo>
                    <a:lnTo>
                      <a:pt x="20" y="147"/>
                    </a:lnTo>
                    <a:lnTo>
                      <a:pt x="21" y="145"/>
                    </a:lnTo>
                    <a:lnTo>
                      <a:pt x="22" y="144"/>
                    </a:lnTo>
                    <a:lnTo>
                      <a:pt x="23" y="141"/>
                    </a:lnTo>
                    <a:lnTo>
                      <a:pt x="25" y="140"/>
                    </a:lnTo>
                    <a:lnTo>
                      <a:pt x="26" y="139"/>
                    </a:lnTo>
                    <a:lnTo>
                      <a:pt x="28" y="137"/>
                    </a:lnTo>
                    <a:lnTo>
                      <a:pt x="29" y="136"/>
                    </a:lnTo>
                    <a:lnTo>
                      <a:pt x="30" y="134"/>
                    </a:lnTo>
                    <a:lnTo>
                      <a:pt x="34" y="130"/>
                    </a:lnTo>
                    <a:lnTo>
                      <a:pt x="37" y="124"/>
                    </a:lnTo>
                    <a:lnTo>
                      <a:pt x="40" y="120"/>
                    </a:lnTo>
                    <a:lnTo>
                      <a:pt x="42" y="115"/>
                    </a:lnTo>
                    <a:lnTo>
                      <a:pt x="44" y="110"/>
                    </a:lnTo>
                    <a:lnTo>
                      <a:pt x="46" y="106"/>
                    </a:lnTo>
                    <a:lnTo>
                      <a:pt x="47" y="102"/>
                    </a:lnTo>
                    <a:lnTo>
                      <a:pt x="48" y="96"/>
                    </a:lnTo>
                    <a:lnTo>
                      <a:pt x="49" y="92"/>
                    </a:lnTo>
                    <a:lnTo>
                      <a:pt x="49" y="88"/>
                    </a:lnTo>
                    <a:lnTo>
                      <a:pt x="49" y="83"/>
                    </a:lnTo>
                    <a:lnTo>
                      <a:pt x="48" y="79"/>
                    </a:lnTo>
                    <a:lnTo>
                      <a:pt x="47" y="74"/>
                    </a:lnTo>
                    <a:lnTo>
                      <a:pt x="46" y="69"/>
                    </a:lnTo>
                    <a:lnTo>
                      <a:pt x="45" y="65"/>
                    </a:lnTo>
                    <a:lnTo>
                      <a:pt x="43" y="61"/>
                    </a:lnTo>
                    <a:lnTo>
                      <a:pt x="42" y="56"/>
                    </a:lnTo>
                    <a:lnTo>
                      <a:pt x="40" y="52"/>
                    </a:lnTo>
                    <a:lnTo>
                      <a:pt x="38" y="48"/>
                    </a:lnTo>
                    <a:lnTo>
                      <a:pt x="35" y="45"/>
                    </a:lnTo>
                    <a:lnTo>
                      <a:pt x="32" y="40"/>
                    </a:lnTo>
                    <a:lnTo>
                      <a:pt x="30" y="36"/>
                    </a:lnTo>
                    <a:lnTo>
                      <a:pt x="27" y="32"/>
                    </a:lnTo>
                    <a:lnTo>
                      <a:pt x="24" y="28"/>
                    </a:lnTo>
                    <a:lnTo>
                      <a:pt x="21" y="24"/>
                    </a:lnTo>
                    <a:lnTo>
                      <a:pt x="19" y="21"/>
                    </a:lnTo>
                    <a:lnTo>
                      <a:pt x="15" y="16"/>
                    </a:lnTo>
                    <a:lnTo>
                      <a:pt x="12" y="14"/>
                    </a:lnTo>
                    <a:lnTo>
                      <a:pt x="9" y="9"/>
                    </a:ln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21" name="Freeform 209"/>
              <p:cNvSpPr>
                <a:spLocks/>
              </p:cNvSpPr>
              <p:nvPr/>
            </p:nvSpPr>
            <p:spPr bwMode="auto">
              <a:xfrm>
                <a:off x="2224" y="1549"/>
                <a:ext cx="80" cy="339"/>
              </a:xfrm>
              <a:custGeom>
                <a:avLst/>
                <a:gdLst>
                  <a:gd name="T0" fmla="*/ 57 w 61"/>
                  <a:gd name="T1" fmla="*/ 0 h 202"/>
                  <a:gd name="T2" fmla="*/ 49 w 61"/>
                  <a:gd name="T3" fmla="*/ 1 h 202"/>
                  <a:gd name="T4" fmla="*/ 40 w 61"/>
                  <a:gd name="T5" fmla="*/ 2 h 202"/>
                  <a:gd name="T6" fmla="*/ 30 w 61"/>
                  <a:gd name="T7" fmla="*/ 5 h 202"/>
                  <a:gd name="T8" fmla="*/ 20 w 61"/>
                  <a:gd name="T9" fmla="*/ 10 h 202"/>
                  <a:gd name="T10" fmla="*/ 12 w 61"/>
                  <a:gd name="T11" fmla="*/ 17 h 202"/>
                  <a:gd name="T12" fmla="*/ 4 w 61"/>
                  <a:gd name="T13" fmla="*/ 26 h 202"/>
                  <a:gd name="T14" fmla="*/ 1 w 61"/>
                  <a:gd name="T15" fmla="*/ 39 h 202"/>
                  <a:gd name="T16" fmla="*/ 0 w 61"/>
                  <a:gd name="T17" fmla="*/ 51 h 202"/>
                  <a:gd name="T18" fmla="*/ 0 w 61"/>
                  <a:gd name="T19" fmla="*/ 62 h 202"/>
                  <a:gd name="T20" fmla="*/ 0 w 61"/>
                  <a:gd name="T21" fmla="*/ 71 h 202"/>
                  <a:gd name="T22" fmla="*/ 0 w 61"/>
                  <a:gd name="T23" fmla="*/ 79 h 202"/>
                  <a:gd name="T24" fmla="*/ 2 w 61"/>
                  <a:gd name="T25" fmla="*/ 87 h 202"/>
                  <a:gd name="T26" fmla="*/ 5 w 61"/>
                  <a:gd name="T27" fmla="*/ 94 h 202"/>
                  <a:gd name="T28" fmla="*/ 9 w 61"/>
                  <a:gd name="T29" fmla="*/ 102 h 202"/>
                  <a:gd name="T30" fmla="*/ 14 w 61"/>
                  <a:gd name="T31" fmla="*/ 109 h 202"/>
                  <a:gd name="T32" fmla="*/ 17 w 61"/>
                  <a:gd name="T33" fmla="*/ 117 h 202"/>
                  <a:gd name="T34" fmla="*/ 22 w 61"/>
                  <a:gd name="T35" fmla="*/ 123 h 202"/>
                  <a:gd name="T36" fmla="*/ 25 w 61"/>
                  <a:gd name="T37" fmla="*/ 129 h 202"/>
                  <a:gd name="T38" fmla="*/ 28 w 61"/>
                  <a:gd name="T39" fmla="*/ 134 h 202"/>
                  <a:gd name="T40" fmla="*/ 30 w 61"/>
                  <a:gd name="T41" fmla="*/ 139 h 202"/>
                  <a:gd name="T42" fmla="*/ 32 w 61"/>
                  <a:gd name="T43" fmla="*/ 145 h 202"/>
                  <a:gd name="T44" fmla="*/ 33 w 61"/>
                  <a:gd name="T45" fmla="*/ 152 h 202"/>
                  <a:gd name="T46" fmla="*/ 33 w 61"/>
                  <a:gd name="T47" fmla="*/ 158 h 202"/>
                  <a:gd name="T48" fmla="*/ 33 w 61"/>
                  <a:gd name="T49" fmla="*/ 166 h 202"/>
                  <a:gd name="T50" fmla="*/ 32 w 61"/>
                  <a:gd name="T51" fmla="*/ 174 h 202"/>
                  <a:gd name="T52" fmla="*/ 31 w 61"/>
                  <a:gd name="T53" fmla="*/ 181 h 202"/>
                  <a:gd name="T54" fmla="*/ 30 w 61"/>
                  <a:gd name="T55" fmla="*/ 188 h 202"/>
                  <a:gd name="T56" fmla="*/ 30 w 61"/>
                  <a:gd name="T57" fmla="*/ 193 h 202"/>
                  <a:gd name="T58" fmla="*/ 29 w 61"/>
                  <a:gd name="T59" fmla="*/ 197 h 202"/>
                  <a:gd name="T60" fmla="*/ 29 w 61"/>
                  <a:gd name="T61" fmla="*/ 199 h 202"/>
                  <a:gd name="T62" fmla="*/ 31 w 61"/>
                  <a:gd name="T63" fmla="*/ 196 h 202"/>
                  <a:gd name="T64" fmla="*/ 34 w 61"/>
                  <a:gd name="T65" fmla="*/ 191 h 202"/>
                  <a:gd name="T66" fmla="*/ 36 w 61"/>
                  <a:gd name="T67" fmla="*/ 184 h 202"/>
                  <a:gd name="T68" fmla="*/ 38 w 61"/>
                  <a:gd name="T69" fmla="*/ 177 h 202"/>
                  <a:gd name="T70" fmla="*/ 40 w 61"/>
                  <a:gd name="T71" fmla="*/ 168 h 202"/>
                  <a:gd name="T72" fmla="*/ 40 w 61"/>
                  <a:gd name="T73" fmla="*/ 160 h 202"/>
                  <a:gd name="T74" fmla="*/ 40 w 61"/>
                  <a:gd name="T75" fmla="*/ 150 h 202"/>
                  <a:gd name="T76" fmla="*/ 38 w 61"/>
                  <a:gd name="T77" fmla="*/ 140 h 202"/>
                  <a:gd name="T78" fmla="*/ 34 w 61"/>
                  <a:gd name="T79" fmla="*/ 131 h 202"/>
                  <a:gd name="T80" fmla="*/ 29 w 61"/>
                  <a:gd name="T81" fmla="*/ 123 h 202"/>
                  <a:gd name="T82" fmla="*/ 24 w 61"/>
                  <a:gd name="T83" fmla="*/ 116 h 202"/>
                  <a:gd name="T84" fmla="*/ 18 w 61"/>
                  <a:gd name="T85" fmla="*/ 107 h 202"/>
                  <a:gd name="T86" fmla="*/ 14 w 61"/>
                  <a:gd name="T87" fmla="*/ 99 h 202"/>
                  <a:gd name="T88" fmla="*/ 9 w 61"/>
                  <a:gd name="T89" fmla="*/ 91 h 202"/>
                  <a:gd name="T90" fmla="*/ 7 w 61"/>
                  <a:gd name="T91" fmla="*/ 81 h 202"/>
                  <a:gd name="T92" fmla="*/ 6 w 61"/>
                  <a:gd name="T93" fmla="*/ 71 h 202"/>
                  <a:gd name="T94" fmla="*/ 5 w 61"/>
                  <a:gd name="T95" fmla="*/ 64 h 202"/>
                  <a:gd name="T96" fmla="*/ 5 w 61"/>
                  <a:gd name="T97" fmla="*/ 57 h 202"/>
                  <a:gd name="T98" fmla="*/ 6 w 61"/>
                  <a:gd name="T99" fmla="*/ 52 h 202"/>
                  <a:gd name="T100" fmla="*/ 8 w 61"/>
                  <a:gd name="T101" fmla="*/ 46 h 202"/>
                  <a:gd name="T102" fmla="*/ 11 w 61"/>
                  <a:gd name="T103" fmla="*/ 40 h 202"/>
                  <a:gd name="T104" fmla="*/ 15 w 61"/>
                  <a:gd name="T105" fmla="*/ 35 h 202"/>
                  <a:gd name="T106" fmla="*/ 18 w 61"/>
                  <a:gd name="T107" fmla="*/ 29 h 202"/>
                  <a:gd name="T108" fmla="*/ 24 w 61"/>
                  <a:gd name="T109" fmla="*/ 22 h 202"/>
                  <a:gd name="T110" fmla="*/ 30 w 61"/>
                  <a:gd name="T111" fmla="*/ 16 h 202"/>
                  <a:gd name="T112" fmla="*/ 38 w 61"/>
                  <a:gd name="T113" fmla="*/ 11 h 202"/>
                  <a:gd name="T114" fmla="*/ 44 w 61"/>
                  <a:gd name="T115" fmla="*/ 7 h 202"/>
                  <a:gd name="T116" fmla="*/ 50 w 61"/>
                  <a:gd name="T117" fmla="*/ 4 h 202"/>
                  <a:gd name="T118" fmla="*/ 55 w 61"/>
                  <a:gd name="T119" fmla="*/ 2 h 202"/>
                  <a:gd name="T120" fmla="*/ 60 w 61"/>
                  <a:gd name="T121" fmla="*/ 0 h 20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1"/>
                  <a:gd name="T184" fmla="*/ 0 h 202"/>
                  <a:gd name="T185" fmla="*/ 61 w 61"/>
                  <a:gd name="T186" fmla="*/ 202 h 20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1" h="202">
                    <a:moveTo>
                      <a:pt x="60" y="0"/>
                    </a:moveTo>
                    <a:lnTo>
                      <a:pt x="59" y="0"/>
                    </a:lnTo>
                    <a:lnTo>
                      <a:pt x="58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6" y="1"/>
                    </a:lnTo>
                    <a:lnTo>
                      <a:pt x="43" y="2"/>
                    </a:lnTo>
                    <a:lnTo>
                      <a:pt x="40" y="2"/>
                    </a:lnTo>
                    <a:lnTo>
                      <a:pt x="38" y="3"/>
                    </a:lnTo>
                    <a:lnTo>
                      <a:pt x="36" y="4"/>
                    </a:lnTo>
                    <a:lnTo>
                      <a:pt x="33" y="4"/>
                    </a:lnTo>
                    <a:lnTo>
                      <a:pt x="30" y="5"/>
                    </a:lnTo>
                    <a:lnTo>
                      <a:pt x="27" y="6"/>
                    </a:lnTo>
                    <a:lnTo>
                      <a:pt x="26" y="7"/>
                    </a:lnTo>
                    <a:lnTo>
                      <a:pt x="23" y="8"/>
                    </a:lnTo>
                    <a:lnTo>
                      <a:pt x="20" y="10"/>
                    </a:lnTo>
                    <a:lnTo>
                      <a:pt x="18" y="11"/>
                    </a:lnTo>
                    <a:lnTo>
                      <a:pt x="15" y="14"/>
                    </a:lnTo>
                    <a:lnTo>
                      <a:pt x="14" y="15"/>
                    </a:lnTo>
                    <a:lnTo>
                      <a:pt x="12" y="17"/>
                    </a:lnTo>
                    <a:lnTo>
                      <a:pt x="9" y="19"/>
                    </a:lnTo>
                    <a:lnTo>
                      <a:pt x="8" y="21"/>
                    </a:lnTo>
                    <a:lnTo>
                      <a:pt x="6" y="24"/>
                    </a:lnTo>
                    <a:lnTo>
                      <a:pt x="4" y="26"/>
                    </a:lnTo>
                    <a:lnTo>
                      <a:pt x="3" y="30"/>
                    </a:lnTo>
                    <a:lnTo>
                      <a:pt x="2" y="33"/>
                    </a:lnTo>
                    <a:lnTo>
                      <a:pt x="2" y="36"/>
                    </a:lnTo>
                    <a:lnTo>
                      <a:pt x="1" y="39"/>
                    </a:lnTo>
                    <a:lnTo>
                      <a:pt x="1" y="43"/>
                    </a:lnTo>
                    <a:lnTo>
                      <a:pt x="1" y="46"/>
                    </a:lnTo>
                    <a:lnTo>
                      <a:pt x="0" y="49"/>
                    </a:lnTo>
                    <a:lnTo>
                      <a:pt x="0" y="51"/>
                    </a:lnTo>
                    <a:lnTo>
                      <a:pt x="0" y="55"/>
                    </a:lnTo>
                    <a:lnTo>
                      <a:pt x="0" y="57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0" y="71"/>
                    </a:lnTo>
                    <a:lnTo>
                      <a:pt x="0" y="74"/>
                    </a:lnTo>
                    <a:lnTo>
                      <a:pt x="0" y="76"/>
                    </a:lnTo>
                    <a:lnTo>
                      <a:pt x="0" y="78"/>
                    </a:lnTo>
                    <a:lnTo>
                      <a:pt x="0" y="79"/>
                    </a:lnTo>
                    <a:lnTo>
                      <a:pt x="0" y="81"/>
                    </a:lnTo>
                    <a:lnTo>
                      <a:pt x="1" y="83"/>
                    </a:lnTo>
                    <a:lnTo>
                      <a:pt x="1" y="85"/>
                    </a:lnTo>
                    <a:lnTo>
                      <a:pt x="2" y="87"/>
                    </a:lnTo>
                    <a:lnTo>
                      <a:pt x="2" y="89"/>
                    </a:lnTo>
                    <a:lnTo>
                      <a:pt x="3" y="91"/>
                    </a:lnTo>
                    <a:lnTo>
                      <a:pt x="4" y="93"/>
                    </a:lnTo>
                    <a:lnTo>
                      <a:pt x="5" y="94"/>
                    </a:lnTo>
                    <a:lnTo>
                      <a:pt x="6" y="96"/>
                    </a:lnTo>
                    <a:lnTo>
                      <a:pt x="6" y="98"/>
                    </a:lnTo>
                    <a:lnTo>
                      <a:pt x="7" y="99"/>
                    </a:lnTo>
                    <a:lnTo>
                      <a:pt x="9" y="102"/>
                    </a:lnTo>
                    <a:lnTo>
                      <a:pt x="10" y="104"/>
                    </a:lnTo>
                    <a:lnTo>
                      <a:pt x="11" y="106"/>
                    </a:lnTo>
                    <a:lnTo>
                      <a:pt x="12" y="108"/>
                    </a:lnTo>
                    <a:lnTo>
                      <a:pt x="14" y="109"/>
                    </a:lnTo>
                    <a:lnTo>
                      <a:pt x="15" y="111"/>
                    </a:lnTo>
                    <a:lnTo>
                      <a:pt x="15" y="113"/>
                    </a:lnTo>
                    <a:lnTo>
                      <a:pt x="16" y="115"/>
                    </a:lnTo>
                    <a:lnTo>
                      <a:pt x="17" y="117"/>
                    </a:lnTo>
                    <a:lnTo>
                      <a:pt x="19" y="118"/>
                    </a:lnTo>
                    <a:lnTo>
                      <a:pt x="20" y="120"/>
                    </a:lnTo>
                    <a:lnTo>
                      <a:pt x="21" y="121"/>
                    </a:lnTo>
                    <a:lnTo>
                      <a:pt x="22" y="123"/>
                    </a:lnTo>
                    <a:lnTo>
                      <a:pt x="23" y="124"/>
                    </a:lnTo>
                    <a:lnTo>
                      <a:pt x="24" y="125"/>
                    </a:lnTo>
                    <a:lnTo>
                      <a:pt x="25" y="128"/>
                    </a:lnTo>
                    <a:lnTo>
                      <a:pt x="25" y="129"/>
                    </a:lnTo>
                    <a:lnTo>
                      <a:pt x="26" y="130"/>
                    </a:lnTo>
                    <a:lnTo>
                      <a:pt x="27" y="131"/>
                    </a:lnTo>
                    <a:lnTo>
                      <a:pt x="27" y="133"/>
                    </a:lnTo>
                    <a:lnTo>
                      <a:pt x="28" y="134"/>
                    </a:lnTo>
                    <a:lnTo>
                      <a:pt x="28" y="136"/>
                    </a:lnTo>
                    <a:lnTo>
                      <a:pt x="29" y="137"/>
                    </a:lnTo>
                    <a:lnTo>
                      <a:pt x="29" y="138"/>
                    </a:lnTo>
                    <a:lnTo>
                      <a:pt x="30" y="139"/>
                    </a:lnTo>
                    <a:lnTo>
                      <a:pt x="30" y="142"/>
                    </a:lnTo>
                    <a:lnTo>
                      <a:pt x="31" y="143"/>
                    </a:lnTo>
                    <a:lnTo>
                      <a:pt x="31" y="144"/>
                    </a:lnTo>
                    <a:lnTo>
                      <a:pt x="32" y="145"/>
                    </a:lnTo>
                    <a:lnTo>
                      <a:pt x="32" y="147"/>
                    </a:lnTo>
                    <a:lnTo>
                      <a:pt x="32" y="149"/>
                    </a:lnTo>
                    <a:lnTo>
                      <a:pt x="32" y="150"/>
                    </a:lnTo>
                    <a:lnTo>
                      <a:pt x="33" y="152"/>
                    </a:lnTo>
                    <a:lnTo>
                      <a:pt x="33" y="153"/>
                    </a:lnTo>
                    <a:lnTo>
                      <a:pt x="33" y="156"/>
                    </a:lnTo>
                    <a:lnTo>
                      <a:pt x="33" y="157"/>
                    </a:lnTo>
                    <a:lnTo>
                      <a:pt x="33" y="158"/>
                    </a:lnTo>
                    <a:lnTo>
                      <a:pt x="33" y="161"/>
                    </a:lnTo>
                    <a:lnTo>
                      <a:pt x="33" y="163"/>
                    </a:lnTo>
                    <a:lnTo>
                      <a:pt x="33" y="165"/>
                    </a:lnTo>
                    <a:lnTo>
                      <a:pt x="33" y="166"/>
                    </a:lnTo>
                    <a:lnTo>
                      <a:pt x="32" y="168"/>
                    </a:lnTo>
                    <a:lnTo>
                      <a:pt x="32" y="170"/>
                    </a:lnTo>
                    <a:lnTo>
                      <a:pt x="32" y="172"/>
                    </a:lnTo>
                    <a:lnTo>
                      <a:pt x="32" y="174"/>
                    </a:lnTo>
                    <a:lnTo>
                      <a:pt x="32" y="176"/>
                    </a:lnTo>
                    <a:lnTo>
                      <a:pt x="32" y="178"/>
                    </a:lnTo>
                    <a:lnTo>
                      <a:pt x="31" y="179"/>
                    </a:lnTo>
                    <a:lnTo>
                      <a:pt x="31" y="181"/>
                    </a:lnTo>
                    <a:lnTo>
                      <a:pt x="31" y="183"/>
                    </a:lnTo>
                    <a:lnTo>
                      <a:pt x="31" y="184"/>
                    </a:lnTo>
                    <a:lnTo>
                      <a:pt x="31" y="186"/>
                    </a:lnTo>
                    <a:lnTo>
                      <a:pt x="30" y="188"/>
                    </a:lnTo>
                    <a:lnTo>
                      <a:pt x="30" y="189"/>
                    </a:lnTo>
                    <a:lnTo>
                      <a:pt x="30" y="191"/>
                    </a:lnTo>
                    <a:lnTo>
                      <a:pt x="30" y="192"/>
                    </a:lnTo>
                    <a:lnTo>
                      <a:pt x="30" y="193"/>
                    </a:lnTo>
                    <a:lnTo>
                      <a:pt x="30" y="194"/>
                    </a:lnTo>
                    <a:lnTo>
                      <a:pt x="29" y="195"/>
                    </a:lnTo>
                    <a:lnTo>
                      <a:pt x="29" y="196"/>
                    </a:lnTo>
                    <a:lnTo>
                      <a:pt x="29" y="197"/>
                    </a:lnTo>
                    <a:lnTo>
                      <a:pt x="29" y="198"/>
                    </a:lnTo>
                    <a:lnTo>
                      <a:pt x="29" y="199"/>
                    </a:lnTo>
                    <a:lnTo>
                      <a:pt x="29" y="201"/>
                    </a:lnTo>
                    <a:lnTo>
                      <a:pt x="29" y="199"/>
                    </a:lnTo>
                    <a:lnTo>
                      <a:pt x="30" y="198"/>
                    </a:lnTo>
                    <a:lnTo>
                      <a:pt x="30" y="197"/>
                    </a:lnTo>
                    <a:lnTo>
                      <a:pt x="31" y="197"/>
                    </a:lnTo>
                    <a:lnTo>
                      <a:pt x="31" y="196"/>
                    </a:lnTo>
                    <a:lnTo>
                      <a:pt x="32" y="195"/>
                    </a:lnTo>
                    <a:lnTo>
                      <a:pt x="32" y="194"/>
                    </a:lnTo>
                    <a:lnTo>
                      <a:pt x="33" y="192"/>
                    </a:lnTo>
                    <a:lnTo>
                      <a:pt x="34" y="191"/>
                    </a:lnTo>
                    <a:lnTo>
                      <a:pt x="34" y="190"/>
                    </a:lnTo>
                    <a:lnTo>
                      <a:pt x="35" y="188"/>
                    </a:lnTo>
                    <a:lnTo>
                      <a:pt x="36" y="186"/>
                    </a:lnTo>
                    <a:lnTo>
                      <a:pt x="36" y="184"/>
                    </a:lnTo>
                    <a:lnTo>
                      <a:pt x="37" y="183"/>
                    </a:lnTo>
                    <a:lnTo>
                      <a:pt x="38" y="181"/>
                    </a:lnTo>
                    <a:lnTo>
                      <a:pt x="38" y="179"/>
                    </a:lnTo>
                    <a:lnTo>
                      <a:pt x="38" y="177"/>
                    </a:lnTo>
                    <a:lnTo>
                      <a:pt x="38" y="175"/>
                    </a:lnTo>
                    <a:lnTo>
                      <a:pt x="39" y="172"/>
                    </a:lnTo>
                    <a:lnTo>
                      <a:pt x="39" y="170"/>
                    </a:lnTo>
                    <a:lnTo>
                      <a:pt x="40" y="168"/>
                    </a:lnTo>
                    <a:lnTo>
                      <a:pt x="40" y="166"/>
                    </a:lnTo>
                    <a:lnTo>
                      <a:pt x="40" y="164"/>
                    </a:lnTo>
                    <a:lnTo>
                      <a:pt x="40" y="162"/>
                    </a:lnTo>
                    <a:lnTo>
                      <a:pt x="40" y="160"/>
                    </a:lnTo>
                    <a:lnTo>
                      <a:pt x="40" y="156"/>
                    </a:lnTo>
                    <a:lnTo>
                      <a:pt x="40" y="154"/>
                    </a:lnTo>
                    <a:lnTo>
                      <a:pt x="40" y="152"/>
                    </a:lnTo>
                    <a:lnTo>
                      <a:pt x="40" y="150"/>
                    </a:lnTo>
                    <a:lnTo>
                      <a:pt x="39" y="147"/>
                    </a:lnTo>
                    <a:lnTo>
                      <a:pt x="39" y="144"/>
                    </a:lnTo>
                    <a:lnTo>
                      <a:pt x="38" y="143"/>
                    </a:lnTo>
                    <a:lnTo>
                      <a:pt x="38" y="140"/>
                    </a:lnTo>
                    <a:lnTo>
                      <a:pt x="37" y="138"/>
                    </a:lnTo>
                    <a:lnTo>
                      <a:pt x="36" y="136"/>
                    </a:lnTo>
                    <a:lnTo>
                      <a:pt x="35" y="134"/>
                    </a:lnTo>
                    <a:lnTo>
                      <a:pt x="34" y="131"/>
                    </a:lnTo>
                    <a:lnTo>
                      <a:pt x="33" y="130"/>
                    </a:lnTo>
                    <a:lnTo>
                      <a:pt x="32" y="128"/>
                    </a:lnTo>
                    <a:lnTo>
                      <a:pt x="30" y="125"/>
                    </a:lnTo>
                    <a:lnTo>
                      <a:pt x="29" y="123"/>
                    </a:lnTo>
                    <a:lnTo>
                      <a:pt x="27" y="121"/>
                    </a:lnTo>
                    <a:lnTo>
                      <a:pt x="27" y="119"/>
                    </a:lnTo>
                    <a:lnTo>
                      <a:pt x="25" y="118"/>
                    </a:lnTo>
                    <a:lnTo>
                      <a:pt x="24" y="116"/>
                    </a:lnTo>
                    <a:lnTo>
                      <a:pt x="22" y="113"/>
                    </a:lnTo>
                    <a:lnTo>
                      <a:pt x="21" y="111"/>
                    </a:lnTo>
                    <a:lnTo>
                      <a:pt x="20" y="109"/>
                    </a:lnTo>
                    <a:lnTo>
                      <a:pt x="18" y="107"/>
                    </a:lnTo>
                    <a:lnTo>
                      <a:pt x="17" y="105"/>
                    </a:lnTo>
                    <a:lnTo>
                      <a:pt x="15" y="104"/>
                    </a:lnTo>
                    <a:lnTo>
                      <a:pt x="15" y="102"/>
                    </a:lnTo>
                    <a:lnTo>
                      <a:pt x="14" y="99"/>
                    </a:lnTo>
                    <a:lnTo>
                      <a:pt x="13" y="97"/>
                    </a:lnTo>
                    <a:lnTo>
                      <a:pt x="11" y="95"/>
                    </a:lnTo>
                    <a:lnTo>
                      <a:pt x="10" y="93"/>
                    </a:lnTo>
                    <a:lnTo>
                      <a:pt x="9" y="91"/>
                    </a:lnTo>
                    <a:lnTo>
                      <a:pt x="9" y="89"/>
                    </a:lnTo>
                    <a:lnTo>
                      <a:pt x="8" y="85"/>
                    </a:lnTo>
                    <a:lnTo>
                      <a:pt x="7" y="83"/>
                    </a:lnTo>
                    <a:lnTo>
                      <a:pt x="7" y="81"/>
                    </a:lnTo>
                    <a:lnTo>
                      <a:pt x="7" y="79"/>
                    </a:lnTo>
                    <a:lnTo>
                      <a:pt x="6" y="77"/>
                    </a:lnTo>
                    <a:lnTo>
                      <a:pt x="6" y="74"/>
                    </a:lnTo>
                    <a:lnTo>
                      <a:pt x="6" y="71"/>
                    </a:lnTo>
                    <a:lnTo>
                      <a:pt x="6" y="70"/>
                    </a:lnTo>
                    <a:lnTo>
                      <a:pt x="5" y="69"/>
                    </a:lnTo>
                    <a:lnTo>
                      <a:pt x="5" y="66"/>
                    </a:lnTo>
                    <a:lnTo>
                      <a:pt x="5" y="64"/>
                    </a:lnTo>
                    <a:lnTo>
                      <a:pt x="5" y="63"/>
                    </a:lnTo>
                    <a:lnTo>
                      <a:pt x="5" y="61"/>
                    </a:lnTo>
                    <a:lnTo>
                      <a:pt x="5" y="60"/>
                    </a:lnTo>
                    <a:lnTo>
                      <a:pt x="5" y="57"/>
                    </a:lnTo>
                    <a:lnTo>
                      <a:pt x="6" y="57"/>
                    </a:lnTo>
                    <a:lnTo>
                      <a:pt x="6" y="55"/>
                    </a:lnTo>
                    <a:lnTo>
                      <a:pt x="6" y="53"/>
                    </a:lnTo>
                    <a:lnTo>
                      <a:pt x="6" y="52"/>
                    </a:lnTo>
                    <a:lnTo>
                      <a:pt x="7" y="50"/>
                    </a:lnTo>
                    <a:lnTo>
                      <a:pt x="7" y="49"/>
                    </a:lnTo>
                    <a:lnTo>
                      <a:pt x="8" y="48"/>
                    </a:lnTo>
                    <a:lnTo>
                      <a:pt x="8" y="46"/>
                    </a:lnTo>
                    <a:lnTo>
                      <a:pt x="9" y="44"/>
                    </a:lnTo>
                    <a:lnTo>
                      <a:pt x="10" y="44"/>
                    </a:lnTo>
                    <a:lnTo>
                      <a:pt x="10" y="43"/>
                    </a:lnTo>
                    <a:lnTo>
                      <a:pt x="11" y="40"/>
                    </a:lnTo>
                    <a:lnTo>
                      <a:pt x="12" y="39"/>
                    </a:lnTo>
                    <a:lnTo>
                      <a:pt x="13" y="38"/>
                    </a:lnTo>
                    <a:lnTo>
                      <a:pt x="14" y="36"/>
                    </a:lnTo>
                    <a:lnTo>
                      <a:pt x="15" y="35"/>
                    </a:lnTo>
                    <a:lnTo>
                      <a:pt x="15" y="33"/>
                    </a:lnTo>
                    <a:lnTo>
                      <a:pt x="16" y="32"/>
                    </a:lnTo>
                    <a:lnTo>
                      <a:pt x="17" y="30"/>
                    </a:lnTo>
                    <a:lnTo>
                      <a:pt x="18" y="29"/>
                    </a:lnTo>
                    <a:lnTo>
                      <a:pt x="20" y="26"/>
                    </a:lnTo>
                    <a:lnTo>
                      <a:pt x="21" y="25"/>
                    </a:lnTo>
                    <a:lnTo>
                      <a:pt x="23" y="23"/>
                    </a:lnTo>
                    <a:lnTo>
                      <a:pt x="24" y="22"/>
                    </a:lnTo>
                    <a:lnTo>
                      <a:pt x="26" y="20"/>
                    </a:lnTo>
                    <a:lnTo>
                      <a:pt x="27" y="19"/>
                    </a:lnTo>
                    <a:lnTo>
                      <a:pt x="29" y="17"/>
                    </a:lnTo>
                    <a:lnTo>
                      <a:pt x="30" y="16"/>
                    </a:lnTo>
                    <a:lnTo>
                      <a:pt x="32" y="15"/>
                    </a:lnTo>
                    <a:lnTo>
                      <a:pt x="34" y="14"/>
                    </a:lnTo>
                    <a:lnTo>
                      <a:pt x="36" y="12"/>
                    </a:lnTo>
                    <a:lnTo>
                      <a:pt x="38" y="11"/>
                    </a:lnTo>
                    <a:lnTo>
                      <a:pt x="39" y="10"/>
                    </a:lnTo>
                    <a:lnTo>
                      <a:pt x="41" y="9"/>
                    </a:lnTo>
                    <a:lnTo>
                      <a:pt x="42" y="8"/>
                    </a:lnTo>
                    <a:lnTo>
                      <a:pt x="44" y="7"/>
                    </a:lnTo>
                    <a:lnTo>
                      <a:pt x="46" y="6"/>
                    </a:lnTo>
                    <a:lnTo>
                      <a:pt x="48" y="5"/>
                    </a:lnTo>
                    <a:lnTo>
                      <a:pt x="50" y="4"/>
                    </a:lnTo>
                    <a:lnTo>
                      <a:pt x="51" y="3"/>
                    </a:lnTo>
                    <a:lnTo>
                      <a:pt x="53" y="3"/>
                    </a:lnTo>
                    <a:lnTo>
                      <a:pt x="54" y="2"/>
                    </a:lnTo>
                    <a:lnTo>
                      <a:pt x="55" y="2"/>
                    </a:lnTo>
                    <a:lnTo>
                      <a:pt x="57" y="1"/>
                    </a:lnTo>
                    <a:lnTo>
                      <a:pt x="58" y="1"/>
                    </a:lnTo>
                    <a:lnTo>
                      <a:pt x="59" y="0"/>
                    </a:lnTo>
                    <a:lnTo>
                      <a:pt x="6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22" name="Freeform 210"/>
              <p:cNvSpPr>
                <a:spLocks/>
              </p:cNvSpPr>
              <p:nvPr/>
            </p:nvSpPr>
            <p:spPr bwMode="auto">
              <a:xfrm>
                <a:off x="2319" y="1937"/>
                <a:ext cx="65" cy="187"/>
              </a:xfrm>
              <a:custGeom>
                <a:avLst/>
                <a:gdLst>
                  <a:gd name="T0" fmla="*/ 4 w 50"/>
                  <a:gd name="T1" fmla="*/ 6 h 112"/>
                  <a:gd name="T2" fmla="*/ 12 w 50"/>
                  <a:gd name="T3" fmla="*/ 16 h 112"/>
                  <a:gd name="T4" fmla="*/ 18 w 50"/>
                  <a:gd name="T5" fmla="*/ 25 h 112"/>
                  <a:gd name="T6" fmla="*/ 24 w 50"/>
                  <a:gd name="T7" fmla="*/ 35 h 112"/>
                  <a:gd name="T8" fmla="*/ 29 w 50"/>
                  <a:gd name="T9" fmla="*/ 44 h 112"/>
                  <a:gd name="T10" fmla="*/ 34 w 50"/>
                  <a:gd name="T11" fmla="*/ 53 h 112"/>
                  <a:gd name="T12" fmla="*/ 38 w 50"/>
                  <a:gd name="T13" fmla="*/ 64 h 112"/>
                  <a:gd name="T14" fmla="*/ 42 w 50"/>
                  <a:gd name="T15" fmla="*/ 74 h 112"/>
                  <a:gd name="T16" fmla="*/ 45 w 50"/>
                  <a:gd name="T17" fmla="*/ 86 h 112"/>
                  <a:gd name="T18" fmla="*/ 47 w 50"/>
                  <a:gd name="T19" fmla="*/ 98 h 112"/>
                  <a:gd name="T20" fmla="*/ 49 w 50"/>
                  <a:gd name="T21" fmla="*/ 111 h 112"/>
                  <a:gd name="T22" fmla="*/ 48 w 50"/>
                  <a:gd name="T23" fmla="*/ 107 h 112"/>
                  <a:gd name="T24" fmla="*/ 46 w 50"/>
                  <a:gd name="T25" fmla="*/ 104 h 112"/>
                  <a:gd name="T26" fmla="*/ 45 w 50"/>
                  <a:gd name="T27" fmla="*/ 102 h 112"/>
                  <a:gd name="T28" fmla="*/ 44 w 50"/>
                  <a:gd name="T29" fmla="*/ 99 h 112"/>
                  <a:gd name="T30" fmla="*/ 42 w 50"/>
                  <a:gd name="T31" fmla="*/ 96 h 112"/>
                  <a:gd name="T32" fmla="*/ 41 w 50"/>
                  <a:gd name="T33" fmla="*/ 93 h 112"/>
                  <a:gd name="T34" fmla="*/ 40 w 50"/>
                  <a:gd name="T35" fmla="*/ 91 h 112"/>
                  <a:gd name="T36" fmla="*/ 39 w 50"/>
                  <a:gd name="T37" fmla="*/ 91 h 112"/>
                  <a:gd name="T38" fmla="*/ 38 w 50"/>
                  <a:gd name="T39" fmla="*/ 94 h 112"/>
                  <a:gd name="T40" fmla="*/ 36 w 50"/>
                  <a:gd name="T41" fmla="*/ 98 h 112"/>
                  <a:gd name="T42" fmla="*/ 34 w 50"/>
                  <a:gd name="T43" fmla="*/ 100 h 112"/>
                  <a:gd name="T44" fmla="*/ 31 w 50"/>
                  <a:gd name="T45" fmla="*/ 103 h 112"/>
                  <a:gd name="T46" fmla="*/ 27 w 50"/>
                  <a:gd name="T47" fmla="*/ 105 h 112"/>
                  <a:gd name="T48" fmla="*/ 24 w 50"/>
                  <a:gd name="T49" fmla="*/ 106 h 112"/>
                  <a:gd name="T50" fmla="*/ 20 w 50"/>
                  <a:gd name="T51" fmla="*/ 106 h 112"/>
                  <a:gd name="T52" fmla="*/ 16 w 50"/>
                  <a:gd name="T53" fmla="*/ 106 h 112"/>
                  <a:gd name="T54" fmla="*/ 13 w 50"/>
                  <a:gd name="T55" fmla="*/ 104 h 112"/>
                  <a:gd name="T56" fmla="*/ 11 w 50"/>
                  <a:gd name="T57" fmla="*/ 102 h 112"/>
                  <a:gd name="T58" fmla="*/ 8 w 50"/>
                  <a:gd name="T59" fmla="*/ 98 h 112"/>
                  <a:gd name="T60" fmla="*/ 7 w 50"/>
                  <a:gd name="T61" fmla="*/ 96 h 112"/>
                  <a:gd name="T62" fmla="*/ 5 w 50"/>
                  <a:gd name="T63" fmla="*/ 95 h 112"/>
                  <a:gd name="T64" fmla="*/ 4 w 50"/>
                  <a:gd name="T65" fmla="*/ 93 h 112"/>
                  <a:gd name="T66" fmla="*/ 1 w 50"/>
                  <a:gd name="T67" fmla="*/ 90 h 112"/>
                  <a:gd name="T68" fmla="*/ 0 w 50"/>
                  <a:gd name="T69" fmla="*/ 88 h 112"/>
                  <a:gd name="T70" fmla="*/ 3 w 50"/>
                  <a:gd name="T71" fmla="*/ 92 h 112"/>
                  <a:gd name="T72" fmla="*/ 7 w 50"/>
                  <a:gd name="T73" fmla="*/ 94 h 112"/>
                  <a:gd name="T74" fmla="*/ 11 w 50"/>
                  <a:gd name="T75" fmla="*/ 98 h 112"/>
                  <a:gd name="T76" fmla="*/ 13 w 50"/>
                  <a:gd name="T77" fmla="*/ 98 h 112"/>
                  <a:gd name="T78" fmla="*/ 17 w 50"/>
                  <a:gd name="T79" fmla="*/ 99 h 112"/>
                  <a:gd name="T80" fmla="*/ 20 w 50"/>
                  <a:gd name="T81" fmla="*/ 98 h 112"/>
                  <a:gd name="T82" fmla="*/ 23 w 50"/>
                  <a:gd name="T83" fmla="*/ 98 h 112"/>
                  <a:gd name="T84" fmla="*/ 25 w 50"/>
                  <a:gd name="T85" fmla="*/ 95 h 112"/>
                  <a:gd name="T86" fmla="*/ 28 w 50"/>
                  <a:gd name="T87" fmla="*/ 92 h 112"/>
                  <a:gd name="T88" fmla="*/ 31 w 50"/>
                  <a:gd name="T89" fmla="*/ 88 h 112"/>
                  <a:gd name="T90" fmla="*/ 33 w 50"/>
                  <a:gd name="T91" fmla="*/ 82 h 112"/>
                  <a:gd name="T92" fmla="*/ 34 w 50"/>
                  <a:gd name="T93" fmla="*/ 75 h 112"/>
                  <a:gd name="T94" fmla="*/ 33 w 50"/>
                  <a:gd name="T95" fmla="*/ 67 h 112"/>
                  <a:gd name="T96" fmla="*/ 30 w 50"/>
                  <a:gd name="T97" fmla="*/ 59 h 112"/>
                  <a:gd name="T98" fmla="*/ 26 w 50"/>
                  <a:gd name="T99" fmla="*/ 49 h 112"/>
                  <a:gd name="T100" fmla="*/ 23 w 50"/>
                  <a:gd name="T101" fmla="*/ 40 h 112"/>
                  <a:gd name="T102" fmla="*/ 18 w 50"/>
                  <a:gd name="T103" fmla="*/ 31 h 112"/>
                  <a:gd name="T104" fmla="*/ 12 w 50"/>
                  <a:gd name="T105" fmla="*/ 22 h 112"/>
                  <a:gd name="T106" fmla="*/ 8 w 50"/>
                  <a:gd name="T107" fmla="*/ 15 h 112"/>
                  <a:gd name="T108" fmla="*/ 4 w 50"/>
                  <a:gd name="T109" fmla="*/ 7 h 112"/>
                  <a:gd name="T110" fmla="*/ 0 w 50"/>
                  <a:gd name="T111" fmla="*/ 2 h 112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0"/>
                  <a:gd name="T169" fmla="*/ 0 h 112"/>
                  <a:gd name="T170" fmla="*/ 50 w 50"/>
                  <a:gd name="T171" fmla="*/ 112 h 112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0" h="112">
                    <a:moveTo>
                      <a:pt x="0" y="0"/>
                    </a:moveTo>
                    <a:lnTo>
                      <a:pt x="2" y="3"/>
                    </a:lnTo>
                    <a:lnTo>
                      <a:pt x="4" y="6"/>
                    </a:lnTo>
                    <a:lnTo>
                      <a:pt x="7" y="10"/>
                    </a:lnTo>
                    <a:lnTo>
                      <a:pt x="10" y="12"/>
                    </a:lnTo>
                    <a:lnTo>
                      <a:pt x="12" y="16"/>
                    </a:lnTo>
                    <a:lnTo>
                      <a:pt x="13" y="19"/>
                    </a:lnTo>
                    <a:lnTo>
                      <a:pt x="16" y="22"/>
                    </a:lnTo>
                    <a:lnTo>
                      <a:pt x="18" y="25"/>
                    </a:lnTo>
                    <a:lnTo>
                      <a:pt x="20" y="29"/>
                    </a:lnTo>
                    <a:lnTo>
                      <a:pt x="22" y="32"/>
                    </a:lnTo>
                    <a:lnTo>
                      <a:pt x="24" y="35"/>
                    </a:lnTo>
                    <a:lnTo>
                      <a:pt x="25" y="38"/>
                    </a:lnTo>
                    <a:lnTo>
                      <a:pt x="27" y="40"/>
                    </a:lnTo>
                    <a:lnTo>
                      <a:pt x="29" y="44"/>
                    </a:lnTo>
                    <a:lnTo>
                      <a:pt x="31" y="47"/>
                    </a:lnTo>
                    <a:lnTo>
                      <a:pt x="33" y="50"/>
                    </a:lnTo>
                    <a:lnTo>
                      <a:pt x="34" y="53"/>
                    </a:lnTo>
                    <a:lnTo>
                      <a:pt x="36" y="57"/>
                    </a:lnTo>
                    <a:lnTo>
                      <a:pt x="36" y="60"/>
                    </a:lnTo>
                    <a:lnTo>
                      <a:pt x="38" y="64"/>
                    </a:lnTo>
                    <a:lnTo>
                      <a:pt x="39" y="67"/>
                    </a:lnTo>
                    <a:lnTo>
                      <a:pt x="40" y="71"/>
                    </a:lnTo>
                    <a:lnTo>
                      <a:pt x="42" y="74"/>
                    </a:lnTo>
                    <a:lnTo>
                      <a:pt x="43" y="78"/>
                    </a:lnTo>
                    <a:lnTo>
                      <a:pt x="44" y="81"/>
                    </a:lnTo>
                    <a:lnTo>
                      <a:pt x="45" y="86"/>
                    </a:lnTo>
                    <a:lnTo>
                      <a:pt x="46" y="89"/>
                    </a:lnTo>
                    <a:lnTo>
                      <a:pt x="46" y="93"/>
                    </a:lnTo>
                    <a:lnTo>
                      <a:pt x="47" y="98"/>
                    </a:lnTo>
                    <a:lnTo>
                      <a:pt x="48" y="102"/>
                    </a:lnTo>
                    <a:lnTo>
                      <a:pt x="49" y="106"/>
                    </a:lnTo>
                    <a:lnTo>
                      <a:pt x="49" y="111"/>
                    </a:lnTo>
                    <a:lnTo>
                      <a:pt x="49" y="109"/>
                    </a:lnTo>
                    <a:lnTo>
                      <a:pt x="48" y="108"/>
                    </a:lnTo>
                    <a:lnTo>
                      <a:pt x="48" y="107"/>
                    </a:lnTo>
                    <a:lnTo>
                      <a:pt x="47" y="106"/>
                    </a:lnTo>
                    <a:lnTo>
                      <a:pt x="47" y="105"/>
                    </a:lnTo>
                    <a:lnTo>
                      <a:pt x="46" y="104"/>
                    </a:lnTo>
                    <a:lnTo>
                      <a:pt x="46" y="103"/>
                    </a:lnTo>
                    <a:lnTo>
                      <a:pt x="45" y="103"/>
                    </a:lnTo>
                    <a:lnTo>
                      <a:pt x="45" y="102"/>
                    </a:lnTo>
                    <a:lnTo>
                      <a:pt x="45" y="100"/>
                    </a:lnTo>
                    <a:lnTo>
                      <a:pt x="44" y="100"/>
                    </a:lnTo>
                    <a:lnTo>
                      <a:pt x="44" y="99"/>
                    </a:lnTo>
                    <a:lnTo>
                      <a:pt x="43" y="98"/>
                    </a:lnTo>
                    <a:lnTo>
                      <a:pt x="42" y="96"/>
                    </a:lnTo>
                    <a:lnTo>
                      <a:pt x="42" y="95"/>
                    </a:lnTo>
                    <a:lnTo>
                      <a:pt x="41" y="94"/>
                    </a:lnTo>
                    <a:lnTo>
                      <a:pt x="41" y="93"/>
                    </a:lnTo>
                    <a:lnTo>
                      <a:pt x="40" y="93"/>
                    </a:lnTo>
                    <a:lnTo>
                      <a:pt x="40" y="92"/>
                    </a:lnTo>
                    <a:lnTo>
                      <a:pt x="40" y="91"/>
                    </a:lnTo>
                    <a:lnTo>
                      <a:pt x="39" y="90"/>
                    </a:lnTo>
                    <a:lnTo>
                      <a:pt x="39" y="89"/>
                    </a:lnTo>
                    <a:lnTo>
                      <a:pt x="39" y="91"/>
                    </a:lnTo>
                    <a:lnTo>
                      <a:pt x="39" y="92"/>
                    </a:lnTo>
                    <a:lnTo>
                      <a:pt x="38" y="93"/>
                    </a:lnTo>
                    <a:lnTo>
                      <a:pt x="38" y="94"/>
                    </a:lnTo>
                    <a:lnTo>
                      <a:pt x="37" y="95"/>
                    </a:lnTo>
                    <a:lnTo>
                      <a:pt x="37" y="96"/>
                    </a:lnTo>
                    <a:lnTo>
                      <a:pt x="36" y="98"/>
                    </a:lnTo>
                    <a:lnTo>
                      <a:pt x="35" y="99"/>
                    </a:lnTo>
                    <a:lnTo>
                      <a:pt x="34" y="100"/>
                    </a:lnTo>
                    <a:lnTo>
                      <a:pt x="33" y="102"/>
                    </a:lnTo>
                    <a:lnTo>
                      <a:pt x="32" y="103"/>
                    </a:lnTo>
                    <a:lnTo>
                      <a:pt x="31" y="103"/>
                    </a:lnTo>
                    <a:lnTo>
                      <a:pt x="30" y="104"/>
                    </a:lnTo>
                    <a:lnTo>
                      <a:pt x="28" y="104"/>
                    </a:lnTo>
                    <a:lnTo>
                      <a:pt x="27" y="105"/>
                    </a:lnTo>
                    <a:lnTo>
                      <a:pt x="26" y="105"/>
                    </a:lnTo>
                    <a:lnTo>
                      <a:pt x="24" y="106"/>
                    </a:lnTo>
                    <a:lnTo>
                      <a:pt x="23" y="106"/>
                    </a:lnTo>
                    <a:lnTo>
                      <a:pt x="22" y="106"/>
                    </a:lnTo>
                    <a:lnTo>
                      <a:pt x="20" y="106"/>
                    </a:lnTo>
                    <a:lnTo>
                      <a:pt x="19" y="106"/>
                    </a:lnTo>
                    <a:lnTo>
                      <a:pt x="18" y="106"/>
                    </a:lnTo>
                    <a:lnTo>
                      <a:pt x="16" y="106"/>
                    </a:lnTo>
                    <a:lnTo>
                      <a:pt x="15" y="105"/>
                    </a:lnTo>
                    <a:lnTo>
                      <a:pt x="14" y="105"/>
                    </a:lnTo>
                    <a:lnTo>
                      <a:pt x="13" y="104"/>
                    </a:lnTo>
                    <a:lnTo>
                      <a:pt x="12" y="104"/>
                    </a:lnTo>
                    <a:lnTo>
                      <a:pt x="12" y="103"/>
                    </a:lnTo>
                    <a:lnTo>
                      <a:pt x="11" y="102"/>
                    </a:lnTo>
                    <a:lnTo>
                      <a:pt x="10" y="100"/>
                    </a:lnTo>
                    <a:lnTo>
                      <a:pt x="9" y="99"/>
                    </a:lnTo>
                    <a:lnTo>
                      <a:pt x="8" y="98"/>
                    </a:lnTo>
                    <a:lnTo>
                      <a:pt x="7" y="98"/>
                    </a:lnTo>
                    <a:lnTo>
                      <a:pt x="7" y="96"/>
                    </a:lnTo>
                    <a:lnTo>
                      <a:pt x="6" y="96"/>
                    </a:lnTo>
                    <a:lnTo>
                      <a:pt x="6" y="95"/>
                    </a:lnTo>
                    <a:lnTo>
                      <a:pt x="5" y="95"/>
                    </a:lnTo>
                    <a:lnTo>
                      <a:pt x="5" y="94"/>
                    </a:lnTo>
                    <a:lnTo>
                      <a:pt x="4" y="94"/>
                    </a:lnTo>
                    <a:lnTo>
                      <a:pt x="4" y="93"/>
                    </a:lnTo>
                    <a:lnTo>
                      <a:pt x="3" y="92"/>
                    </a:lnTo>
                    <a:lnTo>
                      <a:pt x="2" y="91"/>
                    </a:lnTo>
                    <a:lnTo>
                      <a:pt x="1" y="90"/>
                    </a:lnTo>
                    <a:lnTo>
                      <a:pt x="0" y="89"/>
                    </a:lnTo>
                    <a:lnTo>
                      <a:pt x="0" y="88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3" y="92"/>
                    </a:lnTo>
                    <a:lnTo>
                      <a:pt x="4" y="93"/>
                    </a:lnTo>
                    <a:lnTo>
                      <a:pt x="6" y="94"/>
                    </a:lnTo>
                    <a:lnTo>
                      <a:pt x="7" y="94"/>
                    </a:lnTo>
                    <a:lnTo>
                      <a:pt x="8" y="95"/>
                    </a:lnTo>
                    <a:lnTo>
                      <a:pt x="9" y="96"/>
                    </a:lnTo>
                    <a:lnTo>
                      <a:pt x="11" y="98"/>
                    </a:lnTo>
                    <a:lnTo>
                      <a:pt x="12" y="98"/>
                    </a:lnTo>
                    <a:lnTo>
                      <a:pt x="13" y="98"/>
                    </a:lnTo>
                    <a:lnTo>
                      <a:pt x="14" y="98"/>
                    </a:lnTo>
                    <a:lnTo>
                      <a:pt x="16" y="98"/>
                    </a:lnTo>
                    <a:lnTo>
                      <a:pt x="17" y="99"/>
                    </a:lnTo>
                    <a:lnTo>
                      <a:pt x="18" y="99"/>
                    </a:lnTo>
                    <a:lnTo>
                      <a:pt x="19" y="98"/>
                    </a:lnTo>
                    <a:lnTo>
                      <a:pt x="20" y="98"/>
                    </a:lnTo>
                    <a:lnTo>
                      <a:pt x="21" y="98"/>
                    </a:lnTo>
                    <a:lnTo>
                      <a:pt x="22" y="98"/>
                    </a:lnTo>
                    <a:lnTo>
                      <a:pt x="23" y="98"/>
                    </a:lnTo>
                    <a:lnTo>
                      <a:pt x="24" y="98"/>
                    </a:lnTo>
                    <a:lnTo>
                      <a:pt x="24" y="96"/>
                    </a:lnTo>
                    <a:lnTo>
                      <a:pt x="25" y="95"/>
                    </a:lnTo>
                    <a:lnTo>
                      <a:pt x="26" y="94"/>
                    </a:lnTo>
                    <a:lnTo>
                      <a:pt x="27" y="93"/>
                    </a:lnTo>
                    <a:lnTo>
                      <a:pt x="28" y="92"/>
                    </a:lnTo>
                    <a:lnTo>
                      <a:pt x="29" y="91"/>
                    </a:lnTo>
                    <a:lnTo>
                      <a:pt x="30" y="90"/>
                    </a:lnTo>
                    <a:lnTo>
                      <a:pt x="31" y="88"/>
                    </a:lnTo>
                    <a:lnTo>
                      <a:pt x="31" y="86"/>
                    </a:lnTo>
                    <a:lnTo>
                      <a:pt x="32" y="85"/>
                    </a:lnTo>
                    <a:lnTo>
                      <a:pt x="33" y="82"/>
                    </a:lnTo>
                    <a:lnTo>
                      <a:pt x="33" y="80"/>
                    </a:lnTo>
                    <a:lnTo>
                      <a:pt x="34" y="78"/>
                    </a:lnTo>
                    <a:lnTo>
                      <a:pt x="34" y="75"/>
                    </a:lnTo>
                    <a:lnTo>
                      <a:pt x="33" y="73"/>
                    </a:lnTo>
                    <a:lnTo>
                      <a:pt x="33" y="70"/>
                    </a:lnTo>
                    <a:lnTo>
                      <a:pt x="33" y="67"/>
                    </a:lnTo>
                    <a:lnTo>
                      <a:pt x="32" y="64"/>
                    </a:lnTo>
                    <a:lnTo>
                      <a:pt x="31" y="62"/>
                    </a:lnTo>
                    <a:lnTo>
                      <a:pt x="30" y="59"/>
                    </a:lnTo>
                    <a:lnTo>
                      <a:pt x="29" y="56"/>
                    </a:lnTo>
                    <a:lnTo>
                      <a:pt x="28" y="52"/>
                    </a:lnTo>
                    <a:lnTo>
                      <a:pt x="26" y="49"/>
                    </a:lnTo>
                    <a:lnTo>
                      <a:pt x="25" y="46"/>
                    </a:lnTo>
                    <a:lnTo>
                      <a:pt x="24" y="43"/>
                    </a:lnTo>
                    <a:lnTo>
                      <a:pt x="23" y="40"/>
                    </a:lnTo>
                    <a:lnTo>
                      <a:pt x="21" y="37"/>
                    </a:lnTo>
                    <a:lnTo>
                      <a:pt x="19" y="34"/>
                    </a:lnTo>
                    <a:lnTo>
                      <a:pt x="18" y="31"/>
                    </a:lnTo>
                    <a:lnTo>
                      <a:pt x="16" y="28"/>
                    </a:lnTo>
                    <a:lnTo>
                      <a:pt x="14" y="25"/>
                    </a:lnTo>
                    <a:lnTo>
                      <a:pt x="12" y="22"/>
                    </a:lnTo>
                    <a:lnTo>
                      <a:pt x="12" y="19"/>
                    </a:lnTo>
                    <a:lnTo>
                      <a:pt x="10" y="17"/>
                    </a:lnTo>
                    <a:lnTo>
                      <a:pt x="8" y="15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1" y="3"/>
                    </a:lnTo>
                    <a:lnTo>
                      <a:pt x="0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23" name="Freeform 211"/>
              <p:cNvSpPr>
                <a:spLocks/>
              </p:cNvSpPr>
              <p:nvPr/>
            </p:nvSpPr>
            <p:spPr bwMode="auto">
              <a:xfrm>
                <a:off x="2345" y="2165"/>
                <a:ext cx="89" cy="317"/>
              </a:xfrm>
              <a:custGeom>
                <a:avLst/>
                <a:gdLst>
                  <a:gd name="T0" fmla="*/ 64 w 68"/>
                  <a:gd name="T1" fmla="*/ 39 h 190"/>
                  <a:gd name="T2" fmla="*/ 60 w 68"/>
                  <a:gd name="T3" fmla="*/ 34 h 190"/>
                  <a:gd name="T4" fmla="*/ 56 w 68"/>
                  <a:gd name="T5" fmla="*/ 26 h 190"/>
                  <a:gd name="T6" fmla="*/ 50 w 68"/>
                  <a:gd name="T7" fmla="*/ 19 h 190"/>
                  <a:gd name="T8" fmla="*/ 44 w 68"/>
                  <a:gd name="T9" fmla="*/ 12 h 190"/>
                  <a:gd name="T10" fmla="*/ 36 w 68"/>
                  <a:gd name="T11" fmla="*/ 6 h 190"/>
                  <a:gd name="T12" fmla="*/ 28 w 68"/>
                  <a:gd name="T13" fmla="*/ 1 h 190"/>
                  <a:gd name="T14" fmla="*/ 22 w 68"/>
                  <a:gd name="T15" fmla="*/ 0 h 190"/>
                  <a:gd name="T16" fmla="*/ 15 w 68"/>
                  <a:gd name="T17" fmla="*/ 0 h 190"/>
                  <a:gd name="T18" fmla="*/ 11 w 68"/>
                  <a:gd name="T19" fmla="*/ 0 h 190"/>
                  <a:gd name="T20" fmla="*/ 6 w 68"/>
                  <a:gd name="T21" fmla="*/ 2 h 190"/>
                  <a:gd name="T22" fmla="*/ 2 w 68"/>
                  <a:gd name="T23" fmla="*/ 6 h 190"/>
                  <a:gd name="T24" fmla="*/ 0 w 68"/>
                  <a:gd name="T25" fmla="*/ 11 h 190"/>
                  <a:gd name="T26" fmla="*/ 0 w 68"/>
                  <a:gd name="T27" fmla="*/ 16 h 190"/>
                  <a:gd name="T28" fmla="*/ 0 w 68"/>
                  <a:gd name="T29" fmla="*/ 22 h 190"/>
                  <a:gd name="T30" fmla="*/ 0 w 68"/>
                  <a:gd name="T31" fmla="*/ 27 h 190"/>
                  <a:gd name="T32" fmla="*/ 0 w 68"/>
                  <a:gd name="T33" fmla="*/ 33 h 190"/>
                  <a:gd name="T34" fmla="*/ 3 w 68"/>
                  <a:gd name="T35" fmla="*/ 37 h 190"/>
                  <a:gd name="T36" fmla="*/ 7 w 68"/>
                  <a:gd name="T37" fmla="*/ 42 h 190"/>
                  <a:gd name="T38" fmla="*/ 11 w 68"/>
                  <a:gd name="T39" fmla="*/ 50 h 190"/>
                  <a:gd name="T40" fmla="*/ 17 w 68"/>
                  <a:gd name="T41" fmla="*/ 56 h 190"/>
                  <a:gd name="T42" fmla="*/ 22 w 68"/>
                  <a:gd name="T43" fmla="*/ 64 h 190"/>
                  <a:gd name="T44" fmla="*/ 24 w 68"/>
                  <a:gd name="T45" fmla="*/ 70 h 190"/>
                  <a:gd name="T46" fmla="*/ 26 w 68"/>
                  <a:gd name="T47" fmla="*/ 77 h 190"/>
                  <a:gd name="T48" fmla="*/ 29 w 68"/>
                  <a:gd name="T49" fmla="*/ 86 h 190"/>
                  <a:gd name="T50" fmla="*/ 32 w 68"/>
                  <a:gd name="T51" fmla="*/ 97 h 190"/>
                  <a:gd name="T52" fmla="*/ 36 w 68"/>
                  <a:gd name="T53" fmla="*/ 111 h 190"/>
                  <a:gd name="T54" fmla="*/ 40 w 68"/>
                  <a:gd name="T55" fmla="*/ 125 h 190"/>
                  <a:gd name="T56" fmla="*/ 44 w 68"/>
                  <a:gd name="T57" fmla="*/ 139 h 190"/>
                  <a:gd name="T58" fmla="*/ 46 w 68"/>
                  <a:gd name="T59" fmla="*/ 152 h 190"/>
                  <a:gd name="T60" fmla="*/ 49 w 68"/>
                  <a:gd name="T61" fmla="*/ 163 h 190"/>
                  <a:gd name="T62" fmla="*/ 53 w 68"/>
                  <a:gd name="T63" fmla="*/ 172 h 190"/>
                  <a:gd name="T64" fmla="*/ 57 w 68"/>
                  <a:gd name="T65" fmla="*/ 179 h 190"/>
                  <a:gd name="T66" fmla="*/ 61 w 68"/>
                  <a:gd name="T67" fmla="*/ 185 h 190"/>
                  <a:gd name="T68" fmla="*/ 65 w 68"/>
                  <a:gd name="T69" fmla="*/ 187 h 190"/>
                  <a:gd name="T70" fmla="*/ 65 w 68"/>
                  <a:gd name="T71" fmla="*/ 186 h 190"/>
                  <a:gd name="T72" fmla="*/ 62 w 68"/>
                  <a:gd name="T73" fmla="*/ 182 h 190"/>
                  <a:gd name="T74" fmla="*/ 58 w 68"/>
                  <a:gd name="T75" fmla="*/ 174 h 190"/>
                  <a:gd name="T76" fmla="*/ 55 w 68"/>
                  <a:gd name="T77" fmla="*/ 167 h 190"/>
                  <a:gd name="T78" fmla="*/ 51 w 68"/>
                  <a:gd name="T79" fmla="*/ 159 h 190"/>
                  <a:gd name="T80" fmla="*/ 48 w 68"/>
                  <a:gd name="T81" fmla="*/ 151 h 190"/>
                  <a:gd name="T82" fmla="*/ 46 w 68"/>
                  <a:gd name="T83" fmla="*/ 144 h 190"/>
                  <a:gd name="T84" fmla="*/ 44 w 68"/>
                  <a:gd name="T85" fmla="*/ 133 h 190"/>
                  <a:gd name="T86" fmla="*/ 42 w 68"/>
                  <a:gd name="T87" fmla="*/ 121 h 190"/>
                  <a:gd name="T88" fmla="*/ 39 w 68"/>
                  <a:gd name="T89" fmla="*/ 107 h 190"/>
                  <a:gd name="T90" fmla="*/ 36 w 68"/>
                  <a:gd name="T91" fmla="*/ 94 h 190"/>
                  <a:gd name="T92" fmla="*/ 33 w 68"/>
                  <a:gd name="T93" fmla="*/ 82 h 190"/>
                  <a:gd name="T94" fmla="*/ 29 w 68"/>
                  <a:gd name="T95" fmla="*/ 72 h 190"/>
                  <a:gd name="T96" fmla="*/ 24 w 68"/>
                  <a:gd name="T97" fmla="*/ 60 h 190"/>
                  <a:gd name="T98" fmla="*/ 18 w 68"/>
                  <a:gd name="T99" fmla="*/ 49 h 190"/>
                  <a:gd name="T100" fmla="*/ 12 w 68"/>
                  <a:gd name="T101" fmla="*/ 38 h 190"/>
                  <a:gd name="T102" fmla="*/ 8 w 68"/>
                  <a:gd name="T103" fmla="*/ 28 h 190"/>
                  <a:gd name="T104" fmla="*/ 6 w 68"/>
                  <a:gd name="T105" fmla="*/ 21 h 190"/>
                  <a:gd name="T106" fmla="*/ 8 w 68"/>
                  <a:gd name="T107" fmla="*/ 16 h 190"/>
                  <a:gd name="T108" fmla="*/ 18 w 68"/>
                  <a:gd name="T109" fmla="*/ 11 h 190"/>
                  <a:gd name="T110" fmla="*/ 28 w 68"/>
                  <a:gd name="T111" fmla="*/ 11 h 190"/>
                  <a:gd name="T112" fmla="*/ 37 w 68"/>
                  <a:gd name="T113" fmla="*/ 15 h 190"/>
                  <a:gd name="T114" fmla="*/ 46 w 68"/>
                  <a:gd name="T115" fmla="*/ 22 h 190"/>
                  <a:gd name="T116" fmla="*/ 55 w 68"/>
                  <a:gd name="T117" fmla="*/ 30 h 190"/>
                  <a:gd name="T118" fmla="*/ 62 w 68"/>
                  <a:gd name="T119" fmla="*/ 39 h 19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8"/>
                  <a:gd name="T181" fmla="*/ 0 h 190"/>
                  <a:gd name="T182" fmla="*/ 68 w 68"/>
                  <a:gd name="T183" fmla="*/ 190 h 19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8" h="190">
                    <a:moveTo>
                      <a:pt x="66" y="42"/>
                    </a:moveTo>
                    <a:lnTo>
                      <a:pt x="65" y="42"/>
                    </a:lnTo>
                    <a:lnTo>
                      <a:pt x="65" y="41"/>
                    </a:lnTo>
                    <a:lnTo>
                      <a:pt x="64" y="40"/>
                    </a:lnTo>
                    <a:lnTo>
                      <a:pt x="64" y="39"/>
                    </a:lnTo>
                    <a:lnTo>
                      <a:pt x="63" y="38"/>
                    </a:lnTo>
                    <a:lnTo>
                      <a:pt x="63" y="37"/>
                    </a:lnTo>
                    <a:lnTo>
                      <a:pt x="62" y="36"/>
                    </a:lnTo>
                    <a:lnTo>
                      <a:pt x="61" y="35"/>
                    </a:lnTo>
                    <a:lnTo>
                      <a:pt x="60" y="34"/>
                    </a:lnTo>
                    <a:lnTo>
                      <a:pt x="60" y="33"/>
                    </a:lnTo>
                    <a:lnTo>
                      <a:pt x="59" y="32"/>
                    </a:lnTo>
                    <a:lnTo>
                      <a:pt x="58" y="29"/>
                    </a:lnTo>
                    <a:lnTo>
                      <a:pt x="57" y="28"/>
                    </a:lnTo>
                    <a:lnTo>
                      <a:pt x="56" y="26"/>
                    </a:lnTo>
                    <a:lnTo>
                      <a:pt x="55" y="25"/>
                    </a:lnTo>
                    <a:lnTo>
                      <a:pt x="54" y="24"/>
                    </a:lnTo>
                    <a:lnTo>
                      <a:pt x="53" y="22"/>
                    </a:lnTo>
                    <a:lnTo>
                      <a:pt x="52" y="21"/>
                    </a:lnTo>
                    <a:lnTo>
                      <a:pt x="50" y="19"/>
                    </a:lnTo>
                    <a:lnTo>
                      <a:pt x="49" y="18"/>
                    </a:lnTo>
                    <a:lnTo>
                      <a:pt x="48" y="16"/>
                    </a:lnTo>
                    <a:lnTo>
                      <a:pt x="46" y="14"/>
                    </a:lnTo>
                    <a:lnTo>
                      <a:pt x="45" y="13"/>
                    </a:lnTo>
                    <a:lnTo>
                      <a:pt x="44" y="12"/>
                    </a:lnTo>
                    <a:lnTo>
                      <a:pt x="42" y="10"/>
                    </a:lnTo>
                    <a:lnTo>
                      <a:pt x="41" y="9"/>
                    </a:lnTo>
                    <a:lnTo>
                      <a:pt x="39" y="8"/>
                    </a:lnTo>
                    <a:lnTo>
                      <a:pt x="38" y="7"/>
                    </a:lnTo>
                    <a:lnTo>
                      <a:pt x="36" y="6"/>
                    </a:lnTo>
                    <a:lnTo>
                      <a:pt x="34" y="5"/>
                    </a:lnTo>
                    <a:lnTo>
                      <a:pt x="33" y="3"/>
                    </a:lnTo>
                    <a:lnTo>
                      <a:pt x="32" y="3"/>
                    </a:lnTo>
                    <a:lnTo>
                      <a:pt x="30" y="2"/>
                    </a:lnTo>
                    <a:lnTo>
                      <a:pt x="28" y="1"/>
                    </a:lnTo>
                    <a:lnTo>
                      <a:pt x="27" y="1"/>
                    </a:lnTo>
                    <a:lnTo>
                      <a:pt x="25" y="0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8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2"/>
                    </a:lnTo>
                    <a:lnTo>
                      <a:pt x="0" y="33"/>
                    </a:lnTo>
                    <a:lnTo>
                      <a:pt x="0" y="34"/>
                    </a:lnTo>
                    <a:lnTo>
                      <a:pt x="1" y="35"/>
                    </a:lnTo>
                    <a:lnTo>
                      <a:pt x="1" y="36"/>
                    </a:lnTo>
                    <a:lnTo>
                      <a:pt x="2" y="37"/>
                    </a:lnTo>
                    <a:lnTo>
                      <a:pt x="3" y="37"/>
                    </a:lnTo>
                    <a:lnTo>
                      <a:pt x="3" y="38"/>
                    </a:lnTo>
                    <a:lnTo>
                      <a:pt x="4" y="39"/>
                    </a:lnTo>
                    <a:lnTo>
                      <a:pt x="5" y="40"/>
                    </a:lnTo>
                    <a:lnTo>
                      <a:pt x="6" y="41"/>
                    </a:lnTo>
                    <a:lnTo>
                      <a:pt x="7" y="42"/>
                    </a:lnTo>
                    <a:lnTo>
                      <a:pt x="8" y="45"/>
                    </a:lnTo>
                    <a:lnTo>
                      <a:pt x="9" y="46"/>
                    </a:lnTo>
                    <a:lnTo>
                      <a:pt x="10" y="47"/>
                    </a:lnTo>
                    <a:lnTo>
                      <a:pt x="11" y="48"/>
                    </a:lnTo>
                    <a:lnTo>
                      <a:pt x="11" y="50"/>
                    </a:lnTo>
                    <a:lnTo>
                      <a:pt x="12" y="51"/>
                    </a:lnTo>
                    <a:lnTo>
                      <a:pt x="13" y="52"/>
                    </a:lnTo>
                    <a:lnTo>
                      <a:pt x="14" y="54"/>
                    </a:lnTo>
                    <a:lnTo>
                      <a:pt x="15" y="55"/>
                    </a:lnTo>
                    <a:lnTo>
                      <a:pt x="17" y="56"/>
                    </a:lnTo>
                    <a:lnTo>
                      <a:pt x="18" y="59"/>
                    </a:lnTo>
                    <a:lnTo>
                      <a:pt x="19" y="60"/>
                    </a:lnTo>
                    <a:lnTo>
                      <a:pt x="20" y="61"/>
                    </a:lnTo>
                    <a:lnTo>
                      <a:pt x="21" y="63"/>
                    </a:lnTo>
                    <a:lnTo>
                      <a:pt x="22" y="64"/>
                    </a:lnTo>
                    <a:lnTo>
                      <a:pt x="22" y="65"/>
                    </a:lnTo>
                    <a:lnTo>
                      <a:pt x="22" y="67"/>
                    </a:lnTo>
                    <a:lnTo>
                      <a:pt x="23" y="68"/>
                    </a:lnTo>
                    <a:lnTo>
                      <a:pt x="24" y="69"/>
                    </a:lnTo>
                    <a:lnTo>
                      <a:pt x="24" y="70"/>
                    </a:lnTo>
                    <a:lnTo>
                      <a:pt x="25" y="72"/>
                    </a:lnTo>
                    <a:lnTo>
                      <a:pt x="25" y="73"/>
                    </a:lnTo>
                    <a:lnTo>
                      <a:pt x="25" y="74"/>
                    </a:lnTo>
                    <a:lnTo>
                      <a:pt x="26" y="74"/>
                    </a:lnTo>
                    <a:lnTo>
                      <a:pt x="26" y="77"/>
                    </a:lnTo>
                    <a:lnTo>
                      <a:pt x="26" y="78"/>
                    </a:lnTo>
                    <a:lnTo>
                      <a:pt x="27" y="80"/>
                    </a:lnTo>
                    <a:lnTo>
                      <a:pt x="27" y="81"/>
                    </a:lnTo>
                    <a:lnTo>
                      <a:pt x="28" y="83"/>
                    </a:lnTo>
                    <a:lnTo>
                      <a:pt x="29" y="86"/>
                    </a:lnTo>
                    <a:lnTo>
                      <a:pt x="29" y="87"/>
                    </a:lnTo>
                    <a:lnTo>
                      <a:pt x="30" y="90"/>
                    </a:lnTo>
                    <a:lnTo>
                      <a:pt x="31" y="92"/>
                    </a:lnTo>
                    <a:lnTo>
                      <a:pt x="32" y="94"/>
                    </a:lnTo>
                    <a:lnTo>
                      <a:pt x="32" y="97"/>
                    </a:lnTo>
                    <a:lnTo>
                      <a:pt x="33" y="99"/>
                    </a:lnTo>
                    <a:lnTo>
                      <a:pt x="33" y="102"/>
                    </a:lnTo>
                    <a:lnTo>
                      <a:pt x="34" y="105"/>
                    </a:lnTo>
                    <a:lnTo>
                      <a:pt x="35" y="108"/>
                    </a:lnTo>
                    <a:lnTo>
                      <a:pt x="36" y="111"/>
                    </a:lnTo>
                    <a:lnTo>
                      <a:pt x="36" y="113"/>
                    </a:lnTo>
                    <a:lnTo>
                      <a:pt x="37" y="117"/>
                    </a:lnTo>
                    <a:lnTo>
                      <a:pt x="38" y="120"/>
                    </a:lnTo>
                    <a:lnTo>
                      <a:pt x="39" y="122"/>
                    </a:lnTo>
                    <a:lnTo>
                      <a:pt x="40" y="125"/>
                    </a:lnTo>
                    <a:lnTo>
                      <a:pt x="41" y="128"/>
                    </a:lnTo>
                    <a:lnTo>
                      <a:pt x="42" y="131"/>
                    </a:lnTo>
                    <a:lnTo>
                      <a:pt x="42" y="134"/>
                    </a:lnTo>
                    <a:lnTo>
                      <a:pt x="43" y="136"/>
                    </a:lnTo>
                    <a:lnTo>
                      <a:pt x="44" y="139"/>
                    </a:lnTo>
                    <a:lnTo>
                      <a:pt x="44" y="141"/>
                    </a:lnTo>
                    <a:lnTo>
                      <a:pt x="44" y="145"/>
                    </a:lnTo>
                    <a:lnTo>
                      <a:pt x="45" y="147"/>
                    </a:lnTo>
                    <a:lnTo>
                      <a:pt x="45" y="149"/>
                    </a:lnTo>
                    <a:lnTo>
                      <a:pt x="46" y="152"/>
                    </a:lnTo>
                    <a:lnTo>
                      <a:pt x="46" y="154"/>
                    </a:lnTo>
                    <a:lnTo>
                      <a:pt x="47" y="156"/>
                    </a:lnTo>
                    <a:lnTo>
                      <a:pt x="47" y="159"/>
                    </a:lnTo>
                    <a:lnTo>
                      <a:pt x="48" y="161"/>
                    </a:lnTo>
                    <a:lnTo>
                      <a:pt x="49" y="163"/>
                    </a:lnTo>
                    <a:lnTo>
                      <a:pt x="50" y="164"/>
                    </a:lnTo>
                    <a:lnTo>
                      <a:pt x="50" y="166"/>
                    </a:lnTo>
                    <a:lnTo>
                      <a:pt x="51" y="168"/>
                    </a:lnTo>
                    <a:lnTo>
                      <a:pt x="52" y="169"/>
                    </a:lnTo>
                    <a:lnTo>
                      <a:pt x="53" y="172"/>
                    </a:lnTo>
                    <a:lnTo>
                      <a:pt x="54" y="173"/>
                    </a:lnTo>
                    <a:lnTo>
                      <a:pt x="55" y="174"/>
                    </a:lnTo>
                    <a:lnTo>
                      <a:pt x="55" y="176"/>
                    </a:lnTo>
                    <a:lnTo>
                      <a:pt x="56" y="177"/>
                    </a:lnTo>
                    <a:lnTo>
                      <a:pt x="57" y="179"/>
                    </a:lnTo>
                    <a:lnTo>
                      <a:pt x="58" y="180"/>
                    </a:lnTo>
                    <a:lnTo>
                      <a:pt x="59" y="181"/>
                    </a:lnTo>
                    <a:lnTo>
                      <a:pt x="59" y="182"/>
                    </a:lnTo>
                    <a:lnTo>
                      <a:pt x="60" y="183"/>
                    </a:lnTo>
                    <a:lnTo>
                      <a:pt x="61" y="185"/>
                    </a:lnTo>
                    <a:lnTo>
                      <a:pt x="62" y="185"/>
                    </a:lnTo>
                    <a:lnTo>
                      <a:pt x="63" y="186"/>
                    </a:lnTo>
                    <a:lnTo>
                      <a:pt x="64" y="186"/>
                    </a:lnTo>
                    <a:lnTo>
                      <a:pt x="65" y="187"/>
                    </a:lnTo>
                    <a:lnTo>
                      <a:pt x="66" y="189"/>
                    </a:lnTo>
                    <a:lnTo>
                      <a:pt x="67" y="189"/>
                    </a:lnTo>
                    <a:lnTo>
                      <a:pt x="66" y="189"/>
                    </a:lnTo>
                    <a:lnTo>
                      <a:pt x="66" y="187"/>
                    </a:lnTo>
                    <a:lnTo>
                      <a:pt x="65" y="186"/>
                    </a:lnTo>
                    <a:lnTo>
                      <a:pt x="64" y="186"/>
                    </a:lnTo>
                    <a:lnTo>
                      <a:pt x="63" y="185"/>
                    </a:lnTo>
                    <a:lnTo>
                      <a:pt x="63" y="183"/>
                    </a:lnTo>
                    <a:lnTo>
                      <a:pt x="62" y="182"/>
                    </a:lnTo>
                    <a:lnTo>
                      <a:pt x="61" y="180"/>
                    </a:lnTo>
                    <a:lnTo>
                      <a:pt x="60" y="179"/>
                    </a:lnTo>
                    <a:lnTo>
                      <a:pt x="60" y="178"/>
                    </a:lnTo>
                    <a:lnTo>
                      <a:pt x="59" y="177"/>
                    </a:lnTo>
                    <a:lnTo>
                      <a:pt x="58" y="174"/>
                    </a:lnTo>
                    <a:lnTo>
                      <a:pt x="57" y="173"/>
                    </a:lnTo>
                    <a:lnTo>
                      <a:pt x="56" y="172"/>
                    </a:lnTo>
                    <a:lnTo>
                      <a:pt x="55" y="171"/>
                    </a:lnTo>
                    <a:lnTo>
                      <a:pt x="55" y="168"/>
                    </a:lnTo>
                    <a:lnTo>
                      <a:pt x="55" y="167"/>
                    </a:lnTo>
                    <a:lnTo>
                      <a:pt x="54" y="165"/>
                    </a:lnTo>
                    <a:lnTo>
                      <a:pt x="53" y="164"/>
                    </a:lnTo>
                    <a:lnTo>
                      <a:pt x="52" y="162"/>
                    </a:lnTo>
                    <a:lnTo>
                      <a:pt x="51" y="161"/>
                    </a:lnTo>
                    <a:lnTo>
                      <a:pt x="51" y="159"/>
                    </a:lnTo>
                    <a:lnTo>
                      <a:pt x="50" y="158"/>
                    </a:lnTo>
                    <a:lnTo>
                      <a:pt x="49" y="155"/>
                    </a:lnTo>
                    <a:lnTo>
                      <a:pt x="49" y="154"/>
                    </a:lnTo>
                    <a:lnTo>
                      <a:pt x="48" y="153"/>
                    </a:lnTo>
                    <a:lnTo>
                      <a:pt x="48" y="151"/>
                    </a:lnTo>
                    <a:lnTo>
                      <a:pt x="48" y="150"/>
                    </a:lnTo>
                    <a:lnTo>
                      <a:pt x="47" y="149"/>
                    </a:lnTo>
                    <a:lnTo>
                      <a:pt x="47" y="147"/>
                    </a:lnTo>
                    <a:lnTo>
                      <a:pt x="47" y="145"/>
                    </a:lnTo>
                    <a:lnTo>
                      <a:pt x="46" y="144"/>
                    </a:lnTo>
                    <a:lnTo>
                      <a:pt x="46" y="141"/>
                    </a:lnTo>
                    <a:lnTo>
                      <a:pt x="46" y="139"/>
                    </a:lnTo>
                    <a:lnTo>
                      <a:pt x="45" y="137"/>
                    </a:lnTo>
                    <a:lnTo>
                      <a:pt x="45" y="135"/>
                    </a:lnTo>
                    <a:lnTo>
                      <a:pt x="44" y="133"/>
                    </a:lnTo>
                    <a:lnTo>
                      <a:pt x="44" y="131"/>
                    </a:lnTo>
                    <a:lnTo>
                      <a:pt x="44" y="128"/>
                    </a:lnTo>
                    <a:lnTo>
                      <a:pt x="43" y="125"/>
                    </a:lnTo>
                    <a:lnTo>
                      <a:pt x="43" y="123"/>
                    </a:lnTo>
                    <a:lnTo>
                      <a:pt x="42" y="121"/>
                    </a:lnTo>
                    <a:lnTo>
                      <a:pt x="42" y="118"/>
                    </a:lnTo>
                    <a:lnTo>
                      <a:pt x="41" y="115"/>
                    </a:lnTo>
                    <a:lnTo>
                      <a:pt x="40" y="112"/>
                    </a:lnTo>
                    <a:lnTo>
                      <a:pt x="40" y="110"/>
                    </a:lnTo>
                    <a:lnTo>
                      <a:pt x="39" y="107"/>
                    </a:lnTo>
                    <a:lnTo>
                      <a:pt x="38" y="105"/>
                    </a:lnTo>
                    <a:lnTo>
                      <a:pt x="38" y="101"/>
                    </a:lnTo>
                    <a:lnTo>
                      <a:pt x="37" y="99"/>
                    </a:lnTo>
                    <a:lnTo>
                      <a:pt x="36" y="96"/>
                    </a:lnTo>
                    <a:lnTo>
                      <a:pt x="36" y="94"/>
                    </a:lnTo>
                    <a:lnTo>
                      <a:pt x="35" y="92"/>
                    </a:lnTo>
                    <a:lnTo>
                      <a:pt x="34" y="88"/>
                    </a:lnTo>
                    <a:lnTo>
                      <a:pt x="33" y="87"/>
                    </a:lnTo>
                    <a:lnTo>
                      <a:pt x="33" y="84"/>
                    </a:lnTo>
                    <a:lnTo>
                      <a:pt x="33" y="82"/>
                    </a:lnTo>
                    <a:lnTo>
                      <a:pt x="32" y="80"/>
                    </a:lnTo>
                    <a:lnTo>
                      <a:pt x="32" y="78"/>
                    </a:lnTo>
                    <a:lnTo>
                      <a:pt x="31" y="75"/>
                    </a:lnTo>
                    <a:lnTo>
                      <a:pt x="30" y="74"/>
                    </a:lnTo>
                    <a:lnTo>
                      <a:pt x="29" y="72"/>
                    </a:lnTo>
                    <a:lnTo>
                      <a:pt x="28" y="69"/>
                    </a:lnTo>
                    <a:lnTo>
                      <a:pt x="27" y="67"/>
                    </a:lnTo>
                    <a:lnTo>
                      <a:pt x="26" y="64"/>
                    </a:lnTo>
                    <a:lnTo>
                      <a:pt x="25" y="61"/>
                    </a:lnTo>
                    <a:lnTo>
                      <a:pt x="24" y="60"/>
                    </a:lnTo>
                    <a:lnTo>
                      <a:pt x="22" y="57"/>
                    </a:lnTo>
                    <a:lnTo>
                      <a:pt x="22" y="55"/>
                    </a:lnTo>
                    <a:lnTo>
                      <a:pt x="21" y="53"/>
                    </a:lnTo>
                    <a:lnTo>
                      <a:pt x="19" y="51"/>
                    </a:lnTo>
                    <a:lnTo>
                      <a:pt x="18" y="49"/>
                    </a:lnTo>
                    <a:lnTo>
                      <a:pt x="17" y="47"/>
                    </a:lnTo>
                    <a:lnTo>
                      <a:pt x="15" y="45"/>
                    </a:lnTo>
                    <a:lnTo>
                      <a:pt x="14" y="42"/>
                    </a:lnTo>
                    <a:lnTo>
                      <a:pt x="13" y="40"/>
                    </a:lnTo>
                    <a:lnTo>
                      <a:pt x="12" y="38"/>
                    </a:lnTo>
                    <a:lnTo>
                      <a:pt x="11" y="36"/>
                    </a:lnTo>
                    <a:lnTo>
                      <a:pt x="10" y="34"/>
                    </a:lnTo>
                    <a:lnTo>
                      <a:pt x="9" y="32"/>
                    </a:lnTo>
                    <a:lnTo>
                      <a:pt x="9" y="30"/>
                    </a:lnTo>
                    <a:lnTo>
                      <a:pt x="8" y="28"/>
                    </a:lnTo>
                    <a:lnTo>
                      <a:pt x="7" y="26"/>
                    </a:lnTo>
                    <a:lnTo>
                      <a:pt x="7" y="25"/>
                    </a:lnTo>
                    <a:lnTo>
                      <a:pt x="6" y="24"/>
                    </a:lnTo>
                    <a:lnTo>
                      <a:pt x="6" y="22"/>
                    </a:lnTo>
                    <a:lnTo>
                      <a:pt x="6" y="21"/>
                    </a:lnTo>
                    <a:lnTo>
                      <a:pt x="6" y="20"/>
                    </a:lnTo>
                    <a:lnTo>
                      <a:pt x="6" y="19"/>
                    </a:lnTo>
                    <a:lnTo>
                      <a:pt x="6" y="18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0" y="14"/>
                    </a:lnTo>
                    <a:lnTo>
                      <a:pt x="11" y="13"/>
                    </a:lnTo>
                    <a:lnTo>
                      <a:pt x="14" y="12"/>
                    </a:lnTo>
                    <a:lnTo>
                      <a:pt x="16" y="12"/>
                    </a:lnTo>
                    <a:lnTo>
                      <a:pt x="18" y="11"/>
                    </a:lnTo>
                    <a:lnTo>
                      <a:pt x="20" y="11"/>
                    </a:lnTo>
                    <a:lnTo>
                      <a:pt x="22" y="11"/>
                    </a:lnTo>
                    <a:lnTo>
                      <a:pt x="24" y="11"/>
                    </a:lnTo>
                    <a:lnTo>
                      <a:pt x="26" y="11"/>
                    </a:lnTo>
                    <a:lnTo>
                      <a:pt x="28" y="11"/>
                    </a:lnTo>
                    <a:lnTo>
                      <a:pt x="30" y="11"/>
                    </a:lnTo>
                    <a:lnTo>
                      <a:pt x="32" y="12"/>
                    </a:lnTo>
                    <a:lnTo>
                      <a:pt x="33" y="13"/>
                    </a:lnTo>
                    <a:lnTo>
                      <a:pt x="35" y="14"/>
                    </a:lnTo>
                    <a:lnTo>
                      <a:pt x="37" y="15"/>
                    </a:lnTo>
                    <a:lnTo>
                      <a:pt x="39" y="16"/>
                    </a:lnTo>
                    <a:lnTo>
                      <a:pt x="41" y="18"/>
                    </a:lnTo>
                    <a:lnTo>
                      <a:pt x="43" y="19"/>
                    </a:lnTo>
                    <a:lnTo>
                      <a:pt x="44" y="20"/>
                    </a:lnTo>
                    <a:lnTo>
                      <a:pt x="46" y="22"/>
                    </a:lnTo>
                    <a:lnTo>
                      <a:pt x="48" y="23"/>
                    </a:lnTo>
                    <a:lnTo>
                      <a:pt x="50" y="25"/>
                    </a:lnTo>
                    <a:lnTo>
                      <a:pt x="51" y="26"/>
                    </a:lnTo>
                    <a:lnTo>
                      <a:pt x="53" y="28"/>
                    </a:lnTo>
                    <a:lnTo>
                      <a:pt x="55" y="30"/>
                    </a:lnTo>
                    <a:lnTo>
                      <a:pt x="56" y="32"/>
                    </a:lnTo>
                    <a:lnTo>
                      <a:pt x="58" y="34"/>
                    </a:lnTo>
                    <a:lnTo>
                      <a:pt x="59" y="36"/>
                    </a:lnTo>
                    <a:lnTo>
                      <a:pt x="61" y="37"/>
                    </a:lnTo>
                    <a:lnTo>
                      <a:pt x="62" y="39"/>
                    </a:lnTo>
                    <a:lnTo>
                      <a:pt x="64" y="41"/>
                    </a:lnTo>
                    <a:lnTo>
                      <a:pt x="66" y="42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24" name="Freeform 212"/>
              <p:cNvSpPr>
                <a:spLocks/>
              </p:cNvSpPr>
              <p:nvPr/>
            </p:nvSpPr>
            <p:spPr bwMode="auto">
              <a:xfrm>
                <a:off x="3042" y="1751"/>
                <a:ext cx="89" cy="370"/>
              </a:xfrm>
              <a:custGeom>
                <a:avLst/>
                <a:gdLst>
                  <a:gd name="T0" fmla="*/ 0 w 68"/>
                  <a:gd name="T1" fmla="*/ 8 h 222"/>
                  <a:gd name="T2" fmla="*/ 1 w 68"/>
                  <a:gd name="T3" fmla="*/ 14 h 222"/>
                  <a:gd name="T4" fmla="*/ 5 w 68"/>
                  <a:gd name="T5" fmla="*/ 20 h 222"/>
                  <a:gd name="T6" fmla="*/ 11 w 68"/>
                  <a:gd name="T7" fmla="*/ 29 h 222"/>
                  <a:gd name="T8" fmla="*/ 20 w 68"/>
                  <a:gd name="T9" fmla="*/ 39 h 222"/>
                  <a:gd name="T10" fmla="*/ 32 w 68"/>
                  <a:gd name="T11" fmla="*/ 53 h 222"/>
                  <a:gd name="T12" fmla="*/ 43 w 68"/>
                  <a:gd name="T13" fmla="*/ 70 h 222"/>
                  <a:gd name="T14" fmla="*/ 52 w 68"/>
                  <a:gd name="T15" fmla="*/ 86 h 222"/>
                  <a:gd name="T16" fmla="*/ 56 w 68"/>
                  <a:gd name="T17" fmla="*/ 103 h 222"/>
                  <a:gd name="T18" fmla="*/ 55 w 68"/>
                  <a:gd name="T19" fmla="*/ 120 h 222"/>
                  <a:gd name="T20" fmla="*/ 47 w 68"/>
                  <a:gd name="T21" fmla="*/ 138 h 222"/>
                  <a:gd name="T22" fmla="*/ 36 w 68"/>
                  <a:gd name="T23" fmla="*/ 152 h 222"/>
                  <a:gd name="T24" fmla="*/ 30 w 68"/>
                  <a:gd name="T25" fmla="*/ 160 h 222"/>
                  <a:gd name="T26" fmla="*/ 24 w 68"/>
                  <a:gd name="T27" fmla="*/ 167 h 222"/>
                  <a:gd name="T28" fmla="*/ 20 w 68"/>
                  <a:gd name="T29" fmla="*/ 172 h 222"/>
                  <a:gd name="T30" fmla="*/ 17 w 68"/>
                  <a:gd name="T31" fmla="*/ 178 h 222"/>
                  <a:gd name="T32" fmla="*/ 15 w 68"/>
                  <a:gd name="T33" fmla="*/ 186 h 222"/>
                  <a:gd name="T34" fmla="*/ 14 w 68"/>
                  <a:gd name="T35" fmla="*/ 195 h 222"/>
                  <a:gd name="T36" fmla="*/ 14 w 68"/>
                  <a:gd name="T37" fmla="*/ 203 h 222"/>
                  <a:gd name="T38" fmla="*/ 15 w 68"/>
                  <a:gd name="T39" fmla="*/ 210 h 222"/>
                  <a:gd name="T40" fmla="*/ 15 w 68"/>
                  <a:gd name="T41" fmla="*/ 215 h 222"/>
                  <a:gd name="T42" fmla="*/ 16 w 68"/>
                  <a:gd name="T43" fmla="*/ 221 h 222"/>
                  <a:gd name="T44" fmla="*/ 19 w 68"/>
                  <a:gd name="T45" fmla="*/ 216 h 222"/>
                  <a:gd name="T46" fmla="*/ 21 w 68"/>
                  <a:gd name="T47" fmla="*/ 212 h 222"/>
                  <a:gd name="T48" fmla="*/ 22 w 68"/>
                  <a:gd name="T49" fmla="*/ 206 h 222"/>
                  <a:gd name="T50" fmla="*/ 22 w 68"/>
                  <a:gd name="T51" fmla="*/ 200 h 222"/>
                  <a:gd name="T52" fmla="*/ 22 w 68"/>
                  <a:gd name="T53" fmla="*/ 192 h 222"/>
                  <a:gd name="T54" fmla="*/ 23 w 68"/>
                  <a:gd name="T55" fmla="*/ 184 h 222"/>
                  <a:gd name="T56" fmla="*/ 26 w 68"/>
                  <a:gd name="T57" fmla="*/ 175 h 222"/>
                  <a:gd name="T58" fmla="*/ 30 w 68"/>
                  <a:gd name="T59" fmla="*/ 168 h 222"/>
                  <a:gd name="T60" fmla="*/ 34 w 68"/>
                  <a:gd name="T61" fmla="*/ 160 h 222"/>
                  <a:gd name="T62" fmla="*/ 41 w 68"/>
                  <a:gd name="T63" fmla="*/ 154 h 222"/>
                  <a:gd name="T64" fmla="*/ 48 w 68"/>
                  <a:gd name="T65" fmla="*/ 147 h 222"/>
                  <a:gd name="T66" fmla="*/ 55 w 68"/>
                  <a:gd name="T67" fmla="*/ 141 h 222"/>
                  <a:gd name="T68" fmla="*/ 60 w 68"/>
                  <a:gd name="T69" fmla="*/ 133 h 222"/>
                  <a:gd name="T70" fmla="*/ 64 w 68"/>
                  <a:gd name="T71" fmla="*/ 125 h 222"/>
                  <a:gd name="T72" fmla="*/ 66 w 68"/>
                  <a:gd name="T73" fmla="*/ 117 h 222"/>
                  <a:gd name="T74" fmla="*/ 67 w 68"/>
                  <a:gd name="T75" fmla="*/ 110 h 222"/>
                  <a:gd name="T76" fmla="*/ 66 w 68"/>
                  <a:gd name="T77" fmla="*/ 102 h 222"/>
                  <a:gd name="T78" fmla="*/ 65 w 68"/>
                  <a:gd name="T79" fmla="*/ 97 h 222"/>
                  <a:gd name="T80" fmla="*/ 63 w 68"/>
                  <a:gd name="T81" fmla="*/ 90 h 222"/>
                  <a:gd name="T82" fmla="*/ 60 w 68"/>
                  <a:gd name="T83" fmla="*/ 85 h 222"/>
                  <a:gd name="T84" fmla="*/ 57 w 68"/>
                  <a:gd name="T85" fmla="*/ 80 h 222"/>
                  <a:gd name="T86" fmla="*/ 53 w 68"/>
                  <a:gd name="T87" fmla="*/ 73 h 222"/>
                  <a:gd name="T88" fmla="*/ 46 w 68"/>
                  <a:gd name="T89" fmla="*/ 64 h 222"/>
                  <a:gd name="T90" fmla="*/ 39 w 68"/>
                  <a:gd name="T91" fmla="*/ 53 h 222"/>
                  <a:gd name="T92" fmla="*/ 32 w 68"/>
                  <a:gd name="T93" fmla="*/ 44 h 222"/>
                  <a:gd name="T94" fmla="*/ 26 w 68"/>
                  <a:gd name="T95" fmla="*/ 35 h 222"/>
                  <a:gd name="T96" fmla="*/ 22 w 68"/>
                  <a:gd name="T97" fmla="*/ 30 h 222"/>
                  <a:gd name="T98" fmla="*/ 21 w 68"/>
                  <a:gd name="T99" fmla="*/ 25 h 222"/>
                  <a:gd name="T100" fmla="*/ 20 w 68"/>
                  <a:gd name="T101" fmla="*/ 20 h 222"/>
                  <a:gd name="T102" fmla="*/ 19 w 68"/>
                  <a:gd name="T103" fmla="*/ 14 h 222"/>
                  <a:gd name="T104" fmla="*/ 19 w 68"/>
                  <a:gd name="T105" fmla="*/ 7 h 222"/>
                  <a:gd name="T106" fmla="*/ 20 w 68"/>
                  <a:gd name="T107" fmla="*/ 2 h 222"/>
                  <a:gd name="T108" fmla="*/ 19 w 68"/>
                  <a:gd name="T109" fmla="*/ 3 h 222"/>
                  <a:gd name="T110" fmla="*/ 16 w 68"/>
                  <a:gd name="T111" fmla="*/ 8 h 222"/>
                  <a:gd name="T112" fmla="*/ 12 w 68"/>
                  <a:gd name="T113" fmla="*/ 11 h 222"/>
                  <a:gd name="T114" fmla="*/ 8 w 68"/>
                  <a:gd name="T115" fmla="*/ 12 h 222"/>
                  <a:gd name="T116" fmla="*/ 3 w 68"/>
                  <a:gd name="T117" fmla="*/ 11 h 222"/>
                  <a:gd name="T118" fmla="*/ 0 w 68"/>
                  <a:gd name="T119" fmla="*/ 5 h 22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68"/>
                  <a:gd name="T181" fmla="*/ 0 h 222"/>
                  <a:gd name="T182" fmla="*/ 68 w 68"/>
                  <a:gd name="T183" fmla="*/ 222 h 22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68" h="222">
                    <a:moveTo>
                      <a:pt x="0" y="4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1" y="12"/>
                    </a:lnTo>
                    <a:lnTo>
                      <a:pt x="1" y="14"/>
                    </a:lnTo>
                    <a:lnTo>
                      <a:pt x="2" y="15"/>
                    </a:lnTo>
                    <a:lnTo>
                      <a:pt x="2" y="16"/>
                    </a:lnTo>
                    <a:lnTo>
                      <a:pt x="3" y="17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6" y="21"/>
                    </a:lnTo>
                    <a:lnTo>
                      <a:pt x="7" y="24"/>
                    </a:lnTo>
                    <a:lnTo>
                      <a:pt x="8" y="25"/>
                    </a:lnTo>
                    <a:lnTo>
                      <a:pt x="9" y="26"/>
                    </a:lnTo>
                    <a:lnTo>
                      <a:pt x="11" y="29"/>
                    </a:lnTo>
                    <a:lnTo>
                      <a:pt x="12" y="31"/>
                    </a:lnTo>
                    <a:lnTo>
                      <a:pt x="13" y="33"/>
                    </a:lnTo>
                    <a:lnTo>
                      <a:pt x="15" y="35"/>
                    </a:lnTo>
                    <a:lnTo>
                      <a:pt x="17" y="37"/>
                    </a:lnTo>
                    <a:lnTo>
                      <a:pt x="20" y="39"/>
                    </a:lnTo>
                    <a:lnTo>
                      <a:pt x="22" y="43"/>
                    </a:lnTo>
                    <a:lnTo>
                      <a:pt x="24" y="45"/>
                    </a:lnTo>
                    <a:lnTo>
                      <a:pt x="26" y="48"/>
                    </a:lnTo>
                    <a:lnTo>
                      <a:pt x="29" y="51"/>
                    </a:lnTo>
                    <a:lnTo>
                      <a:pt x="32" y="53"/>
                    </a:lnTo>
                    <a:lnTo>
                      <a:pt x="34" y="57"/>
                    </a:lnTo>
                    <a:lnTo>
                      <a:pt x="36" y="60"/>
                    </a:lnTo>
                    <a:lnTo>
                      <a:pt x="39" y="63"/>
                    </a:lnTo>
                    <a:lnTo>
                      <a:pt x="41" y="66"/>
                    </a:lnTo>
                    <a:lnTo>
                      <a:pt x="43" y="70"/>
                    </a:lnTo>
                    <a:lnTo>
                      <a:pt x="44" y="73"/>
                    </a:lnTo>
                    <a:lnTo>
                      <a:pt x="46" y="76"/>
                    </a:lnTo>
                    <a:lnTo>
                      <a:pt x="48" y="79"/>
                    </a:lnTo>
                    <a:lnTo>
                      <a:pt x="50" y="83"/>
                    </a:lnTo>
                    <a:lnTo>
                      <a:pt x="52" y="86"/>
                    </a:lnTo>
                    <a:lnTo>
                      <a:pt x="53" y="89"/>
                    </a:lnTo>
                    <a:lnTo>
                      <a:pt x="54" y="92"/>
                    </a:lnTo>
                    <a:lnTo>
                      <a:pt x="55" y="96"/>
                    </a:lnTo>
                    <a:lnTo>
                      <a:pt x="55" y="100"/>
                    </a:lnTo>
                    <a:lnTo>
                      <a:pt x="56" y="103"/>
                    </a:lnTo>
                    <a:lnTo>
                      <a:pt x="56" y="106"/>
                    </a:lnTo>
                    <a:lnTo>
                      <a:pt x="56" y="110"/>
                    </a:lnTo>
                    <a:lnTo>
                      <a:pt x="56" y="113"/>
                    </a:lnTo>
                    <a:lnTo>
                      <a:pt x="55" y="117"/>
                    </a:lnTo>
                    <a:lnTo>
                      <a:pt x="55" y="120"/>
                    </a:lnTo>
                    <a:lnTo>
                      <a:pt x="55" y="123"/>
                    </a:lnTo>
                    <a:lnTo>
                      <a:pt x="53" y="128"/>
                    </a:lnTo>
                    <a:lnTo>
                      <a:pt x="52" y="131"/>
                    </a:lnTo>
                    <a:lnTo>
                      <a:pt x="50" y="134"/>
                    </a:lnTo>
                    <a:lnTo>
                      <a:pt x="47" y="138"/>
                    </a:lnTo>
                    <a:lnTo>
                      <a:pt x="45" y="142"/>
                    </a:lnTo>
                    <a:lnTo>
                      <a:pt x="43" y="145"/>
                    </a:lnTo>
                    <a:lnTo>
                      <a:pt x="39" y="149"/>
                    </a:lnTo>
                    <a:lnTo>
                      <a:pt x="38" y="150"/>
                    </a:lnTo>
                    <a:lnTo>
                      <a:pt x="36" y="152"/>
                    </a:lnTo>
                    <a:lnTo>
                      <a:pt x="34" y="154"/>
                    </a:lnTo>
                    <a:lnTo>
                      <a:pt x="33" y="156"/>
                    </a:lnTo>
                    <a:lnTo>
                      <a:pt x="32" y="157"/>
                    </a:lnTo>
                    <a:lnTo>
                      <a:pt x="31" y="158"/>
                    </a:lnTo>
                    <a:lnTo>
                      <a:pt x="30" y="160"/>
                    </a:lnTo>
                    <a:lnTo>
                      <a:pt x="28" y="161"/>
                    </a:lnTo>
                    <a:lnTo>
                      <a:pt x="27" y="162"/>
                    </a:lnTo>
                    <a:lnTo>
                      <a:pt x="26" y="163"/>
                    </a:lnTo>
                    <a:lnTo>
                      <a:pt x="25" y="164"/>
                    </a:lnTo>
                    <a:lnTo>
                      <a:pt x="24" y="167"/>
                    </a:lnTo>
                    <a:lnTo>
                      <a:pt x="23" y="168"/>
                    </a:lnTo>
                    <a:lnTo>
                      <a:pt x="22" y="169"/>
                    </a:lnTo>
                    <a:lnTo>
                      <a:pt x="22" y="170"/>
                    </a:lnTo>
                    <a:lnTo>
                      <a:pt x="21" y="171"/>
                    </a:lnTo>
                    <a:lnTo>
                      <a:pt x="20" y="172"/>
                    </a:lnTo>
                    <a:lnTo>
                      <a:pt x="19" y="174"/>
                    </a:lnTo>
                    <a:lnTo>
                      <a:pt x="19" y="175"/>
                    </a:lnTo>
                    <a:lnTo>
                      <a:pt x="18" y="176"/>
                    </a:lnTo>
                    <a:lnTo>
                      <a:pt x="17" y="177"/>
                    </a:lnTo>
                    <a:lnTo>
                      <a:pt x="17" y="178"/>
                    </a:lnTo>
                    <a:lnTo>
                      <a:pt x="16" y="181"/>
                    </a:lnTo>
                    <a:lnTo>
                      <a:pt x="16" y="182"/>
                    </a:lnTo>
                    <a:lnTo>
                      <a:pt x="15" y="183"/>
                    </a:lnTo>
                    <a:lnTo>
                      <a:pt x="15" y="185"/>
                    </a:lnTo>
                    <a:lnTo>
                      <a:pt x="15" y="186"/>
                    </a:lnTo>
                    <a:lnTo>
                      <a:pt x="15" y="188"/>
                    </a:lnTo>
                    <a:lnTo>
                      <a:pt x="14" y="189"/>
                    </a:lnTo>
                    <a:lnTo>
                      <a:pt x="14" y="191"/>
                    </a:lnTo>
                    <a:lnTo>
                      <a:pt x="14" y="194"/>
                    </a:lnTo>
                    <a:lnTo>
                      <a:pt x="14" y="195"/>
                    </a:lnTo>
                    <a:lnTo>
                      <a:pt x="14" y="197"/>
                    </a:lnTo>
                    <a:lnTo>
                      <a:pt x="14" y="199"/>
                    </a:lnTo>
                    <a:lnTo>
                      <a:pt x="14" y="200"/>
                    </a:lnTo>
                    <a:lnTo>
                      <a:pt x="14" y="202"/>
                    </a:lnTo>
                    <a:lnTo>
                      <a:pt x="14" y="203"/>
                    </a:lnTo>
                    <a:lnTo>
                      <a:pt x="14" y="205"/>
                    </a:lnTo>
                    <a:lnTo>
                      <a:pt x="14" y="206"/>
                    </a:lnTo>
                    <a:lnTo>
                      <a:pt x="14" y="208"/>
                    </a:lnTo>
                    <a:lnTo>
                      <a:pt x="15" y="209"/>
                    </a:lnTo>
                    <a:lnTo>
                      <a:pt x="15" y="210"/>
                    </a:lnTo>
                    <a:lnTo>
                      <a:pt x="15" y="212"/>
                    </a:lnTo>
                    <a:lnTo>
                      <a:pt x="15" y="213"/>
                    </a:lnTo>
                    <a:lnTo>
                      <a:pt x="15" y="214"/>
                    </a:lnTo>
                    <a:lnTo>
                      <a:pt x="15" y="215"/>
                    </a:lnTo>
                    <a:lnTo>
                      <a:pt x="15" y="216"/>
                    </a:lnTo>
                    <a:lnTo>
                      <a:pt x="16" y="217"/>
                    </a:lnTo>
                    <a:lnTo>
                      <a:pt x="16" y="218"/>
                    </a:lnTo>
                    <a:lnTo>
                      <a:pt x="16" y="219"/>
                    </a:lnTo>
                    <a:lnTo>
                      <a:pt x="16" y="221"/>
                    </a:lnTo>
                    <a:lnTo>
                      <a:pt x="17" y="219"/>
                    </a:lnTo>
                    <a:lnTo>
                      <a:pt x="17" y="218"/>
                    </a:lnTo>
                    <a:lnTo>
                      <a:pt x="18" y="217"/>
                    </a:lnTo>
                    <a:lnTo>
                      <a:pt x="18" y="216"/>
                    </a:lnTo>
                    <a:lnTo>
                      <a:pt x="19" y="216"/>
                    </a:lnTo>
                    <a:lnTo>
                      <a:pt x="19" y="215"/>
                    </a:lnTo>
                    <a:lnTo>
                      <a:pt x="19" y="214"/>
                    </a:lnTo>
                    <a:lnTo>
                      <a:pt x="20" y="214"/>
                    </a:lnTo>
                    <a:lnTo>
                      <a:pt x="20" y="213"/>
                    </a:lnTo>
                    <a:lnTo>
                      <a:pt x="21" y="212"/>
                    </a:lnTo>
                    <a:lnTo>
                      <a:pt x="21" y="210"/>
                    </a:lnTo>
                    <a:lnTo>
                      <a:pt x="22" y="210"/>
                    </a:lnTo>
                    <a:lnTo>
                      <a:pt x="22" y="209"/>
                    </a:lnTo>
                    <a:lnTo>
                      <a:pt x="22" y="208"/>
                    </a:lnTo>
                    <a:lnTo>
                      <a:pt x="22" y="206"/>
                    </a:lnTo>
                    <a:lnTo>
                      <a:pt x="22" y="205"/>
                    </a:lnTo>
                    <a:lnTo>
                      <a:pt x="22" y="204"/>
                    </a:lnTo>
                    <a:lnTo>
                      <a:pt x="22" y="202"/>
                    </a:lnTo>
                    <a:lnTo>
                      <a:pt x="22" y="201"/>
                    </a:lnTo>
                    <a:lnTo>
                      <a:pt x="22" y="200"/>
                    </a:lnTo>
                    <a:lnTo>
                      <a:pt x="22" y="199"/>
                    </a:lnTo>
                    <a:lnTo>
                      <a:pt x="22" y="197"/>
                    </a:lnTo>
                    <a:lnTo>
                      <a:pt x="22" y="196"/>
                    </a:lnTo>
                    <a:lnTo>
                      <a:pt x="22" y="194"/>
                    </a:lnTo>
                    <a:lnTo>
                      <a:pt x="22" y="192"/>
                    </a:lnTo>
                    <a:lnTo>
                      <a:pt x="22" y="190"/>
                    </a:lnTo>
                    <a:lnTo>
                      <a:pt x="22" y="189"/>
                    </a:lnTo>
                    <a:lnTo>
                      <a:pt x="23" y="187"/>
                    </a:lnTo>
                    <a:lnTo>
                      <a:pt x="23" y="186"/>
                    </a:lnTo>
                    <a:lnTo>
                      <a:pt x="23" y="184"/>
                    </a:lnTo>
                    <a:lnTo>
                      <a:pt x="24" y="182"/>
                    </a:lnTo>
                    <a:lnTo>
                      <a:pt x="24" y="181"/>
                    </a:lnTo>
                    <a:lnTo>
                      <a:pt x="25" y="178"/>
                    </a:lnTo>
                    <a:lnTo>
                      <a:pt x="25" y="176"/>
                    </a:lnTo>
                    <a:lnTo>
                      <a:pt x="26" y="175"/>
                    </a:lnTo>
                    <a:lnTo>
                      <a:pt x="26" y="173"/>
                    </a:lnTo>
                    <a:lnTo>
                      <a:pt x="27" y="172"/>
                    </a:lnTo>
                    <a:lnTo>
                      <a:pt x="28" y="170"/>
                    </a:lnTo>
                    <a:lnTo>
                      <a:pt x="29" y="169"/>
                    </a:lnTo>
                    <a:lnTo>
                      <a:pt x="30" y="168"/>
                    </a:lnTo>
                    <a:lnTo>
                      <a:pt x="31" y="165"/>
                    </a:lnTo>
                    <a:lnTo>
                      <a:pt x="32" y="164"/>
                    </a:lnTo>
                    <a:lnTo>
                      <a:pt x="33" y="163"/>
                    </a:lnTo>
                    <a:lnTo>
                      <a:pt x="33" y="162"/>
                    </a:lnTo>
                    <a:lnTo>
                      <a:pt x="34" y="160"/>
                    </a:lnTo>
                    <a:lnTo>
                      <a:pt x="36" y="159"/>
                    </a:lnTo>
                    <a:lnTo>
                      <a:pt x="37" y="158"/>
                    </a:lnTo>
                    <a:lnTo>
                      <a:pt x="38" y="157"/>
                    </a:lnTo>
                    <a:lnTo>
                      <a:pt x="40" y="155"/>
                    </a:lnTo>
                    <a:lnTo>
                      <a:pt x="41" y="154"/>
                    </a:lnTo>
                    <a:lnTo>
                      <a:pt x="43" y="152"/>
                    </a:lnTo>
                    <a:lnTo>
                      <a:pt x="44" y="151"/>
                    </a:lnTo>
                    <a:lnTo>
                      <a:pt x="45" y="150"/>
                    </a:lnTo>
                    <a:lnTo>
                      <a:pt x="46" y="149"/>
                    </a:lnTo>
                    <a:lnTo>
                      <a:pt x="48" y="147"/>
                    </a:lnTo>
                    <a:lnTo>
                      <a:pt x="49" y="146"/>
                    </a:lnTo>
                    <a:lnTo>
                      <a:pt x="51" y="145"/>
                    </a:lnTo>
                    <a:lnTo>
                      <a:pt x="52" y="144"/>
                    </a:lnTo>
                    <a:lnTo>
                      <a:pt x="54" y="142"/>
                    </a:lnTo>
                    <a:lnTo>
                      <a:pt x="55" y="141"/>
                    </a:lnTo>
                    <a:lnTo>
                      <a:pt x="55" y="140"/>
                    </a:lnTo>
                    <a:lnTo>
                      <a:pt x="57" y="138"/>
                    </a:lnTo>
                    <a:lnTo>
                      <a:pt x="58" y="136"/>
                    </a:lnTo>
                    <a:lnTo>
                      <a:pt x="59" y="136"/>
                    </a:lnTo>
                    <a:lnTo>
                      <a:pt x="60" y="133"/>
                    </a:lnTo>
                    <a:lnTo>
                      <a:pt x="61" y="132"/>
                    </a:lnTo>
                    <a:lnTo>
                      <a:pt x="62" y="131"/>
                    </a:lnTo>
                    <a:lnTo>
                      <a:pt x="63" y="129"/>
                    </a:lnTo>
                    <a:lnTo>
                      <a:pt x="64" y="128"/>
                    </a:lnTo>
                    <a:lnTo>
                      <a:pt x="64" y="125"/>
                    </a:lnTo>
                    <a:lnTo>
                      <a:pt x="65" y="123"/>
                    </a:lnTo>
                    <a:lnTo>
                      <a:pt x="65" y="120"/>
                    </a:lnTo>
                    <a:lnTo>
                      <a:pt x="66" y="118"/>
                    </a:lnTo>
                    <a:lnTo>
                      <a:pt x="66" y="117"/>
                    </a:lnTo>
                    <a:lnTo>
                      <a:pt x="66" y="115"/>
                    </a:lnTo>
                    <a:lnTo>
                      <a:pt x="66" y="114"/>
                    </a:lnTo>
                    <a:lnTo>
                      <a:pt x="66" y="111"/>
                    </a:lnTo>
                    <a:lnTo>
                      <a:pt x="67" y="110"/>
                    </a:lnTo>
                    <a:lnTo>
                      <a:pt x="67" y="107"/>
                    </a:lnTo>
                    <a:lnTo>
                      <a:pt x="66" y="106"/>
                    </a:lnTo>
                    <a:lnTo>
                      <a:pt x="66" y="105"/>
                    </a:lnTo>
                    <a:lnTo>
                      <a:pt x="66" y="103"/>
                    </a:lnTo>
                    <a:lnTo>
                      <a:pt x="66" y="102"/>
                    </a:lnTo>
                    <a:lnTo>
                      <a:pt x="66" y="101"/>
                    </a:lnTo>
                    <a:lnTo>
                      <a:pt x="66" y="100"/>
                    </a:lnTo>
                    <a:lnTo>
                      <a:pt x="66" y="98"/>
                    </a:lnTo>
                    <a:lnTo>
                      <a:pt x="65" y="98"/>
                    </a:lnTo>
                    <a:lnTo>
                      <a:pt x="65" y="97"/>
                    </a:lnTo>
                    <a:lnTo>
                      <a:pt x="65" y="95"/>
                    </a:lnTo>
                    <a:lnTo>
                      <a:pt x="64" y="93"/>
                    </a:lnTo>
                    <a:lnTo>
                      <a:pt x="64" y="92"/>
                    </a:lnTo>
                    <a:lnTo>
                      <a:pt x="64" y="91"/>
                    </a:lnTo>
                    <a:lnTo>
                      <a:pt x="63" y="90"/>
                    </a:lnTo>
                    <a:lnTo>
                      <a:pt x="62" y="89"/>
                    </a:lnTo>
                    <a:lnTo>
                      <a:pt x="62" y="88"/>
                    </a:lnTo>
                    <a:lnTo>
                      <a:pt x="62" y="87"/>
                    </a:lnTo>
                    <a:lnTo>
                      <a:pt x="61" y="86"/>
                    </a:lnTo>
                    <a:lnTo>
                      <a:pt x="60" y="85"/>
                    </a:lnTo>
                    <a:lnTo>
                      <a:pt x="60" y="84"/>
                    </a:lnTo>
                    <a:lnTo>
                      <a:pt x="59" y="84"/>
                    </a:lnTo>
                    <a:lnTo>
                      <a:pt x="59" y="83"/>
                    </a:lnTo>
                    <a:lnTo>
                      <a:pt x="58" y="82"/>
                    </a:lnTo>
                    <a:lnTo>
                      <a:pt x="57" y="80"/>
                    </a:lnTo>
                    <a:lnTo>
                      <a:pt x="56" y="79"/>
                    </a:lnTo>
                    <a:lnTo>
                      <a:pt x="55" y="78"/>
                    </a:lnTo>
                    <a:lnTo>
                      <a:pt x="55" y="76"/>
                    </a:lnTo>
                    <a:lnTo>
                      <a:pt x="54" y="75"/>
                    </a:lnTo>
                    <a:lnTo>
                      <a:pt x="53" y="73"/>
                    </a:lnTo>
                    <a:lnTo>
                      <a:pt x="52" y="72"/>
                    </a:lnTo>
                    <a:lnTo>
                      <a:pt x="50" y="70"/>
                    </a:lnTo>
                    <a:lnTo>
                      <a:pt x="49" y="68"/>
                    </a:lnTo>
                    <a:lnTo>
                      <a:pt x="47" y="65"/>
                    </a:lnTo>
                    <a:lnTo>
                      <a:pt x="46" y="64"/>
                    </a:lnTo>
                    <a:lnTo>
                      <a:pt x="44" y="62"/>
                    </a:lnTo>
                    <a:lnTo>
                      <a:pt x="43" y="60"/>
                    </a:lnTo>
                    <a:lnTo>
                      <a:pt x="42" y="58"/>
                    </a:lnTo>
                    <a:lnTo>
                      <a:pt x="40" y="56"/>
                    </a:lnTo>
                    <a:lnTo>
                      <a:pt x="39" y="53"/>
                    </a:lnTo>
                    <a:lnTo>
                      <a:pt x="37" y="51"/>
                    </a:lnTo>
                    <a:lnTo>
                      <a:pt x="35" y="49"/>
                    </a:lnTo>
                    <a:lnTo>
                      <a:pt x="34" y="48"/>
                    </a:lnTo>
                    <a:lnTo>
                      <a:pt x="33" y="46"/>
                    </a:lnTo>
                    <a:lnTo>
                      <a:pt x="32" y="44"/>
                    </a:lnTo>
                    <a:lnTo>
                      <a:pt x="30" y="42"/>
                    </a:lnTo>
                    <a:lnTo>
                      <a:pt x="29" y="41"/>
                    </a:lnTo>
                    <a:lnTo>
                      <a:pt x="28" y="38"/>
                    </a:lnTo>
                    <a:lnTo>
                      <a:pt x="27" y="37"/>
                    </a:lnTo>
                    <a:lnTo>
                      <a:pt x="26" y="35"/>
                    </a:lnTo>
                    <a:lnTo>
                      <a:pt x="25" y="34"/>
                    </a:lnTo>
                    <a:lnTo>
                      <a:pt x="24" y="33"/>
                    </a:lnTo>
                    <a:lnTo>
                      <a:pt x="23" y="32"/>
                    </a:lnTo>
                    <a:lnTo>
                      <a:pt x="22" y="31"/>
                    </a:lnTo>
                    <a:lnTo>
                      <a:pt x="22" y="30"/>
                    </a:lnTo>
                    <a:lnTo>
                      <a:pt x="22" y="29"/>
                    </a:lnTo>
                    <a:lnTo>
                      <a:pt x="22" y="28"/>
                    </a:lnTo>
                    <a:lnTo>
                      <a:pt x="21" y="26"/>
                    </a:lnTo>
                    <a:lnTo>
                      <a:pt x="21" y="25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20" y="23"/>
                    </a:lnTo>
                    <a:lnTo>
                      <a:pt x="20" y="21"/>
                    </a:lnTo>
                    <a:lnTo>
                      <a:pt x="20" y="20"/>
                    </a:lnTo>
                    <a:lnTo>
                      <a:pt x="20" y="18"/>
                    </a:lnTo>
                    <a:lnTo>
                      <a:pt x="20" y="17"/>
                    </a:lnTo>
                    <a:lnTo>
                      <a:pt x="20" y="16"/>
                    </a:lnTo>
                    <a:lnTo>
                      <a:pt x="20" y="15"/>
                    </a:lnTo>
                    <a:lnTo>
                      <a:pt x="19" y="14"/>
                    </a:lnTo>
                    <a:lnTo>
                      <a:pt x="19" y="11"/>
                    </a:lnTo>
                    <a:lnTo>
                      <a:pt x="19" y="10"/>
                    </a:lnTo>
                    <a:lnTo>
                      <a:pt x="19" y="8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20" y="5"/>
                    </a:lnTo>
                    <a:lnTo>
                      <a:pt x="20" y="4"/>
                    </a:lnTo>
                    <a:lnTo>
                      <a:pt x="20" y="3"/>
                    </a:lnTo>
                    <a:lnTo>
                      <a:pt x="20" y="2"/>
                    </a:lnTo>
                    <a:lnTo>
                      <a:pt x="20" y="1"/>
                    </a:lnTo>
                    <a:lnTo>
                      <a:pt x="20" y="0"/>
                    </a:lnTo>
                    <a:lnTo>
                      <a:pt x="20" y="1"/>
                    </a:lnTo>
                    <a:lnTo>
                      <a:pt x="19" y="2"/>
                    </a:lnTo>
                    <a:lnTo>
                      <a:pt x="19" y="3"/>
                    </a:lnTo>
                    <a:lnTo>
                      <a:pt x="18" y="4"/>
                    </a:lnTo>
                    <a:lnTo>
                      <a:pt x="18" y="5"/>
                    </a:lnTo>
                    <a:lnTo>
                      <a:pt x="17" y="6"/>
                    </a:lnTo>
                    <a:lnTo>
                      <a:pt x="17" y="7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5" y="10"/>
                    </a:lnTo>
                    <a:lnTo>
                      <a:pt x="14" y="11"/>
                    </a:lnTo>
                    <a:lnTo>
                      <a:pt x="13" y="11"/>
                    </a:lnTo>
                    <a:lnTo>
                      <a:pt x="12" y="11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2"/>
                    </a:lnTo>
                    <a:lnTo>
                      <a:pt x="8" y="12"/>
                    </a:lnTo>
                    <a:lnTo>
                      <a:pt x="7" y="12"/>
                    </a:lnTo>
                    <a:lnTo>
                      <a:pt x="6" y="12"/>
                    </a:lnTo>
                    <a:lnTo>
                      <a:pt x="5" y="11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1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25" name="Freeform 213"/>
              <p:cNvSpPr>
                <a:spLocks/>
              </p:cNvSpPr>
              <p:nvPr/>
            </p:nvSpPr>
            <p:spPr bwMode="auto">
              <a:xfrm>
                <a:off x="3343" y="1533"/>
                <a:ext cx="170" cy="611"/>
              </a:xfrm>
              <a:custGeom>
                <a:avLst/>
                <a:gdLst>
                  <a:gd name="T0" fmla="*/ 106 w 131"/>
                  <a:gd name="T1" fmla="*/ 4 h 366"/>
                  <a:gd name="T2" fmla="*/ 115 w 131"/>
                  <a:gd name="T3" fmla="*/ 12 h 366"/>
                  <a:gd name="T4" fmla="*/ 124 w 131"/>
                  <a:gd name="T5" fmla="*/ 25 h 366"/>
                  <a:gd name="T6" fmla="*/ 128 w 131"/>
                  <a:gd name="T7" fmla="*/ 42 h 366"/>
                  <a:gd name="T8" fmla="*/ 130 w 131"/>
                  <a:gd name="T9" fmla="*/ 63 h 366"/>
                  <a:gd name="T10" fmla="*/ 129 w 131"/>
                  <a:gd name="T11" fmla="*/ 87 h 366"/>
                  <a:gd name="T12" fmla="*/ 123 w 131"/>
                  <a:gd name="T13" fmla="*/ 111 h 366"/>
                  <a:gd name="T14" fmla="*/ 111 w 131"/>
                  <a:gd name="T15" fmla="*/ 134 h 366"/>
                  <a:gd name="T16" fmla="*/ 98 w 131"/>
                  <a:gd name="T17" fmla="*/ 154 h 366"/>
                  <a:gd name="T18" fmla="*/ 86 w 131"/>
                  <a:gd name="T19" fmla="*/ 174 h 366"/>
                  <a:gd name="T20" fmla="*/ 74 w 131"/>
                  <a:gd name="T21" fmla="*/ 194 h 366"/>
                  <a:gd name="T22" fmla="*/ 62 w 131"/>
                  <a:gd name="T23" fmla="*/ 215 h 366"/>
                  <a:gd name="T24" fmla="*/ 52 w 131"/>
                  <a:gd name="T25" fmla="*/ 234 h 366"/>
                  <a:gd name="T26" fmla="*/ 43 w 131"/>
                  <a:gd name="T27" fmla="*/ 251 h 366"/>
                  <a:gd name="T28" fmla="*/ 38 w 131"/>
                  <a:gd name="T29" fmla="*/ 267 h 366"/>
                  <a:gd name="T30" fmla="*/ 36 w 131"/>
                  <a:gd name="T31" fmla="*/ 281 h 366"/>
                  <a:gd name="T32" fmla="*/ 34 w 131"/>
                  <a:gd name="T33" fmla="*/ 295 h 366"/>
                  <a:gd name="T34" fmla="*/ 31 w 131"/>
                  <a:gd name="T35" fmla="*/ 309 h 366"/>
                  <a:gd name="T36" fmla="*/ 25 w 131"/>
                  <a:gd name="T37" fmla="*/ 321 h 366"/>
                  <a:gd name="T38" fmla="*/ 20 w 131"/>
                  <a:gd name="T39" fmla="*/ 332 h 366"/>
                  <a:gd name="T40" fmla="*/ 13 w 131"/>
                  <a:gd name="T41" fmla="*/ 339 h 366"/>
                  <a:gd name="T42" fmla="*/ 10 w 131"/>
                  <a:gd name="T43" fmla="*/ 344 h 366"/>
                  <a:gd name="T44" fmla="*/ 12 w 131"/>
                  <a:gd name="T45" fmla="*/ 352 h 366"/>
                  <a:gd name="T46" fmla="*/ 16 w 131"/>
                  <a:gd name="T47" fmla="*/ 358 h 366"/>
                  <a:gd name="T48" fmla="*/ 20 w 131"/>
                  <a:gd name="T49" fmla="*/ 363 h 366"/>
                  <a:gd name="T50" fmla="*/ 16 w 131"/>
                  <a:gd name="T51" fmla="*/ 362 h 366"/>
                  <a:gd name="T52" fmla="*/ 9 w 131"/>
                  <a:gd name="T53" fmla="*/ 357 h 366"/>
                  <a:gd name="T54" fmla="*/ 1 w 131"/>
                  <a:gd name="T55" fmla="*/ 349 h 366"/>
                  <a:gd name="T56" fmla="*/ 0 w 131"/>
                  <a:gd name="T57" fmla="*/ 340 h 366"/>
                  <a:gd name="T58" fmla="*/ 3 w 131"/>
                  <a:gd name="T59" fmla="*/ 334 h 366"/>
                  <a:gd name="T60" fmla="*/ 8 w 131"/>
                  <a:gd name="T61" fmla="*/ 330 h 366"/>
                  <a:gd name="T62" fmla="*/ 14 w 131"/>
                  <a:gd name="T63" fmla="*/ 323 h 366"/>
                  <a:gd name="T64" fmla="*/ 21 w 131"/>
                  <a:gd name="T65" fmla="*/ 314 h 366"/>
                  <a:gd name="T66" fmla="*/ 26 w 131"/>
                  <a:gd name="T67" fmla="*/ 304 h 366"/>
                  <a:gd name="T68" fmla="*/ 29 w 131"/>
                  <a:gd name="T69" fmla="*/ 293 h 366"/>
                  <a:gd name="T70" fmla="*/ 30 w 131"/>
                  <a:gd name="T71" fmla="*/ 282 h 366"/>
                  <a:gd name="T72" fmla="*/ 30 w 131"/>
                  <a:gd name="T73" fmla="*/ 272 h 366"/>
                  <a:gd name="T74" fmla="*/ 29 w 131"/>
                  <a:gd name="T75" fmla="*/ 261 h 366"/>
                  <a:gd name="T76" fmla="*/ 30 w 131"/>
                  <a:gd name="T77" fmla="*/ 251 h 366"/>
                  <a:gd name="T78" fmla="*/ 35 w 131"/>
                  <a:gd name="T79" fmla="*/ 240 h 366"/>
                  <a:gd name="T80" fmla="*/ 45 w 131"/>
                  <a:gd name="T81" fmla="*/ 227 h 366"/>
                  <a:gd name="T82" fmla="*/ 52 w 131"/>
                  <a:gd name="T83" fmla="*/ 217 h 366"/>
                  <a:gd name="T84" fmla="*/ 56 w 131"/>
                  <a:gd name="T85" fmla="*/ 209 h 366"/>
                  <a:gd name="T86" fmla="*/ 53 w 131"/>
                  <a:gd name="T87" fmla="*/ 207 h 366"/>
                  <a:gd name="T88" fmla="*/ 49 w 131"/>
                  <a:gd name="T89" fmla="*/ 206 h 366"/>
                  <a:gd name="T90" fmla="*/ 56 w 131"/>
                  <a:gd name="T91" fmla="*/ 202 h 366"/>
                  <a:gd name="T92" fmla="*/ 63 w 131"/>
                  <a:gd name="T93" fmla="*/ 194 h 366"/>
                  <a:gd name="T94" fmla="*/ 64 w 131"/>
                  <a:gd name="T95" fmla="*/ 185 h 366"/>
                  <a:gd name="T96" fmla="*/ 61 w 131"/>
                  <a:gd name="T97" fmla="*/ 177 h 366"/>
                  <a:gd name="T98" fmla="*/ 57 w 131"/>
                  <a:gd name="T99" fmla="*/ 170 h 366"/>
                  <a:gd name="T100" fmla="*/ 53 w 131"/>
                  <a:gd name="T101" fmla="*/ 164 h 366"/>
                  <a:gd name="T102" fmla="*/ 64 w 131"/>
                  <a:gd name="T103" fmla="*/ 167 h 366"/>
                  <a:gd name="T104" fmla="*/ 84 w 131"/>
                  <a:gd name="T105" fmla="*/ 158 h 366"/>
                  <a:gd name="T106" fmla="*/ 103 w 131"/>
                  <a:gd name="T107" fmla="*/ 135 h 366"/>
                  <a:gd name="T108" fmla="*/ 116 w 131"/>
                  <a:gd name="T109" fmla="*/ 111 h 366"/>
                  <a:gd name="T110" fmla="*/ 121 w 131"/>
                  <a:gd name="T111" fmla="*/ 87 h 366"/>
                  <a:gd name="T112" fmla="*/ 124 w 131"/>
                  <a:gd name="T113" fmla="*/ 59 h 366"/>
                  <a:gd name="T114" fmla="*/ 120 w 131"/>
                  <a:gd name="T115" fmla="*/ 32 h 366"/>
                  <a:gd name="T116" fmla="*/ 107 w 131"/>
                  <a:gd name="T117" fmla="*/ 8 h 36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31"/>
                  <a:gd name="T178" fmla="*/ 0 h 366"/>
                  <a:gd name="T179" fmla="*/ 131 w 131"/>
                  <a:gd name="T180" fmla="*/ 366 h 36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31" h="366">
                    <a:moveTo>
                      <a:pt x="100" y="0"/>
                    </a:moveTo>
                    <a:lnTo>
                      <a:pt x="100" y="1"/>
                    </a:lnTo>
                    <a:lnTo>
                      <a:pt x="101" y="1"/>
                    </a:lnTo>
                    <a:lnTo>
                      <a:pt x="102" y="2"/>
                    </a:lnTo>
                    <a:lnTo>
                      <a:pt x="103" y="2"/>
                    </a:lnTo>
                    <a:lnTo>
                      <a:pt x="104" y="3"/>
                    </a:lnTo>
                    <a:lnTo>
                      <a:pt x="105" y="3"/>
                    </a:lnTo>
                    <a:lnTo>
                      <a:pt x="106" y="4"/>
                    </a:lnTo>
                    <a:lnTo>
                      <a:pt x="106" y="5"/>
                    </a:lnTo>
                    <a:lnTo>
                      <a:pt x="107" y="6"/>
                    </a:lnTo>
                    <a:lnTo>
                      <a:pt x="109" y="7"/>
                    </a:lnTo>
                    <a:lnTo>
                      <a:pt x="110" y="8"/>
                    </a:lnTo>
                    <a:lnTo>
                      <a:pt x="111" y="9"/>
                    </a:lnTo>
                    <a:lnTo>
                      <a:pt x="113" y="10"/>
                    </a:lnTo>
                    <a:lnTo>
                      <a:pt x="114" y="11"/>
                    </a:lnTo>
                    <a:lnTo>
                      <a:pt x="115" y="12"/>
                    </a:lnTo>
                    <a:lnTo>
                      <a:pt x="117" y="14"/>
                    </a:lnTo>
                    <a:lnTo>
                      <a:pt x="118" y="16"/>
                    </a:lnTo>
                    <a:lnTo>
                      <a:pt x="118" y="17"/>
                    </a:lnTo>
                    <a:lnTo>
                      <a:pt x="119" y="19"/>
                    </a:lnTo>
                    <a:lnTo>
                      <a:pt x="121" y="20"/>
                    </a:lnTo>
                    <a:lnTo>
                      <a:pt x="122" y="22"/>
                    </a:lnTo>
                    <a:lnTo>
                      <a:pt x="123" y="23"/>
                    </a:lnTo>
                    <a:lnTo>
                      <a:pt x="124" y="25"/>
                    </a:lnTo>
                    <a:lnTo>
                      <a:pt x="125" y="28"/>
                    </a:lnTo>
                    <a:lnTo>
                      <a:pt x="126" y="29"/>
                    </a:lnTo>
                    <a:lnTo>
                      <a:pt x="126" y="30"/>
                    </a:lnTo>
                    <a:lnTo>
                      <a:pt x="127" y="33"/>
                    </a:lnTo>
                    <a:lnTo>
                      <a:pt x="127" y="35"/>
                    </a:lnTo>
                    <a:lnTo>
                      <a:pt x="128" y="37"/>
                    </a:lnTo>
                    <a:lnTo>
                      <a:pt x="128" y="39"/>
                    </a:lnTo>
                    <a:lnTo>
                      <a:pt x="128" y="42"/>
                    </a:lnTo>
                    <a:lnTo>
                      <a:pt x="128" y="44"/>
                    </a:lnTo>
                    <a:lnTo>
                      <a:pt x="129" y="47"/>
                    </a:lnTo>
                    <a:lnTo>
                      <a:pt x="129" y="49"/>
                    </a:lnTo>
                    <a:lnTo>
                      <a:pt x="129" y="52"/>
                    </a:lnTo>
                    <a:lnTo>
                      <a:pt x="129" y="54"/>
                    </a:lnTo>
                    <a:lnTo>
                      <a:pt x="129" y="57"/>
                    </a:lnTo>
                    <a:lnTo>
                      <a:pt x="130" y="60"/>
                    </a:lnTo>
                    <a:lnTo>
                      <a:pt x="130" y="63"/>
                    </a:lnTo>
                    <a:lnTo>
                      <a:pt x="130" y="66"/>
                    </a:lnTo>
                    <a:lnTo>
                      <a:pt x="130" y="68"/>
                    </a:lnTo>
                    <a:lnTo>
                      <a:pt x="130" y="71"/>
                    </a:lnTo>
                    <a:lnTo>
                      <a:pt x="130" y="75"/>
                    </a:lnTo>
                    <a:lnTo>
                      <a:pt x="130" y="78"/>
                    </a:lnTo>
                    <a:lnTo>
                      <a:pt x="129" y="81"/>
                    </a:lnTo>
                    <a:lnTo>
                      <a:pt x="129" y="84"/>
                    </a:lnTo>
                    <a:lnTo>
                      <a:pt x="129" y="87"/>
                    </a:lnTo>
                    <a:lnTo>
                      <a:pt x="128" y="90"/>
                    </a:lnTo>
                    <a:lnTo>
                      <a:pt x="128" y="93"/>
                    </a:lnTo>
                    <a:lnTo>
                      <a:pt x="127" y="96"/>
                    </a:lnTo>
                    <a:lnTo>
                      <a:pt x="127" y="100"/>
                    </a:lnTo>
                    <a:lnTo>
                      <a:pt x="126" y="103"/>
                    </a:lnTo>
                    <a:lnTo>
                      <a:pt x="125" y="106"/>
                    </a:lnTo>
                    <a:lnTo>
                      <a:pt x="124" y="108"/>
                    </a:lnTo>
                    <a:lnTo>
                      <a:pt x="123" y="111"/>
                    </a:lnTo>
                    <a:lnTo>
                      <a:pt x="121" y="115"/>
                    </a:lnTo>
                    <a:lnTo>
                      <a:pt x="120" y="118"/>
                    </a:lnTo>
                    <a:lnTo>
                      <a:pt x="119" y="120"/>
                    </a:lnTo>
                    <a:lnTo>
                      <a:pt x="118" y="123"/>
                    </a:lnTo>
                    <a:lnTo>
                      <a:pt x="116" y="127"/>
                    </a:lnTo>
                    <a:lnTo>
                      <a:pt x="114" y="129"/>
                    </a:lnTo>
                    <a:lnTo>
                      <a:pt x="112" y="131"/>
                    </a:lnTo>
                    <a:lnTo>
                      <a:pt x="111" y="134"/>
                    </a:lnTo>
                    <a:lnTo>
                      <a:pt x="109" y="136"/>
                    </a:lnTo>
                    <a:lnTo>
                      <a:pt x="107" y="138"/>
                    </a:lnTo>
                    <a:lnTo>
                      <a:pt x="106" y="141"/>
                    </a:lnTo>
                    <a:lnTo>
                      <a:pt x="104" y="143"/>
                    </a:lnTo>
                    <a:lnTo>
                      <a:pt x="103" y="146"/>
                    </a:lnTo>
                    <a:lnTo>
                      <a:pt x="101" y="148"/>
                    </a:lnTo>
                    <a:lnTo>
                      <a:pt x="99" y="151"/>
                    </a:lnTo>
                    <a:lnTo>
                      <a:pt x="98" y="154"/>
                    </a:lnTo>
                    <a:lnTo>
                      <a:pt x="96" y="155"/>
                    </a:lnTo>
                    <a:lnTo>
                      <a:pt x="95" y="159"/>
                    </a:lnTo>
                    <a:lnTo>
                      <a:pt x="94" y="161"/>
                    </a:lnTo>
                    <a:lnTo>
                      <a:pt x="92" y="163"/>
                    </a:lnTo>
                    <a:lnTo>
                      <a:pt x="90" y="166"/>
                    </a:lnTo>
                    <a:lnTo>
                      <a:pt x="89" y="168"/>
                    </a:lnTo>
                    <a:lnTo>
                      <a:pt x="87" y="170"/>
                    </a:lnTo>
                    <a:lnTo>
                      <a:pt x="86" y="174"/>
                    </a:lnTo>
                    <a:lnTo>
                      <a:pt x="85" y="176"/>
                    </a:lnTo>
                    <a:lnTo>
                      <a:pt x="83" y="178"/>
                    </a:lnTo>
                    <a:lnTo>
                      <a:pt x="82" y="181"/>
                    </a:lnTo>
                    <a:lnTo>
                      <a:pt x="80" y="183"/>
                    </a:lnTo>
                    <a:lnTo>
                      <a:pt x="79" y="186"/>
                    </a:lnTo>
                    <a:lnTo>
                      <a:pt x="77" y="189"/>
                    </a:lnTo>
                    <a:lnTo>
                      <a:pt x="75" y="191"/>
                    </a:lnTo>
                    <a:lnTo>
                      <a:pt x="74" y="194"/>
                    </a:lnTo>
                    <a:lnTo>
                      <a:pt x="73" y="196"/>
                    </a:lnTo>
                    <a:lnTo>
                      <a:pt x="71" y="199"/>
                    </a:lnTo>
                    <a:lnTo>
                      <a:pt x="70" y="202"/>
                    </a:lnTo>
                    <a:lnTo>
                      <a:pt x="68" y="204"/>
                    </a:lnTo>
                    <a:lnTo>
                      <a:pt x="66" y="206"/>
                    </a:lnTo>
                    <a:lnTo>
                      <a:pt x="65" y="209"/>
                    </a:lnTo>
                    <a:lnTo>
                      <a:pt x="64" y="212"/>
                    </a:lnTo>
                    <a:lnTo>
                      <a:pt x="62" y="215"/>
                    </a:lnTo>
                    <a:lnTo>
                      <a:pt x="61" y="217"/>
                    </a:lnTo>
                    <a:lnTo>
                      <a:pt x="59" y="219"/>
                    </a:lnTo>
                    <a:lnTo>
                      <a:pt x="58" y="222"/>
                    </a:lnTo>
                    <a:lnTo>
                      <a:pt x="56" y="224"/>
                    </a:lnTo>
                    <a:lnTo>
                      <a:pt x="55" y="227"/>
                    </a:lnTo>
                    <a:lnTo>
                      <a:pt x="53" y="228"/>
                    </a:lnTo>
                    <a:lnTo>
                      <a:pt x="53" y="232"/>
                    </a:lnTo>
                    <a:lnTo>
                      <a:pt x="52" y="234"/>
                    </a:lnTo>
                    <a:lnTo>
                      <a:pt x="51" y="236"/>
                    </a:lnTo>
                    <a:lnTo>
                      <a:pt x="49" y="239"/>
                    </a:lnTo>
                    <a:lnTo>
                      <a:pt x="48" y="241"/>
                    </a:lnTo>
                    <a:lnTo>
                      <a:pt x="47" y="242"/>
                    </a:lnTo>
                    <a:lnTo>
                      <a:pt x="46" y="245"/>
                    </a:lnTo>
                    <a:lnTo>
                      <a:pt x="45" y="247"/>
                    </a:lnTo>
                    <a:lnTo>
                      <a:pt x="44" y="249"/>
                    </a:lnTo>
                    <a:lnTo>
                      <a:pt x="43" y="251"/>
                    </a:lnTo>
                    <a:lnTo>
                      <a:pt x="43" y="253"/>
                    </a:lnTo>
                    <a:lnTo>
                      <a:pt x="42" y="255"/>
                    </a:lnTo>
                    <a:lnTo>
                      <a:pt x="41" y="258"/>
                    </a:lnTo>
                    <a:lnTo>
                      <a:pt x="41" y="260"/>
                    </a:lnTo>
                    <a:lnTo>
                      <a:pt x="40" y="261"/>
                    </a:lnTo>
                    <a:lnTo>
                      <a:pt x="39" y="263"/>
                    </a:lnTo>
                    <a:lnTo>
                      <a:pt x="39" y="266"/>
                    </a:lnTo>
                    <a:lnTo>
                      <a:pt x="38" y="267"/>
                    </a:lnTo>
                    <a:lnTo>
                      <a:pt x="38" y="269"/>
                    </a:lnTo>
                    <a:lnTo>
                      <a:pt x="38" y="271"/>
                    </a:lnTo>
                    <a:lnTo>
                      <a:pt x="37" y="273"/>
                    </a:lnTo>
                    <a:lnTo>
                      <a:pt x="37" y="275"/>
                    </a:lnTo>
                    <a:lnTo>
                      <a:pt x="37" y="276"/>
                    </a:lnTo>
                    <a:lnTo>
                      <a:pt x="37" y="278"/>
                    </a:lnTo>
                    <a:lnTo>
                      <a:pt x="36" y="280"/>
                    </a:lnTo>
                    <a:lnTo>
                      <a:pt x="36" y="281"/>
                    </a:lnTo>
                    <a:lnTo>
                      <a:pt x="36" y="284"/>
                    </a:lnTo>
                    <a:lnTo>
                      <a:pt x="36" y="285"/>
                    </a:lnTo>
                    <a:lnTo>
                      <a:pt x="36" y="287"/>
                    </a:lnTo>
                    <a:lnTo>
                      <a:pt x="35" y="289"/>
                    </a:lnTo>
                    <a:lnTo>
                      <a:pt x="35" y="290"/>
                    </a:lnTo>
                    <a:lnTo>
                      <a:pt x="35" y="292"/>
                    </a:lnTo>
                    <a:lnTo>
                      <a:pt x="34" y="294"/>
                    </a:lnTo>
                    <a:lnTo>
                      <a:pt x="34" y="295"/>
                    </a:lnTo>
                    <a:lnTo>
                      <a:pt x="33" y="298"/>
                    </a:lnTo>
                    <a:lnTo>
                      <a:pt x="33" y="300"/>
                    </a:lnTo>
                    <a:lnTo>
                      <a:pt x="32" y="301"/>
                    </a:lnTo>
                    <a:lnTo>
                      <a:pt x="32" y="303"/>
                    </a:lnTo>
                    <a:lnTo>
                      <a:pt x="32" y="304"/>
                    </a:lnTo>
                    <a:lnTo>
                      <a:pt x="32" y="306"/>
                    </a:lnTo>
                    <a:lnTo>
                      <a:pt x="31" y="307"/>
                    </a:lnTo>
                    <a:lnTo>
                      <a:pt x="31" y="309"/>
                    </a:lnTo>
                    <a:lnTo>
                      <a:pt x="30" y="311"/>
                    </a:lnTo>
                    <a:lnTo>
                      <a:pt x="29" y="313"/>
                    </a:lnTo>
                    <a:lnTo>
                      <a:pt x="29" y="314"/>
                    </a:lnTo>
                    <a:lnTo>
                      <a:pt x="28" y="316"/>
                    </a:lnTo>
                    <a:lnTo>
                      <a:pt x="27" y="317"/>
                    </a:lnTo>
                    <a:lnTo>
                      <a:pt x="27" y="319"/>
                    </a:lnTo>
                    <a:lnTo>
                      <a:pt x="26" y="320"/>
                    </a:lnTo>
                    <a:lnTo>
                      <a:pt x="25" y="321"/>
                    </a:lnTo>
                    <a:lnTo>
                      <a:pt x="24" y="323"/>
                    </a:lnTo>
                    <a:lnTo>
                      <a:pt x="24" y="325"/>
                    </a:lnTo>
                    <a:lnTo>
                      <a:pt x="23" y="326"/>
                    </a:lnTo>
                    <a:lnTo>
                      <a:pt x="22" y="327"/>
                    </a:lnTo>
                    <a:lnTo>
                      <a:pt x="21" y="329"/>
                    </a:lnTo>
                    <a:lnTo>
                      <a:pt x="21" y="330"/>
                    </a:lnTo>
                    <a:lnTo>
                      <a:pt x="21" y="331"/>
                    </a:lnTo>
                    <a:lnTo>
                      <a:pt x="20" y="332"/>
                    </a:lnTo>
                    <a:lnTo>
                      <a:pt x="19" y="333"/>
                    </a:lnTo>
                    <a:lnTo>
                      <a:pt x="18" y="334"/>
                    </a:lnTo>
                    <a:lnTo>
                      <a:pt x="17" y="335"/>
                    </a:lnTo>
                    <a:lnTo>
                      <a:pt x="16" y="336"/>
                    </a:lnTo>
                    <a:lnTo>
                      <a:pt x="15" y="338"/>
                    </a:lnTo>
                    <a:lnTo>
                      <a:pt x="14" y="338"/>
                    </a:lnTo>
                    <a:lnTo>
                      <a:pt x="14" y="339"/>
                    </a:lnTo>
                    <a:lnTo>
                      <a:pt x="13" y="339"/>
                    </a:lnTo>
                    <a:lnTo>
                      <a:pt x="13" y="340"/>
                    </a:lnTo>
                    <a:lnTo>
                      <a:pt x="12" y="340"/>
                    </a:lnTo>
                    <a:lnTo>
                      <a:pt x="11" y="340"/>
                    </a:lnTo>
                    <a:lnTo>
                      <a:pt x="11" y="341"/>
                    </a:lnTo>
                    <a:lnTo>
                      <a:pt x="10" y="343"/>
                    </a:lnTo>
                    <a:lnTo>
                      <a:pt x="10" y="344"/>
                    </a:lnTo>
                    <a:lnTo>
                      <a:pt x="10" y="345"/>
                    </a:lnTo>
                    <a:lnTo>
                      <a:pt x="11" y="346"/>
                    </a:lnTo>
                    <a:lnTo>
                      <a:pt x="11" y="347"/>
                    </a:lnTo>
                    <a:lnTo>
                      <a:pt x="11" y="348"/>
                    </a:lnTo>
                    <a:lnTo>
                      <a:pt x="11" y="349"/>
                    </a:lnTo>
                    <a:lnTo>
                      <a:pt x="12" y="349"/>
                    </a:lnTo>
                    <a:lnTo>
                      <a:pt x="12" y="350"/>
                    </a:lnTo>
                    <a:lnTo>
                      <a:pt x="12" y="352"/>
                    </a:lnTo>
                    <a:lnTo>
                      <a:pt x="13" y="352"/>
                    </a:lnTo>
                    <a:lnTo>
                      <a:pt x="13" y="353"/>
                    </a:lnTo>
                    <a:lnTo>
                      <a:pt x="14" y="353"/>
                    </a:lnTo>
                    <a:lnTo>
                      <a:pt x="15" y="354"/>
                    </a:lnTo>
                    <a:lnTo>
                      <a:pt x="15" y="356"/>
                    </a:lnTo>
                    <a:lnTo>
                      <a:pt x="16" y="356"/>
                    </a:lnTo>
                    <a:lnTo>
                      <a:pt x="16" y="357"/>
                    </a:lnTo>
                    <a:lnTo>
                      <a:pt x="16" y="358"/>
                    </a:lnTo>
                    <a:lnTo>
                      <a:pt x="17" y="358"/>
                    </a:lnTo>
                    <a:lnTo>
                      <a:pt x="17" y="359"/>
                    </a:lnTo>
                    <a:lnTo>
                      <a:pt x="18" y="359"/>
                    </a:lnTo>
                    <a:lnTo>
                      <a:pt x="18" y="360"/>
                    </a:lnTo>
                    <a:lnTo>
                      <a:pt x="19" y="361"/>
                    </a:lnTo>
                    <a:lnTo>
                      <a:pt x="19" y="362"/>
                    </a:lnTo>
                    <a:lnTo>
                      <a:pt x="20" y="362"/>
                    </a:lnTo>
                    <a:lnTo>
                      <a:pt x="20" y="363"/>
                    </a:lnTo>
                    <a:lnTo>
                      <a:pt x="21" y="363"/>
                    </a:lnTo>
                    <a:lnTo>
                      <a:pt x="21" y="365"/>
                    </a:lnTo>
                    <a:lnTo>
                      <a:pt x="20" y="365"/>
                    </a:lnTo>
                    <a:lnTo>
                      <a:pt x="20" y="363"/>
                    </a:lnTo>
                    <a:lnTo>
                      <a:pt x="19" y="363"/>
                    </a:lnTo>
                    <a:lnTo>
                      <a:pt x="18" y="363"/>
                    </a:lnTo>
                    <a:lnTo>
                      <a:pt x="17" y="362"/>
                    </a:lnTo>
                    <a:lnTo>
                      <a:pt x="16" y="362"/>
                    </a:lnTo>
                    <a:lnTo>
                      <a:pt x="15" y="361"/>
                    </a:lnTo>
                    <a:lnTo>
                      <a:pt x="14" y="361"/>
                    </a:lnTo>
                    <a:lnTo>
                      <a:pt x="13" y="360"/>
                    </a:lnTo>
                    <a:lnTo>
                      <a:pt x="12" y="360"/>
                    </a:lnTo>
                    <a:lnTo>
                      <a:pt x="11" y="359"/>
                    </a:lnTo>
                    <a:lnTo>
                      <a:pt x="11" y="358"/>
                    </a:lnTo>
                    <a:lnTo>
                      <a:pt x="10" y="358"/>
                    </a:lnTo>
                    <a:lnTo>
                      <a:pt x="9" y="357"/>
                    </a:lnTo>
                    <a:lnTo>
                      <a:pt x="8" y="356"/>
                    </a:lnTo>
                    <a:lnTo>
                      <a:pt x="7" y="356"/>
                    </a:lnTo>
                    <a:lnTo>
                      <a:pt x="6" y="354"/>
                    </a:lnTo>
                    <a:lnTo>
                      <a:pt x="5" y="353"/>
                    </a:lnTo>
                    <a:lnTo>
                      <a:pt x="4" y="353"/>
                    </a:lnTo>
                    <a:lnTo>
                      <a:pt x="3" y="352"/>
                    </a:lnTo>
                    <a:lnTo>
                      <a:pt x="2" y="350"/>
                    </a:lnTo>
                    <a:lnTo>
                      <a:pt x="1" y="349"/>
                    </a:lnTo>
                    <a:lnTo>
                      <a:pt x="0" y="348"/>
                    </a:lnTo>
                    <a:lnTo>
                      <a:pt x="0" y="347"/>
                    </a:lnTo>
                    <a:lnTo>
                      <a:pt x="0" y="346"/>
                    </a:lnTo>
                    <a:lnTo>
                      <a:pt x="0" y="345"/>
                    </a:lnTo>
                    <a:lnTo>
                      <a:pt x="0" y="344"/>
                    </a:lnTo>
                    <a:lnTo>
                      <a:pt x="0" y="343"/>
                    </a:lnTo>
                    <a:lnTo>
                      <a:pt x="0" y="341"/>
                    </a:lnTo>
                    <a:lnTo>
                      <a:pt x="0" y="340"/>
                    </a:lnTo>
                    <a:lnTo>
                      <a:pt x="0" y="339"/>
                    </a:lnTo>
                    <a:lnTo>
                      <a:pt x="0" y="338"/>
                    </a:lnTo>
                    <a:lnTo>
                      <a:pt x="1" y="336"/>
                    </a:lnTo>
                    <a:lnTo>
                      <a:pt x="1" y="335"/>
                    </a:lnTo>
                    <a:lnTo>
                      <a:pt x="2" y="335"/>
                    </a:lnTo>
                    <a:lnTo>
                      <a:pt x="2" y="334"/>
                    </a:lnTo>
                    <a:lnTo>
                      <a:pt x="3" y="334"/>
                    </a:lnTo>
                    <a:lnTo>
                      <a:pt x="3" y="333"/>
                    </a:lnTo>
                    <a:lnTo>
                      <a:pt x="4" y="333"/>
                    </a:lnTo>
                    <a:lnTo>
                      <a:pt x="4" y="332"/>
                    </a:lnTo>
                    <a:lnTo>
                      <a:pt x="5" y="332"/>
                    </a:lnTo>
                    <a:lnTo>
                      <a:pt x="6" y="331"/>
                    </a:lnTo>
                    <a:lnTo>
                      <a:pt x="7" y="331"/>
                    </a:lnTo>
                    <a:lnTo>
                      <a:pt x="7" y="330"/>
                    </a:lnTo>
                    <a:lnTo>
                      <a:pt x="8" y="330"/>
                    </a:lnTo>
                    <a:lnTo>
                      <a:pt x="9" y="329"/>
                    </a:lnTo>
                    <a:lnTo>
                      <a:pt x="10" y="328"/>
                    </a:lnTo>
                    <a:lnTo>
                      <a:pt x="11" y="328"/>
                    </a:lnTo>
                    <a:lnTo>
                      <a:pt x="11" y="327"/>
                    </a:lnTo>
                    <a:lnTo>
                      <a:pt x="11" y="326"/>
                    </a:lnTo>
                    <a:lnTo>
                      <a:pt x="12" y="325"/>
                    </a:lnTo>
                    <a:lnTo>
                      <a:pt x="13" y="325"/>
                    </a:lnTo>
                    <a:lnTo>
                      <a:pt x="14" y="323"/>
                    </a:lnTo>
                    <a:lnTo>
                      <a:pt x="15" y="322"/>
                    </a:lnTo>
                    <a:lnTo>
                      <a:pt x="16" y="321"/>
                    </a:lnTo>
                    <a:lnTo>
                      <a:pt x="17" y="320"/>
                    </a:lnTo>
                    <a:lnTo>
                      <a:pt x="18" y="319"/>
                    </a:lnTo>
                    <a:lnTo>
                      <a:pt x="18" y="318"/>
                    </a:lnTo>
                    <a:lnTo>
                      <a:pt x="19" y="316"/>
                    </a:lnTo>
                    <a:lnTo>
                      <a:pt x="20" y="315"/>
                    </a:lnTo>
                    <a:lnTo>
                      <a:pt x="21" y="314"/>
                    </a:lnTo>
                    <a:lnTo>
                      <a:pt x="21" y="313"/>
                    </a:lnTo>
                    <a:lnTo>
                      <a:pt x="22" y="312"/>
                    </a:lnTo>
                    <a:lnTo>
                      <a:pt x="22" y="311"/>
                    </a:lnTo>
                    <a:lnTo>
                      <a:pt x="23" y="309"/>
                    </a:lnTo>
                    <a:lnTo>
                      <a:pt x="24" y="307"/>
                    </a:lnTo>
                    <a:lnTo>
                      <a:pt x="24" y="306"/>
                    </a:lnTo>
                    <a:lnTo>
                      <a:pt x="25" y="305"/>
                    </a:lnTo>
                    <a:lnTo>
                      <a:pt x="26" y="304"/>
                    </a:lnTo>
                    <a:lnTo>
                      <a:pt x="26" y="303"/>
                    </a:lnTo>
                    <a:lnTo>
                      <a:pt x="27" y="302"/>
                    </a:lnTo>
                    <a:lnTo>
                      <a:pt x="27" y="300"/>
                    </a:lnTo>
                    <a:lnTo>
                      <a:pt x="28" y="299"/>
                    </a:lnTo>
                    <a:lnTo>
                      <a:pt x="28" y="298"/>
                    </a:lnTo>
                    <a:lnTo>
                      <a:pt x="28" y="296"/>
                    </a:lnTo>
                    <a:lnTo>
                      <a:pt x="29" y="294"/>
                    </a:lnTo>
                    <a:lnTo>
                      <a:pt x="29" y="293"/>
                    </a:lnTo>
                    <a:lnTo>
                      <a:pt x="29" y="292"/>
                    </a:lnTo>
                    <a:lnTo>
                      <a:pt x="30" y="291"/>
                    </a:lnTo>
                    <a:lnTo>
                      <a:pt x="30" y="289"/>
                    </a:lnTo>
                    <a:lnTo>
                      <a:pt x="30" y="288"/>
                    </a:lnTo>
                    <a:lnTo>
                      <a:pt x="30" y="287"/>
                    </a:lnTo>
                    <a:lnTo>
                      <a:pt x="30" y="285"/>
                    </a:lnTo>
                    <a:lnTo>
                      <a:pt x="30" y="284"/>
                    </a:lnTo>
                    <a:lnTo>
                      <a:pt x="30" y="282"/>
                    </a:lnTo>
                    <a:lnTo>
                      <a:pt x="30" y="280"/>
                    </a:lnTo>
                    <a:lnTo>
                      <a:pt x="30" y="279"/>
                    </a:lnTo>
                    <a:lnTo>
                      <a:pt x="30" y="278"/>
                    </a:lnTo>
                    <a:lnTo>
                      <a:pt x="30" y="277"/>
                    </a:lnTo>
                    <a:lnTo>
                      <a:pt x="30" y="275"/>
                    </a:lnTo>
                    <a:lnTo>
                      <a:pt x="30" y="274"/>
                    </a:lnTo>
                    <a:lnTo>
                      <a:pt x="30" y="273"/>
                    </a:lnTo>
                    <a:lnTo>
                      <a:pt x="30" y="272"/>
                    </a:lnTo>
                    <a:lnTo>
                      <a:pt x="29" y="269"/>
                    </a:lnTo>
                    <a:lnTo>
                      <a:pt x="29" y="268"/>
                    </a:lnTo>
                    <a:lnTo>
                      <a:pt x="29" y="267"/>
                    </a:lnTo>
                    <a:lnTo>
                      <a:pt x="29" y="266"/>
                    </a:lnTo>
                    <a:lnTo>
                      <a:pt x="29" y="264"/>
                    </a:lnTo>
                    <a:lnTo>
                      <a:pt x="29" y="262"/>
                    </a:lnTo>
                    <a:lnTo>
                      <a:pt x="29" y="261"/>
                    </a:lnTo>
                    <a:lnTo>
                      <a:pt x="29" y="260"/>
                    </a:lnTo>
                    <a:lnTo>
                      <a:pt x="29" y="259"/>
                    </a:lnTo>
                    <a:lnTo>
                      <a:pt x="29" y="258"/>
                    </a:lnTo>
                    <a:lnTo>
                      <a:pt x="29" y="257"/>
                    </a:lnTo>
                    <a:lnTo>
                      <a:pt x="29" y="254"/>
                    </a:lnTo>
                    <a:lnTo>
                      <a:pt x="29" y="253"/>
                    </a:lnTo>
                    <a:lnTo>
                      <a:pt x="30" y="253"/>
                    </a:lnTo>
                    <a:lnTo>
                      <a:pt x="30" y="251"/>
                    </a:lnTo>
                    <a:lnTo>
                      <a:pt x="30" y="250"/>
                    </a:lnTo>
                    <a:lnTo>
                      <a:pt x="31" y="248"/>
                    </a:lnTo>
                    <a:lnTo>
                      <a:pt x="32" y="247"/>
                    </a:lnTo>
                    <a:lnTo>
                      <a:pt x="32" y="246"/>
                    </a:lnTo>
                    <a:lnTo>
                      <a:pt x="32" y="244"/>
                    </a:lnTo>
                    <a:lnTo>
                      <a:pt x="33" y="242"/>
                    </a:lnTo>
                    <a:lnTo>
                      <a:pt x="34" y="241"/>
                    </a:lnTo>
                    <a:lnTo>
                      <a:pt x="35" y="240"/>
                    </a:lnTo>
                    <a:lnTo>
                      <a:pt x="37" y="237"/>
                    </a:lnTo>
                    <a:lnTo>
                      <a:pt x="38" y="236"/>
                    </a:lnTo>
                    <a:lnTo>
                      <a:pt x="40" y="234"/>
                    </a:lnTo>
                    <a:lnTo>
                      <a:pt x="41" y="233"/>
                    </a:lnTo>
                    <a:lnTo>
                      <a:pt x="42" y="231"/>
                    </a:lnTo>
                    <a:lnTo>
                      <a:pt x="43" y="230"/>
                    </a:lnTo>
                    <a:lnTo>
                      <a:pt x="44" y="228"/>
                    </a:lnTo>
                    <a:lnTo>
                      <a:pt x="45" y="227"/>
                    </a:lnTo>
                    <a:lnTo>
                      <a:pt x="46" y="226"/>
                    </a:lnTo>
                    <a:lnTo>
                      <a:pt x="47" y="223"/>
                    </a:lnTo>
                    <a:lnTo>
                      <a:pt x="48" y="222"/>
                    </a:lnTo>
                    <a:lnTo>
                      <a:pt x="49" y="221"/>
                    </a:lnTo>
                    <a:lnTo>
                      <a:pt x="50" y="220"/>
                    </a:lnTo>
                    <a:lnTo>
                      <a:pt x="51" y="219"/>
                    </a:lnTo>
                    <a:lnTo>
                      <a:pt x="51" y="218"/>
                    </a:lnTo>
                    <a:lnTo>
                      <a:pt x="52" y="217"/>
                    </a:lnTo>
                    <a:lnTo>
                      <a:pt x="53" y="216"/>
                    </a:lnTo>
                    <a:lnTo>
                      <a:pt x="53" y="215"/>
                    </a:lnTo>
                    <a:lnTo>
                      <a:pt x="53" y="214"/>
                    </a:lnTo>
                    <a:lnTo>
                      <a:pt x="54" y="213"/>
                    </a:lnTo>
                    <a:lnTo>
                      <a:pt x="55" y="212"/>
                    </a:lnTo>
                    <a:lnTo>
                      <a:pt x="55" y="210"/>
                    </a:lnTo>
                    <a:lnTo>
                      <a:pt x="56" y="210"/>
                    </a:lnTo>
                    <a:lnTo>
                      <a:pt x="56" y="209"/>
                    </a:lnTo>
                    <a:lnTo>
                      <a:pt x="57" y="209"/>
                    </a:lnTo>
                    <a:lnTo>
                      <a:pt x="57" y="208"/>
                    </a:lnTo>
                    <a:lnTo>
                      <a:pt x="57" y="207"/>
                    </a:lnTo>
                    <a:lnTo>
                      <a:pt x="56" y="207"/>
                    </a:lnTo>
                    <a:lnTo>
                      <a:pt x="55" y="207"/>
                    </a:lnTo>
                    <a:lnTo>
                      <a:pt x="54" y="207"/>
                    </a:lnTo>
                    <a:lnTo>
                      <a:pt x="53" y="207"/>
                    </a:lnTo>
                    <a:lnTo>
                      <a:pt x="52" y="207"/>
                    </a:lnTo>
                    <a:lnTo>
                      <a:pt x="51" y="207"/>
                    </a:lnTo>
                    <a:lnTo>
                      <a:pt x="50" y="206"/>
                    </a:lnTo>
                    <a:lnTo>
                      <a:pt x="49" y="206"/>
                    </a:lnTo>
                    <a:lnTo>
                      <a:pt x="48" y="206"/>
                    </a:lnTo>
                    <a:lnTo>
                      <a:pt x="47" y="206"/>
                    </a:lnTo>
                    <a:lnTo>
                      <a:pt x="48" y="206"/>
                    </a:lnTo>
                    <a:lnTo>
                      <a:pt x="49" y="206"/>
                    </a:lnTo>
                    <a:lnTo>
                      <a:pt x="50" y="206"/>
                    </a:lnTo>
                    <a:lnTo>
                      <a:pt x="51" y="205"/>
                    </a:lnTo>
                    <a:lnTo>
                      <a:pt x="52" y="205"/>
                    </a:lnTo>
                    <a:lnTo>
                      <a:pt x="53" y="204"/>
                    </a:lnTo>
                    <a:lnTo>
                      <a:pt x="54" y="203"/>
                    </a:lnTo>
                    <a:lnTo>
                      <a:pt x="55" y="203"/>
                    </a:lnTo>
                    <a:lnTo>
                      <a:pt x="56" y="202"/>
                    </a:lnTo>
                    <a:lnTo>
                      <a:pt x="57" y="201"/>
                    </a:lnTo>
                    <a:lnTo>
                      <a:pt x="58" y="200"/>
                    </a:lnTo>
                    <a:lnTo>
                      <a:pt x="59" y="199"/>
                    </a:lnTo>
                    <a:lnTo>
                      <a:pt x="60" y="199"/>
                    </a:lnTo>
                    <a:lnTo>
                      <a:pt x="61" y="197"/>
                    </a:lnTo>
                    <a:lnTo>
                      <a:pt x="61" y="196"/>
                    </a:lnTo>
                    <a:lnTo>
                      <a:pt x="62" y="195"/>
                    </a:lnTo>
                    <a:lnTo>
                      <a:pt x="63" y="194"/>
                    </a:lnTo>
                    <a:lnTo>
                      <a:pt x="63" y="193"/>
                    </a:lnTo>
                    <a:lnTo>
                      <a:pt x="64" y="192"/>
                    </a:lnTo>
                    <a:lnTo>
                      <a:pt x="64" y="191"/>
                    </a:lnTo>
                    <a:lnTo>
                      <a:pt x="64" y="190"/>
                    </a:lnTo>
                    <a:lnTo>
                      <a:pt x="64" y="188"/>
                    </a:lnTo>
                    <a:lnTo>
                      <a:pt x="64" y="187"/>
                    </a:lnTo>
                    <a:lnTo>
                      <a:pt x="64" y="186"/>
                    </a:lnTo>
                    <a:lnTo>
                      <a:pt x="64" y="185"/>
                    </a:lnTo>
                    <a:lnTo>
                      <a:pt x="64" y="183"/>
                    </a:lnTo>
                    <a:lnTo>
                      <a:pt x="64" y="182"/>
                    </a:lnTo>
                    <a:lnTo>
                      <a:pt x="64" y="181"/>
                    </a:lnTo>
                    <a:lnTo>
                      <a:pt x="64" y="180"/>
                    </a:lnTo>
                    <a:lnTo>
                      <a:pt x="63" y="179"/>
                    </a:lnTo>
                    <a:lnTo>
                      <a:pt x="62" y="178"/>
                    </a:lnTo>
                    <a:lnTo>
                      <a:pt x="62" y="177"/>
                    </a:lnTo>
                    <a:lnTo>
                      <a:pt x="61" y="177"/>
                    </a:lnTo>
                    <a:lnTo>
                      <a:pt x="61" y="176"/>
                    </a:lnTo>
                    <a:lnTo>
                      <a:pt x="60" y="176"/>
                    </a:lnTo>
                    <a:lnTo>
                      <a:pt x="60" y="175"/>
                    </a:lnTo>
                    <a:lnTo>
                      <a:pt x="59" y="174"/>
                    </a:lnTo>
                    <a:lnTo>
                      <a:pt x="59" y="173"/>
                    </a:lnTo>
                    <a:lnTo>
                      <a:pt x="58" y="173"/>
                    </a:lnTo>
                    <a:lnTo>
                      <a:pt x="58" y="172"/>
                    </a:lnTo>
                    <a:lnTo>
                      <a:pt x="57" y="170"/>
                    </a:lnTo>
                    <a:lnTo>
                      <a:pt x="57" y="169"/>
                    </a:lnTo>
                    <a:lnTo>
                      <a:pt x="56" y="169"/>
                    </a:lnTo>
                    <a:lnTo>
                      <a:pt x="56" y="168"/>
                    </a:lnTo>
                    <a:lnTo>
                      <a:pt x="55" y="167"/>
                    </a:lnTo>
                    <a:lnTo>
                      <a:pt x="55" y="166"/>
                    </a:lnTo>
                    <a:lnTo>
                      <a:pt x="54" y="166"/>
                    </a:lnTo>
                    <a:lnTo>
                      <a:pt x="54" y="165"/>
                    </a:lnTo>
                    <a:lnTo>
                      <a:pt x="53" y="164"/>
                    </a:lnTo>
                    <a:lnTo>
                      <a:pt x="53" y="163"/>
                    </a:lnTo>
                    <a:lnTo>
                      <a:pt x="53" y="162"/>
                    </a:lnTo>
                    <a:lnTo>
                      <a:pt x="54" y="164"/>
                    </a:lnTo>
                    <a:lnTo>
                      <a:pt x="56" y="165"/>
                    </a:lnTo>
                    <a:lnTo>
                      <a:pt x="59" y="166"/>
                    </a:lnTo>
                    <a:lnTo>
                      <a:pt x="61" y="167"/>
                    </a:lnTo>
                    <a:lnTo>
                      <a:pt x="64" y="167"/>
                    </a:lnTo>
                    <a:lnTo>
                      <a:pt x="66" y="167"/>
                    </a:lnTo>
                    <a:lnTo>
                      <a:pt x="68" y="167"/>
                    </a:lnTo>
                    <a:lnTo>
                      <a:pt x="71" y="166"/>
                    </a:lnTo>
                    <a:lnTo>
                      <a:pt x="74" y="165"/>
                    </a:lnTo>
                    <a:lnTo>
                      <a:pt x="76" y="163"/>
                    </a:lnTo>
                    <a:lnTo>
                      <a:pt x="79" y="162"/>
                    </a:lnTo>
                    <a:lnTo>
                      <a:pt x="81" y="160"/>
                    </a:lnTo>
                    <a:lnTo>
                      <a:pt x="84" y="158"/>
                    </a:lnTo>
                    <a:lnTo>
                      <a:pt x="86" y="155"/>
                    </a:lnTo>
                    <a:lnTo>
                      <a:pt x="89" y="152"/>
                    </a:lnTo>
                    <a:lnTo>
                      <a:pt x="91" y="150"/>
                    </a:lnTo>
                    <a:lnTo>
                      <a:pt x="94" y="147"/>
                    </a:lnTo>
                    <a:lnTo>
                      <a:pt x="96" y="143"/>
                    </a:lnTo>
                    <a:lnTo>
                      <a:pt x="98" y="141"/>
                    </a:lnTo>
                    <a:lnTo>
                      <a:pt x="101" y="138"/>
                    </a:lnTo>
                    <a:lnTo>
                      <a:pt x="103" y="135"/>
                    </a:lnTo>
                    <a:lnTo>
                      <a:pt x="105" y="132"/>
                    </a:lnTo>
                    <a:lnTo>
                      <a:pt x="106" y="129"/>
                    </a:lnTo>
                    <a:lnTo>
                      <a:pt x="108" y="125"/>
                    </a:lnTo>
                    <a:lnTo>
                      <a:pt x="110" y="122"/>
                    </a:lnTo>
                    <a:lnTo>
                      <a:pt x="112" y="119"/>
                    </a:lnTo>
                    <a:lnTo>
                      <a:pt x="113" y="116"/>
                    </a:lnTo>
                    <a:lnTo>
                      <a:pt x="115" y="114"/>
                    </a:lnTo>
                    <a:lnTo>
                      <a:pt x="116" y="111"/>
                    </a:lnTo>
                    <a:lnTo>
                      <a:pt x="117" y="109"/>
                    </a:lnTo>
                    <a:lnTo>
                      <a:pt x="118" y="107"/>
                    </a:lnTo>
                    <a:lnTo>
                      <a:pt x="118" y="105"/>
                    </a:lnTo>
                    <a:lnTo>
                      <a:pt x="118" y="102"/>
                    </a:lnTo>
                    <a:lnTo>
                      <a:pt x="119" y="97"/>
                    </a:lnTo>
                    <a:lnTo>
                      <a:pt x="120" y="94"/>
                    </a:lnTo>
                    <a:lnTo>
                      <a:pt x="121" y="91"/>
                    </a:lnTo>
                    <a:lnTo>
                      <a:pt x="121" y="87"/>
                    </a:lnTo>
                    <a:lnTo>
                      <a:pt x="122" y="83"/>
                    </a:lnTo>
                    <a:lnTo>
                      <a:pt x="122" y="80"/>
                    </a:lnTo>
                    <a:lnTo>
                      <a:pt x="123" y="76"/>
                    </a:lnTo>
                    <a:lnTo>
                      <a:pt x="123" y="73"/>
                    </a:lnTo>
                    <a:lnTo>
                      <a:pt x="124" y="69"/>
                    </a:lnTo>
                    <a:lnTo>
                      <a:pt x="124" y="65"/>
                    </a:lnTo>
                    <a:lnTo>
                      <a:pt x="124" y="62"/>
                    </a:lnTo>
                    <a:lnTo>
                      <a:pt x="124" y="59"/>
                    </a:lnTo>
                    <a:lnTo>
                      <a:pt x="124" y="54"/>
                    </a:lnTo>
                    <a:lnTo>
                      <a:pt x="124" y="51"/>
                    </a:lnTo>
                    <a:lnTo>
                      <a:pt x="123" y="48"/>
                    </a:lnTo>
                    <a:lnTo>
                      <a:pt x="123" y="44"/>
                    </a:lnTo>
                    <a:lnTo>
                      <a:pt x="122" y="42"/>
                    </a:lnTo>
                    <a:lnTo>
                      <a:pt x="122" y="38"/>
                    </a:lnTo>
                    <a:lnTo>
                      <a:pt x="121" y="35"/>
                    </a:lnTo>
                    <a:lnTo>
                      <a:pt x="120" y="32"/>
                    </a:lnTo>
                    <a:lnTo>
                      <a:pt x="119" y="29"/>
                    </a:lnTo>
                    <a:lnTo>
                      <a:pt x="118" y="25"/>
                    </a:lnTo>
                    <a:lnTo>
                      <a:pt x="117" y="22"/>
                    </a:lnTo>
                    <a:lnTo>
                      <a:pt x="115" y="19"/>
                    </a:lnTo>
                    <a:lnTo>
                      <a:pt x="113" y="16"/>
                    </a:lnTo>
                    <a:lnTo>
                      <a:pt x="111" y="14"/>
                    </a:lnTo>
                    <a:lnTo>
                      <a:pt x="109" y="10"/>
                    </a:lnTo>
                    <a:lnTo>
                      <a:pt x="107" y="8"/>
                    </a:lnTo>
                    <a:lnTo>
                      <a:pt x="105" y="5"/>
                    </a:lnTo>
                    <a:lnTo>
                      <a:pt x="103" y="3"/>
                    </a:lnTo>
                    <a:lnTo>
                      <a:pt x="10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26" name="Freeform 214"/>
              <p:cNvSpPr>
                <a:spLocks/>
              </p:cNvSpPr>
              <p:nvPr/>
            </p:nvSpPr>
            <p:spPr bwMode="auto">
              <a:xfrm>
                <a:off x="3166" y="2132"/>
                <a:ext cx="187" cy="345"/>
              </a:xfrm>
              <a:custGeom>
                <a:avLst/>
                <a:gdLst>
                  <a:gd name="T0" fmla="*/ 139 w 145"/>
                  <a:gd name="T1" fmla="*/ 1 h 207"/>
                  <a:gd name="T2" fmla="*/ 129 w 145"/>
                  <a:gd name="T3" fmla="*/ 1 h 207"/>
                  <a:gd name="T4" fmla="*/ 114 w 145"/>
                  <a:gd name="T5" fmla="*/ 6 h 207"/>
                  <a:gd name="T6" fmla="*/ 98 w 145"/>
                  <a:gd name="T7" fmla="*/ 16 h 207"/>
                  <a:gd name="T8" fmla="*/ 83 w 145"/>
                  <a:gd name="T9" fmla="*/ 27 h 207"/>
                  <a:gd name="T10" fmla="*/ 73 w 145"/>
                  <a:gd name="T11" fmla="*/ 38 h 207"/>
                  <a:gd name="T12" fmla="*/ 69 w 145"/>
                  <a:gd name="T13" fmla="*/ 55 h 207"/>
                  <a:gd name="T14" fmla="*/ 63 w 145"/>
                  <a:gd name="T15" fmla="*/ 81 h 207"/>
                  <a:gd name="T16" fmla="*/ 58 w 145"/>
                  <a:gd name="T17" fmla="*/ 104 h 207"/>
                  <a:gd name="T18" fmla="*/ 51 w 145"/>
                  <a:gd name="T19" fmla="*/ 127 h 207"/>
                  <a:gd name="T20" fmla="*/ 39 w 145"/>
                  <a:gd name="T21" fmla="*/ 147 h 207"/>
                  <a:gd name="T22" fmla="*/ 26 w 145"/>
                  <a:gd name="T23" fmla="*/ 167 h 207"/>
                  <a:gd name="T24" fmla="*/ 7 w 145"/>
                  <a:gd name="T25" fmla="*/ 184 h 207"/>
                  <a:gd name="T26" fmla="*/ 5 w 145"/>
                  <a:gd name="T27" fmla="*/ 189 h 207"/>
                  <a:gd name="T28" fmla="*/ 3 w 145"/>
                  <a:gd name="T29" fmla="*/ 193 h 207"/>
                  <a:gd name="T30" fmla="*/ 1 w 145"/>
                  <a:gd name="T31" fmla="*/ 198 h 207"/>
                  <a:gd name="T32" fmla="*/ 0 w 145"/>
                  <a:gd name="T33" fmla="*/ 203 h 207"/>
                  <a:gd name="T34" fmla="*/ 1 w 145"/>
                  <a:gd name="T35" fmla="*/ 202 h 207"/>
                  <a:gd name="T36" fmla="*/ 4 w 145"/>
                  <a:gd name="T37" fmla="*/ 199 h 207"/>
                  <a:gd name="T38" fmla="*/ 8 w 145"/>
                  <a:gd name="T39" fmla="*/ 196 h 207"/>
                  <a:gd name="T40" fmla="*/ 11 w 145"/>
                  <a:gd name="T41" fmla="*/ 193 h 207"/>
                  <a:gd name="T42" fmla="*/ 15 w 145"/>
                  <a:gd name="T43" fmla="*/ 193 h 207"/>
                  <a:gd name="T44" fmla="*/ 17 w 145"/>
                  <a:gd name="T45" fmla="*/ 196 h 207"/>
                  <a:gd name="T46" fmla="*/ 20 w 145"/>
                  <a:gd name="T47" fmla="*/ 200 h 207"/>
                  <a:gd name="T48" fmla="*/ 22 w 145"/>
                  <a:gd name="T49" fmla="*/ 203 h 207"/>
                  <a:gd name="T50" fmla="*/ 22 w 145"/>
                  <a:gd name="T51" fmla="*/ 203 h 207"/>
                  <a:gd name="T52" fmla="*/ 22 w 145"/>
                  <a:gd name="T53" fmla="*/ 195 h 207"/>
                  <a:gd name="T54" fmla="*/ 24 w 145"/>
                  <a:gd name="T55" fmla="*/ 188 h 207"/>
                  <a:gd name="T56" fmla="*/ 26 w 145"/>
                  <a:gd name="T57" fmla="*/ 181 h 207"/>
                  <a:gd name="T58" fmla="*/ 30 w 145"/>
                  <a:gd name="T59" fmla="*/ 176 h 207"/>
                  <a:gd name="T60" fmla="*/ 36 w 145"/>
                  <a:gd name="T61" fmla="*/ 174 h 207"/>
                  <a:gd name="T62" fmla="*/ 41 w 145"/>
                  <a:gd name="T63" fmla="*/ 176 h 207"/>
                  <a:gd name="T64" fmla="*/ 41 w 145"/>
                  <a:gd name="T65" fmla="*/ 171 h 207"/>
                  <a:gd name="T66" fmla="*/ 42 w 145"/>
                  <a:gd name="T67" fmla="*/ 167 h 207"/>
                  <a:gd name="T68" fmla="*/ 45 w 145"/>
                  <a:gd name="T69" fmla="*/ 161 h 207"/>
                  <a:gd name="T70" fmla="*/ 49 w 145"/>
                  <a:gd name="T71" fmla="*/ 154 h 207"/>
                  <a:gd name="T72" fmla="*/ 53 w 145"/>
                  <a:gd name="T73" fmla="*/ 145 h 207"/>
                  <a:gd name="T74" fmla="*/ 58 w 145"/>
                  <a:gd name="T75" fmla="*/ 134 h 207"/>
                  <a:gd name="T76" fmla="*/ 62 w 145"/>
                  <a:gd name="T77" fmla="*/ 122 h 207"/>
                  <a:gd name="T78" fmla="*/ 66 w 145"/>
                  <a:gd name="T79" fmla="*/ 108 h 207"/>
                  <a:gd name="T80" fmla="*/ 69 w 145"/>
                  <a:gd name="T81" fmla="*/ 94 h 207"/>
                  <a:gd name="T82" fmla="*/ 72 w 145"/>
                  <a:gd name="T83" fmla="*/ 79 h 207"/>
                  <a:gd name="T84" fmla="*/ 76 w 145"/>
                  <a:gd name="T85" fmla="*/ 66 h 207"/>
                  <a:gd name="T86" fmla="*/ 82 w 145"/>
                  <a:gd name="T87" fmla="*/ 54 h 207"/>
                  <a:gd name="T88" fmla="*/ 87 w 145"/>
                  <a:gd name="T89" fmla="*/ 43 h 207"/>
                  <a:gd name="T90" fmla="*/ 93 w 145"/>
                  <a:gd name="T91" fmla="*/ 35 h 207"/>
                  <a:gd name="T92" fmla="*/ 99 w 145"/>
                  <a:gd name="T93" fmla="*/ 29 h 207"/>
                  <a:gd name="T94" fmla="*/ 106 w 145"/>
                  <a:gd name="T95" fmla="*/ 24 h 207"/>
                  <a:gd name="T96" fmla="*/ 113 w 145"/>
                  <a:gd name="T97" fmla="*/ 19 h 207"/>
                  <a:gd name="T98" fmla="*/ 119 w 145"/>
                  <a:gd name="T99" fmla="*/ 16 h 207"/>
                  <a:gd name="T100" fmla="*/ 126 w 145"/>
                  <a:gd name="T101" fmla="*/ 12 h 207"/>
                  <a:gd name="T102" fmla="*/ 130 w 145"/>
                  <a:gd name="T103" fmla="*/ 10 h 207"/>
                  <a:gd name="T104" fmla="*/ 135 w 145"/>
                  <a:gd name="T105" fmla="*/ 10 h 207"/>
                  <a:gd name="T106" fmla="*/ 136 w 145"/>
                  <a:gd name="T107" fmla="*/ 16 h 207"/>
                  <a:gd name="T108" fmla="*/ 136 w 145"/>
                  <a:gd name="T109" fmla="*/ 21 h 207"/>
                  <a:gd name="T110" fmla="*/ 136 w 145"/>
                  <a:gd name="T111" fmla="*/ 27 h 207"/>
                  <a:gd name="T112" fmla="*/ 136 w 145"/>
                  <a:gd name="T113" fmla="*/ 32 h 207"/>
                  <a:gd name="T114" fmla="*/ 136 w 145"/>
                  <a:gd name="T115" fmla="*/ 33 h 207"/>
                  <a:gd name="T116" fmla="*/ 139 w 145"/>
                  <a:gd name="T117" fmla="*/ 29 h 207"/>
                  <a:gd name="T118" fmla="*/ 142 w 145"/>
                  <a:gd name="T119" fmla="*/ 24 h 207"/>
                  <a:gd name="T120" fmla="*/ 143 w 145"/>
                  <a:gd name="T121" fmla="*/ 19 h 207"/>
                  <a:gd name="T122" fmla="*/ 144 w 145"/>
                  <a:gd name="T123" fmla="*/ 15 h 207"/>
                  <a:gd name="T124" fmla="*/ 144 w 145"/>
                  <a:gd name="T125" fmla="*/ 9 h 207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45"/>
                  <a:gd name="T190" fmla="*/ 0 h 207"/>
                  <a:gd name="T191" fmla="*/ 145 w 145"/>
                  <a:gd name="T192" fmla="*/ 207 h 207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45" h="207">
                    <a:moveTo>
                      <a:pt x="142" y="6"/>
                    </a:moveTo>
                    <a:lnTo>
                      <a:pt x="142" y="4"/>
                    </a:lnTo>
                    <a:lnTo>
                      <a:pt x="142" y="3"/>
                    </a:lnTo>
                    <a:lnTo>
                      <a:pt x="141" y="2"/>
                    </a:lnTo>
                    <a:lnTo>
                      <a:pt x="139" y="1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1"/>
                    </a:lnTo>
                    <a:lnTo>
                      <a:pt x="126" y="1"/>
                    </a:lnTo>
                    <a:lnTo>
                      <a:pt x="123" y="2"/>
                    </a:lnTo>
                    <a:lnTo>
                      <a:pt x="120" y="3"/>
                    </a:lnTo>
                    <a:lnTo>
                      <a:pt x="117" y="5"/>
                    </a:lnTo>
                    <a:lnTo>
                      <a:pt x="114" y="6"/>
                    </a:lnTo>
                    <a:lnTo>
                      <a:pt x="111" y="8"/>
                    </a:lnTo>
                    <a:lnTo>
                      <a:pt x="108" y="9"/>
                    </a:lnTo>
                    <a:lnTo>
                      <a:pt x="104" y="11"/>
                    </a:lnTo>
                    <a:lnTo>
                      <a:pt x="102" y="14"/>
                    </a:lnTo>
                    <a:lnTo>
                      <a:pt x="98" y="16"/>
                    </a:lnTo>
                    <a:lnTo>
                      <a:pt x="95" y="18"/>
                    </a:lnTo>
                    <a:lnTo>
                      <a:pt x="92" y="20"/>
                    </a:lnTo>
                    <a:lnTo>
                      <a:pt x="89" y="22"/>
                    </a:lnTo>
                    <a:lnTo>
                      <a:pt x="86" y="24"/>
                    </a:lnTo>
                    <a:lnTo>
                      <a:pt x="83" y="27"/>
                    </a:lnTo>
                    <a:lnTo>
                      <a:pt x="82" y="29"/>
                    </a:lnTo>
                    <a:lnTo>
                      <a:pt x="79" y="32"/>
                    </a:lnTo>
                    <a:lnTo>
                      <a:pt x="77" y="34"/>
                    </a:lnTo>
                    <a:lnTo>
                      <a:pt x="75" y="36"/>
                    </a:lnTo>
                    <a:lnTo>
                      <a:pt x="73" y="38"/>
                    </a:lnTo>
                    <a:lnTo>
                      <a:pt x="72" y="41"/>
                    </a:lnTo>
                    <a:lnTo>
                      <a:pt x="72" y="42"/>
                    </a:lnTo>
                    <a:lnTo>
                      <a:pt x="72" y="44"/>
                    </a:lnTo>
                    <a:lnTo>
                      <a:pt x="70" y="49"/>
                    </a:lnTo>
                    <a:lnTo>
                      <a:pt x="69" y="55"/>
                    </a:lnTo>
                    <a:lnTo>
                      <a:pt x="68" y="60"/>
                    </a:lnTo>
                    <a:lnTo>
                      <a:pt x="67" y="65"/>
                    </a:lnTo>
                    <a:lnTo>
                      <a:pt x="66" y="70"/>
                    </a:lnTo>
                    <a:lnTo>
                      <a:pt x="64" y="75"/>
                    </a:lnTo>
                    <a:lnTo>
                      <a:pt x="63" y="81"/>
                    </a:lnTo>
                    <a:lnTo>
                      <a:pt x="62" y="84"/>
                    </a:lnTo>
                    <a:lnTo>
                      <a:pt x="62" y="90"/>
                    </a:lnTo>
                    <a:lnTo>
                      <a:pt x="61" y="94"/>
                    </a:lnTo>
                    <a:lnTo>
                      <a:pt x="59" y="100"/>
                    </a:lnTo>
                    <a:lnTo>
                      <a:pt x="58" y="104"/>
                    </a:lnTo>
                    <a:lnTo>
                      <a:pt x="56" y="108"/>
                    </a:lnTo>
                    <a:lnTo>
                      <a:pt x="55" y="114"/>
                    </a:lnTo>
                    <a:lnTo>
                      <a:pt x="53" y="118"/>
                    </a:lnTo>
                    <a:lnTo>
                      <a:pt x="51" y="122"/>
                    </a:lnTo>
                    <a:lnTo>
                      <a:pt x="51" y="127"/>
                    </a:lnTo>
                    <a:lnTo>
                      <a:pt x="49" y="131"/>
                    </a:lnTo>
                    <a:lnTo>
                      <a:pt x="46" y="135"/>
                    </a:lnTo>
                    <a:lnTo>
                      <a:pt x="44" y="140"/>
                    </a:lnTo>
                    <a:lnTo>
                      <a:pt x="42" y="144"/>
                    </a:lnTo>
                    <a:lnTo>
                      <a:pt x="39" y="147"/>
                    </a:lnTo>
                    <a:lnTo>
                      <a:pt x="38" y="151"/>
                    </a:lnTo>
                    <a:lnTo>
                      <a:pt x="35" y="156"/>
                    </a:lnTo>
                    <a:lnTo>
                      <a:pt x="32" y="159"/>
                    </a:lnTo>
                    <a:lnTo>
                      <a:pt x="29" y="163"/>
                    </a:lnTo>
                    <a:lnTo>
                      <a:pt x="26" y="167"/>
                    </a:lnTo>
                    <a:lnTo>
                      <a:pt x="22" y="169"/>
                    </a:lnTo>
                    <a:lnTo>
                      <a:pt x="19" y="174"/>
                    </a:lnTo>
                    <a:lnTo>
                      <a:pt x="14" y="177"/>
                    </a:lnTo>
                    <a:lnTo>
                      <a:pt x="11" y="181"/>
                    </a:lnTo>
                    <a:lnTo>
                      <a:pt x="7" y="184"/>
                    </a:lnTo>
                    <a:lnTo>
                      <a:pt x="6" y="185"/>
                    </a:lnTo>
                    <a:lnTo>
                      <a:pt x="6" y="186"/>
                    </a:lnTo>
                    <a:lnTo>
                      <a:pt x="5" y="187"/>
                    </a:lnTo>
                    <a:lnTo>
                      <a:pt x="5" y="188"/>
                    </a:lnTo>
                    <a:lnTo>
                      <a:pt x="5" y="189"/>
                    </a:lnTo>
                    <a:lnTo>
                      <a:pt x="4" y="189"/>
                    </a:lnTo>
                    <a:lnTo>
                      <a:pt x="4" y="190"/>
                    </a:lnTo>
                    <a:lnTo>
                      <a:pt x="4" y="191"/>
                    </a:lnTo>
                    <a:lnTo>
                      <a:pt x="3" y="193"/>
                    </a:lnTo>
                    <a:lnTo>
                      <a:pt x="2" y="194"/>
                    </a:lnTo>
                    <a:lnTo>
                      <a:pt x="2" y="195"/>
                    </a:lnTo>
                    <a:lnTo>
                      <a:pt x="2" y="196"/>
                    </a:lnTo>
                    <a:lnTo>
                      <a:pt x="1" y="196"/>
                    </a:lnTo>
                    <a:lnTo>
                      <a:pt x="1" y="198"/>
                    </a:lnTo>
                    <a:lnTo>
                      <a:pt x="1" y="199"/>
                    </a:lnTo>
                    <a:lnTo>
                      <a:pt x="0" y="200"/>
                    </a:lnTo>
                    <a:lnTo>
                      <a:pt x="0" y="201"/>
                    </a:lnTo>
                    <a:lnTo>
                      <a:pt x="0" y="202"/>
                    </a:lnTo>
                    <a:lnTo>
                      <a:pt x="0" y="203"/>
                    </a:lnTo>
                    <a:lnTo>
                      <a:pt x="0" y="204"/>
                    </a:lnTo>
                    <a:lnTo>
                      <a:pt x="0" y="203"/>
                    </a:lnTo>
                    <a:lnTo>
                      <a:pt x="0" y="202"/>
                    </a:lnTo>
                    <a:lnTo>
                      <a:pt x="1" y="202"/>
                    </a:lnTo>
                    <a:lnTo>
                      <a:pt x="2" y="201"/>
                    </a:lnTo>
                    <a:lnTo>
                      <a:pt x="3" y="201"/>
                    </a:lnTo>
                    <a:lnTo>
                      <a:pt x="3" y="200"/>
                    </a:lnTo>
                    <a:lnTo>
                      <a:pt x="4" y="200"/>
                    </a:lnTo>
                    <a:lnTo>
                      <a:pt x="4" y="199"/>
                    </a:lnTo>
                    <a:lnTo>
                      <a:pt x="5" y="199"/>
                    </a:lnTo>
                    <a:lnTo>
                      <a:pt x="6" y="198"/>
                    </a:lnTo>
                    <a:lnTo>
                      <a:pt x="7" y="198"/>
                    </a:lnTo>
                    <a:lnTo>
                      <a:pt x="7" y="196"/>
                    </a:lnTo>
                    <a:lnTo>
                      <a:pt x="8" y="196"/>
                    </a:lnTo>
                    <a:lnTo>
                      <a:pt x="8" y="195"/>
                    </a:lnTo>
                    <a:lnTo>
                      <a:pt x="9" y="195"/>
                    </a:lnTo>
                    <a:lnTo>
                      <a:pt x="10" y="194"/>
                    </a:lnTo>
                    <a:lnTo>
                      <a:pt x="11" y="194"/>
                    </a:lnTo>
                    <a:lnTo>
                      <a:pt x="11" y="193"/>
                    </a:lnTo>
                    <a:lnTo>
                      <a:pt x="12" y="193"/>
                    </a:lnTo>
                    <a:lnTo>
                      <a:pt x="13" y="193"/>
                    </a:lnTo>
                    <a:lnTo>
                      <a:pt x="13" y="191"/>
                    </a:lnTo>
                    <a:lnTo>
                      <a:pt x="14" y="191"/>
                    </a:lnTo>
                    <a:lnTo>
                      <a:pt x="15" y="193"/>
                    </a:lnTo>
                    <a:lnTo>
                      <a:pt x="16" y="193"/>
                    </a:lnTo>
                    <a:lnTo>
                      <a:pt x="16" y="194"/>
                    </a:lnTo>
                    <a:lnTo>
                      <a:pt x="17" y="195"/>
                    </a:lnTo>
                    <a:lnTo>
                      <a:pt x="17" y="196"/>
                    </a:lnTo>
                    <a:lnTo>
                      <a:pt x="18" y="196"/>
                    </a:lnTo>
                    <a:lnTo>
                      <a:pt x="18" y="198"/>
                    </a:lnTo>
                    <a:lnTo>
                      <a:pt x="19" y="199"/>
                    </a:lnTo>
                    <a:lnTo>
                      <a:pt x="19" y="200"/>
                    </a:lnTo>
                    <a:lnTo>
                      <a:pt x="20" y="200"/>
                    </a:lnTo>
                    <a:lnTo>
                      <a:pt x="20" y="201"/>
                    </a:lnTo>
                    <a:lnTo>
                      <a:pt x="20" y="202"/>
                    </a:lnTo>
                    <a:lnTo>
                      <a:pt x="21" y="202"/>
                    </a:lnTo>
                    <a:lnTo>
                      <a:pt x="21" y="203"/>
                    </a:lnTo>
                    <a:lnTo>
                      <a:pt x="22" y="203"/>
                    </a:lnTo>
                    <a:lnTo>
                      <a:pt x="22" y="204"/>
                    </a:lnTo>
                    <a:lnTo>
                      <a:pt x="22" y="206"/>
                    </a:lnTo>
                    <a:lnTo>
                      <a:pt x="23" y="206"/>
                    </a:lnTo>
                    <a:lnTo>
                      <a:pt x="22" y="204"/>
                    </a:lnTo>
                    <a:lnTo>
                      <a:pt x="22" y="203"/>
                    </a:lnTo>
                    <a:lnTo>
                      <a:pt x="22" y="202"/>
                    </a:lnTo>
                    <a:lnTo>
                      <a:pt x="22" y="200"/>
                    </a:lnTo>
                    <a:lnTo>
                      <a:pt x="22" y="199"/>
                    </a:lnTo>
                    <a:lnTo>
                      <a:pt x="22" y="198"/>
                    </a:lnTo>
                    <a:lnTo>
                      <a:pt x="22" y="195"/>
                    </a:lnTo>
                    <a:lnTo>
                      <a:pt x="23" y="194"/>
                    </a:lnTo>
                    <a:lnTo>
                      <a:pt x="23" y="193"/>
                    </a:lnTo>
                    <a:lnTo>
                      <a:pt x="23" y="191"/>
                    </a:lnTo>
                    <a:lnTo>
                      <a:pt x="24" y="189"/>
                    </a:lnTo>
                    <a:lnTo>
                      <a:pt x="24" y="188"/>
                    </a:lnTo>
                    <a:lnTo>
                      <a:pt x="25" y="187"/>
                    </a:lnTo>
                    <a:lnTo>
                      <a:pt x="25" y="185"/>
                    </a:lnTo>
                    <a:lnTo>
                      <a:pt x="26" y="184"/>
                    </a:lnTo>
                    <a:lnTo>
                      <a:pt x="26" y="182"/>
                    </a:lnTo>
                    <a:lnTo>
                      <a:pt x="26" y="181"/>
                    </a:lnTo>
                    <a:lnTo>
                      <a:pt x="27" y="180"/>
                    </a:lnTo>
                    <a:lnTo>
                      <a:pt x="28" y="178"/>
                    </a:lnTo>
                    <a:lnTo>
                      <a:pt x="29" y="177"/>
                    </a:lnTo>
                    <a:lnTo>
                      <a:pt x="30" y="177"/>
                    </a:lnTo>
                    <a:lnTo>
                      <a:pt x="30" y="176"/>
                    </a:lnTo>
                    <a:lnTo>
                      <a:pt x="31" y="175"/>
                    </a:lnTo>
                    <a:lnTo>
                      <a:pt x="33" y="175"/>
                    </a:lnTo>
                    <a:lnTo>
                      <a:pt x="34" y="174"/>
                    </a:lnTo>
                    <a:lnTo>
                      <a:pt x="35" y="174"/>
                    </a:lnTo>
                    <a:lnTo>
                      <a:pt x="36" y="174"/>
                    </a:lnTo>
                    <a:lnTo>
                      <a:pt x="37" y="174"/>
                    </a:lnTo>
                    <a:lnTo>
                      <a:pt x="38" y="174"/>
                    </a:lnTo>
                    <a:lnTo>
                      <a:pt x="39" y="175"/>
                    </a:lnTo>
                    <a:lnTo>
                      <a:pt x="40" y="175"/>
                    </a:lnTo>
                    <a:lnTo>
                      <a:pt x="41" y="176"/>
                    </a:lnTo>
                    <a:lnTo>
                      <a:pt x="41" y="175"/>
                    </a:lnTo>
                    <a:lnTo>
                      <a:pt x="41" y="174"/>
                    </a:lnTo>
                    <a:lnTo>
                      <a:pt x="41" y="173"/>
                    </a:lnTo>
                    <a:lnTo>
                      <a:pt x="41" y="172"/>
                    </a:lnTo>
                    <a:lnTo>
                      <a:pt x="41" y="171"/>
                    </a:lnTo>
                    <a:lnTo>
                      <a:pt x="42" y="171"/>
                    </a:lnTo>
                    <a:lnTo>
                      <a:pt x="42" y="169"/>
                    </a:lnTo>
                    <a:lnTo>
                      <a:pt x="42" y="168"/>
                    </a:lnTo>
                    <a:lnTo>
                      <a:pt x="42" y="167"/>
                    </a:lnTo>
                    <a:lnTo>
                      <a:pt x="43" y="166"/>
                    </a:lnTo>
                    <a:lnTo>
                      <a:pt x="43" y="164"/>
                    </a:lnTo>
                    <a:lnTo>
                      <a:pt x="44" y="163"/>
                    </a:lnTo>
                    <a:lnTo>
                      <a:pt x="44" y="162"/>
                    </a:lnTo>
                    <a:lnTo>
                      <a:pt x="45" y="161"/>
                    </a:lnTo>
                    <a:lnTo>
                      <a:pt x="45" y="160"/>
                    </a:lnTo>
                    <a:lnTo>
                      <a:pt x="46" y="158"/>
                    </a:lnTo>
                    <a:lnTo>
                      <a:pt x="47" y="157"/>
                    </a:lnTo>
                    <a:lnTo>
                      <a:pt x="48" y="156"/>
                    </a:lnTo>
                    <a:lnTo>
                      <a:pt x="49" y="154"/>
                    </a:lnTo>
                    <a:lnTo>
                      <a:pt x="50" y="153"/>
                    </a:lnTo>
                    <a:lnTo>
                      <a:pt x="50" y="150"/>
                    </a:lnTo>
                    <a:lnTo>
                      <a:pt x="51" y="149"/>
                    </a:lnTo>
                    <a:lnTo>
                      <a:pt x="52" y="147"/>
                    </a:lnTo>
                    <a:lnTo>
                      <a:pt x="53" y="145"/>
                    </a:lnTo>
                    <a:lnTo>
                      <a:pt x="54" y="143"/>
                    </a:lnTo>
                    <a:lnTo>
                      <a:pt x="55" y="141"/>
                    </a:lnTo>
                    <a:lnTo>
                      <a:pt x="56" y="139"/>
                    </a:lnTo>
                    <a:lnTo>
                      <a:pt x="57" y="136"/>
                    </a:lnTo>
                    <a:lnTo>
                      <a:pt x="58" y="134"/>
                    </a:lnTo>
                    <a:lnTo>
                      <a:pt x="59" y="132"/>
                    </a:lnTo>
                    <a:lnTo>
                      <a:pt x="60" y="130"/>
                    </a:lnTo>
                    <a:lnTo>
                      <a:pt x="61" y="128"/>
                    </a:lnTo>
                    <a:lnTo>
                      <a:pt x="62" y="124"/>
                    </a:lnTo>
                    <a:lnTo>
                      <a:pt x="62" y="122"/>
                    </a:lnTo>
                    <a:lnTo>
                      <a:pt x="63" y="119"/>
                    </a:lnTo>
                    <a:lnTo>
                      <a:pt x="64" y="117"/>
                    </a:lnTo>
                    <a:lnTo>
                      <a:pt x="65" y="114"/>
                    </a:lnTo>
                    <a:lnTo>
                      <a:pt x="65" y="112"/>
                    </a:lnTo>
                    <a:lnTo>
                      <a:pt x="66" y="108"/>
                    </a:lnTo>
                    <a:lnTo>
                      <a:pt x="67" y="105"/>
                    </a:lnTo>
                    <a:lnTo>
                      <a:pt x="67" y="103"/>
                    </a:lnTo>
                    <a:lnTo>
                      <a:pt x="68" y="100"/>
                    </a:lnTo>
                    <a:lnTo>
                      <a:pt x="68" y="96"/>
                    </a:lnTo>
                    <a:lnTo>
                      <a:pt x="69" y="94"/>
                    </a:lnTo>
                    <a:lnTo>
                      <a:pt x="70" y="91"/>
                    </a:lnTo>
                    <a:lnTo>
                      <a:pt x="70" y="88"/>
                    </a:lnTo>
                    <a:lnTo>
                      <a:pt x="71" y="86"/>
                    </a:lnTo>
                    <a:lnTo>
                      <a:pt x="72" y="82"/>
                    </a:lnTo>
                    <a:lnTo>
                      <a:pt x="72" y="79"/>
                    </a:lnTo>
                    <a:lnTo>
                      <a:pt x="73" y="77"/>
                    </a:lnTo>
                    <a:lnTo>
                      <a:pt x="73" y="74"/>
                    </a:lnTo>
                    <a:lnTo>
                      <a:pt x="74" y="72"/>
                    </a:lnTo>
                    <a:lnTo>
                      <a:pt x="75" y="69"/>
                    </a:lnTo>
                    <a:lnTo>
                      <a:pt x="76" y="66"/>
                    </a:lnTo>
                    <a:lnTo>
                      <a:pt x="77" y="63"/>
                    </a:lnTo>
                    <a:lnTo>
                      <a:pt x="78" y="61"/>
                    </a:lnTo>
                    <a:lnTo>
                      <a:pt x="80" y="59"/>
                    </a:lnTo>
                    <a:lnTo>
                      <a:pt x="81" y="56"/>
                    </a:lnTo>
                    <a:lnTo>
                      <a:pt x="82" y="54"/>
                    </a:lnTo>
                    <a:lnTo>
                      <a:pt x="83" y="51"/>
                    </a:lnTo>
                    <a:lnTo>
                      <a:pt x="83" y="49"/>
                    </a:lnTo>
                    <a:lnTo>
                      <a:pt x="84" y="47"/>
                    </a:lnTo>
                    <a:lnTo>
                      <a:pt x="86" y="45"/>
                    </a:lnTo>
                    <a:lnTo>
                      <a:pt x="87" y="43"/>
                    </a:lnTo>
                    <a:lnTo>
                      <a:pt x="88" y="42"/>
                    </a:lnTo>
                    <a:lnTo>
                      <a:pt x="89" y="39"/>
                    </a:lnTo>
                    <a:lnTo>
                      <a:pt x="91" y="37"/>
                    </a:lnTo>
                    <a:lnTo>
                      <a:pt x="92" y="36"/>
                    </a:lnTo>
                    <a:lnTo>
                      <a:pt x="93" y="35"/>
                    </a:lnTo>
                    <a:lnTo>
                      <a:pt x="94" y="33"/>
                    </a:lnTo>
                    <a:lnTo>
                      <a:pt x="95" y="32"/>
                    </a:lnTo>
                    <a:lnTo>
                      <a:pt x="97" y="31"/>
                    </a:lnTo>
                    <a:lnTo>
                      <a:pt x="98" y="30"/>
                    </a:lnTo>
                    <a:lnTo>
                      <a:pt x="99" y="29"/>
                    </a:lnTo>
                    <a:lnTo>
                      <a:pt x="101" y="28"/>
                    </a:lnTo>
                    <a:lnTo>
                      <a:pt x="102" y="28"/>
                    </a:lnTo>
                    <a:lnTo>
                      <a:pt x="104" y="27"/>
                    </a:lnTo>
                    <a:lnTo>
                      <a:pt x="104" y="25"/>
                    </a:lnTo>
                    <a:lnTo>
                      <a:pt x="106" y="24"/>
                    </a:lnTo>
                    <a:lnTo>
                      <a:pt x="107" y="23"/>
                    </a:lnTo>
                    <a:lnTo>
                      <a:pt x="109" y="22"/>
                    </a:lnTo>
                    <a:lnTo>
                      <a:pt x="110" y="21"/>
                    </a:lnTo>
                    <a:lnTo>
                      <a:pt x="112" y="20"/>
                    </a:lnTo>
                    <a:lnTo>
                      <a:pt x="113" y="19"/>
                    </a:lnTo>
                    <a:lnTo>
                      <a:pt x="114" y="19"/>
                    </a:lnTo>
                    <a:lnTo>
                      <a:pt x="116" y="18"/>
                    </a:lnTo>
                    <a:lnTo>
                      <a:pt x="117" y="17"/>
                    </a:lnTo>
                    <a:lnTo>
                      <a:pt x="118" y="16"/>
                    </a:lnTo>
                    <a:lnTo>
                      <a:pt x="119" y="16"/>
                    </a:lnTo>
                    <a:lnTo>
                      <a:pt x="121" y="15"/>
                    </a:lnTo>
                    <a:lnTo>
                      <a:pt x="122" y="14"/>
                    </a:lnTo>
                    <a:lnTo>
                      <a:pt x="123" y="14"/>
                    </a:lnTo>
                    <a:lnTo>
                      <a:pt x="124" y="12"/>
                    </a:lnTo>
                    <a:lnTo>
                      <a:pt x="126" y="12"/>
                    </a:lnTo>
                    <a:lnTo>
                      <a:pt x="127" y="11"/>
                    </a:lnTo>
                    <a:lnTo>
                      <a:pt x="128" y="11"/>
                    </a:lnTo>
                    <a:lnTo>
                      <a:pt x="129" y="10"/>
                    </a:lnTo>
                    <a:lnTo>
                      <a:pt x="130" y="10"/>
                    </a:lnTo>
                    <a:lnTo>
                      <a:pt x="131" y="9"/>
                    </a:lnTo>
                    <a:lnTo>
                      <a:pt x="132" y="9"/>
                    </a:lnTo>
                    <a:lnTo>
                      <a:pt x="133" y="9"/>
                    </a:lnTo>
                    <a:lnTo>
                      <a:pt x="134" y="10"/>
                    </a:lnTo>
                    <a:lnTo>
                      <a:pt x="135" y="10"/>
                    </a:lnTo>
                    <a:lnTo>
                      <a:pt x="135" y="11"/>
                    </a:lnTo>
                    <a:lnTo>
                      <a:pt x="136" y="12"/>
                    </a:lnTo>
                    <a:lnTo>
                      <a:pt x="136" y="14"/>
                    </a:lnTo>
                    <a:lnTo>
                      <a:pt x="136" y="15"/>
                    </a:lnTo>
                    <a:lnTo>
                      <a:pt x="136" y="16"/>
                    </a:lnTo>
                    <a:lnTo>
                      <a:pt x="136" y="17"/>
                    </a:lnTo>
                    <a:lnTo>
                      <a:pt x="136" y="18"/>
                    </a:lnTo>
                    <a:lnTo>
                      <a:pt x="136" y="19"/>
                    </a:lnTo>
                    <a:lnTo>
                      <a:pt x="136" y="20"/>
                    </a:lnTo>
                    <a:lnTo>
                      <a:pt x="136" y="21"/>
                    </a:lnTo>
                    <a:lnTo>
                      <a:pt x="136" y="22"/>
                    </a:lnTo>
                    <a:lnTo>
                      <a:pt x="136" y="23"/>
                    </a:lnTo>
                    <a:lnTo>
                      <a:pt x="136" y="24"/>
                    </a:lnTo>
                    <a:lnTo>
                      <a:pt x="136" y="25"/>
                    </a:lnTo>
                    <a:lnTo>
                      <a:pt x="136" y="27"/>
                    </a:lnTo>
                    <a:lnTo>
                      <a:pt x="136" y="28"/>
                    </a:lnTo>
                    <a:lnTo>
                      <a:pt x="136" y="29"/>
                    </a:lnTo>
                    <a:lnTo>
                      <a:pt x="136" y="30"/>
                    </a:lnTo>
                    <a:lnTo>
                      <a:pt x="136" y="31"/>
                    </a:lnTo>
                    <a:lnTo>
                      <a:pt x="136" y="32"/>
                    </a:lnTo>
                    <a:lnTo>
                      <a:pt x="135" y="33"/>
                    </a:lnTo>
                    <a:lnTo>
                      <a:pt x="135" y="34"/>
                    </a:lnTo>
                    <a:lnTo>
                      <a:pt x="135" y="35"/>
                    </a:lnTo>
                    <a:lnTo>
                      <a:pt x="136" y="34"/>
                    </a:lnTo>
                    <a:lnTo>
                      <a:pt x="136" y="33"/>
                    </a:lnTo>
                    <a:lnTo>
                      <a:pt x="137" y="33"/>
                    </a:lnTo>
                    <a:lnTo>
                      <a:pt x="137" y="32"/>
                    </a:lnTo>
                    <a:lnTo>
                      <a:pt x="138" y="31"/>
                    </a:lnTo>
                    <a:lnTo>
                      <a:pt x="138" y="30"/>
                    </a:lnTo>
                    <a:lnTo>
                      <a:pt x="139" y="29"/>
                    </a:lnTo>
                    <a:lnTo>
                      <a:pt x="140" y="28"/>
                    </a:lnTo>
                    <a:lnTo>
                      <a:pt x="140" y="27"/>
                    </a:lnTo>
                    <a:lnTo>
                      <a:pt x="141" y="25"/>
                    </a:lnTo>
                    <a:lnTo>
                      <a:pt x="141" y="24"/>
                    </a:lnTo>
                    <a:lnTo>
                      <a:pt x="142" y="24"/>
                    </a:lnTo>
                    <a:lnTo>
                      <a:pt x="142" y="23"/>
                    </a:lnTo>
                    <a:lnTo>
                      <a:pt x="142" y="22"/>
                    </a:lnTo>
                    <a:lnTo>
                      <a:pt x="143" y="21"/>
                    </a:lnTo>
                    <a:lnTo>
                      <a:pt x="143" y="20"/>
                    </a:lnTo>
                    <a:lnTo>
                      <a:pt x="143" y="19"/>
                    </a:lnTo>
                    <a:lnTo>
                      <a:pt x="144" y="19"/>
                    </a:lnTo>
                    <a:lnTo>
                      <a:pt x="144" y="18"/>
                    </a:lnTo>
                    <a:lnTo>
                      <a:pt x="144" y="17"/>
                    </a:lnTo>
                    <a:lnTo>
                      <a:pt x="144" y="16"/>
                    </a:lnTo>
                    <a:lnTo>
                      <a:pt x="144" y="15"/>
                    </a:lnTo>
                    <a:lnTo>
                      <a:pt x="144" y="14"/>
                    </a:lnTo>
                    <a:lnTo>
                      <a:pt x="144" y="12"/>
                    </a:lnTo>
                    <a:lnTo>
                      <a:pt x="144" y="11"/>
                    </a:lnTo>
                    <a:lnTo>
                      <a:pt x="144" y="10"/>
                    </a:lnTo>
                    <a:lnTo>
                      <a:pt x="144" y="9"/>
                    </a:lnTo>
                    <a:lnTo>
                      <a:pt x="143" y="8"/>
                    </a:lnTo>
                    <a:lnTo>
                      <a:pt x="143" y="7"/>
                    </a:lnTo>
                    <a:lnTo>
                      <a:pt x="142" y="6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27" name="Freeform 215"/>
              <p:cNvSpPr>
                <a:spLocks/>
              </p:cNvSpPr>
              <p:nvPr/>
            </p:nvSpPr>
            <p:spPr bwMode="auto">
              <a:xfrm>
                <a:off x="3241" y="2381"/>
                <a:ext cx="65" cy="236"/>
              </a:xfrm>
              <a:custGeom>
                <a:avLst/>
                <a:gdLst>
                  <a:gd name="T0" fmla="*/ 49 w 50"/>
                  <a:gd name="T1" fmla="*/ 2 h 142"/>
                  <a:gd name="T2" fmla="*/ 49 w 50"/>
                  <a:gd name="T3" fmla="*/ 5 h 142"/>
                  <a:gd name="T4" fmla="*/ 49 w 50"/>
                  <a:gd name="T5" fmla="*/ 9 h 142"/>
                  <a:gd name="T6" fmla="*/ 48 w 50"/>
                  <a:gd name="T7" fmla="*/ 14 h 142"/>
                  <a:gd name="T8" fmla="*/ 47 w 50"/>
                  <a:gd name="T9" fmla="*/ 18 h 142"/>
                  <a:gd name="T10" fmla="*/ 46 w 50"/>
                  <a:gd name="T11" fmla="*/ 23 h 142"/>
                  <a:gd name="T12" fmla="*/ 45 w 50"/>
                  <a:gd name="T13" fmla="*/ 29 h 142"/>
                  <a:gd name="T14" fmla="*/ 43 w 50"/>
                  <a:gd name="T15" fmla="*/ 33 h 142"/>
                  <a:gd name="T16" fmla="*/ 41 w 50"/>
                  <a:gd name="T17" fmla="*/ 37 h 142"/>
                  <a:gd name="T18" fmla="*/ 39 w 50"/>
                  <a:gd name="T19" fmla="*/ 42 h 142"/>
                  <a:gd name="T20" fmla="*/ 35 w 50"/>
                  <a:gd name="T21" fmla="*/ 44 h 142"/>
                  <a:gd name="T22" fmla="*/ 31 w 50"/>
                  <a:gd name="T23" fmla="*/ 48 h 142"/>
                  <a:gd name="T24" fmla="*/ 28 w 50"/>
                  <a:gd name="T25" fmla="*/ 50 h 142"/>
                  <a:gd name="T26" fmla="*/ 23 w 50"/>
                  <a:gd name="T27" fmla="*/ 53 h 142"/>
                  <a:gd name="T28" fmla="*/ 19 w 50"/>
                  <a:gd name="T29" fmla="*/ 56 h 142"/>
                  <a:gd name="T30" fmla="*/ 16 w 50"/>
                  <a:gd name="T31" fmla="*/ 57 h 142"/>
                  <a:gd name="T32" fmla="*/ 12 w 50"/>
                  <a:gd name="T33" fmla="*/ 60 h 142"/>
                  <a:gd name="T34" fmla="*/ 9 w 50"/>
                  <a:gd name="T35" fmla="*/ 62 h 142"/>
                  <a:gd name="T36" fmla="*/ 8 w 50"/>
                  <a:gd name="T37" fmla="*/ 64 h 142"/>
                  <a:gd name="T38" fmla="*/ 7 w 50"/>
                  <a:gd name="T39" fmla="*/ 66 h 142"/>
                  <a:gd name="T40" fmla="*/ 7 w 50"/>
                  <a:gd name="T41" fmla="*/ 70 h 142"/>
                  <a:gd name="T42" fmla="*/ 7 w 50"/>
                  <a:gd name="T43" fmla="*/ 75 h 142"/>
                  <a:gd name="T44" fmla="*/ 6 w 50"/>
                  <a:gd name="T45" fmla="*/ 83 h 142"/>
                  <a:gd name="T46" fmla="*/ 6 w 50"/>
                  <a:gd name="T47" fmla="*/ 92 h 142"/>
                  <a:gd name="T48" fmla="*/ 6 w 50"/>
                  <a:gd name="T49" fmla="*/ 102 h 142"/>
                  <a:gd name="T50" fmla="*/ 5 w 50"/>
                  <a:gd name="T51" fmla="*/ 111 h 142"/>
                  <a:gd name="T52" fmla="*/ 5 w 50"/>
                  <a:gd name="T53" fmla="*/ 121 h 142"/>
                  <a:gd name="T54" fmla="*/ 5 w 50"/>
                  <a:gd name="T55" fmla="*/ 130 h 142"/>
                  <a:gd name="T56" fmla="*/ 5 w 50"/>
                  <a:gd name="T57" fmla="*/ 135 h 142"/>
                  <a:gd name="T58" fmla="*/ 5 w 50"/>
                  <a:gd name="T59" fmla="*/ 139 h 142"/>
                  <a:gd name="T60" fmla="*/ 4 w 50"/>
                  <a:gd name="T61" fmla="*/ 138 h 142"/>
                  <a:gd name="T62" fmla="*/ 4 w 50"/>
                  <a:gd name="T63" fmla="*/ 134 h 142"/>
                  <a:gd name="T64" fmla="*/ 4 w 50"/>
                  <a:gd name="T65" fmla="*/ 128 h 142"/>
                  <a:gd name="T66" fmla="*/ 3 w 50"/>
                  <a:gd name="T67" fmla="*/ 119 h 142"/>
                  <a:gd name="T68" fmla="*/ 2 w 50"/>
                  <a:gd name="T69" fmla="*/ 110 h 142"/>
                  <a:gd name="T70" fmla="*/ 1 w 50"/>
                  <a:gd name="T71" fmla="*/ 101 h 142"/>
                  <a:gd name="T72" fmla="*/ 0 w 50"/>
                  <a:gd name="T73" fmla="*/ 91 h 142"/>
                  <a:gd name="T74" fmla="*/ 0 w 50"/>
                  <a:gd name="T75" fmla="*/ 82 h 142"/>
                  <a:gd name="T76" fmla="*/ 0 w 50"/>
                  <a:gd name="T77" fmla="*/ 75 h 142"/>
                  <a:gd name="T78" fmla="*/ 0 w 50"/>
                  <a:gd name="T79" fmla="*/ 70 h 142"/>
                  <a:gd name="T80" fmla="*/ 0 w 50"/>
                  <a:gd name="T81" fmla="*/ 65 h 142"/>
                  <a:gd name="T82" fmla="*/ 0 w 50"/>
                  <a:gd name="T83" fmla="*/ 62 h 142"/>
                  <a:gd name="T84" fmla="*/ 0 w 50"/>
                  <a:gd name="T85" fmla="*/ 58 h 142"/>
                  <a:gd name="T86" fmla="*/ 2 w 50"/>
                  <a:gd name="T87" fmla="*/ 57 h 142"/>
                  <a:gd name="T88" fmla="*/ 3 w 50"/>
                  <a:gd name="T89" fmla="*/ 55 h 142"/>
                  <a:gd name="T90" fmla="*/ 5 w 50"/>
                  <a:gd name="T91" fmla="*/ 53 h 142"/>
                  <a:gd name="T92" fmla="*/ 8 w 50"/>
                  <a:gd name="T93" fmla="*/ 51 h 142"/>
                  <a:gd name="T94" fmla="*/ 10 w 50"/>
                  <a:gd name="T95" fmla="*/ 50 h 142"/>
                  <a:gd name="T96" fmla="*/ 13 w 50"/>
                  <a:gd name="T97" fmla="*/ 50 h 142"/>
                  <a:gd name="T98" fmla="*/ 19 w 50"/>
                  <a:gd name="T99" fmla="*/ 48 h 142"/>
                  <a:gd name="T100" fmla="*/ 25 w 50"/>
                  <a:gd name="T101" fmla="*/ 46 h 142"/>
                  <a:gd name="T102" fmla="*/ 29 w 50"/>
                  <a:gd name="T103" fmla="*/ 43 h 142"/>
                  <a:gd name="T104" fmla="*/ 34 w 50"/>
                  <a:gd name="T105" fmla="*/ 39 h 142"/>
                  <a:gd name="T106" fmla="*/ 37 w 50"/>
                  <a:gd name="T107" fmla="*/ 35 h 142"/>
                  <a:gd name="T108" fmla="*/ 40 w 50"/>
                  <a:gd name="T109" fmla="*/ 30 h 142"/>
                  <a:gd name="T110" fmla="*/ 42 w 50"/>
                  <a:gd name="T111" fmla="*/ 24 h 142"/>
                  <a:gd name="T112" fmla="*/ 44 w 50"/>
                  <a:gd name="T113" fmla="*/ 18 h 142"/>
                  <a:gd name="T114" fmla="*/ 46 w 50"/>
                  <a:gd name="T115" fmla="*/ 11 h 142"/>
                  <a:gd name="T116" fmla="*/ 48 w 50"/>
                  <a:gd name="T117" fmla="*/ 4 h 1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50"/>
                  <a:gd name="T178" fmla="*/ 0 h 142"/>
                  <a:gd name="T179" fmla="*/ 50 w 50"/>
                  <a:gd name="T180" fmla="*/ 142 h 142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50" h="142">
                    <a:moveTo>
                      <a:pt x="49" y="0"/>
                    </a:moveTo>
                    <a:lnTo>
                      <a:pt x="49" y="1"/>
                    </a:lnTo>
                    <a:lnTo>
                      <a:pt x="49" y="2"/>
                    </a:lnTo>
                    <a:lnTo>
                      <a:pt x="49" y="3"/>
                    </a:lnTo>
                    <a:lnTo>
                      <a:pt x="49" y="4"/>
                    </a:lnTo>
                    <a:lnTo>
                      <a:pt x="49" y="5"/>
                    </a:lnTo>
                    <a:lnTo>
                      <a:pt x="49" y="6"/>
                    </a:lnTo>
                    <a:lnTo>
                      <a:pt x="49" y="7"/>
                    </a:lnTo>
                    <a:lnTo>
                      <a:pt x="49" y="9"/>
                    </a:lnTo>
                    <a:lnTo>
                      <a:pt x="48" y="10"/>
                    </a:lnTo>
                    <a:lnTo>
                      <a:pt x="48" y="11"/>
                    </a:lnTo>
                    <a:lnTo>
                      <a:pt x="48" y="14"/>
                    </a:lnTo>
                    <a:lnTo>
                      <a:pt x="48" y="15"/>
                    </a:lnTo>
                    <a:lnTo>
                      <a:pt x="48" y="17"/>
                    </a:lnTo>
                    <a:lnTo>
                      <a:pt x="47" y="18"/>
                    </a:lnTo>
                    <a:lnTo>
                      <a:pt x="47" y="20"/>
                    </a:lnTo>
                    <a:lnTo>
                      <a:pt x="47" y="21"/>
                    </a:lnTo>
                    <a:lnTo>
                      <a:pt x="46" y="23"/>
                    </a:lnTo>
                    <a:lnTo>
                      <a:pt x="46" y="25"/>
                    </a:lnTo>
                    <a:lnTo>
                      <a:pt x="46" y="26"/>
                    </a:lnTo>
                    <a:lnTo>
                      <a:pt x="45" y="29"/>
                    </a:lnTo>
                    <a:lnTo>
                      <a:pt x="44" y="30"/>
                    </a:lnTo>
                    <a:lnTo>
                      <a:pt x="44" y="32"/>
                    </a:lnTo>
                    <a:lnTo>
                      <a:pt x="43" y="33"/>
                    </a:lnTo>
                    <a:lnTo>
                      <a:pt x="42" y="35"/>
                    </a:lnTo>
                    <a:lnTo>
                      <a:pt x="42" y="36"/>
                    </a:lnTo>
                    <a:lnTo>
                      <a:pt x="41" y="37"/>
                    </a:lnTo>
                    <a:lnTo>
                      <a:pt x="40" y="38"/>
                    </a:lnTo>
                    <a:lnTo>
                      <a:pt x="39" y="41"/>
                    </a:lnTo>
                    <a:lnTo>
                      <a:pt x="39" y="42"/>
                    </a:lnTo>
                    <a:lnTo>
                      <a:pt x="38" y="43"/>
                    </a:lnTo>
                    <a:lnTo>
                      <a:pt x="37" y="44"/>
                    </a:lnTo>
                    <a:lnTo>
                      <a:pt x="35" y="44"/>
                    </a:lnTo>
                    <a:lnTo>
                      <a:pt x="34" y="46"/>
                    </a:lnTo>
                    <a:lnTo>
                      <a:pt x="33" y="47"/>
                    </a:lnTo>
                    <a:lnTo>
                      <a:pt x="31" y="48"/>
                    </a:lnTo>
                    <a:lnTo>
                      <a:pt x="30" y="49"/>
                    </a:lnTo>
                    <a:lnTo>
                      <a:pt x="29" y="50"/>
                    </a:lnTo>
                    <a:lnTo>
                      <a:pt x="28" y="50"/>
                    </a:lnTo>
                    <a:lnTo>
                      <a:pt x="26" y="51"/>
                    </a:lnTo>
                    <a:lnTo>
                      <a:pt x="25" y="52"/>
                    </a:lnTo>
                    <a:lnTo>
                      <a:pt x="23" y="53"/>
                    </a:lnTo>
                    <a:lnTo>
                      <a:pt x="22" y="55"/>
                    </a:lnTo>
                    <a:lnTo>
                      <a:pt x="20" y="55"/>
                    </a:lnTo>
                    <a:lnTo>
                      <a:pt x="19" y="56"/>
                    </a:lnTo>
                    <a:lnTo>
                      <a:pt x="19" y="57"/>
                    </a:lnTo>
                    <a:lnTo>
                      <a:pt x="17" y="57"/>
                    </a:lnTo>
                    <a:lnTo>
                      <a:pt x="16" y="57"/>
                    </a:lnTo>
                    <a:lnTo>
                      <a:pt x="14" y="58"/>
                    </a:lnTo>
                    <a:lnTo>
                      <a:pt x="13" y="58"/>
                    </a:lnTo>
                    <a:lnTo>
                      <a:pt x="12" y="60"/>
                    </a:lnTo>
                    <a:lnTo>
                      <a:pt x="11" y="61"/>
                    </a:lnTo>
                    <a:lnTo>
                      <a:pt x="10" y="61"/>
                    </a:lnTo>
                    <a:lnTo>
                      <a:pt x="9" y="62"/>
                    </a:lnTo>
                    <a:lnTo>
                      <a:pt x="9" y="63"/>
                    </a:lnTo>
                    <a:lnTo>
                      <a:pt x="8" y="63"/>
                    </a:lnTo>
                    <a:lnTo>
                      <a:pt x="8" y="64"/>
                    </a:lnTo>
                    <a:lnTo>
                      <a:pt x="7" y="64"/>
                    </a:lnTo>
                    <a:lnTo>
                      <a:pt x="7" y="65"/>
                    </a:lnTo>
                    <a:lnTo>
                      <a:pt x="7" y="66"/>
                    </a:lnTo>
                    <a:lnTo>
                      <a:pt x="7" y="67"/>
                    </a:lnTo>
                    <a:lnTo>
                      <a:pt x="7" y="69"/>
                    </a:lnTo>
                    <a:lnTo>
                      <a:pt x="7" y="70"/>
                    </a:lnTo>
                    <a:lnTo>
                      <a:pt x="7" y="73"/>
                    </a:lnTo>
                    <a:lnTo>
                      <a:pt x="7" y="75"/>
                    </a:lnTo>
                    <a:lnTo>
                      <a:pt x="6" y="78"/>
                    </a:lnTo>
                    <a:lnTo>
                      <a:pt x="6" y="80"/>
                    </a:lnTo>
                    <a:lnTo>
                      <a:pt x="6" y="83"/>
                    </a:lnTo>
                    <a:lnTo>
                      <a:pt x="6" y="85"/>
                    </a:lnTo>
                    <a:lnTo>
                      <a:pt x="6" y="89"/>
                    </a:lnTo>
                    <a:lnTo>
                      <a:pt x="6" y="92"/>
                    </a:lnTo>
                    <a:lnTo>
                      <a:pt x="6" y="95"/>
                    </a:lnTo>
                    <a:lnTo>
                      <a:pt x="6" y="98"/>
                    </a:lnTo>
                    <a:lnTo>
                      <a:pt x="6" y="102"/>
                    </a:lnTo>
                    <a:lnTo>
                      <a:pt x="6" y="105"/>
                    </a:lnTo>
                    <a:lnTo>
                      <a:pt x="6" y="108"/>
                    </a:lnTo>
                    <a:lnTo>
                      <a:pt x="5" y="111"/>
                    </a:lnTo>
                    <a:lnTo>
                      <a:pt x="5" y="115"/>
                    </a:lnTo>
                    <a:lnTo>
                      <a:pt x="5" y="118"/>
                    </a:lnTo>
                    <a:lnTo>
                      <a:pt x="5" y="121"/>
                    </a:lnTo>
                    <a:lnTo>
                      <a:pt x="5" y="124"/>
                    </a:lnTo>
                    <a:lnTo>
                      <a:pt x="5" y="126"/>
                    </a:lnTo>
                    <a:lnTo>
                      <a:pt x="5" y="130"/>
                    </a:lnTo>
                    <a:lnTo>
                      <a:pt x="5" y="132"/>
                    </a:lnTo>
                    <a:lnTo>
                      <a:pt x="5" y="134"/>
                    </a:lnTo>
                    <a:lnTo>
                      <a:pt x="5" y="135"/>
                    </a:lnTo>
                    <a:lnTo>
                      <a:pt x="5" y="137"/>
                    </a:lnTo>
                    <a:lnTo>
                      <a:pt x="5" y="138"/>
                    </a:lnTo>
                    <a:lnTo>
                      <a:pt x="5" y="139"/>
                    </a:lnTo>
                    <a:lnTo>
                      <a:pt x="5" y="141"/>
                    </a:lnTo>
                    <a:lnTo>
                      <a:pt x="5" y="139"/>
                    </a:lnTo>
                    <a:lnTo>
                      <a:pt x="4" y="138"/>
                    </a:lnTo>
                    <a:lnTo>
                      <a:pt x="4" y="137"/>
                    </a:lnTo>
                    <a:lnTo>
                      <a:pt x="4" y="136"/>
                    </a:lnTo>
                    <a:lnTo>
                      <a:pt x="4" y="134"/>
                    </a:lnTo>
                    <a:lnTo>
                      <a:pt x="4" y="132"/>
                    </a:lnTo>
                    <a:lnTo>
                      <a:pt x="4" y="130"/>
                    </a:lnTo>
                    <a:lnTo>
                      <a:pt x="4" y="128"/>
                    </a:lnTo>
                    <a:lnTo>
                      <a:pt x="3" y="125"/>
                    </a:lnTo>
                    <a:lnTo>
                      <a:pt x="3" y="122"/>
                    </a:lnTo>
                    <a:lnTo>
                      <a:pt x="3" y="119"/>
                    </a:lnTo>
                    <a:lnTo>
                      <a:pt x="3" y="117"/>
                    </a:lnTo>
                    <a:lnTo>
                      <a:pt x="2" y="114"/>
                    </a:lnTo>
                    <a:lnTo>
                      <a:pt x="2" y="110"/>
                    </a:lnTo>
                    <a:lnTo>
                      <a:pt x="2" y="107"/>
                    </a:lnTo>
                    <a:lnTo>
                      <a:pt x="2" y="104"/>
                    </a:lnTo>
                    <a:lnTo>
                      <a:pt x="1" y="101"/>
                    </a:lnTo>
                    <a:lnTo>
                      <a:pt x="1" y="97"/>
                    </a:lnTo>
                    <a:lnTo>
                      <a:pt x="1" y="94"/>
                    </a:lnTo>
                    <a:lnTo>
                      <a:pt x="0" y="91"/>
                    </a:lnTo>
                    <a:lnTo>
                      <a:pt x="0" y="88"/>
                    </a:lnTo>
                    <a:lnTo>
                      <a:pt x="0" y="85"/>
                    </a:lnTo>
                    <a:lnTo>
                      <a:pt x="0" y="82"/>
                    </a:lnTo>
                    <a:lnTo>
                      <a:pt x="0" y="80"/>
                    </a:lnTo>
                    <a:lnTo>
                      <a:pt x="0" y="77"/>
                    </a:lnTo>
                    <a:lnTo>
                      <a:pt x="0" y="75"/>
                    </a:lnTo>
                    <a:lnTo>
                      <a:pt x="0" y="73"/>
                    </a:lnTo>
                    <a:lnTo>
                      <a:pt x="0" y="70"/>
                    </a:lnTo>
                    <a:lnTo>
                      <a:pt x="0" y="67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0" y="64"/>
                    </a:lnTo>
                    <a:lnTo>
                      <a:pt x="0" y="63"/>
                    </a:lnTo>
                    <a:lnTo>
                      <a:pt x="0" y="62"/>
                    </a:lnTo>
                    <a:lnTo>
                      <a:pt x="0" y="61"/>
                    </a:lnTo>
                    <a:lnTo>
                      <a:pt x="0" y="60"/>
                    </a:lnTo>
                    <a:lnTo>
                      <a:pt x="0" y="58"/>
                    </a:lnTo>
                    <a:lnTo>
                      <a:pt x="1" y="57"/>
                    </a:lnTo>
                    <a:lnTo>
                      <a:pt x="2" y="57"/>
                    </a:lnTo>
                    <a:lnTo>
                      <a:pt x="2" y="56"/>
                    </a:lnTo>
                    <a:lnTo>
                      <a:pt x="3" y="56"/>
                    </a:lnTo>
                    <a:lnTo>
                      <a:pt x="3" y="55"/>
                    </a:lnTo>
                    <a:lnTo>
                      <a:pt x="4" y="55"/>
                    </a:lnTo>
                    <a:lnTo>
                      <a:pt x="4" y="53"/>
                    </a:lnTo>
                    <a:lnTo>
                      <a:pt x="5" y="53"/>
                    </a:lnTo>
                    <a:lnTo>
                      <a:pt x="6" y="52"/>
                    </a:lnTo>
                    <a:lnTo>
                      <a:pt x="7" y="52"/>
                    </a:lnTo>
                    <a:lnTo>
                      <a:pt x="8" y="51"/>
                    </a:lnTo>
                    <a:lnTo>
                      <a:pt x="9" y="51"/>
                    </a:lnTo>
                    <a:lnTo>
                      <a:pt x="10" y="50"/>
                    </a:lnTo>
                    <a:lnTo>
                      <a:pt x="11" y="50"/>
                    </a:lnTo>
                    <a:lnTo>
                      <a:pt x="12" y="50"/>
                    </a:lnTo>
                    <a:lnTo>
                      <a:pt x="13" y="50"/>
                    </a:lnTo>
                    <a:lnTo>
                      <a:pt x="15" y="49"/>
                    </a:lnTo>
                    <a:lnTo>
                      <a:pt x="18" y="49"/>
                    </a:lnTo>
                    <a:lnTo>
                      <a:pt x="19" y="48"/>
                    </a:lnTo>
                    <a:lnTo>
                      <a:pt x="21" y="48"/>
                    </a:lnTo>
                    <a:lnTo>
                      <a:pt x="23" y="47"/>
                    </a:lnTo>
                    <a:lnTo>
                      <a:pt x="25" y="46"/>
                    </a:lnTo>
                    <a:lnTo>
                      <a:pt x="27" y="44"/>
                    </a:lnTo>
                    <a:lnTo>
                      <a:pt x="29" y="44"/>
                    </a:lnTo>
                    <a:lnTo>
                      <a:pt x="29" y="43"/>
                    </a:lnTo>
                    <a:lnTo>
                      <a:pt x="31" y="42"/>
                    </a:lnTo>
                    <a:lnTo>
                      <a:pt x="32" y="41"/>
                    </a:lnTo>
                    <a:lnTo>
                      <a:pt x="34" y="39"/>
                    </a:lnTo>
                    <a:lnTo>
                      <a:pt x="35" y="37"/>
                    </a:lnTo>
                    <a:lnTo>
                      <a:pt x="36" y="36"/>
                    </a:lnTo>
                    <a:lnTo>
                      <a:pt x="37" y="35"/>
                    </a:lnTo>
                    <a:lnTo>
                      <a:pt x="39" y="33"/>
                    </a:lnTo>
                    <a:lnTo>
                      <a:pt x="39" y="32"/>
                    </a:lnTo>
                    <a:lnTo>
                      <a:pt x="40" y="30"/>
                    </a:lnTo>
                    <a:lnTo>
                      <a:pt x="40" y="28"/>
                    </a:lnTo>
                    <a:lnTo>
                      <a:pt x="41" y="26"/>
                    </a:lnTo>
                    <a:lnTo>
                      <a:pt x="42" y="24"/>
                    </a:lnTo>
                    <a:lnTo>
                      <a:pt x="43" y="22"/>
                    </a:lnTo>
                    <a:lnTo>
                      <a:pt x="44" y="20"/>
                    </a:lnTo>
                    <a:lnTo>
                      <a:pt x="44" y="18"/>
                    </a:lnTo>
                    <a:lnTo>
                      <a:pt x="45" y="16"/>
                    </a:lnTo>
                    <a:lnTo>
                      <a:pt x="46" y="14"/>
                    </a:lnTo>
                    <a:lnTo>
                      <a:pt x="46" y="11"/>
                    </a:lnTo>
                    <a:lnTo>
                      <a:pt x="47" y="9"/>
                    </a:lnTo>
                    <a:lnTo>
                      <a:pt x="47" y="7"/>
                    </a:lnTo>
                    <a:lnTo>
                      <a:pt x="48" y="4"/>
                    </a:lnTo>
                    <a:lnTo>
                      <a:pt x="48" y="2"/>
                    </a:lnTo>
                    <a:lnTo>
                      <a:pt x="49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28" name="Freeform 216"/>
              <p:cNvSpPr>
                <a:spLocks/>
              </p:cNvSpPr>
              <p:nvPr/>
            </p:nvSpPr>
            <p:spPr bwMode="auto">
              <a:xfrm>
                <a:off x="3233" y="2400"/>
                <a:ext cx="62" cy="57"/>
              </a:xfrm>
              <a:custGeom>
                <a:avLst/>
                <a:gdLst>
                  <a:gd name="T0" fmla="*/ 0 w 48"/>
                  <a:gd name="T1" fmla="*/ 29 h 34"/>
                  <a:gd name="T2" fmla="*/ 1 w 48"/>
                  <a:gd name="T3" fmla="*/ 30 h 34"/>
                  <a:gd name="T4" fmla="*/ 2 w 48"/>
                  <a:gd name="T5" fmla="*/ 31 h 34"/>
                  <a:gd name="T6" fmla="*/ 4 w 48"/>
                  <a:gd name="T7" fmla="*/ 32 h 34"/>
                  <a:gd name="T8" fmla="*/ 6 w 48"/>
                  <a:gd name="T9" fmla="*/ 32 h 34"/>
                  <a:gd name="T10" fmla="*/ 8 w 48"/>
                  <a:gd name="T11" fmla="*/ 33 h 34"/>
                  <a:gd name="T12" fmla="*/ 10 w 48"/>
                  <a:gd name="T13" fmla="*/ 33 h 34"/>
                  <a:gd name="T14" fmla="*/ 11 w 48"/>
                  <a:gd name="T15" fmla="*/ 33 h 34"/>
                  <a:gd name="T16" fmla="*/ 14 w 48"/>
                  <a:gd name="T17" fmla="*/ 33 h 34"/>
                  <a:gd name="T18" fmla="*/ 17 w 48"/>
                  <a:gd name="T19" fmla="*/ 32 h 34"/>
                  <a:gd name="T20" fmla="*/ 20 w 48"/>
                  <a:gd name="T21" fmla="*/ 32 h 34"/>
                  <a:gd name="T22" fmla="*/ 23 w 48"/>
                  <a:gd name="T23" fmla="*/ 30 h 34"/>
                  <a:gd name="T24" fmla="*/ 25 w 48"/>
                  <a:gd name="T25" fmla="*/ 29 h 34"/>
                  <a:gd name="T26" fmla="*/ 28 w 48"/>
                  <a:gd name="T27" fmla="*/ 26 h 34"/>
                  <a:gd name="T28" fmla="*/ 31 w 48"/>
                  <a:gd name="T29" fmla="*/ 24 h 34"/>
                  <a:gd name="T30" fmla="*/ 34 w 48"/>
                  <a:gd name="T31" fmla="*/ 22 h 34"/>
                  <a:gd name="T32" fmla="*/ 35 w 48"/>
                  <a:gd name="T33" fmla="*/ 20 h 34"/>
                  <a:gd name="T34" fmla="*/ 37 w 48"/>
                  <a:gd name="T35" fmla="*/ 18 h 34"/>
                  <a:gd name="T36" fmla="*/ 39 w 48"/>
                  <a:gd name="T37" fmla="*/ 16 h 34"/>
                  <a:gd name="T38" fmla="*/ 41 w 48"/>
                  <a:gd name="T39" fmla="*/ 12 h 34"/>
                  <a:gd name="T40" fmla="*/ 42 w 48"/>
                  <a:gd name="T41" fmla="*/ 10 h 34"/>
                  <a:gd name="T42" fmla="*/ 44 w 48"/>
                  <a:gd name="T43" fmla="*/ 8 h 34"/>
                  <a:gd name="T44" fmla="*/ 45 w 48"/>
                  <a:gd name="T45" fmla="*/ 6 h 34"/>
                  <a:gd name="T46" fmla="*/ 45 w 48"/>
                  <a:gd name="T47" fmla="*/ 4 h 34"/>
                  <a:gd name="T48" fmla="*/ 46 w 48"/>
                  <a:gd name="T49" fmla="*/ 2 h 34"/>
                  <a:gd name="T50" fmla="*/ 47 w 48"/>
                  <a:gd name="T51" fmla="*/ 0 h 34"/>
                  <a:gd name="T52" fmla="*/ 46 w 48"/>
                  <a:gd name="T53" fmla="*/ 1 h 34"/>
                  <a:gd name="T54" fmla="*/ 45 w 48"/>
                  <a:gd name="T55" fmla="*/ 2 h 34"/>
                  <a:gd name="T56" fmla="*/ 43 w 48"/>
                  <a:gd name="T57" fmla="*/ 4 h 34"/>
                  <a:gd name="T58" fmla="*/ 42 w 48"/>
                  <a:gd name="T59" fmla="*/ 6 h 34"/>
                  <a:gd name="T60" fmla="*/ 40 w 48"/>
                  <a:gd name="T61" fmla="*/ 7 h 34"/>
                  <a:gd name="T62" fmla="*/ 38 w 48"/>
                  <a:gd name="T63" fmla="*/ 9 h 34"/>
                  <a:gd name="T64" fmla="*/ 36 w 48"/>
                  <a:gd name="T65" fmla="*/ 11 h 34"/>
                  <a:gd name="T66" fmla="*/ 35 w 48"/>
                  <a:gd name="T67" fmla="*/ 12 h 34"/>
                  <a:gd name="T68" fmla="*/ 33 w 48"/>
                  <a:gd name="T69" fmla="*/ 15 h 34"/>
                  <a:gd name="T70" fmla="*/ 30 w 48"/>
                  <a:gd name="T71" fmla="*/ 17 h 34"/>
                  <a:gd name="T72" fmla="*/ 28 w 48"/>
                  <a:gd name="T73" fmla="*/ 19 h 34"/>
                  <a:gd name="T74" fmla="*/ 26 w 48"/>
                  <a:gd name="T75" fmla="*/ 20 h 34"/>
                  <a:gd name="T76" fmla="*/ 23 w 48"/>
                  <a:gd name="T77" fmla="*/ 21 h 34"/>
                  <a:gd name="T78" fmla="*/ 22 w 48"/>
                  <a:gd name="T79" fmla="*/ 22 h 34"/>
                  <a:gd name="T80" fmla="*/ 19 w 48"/>
                  <a:gd name="T81" fmla="*/ 23 h 34"/>
                  <a:gd name="T82" fmla="*/ 17 w 48"/>
                  <a:gd name="T83" fmla="*/ 24 h 34"/>
                  <a:gd name="T84" fmla="*/ 15 w 48"/>
                  <a:gd name="T85" fmla="*/ 25 h 34"/>
                  <a:gd name="T86" fmla="*/ 13 w 48"/>
                  <a:gd name="T87" fmla="*/ 25 h 34"/>
                  <a:gd name="T88" fmla="*/ 11 w 48"/>
                  <a:gd name="T89" fmla="*/ 26 h 34"/>
                  <a:gd name="T90" fmla="*/ 9 w 48"/>
                  <a:gd name="T91" fmla="*/ 27 h 34"/>
                  <a:gd name="T92" fmla="*/ 7 w 48"/>
                  <a:gd name="T93" fmla="*/ 27 h 34"/>
                  <a:gd name="T94" fmla="*/ 5 w 48"/>
                  <a:gd name="T95" fmla="*/ 27 h 34"/>
                  <a:gd name="T96" fmla="*/ 3 w 48"/>
                  <a:gd name="T97" fmla="*/ 27 h 34"/>
                  <a:gd name="T98" fmla="*/ 1 w 48"/>
                  <a:gd name="T99" fmla="*/ 27 h 34"/>
                  <a:gd name="T100" fmla="*/ 0 w 48"/>
                  <a:gd name="T101" fmla="*/ 29 h 3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48"/>
                  <a:gd name="T154" fmla="*/ 0 h 34"/>
                  <a:gd name="T155" fmla="*/ 48 w 48"/>
                  <a:gd name="T156" fmla="*/ 34 h 3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48" h="34">
                    <a:moveTo>
                      <a:pt x="0" y="29"/>
                    </a:moveTo>
                    <a:lnTo>
                      <a:pt x="0" y="29"/>
                    </a:lnTo>
                    <a:lnTo>
                      <a:pt x="0" y="30"/>
                    </a:lnTo>
                    <a:lnTo>
                      <a:pt x="1" y="30"/>
                    </a:lnTo>
                    <a:lnTo>
                      <a:pt x="2" y="30"/>
                    </a:lnTo>
                    <a:lnTo>
                      <a:pt x="2" y="31"/>
                    </a:lnTo>
                    <a:lnTo>
                      <a:pt x="3" y="31"/>
                    </a:lnTo>
                    <a:lnTo>
                      <a:pt x="4" y="32"/>
                    </a:lnTo>
                    <a:lnTo>
                      <a:pt x="5" y="32"/>
                    </a:lnTo>
                    <a:lnTo>
                      <a:pt x="6" y="32"/>
                    </a:lnTo>
                    <a:lnTo>
                      <a:pt x="7" y="33"/>
                    </a:lnTo>
                    <a:lnTo>
                      <a:pt x="8" y="33"/>
                    </a:lnTo>
                    <a:lnTo>
                      <a:pt x="9" y="33"/>
                    </a:lnTo>
                    <a:lnTo>
                      <a:pt x="10" y="33"/>
                    </a:lnTo>
                    <a:lnTo>
                      <a:pt x="11" y="33"/>
                    </a:lnTo>
                    <a:lnTo>
                      <a:pt x="13" y="33"/>
                    </a:lnTo>
                    <a:lnTo>
                      <a:pt x="14" y="33"/>
                    </a:lnTo>
                    <a:lnTo>
                      <a:pt x="15" y="33"/>
                    </a:lnTo>
                    <a:lnTo>
                      <a:pt x="17" y="32"/>
                    </a:lnTo>
                    <a:lnTo>
                      <a:pt x="18" y="32"/>
                    </a:lnTo>
                    <a:lnTo>
                      <a:pt x="20" y="32"/>
                    </a:lnTo>
                    <a:lnTo>
                      <a:pt x="21" y="31"/>
                    </a:lnTo>
                    <a:lnTo>
                      <a:pt x="23" y="30"/>
                    </a:lnTo>
                    <a:lnTo>
                      <a:pt x="24" y="30"/>
                    </a:lnTo>
                    <a:lnTo>
                      <a:pt x="25" y="29"/>
                    </a:lnTo>
                    <a:lnTo>
                      <a:pt x="27" y="27"/>
                    </a:lnTo>
                    <a:lnTo>
                      <a:pt x="28" y="26"/>
                    </a:lnTo>
                    <a:lnTo>
                      <a:pt x="30" y="25"/>
                    </a:lnTo>
                    <a:lnTo>
                      <a:pt x="31" y="24"/>
                    </a:lnTo>
                    <a:lnTo>
                      <a:pt x="33" y="23"/>
                    </a:lnTo>
                    <a:lnTo>
                      <a:pt x="34" y="22"/>
                    </a:lnTo>
                    <a:lnTo>
                      <a:pt x="35" y="21"/>
                    </a:lnTo>
                    <a:lnTo>
                      <a:pt x="35" y="20"/>
                    </a:lnTo>
                    <a:lnTo>
                      <a:pt x="36" y="19"/>
                    </a:lnTo>
                    <a:lnTo>
                      <a:pt x="37" y="18"/>
                    </a:lnTo>
                    <a:lnTo>
                      <a:pt x="38" y="17"/>
                    </a:lnTo>
                    <a:lnTo>
                      <a:pt x="39" y="16"/>
                    </a:lnTo>
                    <a:lnTo>
                      <a:pt x="40" y="13"/>
                    </a:lnTo>
                    <a:lnTo>
                      <a:pt x="41" y="12"/>
                    </a:lnTo>
                    <a:lnTo>
                      <a:pt x="42" y="11"/>
                    </a:lnTo>
                    <a:lnTo>
                      <a:pt x="42" y="10"/>
                    </a:lnTo>
                    <a:lnTo>
                      <a:pt x="43" y="9"/>
                    </a:lnTo>
                    <a:lnTo>
                      <a:pt x="44" y="8"/>
                    </a:lnTo>
                    <a:lnTo>
                      <a:pt x="44" y="7"/>
                    </a:lnTo>
                    <a:lnTo>
                      <a:pt x="45" y="6"/>
                    </a:lnTo>
                    <a:lnTo>
                      <a:pt x="45" y="5"/>
                    </a:lnTo>
                    <a:lnTo>
                      <a:pt x="45" y="4"/>
                    </a:lnTo>
                    <a:lnTo>
                      <a:pt x="46" y="3"/>
                    </a:lnTo>
                    <a:lnTo>
                      <a:pt x="46" y="2"/>
                    </a:lnTo>
                    <a:lnTo>
                      <a:pt x="47" y="1"/>
                    </a:lnTo>
                    <a:lnTo>
                      <a:pt x="47" y="0"/>
                    </a:lnTo>
                    <a:lnTo>
                      <a:pt x="47" y="1"/>
                    </a:lnTo>
                    <a:lnTo>
                      <a:pt x="46" y="1"/>
                    </a:lnTo>
                    <a:lnTo>
                      <a:pt x="46" y="2"/>
                    </a:lnTo>
                    <a:lnTo>
                      <a:pt x="45" y="2"/>
                    </a:lnTo>
                    <a:lnTo>
                      <a:pt x="44" y="3"/>
                    </a:lnTo>
                    <a:lnTo>
                      <a:pt x="43" y="4"/>
                    </a:lnTo>
                    <a:lnTo>
                      <a:pt x="42" y="5"/>
                    </a:lnTo>
                    <a:lnTo>
                      <a:pt x="42" y="6"/>
                    </a:lnTo>
                    <a:lnTo>
                      <a:pt x="41" y="6"/>
                    </a:lnTo>
                    <a:lnTo>
                      <a:pt x="40" y="7"/>
                    </a:lnTo>
                    <a:lnTo>
                      <a:pt x="39" y="8"/>
                    </a:lnTo>
                    <a:lnTo>
                      <a:pt x="38" y="9"/>
                    </a:lnTo>
                    <a:lnTo>
                      <a:pt x="37" y="10"/>
                    </a:lnTo>
                    <a:lnTo>
                      <a:pt x="36" y="11"/>
                    </a:lnTo>
                    <a:lnTo>
                      <a:pt x="35" y="12"/>
                    </a:lnTo>
                    <a:lnTo>
                      <a:pt x="34" y="13"/>
                    </a:lnTo>
                    <a:lnTo>
                      <a:pt x="33" y="15"/>
                    </a:lnTo>
                    <a:lnTo>
                      <a:pt x="32" y="16"/>
                    </a:lnTo>
                    <a:lnTo>
                      <a:pt x="30" y="17"/>
                    </a:lnTo>
                    <a:lnTo>
                      <a:pt x="29" y="18"/>
                    </a:lnTo>
                    <a:lnTo>
                      <a:pt x="28" y="19"/>
                    </a:lnTo>
                    <a:lnTo>
                      <a:pt x="27" y="19"/>
                    </a:lnTo>
                    <a:lnTo>
                      <a:pt x="26" y="20"/>
                    </a:lnTo>
                    <a:lnTo>
                      <a:pt x="24" y="21"/>
                    </a:lnTo>
                    <a:lnTo>
                      <a:pt x="23" y="21"/>
                    </a:lnTo>
                    <a:lnTo>
                      <a:pt x="23" y="22"/>
                    </a:lnTo>
                    <a:lnTo>
                      <a:pt x="22" y="22"/>
                    </a:lnTo>
                    <a:lnTo>
                      <a:pt x="20" y="23"/>
                    </a:lnTo>
                    <a:lnTo>
                      <a:pt x="19" y="23"/>
                    </a:lnTo>
                    <a:lnTo>
                      <a:pt x="18" y="24"/>
                    </a:lnTo>
                    <a:lnTo>
                      <a:pt x="17" y="24"/>
                    </a:lnTo>
                    <a:lnTo>
                      <a:pt x="16" y="25"/>
                    </a:lnTo>
                    <a:lnTo>
                      <a:pt x="15" y="25"/>
                    </a:lnTo>
                    <a:lnTo>
                      <a:pt x="14" y="25"/>
                    </a:lnTo>
                    <a:lnTo>
                      <a:pt x="13" y="25"/>
                    </a:lnTo>
                    <a:lnTo>
                      <a:pt x="11" y="26"/>
                    </a:lnTo>
                    <a:lnTo>
                      <a:pt x="10" y="26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7" y="27"/>
                    </a:lnTo>
                    <a:lnTo>
                      <a:pt x="6" y="27"/>
                    </a:lnTo>
                    <a:lnTo>
                      <a:pt x="5" y="27"/>
                    </a:lnTo>
                    <a:lnTo>
                      <a:pt x="4" y="27"/>
                    </a:lnTo>
                    <a:lnTo>
                      <a:pt x="3" y="27"/>
                    </a:lnTo>
                    <a:lnTo>
                      <a:pt x="2" y="27"/>
                    </a:lnTo>
                    <a:lnTo>
                      <a:pt x="1" y="27"/>
                    </a:lnTo>
                    <a:lnTo>
                      <a:pt x="1" y="29"/>
                    </a:lnTo>
                    <a:lnTo>
                      <a:pt x="0" y="2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29" name="Freeform 217"/>
              <p:cNvSpPr>
                <a:spLocks/>
              </p:cNvSpPr>
              <p:nvPr/>
            </p:nvSpPr>
            <p:spPr bwMode="auto">
              <a:xfrm>
                <a:off x="2897" y="2400"/>
                <a:ext cx="181" cy="42"/>
              </a:xfrm>
              <a:custGeom>
                <a:avLst/>
                <a:gdLst>
                  <a:gd name="T0" fmla="*/ 69 w 140"/>
                  <a:gd name="T1" fmla="*/ 12 h 25"/>
                  <a:gd name="T2" fmla="*/ 67 w 140"/>
                  <a:gd name="T3" fmla="*/ 13 h 25"/>
                  <a:gd name="T4" fmla="*/ 65 w 140"/>
                  <a:gd name="T5" fmla="*/ 15 h 25"/>
                  <a:gd name="T6" fmla="*/ 63 w 140"/>
                  <a:gd name="T7" fmla="*/ 18 h 25"/>
                  <a:gd name="T8" fmla="*/ 60 w 140"/>
                  <a:gd name="T9" fmla="*/ 20 h 25"/>
                  <a:gd name="T10" fmla="*/ 57 w 140"/>
                  <a:gd name="T11" fmla="*/ 20 h 25"/>
                  <a:gd name="T12" fmla="*/ 54 w 140"/>
                  <a:gd name="T13" fmla="*/ 22 h 25"/>
                  <a:gd name="T14" fmla="*/ 51 w 140"/>
                  <a:gd name="T15" fmla="*/ 22 h 25"/>
                  <a:gd name="T16" fmla="*/ 47 w 140"/>
                  <a:gd name="T17" fmla="*/ 22 h 25"/>
                  <a:gd name="T18" fmla="*/ 44 w 140"/>
                  <a:gd name="T19" fmla="*/ 22 h 25"/>
                  <a:gd name="T20" fmla="*/ 42 w 140"/>
                  <a:gd name="T21" fmla="*/ 21 h 25"/>
                  <a:gd name="T22" fmla="*/ 39 w 140"/>
                  <a:gd name="T23" fmla="*/ 21 h 25"/>
                  <a:gd name="T24" fmla="*/ 36 w 140"/>
                  <a:gd name="T25" fmla="*/ 20 h 25"/>
                  <a:gd name="T26" fmla="*/ 34 w 140"/>
                  <a:gd name="T27" fmla="*/ 20 h 25"/>
                  <a:gd name="T28" fmla="*/ 33 w 140"/>
                  <a:gd name="T29" fmla="*/ 18 h 25"/>
                  <a:gd name="T30" fmla="*/ 33 w 140"/>
                  <a:gd name="T31" fmla="*/ 18 h 25"/>
                  <a:gd name="T32" fmla="*/ 30 w 140"/>
                  <a:gd name="T33" fmla="*/ 18 h 25"/>
                  <a:gd name="T34" fmla="*/ 27 w 140"/>
                  <a:gd name="T35" fmla="*/ 19 h 25"/>
                  <a:gd name="T36" fmla="*/ 24 w 140"/>
                  <a:gd name="T37" fmla="*/ 20 h 25"/>
                  <a:gd name="T38" fmla="*/ 21 w 140"/>
                  <a:gd name="T39" fmla="*/ 20 h 25"/>
                  <a:gd name="T40" fmla="*/ 18 w 140"/>
                  <a:gd name="T41" fmla="*/ 21 h 25"/>
                  <a:gd name="T42" fmla="*/ 15 w 140"/>
                  <a:gd name="T43" fmla="*/ 22 h 25"/>
                  <a:gd name="T44" fmla="*/ 12 w 140"/>
                  <a:gd name="T45" fmla="*/ 24 h 25"/>
                  <a:gd name="T46" fmla="*/ 10 w 140"/>
                  <a:gd name="T47" fmla="*/ 24 h 25"/>
                  <a:gd name="T48" fmla="*/ 7 w 140"/>
                  <a:gd name="T49" fmla="*/ 24 h 25"/>
                  <a:gd name="T50" fmla="*/ 4 w 140"/>
                  <a:gd name="T51" fmla="*/ 24 h 25"/>
                  <a:gd name="T52" fmla="*/ 2 w 140"/>
                  <a:gd name="T53" fmla="*/ 22 h 25"/>
                  <a:gd name="T54" fmla="*/ 0 w 140"/>
                  <a:gd name="T55" fmla="*/ 22 h 25"/>
                  <a:gd name="T56" fmla="*/ 35 w 140"/>
                  <a:gd name="T57" fmla="*/ 10 h 25"/>
                  <a:gd name="T58" fmla="*/ 37 w 140"/>
                  <a:gd name="T59" fmla="*/ 11 h 25"/>
                  <a:gd name="T60" fmla="*/ 39 w 140"/>
                  <a:gd name="T61" fmla="*/ 13 h 25"/>
                  <a:gd name="T62" fmla="*/ 41 w 140"/>
                  <a:gd name="T63" fmla="*/ 14 h 25"/>
                  <a:gd name="T64" fmla="*/ 43 w 140"/>
                  <a:gd name="T65" fmla="*/ 15 h 25"/>
                  <a:gd name="T66" fmla="*/ 45 w 140"/>
                  <a:gd name="T67" fmla="*/ 15 h 25"/>
                  <a:gd name="T68" fmla="*/ 48 w 140"/>
                  <a:gd name="T69" fmla="*/ 16 h 25"/>
                  <a:gd name="T70" fmla="*/ 51 w 140"/>
                  <a:gd name="T71" fmla="*/ 15 h 25"/>
                  <a:gd name="T72" fmla="*/ 54 w 140"/>
                  <a:gd name="T73" fmla="*/ 15 h 25"/>
                  <a:gd name="T74" fmla="*/ 56 w 140"/>
                  <a:gd name="T75" fmla="*/ 14 h 25"/>
                  <a:gd name="T76" fmla="*/ 59 w 140"/>
                  <a:gd name="T77" fmla="*/ 12 h 25"/>
                  <a:gd name="T78" fmla="*/ 61 w 140"/>
                  <a:gd name="T79" fmla="*/ 11 h 25"/>
                  <a:gd name="T80" fmla="*/ 64 w 140"/>
                  <a:gd name="T81" fmla="*/ 10 h 25"/>
                  <a:gd name="T82" fmla="*/ 65 w 140"/>
                  <a:gd name="T83" fmla="*/ 9 h 25"/>
                  <a:gd name="T84" fmla="*/ 67 w 140"/>
                  <a:gd name="T85" fmla="*/ 8 h 25"/>
                  <a:gd name="T86" fmla="*/ 70 w 140"/>
                  <a:gd name="T87" fmla="*/ 6 h 2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0"/>
                  <a:gd name="T133" fmla="*/ 0 h 25"/>
                  <a:gd name="T134" fmla="*/ 140 w 140"/>
                  <a:gd name="T135" fmla="*/ 25 h 2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0" h="25">
                    <a:moveTo>
                      <a:pt x="139" y="0"/>
                    </a:moveTo>
                    <a:lnTo>
                      <a:pt x="111" y="16"/>
                    </a:lnTo>
                    <a:lnTo>
                      <a:pt x="69" y="12"/>
                    </a:lnTo>
                    <a:lnTo>
                      <a:pt x="68" y="12"/>
                    </a:lnTo>
                    <a:lnTo>
                      <a:pt x="68" y="13"/>
                    </a:lnTo>
                    <a:lnTo>
                      <a:pt x="67" y="13"/>
                    </a:lnTo>
                    <a:lnTo>
                      <a:pt x="67" y="14"/>
                    </a:lnTo>
                    <a:lnTo>
                      <a:pt x="66" y="14"/>
                    </a:lnTo>
                    <a:lnTo>
                      <a:pt x="65" y="15"/>
                    </a:lnTo>
                    <a:lnTo>
                      <a:pt x="65" y="16"/>
                    </a:lnTo>
                    <a:lnTo>
                      <a:pt x="64" y="16"/>
                    </a:lnTo>
                    <a:lnTo>
                      <a:pt x="63" y="18"/>
                    </a:lnTo>
                    <a:lnTo>
                      <a:pt x="62" y="19"/>
                    </a:lnTo>
                    <a:lnTo>
                      <a:pt x="61" y="20"/>
                    </a:lnTo>
                    <a:lnTo>
                      <a:pt x="60" y="20"/>
                    </a:lnTo>
                    <a:lnTo>
                      <a:pt x="59" y="20"/>
                    </a:lnTo>
                    <a:lnTo>
                      <a:pt x="58" y="20"/>
                    </a:lnTo>
                    <a:lnTo>
                      <a:pt x="57" y="20"/>
                    </a:lnTo>
                    <a:lnTo>
                      <a:pt x="56" y="21"/>
                    </a:lnTo>
                    <a:lnTo>
                      <a:pt x="55" y="21"/>
                    </a:lnTo>
                    <a:lnTo>
                      <a:pt x="54" y="22"/>
                    </a:lnTo>
                    <a:lnTo>
                      <a:pt x="53" y="22"/>
                    </a:lnTo>
                    <a:lnTo>
                      <a:pt x="52" y="22"/>
                    </a:lnTo>
                    <a:lnTo>
                      <a:pt x="51" y="22"/>
                    </a:lnTo>
                    <a:lnTo>
                      <a:pt x="50" y="22"/>
                    </a:lnTo>
                    <a:lnTo>
                      <a:pt x="49" y="22"/>
                    </a:lnTo>
                    <a:lnTo>
                      <a:pt x="47" y="22"/>
                    </a:lnTo>
                    <a:lnTo>
                      <a:pt x="46" y="22"/>
                    </a:lnTo>
                    <a:lnTo>
                      <a:pt x="45" y="22"/>
                    </a:lnTo>
                    <a:lnTo>
                      <a:pt x="44" y="22"/>
                    </a:lnTo>
                    <a:lnTo>
                      <a:pt x="43" y="22"/>
                    </a:lnTo>
                    <a:lnTo>
                      <a:pt x="42" y="21"/>
                    </a:lnTo>
                    <a:lnTo>
                      <a:pt x="41" y="21"/>
                    </a:lnTo>
                    <a:lnTo>
                      <a:pt x="40" y="21"/>
                    </a:lnTo>
                    <a:lnTo>
                      <a:pt x="39" y="21"/>
                    </a:lnTo>
                    <a:lnTo>
                      <a:pt x="38" y="20"/>
                    </a:lnTo>
                    <a:lnTo>
                      <a:pt x="37" y="20"/>
                    </a:lnTo>
                    <a:lnTo>
                      <a:pt x="36" y="20"/>
                    </a:lnTo>
                    <a:lnTo>
                      <a:pt x="35" y="20"/>
                    </a:lnTo>
                    <a:lnTo>
                      <a:pt x="34" y="20"/>
                    </a:lnTo>
                    <a:lnTo>
                      <a:pt x="34" y="19"/>
                    </a:lnTo>
                    <a:lnTo>
                      <a:pt x="33" y="19"/>
                    </a:lnTo>
                    <a:lnTo>
                      <a:pt x="33" y="18"/>
                    </a:lnTo>
                    <a:lnTo>
                      <a:pt x="33" y="16"/>
                    </a:lnTo>
                    <a:lnTo>
                      <a:pt x="33" y="18"/>
                    </a:lnTo>
                    <a:lnTo>
                      <a:pt x="32" y="18"/>
                    </a:lnTo>
                    <a:lnTo>
                      <a:pt x="31" y="18"/>
                    </a:lnTo>
                    <a:lnTo>
                      <a:pt x="30" y="18"/>
                    </a:lnTo>
                    <a:lnTo>
                      <a:pt x="29" y="19"/>
                    </a:lnTo>
                    <a:lnTo>
                      <a:pt x="28" y="19"/>
                    </a:lnTo>
                    <a:lnTo>
                      <a:pt x="27" y="19"/>
                    </a:lnTo>
                    <a:lnTo>
                      <a:pt x="26" y="20"/>
                    </a:lnTo>
                    <a:lnTo>
                      <a:pt x="25" y="20"/>
                    </a:lnTo>
                    <a:lnTo>
                      <a:pt x="24" y="20"/>
                    </a:lnTo>
                    <a:lnTo>
                      <a:pt x="23" y="20"/>
                    </a:lnTo>
                    <a:lnTo>
                      <a:pt x="21" y="20"/>
                    </a:lnTo>
                    <a:lnTo>
                      <a:pt x="20" y="21"/>
                    </a:lnTo>
                    <a:lnTo>
                      <a:pt x="19" y="21"/>
                    </a:lnTo>
                    <a:lnTo>
                      <a:pt x="18" y="21"/>
                    </a:lnTo>
                    <a:lnTo>
                      <a:pt x="17" y="21"/>
                    </a:lnTo>
                    <a:lnTo>
                      <a:pt x="16" y="22"/>
                    </a:lnTo>
                    <a:lnTo>
                      <a:pt x="15" y="22"/>
                    </a:lnTo>
                    <a:lnTo>
                      <a:pt x="14" y="22"/>
                    </a:lnTo>
                    <a:lnTo>
                      <a:pt x="13" y="22"/>
                    </a:lnTo>
                    <a:lnTo>
                      <a:pt x="12" y="24"/>
                    </a:lnTo>
                    <a:lnTo>
                      <a:pt x="11" y="24"/>
                    </a:lnTo>
                    <a:lnTo>
                      <a:pt x="10" y="24"/>
                    </a:lnTo>
                    <a:lnTo>
                      <a:pt x="9" y="24"/>
                    </a:lnTo>
                    <a:lnTo>
                      <a:pt x="8" y="24"/>
                    </a:lnTo>
                    <a:lnTo>
                      <a:pt x="7" y="24"/>
                    </a:lnTo>
                    <a:lnTo>
                      <a:pt x="6" y="24"/>
                    </a:lnTo>
                    <a:lnTo>
                      <a:pt x="5" y="24"/>
                    </a:lnTo>
                    <a:lnTo>
                      <a:pt x="4" y="24"/>
                    </a:lnTo>
                    <a:lnTo>
                      <a:pt x="4" y="22"/>
                    </a:lnTo>
                    <a:lnTo>
                      <a:pt x="3" y="22"/>
                    </a:lnTo>
                    <a:lnTo>
                      <a:pt x="2" y="22"/>
                    </a:lnTo>
                    <a:lnTo>
                      <a:pt x="1" y="22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35" y="9"/>
                    </a:lnTo>
                    <a:lnTo>
                      <a:pt x="35" y="10"/>
                    </a:lnTo>
                    <a:lnTo>
                      <a:pt x="36" y="10"/>
                    </a:lnTo>
                    <a:lnTo>
                      <a:pt x="36" y="11"/>
                    </a:lnTo>
                    <a:lnTo>
                      <a:pt x="37" y="11"/>
                    </a:lnTo>
                    <a:lnTo>
                      <a:pt x="37" y="12"/>
                    </a:lnTo>
                    <a:lnTo>
                      <a:pt x="38" y="12"/>
                    </a:lnTo>
                    <a:lnTo>
                      <a:pt x="39" y="13"/>
                    </a:lnTo>
                    <a:lnTo>
                      <a:pt x="40" y="13"/>
                    </a:lnTo>
                    <a:lnTo>
                      <a:pt x="40" y="14"/>
                    </a:lnTo>
                    <a:lnTo>
                      <a:pt x="41" y="14"/>
                    </a:lnTo>
                    <a:lnTo>
                      <a:pt x="42" y="14"/>
                    </a:lnTo>
                    <a:lnTo>
                      <a:pt x="42" y="15"/>
                    </a:lnTo>
                    <a:lnTo>
                      <a:pt x="43" y="15"/>
                    </a:lnTo>
                    <a:lnTo>
                      <a:pt x="44" y="15"/>
                    </a:lnTo>
                    <a:lnTo>
                      <a:pt x="45" y="15"/>
                    </a:lnTo>
                    <a:lnTo>
                      <a:pt x="46" y="16"/>
                    </a:lnTo>
                    <a:lnTo>
                      <a:pt x="47" y="16"/>
                    </a:lnTo>
                    <a:lnTo>
                      <a:pt x="48" y="16"/>
                    </a:lnTo>
                    <a:lnTo>
                      <a:pt x="49" y="16"/>
                    </a:lnTo>
                    <a:lnTo>
                      <a:pt x="50" y="16"/>
                    </a:lnTo>
                    <a:lnTo>
                      <a:pt x="51" y="15"/>
                    </a:lnTo>
                    <a:lnTo>
                      <a:pt x="52" y="15"/>
                    </a:lnTo>
                    <a:lnTo>
                      <a:pt x="53" y="15"/>
                    </a:lnTo>
                    <a:lnTo>
                      <a:pt x="54" y="15"/>
                    </a:lnTo>
                    <a:lnTo>
                      <a:pt x="55" y="14"/>
                    </a:lnTo>
                    <a:lnTo>
                      <a:pt x="56" y="14"/>
                    </a:lnTo>
                    <a:lnTo>
                      <a:pt x="57" y="13"/>
                    </a:lnTo>
                    <a:lnTo>
                      <a:pt x="58" y="13"/>
                    </a:lnTo>
                    <a:lnTo>
                      <a:pt x="59" y="12"/>
                    </a:lnTo>
                    <a:lnTo>
                      <a:pt x="60" y="12"/>
                    </a:lnTo>
                    <a:lnTo>
                      <a:pt x="61" y="12"/>
                    </a:lnTo>
                    <a:lnTo>
                      <a:pt x="61" y="11"/>
                    </a:lnTo>
                    <a:lnTo>
                      <a:pt x="62" y="11"/>
                    </a:lnTo>
                    <a:lnTo>
                      <a:pt x="63" y="11"/>
                    </a:lnTo>
                    <a:lnTo>
                      <a:pt x="64" y="10"/>
                    </a:lnTo>
                    <a:lnTo>
                      <a:pt x="65" y="10"/>
                    </a:lnTo>
                    <a:lnTo>
                      <a:pt x="65" y="9"/>
                    </a:lnTo>
                    <a:lnTo>
                      <a:pt x="66" y="9"/>
                    </a:lnTo>
                    <a:lnTo>
                      <a:pt x="66" y="8"/>
                    </a:lnTo>
                    <a:lnTo>
                      <a:pt x="67" y="8"/>
                    </a:lnTo>
                    <a:lnTo>
                      <a:pt x="68" y="7"/>
                    </a:lnTo>
                    <a:lnTo>
                      <a:pt x="69" y="7"/>
                    </a:lnTo>
                    <a:lnTo>
                      <a:pt x="70" y="6"/>
                    </a:lnTo>
                    <a:lnTo>
                      <a:pt x="71" y="6"/>
                    </a:lnTo>
                    <a:lnTo>
                      <a:pt x="139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30" name="Freeform 218"/>
              <p:cNvSpPr>
                <a:spLocks/>
              </p:cNvSpPr>
              <p:nvPr/>
            </p:nvSpPr>
            <p:spPr bwMode="auto">
              <a:xfrm>
                <a:off x="2534" y="2360"/>
                <a:ext cx="318" cy="498"/>
              </a:xfrm>
              <a:custGeom>
                <a:avLst/>
                <a:gdLst>
                  <a:gd name="T0" fmla="*/ 229 w 246"/>
                  <a:gd name="T1" fmla="*/ 2 h 298"/>
                  <a:gd name="T2" fmla="*/ 235 w 246"/>
                  <a:gd name="T3" fmla="*/ 5 h 298"/>
                  <a:gd name="T4" fmla="*/ 239 w 246"/>
                  <a:gd name="T5" fmla="*/ 9 h 298"/>
                  <a:gd name="T6" fmla="*/ 241 w 246"/>
                  <a:gd name="T7" fmla="*/ 23 h 298"/>
                  <a:gd name="T8" fmla="*/ 243 w 246"/>
                  <a:gd name="T9" fmla="*/ 45 h 298"/>
                  <a:gd name="T10" fmla="*/ 245 w 246"/>
                  <a:gd name="T11" fmla="*/ 69 h 298"/>
                  <a:gd name="T12" fmla="*/ 245 w 246"/>
                  <a:gd name="T13" fmla="*/ 91 h 298"/>
                  <a:gd name="T14" fmla="*/ 245 w 246"/>
                  <a:gd name="T15" fmla="*/ 107 h 298"/>
                  <a:gd name="T16" fmla="*/ 245 w 246"/>
                  <a:gd name="T17" fmla="*/ 118 h 298"/>
                  <a:gd name="T18" fmla="*/ 244 w 246"/>
                  <a:gd name="T19" fmla="*/ 126 h 298"/>
                  <a:gd name="T20" fmla="*/ 237 w 246"/>
                  <a:gd name="T21" fmla="*/ 131 h 298"/>
                  <a:gd name="T22" fmla="*/ 230 w 246"/>
                  <a:gd name="T23" fmla="*/ 135 h 298"/>
                  <a:gd name="T24" fmla="*/ 219 w 246"/>
                  <a:gd name="T25" fmla="*/ 141 h 298"/>
                  <a:gd name="T26" fmla="*/ 206 w 246"/>
                  <a:gd name="T27" fmla="*/ 149 h 298"/>
                  <a:gd name="T28" fmla="*/ 192 w 246"/>
                  <a:gd name="T29" fmla="*/ 162 h 298"/>
                  <a:gd name="T30" fmla="*/ 178 w 246"/>
                  <a:gd name="T31" fmla="*/ 175 h 298"/>
                  <a:gd name="T32" fmla="*/ 164 w 246"/>
                  <a:gd name="T33" fmla="*/ 191 h 298"/>
                  <a:gd name="T34" fmla="*/ 152 w 246"/>
                  <a:gd name="T35" fmla="*/ 206 h 298"/>
                  <a:gd name="T36" fmla="*/ 141 w 246"/>
                  <a:gd name="T37" fmla="*/ 219 h 298"/>
                  <a:gd name="T38" fmla="*/ 132 w 246"/>
                  <a:gd name="T39" fmla="*/ 228 h 298"/>
                  <a:gd name="T40" fmla="*/ 125 w 246"/>
                  <a:gd name="T41" fmla="*/ 234 h 298"/>
                  <a:gd name="T42" fmla="*/ 116 w 246"/>
                  <a:gd name="T43" fmla="*/ 240 h 298"/>
                  <a:gd name="T44" fmla="*/ 107 w 246"/>
                  <a:gd name="T45" fmla="*/ 247 h 298"/>
                  <a:gd name="T46" fmla="*/ 98 w 246"/>
                  <a:gd name="T47" fmla="*/ 257 h 298"/>
                  <a:gd name="T48" fmla="*/ 89 w 246"/>
                  <a:gd name="T49" fmla="*/ 268 h 298"/>
                  <a:gd name="T50" fmla="*/ 77 w 246"/>
                  <a:gd name="T51" fmla="*/ 276 h 298"/>
                  <a:gd name="T52" fmla="*/ 68 w 246"/>
                  <a:gd name="T53" fmla="*/ 284 h 298"/>
                  <a:gd name="T54" fmla="*/ 60 w 246"/>
                  <a:gd name="T55" fmla="*/ 290 h 298"/>
                  <a:gd name="T56" fmla="*/ 51 w 246"/>
                  <a:gd name="T57" fmla="*/ 294 h 298"/>
                  <a:gd name="T58" fmla="*/ 36 w 246"/>
                  <a:gd name="T59" fmla="*/ 297 h 298"/>
                  <a:gd name="T60" fmla="*/ 21 w 246"/>
                  <a:gd name="T61" fmla="*/ 294 h 298"/>
                  <a:gd name="T62" fmla="*/ 9 w 246"/>
                  <a:gd name="T63" fmla="*/ 290 h 298"/>
                  <a:gd name="T64" fmla="*/ 1 w 246"/>
                  <a:gd name="T65" fmla="*/ 287 h 298"/>
                  <a:gd name="T66" fmla="*/ 7 w 246"/>
                  <a:gd name="T67" fmla="*/ 288 h 298"/>
                  <a:gd name="T68" fmla="*/ 19 w 246"/>
                  <a:gd name="T69" fmla="*/ 289 h 298"/>
                  <a:gd name="T70" fmla="*/ 31 w 246"/>
                  <a:gd name="T71" fmla="*/ 287 h 298"/>
                  <a:gd name="T72" fmla="*/ 39 w 246"/>
                  <a:gd name="T73" fmla="*/ 280 h 298"/>
                  <a:gd name="T74" fmla="*/ 39 w 246"/>
                  <a:gd name="T75" fmla="*/ 284 h 298"/>
                  <a:gd name="T76" fmla="*/ 40 w 246"/>
                  <a:gd name="T77" fmla="*/ 289 h 298"/>
                  <a:gd name="T78" fmla="*/ 47 w 246"/>
                  <a:gd name="T79" fmla="*/ 285 h 298"/>
                  <a:gd name="T80" fmla="*/ 56 w 246"/>
                  <a:gd name="T81" fmla="*/ 279 h 298"/>
                  <a:gd name="T82" fmla="*/ 60 w 246"/>
                  <a:gd name="T83" fmla="*/ 271 h 298"/>
                  <a:gd name="T84" fmla="*/ 60 w 246"/>
                  <a:gd name="T85" fmla="*/ 277 h 298"/>
                  <a:gd name="T86" fmla="*/ 77 w 246"/>
                  <a:gd name="T87" fmla="*/ 263 h 298"/>
                  <a:gd name="T88" fmla="*/ 104 w 246"/>
                  <a:gd name="T89" fmla="*/ 239 h 298"/>
                  <a:gd name="T90" fmla="*/ 132 w 246"/>
                  <a:gd name="T91" fmla="*/ 215 h 298"/>
                  <a:gd name="T92" fmla="*/ 158 w 246"/>
                  <a:gd name="T93" fmla="*/ 188 h 298"/>
                  <a:gd name="T94" fmla="*/ 182 w 246"/>
                  <a:gd name="T95" fmla="*/ 160 h 298"/>
                  <a:gd name="T96" fmla="*/ 205 w 246"/>
                  <a:gd name="T97" fmla="*/ 141 h 298"/>
                  <a:gd name="T98" fmla="*/ 223 w 246"/>
                  <a:gd name="T99" fmla="*/ 130 h 298"/>
                  <a:gd name="T100" fmla="*/ 234 w 246"/>
                  <a:gd name="T101" fmla="*/ 126 h 298"/>
                  <a:gd name="T102" fmla="*/ 237 w 246"/>
                  <a:gd name="T103" fmla="*/ 118 h 298"/>
                  <a:gd name="T104" fmla="*/ 240 w 246"/>
                  <a:gd name="T105" fmla="*/ 109 h 298"/>
                  <a:gd name="T106" fmla="*/ 240 w 246"/>
                  <a:gd name="T107" fmla="*/ 96 h 298"/>
                  <a:gd name="T108" fmla="*/ 239 w 246"/>
                  <a:gd name="T109" fmla="*/ 69 h 298"/>
                  <a:gd name="T110" fmla="*/ 237 w 246"/>
                  <a:gd name="T111" fmla="*/ 38 h 298"/>
                  <a:gd name="T112" fmla="*/ 235 w 246"/>
                  <a:gd name="T113" fmla="*/ 20 h 298"/>
                  <a:gd name="T114" fmla="*/ 232 w 246"/>
                  <a:gd name="T115" fmla="*/ 12 h 298"/>
                  <a:gd name="T116" fmla="*/ 228 w 246"/>
                  <a:gd name="T117" fmla="*/ 5 h 29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46"/>
                  <a:gd name="T178" fmla="*/ 0 h 298"/>
                  <a:gd name="T179" fmla="*/ 246 w 246"/>
                  <a:gd name="T180" fmla="*/ 298 h 29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46" h="298">
                    <a:moveTo>
                      <a:pt x="223" y="0"/>
                    </a:moveTo>
                    <a:lnTo>
                      <a:pt x="224" y="0"/>
                    </a:lnTo>
                    <a:lnTo>
                      <a:pt x="225" y="1"/>
                    </a:lnTo>
                    <a:lnTo>
                      <a:pt x="226" y="1"/>
                    </a:lnTo>
                    <a:lnTo>
                      <a:pt x="227" y="1"/>
                    </a:lnTo>
                    <a:lnTo>
                      <a:pt x="227" y="2"/>
                    </a:lnTo>
                    <a:lnTo>
                      <a:pt x="228" y="2"/>
                    </a:lnTo>
                    <a:lnTo>
                      <a:pt x="229" y="2"/>
                    </a:lnTo>
                    <a:lnTo>
                      <a:pt x="230" y="3"/>
                    </a:lnTo>
                    <a:lnTo>
                      <a:pt x="231" y="3"/>
                    </a:lnTo>
                    <a:lnTo>
                      <a:pt x="232" y="3"/>
                    </a:lnTo>
                    <a:lnTo>
                      <a:pt x="232" y="4"/>
                    </a:lnTo>
                    <a:lnTo>
                      <a:pt x="233" y="4"/>
                    </a:lnTo>
                    <a:lnTo>
                      <a:pt x="234" y="4"/>
                    </a:lnTo>
                    <a:lnTo>
                      <a:pt x="235" y="5"/>
                    </a:lnTo>
                    <a:lnTo>
                      <a:pt x="236" y="5"/>
                    </a:lnTo>
                    <a:lnTo>
                      <a:pt x="237" y="5"/>
                    </a:lnTo>
                    <a:lnTo>
                      <a:pt x="237" y="6"/>
                    </a:lnTo>
                    <a:lnTo>
                      <a:pt x="238" y="6"/>
                    </a:lnTo>
                    <a:lnTo>
                      <a:pt x="239" y="6"/>
                    </a:lnTo>
                    <a:lnTo>
                      <a:pt x="239" y="7"/>
                    </a:lnTo>
                    <a:lnTo>
                      <a:pt x="239" y="8"/>
                    </a:lnTo>
                    <a:lnTo>
                      <a:pt x="239" y="9"/>
                    </a:lnTo>
                    <a:lnTo>
                      <a:pt x="239" y="10"/>
                    </a:lnTo>
                    <a:lnTo>
                      <a:pt x="239" y="11"/>
                    </a:lnTo>
                    <a:lnTo>
                      <a:pt x="240" y="14"/>
                    </a:lnTo>
                    <a:lnTo>
                      <a:pt x="240" y="15"/>
                    </a:lnTo>
                    <a:lnTo>
                      <a:pt x="240" y="17"/>
                    </a:lnTo>
                    <a:lnTo>
                      <a:pt x="240" y="19"/>
                    </a:lnTo>
                    <a:lnTo>
                      <a:pt x="241" y="21"/>
                    </a:lnTo>
                    <a:lnTo>
                      <a:pt x="241" y="23"/>
                    </a:lnTo>
                    <a:lnTo>
                      <a:pt x="241" y="25"/>
                    </a:lnTo>
                    <a:lnTo>
                      <a:pt x="241" y="28"/>
                    </a:lnTo>
                    <a:lnTo>
                      <a:pt x="242" y="31"/>
                    </a:lnTo>
                    <a:lnTo>
                      <a:pt x="242" y="33"/>
                    </a:lnTo>
                    <a:lnTo>
                      <a:pt x="242" y="36"/>
                    </a:lnTo>
                    <a:lnTo>
                      <a:pt x="243" y="38"/>
                    </a:lnTo>
                    <a:lnTo>
                      <a:pt x="243" y="42"/>
                    </a:lnTo>
                    <a:lnTo>
                      <a:pt x="243" y="45"/>
                    </a:lnTo>
                    <a:lnTo>
                      <a:pt x="243" y="48"/>
                    </a:lnTo>
                    <a:lnTo>
                      <a:pt x="244" y="50"/>
                    </a:lnTo>
                    <a:lnTo>
                      <a:pt x="244" y="54"/>
                    </a:lnTo>
                    <a:lnTo>
                      <a:pt x="244" y="56"/>
                    </a:lnTo>
                    <a:lnTo>
                      <a:pt x="244" y="60"/>
                    </a:lnTo>
                    <a:lnTo>
                      <a:pt x="244" y="63"/>
                    </a:lnTo>
                    <a:lnTo>
                      <a:pt x="244" y="66"/>
                    </a:lnTo>
                    <a:lnTo>
                      <a:pt x="245" y="69"/>
                    </a:lnTo>
                    <a:lnTo>
                      <a:pt x="245" y="72"/>
                    </a:lnTo>
                    <a:lnTo>
                      <a:pt x="245" y="75"/>
                    </a:lnTo>
                    <a:lnTo>
                      <a:pt x="245" y="78"/>
                    </a:lnTo>
                    <a:lnTo>
                      <a:pt x="245" y="81"/>
                    </a:lnTo>
                    <a:lnTo>
                      <a:pt x="245" y="83"/>
                    </a:lnTo>
                    <a:lnTo>
                      <a:pt x="245" y="86"/>
                    </a:lnTo>
                    <a:lnTo>
                      <a:pt x="245" y="89"/>
                    </a:lnTo>
                    <a:lnTo>
                      <a:pt x="245" y="91"/>
                    </a:lnTo>
                    <a:lnTo>
                      <a:pt x="245" y="93"/>
                    </a:lnTo>
                    <a:lnTo>
                      <a:pt x="245" y="95"/>
                    </a:lnTo>
                    <a:lnTo>
                      <a:pt x="245" y="97"/>
                    </a:lnTo>
                    <a:lnTo>
                      <a:pt x="245" y="100"/>
                    </a:lnTo>
                    <a:lnTo>
                      <a:pt x="245" y="102"/>
                    </a:lnTo>
                    <a:lnTo>
                      <a:pt x="245" y="103"/>
                    </a:lnTo>
                    <a:lnTo>
                      <a:pt x="245" y="105"/>
                    </a:lnTo>
                    <a:lnTo>
                      <a:pt x="245" y="107"/>
                    </a:lnTo>
                    <a:lnTo>
                      <a:pt x="245" y="108"/>
                    </a:lnTo>
                    <a:lnTo>
                      <a:pt x="245" y="110"/>
                    </a:lnTo>
                    <a:lnTo>
                      <a:pt x="245" y="111"/>
                    </a:lnTo>
                    <a:lnTo>
                      <a:pt x="245" y="113"/>
                    </a:lnTo>
                    <a:lnTo>
                      <a:pt x="245" y="114"/>
                    </a:lnTo>
                    <a:lnTo>
                      <a:pt x="245" y="116"/>
                    </a:lnTo>
                    <a:lnTo>
                      <a:pt x="245" y="117"/>
                    </a:lnTo>
                    <a:lnTo>
                      <a:pt x="245" y="118"/>
                    </a:lnTo>
                    <a:lnTo>
                      <a:pt x="245" y="119"/>
                    </a:lnTo>
                    <a:lnTo>
                      <a:pt x="245" y="120"/>
                    </a:lnTo>
                    <a:lnTo>
                      <a:pt x="245" y="121"/>
                    </a:lnTo>
                    <a:lnTo>
                      <a:pt x="245" y="122"/>
                    </a:lnTo>
                    <a:lnTo>
                      <a:pt x="245" y="123"/>
                    </a:lnTo>
                    <a:lnTo>
                      <a:pt x="244" y="123"/>
                    </a:lnTo>
                    <a:lnTo>
                      <a:pt x="244" y="124"/>
                    </a:lnTo>
                    <a:lnTo>
                      <a:pt x="244" y="126"/>
                    </a:lnTo>
                    <a:lnTo>
                      <a:pt x="243" y="126"/>
                    </a:lnTo>
                    <a:lnTo>
                      <a:pt x="243" y="127"/>
                    </a:lnTo>
                    <a:lnTo>
                      <a:pt x="242" y="127"/>
                    </a:lnTo>
                    <a:lnTo>
                      <a:pt x="241" y="128"/>
                    </a:lnTo>
                    <a:lnTo>
                      <a:pt x="240" y="129"/>
                    </a:lnTo>
                    <a:lnTo>
                      <a:pt x="239" y="129"/>
                    </a:lnTo>
                    <a:lnTo>
                      <a:pt x="238" y="130"/>
                    </a:lnTo>
                    <a:lnTo>
                      <a:pt x="237" y="131"/>
                    </a:lnTo>
                    <a:lnTo>
                      <a:pt x="236" y="131"/>
                    </a:lnTo>
                    <a:lnTo>
                      <a:pt x="235" y="131"/>
                    </a:lnTo>
                    <a:lnTo>
                      <a:pt x="234" y="132"/>
                    </a:lnTo>
                    <a:lnTo>
                      <a:pt x="233" y="132"/>
                    </a:lnTo>
                    <a:lnTo>
                      <a:pt x="232" y="133"/>
                    </a:lnTo>
                    <a:lnTo>
                      <a:pt x="231" y="134"/>
                    </a:lnTo>
                    <a:lnTo>
                      <a:pt x="230" y="135"/>
                    </a:lnTo>
                    <a:lnTo>
                      <a:pt x="228" y="135"/>
                    </a:lnTo>
                    <a:lnTo>
                      <a:pt x="227" y="136"/>
                    </a:lnTo>
                    <a:lnTo>
                      <a:pt x="226" y="136"/>
                    </a:lnTo>
                    <a:lnTo>
                      <a:pt x="224" y="137"/>
                    </a:lnTo>
                    <a:lnTo>
                      <a:pt x="223" y="138"/>
                    </a:lnTo>
                    <a:lnTo>
                      <a:pt x="222" y="140"/>
                    </a:lnTo>
                    <a:lnTo>
                      <a:pt x="220" y="140"/>
                    </a:lnTo>
                    <a:lnTo>
                      <a:pt x="219" y="141"/>
                    </a:lnTo>
                    <a:lnTo>
                      <a:pt x="218" y="142"/>
                    </a:lnTo>
                    <a:lnTo>
                      <a:pt x="216" y="143"/>
                    </a:lnTo>
                    <a:lnTo>
                      <a:pt x="215" y="144"/>
                    </a:lnTo>
                    <a:lnTo>
                      <a:pt x="213" y="145"/>
                    </a:lnTo>
                    <a:lnTo>
                      <a:pt x="211" y="146"/>
                    </a:lnTo>
                    <a:lnTo>
                      <a:pt x="210" y="147"/>
                    </a:lnTo>
                    <a:lnTo>
                      <a:pt x="208" y="148"/>
                    </a:lnTo>
                    <a:lnTo>
                      <a:pt x="206" y="149"/>
                    </a:lnTo>
                    <a:lnTo>
                      <a:pt x="205" y="151"/>
                    </a:lnTo>
                    <a:lnTo>
                      <a:pt x="203" y="153"/>
                    </a:lnTo>
                    <a:lnTo>
                      <a:pt x="201" y="154"/>
                    </a:lnTo>
                    <a:lnTo>
                      <a:pt x="199" y="156"/>
                    </a:lnTo>
                    <a:lnTo>
                      <a:pt x="197" y="156"/>
                    </a:lnTo>
                    <a:lnTo>
                      <a:pt x="195" y="159"/>
                    </a:lnTo>
                    <a:lnTo>
                      <a:pt x="194" y="160"/>
                    </a:lnTo>
                    <a:lnTo>
                      <a:pt x="192" y="162"/>
                    </a:lnTo>
                    <a:lnTo>
                      <a:pt x="190" y="163"/>
                    </a:lnTo>
                    <a:lnTo>
                      <a:pt x="188" y="165"/>
                    </a:lnTo>
                    <a:lnTo>
                      <a:pt x="186" y="167"/>
                    </a:lnTo>
                    <a:lnTo>
                      <a:pt x="185" y="168"/>
                    </a:lnTo>
                    <a:lnTo>
                      <a:pt x="184" y="169"/>
                    </a:lnTo>
                    <a:lnTo>
                      <a:pt x="182" y="172"/>
                    </a:lnTo>
                    <a:lnTo>
                      <a:pt x="180" y="174"/>
                    </a:lnTo>
                    <a:lnTo>
                      <a:pt x="178" y="175"/>
                    </a:lnTo>
                    <a:lnTo>
                      <a:pt x="176" y="177"/>
                    </a:lnTo>
                    <a:lnTo>
                      <a:pt x="174" y="180"/>
                    </a:lnTo>
                    <a:lnTo>
                      <a:pt x="173" y="181"/>
                    </a:lnTo>
                    <a:lnTo>
                      <a:pt x="171" y="182"/>
                    </a:lnTo>
                    <a:lnTo>
                      <a:pt x="169" y="185"/>
                    </a:lnTo>
                    <a:lnTo>
                      <a:pt x="167" y="187"/>
                    </a:lnTo>
                    <a:lnTo>
                      <a:pt x="165" y="189"/>
                    </a:lnTo>
                    <a:lnTo>
                      <a:pt x="164" y="191"/>
                    </a:lnTo>
                    <a:lnTo>
                      <a:pt x="163" y="192"/>
                    </a:lnTo>
                    <a:lnTo>
                      <a:pt x="161" y="194"/>
                    </a:lnTo>
                    <a:lnTo>
                      <a:pt x="159" y="196"/>
                    </a:lnTo>
                    <a:lnTo>
                      <a:pt x="157" y="199"/>
                    </a:lnTo>
                    <a:lnTo>
                      <a:pt x="156" y="201"/>
                    </a:lnTo>
                    <a:lnTo>
                      <a:pt x="154" y="202"/>
                    </a:lnTo>
                    <a:lnTo>
                      <a:pt x="153" y="204"/>
                    </a:lnTo>
                    <a:lnTo>
                      <a:pt x="152" y="206"/>
                    </a:lnTo>
                    <a:lnTo>
                      <a:pt x="150" y="208"/>
                    </a:lnTo>
                    <a:lnTo>
                      <a:pt x="149" y="209"/>
                    </a:lnTo>
                    <a:lnTo>
                      <a:pt x="147" y="212"/>
                    </a:lnTo>
                    <a:lnTo>
                      <a:pt x="146" y="213"/>
                    </a:lnTo>
                    <a:lnTo>
                      <a:pt x="144" y="215"/>
                    </a:lnTo>
                    <a:lnTo>
                      <a:pt x="143" y="216"/>
                    </a:lnTo>
                    <a:lnTo>
                      <a:pt x="142" y="217"/>
                    </a:lnTo>
                    <a:lnTo>
                      <a:pt x="141" y="219"/>
                    </a:lnTo>
                    <a:lnTo>
                      <a:pt x="140" y="220"/>
                    </a:lnTo>
                    <a:lnTo>
                      <a:pt x="139" y="221"/>
                    </a:lnTo>
                    <a:lnTo>
                      <a:pt x="138" y="222"/>
                    </a:lnTo>
                    <a:lnTo>
                      <a:pt x="137" y="223"/>
                    </a:lnTo>
                    <a:lnTo>
                      <a:pt x="135" y="225"/>
                    </a:lnTo>
                    <a:lnTo>
                      <a:pt x="134" y="226"/>
                    </a:lnTo>
                    <a:lnTo>
                      <a:pt x="133" y="227"/>
                    </a:lnTo>
                    <a:lnTo>
                      <a:pt x="132" y="228"/>
                    </a:lnTo>
                    <a:lnTo>
                      <a:pt x="131" y="229"/>
                    </a:lnTo>
                    <a:lnTo>
                      <a:pt x="130" y="230"/>
                    </a:lnTo>
                    <a:lnTo>
                      <a:pt x="129" y="231"/>
                    </a:lnTo>
                    <a:lnTo>
                      <a:pt x="128" y="232"/>
                    </a:lnTo>
                    <a:lnTo>
                      <a:pt x="127" y="233"/>
                    </a:lnTo>
                    <a:lnTo>
                      <a:pt x="126" y="234"/>
                    </a:lnTo>
                    <a:lnTo>
                      <a:pt x="125" y="234"/>
                    </a:lnTo>
                    <a:lnTo>
                      <a:pt x="124" y="235"/>
                    </a:lnTo>
                    <a:lnTo>
                      <a:pt x="123" y="236"/>
                    </a:lnTo>
                    <a:lnTo>
                      <a:pt x="121" y="236"/>
                    </a:lnTo>
                    <a:lnTo>
                      <a:pt x="120" y="237"/>
                    </a:lnTo>
                    <a:lnTo>
                      <a:pt x="119" y="237"/>
                    </a:lnTo>
                    <a:lnTo>
                      <a:pt x="118" y="239"/>
                    </a:lnTo>
                    <a:lnTo>
                      <a:pt x="117" y="239"/>
                    </a:lnTo>
                    <a:lnTo>
                      <a:pt x="116" y="240"/>
                    </a:lnTo>
                    <a:lnTo>
                      <a:pt x="115" y="240"/>
                    </a:lnTo>
                    <a:lnTo>
                      <a:pt x="114" y="241"/>
                    </a:lnTo>
                    <a:lnTo>
                      <a:pt x="113" y="242"/>
                    </a:lnTo>
                    <a:lnTo>
                      <a:pt x="112" y="243"/>
                    </a:lnTo>
                    <a:lnTo>
                      <a:pt x="110" y="244"/>
                    </a:lnTo>
                    <a:lnTo>
                      <a:pt x="109" y="245"/>
                    </a:lnTo>
                    <a:lnTo>
                      <a:pt x="108" y="246"/>
                    </a:lnTo>
                    <a:lnTo>
                      <a:pt x="107" y="247"/>
                    </a:lnTo>
                    <a:lnTo>
                      <a:pt x="106" y="248"/>
                    </a:lnTo>
                    <a:lnTo>
                      <a:pt x="104" y="249"/>
                    </a:lnTo>
                    <a:lnTo>
                      <a:pt x="103" y="250"/>
                    </a:lnTo>
                    <a:lnTo>
                      <a:pt x="103" y="252"/>
                    </a:lnTo>
                    <a:lnTo>
                      <a:pt x="102" y="253"/>
                    </a:lnTo>
                    <a:lnTo>
                      <a:pt x="100" y="254"/>
                    </a:lnTo>
                    <a:lnTo>
                      <a:pt x="99" y="255"/>
                    </a:lnTo>
                    <a:lnTo>
                      <a:pt x="98" y="257"/>
                    </a:lnTo>
                    <a:lnTo>
                      <a:pt x="97" y="258"/>
                    </a:lnTo>
                    <a:lnTo>
                      <a:pt x="95" y="259"/>
                    </a:lnTo>
                    <a:lnTo>
                      <a:pt x="94" y="261"/>
                    </a:lnTo>
                    <a:lnTo>
                      <a:pt x="93" y="262"/>
                    </a:lnTo>
                    <a:lnTo>
                      <a:pt x="92" y="263"/>
                    </a:lnTo>
                    <a:lnTo>
                      <a:pt x="90" y="264"/>
                    </a:lnTo>
                    <a:lnTo>
                      <a:pt x="90" y="266"/>
                    </a:lnTo>
                    <a:lnTo>
                      <a:pt x="89" y="268"/>
                    </a:lnTo>
                    <a:lnTo>
                      <a:pt x="87" y="268"/>
                    </a:lnTo>
                    <a:lnTo>
                      <a:pt x="86" y="270"/>
                    </a:lnTo>
                    <a:lnTo>
                      <a:pt x="84" y="271"/>
                    </a:lnTo>
                    <a:lnTo>
                      <a:pt x="83" y="272"/>
                    </a:lnTo>
                    <a:lnTo>
                      <a:pt x="81" y="273"/>
                    </a:lnTo>
                    <a:lnTo>
                      <a:pt x="80" y="274"/>
                    </a:lnTo>
                    <a:lnTo>
                      <a:pt x="79" y="275"/>
                    </a:lnTo>
                    <a:lnTo>
                      <a:pt x="77" y="276"/>
                    </a:lnTo>
                    <a:lnTo>
                      <a:pt x="77" y="277"/>
                    </a:lnTo>
                    <a:lnTo>
                      <a:pt x="75" y="277"/>
                    </a:lnTo>
                    <a:lnTo>
                      <a:pt x="74" y="279"/>
                    </a:lnTo>
                    <a:lnTo>
                      <a:pt x="73" y="280"/>
                    </a:lnTo>
                    <a:lnTo>
                      <a:pt x="72" y="280"/>
                    </a:lnTo>
                    <a:lnTo>
                      <a:pt x="70" y="281"/>
                    </a:lnTo>
                    <a:lnTo>
                      <a:pt x="69" y="282"/>
                    </a:lnTo>
                    <a:lnTo>
                      <a:pt x="68" y="284"/>
                    </a:lnTo>
                    <a:lnTo>
                      <a:pt x="67" y="284"/>
                    </a:lnTo>
                    <a:lnTo>
                      <a:pt x="67" y="285"/>
                    </a:lnTo>
                    <a:lnTo>
                      <a:pt x="66" y="286"/>
                    </a:lnTo>
                    <a:lnTo>
                      <a:pt x="65" y="287"/>
                    </a:lnTo>
                    <a:lnTo>
                      <a:pt x="64" y="288"/>
                    </a:lnTo>
                    <a:lnTo>
                      <a:pt x="63" y="288"/>
                    </a:lnTo>
                    <a:lnTo>
                      <a:pt x="62" y="289"/>
                    </a:lnTo>
                    <a:lnTo>
                      <a:pt x="60" y="290"/>
                    </a:lnTo>
                    <a:lnTo>
                      <a:pt x="59" y="291"/>
                    </a:lnTo>
                    <a:lnTo>
                      <a:pt x="58" y="291"/>
                    </a:lnTo>
                    <a:lnTo>
                      <a:pt x="57" y="293"/>
                    </a:lnTo>
                    <a:lnTo>
                      <a:pt x="56" y="293"/>
                    </a:lnTo>
                    <a:lnTo>
                      <a:pt x="55" y="293"/>
                    </a:lnTo>
                    <a:lnTo>
                      <a:pt x="54" y="293"/>
                    </a:lnTo>
                    <a:lnTo>
                      <a:pt x="52" y="294"/>
                    </a:lnTo>
                    <a:lnTo>
                      <a:pt x="51" y="294"/>
                    </a:lnTo>
                    <a:lnTo>
                      <a:pt x="49" y="295"/>
                    </a:lnTo>
                    <a:lnTo>
                      <a:pt x="47" y="295"/>
                    </a:lnTo>
                    <a:lnTo>
                      <a:pt x="45" y="295"/>
                    </a:lnTo>
                    <a:lnTo>
                      <a:pt x="43" y="297"/>
                    </a:lnTo>
                    <a:lnTo>
                      <a:pt x="40" y="297"/>
                    </a:lnTo>
                    <a:lnTo>
                      <a:pt x="38" y="297"/>
                    </a:lnTo>
                    <a:lnTo>
                      <a:pt x="36" y="297"/>
                    </a:lnTo>
                    <a:lnTo>
                      <a:pt x="35" y="297"/>
                    </a:lnTo>
                    <a:lnTo>
                      <a:pt x="32" y="295"/>
                    </a:lnTo>
                    <a:lnTo>
                      <a:pt x="30" y="295"/>
                    </a:lnTo>
                    <a:lnTo>
                      <a:pt x="28" y="295"/>
                    </a:lnTo>
                    <a:lnTo>
                      <a:pt x="26" y="295"/>
                    </a:lnTo>
                    <a:lnTo>
                      <a:pt x="24" y="294"/>
                    </a:lnTo>
                    <a:lnTo>
                      <a:pt x="23" y="294"/>
                    </a:lnTo>
                    <a:lnTo>
                      <a:pt x="21" y="294"/>
                    </a:lnTo>
                    <a:lnTo>
                      <a:pt x="19" y="293"/>
                    </a:lnTo>
                    <a:lnTo>
                      <a:pt x="18" y="293"/>
                    </a:lnTo>
                    <a:lnTo>
                      <a:pt x="16" y="293"/>
                    </a:lnTo>
                    <a:lnTo>
                      <a:pt x="14" y="293"/>
                    </a:lnTo>
                    <a:lnTo>
                      <a:pt x="13" y="293"/>
                    </a:lnTo>
                    <a:lnTo>
                      <a:pt x="12" y="291"/>
                    </a:lnTo>
                    <a:lnTo>
                      <a:pt x="11" y="291"/>
                    </a:lnTo>
                    <a:lnTo>
                      <a:pt x="9" y="290"/>
                    </a:lnTo>
                    <a:lnTo>
                      <a:pt x="8" y="290"/>
                    </a:lnTo>
                    <a:lnTo>
                      <a:pt x="7" y="289"/>
                    </a:lnTo>
                    <a:lnTo>
                      <a:pt x="6" y="289"/>
                    </a:lnTo>
                    <a:lnTo>
                      <a:pt x="5" y="288"/>
                    </a:lnTo>
                    <a:lnTo>
                      <a:pt x="4" y="288"/>
                    </a:lnTo>
                    <a:lnTo>
                      <a:pt x="3" y="288"/>
                    </a:lnTo>
                    <a:lnTo>
                      <a:pt x="2" y="287"/>
                    </a:lnTo>
                    <a:lnTo>
                      <a:pt x="1" y="287"/>
                    </a:lnTo>
                    <a:lnTo>
                      <a:pt x="0" y="286"/>
                    </a:lnTo>
                    <a:lnTo>
                      <a:pt x="2" y="287"/>
                    </a:lnTo>
                    <a:lnTo>
                      <a:pt x="3" y="287"/>
                    </a:lnTo>
                    <a:lnTo>
                      <a:pt x="4" y="287"/>
                    </a:lnTo>
                    <a:lnTo>
                      <a:pt x="6" y="288"/>
                    </a:lnTo>
                    <a:lnTo>
                      <a:pt x="7" y="288"/>
                    </a:lnTo>
                    <a:lnTo>
                      <a:pt x="9" y="288"/>
                    </a:lnTo>
                    <a:lnTo>
                      <a:pt x="10" y="288"/>
                    </a:lnTo>
                    <a:lnTo>
                      <a:pt x="12" y="289"/>
                    </a:lnTo>
                    <a:lnTo>
                      <a:pt x="13" y="289"/>
                    </a:lnTo>
                    <a:lnTo>
                      <a:pt x="14" y="289"/>
                    </a:lnTo>
                    <a:lnTo>
                      <a:pt x="16" y="289"/>
                    </a:lnTo>
                    <a:lnTo>
                      <a:pt x="17" y="289"/>
                    </a:lnTo>
                    <a:lnTo>
                      <a:pt x="19" y="289"/>
                    </a:lnTo>
                    <a:lnTo>
                      <a:pt x="21" y="289"/>
                    </a:lnTo>
                    <a:lnTo>
                      <a:pt x="22" y="289"/>
                    </a:lnTo>
                    <a:lnTo>
                      <a:pt x="24" y="289"/>
                    </a:lnTo>
                    <a:lnTo>
                      <a:pt x="25" y="289"/>
                    </a:lnTo>
                    <a:lnTo>
                      <a:pt x="26" y="288"/>
                    </a:lnTo>
                    <a:lnTo>
                      <a:pt x="28" y="288"/>
                    </a:lnTo>
                    <a:lnTo>
                      <a:pt x="29" y="288"/>
                    </a:lnTo>
                    <a:lnTo>
                      <a:pt x="31" y="287"/>
                    </a:lnTo>
                    <a:lnTo>
                      <a:pt x="32" y="287"/>
                    </a:lnTo>
                    <a:lnTo>
                      <a:pt x="33" y="286"/>
                    </a:lnTo>
                    <a:lnTo>
                      <a:pt x="35" y="285"/>
                    </a:lnTo>
                    <a:lnTo>
                      <a:pt x="35" y="284"/>
                    </a:lnTo>
                    <a:lnTo>
                      <a:pt x="36" y="284"/>
                    </a:lnTo>
                    <a:lnTo>
                      <a:pt x="37" y="282"/>
                    </a:lnTo>
                    <a:lnTo>
                      <a:pt x="38" y="281"/>
                    </a:lnTo>
                    <a:lnTo>
                      <a:pt x="39" y="280"/>
                    </a:lnTo>
                    <a:lnTo>
                      <a:pt x="40" y="279"/>
                    </a:lnTo>
                    <a:lnTo>
                      <a:pt x="40" y="277"/>
                    </a:lnTo>
                    <a:lnTo>
                      <a:pt x="40" y="279"/>
                    </a:lnTo>
                    <a:lnTo>
                      <a:pt x="40" y="280"/>
                    </a:lnTo>
                    <a:lnTo>
                      <a:pt x="40" y="281"/>
                    </a:lnTo>
                    <a:lnTo>
                      <a:pt x="39" y="282"/>
                    </a:lnTo>
                    <a:lnTo>
                      <a:pt x="39" y="284"/>
                    </a:lnTo>
                    <a:lnTo>
                      <a:pt x="39" y="285"/>
                    </a:lnTo>
                    <a:lnTo>
                      <a:pt x="39" y="286"/>
                    </a:lnTo>
                    <a:lnTo>
                      <a:pt x="39" y="287"/>
                    </a:lnTo>
                    <a:lnTo>
                      <a:pt x="38" y="287"/>
                    </a:lnTo>
                    <a:lnTo>
                      <a:pt x="38" y="288"/>
                    </a:lnTo>
                    <a:lnTo>
                      <a:pt x="38" y="289"/>
                    </a:lnTo>
                    <a:lnTo>
                      <a:pt x="39" y="289"/>
                    </a:lnTo>
                    <a:lnTo>
                      <a:pt x="40" y="289"/>
                    </a:lnTo>
                    <a:lnTo>
                      <a:pt x="41" y="289"/>
                    </a:lnTo>
                    <a:lnTo>
                      <a:pt x="42" y="288"/>
                    </a:lnTo>
                    <a:lnTo>
                      <a:pt x="43" y="288"/>
                    </a:lnTo>
                    <a:lnTo>
                      <a:pt x="44" y="287"/>
                    </a:lnTo>
                    <a:lnTo>
                      <a:pt x="45" y="287"/>
                    </a:lnTo>
                    <a:lnTo>
                      <a:pt x="45" y="286"/>
                    </a:lnTo>
                    <a:lnTo>
                      <a:pt x="46" y="285"/>
                    </a:lnTo>
                    <a:lnTo>
                      <a:pt x="47" y="285"/>
                    </a:lnTo>
                    <a:lnTo>
                      <a:pt x="49" y="284"/>
                    </a:lnTo>
                    <a:lnTo>
                      <a:pt x="50" y="282"/>
                    </a:lnTo>
                    <a:lnTo>
                      <a:pt x="51" y="282"/>
                    </a:lnTo>
                    <a:lnTo>
                      <a:pt x="52" y="281"/>
                    </a:lnTo>
                    <a:lnTo>
                      <a:pt x="53" y="280"/>
                    </a:lnTo>
                    <a:lnTo>
                      <a:pt x="54" y="280"/>
                    </a:lnTo>
                    <a:lnTo>
                      <a:pt x="55" y="279"/>
                    </a:lnTo>
                    <a:lnTo>
                      <a:pt x="56" y="279"/>
                    </a:lnTo>
                    <a:lnTo>
                      <a:pt x="56" y="277"/>
                    </a:lnTo>
                    <a:lnTo>
                      <a:pt x="56" y="276"/>
                    </a:lnTo>
                    <a:lnTo>
                      <a:pt x="57" y="275"/>
                    </a:lnTo>
                    <a:lnTo>
                      <a:pt x="58" y="274"/>
                    </a:lnTo>
                    <a:lnTo>
                      <a:pt x="59" y="274"/>
                    </a:lnTo>
                    <a:lnTo>
                      <a:pt x="59" y="273"/>
                    </a:lnTo>
                    <a:lnTo>
                      <a:pt x="60" y="272"/>
                    </a:lnTo>
                    <a:lnTo>
                      <a:pt x="60" y="271"/>
                    </a:lnTo>
                    <a:lnTo>
                      <a:pt x="60" y="270"/>
                    </a:lnTo>
                    <a:lnTo>
                      <a:pt x="60" y="271"/>
                    </a:lnTo>
                    <a:lnTo>
                      <a:pt x="60" y="272"/>
                    </a:lnTo>
                    <a:lnTo>
                      <a:pt x="60" y="273"/>
                    </a:lnTo>
                    <a:lnTo>
                      <a:pt x="60" y="274"/>
                    </a:lnTo>
                    <a:lnTo>
                      <a:pt x="60" y="275"/>
                    </a:lnTo>
                    <a:lnTo>
                      <a:pt x="60" y="276"/>
                    </a:lnTo>
                    <a:lnTo>
                      <a:pt x="60" y="277"/>
                    </a:lnTo>
                    <a:lnTo>
                      <a:pt x="60" y="279"/>
                    </a:lnTo>
                    <a:lnTo>
                      <a:pt x="60" y="280"/>
                    </a:lnTo>
                    <a:lnTo>
                      <a:pt x="64" y="276"/>
                    </a:lnTo>
                    <a:lnTo>
                      <a:pt x="67" y="273"/>
                    </a:lnTo>
                    <a:lnTo>
                      <a:pt x="70" y="270"/>
                    </a:lnTo>
                    <a:lnTo>
                      <a:pt x="73" y="267"/>
                    </a:lnTo>
                    <a:lnTo>
                      <a:pt x="77" y="263"/>
                    </a:lnTo>
                    <a:lnTo>
                      <a:pt x="80" y="260"/>
                    </a:lnTo>
                    <a:lnTo>
                      <a:pt x="83" y="257"/>
                    </a:lnTo>
                    <a:lnTo>
                      <a:pt x="87" y="254"/>
                    </a:lnTo>
                    <a:lnTo>
                      <a:pt x="90" y="250"/>
                    </a:lnTo>
                    <a:lnTo>
                      <a:pt x="93" y="248"/>
                    </a:lnTo>
                    <a:lnTo>
                      <a:pt x="97" y="245"/>
                    </a:lnTo>
                    <a:lnTo>
                      <a:pt x="101" y="242"/>
                    </a:lnTo>
                    <a:lnTo>
                      <a:pt x="104" y="239"/>
                    </a:lnTo>
                    <a:lnTo>
                      <a:pt x="107" y="235"/>
                    </a:lnTo>
                    <a:lnTo>
                      <a:pt x="111" y="233"/>
                    </a:lnTo>
                    <a:lnTo>
                      <a:pt x="115" y="230"/>
                    </a:lnTo>
                    <a:lnTo>
                      <a:pt x="118" y="227"/>
                    </a:lnTo>
                    <a:lnTo>
                      <a:pt x="121" y="223"/>
                    </a:lnTo>
                    <a:lnTo>
                      <a:pt x="125" y="220"/>
                    </a:lnTo>
                    <a:lnTo>
                      <a:pt x="128" y="218"/>
                    </a:lnTo>
                    <a:lnTo>
                      <a:pt x="132" y="215"/>
                    </a:lnTo>
                    <a:lnTo>
                      <a:pt x="135" y="212"/>
                    </a:lnTo>
                    <a:lnTo>
                      <a:pt x="139" y="208"/>
                    </a:lnTo>
                    <a:lnTo>
                      <a:pt x="141" y="205"/>
                    </a:lnTo>
                    <a:lnTo>
                      <a:pt x="145" y="202"/>
                    </a:lnTo>
                    <a:lnTo>
                      <a:pt x="149" y="199"/>
                    </a:lnTo>
                    <a:lnTo>
                      <a:pt x="152" y="195"/>
                    </a:lnTo>
                    <a:lnTo>
                      <a:pt x="154" y="192"/>
                    </a:lnTo>
                    <a:lnTo>
                      <a:pt x="158" y="188"/>
                    </a:lnTo>
                    <a:lnTo>
                      <a:pt x="161" y="185"/>
                    </a:lnTo>
                    <a:lnTo>
                      <a:pt x="164" y="181"/>
                    </a:lnTo>
                    <a:lnTo>
                      <a:pt x="167" y="177"/>
                    </a:lnTo>
                    <a:lnTo>
                      <a:pt x="170" y="174"/>
                    </a:lnTo>
                    <a:lnTo>
                      <a:pt x="173" y="169"/>
                    </a:lnTo>
                    <a:lnTo>
                      <a:pt x="176" y="167"/>
                    </a:lnTo>
                    <a:lnTo>
                      <a:pt x="179" y="163"/>
                    </a:lnTo>
                    <a:lnTo>
                      <a:pt x="182" y="160"/>
                    </a:lnTo>
                    <a:lnTo>
                      <a:pt x="185" y="158"/>
                    </a:lnTo>
                    <a:lnTo>
                      <a:pt x="188" y="155"/>
                    </a:lnTo>
                    <a:lnTo>
                      <a:pt x="191" y="151"/>
                    </a:lnTo>
                    <a:lnTo>
                      <a:pt x="194" y="149"/>
                    </a:lnTo>
                    <a:lnTo>
                      <a:pt x="196" y="147"/>
                    </a:lnTo>
                    <a:lnTo>
                      <a:pt x="199" y="145"/>
                    </a:lnTo>
                    <a:lnTo>
                      <a:pt x="202" y="143"/>
                    </a:lnTo>
                    <a:lnTo>
                      <a:pt x="205" y="141"/>
                    </a:lnTo>
                    <a:lnTo>
                      <a:pt x="207" y="138"/>
                    </a:lnTo>
                    <a:lnTo>
                      <a:pt x="210" y="137"/>
                    </a:lnTo>
                    <a:lnTo>
                      <a:pt x="212" y="135"/>
                    </a:lnTo>
                    <a:lnTo>
                      <a:pt x="215" y="134"/>
                    </a:lnTo>
                    <a:lnTo>
                      <a:pt x="218" y="133"/>
                    </a:lnTo>
                    <a:lnTo>
                      <a:pt x="219" y="132"/>
                    </a:lnTo>
                    <a:lnTo>
                      <a:pt x="221" y="131"/>
                    </a:lnTo>
                    <a:lnTo>
                      <a:pt x="223" y="130"/>
                    </a:lnTo>
                    <a:lnTo>
                      <a:pt x="225" y="129"/>
                    </a:lnTo>
                    <a:lnTo>
                      <a:pt x="227" y="128"/>
                    </a:lnTo>
                    <a:lnTo>
                      <a:pt x="229" y="128"/>
                    </a:lnTo>
                    <a:lnTo>
                      <a:pt x="230" y="127"/>
                    </a:lnTo>
                    <a:lnTo>
                      <a:pt x="231" y="127"/>
                    </a:lnTo>
                    <a:lnTo>
                      <a:pt x="232" y="126"/>
                    </a:lnTo>
                    <a:lnTo>
                      <a:pt x="233" y="126"/>
                    </a:lnTo>
                    <a:lnTo>
                      <a:pt x="234" y="126"/>
                    </a:lnTo>
                    <a:lnTo>
                      <a:pt x="234" y="124"/>
                    </a:lnTo>
                    <a:lnTo>
                      <a:pt x="235" y="123"/>
                    </a:lnTo>
                    <a:lnTo>
                      <a:pt x="235" y="122"/>
                    </a:lnTo>
                    <a:lnTo>
                      <a:pt x="235" y="121"/>
                    </a:lnTo>
                    <a:lnTo>
                      <a:pt x="236" y="120"/>
                    </a:lnTo>
                    <a:lnTo>
                      <a:pt x="236" y="119"/>
                    </a:lnTo>
                    <a:lnTo>
                      <a:pt x="236" y="118"/>
                    </a:lnTo>
                    <a:lnTo>
                      <a:pt x="237" y="118"/>
                    </a:lnTo>
                    <a:lnTo>
                      <a:pt x="237" y="117"/>
                    </a:lnTo>
                    <a:lnTo>
                      <a:pt x="237" y="116"/>
                    </a:lnTo>
                    <a:lnTo>
                      <a:pt x="238" y="115"/>
                    </a:lnTo>
                    <a:lnTo>
                      <a:pt x="238" y="114"/>
                    </a:lnTo>
                    <a:lnTo>
                      <a:pt x="238" y="113"/>
                    </a:lnTo>
                    <a:lnTo>
                      <a:pt x="239" y="111"/>
                    </a:lnTo>
                    <a:lnTo>
                      <a:pt x="239" y="110"/>
                    </a:lnTo>
                    <a:lnTo>
                      <a:pt x="240" y="109"/>
                    </a:lnTo>
                    <a:lnTo>
                      <a:pt x="240" y="108"/>
                    </a:lnTo>
                    <a:lnTo>
                      <a:pt x="240" y="107"/>
                    </a:lnTo>
                    <a:lnTo>
                      <a:pt x="240" y="106"/>
                    </a:lnTo>
                    <a:lnTo>
                      <a:pt x="240" y="105"/>
                    </a:lnTo>
                    <a:lnTo>
                      <a:pt x="240" y="103"/>
                    </a:lnTo>
                    <a:lnTo>
                      <a:pt x="240" y="101"/>
                    </a:lnTo>
                    <a:lnTo>
                      <a:pt x="240" y="99"/>
                    </a:lnTo>
                    <a:lnTo>
                      <a:pt x="240" y="96"/>
                    </a:lnTo>
                    <a:lnTo>
                      <a:pt x="240" y="93"/>
                    </a:lnTo>
                    <a:lnTo>
                      <a:pt x="239" y="90"/>
                    </a:lnTo>
                    <a:lnTo>
                      <a:pt x="239" y="87"/>
                    </a:lnTo>
                    <a:lnTo>
                      <a:pt x="239" y="83"/>
                    </a:lnTo>
                    <a:lnTo>
                      <a:pt x="239" y="79"/>
                    </a:lnTo>
                    <a:lnTo>
                      <a:pt x="239" y="76"/>
                    </a:lnTo>
                    <a:lnTo>
                      <a:pt x="239" y="72"/>
                    </a:lnTo>
                    <a:lnTo>
                      <a:pt x="239" y="69"/>
                    </a:lnTo>
                    <a:lnTo>
                      <a:pt x="239" y="64"/>
                    </a:lnTo>
                    <a:lnTo>
                      <a:pt x="238" y="61"/>
                    </a:lnTo>
                    <a:lnTo>
                      <a:pt x="238" y="56"/>
                    </a:lnTo>
                    <a:lnTo>
                      <a:pt x="238" y="52"/>
                    </a:lnTo>
                    <a:lnTo>
                      <a:pt x="238" y="49"/>
                    </a:lnTo>
                    <a:lnTo>
                      <a:pt x="238" y="46"/>
                    </a:lnTo>
                    <a:lnTo>
                      <a:pt x="237" y="42"/>
                    </a:lnTo>
                    <a:lnTo>
                      <a:pt x="237" y="38"/>
                    </a:lnTo>
                    <a:lnTo>
                      <a:pt x="237" y="35"/>
                    </a:lnTo>
                    <a:lnTo>
                      <a:pt x="237" y="32"/>
                    </a:lnTo>
                    <a:lnTo>
                      <a:pt x="236" y="30"/>
                    </a:lnTo>
                    <a:lnTo>
                      <a:pt x="236" y="28"/>
                    </a:lnTo>
                    <a:lnTo>
                      <a:pt x="236" y="24"/>
                    </a:lnTo>
                    <a:lnTo>
                      <a:pt x="235" y="23"/>
                    </a:lnTo>
                    <a:lnTo>
                      <a:pt x="235" y="21"/>
                    </a:lnTo>
                    <a:lnTo>
                      <a:pt x="235" y="20"/>
                    </a:lnTo>
                    <a:lnTo>
                      <a:pt x="234" y="19"/>
                    </a:lnTo>
                    <a:lnTo>
                      <a:pt x="234" y="18"/>
                    </a:lnTo>
                    <a:lnTo>
                      <a:pt x="234" y="17"/>
                    </a:lnTo>
                    <a:lnTo>
                      <a:pt x="233" y="17"/>
                    </a:lnTo>
                    <a:lnTo>
                      <a:pt x="233" y="16"/>
                    </a:lnTo>
                    <a:lnTo>
                      <a:pt x="233" y="15"/>
                    </a:lnTo>
                    <a:lnTo>
                      <a:pt x="232" y="14"/>
                    </a:lnTo>
                    <a:lnTo>
                      <a:pt x="232" y="12"/>
                    </a:lnTo>
                    <a:lnTo>
                      <a:pt x="232" y="11"/>
                    </a:lnTo>
                    <a:lnTo>
                      <a:pt x="232" y="10"/>
                    </a:lnTo>
                    <a:lnTo>
                      <a:pt x="231" y="10"/>
                    </a:lnTo>
                    <a:lnTo>
                      <a:pt x="230" y="9"/>
                    </a:lnTo>
                    <a:lnTo>
                      <a:pt x="230" y="8"/>
                    </a:lnTo>
                    <a:lnTo>
                      <a:pt x="229" y="7"/>
                    </a:lnTo>
                    <a:lnTo>
                      <a:pt x="228" y="6"/>
                    </a:lnTo>
                    <a:lnTo>
                      <a:pt x="228" y="5"/>
                    </a:lnTo>
                    <a:lnTo>
                      <a:pt x="227" y="5"/>
                    </a:lnTo>
                    <a:lnTo>
                      <a:pt x="227" y="4"/>
                    </a:lnTo>
                    <a:lnTo>
                      <a:pt x="226" y="3"/>
                    </a:lnTo>
                    <a:lnTo>
                      <a:pt x="225" y="2"/>
                    </a:lnTo>
                    <a:lnTo>
                      <a:pt x="224" y="1"/>
                    </a:lnTo>
                    <a:lnTo>
                      <a:pt x="224" y="0"/>
                    </a:lnTo>
                    <a:lnTo>
                      <a:pt x="223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31" name="Freeform 219"/>
              <p:cNvSpPr>
                <a:spLocks/>
              </p:cNvSpPr>
              <p:nvPr/>
            </p:nvSpPr>
            <p:spPr bwMode="auto">
              <a:xfrm>
                <a:off x="2521" y="2415"/>
                <a:ext cx="108" cy="278"/>
              </a:xfrm>
              <a:custGeom>
                <a:avLst/>
                <a:gdLst>
                  <a:gd name="T0" fmla="*/ 58 w 82"/>
                  <a:gd name="T1" fmla="*/ 3 h 166"/>
                  <a:gd name="T2" fmla="*/ 53 w 82"/>
                  <a:gd name="T3" fmla="*/ 5 h 166"/>
                  <a:gd name="T4" fmla="*/ 47 w 82"/>
                  <a:gd name="T5" fmla="*/ 9 h 166"/>
                  <a:gd name="T6" fmla="*/ 43 w 82"/>
                  <a:gd name="T7" fmla="*/ 11 h 166"/>
                  <a:gd name="T8" fmla="*/ 37 w 82"/>
                  <a:gd name="T9" fmla="*/ 14 h 166"/>
                  <a:gd name="T10" fmla="*/ 33 w 82"/>
                  <a:gd name="T11" fmla="*/ 16 h 166"/>
                  <a:gd name="T12" fmla="*/ 30 w 82"/>
                  <a:gd name="T13" fmla="*/ 20 h 166"/>
                  <a:gd name="T14" fmla="*/ 32 w 82"/>
                  <a:gd name="T15" fmla="*/ 23 h 166"/>
                  <a:gd name="T16" fmla="*/ 33 w 82"/>
                  <a:gd name="T17" fmla="*/ 30 h 166"/>
                  <a:gd name="T18" fmla="*/ 33 w 82"/>
                  <a:gd name="T19" fmla="*/ 36 h 166"/>
                  <a:gd name="T20" fmla="*/ 33 w 82"/>
                  <a:gd name="T21" fmla="*/ 45 h 166"/>
                  <a:gd name="T22" fmla="*/ 33 w 82"/>
                  <a:gd name="T23" fmla="*/ 56 h 166"/>
                  <a:gd name="T24" fmla="*/ 31 w 82"/>
                  <a:gd name="T25" fmla="*/ 67 h 166"/>
                  <a:gd name="T26" fmla="*/ 30 w 82"/>
                  <a:gd name="T27" fmla="*/ 76 h 166"/>
                  <a:gd name="T28" fmla="*/ 30 w 82"/>
                  <a:gd name="T29" fmla="*/ 86 h 166"/>
                  <a:gd name="T30" fmla="*/ 30 w 82"/>
                  <a:gd name="T31" fmla="*/ 96 h 166"/>
                  <a:gd name="T32" fmla="*/ 31 w 82"/>
                  <a:gd name="T33" fmla="*/ 104 h 166"/>
                  <a:gd name="T34" fmla="*/ 33 w 82"/>
                  <a:gd name="T35" fmla="*/ 113 h 166"/>
                  <a:gd name="T36" fmla="*/ 36 w 82"/>
                  <a:gd name="T37" fmla="*/ 123 h 166"/>
                  <a:gd name="T38" fmla="*/ 40 w 82"/>
                  <a:gd name="T39" fmla="*/ 131 h 166"/>
                  <a:gd name="T40" fmla="*/ 44 w 82"/>
                  <a:gd name="T41" fmla="*/ 139 h 166"/>
                  <a:gd name="T42" fmla="*/ 47 w 82"/>
                  <a:gd name="T43" fmla="*/ 145 h 166"/>
                  <a:gd name="T44" fmla="*/ 51 w 82"/>
                  <a:gd name="T45" fmla="*/ 152 h 166"/>
                  <a:gd name="T46" fmla="*/ 54 w 82"/>
                  <a:gd name="T47" fmla="*/ 156 h 166"/>
                  <a:gd name="T48" fmla="*/ 58 w 82"/>
                  <a:gd name="T49" fmla="*/ 158 h 166"/>
                  <a:gd name="T50" fmla="*/ 63 w 82"/>
                  <a:gd name="T51" fmla="*/ 159 h 166"/>
                  <a:gd name="T52" fmla="*/ 67 w 82"/>
                  <a:gd name="T53" fmla="*/ 161 h 166"/>
                  <a:gd name="T54" fmla="*/ 72 w 82"/>
                  <a:gd name="T55" fmla="*/ 161 h 166"/>
                  <a:gd name="T56" fmla="*/ 77 w 82"/>
                  <a:gd name="T57" fmla="*/ 161 h 166"/>
                  <a:gd name="T58" fmla="*/ 79 w 82"/>
                  <a:gd name="T59" fmla="*/ 161 h 166"/>
                  <a:gd name="T60" fmla="*/ 68 w 82"/>
                  <a:gd name="T61" fmla="*/ 163 h 166"/>
                  <a:gd name="T62" fmla="*/ 59 w 82"/>
                  <a:gd name="T63" fmla="*/ 165 h 166"/>
                  <a:gd name="T64" fmla="*/ 51 w 82"/>
                  <a:gd name="T65" fmla="*/ 163 h 166"/>
                  <a:gd name="T66" fmla="*/ 44 w 82"/>
                  <a:gd name="T67" fmla="*/ 158 h 166"/>
                  <a:gd name="T68" fmla="*/ 39 w 82"/>
                  <a:gd name="T69" fmla="*/ 150 h 166"/>
                  <a:gd name="T70" fmla="*/ 36 w 82"/>
                  <a:gd name="T71" fmla="*/ 139 h 166"/>
                  <a:gd name="T72" fmla="*/ 33 w 82"/>
                  <a:gd name="T73" fmla="*/ 134 h 166"/>
                  <a:gd name="T74" fmla="*/ 29 w 82"/>
                  <a:gd name="T75" fmla="*/ 130 h 166"/>
                  <a:gd name="T76" fmla="*/ 25 w 82"/>
                  <a:gd name="T77" fmla="*/ 126 h 166"/>
                  <a:gd name="T78" fmla="*/ 22 w 82"/>
                  <a:gd name="T79" fmla="*/ 122 h 166"/>
                  <a:gd name="T80" fmla="*/ 21 w 82"/>
                  <a:gd name="T81" fmla="*/ 116 h 166"/>
                  <a:gd name="T82" fmla="*/ 21 w 82"/>
                  <a:gd name="T83" fmla="*/ 108 h 166"/>
                  <a:gd name="T84" fmla="*/ 22 w 82"/>
                  <a:gd name="T85" fmla="*/ 95 h 166"/>
                  <a:gd name="T86" fmla="*/ 23 w 82"/>
                  <a:gd name="T87" fmla="*/ 81 h 166"/>
                  <a:gd name="T88" fmla="*/ 23 w 82"/>
                  <a:gd name="T89" fmla="*/ 68 h 166"/>
                  <a:gd name="T90" fmla="*/ 24 w 82"/>
                  <a:gd name="T91" fmla="*/ 57 h 166"/>
                  <a:gd name="T92" fmla="*/ 24 w 82"/>
                  <a:gd name="T93" fmla="*/ 49 h 166"/>
                  <a:gd name="T94" fmla="*/ 25 w 82"/>
                  <a:gd name="T95" fmla="*/ 41 h 166"/>
                  <a:gd name="T96" fmla="*/ 23 w 82"/>
                  <a:gd name="T97" fmla="*/ 34 h 166"/>
                  <a:gd name="T98" fmla="*/ 20 w 82"/>
                  <a:gd name="T99" fmla="*/ 30 h 166"/>
                  <a:gd name="T100" fmla="*/ 15 w 82"/>
                  <a:gd name="T101" fmla="*/ 28 h 166"/>
                  <a:gd name="T102" fmla="*/ 9 w 82"/>
                  <a:gd name="T103" fmla="*/ 27 h 166"/>
                  <a:gd name="T104" fmla="*/ 1 w 82"/>
                  <a:gd name="T105" fmla="*/ 25 h 166"/>
                  <a:gd name="T106" fmla="*/ 6 w 82"/>
                  <a:gd name="T107" fmla="*/ 20 h 166"/>
                  <a:gd name="T108" fmla="*/ 15 w 82"/>
                  <a:gd name="T109" fmla="*/ 15 h 166"/>
                  <a:gd name="T110" fmla="*/ 25 w 82"/>
                  <a:gd name="T111" fmla="*/ 11 h 166"/>
                  <a:gd name="T112" fmla="*/ 35 w 82"/>
                  <a:gd name="T113" fmla="*/ 6 h 166"/>
                  <a:gd name="T114" fmla="*/ 46 w 82"/>
                  <a:gd name="T115" fmla="*/ 3 h 166"/>
                  <a:gd name="T116" fmla="*/ 56 w 82"/>
                  <a:gd name="T117" fmla="*/ 1 h 16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2"/>
                  <a:gd name="T178" fmla="*/ 0 h 166"/>
                  <a:gd name="T179" fmla="*/ 82 w 82"/>
                  <a:gd name="T180" fmla="*/ 166 h 16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2" h="166">
                    <a:moveTo>
                      <a:pt x="62" y="0"/>
                    </a:moveTo>
                    <a:lnTo>
                      <a:pt x="61" y="1"/>
                    </a:lnTo>
                    <a:lnTo>
                      <a:pt x="60" y="1"/>
                    </a:lnTo>
                    <a:lnTo>
                      <a:pt x="59" y="2"/>
                    </a:lnTo>
                    <a:lnTo>
                      <a:pt x="58" y="3"/>
                    </a:lnTo>
                    <a:lnTo>
                      <a:pt x="56" y="3"/>
                    </a:lnTo>
                    <a:lnTo>
                      <a:pt x="55" y="4"/>
                    </a:lnTo>
                    <a:lnTo>
                      <a:pt x="54" y="4"/>
                    </a:lnTo>
                    <a:lnTo>
                      <a:pt x="54" y="5"/>
                    </a:lnTo>
                    <a:lnTo>
                      <a:pt x="53" y="5"/>
                    </a:lnTo>
                    <a:lnTo>
                      <a:pt x="52" y="6"/>
                    </a:lnTo>
                    <a:lnTo>
                      <a:pt x="51" y="6"/>
                    </a:lnTo>
                    <a:lnTo>
                      <a:pt x="50" y="7"/>
                    </a:lnTo>
                    <a:lnTo>
                      <a:pt x="49" y="7"/>
                    </a:lnTo>
                    <a:lnTo>
                      <a:pt x="47" y="9"/>
                    </a:lnTo>
                    <a:lnTo>
                      <a:pt x="46" y="9"/>
                    </a:lnTo>
                    <a:lnTo>
                      <a:pt x="45" y="10"/>
                    </a:lnTo>
                    <a:lnTo>
                      <a:pt x="44" y="10"/>
                    </a:lnTo>
                    <a:lnTo>
                      <a:pt x="44" y="11"/>
                    </a:lnTo>
                    <a:lnTo>
                      <a:pt x="43" y="11"/>
                    </a:lnTo>
                    <a:lnTo>
                      <a:pt x="42" y="11"/>
                    </a:lnTo>
                    <a:lnTo>
                      <a:pt x="41" y="11"/>
                    </a:lnTo>
                    <a:lnTo>
                      <a:pt x="40" y="12"/>
                    </a:lnTo>
                    <a:lnTo>
                      <a:pt x="38" y="12"/>
                    </a:lnTo>
                    <a:lnTo>
                      <a:pt x="37" y="14"/>
                    </a:lnTo>
                    <a:lnTo>
                      <a:pt x="36" y="14"/>
                    </a:lnTo>
                    <a:lnTo>
                      <a:pt x="35" y="15"/>
                    </a:lnTo>
                    <a:lnTo>
                      <a:pt x="34" y="15"/>
                    </a:lnTo>
                    <a:lnTo>
                      <a:pt x="33" y="16"/>
                    </a:lnTo>
                    <a:lnTo>
                      <a:pt x="32" y="17"/>
                    </a:lnTo>
                    <a:lnTo>
                      <a:pt x="30" y="17"/>
                    </a:lnTo>
                    <a:lnTo>
                      <a:pt x="29" y="18"/>
                    </a:lnTo>
                    <a:lnTo>
                      <a:pt x="30" y="19"/>
                    </a:lnTo>
                    <a:lnTo>
                      <a:pt x="30" y="20"/>
                    </a:lnTo>
                    <a:lnTo>
                      <a:pt x="31" y="20"/>
                    </a:lnTo>
                    <a:lnTo>
                      <a:pt x="31" y="21"/>
                    </a:lnTo>
                    <a:lnTo>
                      <a:pt x="31" y="23"/>
                    </a:lnTo>
                    <a:lnTo>
                      <a:pt x="32" y="23"/>
                    </a:lnTo>
                    <a:lnTo>
                      <a:pt x="32" y="24"/>
                    </a:lnTo>
                    <a:lnTo>
                      <a:pt x="32" y="25"/>
                    </a:lnTo>
                    <a:lnTo>
                      <a:pt x="33" y="27"/>
                    </a:lnTo>
                    <a:lnTo>
                      <a:pt x="33" y="28"/>
                    </a:lnTo>
                    <a:lnTo>
                      <a:pt x="33" y="30"/>
                    </a:lnTo>
                    <a:lnTo>
                      <a:pt x="33" y="31"/>
                    </a:lnTo>
                    <a:lnTo>
                      <a:pt x="33" y="32"/>
                    </a:lnTo>
                    <a:lnTo>
                      <a:pt x="33" y="34"/>
                    </a:lnTo>
                    <a:lnTo>
                      <a:pt x="33" y="36"/>
                    </a:lnTo>
                    <a:lnTo>
                      <a:pt x="33" y="38"/>
                    </a:lnTo>
                    <a:lnTo>
                      <a:pt x="33" y="39"/>
                    </a:lnTo>
                    <a:lnTo>
                      <a:pt x="33" y="42"/>
                    </a:lnTo>
                    <a:lnTo>
                      <a:pt x="33" y="44"/>
                    </a:lnTo>
                    <a:lnTo>
                      <a:pt x="33" y="45"/>
                    </a:lnTo>
                    <a:lnTo>
                      <a:pt x="33" y="47"/>
                    </a:lnTo>
                    <a:lnTo>
                      <a:pt x="33" y="49"/>
                    </a:lnTo>
                    <a:lnTo>
                      <a:pt x="33" y="51"/>
                    </a:lnTo>
                    <a:lnTo>
                      <a:pt x="33" y="54"/>
                    </a:lnTo>
                    <a:lnTo>
                      <a:pt x="33" y="56"/>
                    </a:lnTo>
                    <a:lnTo>
                      <a:pt x="32" y="58"/>
                    </a:lnTo>
                    <a:lnTo>
                      <a:pt x="32" y="60"/>
                    </a:lnTo>
                    <a:lnTo>
                      <a:pt x="32" y="62"/>
                    </a:lnTo>
                    <a:lnTo>
                      <a:pt x="31" y="64"/>
                    </a:lnTo>
                    <a:lnTo>
                      <a:pt x="31" y="67"/>
                    </a:lnTo>
                    <a:lnTo>
                      <a:pt x="31" y="68"/>
                    </a:lnTo>
                    <a:lnTo>
                      <a:pt x="30" y="70"/>
                    </a:lnTo>
                    <a:lnTo>
                      <a:pt x="30" y="72"/>
                    </a:lnTo>
                    <a:lnTo>
                      <a:pt x="30" y="74"/>
                    </a:lnTo>
                    <a:lnTo>
                      <a:pt x="30" y="76"/>
                    </a:lnTo>
                    <a:lnTo>
                      <a:pt x="30" y="78"/>
                    </a:lnTo>
                    <a:lnTo>
                      <a:pt x="30" y="81"/>
                    </a:lnTo>
                    <a:lnTo>
                      <a:pt x="30" y="82"/>
                    </a:lnTo>
                    <a:lnTo>
                      <a:pt x="30" y="84"/>
                    </a:lnTo>
                    <a:lnTo>
                      <a:pt x="30" y="86"/>
                    </a:lnTo>
                    <a:lnTo>
                      <a:pt x="30" y="88"/>
                    </a:lnTo>
                    <a:lnTo>
                      <a:pt x="30" y="89"/>
                    </a:lnTo>
                    <a:lnTo>
                      <a:pt x="30" y="91"/>
                    </a:lnTo>
                    <a:lnTo>
                      <a:pt x="30" y="94"/>
                    </a:lnTo>
                    <a:lnTo>
                      <a:pt x="30" y="96"/>
                    </a:lnTo>
                    <a:lnTo>
                      <a:pt x="30" y="97"/>
                    </a:lnTo>
                    <a:lnTo>
                      <a:pt x="30" y="99"/>
                    </a:lnTo>
                    <a:lnTo>
                      <a:pt x="31" y="101"/>
                    </a:lnTo>
                    <a:lnTo>
                      <a:pt x="31" y="102"/>
                    </a:lnTo>
                    <a:lnTo>
                      <a:pt x="31" y="104"/>
                    </a:lnTo>
                    <a:lnTo>
                      <a:pt x="32" y="106"/>
                    </a:lnTo>
                    <a:lnTo>
                      <a:pt x="32" y="108"/>
                    </a:lnTo>
                    <a:lnTo>
                      <a:pt x="33" y="110"/>
                    </a:lnTo>
                    <a:lnTo>
                      <a:pt x="33" y="112"/>
                    </a:lnTo>
                    <a:lnTo>
                      <a:pt x="33" y="113"/>
                    </a:lnTo>
                    <a:lnTo>
                      <a:pt x="33" y="115"/>
                    </a:lnTo>
                    <a:lnTo>
                      <a:pt x="34" y="117"/>
                    </a:lnTo>
                    <a:lnTo>
                      <a:pt x="35" y="118"/>
                    </a:lnTo>
                    <a:lnTo>
                      <a:pt x="35" y="121"/>
                    </a:lnTo>
                    <a:lnTo>
                      <a:pt x="36" y="123"/>
                    </a:lnTo>
                    <a:lnTo>
                      <a:pt x="37" y="123"/>
                    </a:lnTo>
                    <a:lnTo>
                      <a:pt x="37" y="126"/>
                    </a:lnTo>
                    <a:lnTo>
                      <a:pt x="38" y="127"/>
                    </a:lnTo>
                    <a:lnTo>
                      <a:pt x="39" y="129"/>
                    </a:lnTo>
                    <a:lnTo>
                      <a:pt x="40" y="131"/>
                    </a:lnTo>
                    <a:lnTo>
                      <a:pt x="40" y="132"/>
                    </a:lnTo>
                    <a:lnTo>
                      <a:pt x="41" y="135"/>
                    </a:lnTo>
                    <a:lnTo>
                      <a:pt x="42" y="135"/>
                    </a:lnTo>
                    <a:lnTo>
                      <a:pt x="43" y="136"/>
                    </a:lnTo>
                    <a:lnTo>
                      <a:pt x="44" y="139"/>
                    </a:lnTo>
                    <a:lnTo>
                      <a:pt x="44" y="140"/>
                    </a:lnTo>
                    <a:lnTo>
                      <a:pt x="44" y="142"/>
                    </a:lnTo>
                    <a:lnTo>
                      <a:pt x="45" y="143"/>
                    </a:lnTo>
                    <a:lnTo>
                      <a:pt x="46" y="144"/>
                    </a:lnTo>
                    <a:lnTo>
                      <a:pt x="47" y="145"/>
                    </a:lnTo>
                    <a:lnTo>
                      <a:pt x="48" y="148"/>
                    </a:lnTo>
                    <a:lnTo>
                      <a:pt x="49" y="148"/>
                    </a:lnTo>
                    <a:lnTo>
                      <a:pt x="49" y="149"/>
                    </a:lnTo>
                    <a:lnTo>
                      <a:pt x="50" y="150"/>
                    </a:lnTo>
                    <a:lnTo>
                      <a:pt x="51" y="152"/>
                    </a:lnTo>
                    <a:lnTo>
                      <a:pt x="52" y="153"/>
                    </a:lnTo>
                    <a:lnTo>
                      <a:pt x="53" y="153"/>
                    </a:lnTo>
                    <a:lnTo>
                      <a:pt x="54" y="154"/>
                    </a:lnTo>
                    <a:lnTo>
                      <a:pt x="54" y="155"/>
                    </a:lnTo>
                    <a:lnTo>
                      <a:pt x="54" y="156"/>
                    </a:lnTo>
                    <a:lnTo>
                      <a:pt x="55" y="156"/>
                    </a:lnTo>
                    <a:lnTo>
                      <a:pt x="56" y="157"/>
                    </a:lnTo>
                    <a:lnTo>
                      <a:pt x="57" y="157"/>
                    </a:lnTo>
                    <a:lnTo>
                      <a:pt x="57" y="158"/>
                    </a:lnTo>
                    <a:lnTo>
                      <a:pt x="58" y="158"/>
                    </a:lnTo>
                    <a:lnTo>
                      <a:pt x="59" y="158"/>
                    </a:lnTo>
                    <a:lnTo>
                      <a:pt x="60" y="158"/>
                    </a:lnTo>
                    <a:lnTo>
                      <a:pt x="61" y="159"/>
                    </a:lnTo>
                    <a:lnTo>
                      <a:pt x="62" y="159"/>
                    </a:lnTo>
                    <a:lnTo>
                      <a:pt x="63" y="159"/>
                    </a:lnTo>
                    <a:lnTo>
                      <a:pt x="64" y="159"/>
                    </a:lnTo>
                    <a:lnTo>
                      <a:pt x="65" y="159"/>
                    </a:lnTo>
                    <a:lnTo>
                      <a:pt x="66" y="159"/>
                    </a:lnTo>
                    <a:lnTo>
                      <a:pt x="67" y="159"/>
                    </a:lnTo>
                    <a:lnTo>
                      <a:pt x="67" y="161"/>
                    </a:lnTo>
                    <a:lnTo>
                      <a:pt x="68" y="161"/>
                    </a:lnTo>
                    <a:lnTo>
                      <a:pt x="69" y="161"/>
                    </a:lnTo>
                    <a:lnTo>
                      <a:pt x="70" y="161"/>
                    </a:lnTo>
                    <a:lnTo>
                      <a:pt x="71" y="161"/>
                    </a:lnTo>
                    <a:lnTo>
                      <a:pt x="72" y="161"/>
                    </a:lnTo>
                    <a:lnTo>
                      <a:pt x="73" y="161"/>
                    </a:lnTo>
                    <a:lnTo>
                      <a:pt x="74" y="161"/>
                    </a:lnTo>
                    <a:lnTo>
                      <a:pt x="75" y="161"/>
                    </a:lnTo>
                    <a:lnTo>
                      <a:pt x="76" y="161"/>
                    </a:lnTo>
                    <a:lnTo>
                      <a:pt x="77" y="161"/>
                    </a:lnTo>
                    <a:lnTo>
                      <a:pt x="78" y="161"/>
                    </a:lnTo>
                    <a:lnTo>
                      <a:pt x="79" y="161"/>
                    </a:lnTo>
                    <a:lnTo>
                      <a:pt x="80" y="159"/>
                    </a:lnTo>
                    <a:lnTo>
                      <a:pt x="81" y="159"/>
                    </a:lnTo>
                    <a:lnTo>
                      <a:pt x="79" y="161"/>
                    </a:lnTo>
                    <a:lnTo>
                      <a:pt x="76" y="161"/>
                    </a:lnTo>
                    <a:lnTo>
                      <a:pt x="74" y="161"/>
                    </a:lnTo>
                    <a:lnTo>
                      <a:pt x="72" y="162"/>
                    </a:lnTo>
                    <a:lnTo>
                      <a:pt x="70" y="163"/>
                    </a:lnTo>
                    <a:lnTo>
                      <a:pt x="68" y="163"/>
                    </a:lnTo>
                    <a:lnTo>
                      <a:pt x="67" y="163"/>
                    </a:lnTo>
                    <a:lnTo>
                      <a:pt x="65" y="165"/>
                    </a:lnTo>
                    <a:lnTo>
                      <a:pt x="63" y="165"/>
                    </a:lnTo>
                    <a:lnTo>
                      <a:pt x="61" y="165"/>
                    </a:lnTo>
                    <a:lnTo>
                      <a:pt x="59" y="165"/>
                    </a:lnTo>
                    <a:lnTo>
                      <a:pt x="57" y="165"/>
                    </a:lnTo>
                    <a:lnTo>
                      <a:pt x="55" y="165"/>
                    </a:lnTo>
                    <a:lnTo>
                      <a:pt x="54" y="163"/>
                    </a:lnTo>
                    <a:lnTo>
                      <a:pt x="52" y="163"/>
                    </a:lnTo>
                    <a:lnTo>
                      <a:pt x="51" y="163"/>
                    </a:lnTo>
                    <a:lnTo>
                      <a:pt x="49" y="162"/>
                    </a:lnTo>
                    <a:lnTo>
                      <a:pt x="47" y="161"/>
                    </a:lnTo>
                    <a:lnTo>
                      <a:pt x="46" y="161"/>
                    </a:lnTo>
                    <a:lnTo>
                      <a:pt x="45" y="159"/>
                    </a:lnTo>
                    <a:lnTo>
                      <a:pt x="44" y="158"/>
                    </a:lnTo>
                    <a:lnTo>
                      <a:pt x="43" y="157"/>
                    </a:lnTo>
                    <a:lnTo>
                      <a:pt x="42" y="156"/>
                    </a:lnTo>
                    <a:lnTo>
                      <a:pt x="41" y="154"/>
                    </a:lnTo>
                    <a:lnTo>
                      <a:pt x="40" y="153"/>
                    </a:lnTo>
                    <a:lnTo>
                      <a:pt x="39" y="150"/>
                    </a:lnTo>
                    <a:lnTo>
                      <a:pt x="38" y="148"/>
                    </a:lnTo>
                    <a:lnTo>
                      <a:pt x="38" y="146"/>
                    </a:lnTo>
                    <a:lnTo>
                      <a:pt x="37" y="144"/>
                    </a:lnTo>
                    <a:lnTo>
                      <a:pt x="37" y="141"/>
                    </a:lnTo>
                    <a:lnTo>
                      <a:pt x="36" y="139"/>
                    </a:lnTo>
                    <a:lnTo>
                      <a:pt x="36" y="135"/>
                    </a:lnTo>
                    <a:lnTo>
                      <a:pt x="35" y="135"/>
                    </a:lnTo>
                    <a:lnTo>
                      <a:pt x="34" y="135"/>
                    </a:lnTo>
                    <a:lnTo>
                      <a:pt x="33" y="134"/>
                    </a:lnTo>
                    <a:lnTo>
                      <a:pt x="32" y="132"/>
                    </a:lnTo>
                    <a:lnTo>
                      <a:pt x="31" y="131"/>
                    </a:lnTo>
                    <a:lnTo>
                      <a:pt x="30" y="131"/>
                    </a:lnTo>
                    <a:lnTo>
                      <a:pt x="29" y="130"/>
                    </a:lnTo>
                    <a:lnTo>
                      <a:pt x="28" y="129"/>
                    </a:lnTo>
                    <a:lnTo>
                      <a:pt x="27" y="128"/>
                    </a:lnTo>
                    <a:lnTo>
                      <a:pt x="26" y="128"/>
                    </a:lnTo>
                    <a:lnTo>
                      <a:pt x="25" y="127"/>
                    </a:lnTo>
                    <a:lnTo>
                      <a:pt x="25" y="126"/>
                    </a:lnTo>
                    <a:lnTo>
                      <a:pt x="24" y="126"/>
                    </a:lnTo>
                    <a:lnTo>
                      <a:pt x="23" y="125"/>
                    </a:lnTo>
                    <a:lnTo>
                      <a:pt x="23" y="123"/>
                    </a:lnTo>
                    <a:lnTo>
                      <a:pt x="22" y="122"/>
                    </a:lnTo>
                    <a:lnTo>
                      <a:pt x="22" y="121"/>
                    </a:lnTo>
                    <a:lnTo>
                      <a:pt x="21" y="119"/>
                    </a:lnTo>
                    <a:lnTo>
                      <a:pt x="21" y="118"/>
                    </a:lnTo>
                    <a:lnTo>
                      <a:pt x="21" y="117"/>
                    </a:lnTo>
                    <a:lnTo>
                      <a:pt x="21" y="116"/>
                    </a:lnTo>
                    <a:lnTo>
                      <a:pt x="21" y="115"/>
                    </a:lnTo>
                    <a:lnTo>
                      <a:pt x="21" y="113"/>
                    </a:lnTo>
                    <a:lnTo>
                      <a:pt x="21" y="112"/>
                    </a:lnTo>
                    <a:lnTo>
                      <a:pt x="21" y="110"/>
                    </a:lnTo>
                    <a:lnTo>
                      <a:pt x="21" y="108"/>
                    </a:lnTo>
                    <a:lnTo>
                      <a:pt x="21" y="105"/>
                    </a:lnTo>
                    <a:lnTo>
                      <a:pt x="22" y="102"/>
                    </a:lnTo>
                    <a:lnTo>
                      <a:pt x="22" y="100"/>
                    </a:lnTo>
                    <a:lnTo>
                      <a:pt x="22" y="98"/>
                    </a:lnTo>
                    <a:lnTo>
                      <a:pt x="22" y="95"/>
                    </a:lnTo>
                    <a:lnTo>
                      <a:pt x="22" y="92"/>
                    </a:lnTo>
                    <a:lnTo>
                      <a:pt x="22" y="89"/>
                    </a:lnTo>
                    <a:lnTo>
                      <a:pt x="23" y="86"/>
                    </a:lnTo>
                    <a:lnTo>
                      <a:pt x="23" y="84"/>
                    </a:lnTo>
                    <a:lnTo>
                      <a:pt x="23" y="81"/>
                    </a:lnTo>
                    <a:lnTo>
                      <a:pt x="23" y="77"/>
                    </a:lnTo>
                    <a:lnTo>
                      <a:pt x="23" y="75"/>
                    </a:lnTo>
                    <a:lnTo>
                      <a:pt x="23" y="72"/>
                    </a:lnTo>
                    <a:lnTo>
                      <a:pt x="23" y="70"/>
                    </a:lnTo>
                    <a:lnTo>
                      <a:pt x="23" y="68"/>
                    </a:lnTo>
                    <a:lnTo>
                      <a:pt x="23" y="64"/>
                    </a:lnTo>
                    <a:lnTo>
                      <a:pt x="23" y="62"/>
                    </a:lnTo>
                    <a:lnTo>
                      <a:pt x="24" y="60"/>
                    </a:lnTo>
                    <a:lnTo>
                      <a:pt x="24" y="59"/>
                    </a:lnTo>
                    <a:lnTo>
                      <a:pt x="24" y="57"/>
                    </a:lnTo>
                    <a:lnTo>
                      <a:pt x="24" y="56"/>
                    </a:lnTo>
                    <a:lnTo>
                      <a:pt x="24" y="54"/>
                    </a:lnTo>
                    <a:lnTo>
                      <a:pt x="24" y="52"/>
                    </a:lnTo>
                    <a:lnTo>
                      <a:pt x="24" y="51"/>
                    </a:lnTo>
                    <a:lnTo>
                      <a:pt x="24" y="49"/>
                    </a:lnTo>
                    <a:lnTo>
                      <a:pt x="25" y="47"/>
                    </a:lnTo>
                    <a:lnTo>
                      <a:pt x="25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5" y="41"/>
                    </a:lnTo>
                    <a:lnTo>
                      <a:pt x="24" y="38"/>
                    </a:lnTo>
                    <a:lnTo>
                      <a:pt x="24" y="37"/>
                    </a:lnTo>
                    <a:lnTo>
                      <a:pt x="24" y="36"/>
                    </a:lnTo>
                    <a:lnTo>
                      <a:pt x="23" y="36"/>
                    </a:lnTo>
                    <a:lnTo>
                      <a:pt x="23" y="34"/>
                    </a:lnTo>
                    <a:lnTo>
                      <a:pt x="23" y="33"/>
                    </a:lnTo>
                    <a:lnTo>
                      <a:pt x="23" y="32"/>
                    </a:lnTo>
                    <a:lnTo>
                      <a:pt x="22" y="31"/>
                    </a:lnTo>
                    <a:lnTo>
                      <a:pt x="21" y="31"/>
                    </a:lnTo>
                    <a:lnTo>
                      <a:pt x="20" y="30"/>
                    </a:lnTo>
                    <a:lnTo>
                      <a:pt x="19" y="29"/>
                    </a:lnTo>
                    <a:lnTo>
                      <a:pt x="18" y="29"/>
                    </a:lnTo>
                    <a:lnTo>
                      <a:pt x="17" y="29"/>
                    </a:lnTo>
                    <a:lnTo>
                      <a:pt x="16" y="28"/>
                    </a:lnTo>
                    <a:lnTo>
                      <a:pt x="15" y="28"/>
                    </a:lnTo>
                    <a:lnTo>
                      <a:pt x="13" y="27"/>
                    </a:lnTo>
                    <a:lnTo>
                      <a:pt x="12" y="27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7" y="25"/>
                    </a:lnTo>
                    <a:lnTo>
                      <a:pt x="6" y="25"/>
                    </a:lnTo>
                    <a:lnTo>
                      <a:pt x="4" y="25"/>
                    </a:lnTo>
                    <a:lnTo>
                      <a:pt x="3" y="25"/>
                    </a:lnTo>
                    <a:lnTo>
                      <a:pt x="1" y="25"/>
                    </a:lnTo>
                    <a:lnTo>
                      <a:pt x="0" y="25"/>
                    </a:lnTo>
                    <a:lnTo>
                      <a:pt x="1" y="24"/>
                    </a:lnTo>
                    <a:lnTo>
                      <a:pt x="3" y="23"/>
                    </a:lnTo>
                    <a:lnTo>
                      <a:pt x="4" y="21"/>
                    </a:lnTo>
                    <a:lnTo>
                      <a:pt x="6" y="20"/>
                    </a:lnTo>
                    <a:lnTo>
                      <a:pt x="8" y="19"/>
                    </a:lnTo>
                    <a:lnTo>
                      <a:pt x="10" y="18"/>
                    </a:lnTo>
                    <a:lnTo>
                      <a:pt x="12" y="17"/>
                    </a:lnTo>
                    <a:lnTo>
                      <a:pt x="13" y="16"/>
                    </a:lnTo>
                    <a:lnTo>
                      <a:pt x="15" y="15"/>
                    </a:lnTo>
                    <a:lnTo>
                      <a:pt x="17" y="14"/>
                    </a:lnTo>
                    <a:lnTo>
                      <a:pt x="19" y="12"/>
                    </a:lnTo>
                    <a:lnTo>
                      <a:pt x="21" y="11"/>
                    </a:lnTo>
                    <a:lnTo>
                      <a:pt x="23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9" y="9"/>
                    </a:lnTo>
                    <a:lnTo>
                      <a:pt x="32" y="9"/>
                    </a:lnTo>
                    <a:lnTo>
                      <a:pt x="33" y="7"/>
                    </a:lnTo>
                    <a:lnTo>
                      <a:pt x="35" y="6"/>
                    </a:lnTo>
                    <a:lnTo>
                      <a:pt x="38" y="6"/>
                    </a:lnTo>
                    <a:lnTo>
                      <a:pt x="40" y="5"/>
                    </a:lnTo>
                    <a:lnTo>
                      <a:pt x="43" y="5"/>
                    </a:lnTo>
                    <a:lnTo>
                      <a:pt x="44" y="4"/>
                    </a:lnTo>
                    <a:lnTo>
                      <a:pt x="46" y="3"/>
                    </a:lnTo>
                    <a:lnTo>
                      <a:pt x="48" y="3"/>
                    </a:lnTo>
                    <a:lnTo>
                      <a:pt x="51" y="3"/>
                    </a:lnTo>
                    <a:lnTo>
                      <a:pt x="53" y="2"/>
                    </a:lnTo>
                    <a:lnTo>
                      <a:pt x="54" y="2"/>
                    </a:lnTo>
                    <a:lnTo>
                      <a:pt x="56" y="1"/>
                    </a:lnTo>
                    <a:lnTo>
                      <a:pt x="58" y="1"/>
                    </a:lnTo>
                    <a:lnTo>
                      <a:pt x="60" y="1"/>
                    </a:lnTo>
                    <a:lnTo>
                      <a:pt x="62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32" name="Freeform 220"/>
              <p:cNvSpPr>
                <a:spLocks/>
              </p:cNvSpPr>
              <p:nvPr/>
            </p:nvSpPr>
            <p:spPr bwMode="auto">
              <a:xfrm>
                <a:off x="2769" y="1822"/>
                <a:ext cx="173" cy="83"/>
              </a:xfrm>
              <a:custGeom>
                <a:avLst/>
                <a:gdLst>
                  <a:gd name="T0" fmla="*/ 1 w 134"/>
                  <a:gd name="T1" fmla="*/ 37 h 50"/>
                  <a:gd name="T2" fmla="*/ 4 w 134"/>
                  <a:gd name="T3" fmla="*/ 40 h 50"/>
                  <a:gd name="T4" fmla="*/ 8 w 134"/>
                  <a:gd name="T5" fmla="*/ 41 h 50"/>
                  <a:gd name="T6" fmla="*/ 13 w 134"/>
                  <a:gd name="T7" fmla="*/ 43 h 50"/>
                  <a:gd name="T8" fmla="*/ 18 w 134"/>
                  <a:gd name="T9" fmla="*/ 45 h 50"/>
                  <a:gd name="T10" fmla="*/ 25 w 134"/>
                  <a:gd name="T11" fmla="*/ 47 h 50"/>
                  <a:gd name="T12" fmla="*/ 33 w 134"/>
                  <a:gd name="T13" fmla="*/ 47 h 50"/>
                  <a:gd name="T14" fmla="*/ 42 w 134"/>
                  <a:gd name="T15" fmla="*/ 49 h 50"/>
                  <a:gd name="T16" fmla="*/ 50 w 134"/>
                  <a:gd name="T17" fmla="*/ 49 h 50"/>
                  <a:gd name="T18" fmla="*/ 59 w 134"/>
                  <a:gd name="T19" fmla="*/ 49 h 50"/>
                  <a:gd name="T20" fmla="*/ 68 w 134"/>
                  <a:gd name="T21" fmla="*/ 49 h 50"/>
                  <a:gd name="T22" fmla="*/ 77 w 134"/>
                  <a:gd name="T23" fmla="*/ 47 h 50"/>
                  <a:gd name="T24" fmla="*/ 86 w 134"/>
                  <a:gd name="T25" fmla="*/ 46 h 50"/>
                  <a:gd name="T26" fmla="*/ 93 w 134"/>
                  <a:gd name="T27" fmla="*/ 45 h 50"/>
                  <a:gd name="T28" fmla="*/ 101 w 134"/>
                  <a:gd name="T29" fmla="*/ 44 h 50"/>
                  <a:gd name="T30" fmla="*/ 107 w 134"/>
                  <a:gd name="T31" fmla="*/ 42 h 50"/>
                  <a:gd name="T32" fmla="*/ 111 w 134"/>
                  <a:gd name="T33" fmla="*/ 40 h 50"/>
                  <a:gd name="T34" fmla="*/ 116 w 134"/>
                  <a:gd name="T35" fmla="*/ 38 h 50"/>
                  <a:gd name="T36" fmla="*/ 120 w 134"/>
                  <a:gd name="T37" fmla="*/ 35 h 50"/>
                  <a:gd name="T38" fmla="*/ 123 w 134"/>
                  <a:gd name="T39" fmla="*/ 32 h 50"/>
                  <a:gd name="T40" fmla="*/ 126 w 134"/>
                  <a:gd name="T41" fmla="*/ 29 h 50"/>
                  <a:gd name="T42" fmla="*/ 128 w 134"/>
                  <a:gd name="T43" fmla="*/ 26 h 50"/>
                  <a:gd name="T44" fmla="*/ 130 w 134"/>
                  <a:gd name="T45" fmla="*/ 21 h 50"/>
                  <a:gd name="T46" fmla="*/ 131 w 134"/>
                  <a:gd name="T47" fmla="*/ 18 h 50"/>
                  <a:gd name="T48" fmla="*/ 132 w 134"/>
                  <a:gd name="T49" fmla="*/ 14 h 50"/>
                  <a:gd name="T50" fmla="*/ 132 w 134"/>
                  <a:gd name="T51" fmla="*/ 9 h 50"/>
                  <a:gd name="T52" fmla="*/ 133 w 134"/>
                  <a:gd name="T53" fmla="*/ 5 h 50"/>
                  <a:gd name="T54" fmla="*/ 133 w 134"/>
                  <a:gd name="T55" fmla="*/ 1 h 50"/>
                  <a:gd name="T56" fmla="*/ 132 w 134"/>
                  <a:gd name="T57" fmla="*/ 2 h 50"/>
                  <a:gd name="T58" fmla="*/ 131 w 134"/>
                  <a:gd name="T59" fmla="*/ 6 h 50"/>
                  <a:gd name="T60" fmla="*/ 129 w 134"/>
                  <a:gd name="T61" fmla="*/ 10 h 50"/>
                  <a:gd name="T62" fmla="*/ 126 w 134"/>
                  <a:gd name="T63" fmla="*/ 15 h 50"/>
                  <a:gd name="T64" fmla="*/ 123 w 134"/>
                  <a:gd name="T65" fmla="*/ 19 h 50"/>
                  <a:gd name="T66" fmla="*/ 120 w 134"/>
                  <a:gd name="T67" fmla="*/ 25 h 50"/>
                  <a:gd name="T68" fmla="*/ 115 w 134"/>
                  <a:gd name="T69" fmla="*/ 28 h 50"/>
                  <a:gd name="T70" fmla="*/ 111 w 134"/>
                  <a:gd name="T71" fmla="*/ 31 h 50"/>
                  <a:gd name="T72" fmla="*/ 107 w 134"/>
                  <a:gd name="T73" fmla="*/ 34 h 50"/>
                  <a:gd name="T74" fmla="*/ 102 w 134"/>
                  <a:gd name="T75" fmla="*/ 37 h 50"/>
                  <a:gd name="T76" fmla="*/ 98 w 134"/>
                  <a:gd name="T77" fmla="*/ 39 h 50"/>
                  <a:gd name="T78" fmla="*/ 94 w 134"/>
                  <a:gd name="T79" fmla="*/ 40 h 50"/>
                  <a:gd name="T80" fmla="*/ 89 w 134"/>
                  <a:gd name="T81" fmla="*/ 41 h 50"/>
                  <a:gd name="T82" fmla="*/ 85 w 134"/>
                  <a:gd name="T83" fmla="*/ 41 h 50"/>
                  <a:gd name="T84" fmla="*/ 80 w 134"/>
                  <a:gd name="T85" fmla="*/ 41 h 50"/>
                  <a:gd name="T86" fmla="*/ 73 w 134"/>
                  <a:gd name="T87" fmla="*/ 42 h 50"/>
                  <a:gd name="T88" fmla="*/ 67 w 134"/>
                  <a:gd name="T89" fmla="*/ 42 h 50"/>
                  <a:gd name="T90" fmla="*/ 59 w 134"/>
                  <a:gd name="T91" fmla="*/ 43 h 50"/>
                  <a:gd name="T92" fmla="*/ 51 w 134"/>
                  <a:gd name="T93" fmla="*/ 43 h 50"/>
                  <a:gd name="T94" fmla="*/ 44 w 134"/>
                  <a:gd name="T95" fmla="*/ 44 h 50"/>
                  <a:gd name="T96" fmla="*/ 36 w 134"/>
                  <a:gd name="T97" fmla="*/ 44 h 50"/>
                  <a:gd name="T98" fmla="*/ 27 w 134"/>
                  <a:gd name="T99" fmla="*/ 43 h 50"/>
                  <a:gd name="T100" fmla="*/ 21 w 134"/>
                  <a:gd name="T101" fmla="*/ 42 h 50"/>
                  <a:gd name="T102" fmla="*/ 14 w 134"/>
                  <a:gd name="T103" fmla="*/ 41 h 50"/>
                  <a:gd name="T104" fmla="*/ 10 w 134"/>
                  <a:gd name="T105" fmla="*/ 40 h 50"/>
                  <a:gd name="T106" fmla="*/ 6 w 134"/>
                  <a:gd name="T107" fmla="*/ 39 h 50"/>
                  <a:gd name="T108" fmla="*/ 2 w 134"/>
                  <a:gd name="T109" fmla="*/ 37 h 5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34"/>
                  <a:gd name="T166" fmla="*/ 0 h 50"/>
                  <a:gd name="T167" fmla="*/ 134 w 134"/>
                  <a:gd name="T168" fmla="*/ 50 h 50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34" h="50">
                    <a:moveTo>
                      <a:pt x="0" y="35"/>
                    </a:moveTo>
                    <a:lnTo>
                      <a:pt x="0" y="35"/>
                    </a:lnTo>
                    <a:lnTo>
                      <a:pt x="0" y="37"/>
                    </a:lnTo>
                    <a:lnTo>
                      <a:pt x="1" y="37"/>
                    </a:lnTo>
                    <a:lnTo>
                      <a:pt x="2" y="38"/>
                    </a:lnTo>
                    <a:lnTo>
                      <a:pt x="3" y="39"/>
                    </a:lnTo>
                    <a:lnTo>
                      <a:pt x="4" y="39"/>
                    </a:lnTo>
                    <a:lnTo>
                      <a:pt x="4" y="40"/>
                    </a:lnTo>
                    <a:lnTo>
                      <a:pt x="5" y="40"/>
                    </a:lnTo>
                    <a:lnTo>
                      <a:pt x="6" y="40"/>
                    </a:lnTo>
                    <a:lnTo>
                      <a:pt x="7" y="41"/>
                    </a:lnTo>
                    <a:lnTo>
                      <a:pt x="8" y="41"/>
                    </a:lnTo>
                    <a:lnTo>
                      <a:pt x="9" y="42"/>
                    </a:lnTo>
                    <a:lnTo>
                      <a:pt x="11" y="42"/>
                    </a:lnTo>
                    <a:lnTo>
                      <a:pt x="12" y="43"/>
                    </a:lnTo>
                    <a:lnTo>
                      <a:pt x="13" y="43"/>
                    </a:lnTo>
                    <a:lnTo>
                      <a:pt x="14" y="44"/>
                    </a:lnTo>
                    <a:lnTo>
                      <a:pt x="15" y="44"/>
                    </a:lnTo>
                    <a:lnTo>
                      <a:pt x="17" y="45"/>
                    </a:lnTo>
                    <a:lnTo>
                      <a:pt x="18" y="45"/>
                    </a:lnTo>
                    <a:lnTo>
                      <a:pt x="20" y="46"/>
                    </a:lnTo>
                    <a:lnTo>
                      <a:pt x="22" y="46"/>
                    </a:lnTo>
                    <a:lnTo>
                      <a:pt x="24" y="46"/>
                    </a:lnTo>
                    <a:lnTo>
                      <a:pt x="25" y="47"/>
                    </a:lnTo>
                    <a:lnTo>
                      <a:pt x="27" y="47"/>
                    </a:lnTo>
                    <a:lnTo>
                      <a:pt x="29" y="47"/>
                    </a:lnTo>
                    <a:lnTo>
                      <a:pt x="31" y="47"/>
                    </a:lnTo>
                    <a:lnTo>
                      <a:pt x="33" y="47"/>
                    </a:lnTo>
                    <a:lnTo>
                      <a:pt x="36" y="47"/>
                    </a:lnTo>
                    <a:lnTo>
                      <a:pt x="37" y="49"/>
                    </a:lnTo>
                    <a:lnTo>
                      <a:pt x="39" y="49"/>
                    </a:lnTo>
                    <a:lnTo>
                      <a:pt x="42" y="49"/>
                    </a:lnTo>
                    <a:lnTo>
                      <a:pt x="44" y="49"/>
                    </a:lnTo>
                    <a:lnTo>
                      <a:pt x="46" y="49"/>
                    </a:lnTo>
                    <a:lnTo>
                      <a:pt x="48" y="49"/>
                    </a:lnTo>
                    <a:lnTo>
                      <a:pt x="50" y="49"/>
                    </a:lnTo>
                    <a:lnTo>
                      <a:pt x="52" y="49"/>
                    </a:lnTo>
                    <a:lnTo>
                      <a:pt x="55" y="49"/>
                    </a:lnTo>
                    <a:lnTo>
                      <a:pt x="57" y="49"/>
                    </a:lnTo>
                    <a:lnTo>
                      <a:pt x="59" y="49"/>
                    </a:lnTo>
                    <a:lnTo>
                      <a:pt x="61" y="49"/>
                    </a:lnTo>
                    <a:lnTo>
                      <a:pt x="63" y="49"/>
                    </a:lnTo>
                    <a:lnTo>
                      <a:pt x="66" y="49"/>
                    </a:lnTo>
                    <a:lnTo>
                      <a:pt x="68" y="49"/>
                    </a:lnTo>
                    <a:lnTo>
                      <a:pt x="71" y="49"/>
                    </a:lnTo>
                    <a:lnTo>
                      <a:pt x="73" y="47"/>
                    </a:lnTo>
                    <a:lnTo>
                      <a:pt x="74" y="47"/>
                    </a:lnTo>
                    <a:lnTo>
                      <a:pt x="77" y="47"/>
                    </a:lnTo>
                    <a:lnTo>
                      <a:pt x="79" y="47"/>
                    </a:lnTo>
                    <a:lnTo>
                      <a:pt x="81" y="47"/>
                    </a:lnTo>
                    <a:lnTo>
                      <a:pt x="83" y="47"/>
                    </a:lnTo>
                    <a:lnTo>
                      <a:pt x="86" y="46"/>
                    </a:lnTo>
                    <a:lnTo>
                      <a:pt x="88" y="46"/>
                    </a:lnTo>
                    <a:lnTo>
                      <a:pt x="89" y="46"/>
                    </a:lnTo>
                    <a:lnTo>
                      <a:pt x="91" y="46"/>
                    </a:lnTo>
                    <a:lnTo>
                      <a:pt x="93" y="45"/>
                    </a:lnTo>
                    <a:lnTo>
                      <a:pt x="95" y="45"/>
                    </a:lnTo>
                    <a:lnTo>
                      <a:pt x="97" y="45"/>
                    </a:lnTo>
                    <a:lnTo>
                      <a:pt x="99" y="44"/>
                    </a:lnTo>
                    <a:lnTo>
                      <a:pt x="101" y="44"/>
                    </a:lnTo>
                    <a:lnTo>
                      <a:pt x="102" y="43"/>
                    </a:lnTo>
                    <a:lnTo>
                      <a:pt x="104" y="43"/>
                    </a:lnTo>
                    <a:lnTo>
                      <a:pt x="105" y="42"/>
                    </a:lnTo>
                    <a:lnTo>
                      <a:pt x="107" y="42"/>
                    </a:lnTo>
                    <a:lnTo>
                      <a:pt x="108" y="41"/>
                    </a:lnTo>
                    <a:lnTo>
                      <a:pt x="110" y="41"/>
                    </a:lnTo>
                    <a:lnTo>
                      <a:pt x="111" y="41"/>
                    </a:lnTo>
                    <a:lnTo>
                      <a:pt x="111" y="40"/>
                    </a:lnTo>
                    <a:lnTo>
                      <a:pt x="113" y="40"/>
                    </a:lnTo>
                    <a:lnTo>
                      <a:pt x="114" y="39"/>
                    </a:lnTo>
                    <a:lnTo>
                      <a:pt x="115" y="39"/>
                    </a:lnTo>
                    <a:lnTo>
                      <a:pt x="116" y="38"/>
                    </a:lnTo>
                    <a:lnTo>
                      <a:pt x="117" y="38"/>
                    </a:lnTo>
                    <a:lnTo>
                      <a:pt x="118" y="37"/>
                    </a:lnTo>
                    <a:lnTo>
                      <a:pt x="119" y="37"/>
                    </a:lnTo>
                    <a:lnTo>
                      <a:pt x="120" y="35"/>
                    </a:lnTo>
                    <a:lnTo>
                      <a:pt x="121" y="34"/>
                    </a:lnTo>
                    <a:lnTo>
                      <a:pt x="122" y="33"/>
                    </a:lnTo>
                    <a:lnTo>
                      <a:pt x="123" y="32"/>
                    </a:lnTo>
                    <a:lnTo>
                      <a:pt x="124" y="31"/>
                    </a:lnTo>
                    <a:lnTo>
                      <a:pt x="124" y="30"/>
                    </a:lnTo>
                    <a:lnTo>
                      <a:pt x="125" y="30"/>
                    </a:lnTo>
                    <a:lnTo>
                      <a:pt x="126" y="29"/>
                    </a:lnTo>
                    <a:lnTo>
                      <a:pt x="126" y="28"/>
                    </a:lnTo>
                    <a:lnTo>
                      <a:pt x="127" y="28"/>
                    </a:lnTo>
                    <a:lnTo>
                      <a:pt x="127" y="27"/>
                    </a:lnTo>
                    <a:lnTo>
                      <a:pt x="128" y="26"/>
                    </a:lnTo>
                    <a:lnTo>
                      <a:pt x="129" y="25"/>
                    </a:lnTo>
                    <a:lnTo>
                      <a:pt x="129" y="23"/>
                    </a:lnTo>
                    <a:lnTo>
                      <a:pt x="130" y="22"/>
                    </a:lnTo>
                    <a:lnTo>
                      <a:pt x="130" y="21"/>
                    </a:lnTo>
                    <a:lnTo>
                      <a:pt x="130" y="20"/>
                    </a:lnTo>
                    <a:lnTo>
                      <a:pt x="131" y="20"/>
                    </a:lnTo>
                    <a:lnTo>
                      <a:pt x="131" y="19"/>
                    </a:lnTo>
                    <a:lnTo>
                      <a:pt x="131" y="18"/>
                    </a:lnTo>
                    <a:lnTo>
                      <a:pt x="131" y="17"/>
                    </a:lnTo>
                    <a:lnTo>
                      <a:pt x="132" y="16"/>
                    </a:lnTo>
                    <a:lnTo>
                      <a:pt x="132" y="15"/>
                    </a:lnTo>
                    <a:lnTo>
                      <a:pt x="132" y="14"/>
                    </a:lnTo>
                    <a:lnTo>
                      <a:pt x="132" y="13"/>
                    </a:lnTo>
                    <a:lnTo>
                      <a:pt x="132" y="11"/>
                    </a:lnTo>
                    <a:lnTo>
                      <a:pt x="132" y="10"/>
                    </a:lnTo>
                    <a:lnTo>
                      <a:pt x="132" y="9"/>
                    </a:lnTo>
                    <a:lnTo>
                      <a:pt x="133" y="8"/>
                    </a:lnTo>
                    <a:lnTo>
                      <a:pt x="133" y="7"/>
                    </a:lnTo>
                    <a:lnTo>
                      <a:pt x="133" y="6"/>
                    </a:lnTo>
                    <a:lnTo>
                      <a:pt x="133" y="5"/>
                    </a:lnTo>
                    <a:lnTo>
                      <a:pt x="133" y="4"/>
                    </a:lnTo>
                    <a:lnTo>
                      <a:pt x="133" y="3"/>
                    </a:lnTo>
                    <a:lnTo>
                      <a:pt x="133" y="2"/>
                    </a:lnTo>
                    <a:lnTo>
                      <a:pt x="133" y="1"/>
                    </a:lnTo>
                    <a:lnTo>
                      <a:pt x="133" y="0"/>
                    </a:lnTo>
                    <a:lnTo>
                      <a:pt x="133" y="1"/>
                    </a:lnTo>
                    <a:lnTo>
                      <a:pt x="132" y="1"/>
                    </a:lnTo>
                    <a:lnTo>
                      <a:pt x="132" y="2"/>
                    </a:lnTo>
                    <a:lnTo>
                      <a:pt x="132" y="3"/>
                    </a:lnTo>
                    <a:lnTo>
                      <a:pt x="132" y="4"/>
                    </a:lnTo>
                    <a:lnTo>
                      <a:pt x="131" y="5"/>
                    </a:lnTo>
                    <a:lnTo>
                      <a:pt x="131" y="6"/>
                    </a:lnTo>
                    <a:lnTo>
                      <a:pt x="131" y="7"/>
                    </a:lnTo>
                    <a:lnTo>
                      <a:pt x="130" y="8"/>
                    </a:lnTo>
                    <a:lnTo>
                      <a:pt x="129" y="9"/>
                    </a:lnTo>
                    <a:lnTo>
                      <a:pt x="129" y="10"/>
                    </a:lnTo>
                    <a:lnTo>
                      <a:pt x="128" y="11"/>
                    </a:lnTo>
                    <a:lnTo>
                      <a:pt x="128" y="13"/>
                    </a:lnTo>
                    <a:lnTo>
                      <a:pt x="127" y="14"/>
                    </a:lnTo>
                    <a:lnTo>
                      <a:pt x="126" y="15"/>
                    </a:lnTo>
                    <a:lnTo>
                      <a:pt x="126" y="16"/>
                    </a:lnTo>
                    <a:lnTo>
                      <a:pt x="125" y="17"/>
                    </a:lnTo>
                    <a:lnTo>
                      <a:pt x="124" y="18"/>
                    </a:lnTo>
                    <a:lnTo>
                      <a:pt x="123" y="19"/>
                    </a:lnTo>
                    <a:lnTo>
                      <a:pt x="122" y="21"/>
                    </a:lnTo>
                    <a:lnTo>
                      <a:pt x="122" y="22"/>
                    </a:lnTo>
                    <a:lnTo>
                      <a:pt x="121" y="23"/>
                    </a:lnTo>
                    <a:lnTo>
                      <a:pt x="120" y="25"/>
                    </a:lnTo>
                    <a:lnTo>
                      <a:pt x="119" y="25"/>
                    </a:lnTo>
                    <a:lnTo>
                      <a:pt x="118" y="26"/>
                    </a:lnTo>
                    <a:lnTo>
                      <a:pt x="117" y="27"/>
                    </a:lnTo>
                    <a:lnTo>
                      <a:pt x="115" y="28"/>
                    </a:lnTo>
                    <a:lnTo>
                      <a:pt x="114" y="29"/>
                    </a:lnTo>
                    <a:lnTo>
                      <a:pt x="113" y="30"/>
                    </a:lnTo>
                    <a:lnTo>
                      <a:pt x="112" y="31"/>
                    </a:lnTo>
                    <a:lnTo>
                      <a:pt x="111" y="31"/>
                    </a:lnTo>
                    <a:lnTo>
                      <a:pt x="110" y="32"/>
                    </a:lnTo>
                    <a:lnTo>
                      <a:pt x="109" y="33"/>
                    </a:lnTo>
                    <a:lnTo>
                      <a:pt x="108" y="33"/>
                    </a:lnTo>
                    <a:lnTo>
                      <a:pt x="107" y="34"/>
                    </a:lnTo>
                    <a:lnTo>
                      <a:pt x="105" y="35"/>
                    </a:lnTo>
                    <a:lnTo>
                      <a:pt x="104" y="35"/>
                    </a:lnTo>
                    <a:lnTo>
                      <a:pt x="103" y="37"/>
                    </a:lnTo>
                    <a:lnTo>
                      <a:pt x="102" y="37"/>
                    </a:lnTo>
                    <a:lnTo>
                      <a:pt x="101" y="38"/>
                    </a:lnTo>
                    <a:lnTo>
                      <a:pt x="99" y="38"/>
                    </a:lnTo>
                    <a:lnTo>
                      <a:pt x="98" y="39"/>
                    </a:lnTo>
                    <a:lnTo>
                      <a:pt x="97" y="39"/>
                    </a:lnTo>
                    <a:lnTo>
                      <a:pt x="96" y="39"/>
                    </a:lnTo>
                    <a:lnTo>
                      <a:pt x="95" y="40"/>
                    </a:lnTo>
                    <a:lnTo>
                      <a:pt x="94" y="40"/>
                    </a:lnTo>
                    <a:lnTo>
                      <a:pt x="92" y="40"/>
                    </a:lnTo>
                    <a:lnTo>
                      <a:pt x="91" y="40"/>
                    </a:lnTo>
                    <a:lnTo>
                      <a:pt x="90" y="41"/>
                    </a:lnTo>
                    <a:lnTo>
                      <a:pt x="89" y="41"/>
                    </a:lnTo>
                    <a:lnTo>
                      <a:pt x="88" y="41"/>
                    </a:lnTo>
                    <a:lnTo>
                      <a:pt x="87" y="41"/>
                    </a:lnTo>
                    <a:lnTo>
                      <a:pt x="86" y="41"/>
                    </a:lnTo>
                    <a:lnTo>
                      <a:pt x="85" y="41"/>
                    </a:lnTo>
                    <a:lnTo>
                      <a:pt x="84" y="41"/>
                    </a:lnTo>
                    <a:lnTo>
                      <a:pt x="82" y="41"/>
                    </a:lnTo>
                    <a:lnTo>
                      <a:pt x="81" y="41"/>
                    </a:lnTo>
                    <a:lnTo>
                      <a:pt x="80" y="41"/>
                    </a:lnTo>
                    <a:lnTo>
                      <a:pt x="78" y="41"/>
                    </a:lnTo>
                    <a:lnTo>
                      <a:pt x="77" y="41"/>
                    </a:lnTo>
                    <a:lnTo>
                      <a:pt x="75" y="42"/>
                    </a:lnTo>
                    <a:lnTo>
                      <a:pt x="73" y="42"/>
                    </a:lnTo>
                    <a:lnTo>
                      <a:pt x="71" y="42"/>
                    </a:lnTo>
                    <a:lnTo>
                      <a:pt x="69" y="42"/>
                    </a:lnTo>
                    <a:lnTo>
                      <a:pt x="67" y="42"/>
                    </a:lnTo>
                    <a:lnTo>
                      <a:pt x="65" y="42"/>
                    </a:lnTo>
                    <a:lnTo>
                      <a:pt x="63" y="43"/>
                    </a:lnTo>
                    <a:lnTo>
                      <a:pt x="61" y="43"/>
                    </a:lnTo>
                    <a:lnTo>
                      <a:pt x="59" y="43"/>
                    </a:lnTo>
                    <a:lnTo>
                      <a:pt x="58" y="43"/>
                    </a:lnTo>
                    <a:lnTo>
                      <a:pt x="56" y="43"/>
                    </a:lnTo>
                    <a:lnTo>
                      <a:pt x="54" y="43"/>
                    </a:lnTo>
                    <a:lnTo>
                      <a:pt x="51" y="43"/>
                    </a:lnTo>
                    <a:lnTo>
                      <a:pt x="49" y="43"/>
                    </a:lnTo>
                    <a:lnTo>
                      <a:pt x="47" y="44"/>
                    </a:lnTo>
                    <a:lnTo>
                      <a:pt x="46" y="44"/>
                    </a:lnTo>
                    <a:lnTo>
                      <a:pt x="44" y="44"/>
                    </a:lnTo>
                    <a:lnTo>
                      <a:pt x="41" y="44"/>
                    </a:lnTo>
                    <a:lnTo>
                      <a:pt x="39" y="44"/>
                    </a:lnTo>
                    <a:lnTo>
                      <a:pt x="37" y="44"/>
                    </a:lnTo>
                    <a:lnTo>
                      <a:pt x="36" y="44"/>
                    </a:lnTo>
                    <a:lnTo>
                      <a:pt x="34" y="44"/>
                    </a:lnTo>
                    <a:lnTo>
                      <a:pt x="32" y="44"/>
                    </a:lnTo>
                    <a:lnTo>
                      <a:pt x="29" y="43"/>
                    </a:lnTo>
                    <a:lnTo>
                      <a:pt x="27" y="43"/>
                    </a:lnTo>
                    <a:lnTo>
                      <a:pt x="25" y="43"/>
                    </a:lnTo>
                    <a:lnTo>
                      <a:pt x="24" y="43"/>
                    </a:lnTo>
                    <a:lnTo>
                      <a:pt x="22" y="42"/>
                    </a:lnTo>
                    <a:lnTo>
                      <a:pt x="21" y="42"/>
                    </a:lnTo>
                    <a:lnTo>
                      <a:pt x="19" y="42"/>
                    </a:lnTo>
                    <a:lnTo>
                      <a:pt x="17" y="41"/>
                    </a:lnTo>
                    <a:lnTo>
                      <a:pt x="16" y="41"/>
                    </a:lnTo>
                    <a:lnTo>
                      <a:pt x="14" y="41"/>
                    </a:lnTo>
                    <a:lnTo>
                      <a:pt x="13" y="40"/>
                    </a:lnTo>
                    <a:lnTo>
                      <a:pt x="11" y="40"/>
                    </a:lnTo>
                    <a:lnTo>
                      <a:pt x="10" y="40"/>
                    </a:lnTo>
                    <a:lnTo>
                      <a:pt x="9" y="39"/>
                    </a:lnTo>
                    <a:lnTo>
                      <a:pt x="8" y="39"/>
                    </a:lnTo>
                    <a:lnTo>
                      <a:pt x="7" y="39"/>
                    </a:lnTo>
                    <a:lnTo>
                      <a:pt x="6" y="39"/>
                    </a:lnTo>
                    <a:lnTo>
                      <a:pt x="5" y="38"/>
                    </a:lnTo>
                    <a:lnTo>
                      <a:pt x="4" y="38"/>
                    </a:lnTo>
                    <a:lnTo>
                      <a:pt x="3" y="38"/>
                    </a:lnTo>
                    <a:lnTo>
                      <a:pt x="2" y="37"/>
                    </a:lnTo>
                    <a:lnTo>
                      <a:pt x="1" y="37"/>
                    </a:lnTo>
                    <a:lnTo>
                      <a:pt x="0" y="35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33" name="Freeform 221"/>
              <p:cNvSpPr>
                <a:spLocks/>
              </p:cNvSpPr>
              <p:nvPr/>
            </p:nvSpPr>
            <p:spPr bwMode="auto">
              <a:xfrm>
                <a:off x="2664" y="1956"/>
                <a:ext cx="102" cy="64"/>
              </a:xfrm>
              <a:custGeom>
                <a:avLst/>
                <a:gdLst>
                  <a:gd name="T0" fmla="*/ 55 w 79"/>
                  <a:gd name="T1" fmla="*/ 2 h 39"/>
                  <a:gd name="T2" fmla="*/ 55 w 79"/>
                  <a:gd name="T3" fmla="*/ 6 h 39"/>
                  <a:gd name="T4" fmla="*/ 56 w 79"/>
                  <a:gd name="T5" fmla="*/ 9 h 39"/>
                  <a:gd name="T6" fmla="*/ 58 w 79"/>
                  <a:gd name="T7" fmla="*/ 13 h 39"/>
                  <a:gd name="T8" fmla="*/ 61 w 79"/>
                  <a:gd name="T9" fmla="*/ 14 h 39"/>
                  <a:gd name="T10" fmla="*/ 64 w 79"/>
                  <a:gd name="T11" fmla="*/ 17 h 39"/>
                  <a:gd name="T12" fmla="*/ 66 w 79"/>
                  <a:gd name="T13" fmla="*/ 18 h 39"/>
                  <a:gd name="T14" fmla="*/ 70 w 79"/>
                  <a:gd name="T15" fmla="*/ 18 h 39"/>
                  <a:gd name="T16" fmla="*/ 73 w 79"/>
                  <a:gd name="T17" fmla="*/ 19 h 39"/>
                  <a:gd name="T18" fmla="*/ 77 w 79"/>
                  <a:gd name="T19" fmla="*/ 19 h 39"/>
                  <a:gd name="T20" fmla="*/ 77 w 79"/>
                  <a:gd name="T21" fmla="*/ 20 h 39"/>
                  <a:gd name="T22" fmla="*/ 75 w 79"/>
                  <a:gd name="T23" fmla="*/ 23 h 39"/>
                  <a:gd name="T24" fmla="*/ 72 w 79"/>
                  <a:gd name="T25" fmla="*/ 25 h 39"/>
                  <a:gd name="T26" fmla="*/ 69 w 79"/>
                  <a:gd name="T27" fmla="*/ 28 h 39"/>
                  <a:gd name="T28" fmla="*/ 66 w 79"/>
                  <a:gd name="T29" fmla="*/ 31 h 39"/>
                  <a:gd name="T30" fmla="*/ 62 w 79"/>
                  <a:gd name="T31" fmla="*/ 33 h 39"/>
                  <a:gd name="T32" fmla="*/ 58 w 79"/>
                  <a:gd name="T33" fmla="*/ 34 h 39"/>
                  <a:gd name="T34" fmla="*/ 54 w 79"/>
                  <a:gd name="T35" fmla="*/ 35 h 39"/>
                  <a:gd name="T36" fmla="*/ 49 w 79"/>
                  <a:gd name="T37" fmla="*/ 36 h 39"/>
                  <a:gd name="T38" fmla="*/ 44 w 79"/>
                  <a:gd name="T39" fmla="*/ 35 h 39"/>
                  <a:gd name="T40" fmla="*/ 41 w 79"/>
                  <a:gd name="T41" fmla="*/ 34 h 39"/>
                  <a:gd name="T42" fmla="*/ 38 w 79"/>
                  <a:gd name="T43" fmla="*/ 33 h 39"/>
                  <a:gd name="T44" fmla="*/ 35 w 79"/>
                  <a:gd name="T45" fmla="*/ 32 h 39"/>
                  <a:gd name="T46" fmla="*/ 33 w 79"/>
                  <a:gd name="T47" fmla="*/ 30 h 39"/>
                  <a:gd name="T48" fmla="*/ 30 w 79"/>
                  <a:gd name="T49" fmla="*/ 27 h 39"/>
                  <a:gd name="T50" fmla="*/ 29 w 79"/>
                  <a:gd name="T51" fmla="*/ 24 h 39"/>
                  <a:gd name="T52" fmla="*/ 26 w 79"/>
                  <a:gd name="T53" fmla="*/ 25 h 39"/>
                  <a:gd name="T54" fmla="*/ 23 w 79"/>
                  <a:gd name="T55" fmla="*/ 26 h 39"/>
                  <a:gd name="T56" fmla="*/ 21 w 79"/>
                  <a:gd name="T57" fmla="*/ 27 h 39"/>
                  <a:gd name="T58" fmla="*/ 18 w 79"/>
                  <a:gd name="T59" fmla="*/ 28 h 39"/>
                  <a:gd name="T60" fmla="*/ 15 w 79"/>
                  <a:gd name="T61" fmla="*/ 31 h 39"/>
                  <a:gd name="T62" fmla="*/ 12 w 79"/>
                  <a:gd name="T63" fmla="*/ 32 h 39"/>
                  <a:gd name="T64" fmla="*/ 10 w 79"/>
                  <a:gd name="T65" fmla="*/ 33 h 39"/>
                  <a:gd name="T66" fmla="*/ 7 w 79"/>
                  <a:gd name="T67" fmla="*/ 34 h 39"/>
                  <a:gd name="T68" fmla="*/ 4 w 79"/>
                  <a:gd name="T69" fmla="*/ 35 h 39"/>
                  <a:gd name="T70" fmla="*/ 1 w 79"/>
                  <a:gd name="T71" fmla="*/ 36 h 39"/>
                  <a:gd name="T72" fmla="*/ 0 w 79"/>
                  <a:gd name="T73" fmla="*/ 36 h 39"/>
                  <a:gd name="T74" fmla="*/ 4 w 79"/>
                  <a:gd name="T75" fmla="*/ 32 h 39"/>
                  <a:gd name="T76" fmla="*/ 8 w 79"/>
                  <a:gd name="T77" fmla="*/ 27 h 39"/>
                  <a:gd name="T78" fmla="*/ 13 w 79"/>
                  <a:gd name="T79" fmla="*/ 23 h 39"/>
                  <a:gd name="T80" fmla="*/ 19 w 79"/>
                  <a:gd name="T81" fmla="*/ 19 h 39"/>
                  <a:gd name="T82" fmla="*/ 24 w 79"/>
                  <a:gd name="T83" fmla="*/ 14 h 39"/>
                  <a:gd name="T84" fmla="*/ 31 w 79"/>
                  <a:gd name="T85" fmla="*/ 11 h 39"/>
                  <a:gd name="T86" fmla="*/ 37 w 79"/>
                  <a:gd name="T87" fmla="*/ 8 h 39"/>
                  <a:gd name="T88" fmla="*/ 43 w 79"/>
                  <a:gd name="T89" fmla="*/ 5 h 39"/>
                  <a:gd name="T90" fmla="*/ 48 w 79"/>
                  <a:gd name="T91" fmla="*/ 2 h 39"/>
                  <a:gd name="T92" fmla="*/ 53 w 79"/>
                  <a:gd name="T93" fmla="*/ 0 h 3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79"/>
                  <a:gd name="T142" fmla="*/ 0 h 39"/>
                  <a:gd name="T143" fmla="*/ 79 w 79"/>
                  <a:gd name="T144" fmla="*/ 39 h 3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79" h="39">
                    <a:moveTo>
                      <a:pt x="55" y="0"/>
                    </a:moveTo>
                    <a:lnTo>
                      <a:pt x="55" y="0"/>
                    </a:lnTo>
                    <a:lnTo>
                      <a:pt x="55" y="2"/>
                    </a:lnTo>
                    <a:lnTo>
                      <a:pt x="55" y="3"/>
                    </a:lnTo>
                    <a:lnTo>
                      <a:pt x="55" y="5"/>
                    </a:lnTo>
                    <a:lnTo>
                      <a:pt x="55" y="6"/>
                    </a:lnTo>
                    <a:lnTo>
                      <a:pt x="55" y="7"/>
                    </a:lnTo>
                    <a:lnTo>
                      <a:pt x="55" y="8"/>
                    </a:lnTo>
                    <a:lnTo>
                      <a:pt x="56" y="9"/>
                    </a:lnTo>
                    <a:lnTo>
                      <a:pt x="56" y="10"/>
                    </a:lnTo>
                    <a:lnTo>
                      <a:pt x="57" y="11"/>
                    </a:lnTo>
                    <a:lnTo>
                      <a:pt x="58" y="13"/>
                    </a:lnTo>
                    <a:lnTo>
                      <a:pt x="59" y="13"/>
                    </a:lnTo>
                    <a:lnTo>
                      <a:pt x="60" y="14"/>
                    </a:lnTo>
                    <a:lnTo>
                      <a:pt x="61" y="14"/>
                    </a:lnTo>
                    <a:lnTo>
                      <a:pt x="62" y="15"/>
                    </a:lnTo>
                    <a:lnTo>
                      <a:pt x="63" y="17"/>
                    </a:lnTo>
                    <a:lnTo>
                      <a:pt x="64" y="17"/>
                    </a:lnTo>
                    <a:lnTo>
                      <a:pt x="65" y="17"/>
                    </a:lnTo>
                    <a:lnTo>
                      <a:pt x="66" y="18"/>
                    </a:lnTo>
                    <a:lnTo>
                      <a:pt x="67" y="18"/>
                    </a:lnTo>
                    <a:lnTo>
                      <a:pt x="69" y="18"/>
                    </a:lnTo>
                    <a:lnTo>
                      <a:pt x="70" y="18"/>
                    </a:lnTo>
                    <a:lnTo>
                      <a:pt x="71" y="19"/>
                    </a:lnTo>
                    <a:lnTo>
                      <a:pt x="72" y="19"/>
                    </a:lnTo>
                    <a:lnTo>
                      <a:pt x="73" y="19"/>
                    </a:lnTo>
                    <a:lnTo>
                      <a:pt x="74" y="19"/>
                    </a:lnTo>
                    <a:lnTo>
                      <a:pt x="76" y="19"/>
                    </a:lnTo>
                    <a:lnTo>
                      <a:pt x="77" y="19"/>
                    </a:lnTo>
                    <a:lnTo>
                      <a:pt x="78" y="19"/>
                    </a:lnTo>
                    <a:lnTo>
                      <a:pt x="77" y="19"/>
                    </a:lnTo>
                    <a:lnTo>
                      <a:pt x="77" y="20"/>
                    </a:lnTo>
                    <a:lnTo>
                      <a:pt x="76" y="21"/>
                    </a:lnTo>
                    <a:lnTo>
                      <a:pt x="75" y="22"/>
                    </a:lnTo>
                    <a:lnTo>
                      <a:pt x="75" y="23"/>
                    </a:lnTo>
                    <a:lnTo>
                      <a:pt x="74" y="23"/>
                    </a:lnTo>
                    <a:lnTo>
                      <a:pt x="73" y="24"/>
                    </a:lnTo>
                    <a:lnTo>
                      <a:pt x="72" y="25"/>
                    </a:lnTo>
                    <a:lnTo>
                      <a:pt x="71" y="26"/>
                    </a:lnTo>
                    <a:lnTo>
                      <a:pt x="70" y="27"/>
                    </a:lnTo>
                    <a:lnTo>
                      <a:pt x="69" y="28"/>
                    </a:lnTo>
                    <a:lnTo>
                      <a:pt x="68" y="28"/>
                    </a:lnTo>
                    <a:lnTo>
                      <a:pt x="66" y="30"/>
                    </a:lnTo>
                    <a:lnTo>
                      <a:pt x="66" y="31"/>
                    </a:lnTo>
                    <a:lnTo>
                      <a:pt x="65" y="32"/>
                    </a:lnTo>
                    <a:lnTo>
                      <a:pt x="64" y="32"/>
                    </a:lnTo>
                    <a:lnTo>
                      <a:pt x="62" y="33"/>
                    </a:lnTo>
                    <a:lnTo>
                      <a:pt x="61" y="33"/>
                    </a:lnTo>
                    <a:lnTo>
                      <a:pt x="60" y="34"/>
                    </a:lnTo>
                    <a:lnTo>
                      <a:pt x="58" y="34"/>
                    </a:lnTo>
                    <a:lnTo>
                      <a:pt x="57" y="35"/>
                    </a:lnTo>
                    <a:lnTo>
                      <a:pt x="55" y="35"/>
                    </a:lnTo>
                    <a:lnTo>
                      <a:pt x="54" y="35"/>
                    </a:lnTo>
                    <a:lnTo>
                      <a:pt x="53" y="36"/>
                    </a:lnTo>
                    <a:lnTo>
                      <a:pt x="51" y="36"/>
                    </a:lnTo>
                    <a:lnTo>
                      <a:pt x="49" y="36"/>
                    </a:lnTo>
                    <a:lnTo>
                      <a:pt x="48" y="35"/>
                    </a:lnTo>
                    <a:lnTo>
                      <a:pt x="46" y="35"/>
                    </a:lnTo>
                    <a:lnTo>
                      <a:pt x="44" y="35"/>
                    </a:lnTo>
                    <a:lnTo>
                      <a:pt x="42" y="35"/>
                    </a:lnTo>
                    <a:lnTo>
                      <a:pt x="41" y="34"/>
                    </a:lnTo>
                    <a:lnTo>
                      <a:pt x="40" y="34"/>
                    </a:lnTo>
                    <a:lnTo>
                      <a:pt x="39" y="34"/>
                    </a:lnTo>
                    <a:lnTo>
                      <a:pt x="38" y="33"/>
                    </a:lnTo>
                    <a:lnTo>
                      <a:pt x="37" y="33"/>
                    </a:lnTo>
                    <a:lnTo>
                      <a:pt x="36" y="32"/>
                    </a:lnTo>
                    <a:lnTo>
                      <a:pt x="35" y="32"/>
                    </a:lnTo>
                    <a:lnTo>
                      <a:pt x="34" y="31"/>
                    </a:lnTo>
                    <a:lnTo>
                      <a:pt x="33" y="31"/>
                    </a:lnTo>
                    <a:lnTo>
                      <a:pt x="33" y="30"/>
                    </a:lnTo>
                    <a:lnTo>
                      <a:pt x="32" y="28"/>
                    </a:lnTo>
                    <a:lnTo>
                      <a:pt x="31" y="27"/>
                    </a:lnTo>
                    <a:lnTo>
                      <a:pt x="30" y="27"/>
                    </a:lnTo>
                    <a:lnTo>
                      <a:pt x="30" y="26"/>
                    </a:lnTo>
                    <a:lnTo>
                      <a:pt x="29" y="25"/>
                    </a:lnTo>
                    <a:lnTo>
                      <a:pt x="29" y="24"/>
                    </a:lnTo>
                    <a:lnTo>
                      <a:pt x="28" y="24"/>
                    </a:lnTo>
                    <a:lnTo>
                      <a:pt x="27" y="25"/>
                    </a:lnTo>
                    <a:lnTo>
                      <a:pt x="26" y="25"/>
                    </a:lnTo>
                    <a:lnTo>
                      <a:pt x="25" y="25"/>
                    </a:lnTo>
                    <a:lnTo>
                      <a:pt x="24" y="26"/>
                    </a:lnTo>
                    <a:lnTo>
                      <a:pt x="23" y="26"/>
                    </a:lnTo>
                    <a:lnTo>
                      <a:pt x="22" y="26"/>
                    </a:lnTo>
                    <a:lnTo>
                      <a:pt x="22" y="27"/>
                    </a:lnTo>
                    <a:lnTo>
                      <a:pt x="21" y="27"/>
                    </a:lnTo>
                    <a:lnTo>
                      <a:pt x="20" y="28"/>
                    </a:lnTo>
                    <a:lnTo>
                      <a:pt x="19" y="28"/>
                    </a:lnTo>
                    <a:lnTo>
                      <a:pt x="18" y="28"/>
                    </a:lnTo>
                    <a:lnTo>
                      <a:pt x="17" y="30"/>
                    </a:lnTo>
                    <a:lnTo>
                      <a:pt x="16" y="30"/>
                    </a:lnTo>
                    <a:lnTo>
                      <a:pt x="15" y="31"/>
                    </a:lnTo>
                    <a:lnTo>
                      <a:pt x="14" y="31"/>
                    </a:lnTo>
                    <a:lnTo>
                      <a:pt x="13" y="31"/>
                    </a:lnTo>
                    <a:lnTo>
                      <a:pt x="12" y="32"/>
                    </a:lnTo>
                    <a:lnTo>
                      <a:pt x="11" y="32"/>
                    </a:lnTo>
                    <a:lnTo>
                      <a:pt x="11" y="33"/>
                    </a:lnTo>
                    <a:lnTo>
                      <a:pt x="10" y="33"/>
                    </a:lnTo>
                    <a:lnTo>
                      <a:pt x="9" y="33"/>
                    </a:lnTo>
                    <a:lnTo>
                      <a:pt x="8" y="34"/>
                    </a:lnTo>
                    <a:lnTo>
                      <a:pt x="7" y="34"/>
                    </a:lnTo>
                    <a:lnTo>
                      <a:pt x="6" y="34"/>
                    </a:lnTo>
                    <a:lnTo>
                      <a:pt x="5" y="35"/>
                    </a:lnTo>
                    <a:lnTo>
                      <a:pt x="4" y="35"/>
                    </a:lnTo>
                    <a:lnTo>
                      <a:pt x="3" y="36"/>
                    </a:lnTo>
                    <a:lnTo>
                      <a:pt x="2" y="36"/>
                    </a:lnTo>
                    <a:lnTo>
                      <a:pt x="1" y="36"/>
                    </a:lnTo>
                    <a:lnTo>
                      <a:pt x="0" y="38"/>
                    </a:lnTo>
                    <a:lnTo>
                      <a:pt x="0" y="36"/>
                    </a:lnTo>
                    <a:lnTo>
                      <a:pt x="1" y="34"/>
                    </a:lnTo>
                    <a:lnTo>
                      <a:pt x="2" y="33"/>
                    </a:lnTo>
                    <a:lnTo>
                      <a:pt x="4" y="32"/>
                    </a:lnTo>
                    <a:lnTo>
                      <a:pt x="5" y="30"/>
                    </a:lnTo>
                    <a:lnTo>
                      <a:pt x="7" y="28"/>
                    </a:lnTo>
                    <a:lnTo>
                      <a:pt x="8" y="27"/>
                    </a:lnTo>
                    <a:lnTo>
                      <a:pt x="10" y="25"/>
                    </a:lnTo>
                    <a:lnTo>
                      <a:pt x="11" y="24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7" y="20"/>
                    </a:lnTo>
                    <a:lnTo>
                      <a:pt x="19" y="19"/>
                    </a:lnTo>
                    <a:lnTo>
                      <a:pt x="21" y="18"/>
                    </a:lnTo>
                    <a:lnTo>
                      <a:pt x="22" y="17"/>
                    </a:lnTo>
                    <a:lnTo>
                      <a:pt x="24" y="14"/>
                    </a:lnTo>
                    <a:lnTo>
                      <a:pt x="27" y="13"/>
                    </a:lnTo>
                    <a:lnTo>
                      <a:pt x="29" y="13"/>
                    </a:lnTo>
                    <a:lnTo>
                      <a:pt x="31" y="11"/>
                    </a:lnTo>
                    <a:lnTo>
                      <a:pt x="33" y="10"/>
                    </a:lnTo>
                    <a:lnTo>
                      <a:pt x="34" y="9"/>
                    </a:lnTo>
                    <a:lnTo>
                      <a:pt x="37" y="8"/>
                    </a:lnTo>
                    <a:lnTo>
                      <a:pt x="39" y="7"/>
                    </a:lnTo>
                    <a:lnTo>
                      <a:pt x="41" y="6"/>
                    </a:lnTo>
                    <a:lnTo>
                      <a:pt x="43" y="5"/>
                    </a:lnTo>
                    <a:lnTo>
                      <a:pt x="44" y="3"/>
                    </a:lnTo>
                    <a:lnTo>
                      <a:pt x="46" y="3"/>
                    </a:lnTo>
                    <a:lnTo>
                      <a:pt x="48" y="2"/>
                    </a:lnTo>
                    <a:lnTo>
                      <a:pt x="50" y="1"/>
                    </a:lnTo>
                    <a:lnTo>
                      <a:pt x="51" y="0"/>
                    </a:lnTo>
                    <a:lnTo>
                      <a:pt x="53" y="0"/>
                    </a:lnTo>
                    <a:lnTo>
                      <a:pt x="55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34" name="Freeform 222"/>
              <p:cNvSpPr>
                <a:spLocks/>
              </p:cNvSpPr>
              <p:nvPr/>
            </p:nvSpPr>
            <p:spPr bwMode="auto">
              <a:xfrm>
                <a:off x="2923" y="1934"/>
                <a:ext cx="69" cy="73"/>
              </a:xfrm>
              <a:custGeom>
                <a:avLst/>
                <a:gdLst>
                  <a:gd name="T0" fmla="*/ 0 w 53"/>
                  <a:gd name="T1" fmla="*/ 20 h 44"/>
                  <a:gd name="T2" fmla="*/ 2 w 53"/>
                  <a:gd name="T3" fmla="*/ 20 h 44"/>
                  <a:gd name="T4" fmla="*/ 4 w 53"/>
                  <a:gd name="T5" fmla="*/ 20 h 44"/>
                  <a:gd name="T6" fmla="*/ 7 w 53"/>
                  <a:gd name="T7" fmla="*/ 20 h 44"/>
                  <a:gd name="T8" fmla="*/ 9 w 53"/>
                  <a:gd name="T9" fmla="*/ 19 h 44"/>
                  <a:gd name="T10" fmla="*/ 10 w 53"/>
                  <a:gd name="T11" fmla="*/ 18 h 44"/>
                  <a:gd name="T12" fmla="*/ 13 w 53"/>
                  <a:gd name="T13" fmla="*/ 16 h 44"/>
                  <a:gd name="T14" fmla="*/ 15 w 53"/>
                  <a:gd name="T15" fmla="*/ 15 h 44"/>
                  <a:gd name="T16" fmla="*/ 17 w 53"/>
                  <a:gd name="T17" fmla="*/ 13 h 44"/>
                  <a:gd name="T18" fmla="*/ 19 w 53"/>
                  <a:gd name="T19" fmla="*/ 13 h 44"/>
                  <a:gd name="T20" fmla="*/ 20 w 53"/>
                  <a:gd name="T21" fmla="*/ 10 h 44"/>
                  <a:gd name="T22" fmla="*/ 20 w 53"/>
                  <a:gd name="T23" fmla="*/ 9 h 44"/>
                  <a:gd name="T24" fmla="*/ 21 w 53"/>
                  <a:gd name="T25" fmla="*/ 7 h 44"/>
                  <a:gd name="T26" fmla="*/ 21 w 53"/>
                  <a:gd name="T27" fmla="*/ 5 h 44"/>
                  <a:gd name="T28" fmla="*/ 20 w 53"/>
                  <a:gd name="T29" fmla="*/ 3 h 44"/>
                  <a:gd name="T30" fmla="*/ 24 w 53"/>
                  <a:gd name="T31" fmla="*/ 1 h 44"/>
                  <a:gd name="T32" fmla="*/ 29 w 53"/>
                  <a:gd name="T33" fmla="*/ 0 h 44"/>
                  <a:gd name="T34" fmla="*/ 32 w 53"/>
                  <a:gd name="T35" fmla="*/ 0 h 44"/>
                  <a:gd name="T36" fmla="*/ 36 w 53"/>
                  <a:gd name="T37" fmla="*/ 1 h 44"/>
                  <a:gd name="T38" fmla="*/ 40 w 53"/>
                  <a:gd name="T39" fmla="*/ 3 h 44"/>
                  <a:gd name="T40" fmla="*/ 43 w 53"/>
                  <a:gd name="T41" fmla="*/ 7 h 44"/>
                  <a:gd name="T42" fmla="*/ 46 w 53"/>
                  <a:gd name="T43" fmla="*/ 10 h 44"/>
                  <a:gd name="T44" fmla="*/ 49 w 53"/>
                  <a:gd name="T45" fmla="*/ 14 h 44"/>
                  <a:gd name="T46" fmla="*/ 50 w 53"/>
                  <a:gd name="T47" fmla="*/ 20 h 44"/>
                  <a:gd name="T48" fmla="*/ 51 w 53"/>
                  <a:gd name="T49" fmla="*/ 24 h 44"/>
                  <a:gd name="T50" fmla="*/ 52 w 53"/>
                  <a:gd name="T51" fmla="*/ 28 h 44"/>
                  <a:gd name="T52" fmla="*/ 51 w 53"/>
                  <a:gd name="T53" fmla="*/ 33 h 44"/>
                  <a:gd name="T54" fmla="*/ 49 w 53"/>
                  <a:gd name="T55" fmla="*/ 36 h 44"/>
                  <a:gd name="T56" fmla="*/ 45 w 53"/>
                  <a:gd name="T57" fmla="*/ 39 h 44"/>
                  <a:gd name="T58" fmla="*/ 41 w 53"/>
                  <a:gd name="T59" fmla="*/ 41 h 44"/>
                  <a:gd name="T60" fmla="*/ 35 w 53"/>
                  <a:gd name="T61" fmla="*/ 43 h 44"/>
                  <a:gd name="T62" fmla="*/ 32 w 53"/>
                  <a:gd name="T63" fmla="*/ 43 h 44"/>
                  <a:gd name="T64" fmla="*/ 30 w 53"/>
                  <a:gd name="T65" fmla="*/ 43 h 44"/>
                  <a:gd name="T66" fmla="*/ 26 w 53"/>
                  <a:gd name="T67" fmla="*/ 43 h 44"/>
                  <a:gd name="T68" fmla="*/ 23 w 53"/>
                  <a:gd name="T69" fmla="*/ 43 h 44"/>
                  <a:gd name="T70" fmla="*/ 20 w 53"/>
                  <a:gd name="T71" fmla="*/ 43 h 44"/>
                  <a:gd name="T72" fmla="*/ 17 w 53"/>
                  <a:gd name="T73" fmla="*/ 43 h 44"/>
                  <a:gd name="T74" fmla="*/ 14 w 53"/>
                  <a:gd name="T75" fmla="*/ 41 h 44"/>
                  <a:gd name="T76" fmla="*/ 11 w 53"/>
                  <a:gd name="T77" fmla="*/ 41 h 44"/>
                  <a:gd name="T78" fmla="*/ 10 w 53"/>
                  <a:gd name="T79" fmla="*/ 40 h 44"/>
                  <a:gd name="T80" fmla="*/ 7 w 53"/>
                  <a:gd name="T81" fmla="*/ 38 h 44"/>
                  <a:gd name="T82" fmla="*/ 5 w 53"/>
                  <a:gd name="T83" fmla="*/ 37 h 44"/>
                  <a:gd name="T84" fmla="*/ 3 w 53"/>
                  <a:gd name="T85" fmla="*/ 35 h 44"/>
                  <a:gd name="T86" fmla="*/ 1 w 53"/>
                  <a:gd name="T87" fmla="*/ 32 h 44"/>
                  <a:gd name="T88" fmla="*/ 0 w 53"/>
                  <a:gd name="T89" fmla="*/ 28 h 44"/>
                  <a:gd name="T90" fmla="*/ 0 w 53"/>
                  <a:gd name="T91" fmla="*/ 24 h 44"/>
                  <a:gd name="T92" fmla="*/ 0 w 53"/>
                  <a:gd name="T93" fmla="*/ 20 h 4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3"/>
                  <a:gd name="T142" fmla="*/ 0 h 44"/>
                  <a:gd name="T143" fmla="*/ 53 w 53"/>
                  <a:gd name="T144" fmla="*/ 44 h 4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3" h="44">
                    <a:moveTo>
                      <a:pt x="0" y="20"/>
                    </a:moveTo>
                    <a:lnTo>
                      <a:pt x="0" y="20"/>
                    </a:lnTo>
                    <a:lnTo>
                      <a:pt x="1" y="20"/>
                    </a:lnTo>
                    <a:lnTo>
                      <a:pt x="2" y="20"/>
                    </a:lnTo>
                    <a:lnTo>
                      <a:pt x="3" y="20"/>
                    </a:lnTo>
                    <a:lnTo>
                      <a:pt x="4" y="20"/>
                    </a:lnTo>
                    <a:lnTo>
                      <a:pt x="5" y="20"/>
                    </a:lnTo>
                    <a:lnTo>
                      <a:pt x="7" y="20"/>
                    </a:lnTo>
                    <a:lnTo>
                      <a:pt x="8" y="19"/>
                    </a:lnTo>
                    <a:lnTo>
                      <a:pt x="9" y="19"/>
                    </a:lnTo>
                    <a:lnTo>
                      <a:pt x="10" y="19"/>
                    </a:lnTo>
                    <a:lnTo>
                      <a:pt x="10" y="18"/>
                    </a:lnTo>
                    <a:lnTo>
                      <a:pt x="12" y="18"/>
                    </a:lnTo>
                    <a:lnTo>
                      <a:pt x="13" y="16"/>
                    </a:lnTo>
                    <a:lnTo>
                      <a:pt x="14" y="15"/>
                    </a:lnTo>
                    <a:lnTo>
                      <a:pt x="15" y="15"/>
                    </a:lnTo>
                    <a:lnTo>
                      <a:pt x="16" y="14"/>
                    </a:lnTo>
                    <a:lnTo>
                      <a:pt x="17" y="13"/>
                    </a:lnTo>
                    <a:lnTo>
                      <a:pt x="18" y="13"/>
                    </a:lnTo>
                    <a:lnTo>
                      <a:pt x="19" y="13"/>
                    </a:lnTo>
                    <a:lnTo>
                      <a:pt x="20" y="11"/>
                    </a:lnTo>
                    <a:lnTo>
                      <a:pt x="20" y="10"/>
                    </a:lnTo>
                    <a:lnTo>
                      <a:pt x="20" y="9"/>
                    </a:lnTo>
                    <a:lnTo>
                      <a:pt x="21" y="8"/>
                    </a:lnTo>
                    <a:lnTo>
                      <a:pt x="21" y="7"/>
                    </a:lnTo>
                    <a:lnTo>
                      <a:pt x="22" y="6"/>
                    </a:lnTo>
                    <a:lnTo>
                      <a:pt x="21" y="5"/>
                    </a:lnTo>
                    <a:lnTo>
                      <a:pt x="21" y="3"/>
                    </a:lnTo>
                    <a:lnTo>
                      <a:pt x="20" y="3"/>
                    </a:lnTo>
                    <a:lnTo>
                      <a:pt x="22" y="1"/>
                    </a:lnTo>
                    <a:lnTo>
                      <a:pt x="24" y="1"/>
                    </a:lnTo>
                    <a:lnTo>
                      <a:pt x="26" y="0"/>
                    </a:lnTo>
                    <a:lnTo>
                      <a:pt x="29" y="0"/>
                    </a:lnTo>
                    <a:lnTo>
                      <a:pt x="31" y="0"/>
                    </a:lnTo>
                    <a:lnTo>
                      <a:pt x="32" y="0"/>
                    </a:lnTo>
                    <a:lnTo>
                      <a:pt x="34" y="1"/>
                    </a:lnTo>
                    <a:lnTo>
                      <a:pt x="36" y="1"/>
                    </a:lnTo>
                    <a:lnTo>
                      <a:pt x="38" y="2"/>
                    </a:lnTo>
                    <a:lnTo>
                      <a:pt x="40" y="3"/>
                    </a:lnTo>
                    <a:lnTo>
                      <a:pt x="41" y="5"/>
                    </a:lnTo>
                    <a:lnTo>
                      <a:pt x="43" y="7"/>
                    </a:lnTo>
                    <a:lnTo>
                      <a:pt x="44" y="8"/>
                    </a:lnTo>
                    <a:lnTo>
                      <a:pt x="46" y="10"/>
                    </a:lnTo>
                    <a:lnTo>
                      <a:pt x="47" y="13"/>
                    </a:lnTo>
                    <a:lnTo>
                      <a:pt x="49" y="14"/>
                    </a:lnTo>
                    <a:lnTo>
                      <a:pt x="50" y="16"/>
                    </a:lnTo>
                    <a:lnTo>
                      <a:pt x="50" y="20"/>
                    </a:lnTo>
                    <a:lnTo>
                      <a:pt x="51" y="22"/>
                    </a:lnTo>
                    <a:lnTo>
                      <a:pt x="51" y="24"/>
                    </a:lnTo>
                    <a:lnTo>
                      <a:pt x="52" y="26"/>
                    </a:lnTo>
                    <a:lnTo>
                      <a:pt x="52" y="28"/>
                    </a:lnTo>
                    <a:lnTo>
                      <a:pt x="51" y="31"/>
                    </a:lnTo>
                    <a:lnTo>
                      <a:pt x="51" y="33"/>
                    </a:lnTo>
                    <a:lnTo>
                      <a:pt x="50" y="35"/>
                    </a:lnTo>
                    <a:lnTo>
                      <a:pt x="49" y="36"/>
                    </a:lnTo>
                    <a:lnTo>
                      <a:pt x="47" y="38"/>
                    </a:lnTo>
                    <a:lnTo>
                      <a:pt x="45" y="39"/>
                    </a:lnTo>
                    <a:lnTo>
                      <a:pt x="43" y="40"/>
                    </a:lnTo>
                    <a:lnTo>
                      <a:pt x="41" y="41"/>
                    </a:lnTo>
                    <a:lnTo>
                      <a:pt x="39" y="41"/>
                    </a:lnTo>
                    <a:lnTo>
                      <a:pt x="35" y="43"/>
                    </a:lnTo>
                    <a:lnTo>
                      <a:pt x="34" y="43"/>
                    </a:lnTo>
                    <a:lnTo>
                      <a:pt x="32" y="43"/>
                    </a:lnTo>
                    <a:lnTo>
                      <a:pt x="31" y="43"/>
                    </a:lnTo>
                    <a:lnTo>
                      <a:pt x="30" y="43"/>
                    </a:lnTo>
                    <a:lnTo>
                      <a:pt x="28" y="43"/>
                    </a:lnTo>
                    <a:lnTo>
                      <a:pt x="26" y="43"/>
                    </a:lnTo>
                    <a:lnTo>
                      <a:pt x="25" y="43"/>
                    </a:lnTo>
                    <a:lnTo>
                      <a:pt x="23" y="43"/>
                    </a:lnTo>
                    <a:lnTo>
                      <a:pt x="21" y="43"/>
                    </a:lnTo>
                    <a:lnTo>
                      <a:pt x="20" y="43"/>
                    </a:lnTo>
                    <a:lnTo>
                      <a:pt x="19" y="43"/>
                    </a:lnTo>
                    <a:lnTo>
                      <a:pt x="17" y="43"/>
                    </a:lnTo>
                    <a:lnTo>
                      <a:pt x="16" y="43"/>
                    </a:lnTo>
                    <a:lnTo>
                      <a:pt x="14" y="41"/>
                    </a:lnTo>
                    <a:lnTo>
                      <a:pt x="13" y="41"/>
                    </a:lnTo>
                    <a:lnTo>
                      <a:pt x="11" y="41"/>
                    </a:lnTo>
                    <a:lnTo>
                      <a:pt x="10" y="40"/>
                    </a:lnTo>
                    <a:lnTo>
                      <a:pt x="8" y="39"/>
                    </a:lnTo>
                    <a:lnTo>
                      <a:pt x="7" y="38"/>
                    </a:lnTo>
                    <a:lnTo>
                      <a:pt x="6" y="38"/>
                    </a:lnTo>
                    <a:lnTo>
                      <a:pt x="5" y="37"/>
                    </a:lnTo>
                    <a:lnTo>
                      <a:pt x="4" y="36"/>
                    </a:lnTo>
                    <a:lnTo>
                      <a:pt x="3" y="35"/>
                    </a:lnTo>
                    <a:lnTo>
                      <a:pt x="2" y="33"/>
                    </a:lnTo>
                    <a:lnTo>
                      <a:pt x="1" y="32"/>
                    </a:lnTo>
                    <a:lnTo>
                      <a:pt x="1" y="29"/>
                    </a:lnTo>
                    <a:lnTo>
                      <a:pt x="0" y="28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0" y="22"/>
                    </a:lnTo>
                    <a:lnTo>
                      <a:pt x="0" y="2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35" name="Freeform 223"/>
              <p:cNvSpPr>
                <a:spLocks/>
              </p:cNvSpPr>
              <p:nvPr/>
            </p:nvSpPr>
            <p:spPr bwMode="auto">
              <a:xfrm>
                <a:off x="2669" y="2069"/>
                <a:ext cx="102" cy="67"/>
              </a:xfrm>
              <a:custGeom>
                <a:avLst/>
                <a:gdLst>
                  <a:gd name="T0" fmla="*/ 63 w 79"/>
                  <a:gd name="T1" fmla="*/ 2 h 40"/>
                  <a:gd name="T2" fmla="*/ 62 w 79"/>
                  <a:gd name="T3" fmla="*/ 4 h 40"/>
                  <a:gd name="T4" fmla="*/ 61 w 79"/>
                  <a:gd name="T5" fmla="*/ 7 h 40"/>
                  <a:gd name="T6" fmla="*/ 61 w 79"/>
                  <a:gd name="T7" fmla="*/ 10 h 40"/>
                  <a:gd name="T8" fmla="*/ 62 w 79"/>
                  <a:gd name="T9" fmla="*/ 14 h 40"/>
                  <a:gd name="T10" fmla="*/ 63 w 79"/>
                  <a:gd name="T11" fmla="*/ 17 h 40"/>
                  <a:gd name="T12" fmla="*/ 64 w 79"/>
                  <a:gd name="T13" fmla="*/ 19 h 40"/>
                  <a:gd name="T14" fmla="*/ 66 w 79"/>
                  <a:gd name="T15" fmla="*/ 20 h 40"/>
                  <a:gd name="T16" fmla="*/ 69 w 79"/>
                  <a:gd name="T17" fmla="*/ 21 h 40"/>
                  <a:gd name="T18" fmla="*/ 72 w 79"/>
                  <a:gd name="T19" fmla="*/ 20 h 40"/>
                  <a:gd name="T20" fmla="*/ 75 w 79"/>
                  <a:gd name="T21" fmla="*/ 20 h 40"/>
                  <a:gd name="T22" fmla="*/ 77 w 79"/>
                  <a:gd name="T23" fmla="*/ 19 h 40"/>
                  <a:gd name="T24" fmla="*/ 78 w 79"/>
                  <a:gd name="T25" fmla="*/ 21 h 40"/>
                  <a:gd name="T26" fmla="*/ 77 w 79"/>
                  <a:gd name="T27" fmla="*/ 24 h 40"/>
                  <a:gd name="T28" fmla="*/ 76 w 79"/>
                  <a:gd name="T29" fmla="*/ 28 h 40"/>
                  <a:gd name="T30" fmla="*/ 74 w 79"/>
                  <a:gd name="T31" fmla="*/ 31 h 40"/>
                  <a:gd name="T32" fmla="*/ 71 w 79"/>
                  <a:gd name="T33" fmla="*/ 34 h 40"/>
                  <a:gd name="T34" fmla="*/ 68 w 79"/>
                  <a:gd name="T35" fmla="*/ 36 h 40"/>
                  <a:gd name="T36" fmla="*/ 66 w 79"/>
                  <a:gd name="T37" fmla="*/ 37 h 40"/>
                  <a:gd name="T38" fmla="*/ 63 w 79"/>
                  <a:gd name="T39" fmla="*/ 39 h 40"/>
                  <a:gd name="T40" fmla="*/ 59 w 79"/>
                  <a:gd name="T41" fmla="*/ 39 h 40"/>
                  <a:gd name="T42" fmla="*/ 55 w 79"/>
                  <a:gd name="T43" fmla="*/ 39 h 40"/>
                  <a:gd name="T44" fmla="*/ 50 w 79"/>
                  <a:gd name="T45" fmla="*/ 39 h 40"/>
                  <a:gd name="T46" fmla="*/ 46 w 79"/>
                  <a:gd name="T47" fmla="*/ 39 h 40"/>
                  <a:gd name="T48" fmla="*/ 42 w 79"/>
                  <a:gd name="T49" fmla="*/ 37 h 40"/>
                  <a:gd name="T50" fmla="*/ 38 w 79"/>
                  <a:gd name="T51" fmla="*/ 37 h 40"/>
                  <a:gd name="T52" fmla="*/ 34 w 79"/>
                  <a:gd name="T53" fmla="*/ 37 h 40"/>
                  <a:gd name="T54" fmla="*/ 32 w 79"/>
                  <a:gd name="T55" fmla="*/ 36 h 40"/>
                  <a:gd name="T56" fmla="*/ 29 w 79"/>
                  <a:gd name="T57" fmla="*/ 36 h 40"/>
                  <a:gd name="T58" fmla="*/ 0 w 79"/>
                  <a:gd name="T59" fmla="*/ 20 h 40"/>
                  <a:gd name="T60" fmla="*/ 0 w 79"/>
                  <a:gd name="T61" fmla="*/ 18 h 40"/>
                  <a:gd name="T62" fmla="*/ 2 w 79"/>
                  <a:gd name="T63" fmla="*/ 17 h 40"/>
                  <a:gd name="T64" fmla="*/ 4 w 79"/>
                  <a:gd name="T65" fmla="*/ 15 h 40"/>
                  <a:gd name="T66" fmla="*/ 6 w 79"/>
                  <a:gd name="T67" fmla="*/ 13 h 40"/>
                  <a:gd name="T68" fmla="*/ 9 w 79"/>
                  <a:gd name="T69" fmla="*/ 10 h 40"/>
                  <a:gd name="T70" fmla="*/ 12 w 79"/>
                  <a:gd name="T71" fmla="*/ 7 h 40"/>
                  <a:gd name="T72" fmla="*/ 16 w 79"/>
                  <a:gd name="T73" fmla="*/ 6 h 40"/>
                  <a:gd name="T74" fmla="*/ 20 w 79"/>
                  <a:gd name="T75" fmla="*/ 4 h 40"/>
                  <a:gd name="T76" fmla="*/ 23 w 79"/>
                  <a:gd name="T77" fmla="*/ 3 h 40"/>
                  <a:gd name="T78" fmla="*/ 28 w 79"/>
                  <a:gd name="T79" fmla="*/ 2 h 40"/>
                  <a:gd name="T80" fmla="*/ 33 w 79"/>
                  <a:gd name="T81" fmla="*/ 2 h 40"/>
                  <a:gd name="T82" fmla="*/ 38 w 79"/>
                  <a:gd name="T83" fmla="*/ 1 h 40"/>
                  <a:gd name="T84" fmla="*/ 43 w 79"/>
                  <a:gd name="T85" fmla="*/ 1 h 40"/>
                  <a:gd name="T86" fmla="*/ 47 w 79"/>
                  <a:gd name="T87" fmla="*/ 1 h 40"/>
                  <a:gd name="T88" fmla="*/ 51 w 79"/>
                  <a:gd name="T89" fmla="*/ 1 h 40"/>
                  <a:gd name="T90" fmla="*/ 55 w 79"/>
                  <a:gd name="T91" fmla="*/ 1 h 40"/>
                  <a:gd name="T92" fmla="*/ 58 w 79"/>
                  <a:gd name="T93" fmla="*/ 0 h 40"/>
                  <a:gd name="T94" fmla="*/ 61 w 79"/>
                  <a:gd name="T95" fmla="*/ 0 h 4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9"/>
                  <a:gd name="T145" fmla="*/ 0 h 40"/>
                  <a:gd name="T146" fmla="*/ 79 w 79"/>
                  <a:gd name="T147" fmla="*/ 40 h 40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79" h="40">
                    <a:moveTo>
                      <a:pt x="63" y="0"/>
                    </a:moveTo>
                    <a:lnTo>
                      <a:pt x="63" y="1"/>
                    </a:lnTo>
                    <a:lnTo>
                      <a:pt x="63" y="2"/>
                    </a:lnTo>
                    <a:lnTo>
                      <a:pt x="62" y="2"/>
                    </a:lnTo>
                    <a:lnTo>
                      <a:pt x="62" y="3"/>
                    </a:lnTo>
                    <a:lnTo>
                      <a:pt x="62" y="4"/>
                    </a:lnTo>
                    <a:lnTo>
                      <a:pt x="61" y="5"/>
                    </a:lnTo>
                    <a:lnTo>
                      <a:pt x="61" y="6"/>
                    </a:lnTo>
                    <a:lnTo>
                      <a:pt x="61" y="7"/>
                    </a:lnTo>
                    <a:lnTo>
                      <a:pt x="61" y="8"/>
                    </a:lnTo>
                    <a:lnTo>
                      <a:pt x="61" y="9"/>
                    </a:lnTo>
                    <a:lnTo>
                      <a:pt x="61" y="10"/>
                    </a:lnTo>
                    <a:lnTo>
                      <a:pt x="61" y="11"/>
                    </a:lnTo>
                    <a:lnTo>
                      <a:pt x="61" y="13"/>
                    </a:lnTo>
                    <a:lnTo>
                      <a:pt x="62" y="14"/>
                    </a:lnTo>
                    <a:lnTo>
                      <a:pt x="62" y="15"/>
                    </a:lnTo>
                    <a:lnTo>
                      <a:pt x="62" y="16"/>
                    </a:lnTo>
                    <a:lnTo>
                      <a:pt x="63" y="17"/>
                    </a:lnTo>
                    <a:lnTo>
                      <a:pt x="63" y="18"/>
                    </a:lnTo>
                    <a:lnTo>
                      <a:pt x="64" y="18"/>
                    </a:lnTo>
                    <a:lnTo>
                      <a:pt x="64" y="19"/>
                    </a:lnTo>
                    <a:lnTo>
                      <a:pt x="65" y="19"/>
                    </a:lnTo>
                    <a:lnTo>
                      <a:pt x="66" y="20"/>
                    </a:lnTo>
                    <a:lnTo>
                      <a:pt x="67" y="20"/>
                    </a:lnTo>
                    <a:lnTo>
                      <a:pt x="68" y="20"/>
                    </a:lnTo>
                    <a:lnTo>
                      <a:pt x="69" y="21"/>
                    </a:lnTo>
                    <a:lnTo>
                      <a:pt x="70" y="21"/>
                    </a:lnTo>
                    <a:lnTo>
                      <a:pt x="71" y="20"/>
                    </a:lnTo>
                    <a:lnTo>
                      <a:pt x="72" y="20"/>
                    </a:lnTo>
                    <a:lnTo>
                      <a:pt x="73" y="20"/>
                    </a:lnTo>
                    <a:lnTo>
                      <a:pt x="74" y="20"/>
                    </a:lnTo>
                    <a:lnTo>
                      <a:pt x="75" y="20"/>
                    </a:lnTo>
                    <a:lnTo>
                      <a:pt x="76" y="20"/>
                    </a:lnTo>
                    <a:lnTo>
                      <a:pt x="76" y="19"/>
                    </a:lnTo>
                    <a:lnTo>
                      <a:pt x="77" y="19"/>
                    </a:lnTo>
                    <a:lnTo>
                      <a:pt x="78" y="19"/>
                    </a:lnTo>
                    <a:lnTo>
                      <a:pt x="78" y="20"/>
                    </a:lnTo>
                    <a:lnTo>
                      <a:pt x="78" y="21"/>
                    </a:lnTo>
                    <a:lnTo>
                      <a:pt x="78" y="22"/>
                    </a:lnTo>
                    <a:lnTo>
                      <a:pt x="77" y="23"/>
                    </a:lnTo>
                    <a:lnTo>
                      <a:pt x="77" y="24"/>
                    </a:lnTo>
                    <a:lnTo>
                      <a:pt x="76" y="26"/>
                    </a:lnTo>
                    <a:lnTo>
                      <a:pt x="76" y="27"/>
                    </a:lnTo>
                    <a:lnTo>
                      <a:pt x="76" y="28"/>
                    </a:lnTo>
                    <a:lnTo>
                      <a:pt x="75" y="29"/>
                    </a:lnTo>
                    <a:lnTo>
                      <a:pt x="74" y="30"/>
                    </a:lnTo>
                    <a:lnTo>
                      <a:pt x="74" y="31"/>
                    </a:lnTo>
                    <a:lnTo>
                      <a:pt x="73" y="32"/>
                    </a:lnTo>
                    <a:lnTo>
                      <a:pt x="72" y="33"/>
                    </a:lnTo>
                    <a:lnTo>
                      <a:pt x="71" y="34"/>
                    </a:lnTo>
                    <a:lnTo>
                      <a:pt x="70" y="35"/>
                    </a:lnTo>
                    <a:lnTo>
                      <a:pt x="69" y="35"/>
                    </a:lnTo>
                    <a:lnTo>
                      <a:pt x="68" y="36"/>
                    </a:lnTo>
                    <a:lnTo>
                      <a:pt x="67" y="37"/>
                    </a:lnTo>
                    <a:lnTo>
                      <a:pt x="66" y="37"/>
                    </a:lnTo>
                    <a:lnTo>
                      <a:pt x="65" y="39"/>
                    </a:lnTo>
                    <a:lnTo>
                      <a:pt x="64" y="39"/>
                    </a:lnTo>
                    <a:lnTo>
                      <a:pt x="63" y="39"/>
                    </a:lnTo>
                    <a:lnTo>
                      <a:pt x="61" y="39"/>
                    </a:lnTo>
                    <a:lnTo>
                      <a:pt x="60" y="39"/>
                    </a:lnTo>
                    <a:lnTo>
                      <a:pt x="59" y="39"/>
                    </a:lnTo>
                    <a:lnTo>
                      <a:pt x="57" y="39"/>
                    </a:lnTo>
                    <a:lnTo>
                      <a:pt x="56" y="39"/>
                    </a:lnTo>
                    <a:lnTo>
                      <a:pt x="55" y="39"/>
                    </a:lnTo>
                    <a:lnTo>
                      <a:pt x="53" y="39"/>
                    </a:lnTo>
                    <a:lnTo>
                      <a:pt x="52" y="39"/>
                    </a:lnTo>
                    <a:lnTo>
                      <a:pt x="50" y="39"/>
                    </a:lnTo>
                    <a:lnTo>
                      <a:pt x="49" y="39"/>
                    </a:lnTo>
                    <a:lnTo>
                      <a:pt x="47" y="39"/>
                    </a:lnTo>
                    <a:lnTo>
                      <a:pt x="46" y="39"/>
                    </a:lnTo>
                    <a:lnTo>
                      <a:pt x="44" y="39"/>
                    </a:lnTo>
                    <a:lnTo>
                      <a:pt x="43" y="37"/>
                    </a:lnTo>
                    <a:lnTo>
                      <a:pt x="42" y="37"/>
                    </a:lnTo>
                    <a:lnTo>
                      <a:pt x="40" y="37"/>
                    </a:lnTo>
                    <a:lnTo>
                      <a:pt x="39" y="37"/>
                    </a:lnTo>
                    <a:lnTo>
                      <a:pt x="38" y="37"/>
                    </a:lnTo>
                    <a:lnTo>
                      <a:pt x="36" y="37"/>
                    </a:lnTo>
                    <a:lnTo>
                      <a:pt x="35" y="37"/>
                    </a:lnTo>
                    <a:lnTo>
                      <a:pt x="34" y="37"/>
                    </a:lnTo>
                    <a:lnTo>
                      <a:pt x="33" y="37"/>
                    </a:lnTo>
                    <a:lnTo>
                      <a:pt x="33" y="36"/>
                    </a:lnTo>
                    <a:lnTo>
                      <a:pt x="32" y="36"/>
                    </a:lnTo>
                    <a:lnTo>
                      <a:pt x="31" y="36"/>
                    </a:lnTo>
                    <a:lnTo>
                      <a:pt x="30" y="36"/>
                    </a:lnTo>
                    <a:lnTo>
                      <a:pt x="29" y="36"/>
                    </a:lnTo>
                    <a:lnTo>
                      <a:pt x="28" y="36"/>
                    </a:lnTo>
                    <a:lnTo>
                      <a:pt x="18" y="17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1" y="18"/>
                    </a:lnTo>
                    <a:lnTo>
                      <a:pt x="1" y="17"/>
                    </a:lnTo>
                    <a:lnTo>
                      <a:pt x="2" y="17"/>
                    </a:lnTo>
                    <a:lnTo>
                      <a:pt x="2" y="16"/>
                    </a:lnTo>
                    <a:lnTo>
                      <a:pt x="3" y="15"/>
                    </a:lnTo>
                    <a:lnTo>
                      <a:pt x="4" y="15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7" y="11"/>
                    </a:lnTo>
                    <a:lnTo>
                      <a:pt x="8" y="10"/>
                    </a:lnTo>
                    <a:lnTo>
                      <a:pt x="9" y="10"/>
                    </a:lnTo>
                    <a:lnTo>
                      <a:pt x="10" y="9"/>
                    </a:lnTo>
                    <a:lnTo>
                      <a:pt x="11" y="8"/>
                    </a:lnTo>
                    <a:lnTo>
                      <a:pt x="12" y="7"/>
                    </a:lnTo>
                    <a:lnTo>
                      <a:pt x="13" y="7"/>
                    </a:lnTo>
                    <a:lnTo>
                      <a:pt x="14" y="6"/>
                    </a:lnTo>
                    <a:lnTo>
                      <a:pt x="16" y="6"/>
                    </a:lnTo>
                    <a:lnTo>
                      <a:pt x="17" y="5"/>
                    </a:lnTo>
                    <a:lnTo>
                      <a:pt x="18" y="4"/>
                    </a:lnTo>
                    <a:lnTo>
                      <a:pt x="20" y="4"/>
                    </a:lnTo>
                    <a:lnTo>
                      <a:pt x="21" y="3"/>
                    </a:lnTo>
                    <a:lnTo>
                      <a:pt x="22" y="3"/>
                    </a:lnTo>
                    <a:lnTo>
                      <a:pt x="23" y="3"/>
                    </a:lnTo>
                    <a:lnTo>
                      <a:pt x="25" y="3"/>
                    </a:lnTo>
                    <a:lnTo>
                      <a:pt x="27" y="2"/>
                    </a:lnTo>
                    <a:lnTo>
                      <a:pt x="28" y="2"/>
                    </a:lnTo>
                    <a:lnTo>
                      <a:pt x="30" y="2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6" y="2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41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5" y="1"/>
                    </a:lnTo>
                    <a:lnTo>
                      <a:pt x="47" y="1"/>
                    </a:lnTo>
                    <a:lnTo>
                      <a:pt x="48" y="1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2" y="1"/>
                    </a:lnTo>
                    <a:lnTo>
                      <a:pt x="54" y="1"/>
                    </a:lnTo>
                    <a:lnTo>
                      <a:pt x="55" y="1"/>
                    </a:lnTo>
                    <a:lnTo>
                      <a:pt x="57" y="0"/>
                    </a:lnTo>
                    <a:lnTo>
                      <a:pt x="58" y="0"/>
                    </a:lnTo>
                    <a:lnTo>
                      <a:pt x="59" y="0"/>
                    </a:lnTo>
                    <a:lnTo>
                      <a:pt x="60" y="0"/>
                    </a:lnTo>
                    <a:lnTo>
                      <a:pt x="61" y="0"/>
                    </a:lnTo>
                    <a:lnTo>
                      <a:pt x="62" y="0"/>
                    </a:lnTo>
                    <a:lnTo>
                      <a:pt x="63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36" name="Freeform 224"/>
              <p:cNvSpPr>
                <a:spLocks/>
              </p:cNvSpPr>
              <p:nvPr/>
            </p:nvSpPr>
            <p:spPr bwMode="auto">
              <a:xfrm>
                <a:off x="2910" y="2056"/>
                <a:ext cx="87" cy="70"/>
              </a:xfrm>
              <a:custGeom>
                <a:avLst/>
                <a:gdLst>
                  <a:gd name="T0" fmla="*/ 1 w 67"/>
                  <a:gd name="T1" fmla="*/ 25 h 42"/>
                  <a:gd name="T2" fmla="*/ 3 w 67"/>
                  <a:gd name="T3" fmla="*/ 23 h 42"/>
                  <a:gd name="T4" fmla="*/ 6 w 67"/>
                  <a:gd name="T5" fmla="*/ 23 h 42"/>
                  <a:gd name="T6" fmla="*/ 9 w 67"/>
                  <a:gd name="T7" fmla="*/ 22 h 42"/>
                  <a:gd name="T8" fmla="*/ 11 w 67"/>
                  <a:gd name="T9" fmla="*/ 21 h 42"/>
                  <a:gd name="T10" fmla="*/ 13 w 67"/>
                  <a:gd name="T11" fmla="*/ 19 h 42"/>
                  <a:gd name="T12" fmla="*/ 16 w 67"/>
                  <a:gd name="T13" fmla="*/ 15 h 42"/>
                  <a:gd name="T14" fmla="*/ 18 w 67"/>
                  <a:gd name="T15" fmla="*/ 14 h 42"/>
                  <a:gd name="T16" fmla="*/ 19 w 67"/>
                  <a:gd name="T17" fmla="*/ 10 h 42"/>
                  <a:gd name="T18" fmla="*/ 19 w 67"/>
                  <a:gd name="T19" fmla="*/ 7 h 42"/>
                  <a:gd name="T20" fmla="*/ 18 w 67"/>
                  <a:gd name="T21" fmla="*/ 3 h 42"/>
                  <a:gd name="T22" fmla="*/ 17 w 67"/>
                  <a:gd name="T23" fmla="*/ 2 h 42"/>
                  <a:gd name="T24" fmla="*/ 15 w 67"/>
                  <a:gd name="T25" fmla="*/ 1 h 42"/>
                  <a:gd name="T26" fmla="*/ 18 w 67"/>
                  <a:gd name="T27" fmla="*/ 0 h 42"/>
                  <a:gd name="T28" fmla="*/ 22 w 67"/>
                  <a:gd name="T29" fmla="*/ 0 h 42"/>
                  <a:gd name="T30" fmla="*/ 28 w 67"/>
                  <a:gd name="T31" fmla="*/ 1 h 42"/>
                  <a:gd name="T32" fmla="*/ 34 w 67"/>
                  <a:gd name="T33" fmla="*/ 2 h 42"/>
                  <a:gd name="T34" fmla="*/ 42 w 67"/>
                  <a:gd name="T35" fmla="*/ 3 h 42"/>
                  <a:gd name="T36" fmla="*/ 48 w 67"/>
                  <a:gd name="T37" fmla="*/ 7 h 42"/>
                  <a:gd name="T38" fmla="*/ 55 w 67"/>
                  <a:gd name="T39" fmla="*/ 10 h 42"/>
                  <a:gd name="T40" fmla="*/ 60 w 67"/>
                  <a:gd name="T41" fmla="*/ 14 h 42"/>
                  <a:gd name="T42" fmla="*/ 64 w 67"/>
                  <a:gd name="T43" fmla="*/ 17 h 42"/>
                  <a:gd name="T44" fmla="*/ 66 w 67"/>
                  <a:gd name="T45" fmla="*/ 21 h 42"/>
                  <a:gd name="T46" fmla="*/ 66 w 67"/>
                  <a:gd name="T47" fmla="*/ 25 h 42"/>
                  <a:gd name="T48" fmla="*/ 63 w 67"/>
                  <a:gd name="T49" fmla="*/ 27 h 42"/>
                  <a:gd name="T50" fmla="*/ 59 w 67"/>
                  <a:gd name="T51" fmla="*/ 30 h 42"/>
                  <a:gd name="T52" fmla="*/ 55 w 67"/>
                  <a:gd name="T53" fmla="*/ 32 h 42"/>
                  <a:gd name="T54" fmla="*/ 50 w 67"/>
                  <a:gd name="T55" fmla="*/ 35 h 42"/>
                  <a:gd name="T56" fmla="*/ 44 w 67"/>
                  <a:gd name="T57" fmla="*/ 38 h 42"/>
                  <a:gd name="T58" fmla="*/ 38 w 67"/>
                  <a:gd name="T59" fmla="*/ 39 h 42"/>
                  <a:gd name="T60" fmla="*/ 33 w 67"/>
                  <a:gd name="T61" fmla="*/ 41 h 42"/>
                  <a:gd name="T62" fmla="*/ 26 w 67"/>
                  <a:gd name="T63" fmla="*/ 41 h 42"/>
                  <a:gd name="T64" fmla="*/ 22 w 67"/>
                  <a:gd name="T65" fmla="*/ 41 h 42"/>
                  <a:gd name="T66" fmla="*/ 18 w 67"/>
                  <a:gd name="T67" fmla="*/ 40 h 42"/>
                  <a:gd name="T68" fmla="*/ 14 w 67"/>
                  <a:gd name="T69" fmla="*/ 38 h 42"/>
                  <a:gd name="T70" fmla="*/ 11 w 67"/>
                  <a:gd name="T71" fmla="*/ 37 h 42"/>
                  <a:gd name="T72" fmla="*/ 9 w 67"/>
                  <a:gd name="T73" fmla="*/ 34 h 42"/>
                  <a:gd name="T74" fmla="*/ 7 w 67"/>
                  <a:gd name="T75" fmla="*/ 32 h 42"/>
                  <a:gd name="T76" fmla="*/ 4 w 67"/>
                  <a:gd name="T77" fmla="*/ 31 h 42"/>
                  <a:gd name="T78" fmla="*/ 3 w 67"/>
                  <a:gd name="T79" fmla="*/ 29 h 42"/>
                  <a:gd name="T80" fmla="*/ 1 w 67"/>
                  <a:gd name="T81" fmla="*/ 27 h 42"/>
                  <a:gd name="T82" fmla="*/ 0 w 67"/>
                  <a:gd name="T83" fmla="*/ 26 h 42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7"/>
                  <a:gd name="T127" fmla="*/ 0 h 42"/>
                  <a:gd name="T128" fmla="*/ 67 w 67"/>
                  <a:gd name="T129" fmla="*/ 42 h 42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7" h="42">
                    <a:moveTo>
                      <a:pt x="0" y="25"/>
                    </a:moveTo>
                    <a:lnTo>
                      <a:pt x="0" y="25"/>
                    </a:lnTo>
                    <a:lnTo>
                      <a:pt x="1" y="25"/>
                    </a:lnTo>
                    <a:lnTo>
                      <a:pt x="2" y="25"/>
                    </a:lnTo>
                    <a:lnTo>
                      <a:pt x="3" y="25"/>
                    </a:lnTo>
                    <a:lnTo>
                      <a:pt x="3" y="23"/>
                    </a:lnTo>
                    <a:lnTo>
                      <a:pt x="4" y="23"/>
                    </a:lnTo>
                    <a:lnTo>
                      <a:pt x="5" y="23"/>
                    </a:lnTo>
                    <a:lnTo>
                      <a:pt x="6" y="23"/>
                    </a:lnTo>
                    <a:lnTo>
                      <a:pt x="7" y="22"/>
                    </a:lnTo>
                    <a:lnTo>
                      <a:pt x="8" y="22"/>
                    </a:lnTo>
                    <a:lnTo>
                      <a:pt x="9" y="22"/>
                    </a:lnTo>
                    <a:lnTo>
                      <a:pt x="9" y="21"/>
                    </a:lnTo>
                    <a:lnTo>
                      <a:pt x="10" y="21"/>
                    </a:lnTo>
                    <a:lnTo>
                      <a:pt x="11" y="21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3" y="19"/>
                    </a:lnTo>
                    <a:lnTo>
                      <a:pt x="14" y="18"/>
                    </a:lnTo>
                    <a:lnTo>
                      <a:pt x="15" y="17"/>
                    </a:lnTo>
                    <a:lnTo>
                      <a:pt x="16" y="15"/>
                    </a:lnTo>
                    <a:lnTo>
                      <a:pt x="17" y="15"/>
                    </a:lnTo>
                    <a:lnTo>
                      <a:pt x="17" y="14"/>
                    </a:lnTo>
                    <a:lnTo>
                      <a:pt x="18" y="14"/>
                    </a:lnTo>
                    <a:lnTo>
                      <a:pt x="18" y="13"/>
                    </a:lnTo>
                    <a:lnTo>
                      <a:pt x="18" y="11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19" y="8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19" y="5"/>
                    </a:lnTo>
                    <a:lnTo>
                      <a:pt x="18" y="3"/>
                    </a:lnTo>
                    <a:lnTo>
                      <a:pt x="18" y="2"/>
                    </a:lnTo>
                    <a:lnTo>
                      <a:pt x="17" y="2"/>
                    </a:lnTo>
                    <a:lnTo>
                      <a:pt x="16" y="2"/>
                    </a:lnTo>
                    <a:lnTo>
                      <a:pt x="16" y="1"/>
                    </a:lnTo>
                    <a:lnTo>
                      <a:pt x="15" y="1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8" y="1"/>
                    </a:lnTo>
                    <a:lnTo>
                      <a:pt x="30" y="1"/>
                    </a:lnTo>
                    <a:lnTo>
                      <a:pt x="33" y="1"/>
                    </a:lnTo>
                    <a:lnTo>
                      <a:pt x="34" y="2"/>
                    </a:lnTo>
                    <a:lnTo>
                      <a:pt x="37" y="2"/>
                    </a:lnTo>
                    <a:lnTo>
                      <a:pt x="39" y="2"/>
                    </a:lnTo>
                    <a:lnTo>
                      <a:pt x="42" y="3"/>
                    </a:lnTo>
                    <a:lnTo>
                      <a:pt x="44" y="5"/>
                    </a:lnTo>
                    <a:lnTo>
                      <a:pt x="46" y="6"/>
                    </a:lnTo>
                    <a:lnTo>
                      <a:pt x="48" y="7"/>
                    </a:lnTo>
                    <a:lnTo>
                      <a:pt x="50" y="8"/>
                    </a:lnTo>
                    <a:lnTo>
                      <a:pt x="53" y="9"/>
                    </a:lnTo>
                    <a:lnTo>
                      <a:pt x="55" y="10"/>
                    </a:lnTo>
                    <a:lnTo>
                      <a:pt x="56" y="11"/>
                    </a:lnTo>
                    <a:lnTo>
                      <a:pt x="58" y="13"/>
                    </a:lnTo>
                    <a:lnTo>
                      <a:pt x="60" y="14"/>
                    </a:lnTo>
                    <a:lnTo>
                      <a:pt x="61" y="15"/>
                    </a:lnTo>
                    <a:lnTo>
                      <a:pt x="63" y="15"/>
                    </a:lnTo>
                    <a:lnTo>
                      <a:pt x="64" y="17"/>
                    </a:lnTo>
                    <a:lnTo>
                      <a:pt x="65" y="18"/>
                    </a:lnTo>
                    <a:lnTo>
                      <a:pt x="66" y="19"/>
                    </a:lnTo>
                    <a:lnTo>
                      <a:pt x="66" y="21"/>
                    </a:lnTo>
                    <a:lnTo>
                      <a:pt x="66" y="22"/>
                    </a:lnTo>
                    <a:lnTo>
                      <a:pt x="66" y="23"/>
                    </a:lnTo>
                    <a:lnTo>
                      <a:pt x="66" y="25"/>
                    </a:lnTo>
                    <a:lnTo>
                      <a:pt x="65" y="26"/>
                    </a:lnTo>
                    <a:lnTo>
                      <a:pt x="64" y="27"/>
                    </a:lnTo>
                    <a:lnTo>
                      <a:pt x="63" y="27"/>
                    </a:lnTo>
                    <a:lnTo>
                      <a:pt x="62" y="27"/>
                    </a:lnTo>
                    <a:lnTo>
                      <a:pt x="61" y="29"/>
                    </a:lnTo>
                    <a:lnTo>
                      <a:pt x="59" y="30"/>
                    </a:lnTo>
                    <a:lnTo>
                      <a:pt x="58" y="31"/>
                    </a:lnTo>
                    <a:lnTo>
                      <a:pt x="56" y="32"/>
                    </a:lnTo>
                    <a:lnTo>
                      <a:pt x="55" y="32"/>
                    </a:lnTo>
                    <a:lnTo>
                      <a:pt x="54" y="33"/>
                    </a:lnTo>
                    <a:lnTo>
                      <a:pt x="52" y="34"/>
                    </a:lnTo>
                    <a:lnTo>
                      <a:pt x="50" y="35"/>
                    </a:lnTo>
                    <a:lnTo>
                      <a:pt x="48" y="35"/>
                    </a:lnTo>
                    <a:lnTo>
                      <a:pt x="46" y="37"/>
                    </a:lnTo>
                    <a:lnTo>
                      <a:pt x="44" y="38"/>
                    </a:lnTo>
                    <a:lnTo>
                      <a:pt x="42" y="38"/>
                    </a:lnTo>
                    <a:lnTo>
                      <a:pt x="40" y="39"/>
                    </a:lnTo>
                    <a:lnTo>
                      <a:pt x="38" y="39"/>
                    </a:lnTo>
                    <a:lnTo>
                      <a:pt x="36" y="40"/>
                    </a:lnTo>
                    <a:lnTo>
                      <a:pt x="34" y="40"/>
                    </a:lnTo>
                    <a:lnTo>
                      <a:pt x="33" y="41"/>
                    </a:lnTo>
                    <a:lnTo>
                      <a:pt x="30" y="41"/>
                    </a:lnTo>
                    <a:lnTo>
                      <a:pt x="28" y="41"/>
                    </a:lnTo>
                    <a:lnTo>
                      <a:pt x="26" y="41"/>
                    </a:lnTo>
                    <a:lnTo>
                      <a:pt x="25" y="41"/>
                    </a:lnTo>
                    <a:lnTo>
                      <a:pt x="23" y="41"/>
                    </a:lnTo>
                    <a:lnTo>
                      <a:pt x="22" y="41"/>
                    </a:lnTo>
                    <a:lnTo>
                      <a:pt x="21" y="41"/>
                    </a:lnTo>
                    <a:lnTo>
                      <a:pt x="19" y="40"/>
                    </a:lnTo>
                    <a:lnTo>
                      <a:pt x="18" y="40"/>
                    </a:lnTo>
                    <a:lnTo>
                      <a:pt x="16" y="39"/>
                    </a:lnTo>
                    <a:lnTo>
                      <a:pt x="15" y="39"/>
                    </a:lnTo>
                    <a:lnTo>
                      <a:pt x="14" y="38"/>
                    </a:lnTo>
                    <a:lnTo>
                      <a:pt x="13" y="38"/>
                    </a:lnTo>
                    <a:lnTo>
                      <a:pt x="12" y="37"/>
                    </a:lnTo>
                    <a:lnTo>
                      <a:pt x="11" y="37"/>
                    </a:lnTo>
                    <a:lnTo>
                      <a:pt x="11" y="35"/>
                    </a:lnTo>
                    <a:lnTo>
                      <a:pt x="10" y="35"/>
                    </a:lnTo>
                    <a:lnTo>
                      <a:pt x="9" y="34"/>
                    </a:lnTo>
                    <a:lnTo>
                      <a:pt x="8" y="33"/>
                    </a:lnTo>
                    <a:lnTo>
                      <a:pt x="7" y="33"/>
                    </a:lnTo>
                    <a:lnTo>
                      <a:pt x="7" y="32"/>
                    </a:lnTo>
                    <a:lnTo>
                      <a:pt x="6" y="32"/>
                    </a:lnTo>
                    <a:lnTo>
                      <a:pt x="5" y="31"/>
                    </a:lnTo>
                    <a:lnTo>
                      <a:pt x="4" y="31"/>
                    </a:lnTo>
                    <a:lnTo>
                      <a:pt x="4" y="30"/>
                    </a:lnTo>
                    <a:lnTo>
                      <a:pt x="3" y="30"/>
                    </a:lnTo>
                    <a:lnTo>
                      <a:pt x="3" y="29"/>
                    </a:lnTo>
                    <a:lnTo>
                      <a:pt x="2" y="29"/>
                    </a:lnTo>
                    <a:lnTo>
                      <a:pt x="2" y="27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5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37" name="Freeform 225"/>
              <p:cNvSpPr>
                <a:spLocks/>
              </p:cNvSpPr>
              <p:nvPr/>
            </p:nvSpPr>
            <p:spPr bwMode="auto">
              <a:xfrm>
                <a:off x="2687" y="2179"/>
                <a:ext cx="84" cy="63"/>
              </a:xfrm>
              <a:custGeom>
                <a:avLst/>
                <a:gdLst>
                  <a:gd name="T0" fmla="*/ 45 w 64"/>
                  <a:gd name="T1" fmla="*/ 4 h 37"/>
                  <a:gd name="T2" fmla="*/ 43 w 64"/>
                  <a:gd name="T3" fmla="*/ 3 h 37"/>
                  <a:gd name="T4" fmla="*/ 40 w 64"/>
                  <a:gd name="T5" fmla="*/ 3 h 37"/>
                  <a:gd name="T6" fmla="*/ 37 w 64"/>
                  <a:gd name="T7" fmla="*/ 2 h 37"/>
                  <a:gd name="T8" fmla="*/ 34 w 64"/>
                  <a:gd name="T9" fmla="*/ 1 h 37"/>
                  <a:gd name="T10" fmla="*/ 30 w 64"/>
                  <a:gd name="T11" fmla="*/ 1 h 37"/>
                  <a:gd name="T12" fmla="*/ 25 w 64"/>
                  <a:gd name="T13" fmla="*/ 0 h 37"/>
                  <a:gd name="T14" fmla="*/ 21 w 64"/>
                  <a:gd name="T15" fmla="*/ 0 h 37"/>
                  <a:gd name="T16" fmla="*/ 16 w 64"/>
                  <a:gd name="T17" fmla="*/ 1 h 37"/>
                  <a:gd name="T18" fmla="*/ 13 w 64"/>
                  <a:gd name="T19" fmla="*/ 1 h 37"/>
                  <a:gd name="T20" fmla="*/ 9 w 64"/>
                  <a:gd name="T21" fmla="*/ 2 h 37"/>
                  <a:gd name="T22" fmla="*/ 7 w 64"/>
                  <a:gd name="T23" fmla="*/ 3 h 37"/>
                  <a:gd name="T24" fmla="*/ 4 w 64"/>
                  <a:gd name="T25" fmla="*/ 4 h 37"/>
                  <a:gd name="T26" fmla="*/ 2 w 64"/>
                  <a:gd name="T27" fmla="*/ 7 h 37"/>
                  <a:gd name="T28" fmla="*/ 0 w 64"/>
                  <a:gd name="T29" fmla="*/ 9 h 37"/>
                  <a:gd name="T30" fmla="*/ 0 w 64"/>
                  <a:gd name="T31" fmla="*/ 12 h 37"/>
                  <a:gd name="T32" fmla="*/ 1 w 64"/>
                  <a:gd name="T33" fmla="*/ 13 h 37"/>
                  <a:gd name="T34" fmla="*/ 4 w 64"/>
                  <a:gd name="T35" fmla="*/ 13 h 37"/>
                  <a:gd name="T36" fmla="*/ 7 w 64"/>
                  <a:gd name="T37" fmla="*/ 13 h 37"/>
                  <a:gd name="T38" fmla="*/ 10 w 64"/>
                  <a:gd name="T39" fmla="*/ 14 h 37"/>
                  <a:gd name="T40" fmla="*/ 15 w 64"/>
                  <a:gd name="T41" fmla="*/ 16 h 37"/>
                  <a:gd name="T42" fmla="*/ 18 w 64"/>
                  <a:gd name="T43" fmla="*/ 16 h 37"/>
                  <a:gd name="T44" fmla="*/ 22 w 64"/>
                  <a:gd name="T45" fmla="*/ 16 h 37"/>
                  <a:gd name="T46" fmla="*/ 24 w 64"/>
                  <a:gd name="T47" fmla="*/ 17 h 37"/>
                  <a:gd name="T48" fmla="*/ 26 w 64"/>
                  <a:gd name="T49" fmla="*/ 19 h 37"/>
                  <a:gd name="T50" fmla="*/ 27 w 64"/>
                  <a:gd name="T51" fmla="*/ 22 h 37"/>
                  <a:gd name="T52" fmla="*/ 27 w 64"/>
                  <a:gd name="T53" fmla="*/ 25 h 37"/>
                  <a:gd name="T54" fmla="*/ 28 w 64"/>
                  <a:gd name="T55" fmla="*/ 27 h 37"/>
                  <a:gd name="T56" fmla="*/ 29 w 64"/>
                  <a:gd name="T57" fmla="*/ 29 h 37"/>
                  <a:gd name="T58" fmla="*/ 31 w 64"/>
                  <a:gd name="T59" fmla="*/ 31 h 37"/>
                  <a:gd name="T60" fmla="*/ 33 w 64"/>
                  <a:gd name="T61" fmla="*/ 32 h 37"/>
                  <a:gd name="T62" fmla="*/ 35 w 64"/>
                  <a:gd name="T63" fmla="*/ 33 h 37"/>
                  <a:gd name="T64" fmla="*/ 38 w 64"/>
                  <a:gd name="T65" fmla="*/ 34 h 37"/>
                  <a:gd name="T66" fmla="*/ 42 w 64"/>
                  <a:gd name="T67" fmla="*/ 34 h 37"/>
                  <a:gd name="T68" fmla="*/ 45 w 64"/>
                  <a:gd name="T69" fmla="*/ 36 h 37"/>
                  <a:gd name="T70" fmla="*/ 49 w 64"/>
                  <a:gd name="T71" fmla="*/ 34 h 37"/>
                  <a:gd name="T72" fmla="*/ 52 w 64"/>
                  <a:gd name="T73" fmla="*/ 34 h 37"/>
                  <a:gd name="T74" fmla="*/ 55 w 64"/>
                  <a:gd name="T75" fmla="*/ 33 h 37"/>
                  <a:gd name="T76" fmla="*/ 57 w 64"/>
                  <a:gd name="T77" fmla="*/ 32 h 37"/>
                  <a:gd name="T78" fmla="*/ 59 w 64"/>
                  <a:gd name="T79" fmla="*/ 31 h 37"/>
                  <a:gd name="T80" fmla="*/ 61 w 64"/>
                  <a:gd name="T81" fmla="*/ 29 h 37"/>
                  <a:gd name="T82" fmla="*/ 62 w 64"/>
                  <a:gd name="T83" fmla="*/ 28 h 37"/>
                  <a:gd name="T84" fmla="*/ 60 w 64"/>
                  <a:gd name="T85" fmla="*/ 29 h 37"/>
                  <a:gd name="T86" fmla="*/ 57 w 64"/>
                  <a:gd name="T87" fmla="*/ 28 h 37"/>
                  <a:gd name="T88" fmla="*/ 55 w 64"/>
                  <a:gd name="T89" fmla="*/ 28 h 37"/>
                  <a:gd name="T90" fmla="*/ 52 w 64"/>
                  <a:gd name="T91" fmla="*/ 27 h 37"/>
                  <a:gd name="T92" fmla="*/ 49 w 64"/>
                  <a:gd name="T93" fmla="*/ 26 h 37"/>
                  <a:gd name="T94" fmla="*/ 47 w 64"/>
                  <a:gd name="T95" fmla="*/ 24 h 37"/>
                  <a:gd name="T96" fmla="*/ 45 w 64"/>
                  <a:gd name="T97" fmla="*/ 22 h 37"/>
                  <a:gd name="T98" fmla="*/ 45 w 64"/>
                  <a:gd name="T99" fmla="*/ 19 h 37"/>
                  <a:gd name="T100" fmla="*/ 45 w 64"/>
                  <a:gd name="T101" fmla="*/ 16 h 37"/>
                  <a:gd name="T102" fmla="*/ 44 w 64"/>
                  <a:gd name="T103" fmla="*/ 13 h 37"/>
                  <a:gd name="T104" fmla="*/ 45 w 64"/>
                  <a:gd name="T105" fmla="*/ 10 h 37"/>
                  <a:gd name="T106" fmla="*/ 45 w 64"/>
                  <a:gd name="T107" fmla="*/ 7 h 37"/>
                  <a:gd name="T108" fmla="*/ 46 w 64"/>
                  <a:gd name="T109" fmla="*/ 4 h 3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4"/>
                  <a:gd name="T166" fmla="*/ 0 h 37"/>
                  <a:gd name="T167" fmla="*/ 64 w 64"/>
                  <a:gd name="T168" fmla="*/ 37 h 3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4" h="37">
                    <a:moveTo>
                      <a:pt x="47" y="4"/>
                    </a:moveTo>
                    <a:lnTo>
                      <a:pt x="46" y="4"/>
                    </a:lnTo>
                    <a:lnTo>
                      <a:pt x="45" y="4"/>
                    </a:lnTo>
                    <a:lnTo>
                      <a:pt x="45" y="3"/>
                    </a:lnTo>
                    <a:lnTo>
                      <a:pt x="44" y="3"/>
                    </a:lnTo>
                    <a:lnTo>
                      <a:pt x="43" y="3"/>
                    </a:lnTo>
                    <a:lnTo>
                      <a:pt x="42" y="3"/>
                    </a:lnTo>
                    <a:lnTo>
                      <a:pt x="41" y="3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8" y="2"/>
                    </a:lnTo>
                    <a:lnTo>
                      <a:pt x="37" y="2"/>
                    </a:lnTo>
                    <a:lnTo>
                      <a:pt x="36" y="2"/>
                    </a:lnTo>
                    <a:lnTo>
                      <a:pt x="34" y="2"/>
                    </a:lnTo>
                    <a:lnTo>
                      <a:pt x="34" y="1"/>
                    </a:lnTo>
                    <a:lnTo>
                      <a:pt x="33" y="1"/>
                    </a:lnTo>
                    <a:lnTo>
                      <a:pt x="31" y="1"/>
                    </a:lnTo>
                    <a:lnTo>
                      <a:pt x="30" y="1"/>
                    </a:lnTo>
                    <a:lnTo>
                      <a:pt x="28" y="1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1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1" y="2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3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6"/>
                    </a:lnTo>
                    <a:lnTo>
                      <a:pt x="2" y="7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1" y="13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4" y="13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5" y="16"/>
                    </a:lnTo>
                    <a:lnTo>
                      <a:pt x="16" y="16"/>
                    </a:lnTo>
                    <a:lnTo>
                      <a:pt x="18" y="16"/>
                    </a:lnTo>
                    <a:lnTo>
                      <a:pt x="19" y="16"/>
                    </a:lnTo>
                    <a:lnTo>
                      <a:pt x="20" y="16"/>
                    </a:lnTo>
                    <a:lnTo>
                      <a:pt x="22" y="16"/>
                    </a:lnTo>
                    <a:lnTo>
                      <a:pt x="23" y="16"/>
                    </a:lnTo>
                    <a:lnTo>
                      <a:pt x="23" y="17"/>
                    </a:lnTo>
                    <a:lnTo>
                      <a:pt x="24" y="17"/>
                    </a:lnTo>
                    <a:lnTo>
                      <a:pt x="25" y="18"/>
                    </a:lnTo>
                    <a:lnTo>
                      <a:pt x="26" y="18"/>
                    </a:lnTo>
                    <a:lnTo>
                      <a:pt x="26" y="19"/>
                    </a:lnTo>
                    <a:lnTo>
                      <a:pt x="27" y="19"/>
                    </a:lnTo>
                    <a:lnTo>
                      <a:pt x="27" y="21"/>
                    </a:lnTo>
                    <a:lnTo>
                      <a:pt x="27" y="22"/>
                    </a:lnTo>
                    <a:lnTo>
                      <a:pt x="27" y="23"/>
                    </a:lnTo>
                    <a:lnTo>
                      <a:pt x="27" y="24"/>
                    </a:lnTo>
                    <a:lnTo>
                      <a:pt x="27" y="25"/>
                    </a:lnTo>
                    <a:lnTo>
                      <a:pt x="28" y="25"/>
                    </a:lnTo>
                    <a:lnTo>
                      <a:pt x="28" y="26"/>
                    </a:lnTo>
                    <a:lnTo>
                      <a:pt x="28" y="27"/>
                    </a:lnTo>
                    <a:lnTo>
                      <a:pt x="28" y="28"/>
                    </a:lnTo>
                    <a:lnTo>
                      <a:pt x="29" y="28"/>
                    </a:lnTo>
                    <a:lnTo>
                      <a:pt x="29" y="29"/>
                    </a:lnTo>
                    <a:lnTo>
                      <a:pt x="30" y="30"/>
                    </a:lnTo>
                    <a:lnTo>
                      <a:pt x="31" y="30"/>
                    </a:lnTo>
                    <a:lnTo>
                      <a:pt x="31" y="31"/>
                    </a:lnTo>
                    <a:lnTo>
                      <a:pt x="32" y="31"/>
                    </a:lnTo>
                    <a:lnTo>
                      <a:pt x="32" y="32"/>
                    </a:lnTo>
                    <a:lnTo>
                      <a:pt x="33" y="32"/>
                    </a:lnTo>
                    <a:lnTo>
                      <a:pt x="34" y="32"/>
                    </a:lnTo>
                    <a:lnTo>
                      <a:pt x="34" y="33"/>
                    </a:lnTo>
                    <a:lnTo>
                      <a:pt x="35" y="33"/>
                    </a:lnTo>
                    <a:lnTo>
                      <a:pt x="36" y="33"/>
                    </a:lnTo>
                    <a:lnTo>
                      <a:pt x="37" y="34"/>
                    </a:lnTo>
                    <a:lnTo>
                      <a:pt x="38" y="34"/>
                    </a:lnTo>
                    <a:lnTo>
                      <a:pt x="39" y="34"/>
                    </a:lnTo>
                    <a:lnTo>
                      <a:pt x="40" y="34"/>
                    </a:lnTo>
                    <a:lnTo>
                      <a:pt x="42" y="34"/>
                    </a:lnTo>
                    <a:lnTo>
                      <a:pt x="43" y="36"/>
                    </a:lnTo>
                    <a:lnTo>
                      <a:pt x="45" y="36"/>
                    </a:lnTo>
                    <a:lnTo>
                      <a:pt x="46" y="36"/>
                    </a:lnTo>
                    <a:lnTo>
                      <a:pt x="47" y="36"/>
                    </a:lnTo>
                    <a:lnTo>
                      <a:pt x="49" y="34"/>
                    </a:lnTo>
                    <a:lnTo>
                      <a:pt x="50" y="34"/>
                    </a:lnTo>
                    <a:lnTo>
                      <a:pt x="51" y="34"/>
                    </a:lnTo>
                    <a:lnTo>
                      <a:pt x="52" y="34"/>
                    </a:lnTo>
                    <a:lnTo>
                      <a:pt x="53" y="34"/>
                    </a:lnTo>
                    <a:lnTo>
                      <a:pt x="54" y="33"/>
                    </a:lnTo>
                    <a:lnTo>
                      <a:pt x="55" y="33"/>
                    </a:lnTo>
                    <a:lnTo>
                      <a:pt x="56" y="32"/>
                    </a:lnTo>
                    <a:lnTo>
                      <a:pt x="57" y="32"/>
                    </a:lnTo>
                    <a:lnTo>
                      <a:pt x="58" y="32"/>
                    </a:lnTo>
                    <a:lnTo>
                      <a:pt x="58" y="31"/>
                    </a:lnTo>
                    <a:lnTo>
                      <a:pt x="59" y="31"/>
                    </a:lnTo>
                    <a:lnTo>
                      <a:pt x="60" y="30"/>
                    </a:lnTo>
                    <a:lnTo>
                      <a:pt x="61" y="30"/>
                    </a:lnTo>
                    <a:lnTo>
                      <a:pt x="61" y="29"/>
                    </a:lnTo>
                    <a:lnTo>
                      <a:pt x="62" y="29"/>
                    </a:lnTo>
                    <a:lnTo>
                      <a:pt x="63" y="28"/>
                    </a:lnTo>
                    <a:lnTo>
                      <a:pt x="62" y="28"/>
                    </a:lnTo>
                    <a:lnTo>
                      <a:pt x="62" y="29"/>
                    </a:lnTo>
                    <a:lnTo>
                      <a:pt x="61" y="29"/>
                    </a:lnTo>
                    <a:lnTo>
                      <a:pt x="60" y="29"/>
                    </a:lnTo>
                    <a:lnTo>
                      <a:pt x="59" y="28"/>
                    </a:lnTo>
                    <a:lnTo>
                      <a:pt x="58" y="28"/>
                    </a:lnTo>
                    <a:lnTo>
                      <a:pt x="57" y="28"/>
                    </a:lnTo>
                    <a:lnTo>
                      <a:pt x="56" y="28"/>
                    </a:lnTo>
                    <a:lnTo>
                      <a:pt x="55" y="28"/>
                    </a:lnTo>
                    <a:lnTo>
                      <a:pt x="54" y="28"/>
                    </a:lnTo>
                    <a:lnTo>
                      <a:pt x="53" y="28"/>
                    </a:lnTo>
                    <a:lnTo>
                      <a:pt x="52" y="27"/>
                    </a:lnTo>
                    <a:lnTo>
                      <a:pt x="51" y="27"/>
                    </a:lnTo>
                    <a:lnTo>
                      <a:pt x="50" y="26"/>
                    </a:lnTo>
                    <a:lnTo>
                      <a:pt x="49" y="26"/>
                    </a:lnTo>
                    <a:lnTo>
                      <a:pt x="48" y="25"/>
                    </a:lnTo>
                    <a:lnTo>
                      <a:pt x="47" y="25"/>
                    </a:lnTo>
                    <a:lnTo>
                      <a:pt x="47" y="24"/>
                    </a:lnTo>
                    <a:lnTo>
                      <a:pt x="46" y="24"/>
                    </a:lnTo>
                    <a:lnTo>
                      <a:pt x="46" y="23"/>
                    </a:lnTo>
                    <a:lnTo>
                      <a:pt x="45" y="22"/>
                    </a:lnTo>
                    <a:lnTo>
                      <a:pt x="45" y="21"/>
                    </a:lnTo>
                    <a:lnTo>
                      <a:pt x="45" y="19"/>
                    </a:lnTo>
                    <a:lnTo>
                      <a:pt x="45" y="18"/>
                    </a:lnTo>
                    <a:lnTo>
                      <a:pt x="45" y="17"/>
                    </a:lnTo>
                    <a:lnTo>
                      <a:pt x="45" y="16"/>
                    </a:lnTo>
                    <a:lnTo>
                      <a:pt x="44" y="16"/>
                    </a:lnTo>
                    <a:lnTo>
                      <a:pt x="44" y="14"/>
                    </a:lnTo>
                    <a:lnTo>
                      <a:pt x="44" y="13"/>
                    </a:lnTo>
                    <a:lnTo>
                      <a:pt x="44" y="12"/>
                    </a:lnTo>
                    <a:lnTo>
                      <a:pt x="45" y="11"/>
                    </a:lnTo>
                    <a:lnTo>
                      <a:pt x="45" y="10"/>
                    </a:lnTo>
                    <a:lnTo>
                      <a:pt x="45" y="9"/>
                    </a:lnTo>
                    <a:lnTo>
                      <a:pt x="45" y="8"/>
                    </a:lnTo>
                    <a:lnTo>
                      <a:pt x="45" y="7"/>
                    </a:lnTo>
                    <a:lnTo>
                      <a:pt x="45" y="6"/>
                    </a:lnTo>
                    <a:lnTo>
                      <a:pt x="46" y="6"/>
                    </a:lnTo>
                    <a:lnTo>
                      <a:pt x="46" y="4"/>
                    </a:lnTo>
                    <a:lnTo>
                      <a:pt x="47" y="4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38" name="Freeform 226"/>
              <p:cNvSpPr>
                <a:spLocks/>
              </p:cNvSpPr>
              <p:nvPr/>
            </p:nvSpPr>
            <p:spPr bwMode="auto">
              <a:xfrm>
                <a:off x="2911" y="2173"/>
                <a:ext cx="56" cy="55"/>
              </a:xfrm>
              <a:custGeom>
                <a:avLst/>
                <a:gdLst>
                  <a:gd name="T0" fmla="*/ 0 w 43"/>
                  <a:gd name="T1" fmla="*/ 29 h 33"/>
                  <a:gd name="T2" fmla="*/ 2 w 43"/>
                  <a:gd name="T3" fmla="*/ 29 h 33"/>
                  <a:gd name="T4" fmla="*/ 3 w 43"/>
                  <a:gd name="T5" fmla="*/ 28 h 33"/>
                  <a:gd name="T6" fmla="*/ 5 w 43"/>
                  <a:gd name="T7" fmla="*/ 27 h 33"/>
                  <a:gd name="T8" fmla="*/ 7 w 43"/>
                  <a:gd name="T9" fmla="*/ 26 h 33"/>
                  <a:gd name="T10" fmla="*/ 9 w 43"/>
                  <a:gd name="T11" fmla="*/ 26 h 33"/>
                  <a:gd name="T12" fmla="*/ 10 w 43"/>
                  <a:gd name="T13" fmla="*/ 25 h 33"/>
                  <a:gd name="T14" fmla="*/ 11 w 43"/>
                  <a:gd name="T15" fmla="*/ 24 h 33"/>
                  <a:gd name="T16" fmla="*/ 12 w 43"/>
                  <a:gd name="T17" fmla="*/ 21 h 33"/>
                  <a:gd name="T18" fmla="*/ 14 w 43"/>
                  <a:gd name="T19" fmla="*/ 20 h 33"/>
                  <a:gd name="T20" fmla="*/ 15 w 43"/>
                  <a:gd name="T21" fmla="*/ 20 h 33"/>
                  <a:gd name="T22" fmla="*/ 16 w 43"/>
                  <a:gd name="T23" fmla="*/ 17 h 33"/>
                  <a:gd name="T24" fmla="*/ 17 w 43"/>
                  <a:gd name="T25" fmla="*/ 15 h 33"/>
                  <a:gd name="T26" fmla="*/ 18 w 43"/>
                  <a:gd name="T27" fmla="*/ 13 h 33"/>
                  <a:gd name="T28" fmla="*/ 19 w 43"/>
                  <a:gd name="T29" fmla="*/ 10 h 33"/>
                  <a:gd name="T30" fmla="*/ 19 w 43"/>
                  <a:gd name="T31" fmla="*/ 8 h 33"/>
                  <a:gd name="T32" fmla="*/ 20 w 43"/>
                  <a:gd name="T33" fmla="*/ 7 h 33"/>
                  <a:gd name="T34" fmla="*/ 20 w 43"/>
                  <a:gd name="T35" fmla="*/ 5 h 33"/>
                  <a:gd name="T36" fmla="*/ 19 w 43"/>
                  <a:gd name="T37" fmla="*/ 3 h 33"/>
                  <a:gd name="T38" fmla="*/ 19 w 43"/>
                  <a:gd name="T39" fmla="*/ 1 h 33"/>
                  <a:gd name="T40" fmla="*/ 18 w 43"/>
                  <a:gd name="T41" fmla="*/ 0 h 33"/>
                  <a:gd name="T42" fmla="*/ 20 w 43"/>
                  <a:gd name="T43" fmla="*/ 0 h 33"/>
                  <a:gd name="T44" fmla="*/ 21 w 43"/>
                  <a:gd name="T45" fmla="*/ 0 h 33"/>
                  <a:gd name="T46" fmla="*/ 23 w 43"/>
                  <a:gd name="T47" fmla="*/ 0 h 33"/>
                  <a:gd name="T48" fmla="*/ 25 w 43"/>
                  <a:gd name="T49" fmla="*/ 0 h 33"/>
                  <a:gd name="T50" fmla="*/ 27 w 43"/>
                  <a:gd name="T51" fmla="*/ 0 h 33"/>
                  <a:gd name="T52" fmla="*/ 29 w 43"/>
                  <a:gd name="T53" fmla="*/ 1 h 33"/>
                  <a:gd name="T54" fmla="*/ 31 w 43"/>
                  <a:gd name="T55" fmla="*/ 1 h 33"/>
                  <a:gd name="T56" fmla="*/ 32 w 43"/>
                  <a:gd name="T57" fmla="*/ 2 h 33"/>
                  <a:gd name="T58" fmla="*/ 34 w 43"/>
                  <a:gd name="T59" fmla="*/ 2 h 33"/>
                  <a:gd name="T60" fmla="*/ 36 w 43"/>
                  <a:gd name="T61" fmla="*/ 3 h 33"/>
                  <a:gd name="T62" fmla="*/ 38 w 43"/>
                  <a:gd name="T63" fmla="*/ 4 h 33"/>
                  <a:gd name="T64" fmla="*/ 40 w 43"/>
                  <a:gd name="T65" fmla="*/ 6 h 33"/>
                  <a:gd name="T66" fmla="*/ 41 w 43"/>
                  <a:gd name="T67" fmla="*/ 8 h 33"/>
                  <a:gd name="T68" fmla="*/ 42 w 43"/>
                  <a:gd name="T69" fmla="*/ 10 h 33"/>
                  <a:gd name="T70" fmla="*/ 41 w 43"/>
                  <a:gd name="T71" fmla="*/ 13 h 33"/>
                  <a:gd name="T72" fmla="*/ 40 w 43"/>
                  <a:gd name="T73" fmla="*/ 15 h 33"/>
                  <a:gd name="T74" fmla="*/ 40 w 43"/>
                  <a:gd name="T75" fmla="*/ 17 h 33"/>
                  <a:gd name="T76" fmla="*/ 38 w 43"/>
                  <a:gd name="T77" fmla="*/ 18 h 33"/>
                  <a:gd name="T78" fmla="*/ 37 w 43"/>
                  <a:gd name="T79" fmla="*/ 20 h 33"/>
                  <a:gd name="T80" fmla="*/ 35 w 43"/>
                  <a:gd name="T81" fmla="*/ 22 h 33"/>
                  <a:gd name="T82" fmla="*/ 33 w 43"/>
                  <a:gd name="T83" fmla="*/ 25 h 33"/>
                  <a:gd name="T84" fmla="*/ 32 w 43"/>
                  <a:gd name="T85" fmla="*/ 27 h 33"/>
                  <a:gd name="T86" fmla="*/ 31 w 43"/>
                  <a:gd name="T87" fmla="*/ 28 h 33"/>
                  <a:gd name="T88" fmla="*/ 30 w 43"/>
                  <a:gd name="T89" fmla="*/ 29 h 33"/>
                  <a:gd name="T90" fmla="*/ 29 w 43"/>
                  <a:gd name="T91" fmla="*/ 30 h 33"/>
                  <a:gd name="T92" fmla="*/ 27 w 43"/>
                  <a:gd name="T93" fmla="*/ 32 h 33"/>
                  <a:gd name="T94" fmla="*/ 25 w 43"/>
                  <a:gd name="T95" fmla="*/ 32 h 33"/>
                  <a:gd name="T96" fmla="*/ 22 w 43"/>
                  <a:gd name="T97" fmla="*/ 32 h 33"/>
                  <a:gd name="T98" fmla="*/ 20 w 43"/>
                  <a:gd name="T99" fmla="*/ 32 h 33"/>
                  <a:gd name="T100" fmla="*/ 17 w 43"/>
                  <a:gd name="T101" fmla="*/ 32 h 33"/>
                  <a:gd name="T102" fmla="*/ 14 w 43"/>
                  <a:gd name="T103" fmla="*/ 32 h 33"/>
                  <a:gd name="T104" fmla="*/ 11 w 43"/>
                  <a:gd name="T105" fmla="*/ 32 h 33"/>
                  <a:gd name="T106" fmla="*/ 10 w 43"/>
                  <a:gd name="T107" fmla="*/ 32 h 33"/>
                  <a:gd name="T108" fmla="*/ 7 w 43"/>
                  <a:gd name="T109" fmla="*/ 32 h 33"/>
                  <a:gd name="T110" fmla="*/ 4 w 43"/>
                  <a:gd name="T111" fmla="*/ 30 h 33"/>
                  <a:gd name="T112" fmla="*/ 2 w 43"/>
                  <a:gd name="T113" fmla="*/ 30 h 33"/>
                  <a:gd name="T114" fmla="*/ 0 w 43"/>
                  <a:gd name="T115" fmla="*/ 30 h 33"/>
                  <a:gd name="T116" fmla="*/ 0 w 43"/>
                  <a:gd name="T117" fmla="*/ 29 h 33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43"/>
                  <a:gd name="T178" fmla="*/ 0 h 33"/>
                  <a:gd name="T179" fmla="*/ 43 w 43"/>
                  <a:gd name="T180" fmla="*/ 33 h 33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43" h="33">
                    <a:moveTo>
                      <a:pt x="0" y="29"/>
                    </a:moveTo>
                    <a:lnTo>
                      <a:pt x="0" y="29"/>
                    </a:lnTo>
                    <a:lnTo>
                      <a:pt x="1" y="29"/>
                    </a:lnTo>
                    <a:lnTo>
                      <a:pt x="2" y="29"/>
                    </a:lnTo>
                    <a:lnTo>
                      <a:pt x="2" y="28"/>
                    </a:lnTo>
                    <a:lnTo>
                      <a:pt x="3" y="28"/>
                    </a:lnTo>
                    <a:lnTo>
                      <a:pt x="4" y="28"/>
                    </a:lnTo>
                    <a:lnTo>
                      <a:pt x="5" y="27"/>
                    </a:lnTo>
                    <a:lnTo>
                      <a:pt x="6" y="27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9" y="26"/>
                    </a:lnTo>
                    <a:lnTo>
                      <a:pt x="9" y="25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11" y="24"/>
                    </a:lnTo>
                    <a:lnTo>
                      <a:pt x="11" y="22"/>
                    </a:lnTo>
                    <a:lnTo>
                      <a:pt x="12" y="21"/>
                    </a:lnTo>
                    <a:lnTo>
                      <a:pt x="13" y="21"/>
                    </a:lnTo>
                    <a:lnTo>
                      <a:pt x="14" y="20"/>
                    </a:lnTo>
                    <a:lnTo>
                      <a:pt x="15" y="20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7" y="16"/>
                    </a:lnTo>
                    <a:lnTo>
                      <a:pt x="17" y="15"/>
                    </a:lnTo>
                    <a:lnTo>
                      <a:pt x="18" y="14"/>
                    </a:lnTo>
                    <a:lnTo>
                      <a:pt x="18" y="13"/>
                    </a:lnTo>
                    <a:lnTo>
                      <a:pt x="19" y="12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19" y="8"/>
                    </a:lnTo>
                    <a:lnTo>
                      <a:pt x="19" y="7"/>
                    </a:lnTo>
                    <a:lnTo>
                      <a:pt x="20" y="7"/>
                    </a:lnTo>
                    <a:lnTo>
                      <a:pt x="20" y="6"/>
                    </a:lnTo>
                    <a:lnTo>
                      <a:pt x="20" y="5"/>
                    </a:lnTo>
                    <a:lnTo>
                      <a:pt x="19" y="4"/>
                    </a:lnTo>
                    <a:lnTo>
                      <a:pt x="19" y="3"/>
                    </a:lnTo>
                    <a:lnTo>
                      <a:pt x="19" y="2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8" y="0"/>
                    </a:lnTo>
                    <a:lnTo>
                      <a:pt x="29" y="1"/>
                    </a:lnTo>
                    <a:lnTo>
                      <a:pt x="30" y="1"/>
                    </a:lnTo>
                    <a:lnTo>
                      <a:pt x="31" y="1"/>
                    </a:lnTo>
                    <a:lnTo>
                      <a:pt x="32" y="2"/>
                    </a:lnTo>
                    <a:lnTo>
                      <a:pt x="33" y="2"/>
                    </a:lnTo>
                    <a:lnTo>
                      <a:pt x="34" y="2"/>
                    </a:lnTo>
                    <a:lnTo>
                      <a:pt x="35" y="3"/>
                    </a:lnTo>
                    <a:lnTo>
                      <a:pt x="36" y="3"/>
                    </a:lnTo>
                    <a:lnTo>
                      <a:pt x="37" y="3"/>
                    </a:lnTo>
                    <a:lnTo>
                      <a:pt x="38" y="4"/>
                    </a:lnTo>
                    <a:lnTo>
                      <a:pt x="39" y="5"/>
                    </a:lnTo>
                    <a:lnTo>
                      <a:pt x="40" y="6"/>
                    </a:lnTo>
                    <a:lnTo>
                      <a:pt x="41" y="7"/>
                    </a:lnTo>
                    <a:lnTo>
                      <a:pt x="41" y="8"/>
                    </a:lnTo>
                    <a:lnTo>
                      <a:pt x="42" y="9"/>
                    </a:lnTo>
                    <a:lnTo>
                      <a:pt x="42" y="10"/>
                    </a:lnTo>
                    <a:lnTo>
                      <a:pt x="41" y="12"/>
                    </a:lnTo>
                    <a:lnTo>
                      <a:pt x="41" y="13"/>
                    </a:lnTo>
                    <a:lnTo>
                      <a:pt x="41" y="14"/>
                    </a:lnTo>
                    <a:lnTo>
                      <a:pt x="40" y="15"/>
                    </a:lnTo>
                    <a:lnTo>
                      <a:pt x="40" y="16"/>
                    </a:lnTo>
                    <a:lnTo>
                      <a:pt x="40" y="17"/>
                    </a:lnTo>
                    <a:lnTo>
                      <a:pt x="39" y="17"/>
                    </a:lnTo>
                    <a:lnTo>
                      <a:pt x="38" y="18"/>
                    </a:lnTo>
                    <a:lnTo>
                      <a:pt x="38" y="20"/>
                    </a:lnTo>
                    <a:lnTo>
                      <a:pt x="37" y="20"/>
                    </a:lnTo>
                    <a:lnTo>
                      <a:pt x="36" y="21"/>
                    </a:lnTo>
                    <a:lnTo>
                      <a:pt x="35" y="22"/>
                    </a:lnTo>
                    <a:lnTo>
                      <a:pt x="34" y="24"/>
                    </a:lnTo>
                    <a:lnTo>
                      <a:pt x="33" y="25"/>
                    </a:lnTo>
                    <a:lnTo>
                      <a:pt x="32" y="26"/>
                    </a:lnTo>
                    <a:lnTo>
                      <a:pt x="32" y="27"/>
                    </a:lnTo>
                    <a:lnTo>
                      <a:pt x="31" y="27"/>
                    </a:lnTo>
                    <a:lnTo>
                      <a:pt x="31" y="28"/>
                    </a:lnTo>
                    <a:lnTo>
                      <a:pt x="31" y="29"/>
                    </a:lnTo>
                    <a:lnTo>
                      <a:pt x="30" y="29"/>
                    </a:lnTo>
                    <a:lnTo>
                      <a:pt x="30" y="30"/>
                    </a:lnTo>
                    <a:lnTo>
                      <a:pt x="29" y="30"/>
                    </a:lnTo>
                    <a:lnTo>
                      <a:pt x="28" y="30"/>
                    </a:lnTo>
                    <a:lnTo>
                      <a:pt x="27" y="32"/>
                    </a:lnTo>
                    <a:lnTo>
                      <a:pt x="26" y="32"/>
                    </a:lnTo>
                    <a:lnTo>
                      <a:pt x="25" y="32"/>
                    </a:lnTo>
                    <a:lnTo>
                      <a:pt x="23" y="32"/>
                    </a:lnTo>
                    <a:lnTo>
                      <a:pt x="22" y="32"/>
                    </a:lnTo>
                    <a:lnTo>
                      <a:pt x="21" y="32"/>
                    </a:lnTo>
                    <a:lnTo>
                      <a:pt x="20" y="32"/>
                    </a:lnTo>
                    <a:lnTo>
                      <a:pt x="19" y="32"/>
                    </a:lnTo>
                    <a:lnTo>
                      <a:pt x="17" y="32"/>
                    </a:lnTo>
                    <a:lnTo>
                      <a:pt x="16" y="32"/>
                    </a:lnTo>
                    <a:lnTo>
                      <a:pt x="14" y="32"/>
                    </a:lnTo>
                    <a:lnTo>
                      <a:pt x="13" y="32"/>
                    </a:lnTo>
                    <a:lnTo>
                      <a:pt x="11" y="32"/>
                    </a:lnTo>
                    <a:lnTo>
                      <a:pt x="10" y="32"/>
                    </a:lnTo>
                    <a:lnTo>
                      <a:pt x="8" y="32"/>
                    </a:lnTo>
                    <a:lnTo>
                      <a:pt x="7" y="32"/>
                    </a:lnTo>
                    <a:lnTo>
                      <a:pt x="6" y="30"/>
                    </a:lnTo>
                    <a:lnTo>
                      <a:pt x="4" y="30"/>
                    </a:lnTo>
                    <a:lnTo>
                      <a:pt x="3" y="30"/>
                    </a:lnTo>
                    <a:lnTo>
                      <a:pt x="2" y="30"/>
                    </a:lnTo>
                    <a:lnTo>
                      <a:pt x="1" y="30"/>
                    </a:lnTo>
                    <a:lnTo>
                      <a:pt x="0" y="30"/>
                    </a:lnTo>
                    <a:lnTo>
                      <a:pt x="0" y="29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39" name="Freeform 227"/>
              <p:cNvSpPr>
                <a:spLocks/>
              </p:cNvSpPr>
              <p:nvPr/>
            </p:nvSpPr>
            <p:spPr bwMode="auto">
              <a:xfrm>
                <a:off x="2911" y="2275"/>
                <a:ext cx="54" cy="55"/>
              </a:xfrm>
              <a:custGeom>
                <a:avLst/>
                <a:gdLst>
                  <a:gd name="T0" fmla="*/ 13 w 41"/>
                  <a:gd name="T1" fmla="*/ 0 h 33"/>
                  <a:gd name="T2" fmla="*/ 15 w 41"/>
                  <a:gd name="T3" fmla="*/ 0 h 33"/>
                  <a:gd name="T4" fmla="*/ 17 w 41"/>
                  <a:gd name="T5" fmla="*/ 0 h 33"/>
                  <a:gd name="T6" fmla="*/ 19 w 41"/>
                  <a:gd name="T7" fmla="*/ 0 h 33"/>
                  <a:gd name="T8" fmla="*/ 20 w 41"/>
                  <a:gd name="T9" fmla="*/ 0 h 33"/>
                  <a:gd name="T10" fmla="*/ 23 w 41"/>
                  <a:gd name="T11" fmla="*/ 0 h 33"/>
                  <a:gd name="T12" fmla="*/ 26 w 41"/>
                  <a:gd name="T13" fmla="*/ 0 h 33"/>
                  <a:gd name="T14" fmla="*/ 29 w 41"/>
                  <a:gd name="T15" fmla="*/ 0 h 33"/>
                  <a:gd name="T16" fmla="*/ 30 w 41"/>
                  <a:gd name="T17" fmla="*/ 0 h 33"/>
                  <a:gd name="T18" fmla="*/ 33 w 41"/>
                  <a:gd name="T19" fmla="*/ 0 h 33"/>
                  <a:gd name="T20" fmla="*/ 35 w 41"/>
                  <a:gd name="T21" fmla="*/ 0 h 33"/>
                  <a:gd name="T22" fmla="*/ 37 w 41"/>
                  <a:gd name="T23" fmla="*/ 1 h 33"/>
                  <a:gd name="T24" fmla="*/ 39 w 41"/>
                  <a:gd name="T25" fmla="*/ 1 h 33"/>
                  <a:gd name="T26" fmla="*/ 40 w 41"/>
                  <a:gd name="T27" fmla="*/ 2 h 33"/>
                  <a:gd name="T28" fmla="*/ 40 w 41"/>
                  <a:gd name="T29" fmla="*/ 5 h 33"/>
                  <a:gd name="T30" fmla="*/ 39 w 41"/>
                  <a:gd name="T31" fmla="*/ 8 h 33"/>
                  <a:gd name="T32" fmla="*/ 38 w 41"/>
                  <a:gd name="T33" fmla="*/ 10 h 33"/>
                  <a:gd name="T34" fmla="*/ 36 w 41"/>
                  <a:gd name="T35" fmla="*/ 14 h 33"/>
                  <a:gd name="T36" fmla="*/ 34 w 41"/>
                  <a:gd name="T37" fmla="*/ 16 h 33"/>
                  <a:gd name="T38" fmla="*/ 31 w 41"/>
                  <a:gd name="T39" fmla="*/ 20 h 33"/>
                  <a:gd name="T40" fmla="*/ 29 w 41"/>
                  <a:gd name="T41" fmla="*/ 21 h 33"/>
                  <a:gd name="T42" fmla="*/ 26 w 41"/>
                  <a:gd name="T43" fmla="*/ 24 h 33"/>
                  <a:gd name="T44" fmla="*/ 23 w 41"/>
                  <a:gd name="T45" fmla="*/ 26 h 33"/>
                  <a:gd name="T46" fmla="*/ 20 w 41"/>
                  <a:gd name="T47" fmla="*/ 27 h 33"/>
                  <a:gd name="T48" fmla="*/ 16 w 41"/>
                  <a:gd name="T49" fmla="*/ 29 h 33"/>
                  <a:gd name="T50" fmla="*/ 13 w 41"/>
                  <a:gd name="T51" fmla="*/ 30 h 33"/>
                  <a:gd name="T52" fmla="*/ 10 w 41"/>
                  <a:gd name="T53" fmla="*/ 30 h 33"/>
                  <a:gd name="T54" fmla="*/ 7 w 41"/>
                  <a:gd name="T55" fmla="*/ 32 h 33"/>
                  <a:gd name="T56" fmla="*/ 4 w 41"/>
                  <a:gd name="T57" fmla="*/ 32 h 33"/>
                  <a:gd name="T58" fmla="*/ 1 w 41"/>
                  <a:gd name="T59" fmla="*/ 30 h 33"/>
                  <a:gd name="T60" fmla="*/ 1 w 41"/>
                  <a:gd name="T61" fmla="*/ 30 h 33"/>
                  <a:gd name="T62" fmla="*/ 3 w 41"/>
                  <a:gd name="T63" fmla="*/ 29 h 33"/>
                  <a:gd name="T64" fmla="*/ 5 w 41"/>
                  <a:gd name="T65" fmla="*/ 28 h 33"/>
                  <a:gd name="T66" fmla="*/ 7 w 41"/>
                  <a:gd name="T67" fmla="*/ 27 h 33"/>
                  <a:gd name="T68" fmla="*/ 9 w 41"/>
                  <a:gd name="T69" fmla="*/ 26 h 33"/>
                  <a:gd name="T70" fmla="*/ 10 w 41"/>
                  <a:gd name="T71" fmla="*/ 24 h 33"/>
                  <a:gd name="T72" fmla="*/ 11 w 41"/>
                  <a:gd name="T73" fmla="*/ 21 h 33"/>
                  <a:gd name="T74" fmla="*/ 13 w 41"/>
                  <a:gd name="T75" fmla="*/ 21 h 33"/>
                  <a:gd name="T76" fmla="*/ 14 w 41"/>
                  <a:gd name="T77" fmla="*/ 18 h 33"/>
                  <a:gd name="T78" fmla="*/ 14 w 41"/>
                  <a:gd name="T79" fmla="*/ 16 h 33"/>
                  <a:gd name="T80" fmla="*/ 15 w 41"/>
                  <a:gd name="T81" fmla="*/ 13 h 33"/>
                  <a:gd name="T82" fmla="*/ 15 w 41"/>
                  <a:gd name="T83" fmla="*/ 10 h 33"/>
                  <a:gd name="T84" fmla="*/ 15 w 41"/>
                  <a:gd name="T85" fmla="*/ 8 h 33"/>
                  <a:gd name="T86" fmla="*/ 15 w 41"/>
                  <a:gd name="T87" fmla="*/ 6 h 33"/>
                  <a:gd name="T88" fmla="*/ 14 w 41"/>
                  <a:gd name="T89" fmla="*/ 3 h 33"/>
                  <a:gd name="T90" fmla="*/ 13 w 41"/>
                  <a:gd name="T91" fmla="*/ 1 h 33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41"/>
                  <a:gd name="T139" fmla="*/ 0 h 33"/>
                  <a:gd name="T140" fmla="*/ 41 w 41"/>
                  <a:gd name="T141" fmla="*/ 33 h 33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41" h="33">
                    <a:moveTo>
                      <a:pt x="12" y="0"/>
                    </a:move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5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6" y="1"/>
                    </a:lnTo>
                    <a:lnTo>
                      <a:pt x="37" y="1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39" y="2"/>
                    </a:lnTo>
                    <a:lnTo>
                      <a:pt x="40" y="2"/>
                    </a:lnTo>
                    <a:lnTo>
                      <a:pt x="40" y="3"/>
                    </a:lnTo>
                    <a:lnTo>
                      <a:pt x="40" y="5"/>
                    </a:lnTo>
                    <a:lnTo>
                      <a:pt x="40" y="6"/>
                    </a:lnTo>
                    <a:lnTo>
                      <a:pt x="39" y="8"/>
                    </a:lnTo>
                    <a:lnTo>
                      <a:pt x="39" y="9"/>
                    </a:lnTo>
                    <a:lnTo>
                      <a:pt x="38" y="10"/>
                    </a:lnTo>
                    <a:lnTo>
                      <a:pt x="37" y="13"/>
                    </a:lnTo>
                    <a:lnTo>
                      <a:pt x="36" y="14"/>
                    </a:lnTo>
                    <a:lnTo>
                      <a:pt x="35" y="15"/>
                    </a:lnTo>
                    <a:lnTo>
                      <a:pt x="34" y="16"/>
                    </a:lnTo>
                    <a:lnTo>
                      <a:pt x="33" y="18"/>
                    </a:lnTo>
                    <a:lnTo>
                      <a:pt x="31" y="20"/>
                    </a:lnTo>
                    <a:lnTo>
                      <a:pt x="30" y="21"/>
                    </a:lnTo>
                    <a:lnTo>
                      <a:pt x="29" y="21"/>
                    </a:lnTo>
                    <a:lnTo>
                      <a:pt x="28" y="22"/>
                    </a:lnTo>
                    <a:lnTo>
                      <a:pt x="26" y="24"/>
                    </a:lnTo>
                    <a:lnTo>
                      <a:pt x="24" y="25"/>
                    </a:lnTo>
                    <a:lnTo>
                      <a:pt x="23" y="26"/>
                    </a:lnTo>
                    <a:lnTo>
                      <a:pt x="21" y="27"/>
                    </a:lnTo>
                    <a:lnTo>
                      <a:pt x="20" y="27"/>
                    </a:lnTo>
                    <a:lnTo>
                      <a:pt x="18" y="28"/>
                    </a:lnTo>
                    <a:lnTo>
                      <a:pt x="16" y="29"/>
                    </a:lnTo>
                    <a:lnTo>
                      <a:pt x="15" y="29"/>
                    </a:lnTo>
                    <a:lnTo>
                      <a:pt x="13" y="30"/>
                    </a:lnTo>
                    <a:lnTo>
                      <a:pt x="11" y="30"/>
                    </a:lnTo>
                    <a:lnTo>
                      <a:pt x="10" y="30"/>
                    </a:lnTo>
                    <a:lnTo>
                      <a:pt x="9" y="32"/>
                    </a:lnTo>
                    <a:lnTo>
                      <a:pt x="7" y="32"/>
                    </a:lnTo>
                    <a:lnTo>
                      <a:pt x="5" y="32"/>
                    </a:lnTo>
                    <a:lnTo>
                      <a:pt x="4" y="32"/>
                    </a:lnTo>
                    <a:lnTo>
                      <a:pt x="2" y="30"/>
                    </a:lnTo>
                    <a:lnTo>
                      <a:pt x="1" y="30"/>
                    </a:lnTo>
                    <a:lnTo>
                      <a:pt x="0" y="30"/>
                    </a:lnTo>
                    <a:lnTo>
                      <a:pt x="1" y="30"/>
                    </a:lnTo>
                    <a:lnTo>
                      <a:pt x="2" y="29"/>
                    </a:lnTo>
                    <a:lnTo>
                      <a:pt x="3" y="29"/>
                    </a:lnTo>
                    <a:lnTo>
                      <a:pt x="4" y="28"/>
                    </a:lnTo>
                    <a:lnTo>
                      <a:pt x="5" y="28"/>
                    </a:lnTo>
                    <a:lnTo>
                      <a:pt x="6" y="27"/>
                    </a:lnTo>
                    <a:lnTo>
                      <a:pt x="7" y="27"/>
                    </a:lnTo>
                    <a:lnTo>
                      <a:pt x="8" y="26"/>
                    </a:lnTo>
                    <a:lnTo>
                      <a:pt x="9" y="26"/>
                    </a:lnTo>
                    <a:lnTo>
                      <a:pt x="10" y="25"/>
                    </a:lnTo>
                    <a:lnTo>
                      <a:pt x="10" y="24"/>
                    </a:lnTo>
                    <a:lnTo>
                      <a:pt x="11" y="22"/>
                    </a:lnTo>
                    <a:lnTo>
                      <a:pt x="11" y="21"/>
                    </a:lnTo>
                    <a:lnTo>
                      <a:pt x="12" y="21"/>
                    </a:lnTo>
                    <a:lnTo>
                      <a:pt x="13" y="21"/>
                    </a:lnTo>
                    <a:lnTo>
                      <a:pt x="13" y="20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4" y="16"/>
                    </a:lnTo>
                    <a:lnTo>
                      <a:pt x="15" y="14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5" y="10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5" y="6"/>
                    </a:lnTo>
                    <a:lnTo>
                      <a:pt x="14" y="5"/>
                    </a:lnTo>
                    <a:lnTo>
                      <a:pt x="14" y="3"/>
                    </a:lnTo>
                    <a:lnTo>
                      <a:pt x="13" y="2"/>
                    </a:lnTo>
                    <a:lnTo>
                      <a:pt x="13" y="1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40" name="Freeform 228"/>
              <p:cNvSpPr>
                <a:spLocks/>
              </p:cNvSpPr>
              <p:nvPr/>
            </p:nvSpPr>
            <p:spPr bwMode="auto">
              <a:xfrm>
                <a:off x="2739" y="2283"/>
                <a:ext cx="37" cy="46"/>
              </a:xfrm>
              <a:custGeom>
                <a:avLst/>
                <a:gdLst>
                  <a:gd name="T0" fmla="*/ 24 w 29"/>
                  <a:gd name="T1" fmla="*/ 1 h 27"/>
                  <a:gd name="T2" fmla="*/ 23 w 29"/>
                  <a:gd name="T3" fmla="*/ 2 h 27"/>
                  <a:gd name="T4" fmla="*/ 22 w 29"/>
                  <a:gd name="T5" fmla="*/ 3 h 27"/>
                  <a:gd name="T6" fmla="*/ 21 w 29"/>
                  <a:gd name="T7" fmla="*/ 3 h 27"/>
                  <a:gd name="T8" fmla="*/ 20 w 29"/>
                  <a:gd name="T9" fmla="*/ 6 h 27"/>
                  <a:gd name="T10" fmla="*/ 19 w 29"/>
                  <a:gd name="T11" fmla="*/ 8 h 27"/>
                  <a:gd name="T12" fmla="*/ 19 w 29"/>
                  <a:gd name="T13" fmla="*/ 10 h 27"/>
                  <a:gd name="T14" fmla="*/ 19 w 29"/>
                  <a:gd name="T15" fmla="*/ 13 h 27"/>
                  <a:gd name="T16" fmla="*/ 20 w 29"/>
                  <a:gd name="T17" fmla="*/ 15 h 27"/>
                  <a:gd name="T18" fmla="*/ 21 w 29"/>
                  <a:gd name="T19" fmla="*/ 16 h 27"/>
                  <a:gd name="T20" fmla="*/ 22 w 29"/>
                  <a:gd name="T21" fmla="*/ 18 h 27"/>
                  <a:gd name="T22" fmla="*/ 23 w 29"/>
                  <a:gd name="T23" fmla="*/ 19 h 27"/>
                  <a:gd name="T24" fmla="*/ 24 w 29"/>
                  <a:gd name="T25" fmla="*/ 20 h 27"/>
                  <a:gd name="T26" fmla="*/ 25 w 29"/>
                  <a:gd name="T27" fmla="*/ 21 h 27"/>
                  <a:gd name="T28" fmla="*/ 27 w 29"/>
                  <a:gd name="T29" fmla="*/ 22 h 27"/>
                  <a:gd name="T30" fmla="*/ 28 w 29"/>
                  <a:gd name="T31" fmla="*/ 23 h 27"/>
                  <a:gd name="T32" fmla="*/ 26 w 29"/>
                  <a:gd name="T33" fmla="*/ 23 h 27"/>
                  <a:gd name="T34" fmla="*/ 25 w 29"/>
                  <a:gd name="T35" fmla="*/ 24 h 27"/>
                  <a:gd name="T36" fmla="*/ 23 w 29"/>
                  <a:gd name="T37" fmla="*/ 24 h 27"/>
                  <a:gd name="T38" fmla="*/ 21 w 29"/>
                  <a:gd name="T39" fmla="*/ 24 h 27"/>
                  <a:gd name="T40" fmla="*/ 19 w 29"/>
                  <a:gd name="T41" fmla="*/ 26 h 27"/>
                  <a:gd name="T42" fmla="*/ 17 w 29"/>
                  <a:gd name="T43" fmla="*/ 26 h 27"/>
                  <a:gd name="T44" fmla="*/ 15 w 29"/>
                  <a:gd name="T45" fmla="*/ 26 h 27"/>
                  <a:gd name="T46" fmla="*/ 13 w 29"/>
                  <a:gd name="T47" fmla="*/ 26 h 27"/>
                  <a:gd name="T48" fmla="*/ 11 w 29"/>
                  <a:gd name="T49" fmla="*/ 24 h 27"/>
                  <a:gd name="T50" fmla="*/ 9 w 29"/>
                  <a:gd name="T51" fmla="*/ 24 h 27"/>
                  <a:gd name="T52" fmla="*/ 6 w 29"/>
                  <a:gd name="T53" fmla="*/ 23 h 27"/>
                  <a:gd name="T54" fmla="*/ 4 w 29"/>
                  <a:gd name="T55" fmla="*/ 23 h 27"/>
                  <a:gd name="T56" fmla="*/ 2 w 29"/>
                  <a:gd name="T57" fmla="*/ 21 h 27"/>
                  <a:gd name="T58" fmla="*/ 0 w 29"/>
                  <a:gd name="T59" fmla="*/ 20 h 27"/>
                  <a:gd name="T60" fmla="*/ 0 w 29"/>
                  <a:gd name="T61" fmla="*/ 18 h 27"/>
                  <a:gd name="T62" fmla="*/ 0 w 29"/>
                  <a:gd name="T63" fmla="*/ 16 h 27"/>
                  <a:gd name="T64" fmla="*/ 1 w 29"/>
                  <a:gd name="T65" fmla="*/ 15 h 27"/>
                  <a:gd name="T66" fmla="*/ 3 w 29"/>
                  <a:gd name="T67" fmla="*/ 13 h 27"/>
                  <a:gd name="T68" fmla="*/ 5 w 29"/>
                  <a:gd name="T69" fmla="*/ 10 h 27"/>
                  <a:gd name="T70" fmla="*/ 8 w 29"/>
                  <a:gd name="T71" fmla="*/ 9 h 27"/>
                  <a:gd name="T72" fmla="*/ 11 w 29"/>
                  <a:gd name="T73" fmla="*/ 7 h 27"/>
                  <a:gd name="T74" fmla="*/ 14 w 29"/>
                  <a:gd name="T75" fmla="*/ 6 h 27"/>
                  <a:gd name="T76" fmla="*/ 16 w 29"/>
                  <a:gd name="T77" fmla="*/ 3 h 27"/>
                  <a:gd name="T78" fmla="*/ 18 w 29"/>
                  <a:gd name="T79" fmla="*/ 3 h 27"/>
                  <a:gd name="T80" fmla="*/ 20 w 29"/>
                  <a:gd name="T81" fmla="*/ 2 h 27"/>
                  <a:gd name="T82" fmla="*/ 22 w 29"/>
                  <a:gd name="T83" fmla="*/ 1 h 27"/>
                  <a:gd name="T84" fmla="*/ 24 w 29"/>
                  <a:gd name="T85" fmla="*/ 0 h 2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29"/>
                  <a:gd name="T130" fmla="*/ 0 h 27"/>
                  <a:gd name="T131" fmla="*/ 29 w 29"/>
                  <a:gd name="T132" fmla="*/ 27 h 2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29" h="27">
                    <a:moveTo>
                      <a:pt x="24" y="0"/>
                    </a:moveTo>
                    <a:lnTo>
                      <a:pt x="24" y="1"/>
                    </a:lnTo>
                    <a:lnTo>
                      <a:pt x="23" y="1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2" y="3"/>
                    </a:lnTo>
                    <a:lnTo>
                      <a:pt x="21" y="3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19" y="7"/>
                    </a:lnTo>
                    <a:lnTo>
                      <a:pt x="19" y="8"/>
                    </a:lnTo>
                    <a:lnTo>
                      <a:pt x="19" y="9"/>
                    </a:lnTo>
                    <a:lnTo>
                      <a:pt x="19" y="10"/>
                    </a:lnTo>
                    <a:lnTo>
                      <a:pt x="19" y="11"/>
                    </a:lnTo>
                    <a:lnTo>
                      <a:pt x="19" y="13"/>
                    </a:lnTo>
                    <a:lnTo>
                      <a:pt x="19" y="14"/>
                    </a:lnTo>
                    <a:lnTo>
                      <a:pt x="20" y="15"/>
                    </a:lnTo>
                    <a:lnTo>
                      <a:pt x="20" y="16"/>
                    </a:lnTo>
                    <a:lnTo>
                      <a:pt x="21" y="16"/>
                    </a:lnTo>
                    <a:lnTo>
                      <a:pt x="21" y="18"/>
                    </a:lnTo>
                    <a:lnTo>
                      <a:pt x="22" y="18"/>
                    </a:lnTo>
                    <a:lnTo>
                      <a:pt x="22" y="19"/>
                    </a:lnTo>
                    <a:lnTo>
                      <a:pt x="23" y="19"/>
                    </a:lnTo>
                    <a:lnTo>
                      <a:pt x="23" y="20"/>
                    </a:lnTo>
                    <a:lnTo>
                      <a:pt x="24" y="20"/>
                    </a:lnTo>
                    <a:lnTo>
                      <a:pt x="24" y="21"/>
                    </a:lnTo>
                    <a:lnTo>
                      <a:pt x="25" y="21"/>
                    </a:lnTo>
                    <a:lnTo>
                      <a:pt x="26" y="22"/>
                    </a:lnTo>
                    <a:lnTo>
                      <a:pt x="27" y="22"/>
                    </a:lnTo>
                    <a:lnTo>
                      <a:pt x="27" y="23"/>
                    </a:lnTo>
                    <a:lnTo>
                      <a:pt x="28" y="23"/>
                    </a:lnTo>
                    <a:lnTo>
                      <a:pt x="27" y="23"/>
                    </a:lnTo>
                    <a:lnTo>
                      <a:pt x="26" y="23"/>
                    </a:lnTo>
                    <a:lnTo>
                      <a:pt x="26" y="24"/>
                    </a:lnTo>
                    <a:lnTo>
                      <a:pt x="25" y="24"/>
                    </a:lnTo>
                    <a:lnTo>
                      <a:pt x="24" y="24"/>
                    </a:lnTo>
                    <a:lnTo>
                      <a:pt x="23" y="24"/>
                    </a:lnTo>
                    <a:lnTo>
                      <a:pt x="22" y="24"/>
                    </a:lnTo>
                    <a:lnTo>
                      <a:pt x="21" y="24"/>
                    </a:lnTo>
                    <a:lnTo>
                      <a:pt x="20" y="24"/>
                    </a:lnTo>
                    <a:lnTo>
                      <a:pt x="19" y="26"/>
                    </a:lnTo>
                    <a:lnTo>
                      <a:pt x="18" y="26"/>
                    </a:lnTo>
                    <a:lnTo>
                      <a:pt x="17" y="26"/>
                    </a:lnTo>
                    <a:lnTo>
                      <a:pt x="16" y="26"/>
                    </a:lnTo>
                    <a:lnTo>
                      <a:pt x="15" y="26"/>
                    </a:lnTo>
                    <a:lnTo>
                      <a:pt x="14" y="26"/>
                    </a:lnTo>
                    <a:lnTo>
                      <a:pt x="13" y="26"/>
                    </a:lnTo>
                    <a:lnTo>
                      <a:pt x="12" y="24"/>
                    </a:lnTo>
                    <a:lnTo>
                      <a:pt x="11" y="24"/>
                    </a:lnTo>
                    <a:lnTo>
                      <a:pt x="10" y="24"/>
                    </a:lnTo>
                    <a:lnTo>
                      <a:pt x="9" y="24"/>
                    </a:lnTo>
                    <a:lnTo>
                      <a:pt x="7" y="24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4" y="23"/>
                    </a:lnTo>
                    <a:lnTo>
                      <a:pt x="3" y="22"/>
                    </a:lnTo>
                    <a:lnTo>
                      <a:pt x="2" y="21"/>
                    </a:lnTo>
                    <a:lnTo>
                      <a:pt x="1" y="21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0" y="16"/>
                    </a:lnTo>
                    <a:lnTo>
                      <a:pt x="1" y="16"/>
                    </a:lnTo>
                    <a:lnTo>
                      <a:pt x="1" y="15"/>
                    </a:lnTo>
                    <a:lnTo>
                      <a:pt x="2" y="14"/>
                    </a:lnTo>
                    <a:lnTo>
                      <a:pt x="3" y="13"/>
                    </a:lnTo>
                    <a:lnTo>
                      <a:pt x="4" y="11"/>
                    </a:lnTo>
                    <a:lnTo>
                      <a:pt x="5" y="10"/>
                    </a:lnTo>
                    <a:lnTo>
                      <a:pt x="7" y="10"/>
                    </a:lnTo>
                    <a:lnTo>
                      <a:pt x="8" y="9"/>
                    </a:lnTo>
                    <a:lnTo>
                      <a:pt x="9" y="8"/>
                    </a:lnTo>
                    <a:lnTo>
                      <a:pt x="11" y="7"/>
                    </a:lnTo>
                    <a:lnTo>
                      <a:pt x="12" y="6"/>
                    </a:lnTo>
                    <a:lnTo>
                      <a:pt x="14" y="6"/>
                    </a:lnTo>
                    <a:lnTo>
                      <a:pt x="15" y="5"/>
                    </a:lnTo>
                    <a:lnTo>
                      <a:pt x="16" y="3"/>
                    </a:lnTo>
                    <a:lnTo>
                      <a:pt x="17" y="3"/>
                    </a:lnTo>
                    <a:lnTo>
                      <a:pt x="18" y="3"/>
                    </a:lnTo>
                    <a:lnTo>
                      <a:pt x="19" y="2"/>
                    </a:lnTo>
                    <a:lnTo>
                      <a:pt x="20" y="2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41" name="Freeform 229"/>
              <p:cNvSpPr>
                <a:spLocks/>
              </p:cNvSpPr>
              <p:nvPr/>
            </p:nvSpPr>
            <p:spPr bwMode="auto">
              <a:xfrm>
                <a:off x="3006" y="1713"/>
                <a:ext cx="36" cy="72"/>
              </a:xfrm>
              <a:custGeom>
                <a:avLst/>
                <a:gdLst>
                  <a:gd name="T0" fmla="*/ 17 w 28"/>
                  <a:gd name="T1" fmla="*/ 0 h 43"/>
                  <a:gd name="T2" fmla="*/ 19 w 28"/>
                  <a:gd name="T3" fmla="*/ 0 h 43"/>
                  <a:gd name="T4" fmla="*/ 21 w 28"/>
                  <a:gd name="T5" fmla="*/ 1 h 43"/>
                  <a:gd name="T6" fmla="*/ 23 w 28"/>
                  <a:gd name="T7" fmla="*/ 2 h 43"/>
                  <a:gd name="T8" fmla="*/ 24 w 28"/>
                  <a:gd name="T9" fmla="*/ 3 h 43"/>
                  <a:gd name="T10" fmla="*/ 25 w 28"/>
                  <a:gd name="T11" fmla="*/ 4 h 43"/>
                  <a:gd name="T12" fmla="*/ 26 w 28"/>
                  <a:gd name="T13" fmla="*/ 5 h 43"/>
                  <a:gd name="T14" fmla="*/ 26 w 28"/>
                  <a:gd name="T15" fmla="*/ 7 h 43"/>
                  <a:gd name="T16" fmla="*/ 26 w 28"/>
                  <a:gd name="T17" fmla="*/ 9 h 43"/>
                  <a:gd name="T18" fmla="*/ 27 w 28"/>
                  <a:gd name="T19" fmla="*/ 11 h 43"/>
                  <a:gd name="T20" fmla="*/ 27 w 28"/>
                  <a:gd name="T21" fmla="*/ 14 h 43"/>
                  <a:gd name="T22" fmla="*/ 27 w 28"/>
                  <a:gd name="T23" fmla="*/ 16 h 43"/>
                  <a:gd name="T24" fmla="*/ 27 w 28"/>
                  <a:gd name="T25" fmla="*/ 18 h 43"/>
                  <a:gd name="T26" fmla="*/ 27 w 28"/>
                  <a:gd name="T27" fmla="*/ 20 h 43"/>
                  <a:gd name="T28" fmla="*/ 27 w 28"/>
                  <a:gd name="T29" fmla="*/ 22 h 43"/>
                  <a:gd name="T30" fmla="*/ 26 w 28"/>
                  <a:gd name="T31" fmla="*/ 24 h 43"/>
                  <a:gd name="T32" fmla="*/ 25 w 28"/>
                  <a:gd name="T33" fmla="*/ 25 h 43"/>
                  <a:gd name="T34" fmla="*/ 25 w 28"/>
                  <a:gd name="T35" fmla="*/ 28 h 43"/>
                  <a:gd name="T36" fmla="*/ 23 w 28"/>
                  <a:gd name="T37" fmla="*/ 29 h 43"/>
                  <a:gd name="T38" fmla="*/ 22 w 28"/>
                  <a:gd name="T39" fmla="*/ 30 h 43"/>
                  <a:gd name="T40" fmla="*/ 20 w 28"/>
                  <a:gd name="T41" fmla="*/ 31 h 43"/>
                  <a:gd name="T42" fmla="*/ 18 w 28"/>
                  <a:gd name="T43" fmla="*/ 31 h 43"/>
                  <a:gd name="T44" fmla="*/ 16 w 28"/>
                  <a:gd name="T45" fmla="*/ 32 h 43"/>
                  <a:gd name="T46" fmla="*/ 14 w 28"/>
                  <a:gd name="T47" fmla="*/ 33 h 43"/>
                  <a:gd name="T48" fmla="*/ 13 w 28"/>
                  <a:gd name="T49" fmla="*/ 34 h 43"/>
                  <a:gd name="T50" fmla="*/ 11 w 28"/>
                  <a:gd name="T51" fmla="*/ 35 h 43"/>
                  <a:gd name="T52" fmla="*/ 9 w 28"/>
                  <a:gd name="T53" fmla="*/ 36 h 43"/>
                  <a:gd name="T54" fmla="*/ 8 w 28"/>
                  <a:gd name="T55" fmla="*/ 37 h 43"/>
                  <a:gd name="T56" fmla="*/ 6 w 28"/>
                  <a:gd name="T57" fmla="*/ 37 h 43"/>
                  <a:gd name="T58" fmla="*/ 4 w 28"/>
                  <a:gd name="T59" fmla="*/ 38 h 43"/>
                  <a:gd name="T60" fmla="*/ 2 w 28"/>
                  <a:gd name="T61" fmla="*/ 39 h 43"/>
                  <a:gd name="T62" fmla="*/ 1 w 28"/>
                  <a:gd name="T63" fmla="*/ 40 h 43"/>
                  <a:gd name="T64" fmla="*/ 0 w 28"/>
                  <a:gd name="T65" fmla="*/ 42 h 43"/>
                  <a:gd name="T66" fmla="*/ 1 w 28"/>
                  <a:gd name="T67" fmla="*/ 40 h 43"/>
                  <a:gd name="T68" fmla="*/ 3 w 28"/>
                  <a:gd name="T69" fmla="*/ 38 h 43"/>
                  <a:gd name="T70" fmla="*/ 5 w 28"/>
                  <a:gd name="T71" fmla="*/ 37 h 43"/>
                  <a:gd name="T72" fmla="*/ 7 w 28"/>
                  <a:gd name="T73" fmla="*/ 36 h 43"/>
                  <a:gd name="T74" fmla="*/ 9 w 28"/>
                  <a:gd name="T75" fmla="*/ 34 h 43"/>
                  <a:gd name="T76" fmla="*/ 12 w 28"/>
                  <a:gd name="T77" fmla="*/ 33 h 43"/>
                  <a:gd name="T78" fmla="*/ 13 w 28"/>
                  <a:gd name="T79" fmla="*/ 31 h 43"/>
                  <a:gd name="T80" fmla="*/ 15 w 28"/>
                  <a:gd name="T81" fmla="*/ 29 h 43"/>
                  <a:gd name="T82" fmla="*/ 17 w 28"/>
                  <a:gd name="T83" fmla="*/ 28 h 43"/>
                  <a:gd name="T84" fmla="*/ 18 w 28"/>
                  <a:gd name="T85" fmla="*/ 25 h 43"/>
                  <a:gd name="T86" fmla="*/ 20 w 28"/>
                  <a:gd name="T87" fmla="*/ 23 h 43"/>
                  <a:gd name="T88" fmla="*/ 21 w 28"/>
                  <a:gd name="T89" fmla="*/ 21 h 43"/>
                  <a:gd name="T90" fmla="*/ 21 w 28"/>
                  <a:gd name="T91" fmla="*/ 19 h 43"/>
                  <a:gd name="T92" fmla="*/ 21 w 28"/>
                  <a:gd name="T93" fmla="*/ 17 h 43"/>
                  <a:gd name="T94" fmla="*/ 21 w 28"/>
                  <a:gd name="T95" fmla="*/ 15 h 43"/>
                  <a:gd name="T96" fmla="*/ 21 w 28"/>
                  <a:gd name="T97" fmla="*/ 12 h 43"/>
                  <a:gd name="T98" fmla="*/ 20 w 28"/>
                  <a:gd name="T99" fmla="*/ 10 h 43"/>
                  <a:gd name="T100" fmla="*/ 20 w 28"/>
                  <a:gd name="T101" fmla="*/ 8 h 43"/>
                  <a:gd name="T102" fmla="*/ 19 w 28"/>
                  <a:gd name="T103" fmla="*/ 6 h 43"/>
                  <a:gd name="T104" fmla="*/ 18 w 28"/>
                  <a:gd name="T105" fmla="*/ 5 h 43"/>
                  <a:gd name="T106" fmla="*/ 18 w 28"/>
                  <a:gd name="T107" fmla="*/ 3 h 43"/>
                  <a:gd name="T108" fmla="*/ 17 w 28"/>
                  <a:gd name="T109" fmla="*/ 2 h 43"/>
                  <a:gd name="T110" fmla="*/ 16 w 28"/>
                  <a:gd name="T111" fmla="*/ 1 h 4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28"/>
                  <a:gd name="T169" fmla="*/ 0 h 43"/>
                  <a:gd name="T170" fmla="*/ 28 w 28"/>
                  <a:gd name="T171" fmla="*/ 43 h 4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28" h="43">
                    <a:moveTo>
                      <a:pt x="16" y="0"/>
                    </a:move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4" y="3"/>
                    </a:lnTo>
                    <a:lnTo>
                      <a:pt x="25" y="3"/>
                    </a:lnTo>
                    <a:lnTo>
                      <a:pt x="25" y="4"/>
                    </a:lnTo>
                    <a:lnTo>
                      <a:pt x="25" y="5"/>
                    </a:lnTo>
                    <a:lnTo>
                      <a:pt x="26" y="5"/>
                    </a:lnTo>
                    <a:lnTo>
                      <a:pt x="26" y="6"/>
                    </a:lnTo>
                    <a:lnTo>
                      <a:pt x="26" y="7"/>
                    </a:lnTo>
                    <a:lnTo>
                      <a:pt x="26" y="8"/>
                    </a:lnTo>
                    <a:lnTo>
                      <a:pt x="26" y="9"/>
                    </a:lnTo>
                    <a:lnTo>
                      <a:pt x="26" y="10"/>
                    </a:lnTo>
                    <a:lnTo>
                      <a:pt x="27" y="11"/>
                    </a:lnTo>
                    <a:lnTo>
                      <a:pt x="27" y="12"/>
                    </a:lnTo>
                    <a:lnTo>
                      <a:pt x="27" y="14"/>
                    </a:lnTo>
                    <a:lnTo>
                      <a:pt x="27" y="15"/>
                    </a:lnTo>
                    <a:lnTo>
                      <a:pt x="27" y="16"/>
                    </a:lnTo>
                    <a:lnTo>
                      <a:pt x="27" y="17"/>
                    </a:lnTo>
                    <a:lnTo>
                      <a:pt x="27" y="18"/>
                    </a:lnTo>
                    <a:lnTo>
                      <a:pt x="27" y="19"/>
                    </a:lnTo>
                    <a:lnTo>
                      <a:pt x="27" y="20"/>
                    </a:lnTo>
                    <a:lnTo>
                      <a:pt x="27" y="21"/>
                    </a:lnTo>
                    <a:lnTo>
                      <a:pt x="27" y="22"/>
                    </a:lnTo>
                    <a:lnTo>
                      <a:pt x="27" y="23"/>
                    </a:lnTo>
                    <a:lnTo>
                      <a:pt x="26" y="24"/>
                    </a:lnTo>
                    <a:lnTo>
                      <a:pt x="26" y="25"/>
                    </a:lnTo>
                    <a:lnTo>
                      <a:pt x="25" y="25"/>
                    </a:lnTo>
                    <a:lnTo>
                      <a:pt x="25" y="26"/>
                    </a:lnTo>
                    <a:lnTo>
                      <a:pt x="25" y="28"/>
                    </a:lnTo>
                    <a:lnTo>
                      <a:pt x="24" y="28"/>
                    </a:lnTo>
                    <a:lnTo>
                      <a:pt x="23" y="29"/>
                    </a:lnTo>
                    <a:lnTo>
                      <a:pt x="22" y="29"/>
                    </a:lnTo>
                    <a:lnTo>
                      <a:pt x="22" y="30"/>
                    </a:lnTo>
                    <a:lnTo>
                      <a:pt x="21" y="30"/>
                    </a:lnTo>
                    <a:lnTo>
                      <a:pt x="20" y="31"/>
                    </a:lnTo>
                    <a:lnTo>
                      <a:pt x="19" y="31"/>
                    </a:lnTo>
                    <a:lnTo>
                      <a:pt x="18" y="31"/>
                    </a:lnTo>
                    <a:lnTo>
                      <a:pt x="17" y="32"/>
                    </a:lnTo>
                    <a:lnTo>
                      <a:pt x="16" y="32"/>
                    </a:lnTo>
                    <a:lnTo>
                      <a:pt x="15" y="33"/>
                    </a:lnTo>
                    <a:lnTo>
                      <a:pt x="14" y="33"/>
                    </a:lnTo>
                    <a:lnTo>
                      <a:pt x="13" y="33"/>
                    </a:lnTo>
                    <a:lnTo>
                      <a:pt x="13" y="34"/>
                    </a:lnTo>
                    <a:lnTo>
                      <a:pt x="12" y="34"/>
                    </a:lnTo>
                    <a:lnTo>
                      <a:pt x="11" y="35"/>
                    </a:lnTo>
                    <a:lnTo>
                      <a:pt x="10" y="35"/>
                    </a:lnTo>
                    <a:lnTo>
                      <a:pt x="9" y="36"/>
                    </a:lnTo>
                    <a:lnTo>
                      <a:pt x="8" y="36"/>
                    </a:lnTo>
                    <a:lnTo>
                      <a:pt x="8" y="37"/>
                    </a:lnTo>
                    <a:lnTo>
                      <a:pt x="7" y="37"/>
                    </a:lnTo>
                    <a:lnTo>
                      <a:pt x="6" y="37"/>
                    </a:lnTo>
                    <a:lnTo>
                      <a:pt x="5" y="38"/>
                    </a:lnTo>
                    <a:lnTo>
                      <a:pt x="4" y="38"/>
                    </a:lnTo>
                    <a:lnTo>
                      <a:pt x="3" y="39"/>
                    </a:lnTo>
                    <a:lnTo>
                      <a:pt x="2" y="39"/>
                    </a:lnTo>
                    <a:lnTo>
                      <a:pt x="2" y="40"/>
                    </a:lnTo>
                    <a:lnTo>
                      <a:pt x="1" y="40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0"/>
                    </a:lnTo>
                    <a:lnTo>
                      <a:pt x="1" y="40"/>
                    </a:lnTo>
                    <a:lnTo>
                      <a:pt x="2" y="39"/>
                    </a:lnTo>
                    <a:lnTo>
                      <a:pt x="3" y="38"/>
                    </a:lnTo>
                    <a:lnTo>
                      <a:pt x="4" y="38"/>
                    </a:lnTo>
                    <a:lnTo>
                      <a:pt x="5" y="37"/>
                    </a:lnTo>
                    <a:lnTo>
                      <a:pt x="6" y="37"/>
                    </a:lnTo>
                    <a:lnTo>
                      <a:pt x="7" y="36"/>
                    </a:lnTo>
                    <a:lnTo>
                      <a:pt x="8" y="35"/>
                    </a:lnTo>
                    <a:lnTo>
                      <a:pt x="9" y="34"/>
                    </a:lnTo>
                    <a:lnTo>
                      <a:pt x="10" y="34"/>
                    </a:lnTo>
                    <a:lnTo>
                      <a:pt x="12" y="33"/>
                    </a:lnTo>
                    <a:lnTo>
                      <a:pt x="13" y="32"/>
                    </a:lnTo>
                    <a:lnTo>
                      <a:pt x="13" y="31"/>
                    </a:lnTo>
                    <a:lnTo>
                      <a:pt x="14" y="30"/>
                    </a:lnTo>
                    <a:lnTo>
                      <a:pt x="15" y="29"/>
                    </a:lnTo>
                    <a:lnTo>
                      <a:pt x="16" y="28"/>
                    </a:lnTo>
                    <a:lnTo>
                      <a:pt x="17" y="28"/>
                    </a:lnTo>
                    <a:lnTo>
                      <a:pt x="18" y="26"/>
                    </a:lnTo>
                    <a:lnTo>
                      <a:pt x="18" y="25"/>
                    </a:lnTo>
                    <a:lnTo>
                      <a:pt x="19" y="24"/>
                    </a:lnTo>
                    <a:lnTo>
                      <a:pt x="20" y="23"/>
                    </a:lnTo>
                    <a:lnTo>
                      <a:pt x="20" y="22"/>
                    </a:lnTo>
                    <a:lnTo>
                      <a:pt x="21" y="21"/>
                    </a:lnTo>
                    <a:lnTo>
                      <a:pt x="21" y="20"/>
                    </a:lnTo>
                    <a:lnTo>
                      <a:pt x="21" y="19"/>
                    </a:lnTo>
                    <a:lnTo>
                      <a:pt x="21" y="18"/>
                    </a:lnTo>
                    <a:lnTo>
                      <a:pt x="21" y="17"/>
                    </a:lnTo>
                    <a:lnTo>
                      <a:pt x="21" y="16"/>
                    </a:lnTo>
                    <a:lnTo>
                      <a:pt x="21" y="15"/>
                    </a:lnTo>
                    <a:lnTo>
                      <a:pt x="21" y="14"/>
                    </a:lnTo>
                    <a:lnTo>
                      <a:pt x="21" y="12"/>
                    </a:lnTo>
                    <a:lnTo>
                      <a:pt x="21" y="11"/>
                    </a:lnTo>
                    <a:lnTo>
                      <a:pt x="20" y="10"/>
                    </a:lnTo>
                    <a:lnTo>
                      <a:pt x="20" y="9"/>
                    </a:lnTo>
                    <a:lnTo>
                      <a:pt x="20" y="8"/>
                    </a:lnTo>
                    <a:lnTo>
                      <a:pt x="19" y="7"/>
                    </a:lnTo>
                    <a:lnTo>
                      <a:pt x="19" y="6"/>
                    </a:lnTo>
                    <a:lnTo>
                      <a:pt x="19" y="5"/>
                    </a:lnTo>
                    <a:lnTo>
                      <a:pt x="18" y="5"/>
                    </a:lnTo>
                    <a:lnTo>
                      <a:pt x="18" y="4"/>
                    </a:lnTo>
                    <a:lnTo>
                      <a:pt x="18" y="3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42" name="Freeform 230"/>
              <p:cNvSpPr>
                <a:spLocks/>
              </p:cNvSpPr>
              <p:nvPr/>
            </p:nvSpPr>
            <p:spPr bwMode="auto">
              <a:xfrm>
                <a:off x="2870" y="2581"/>
                <a:ext cx="96" cy="90"/>
              </a:xfrm>
              <a:custGeom>
                <a:avLst/>
                <a:gdLst>
                  <a:gd name="T0" fmla="*/ 0 w 74"/>
                  <a:gd name="T1" fmla="*/ 1 h 54"/>
                  <a:gd name="T2" fmla="*/ 0 w 74"/>
                  <a:gd name="T3" fmla="*/ 3 h 54"/>
                  <a:gd name="T4" fmla="*/ 2 w 74"/>
                  <a:gd name="T5" fmla="*/ 6 h 54"/>
                  <a:gd name="T6" fmla="*/ 3 w 74"/>
                  <a:gd name="T7" fmla="*/ 8 h 54"/>
                  <a:gd name="T8" fmla="*/ 6 w 74"/>
                  <a:gd name="T9" fmla="*/ 10 h 54"/>
                  <a:gd name="T10" fmla="*/ 9 w 74"/>
                  <a:gd name="T11" fmla="*/ 11 h 54"/>
                  <a:gd name="T12" fmla="*/ 11 w 74"/>
                  <a:gd name="T13" fmla="*/ 11 h 54"/>
                  <a:gd name="T14" fmla="*/ 15 w 74"/>
                  <a:gd name="T15" fmla="*/ 12 h 54"/>
                  <a:gd name="T16" fmla="*/ 20 w 74"/>
                  <a:gd name="T17" fmla="*/ 14 h 54"/>
                  <a:gd name="T18" fmla="*/ 24 w 74"/>
                  <a:gd name="T19" fmla="*/ 16 h 54"/>
                  <a:gd name="T20" fmla="*/ 30 w 74"/>
                  <a:gd name="T21" fmla="*/ 18 h 54"/>
                  <a:gd name="T22" fmla="*/ 35 w 74"/>
                  <a:gd name="T23" fmla="*/ 21 h 54"/>
                  <a:gd name="T24" fmla="*/ 40 w 74"/>
                  <a:gd name="T25" fmla="*/ 23 h 54"/>
                  <a:gd name="T26" fmla="*/ 45 w 74"/>
                  <a:gd name="T27" fmla="*/ 26 h 54"/>
                  <a:gd name="T28" fmla="*/ 50 w 74"/>
                  <a:gd name="T29" fmla="*/ 29 h 54"/>
                  <a:gd name="T30" fmla="*/ 53 w 74"/>
                  <a:gd name="T31" fmla="*/ 31 h 54"/>
                  <a:gd name="T32" fmla="*/ 56 w 74"/>
                  <a:gd name="T33" fmla="*/ 35 h 54"/>
                  <a:gd name="T34" fmla="*/ 59 w 74"/>
                  <a:gd name="T35" fmla="*/ 37 h 54"/>
                  <a:gd name="T36" fmla="*/ 61 w 74"/>
                  <a:gd name="T37" fmla="*/ 41 h 54"/>
                  <a:gd name="T38" fmla="*/ 63 w 74"/>
                  <a:gd name="T39" fmla="*/ 43 h 54"/>
                  <a:gd name="T40" fmla="*/ 65 w 74"/>
                  <a:gd name="T41" fmla="*/ 45 h 54"/>
                  <a:gd name="T42" fmla="*/ 67 w 74"/>
                  <a:gd name="T43" fmla="*/ 47 h 54"/>
                  <a:gd name="T44" fmla="*/ 70 w 74"/>
                  <a:gd name="T45" fmla="*/ 50 h 54"/>
                  <a:gd name="T46" fmla="*/ 72 w 74"/>
                  <a:gd name="T47" fmla="*/ 51 h 54"/>
                  <a:gd name="T48" fmla="*/ 72 w 74"/>
                  <a:gd name="T49" fmla="*/ 53 h 54"/>
                  <a:gd name="T50" fmla="*/ 71 w 74"/>
                  <a:gd name="T51" fmla="*/ 50 h 54"/>
                  <a:gd name="T52" fmla="*/ 70 w 74"/>
                  <a:gd name="T53" fmla="*/ 47 h 54"/>
                  <a:gd name="T54" fmla="*/ 68 w 74"/>
                  <a:gd name="T55" fmla="*/ 45 h 54"/>
                  <a:gd name="T56" fmla="*/ 66 w 74"/>
                  <a:gd name="T57" fmla="*/ 42 h 54"/>
                  <a:gd name="T58" fmla="*/ 63 w 74"/>
                  <a:gd name="T59" fmla="*/ 39 h 54"/>
                  <a:gd name="T60" fmla="*/ 61 w 74"/>
                  <a:gd name="T61" fmla="*/ 35 h 54"/>
                  <a:gd name="T62" fmla="*/ 57 w 74"/>
                  <a:gd name="T63" fmla="*/ 31 h 54"/>
                  <a:gd name="T64" fmla="*/ 52 w 74"/>
                  <a:gd name="T65" fmla="*/ 27 h 54"/>
                  <a:gd name="T66" fmla="*/ 48 w 74"/>
                  <a:gd name="T67" fmla="*/ 23 h 54"/>
                  <a:gd name="T68" fmla="*/ 43 w 74"/>
                  <a:gd name="T69" fmla="*/ 20 h 54"/>
                  <a:gd name="T70" fmla="*/ 40 w 74"/>
                  <a:gd name="T71" fmla="*/ 17 h 54"/>
                  <a:gd name="T72" fmla="*/ 36 w 74"/>
                  <a:gd name="T73" fmla="*/ 14 h 54"/>
                  <a:gd name="T74" fmla="*/ 32 w 74"/>
                  <a:gd name="T75" fmla="*/ 13 h 54"/>
                  <a:gd name="T76" fmla="*/ 29 w 74"/>
                  <a:gd name="T77" fmla="*/ 11 h 54"/>
                  <a:gd name="T78" fmla="*/ 26 w 74"/>
                  <a:gd name="T79" fmla="*/ 10 h 54"/>
                  <a:gd name="T80" fmla="*/ 23 w 74"/>
                  <a:gd name="T81" fmla="*/ 9 h 54"/>
                  <a:gd name="T82" fmla="*/ 20 w 74"/>
                  <a:gd name="T83" fmla="*/ 9 h 54"/>
                  <a:gd name="T84" fmla="*/ 18 w 74"/>
                  <a:gd name="T85" fmla="*/ 8 h 54"/>
                  <a:gd name="T86" fmla="*/ 15 w 74"/>
                  <a:gd name="T87" fmla="*/ 7 h 54"/>
                  <a:gd name="T88" fmla="*/ 12 w 74"/>
                  <a:gd name="T89" fmla="*/ 7 h 54"/>
                  <a:gd name="T90" fmla="*/ 10 w 74"/>
                  <a:gd name="T91" fmla="*/ 6 h 54"/>
                  <a:gd name="T92" fmla="*/ 7 w 74"/>
                  <a:gd name="T93" fmla="*/ 5 h 54"/>
                  <a:gd name="T94" fmla="*/ 5 w 74"/>
                  <a:gd name="T95" fmla="*/ 3 h 54"/>
                  <a:gd name="T96" fmla="*/ 2 w 74"/>
                  <a:gd name="T97" fmla="*/ 1 h 54"/>
                  <a:gd name="T98" fmla="*/ 0 w 74"/>
                  <a:gd name="T99" fmla="*/ 0 h 5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74"/>
                  <a:gd name="T151" fmla="*/ 0 h 54"/>
                  <a:gd name="T152" fmla="*/ 74 w 74"/>
                  <a:gd name="T153" fmla="*/ 54 h 5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74" h="54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3" y="8"/>
                    </a:lnTo>
                    <a:lnTo>
                      <a:pt x="4" y="8"/>
                    </a:lnTo>
                    <a:lnTo>
                      <a:pt x="5" y="9"/>
                    </a:lnTo>
                    <a:lnTo>
                      <a:pt x="6" y="10"/>
                    </a:lnTo>
                    <a:lnTo>
                      <a:pt x="7" y="10"/>
                    </a:lnTo>
                    <a:lnTo>
                      <a:pt x="8" y="10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2" y="12"/>
                    </a:lnTo>
                    <a:lnTo>
                      <a:pt x="14" y="12"/>
                    </a:lnTo>
                    <a:lnTo>
                      <a:pt x="15" y="12"/>
                    </a:lnTo>
                    <a:lnTo>
                      <a:pt x="17" y="13"/>
                    </a:lnTo>
                    <a:lnTo>
                      <a:pt x="18" y="13"/>
                    </a:lnTo>
                    <a:lnTo>
                      <a:pt x="20" y="14"/>
                    </a:lnTo>
                    <a:lnTo>
                      <a:pt x="21" y="14"/>
                    </a:lnTo>
                    <a:lnTo>
                      <a:pt x="22" y="15"/>
                    </a:lnTo>
                    <a:lnTo>
                      <a:pt x="24" y="16"/>
                    </a:lnTo>
                    <a:lnTo>
                      <a:pt x="26" y="16"/>
                    </a:lnTo>
                    <a:lnTo>
                      <a:pt x="28" y="17"/>
                    </a:lnTo>
                    <a:lnTo>
                      <a:pt x="30" y="18"/>
                    </a:lnTo>
                    <a:lnTo>
                      <a:pt x="31" y="18"/>
                    </a:lnTo>
                    <a:lnTo>
                      <a:pt x="33" y="20"/>
                    </a:lnTo>
                    <a:lnTo>
                      <a:pt x="35" y="21"/>
                    </a:lnTo>
                    <a:lnTo>
                      <a:pt x="36" y="22"/>
                    </a:lnTo>
                    <a:lnTo>
                      <a:pt x="38" y="23"/>
                    </a:lnTo>
                    <a:lnTo>
                      <a:pt x="40" y="23"/>
                    </a:lnTo>
                    <a:lnTo>
                      <a:pt x="41" y="24"/>
                    </a:lnTo>
                    <a:lnTo>
                      <a:pt x="43" y="25"/>
                    </a:lnTo>
                    <a:lnTo>
                      <a:pt x="45" y="26"/>
                    </a:lnTo>
                    <a:lnTo>
                      <a:pt x="46" y="27"/>
                    </a:lnTo>
                    <a:lnTo>
                      <a:pt x="48" y="28"/>
                    </a:lnTo>
                    <a:lnTo>
                      <a:pt x="50" y="29"/>
                    </a:lnTo>
                    <a:lnTo>
                      <a:pt x="51" y="30"/>
                    </a:lnTo>
                    <a:lnTo>
                      <a:pt x="52" y="31"/>
                    </a:lnTo>
                    <a:lnTo>
                      <a:pt x="53" y="31"/>
                    </a:lnTo>
                    <a:lnTo>
                      <a:pt x="54" y="32"/>
                    </a:lnTo>
                    <a:lnTo>
                      <a:pt x="55" y="34"/>
                    </a:lnTo>
                    <a:lnTo>
                      <a:pt x="56" y="35"/>
                    </a:lnTo>
                    <a:lnTo>
                      <a:pt x="57" y="36"/>
                    </a:lnTo>
                    <a:lnTo>
                      <a:pt x="58" y="36"/>
                    </a:lnTo>
                    <a:lnTo>
                      <a:pt x="59" y="37"/>
                    </a:lnTo>
                    <a:lnTo>
                      <a:pt x="60" y="39"/>
                    </a:lnTo>
                    <a:lnTo>
                      <a:pt x="61" y="40"/>
                    </a:lnTo>
                    <a:lnTo>
                      <a:pt x="61" y="41"/>
                    </a:lnTo>
                    <a:lnTo>
                      <a:pt x="62" y="42"/>
                    </a:lnTo>
                    <a:lnTo>
                      <a:pt x="63" y="43"/>
                    </a:lnTo>
                    <a:lnTo>
                      <a:pt x="63" y="44"/>
                    </a:lnTo>
                    <a:lnTo>
                      <a:pt x="64" y="44"/>
                    </a:lnTo>
                    <a:lnTo>
                      <a:pt x="65" y="45"/>
                    </a:lnTo>
                    <a:lnTo>
                      <a:pt x="65" y="46"/>
                    </a:lnTo>
                    <a:lnTo>
                      <a:pt x="66" y="46"/>
                    </a:lnTo>
                    <a:lnTo>
                      <a:pt x="67" y="47"/>
                    </a:lnTo>
                    <a:lnTo>
                      <a:pt x="68" y="49"/>
                    </a:lnTo>
                    <a:lnTo>
                      <a:pt x="69" y="49"/>
                    </a:lnTo>
                    <a:lnTo>
                      <a:pt x="70" y="50"/>
                    </a:lnTo>
                    <a:lnTo>
                      <a:pt x="71" y="50"/>
                    </a:lnTo>
                    <a:lnTo>
                      <a:pt x="71" y="51"/>
                    </a:lnTo>
                    <a:lnTo>
                      <a:pt x="72" y="51"/>
                    </a:lnTo>
                    <a:lnTo>
                      <a:pt x="72" y="53"/>
                    </a:lnTo>
                    <a:lnTo>
                      <a:pt x="73" y="53"/>
                    </a:lnTo>
                    <a:lnTo>
                      <a:pt x="72" y="53"/>
                    </a:lnTo>
                    <a:lnTo>
                      <a:pt x="72" y="51"/>
                    </a:lnTo>
                    <a:lnTo>
                      <a:pt x="72" y="50"/>
                    </a:lnTo>
                    <a:lnTo>
                      <a:pt x="71" y="50"/>
                    </a:lnTo>
                    <a:lnTo>
                      <a:pt x="71" y="49"/>
                    </a:lnTo>
                    <a:lnTo>
                      <a:pt x="70" y="47"/>
                    </a:lnTo>
                    <a:lnTo>
                      <a:pt x="69" y="47"/>
                    </a:lnTo>
                    <a:lnTo>
                      <a:pt x="69" y="46"/>
                    </a:lnTo>
                    <a:lnTo>
                      <a:pt x="68" y="45"/>
                    </a:lnTo>
                    <a:lnTo>
                      <a:pt x="67" y="44"/>
                    </a:lnTo>
                    <a:lnTo>
                      <a:pt x="67" y="43"/>
                    </a:lnTo>
                    <a:lnTo>
                      <a:pt x="66" y="42"/>
                    </a:lnTo>
                    <a:lnTo>
                      <a:pt x="65" y="41"/>
                    </a:lnTo>
                    <a:lnTo>
                      <a:pt x="64" y="40"/>
                    </a:lnTo>
                    <a:lnTo>
                      <a:pt x="63" y="39"/>
                    </a:lnTo>
                    <a:lnTo>
                      <a:pt x="62" y="37"/>
                    </a:lnTo>
                    <a:lnTo>
                      <a:pt x="62" y="36"/>
                    </a:lnTo>
                    <a:lnTo>
                      <a:pt x="61" y="35"/>
                    </a:lnTo>
                    <a:lnTo>
                      <a:pt x="60" y="34"/>
                    </a:lnTo>
                    <a:lnTo>
                      <a:pt x="58" y="32"/>
                    </a:lnTo>
                    <a:lnTo>
                      <a:pt x="57" y="31"/>
                    </a:lnTo>
                    <a:lnTo>
                      <a:pt x="55" y="29"/>
                    </a:lnTo>
                    <a:lnTo>
                      <a:pt x="54" y="28"/>
                    </a:lnTo>
                    <a:lnTo>
                      <a:pt x="52" y="27"/>
                    </a:lnTo>
                    <a:lnTo>
                      <a:pt x="52" y="26"/>
                    </a:lnTo>
                    <a:lnTo>
                      <a:pt x="50" y="24"/>
                    </a:lnTo>
                    <a:lnTo>
                      <a:pt x="48" y="23"/>
                    </a:lnTo>
                    <a:lnTo>
                      <a:pt x="47" y="22"/>
                    </a:lnTo>
                    <a:lnTo>
                      <a:pt x="45" y="21"/>
                    </a:lnTo>
                    <a:lnTo>
                      <a:pt x="43" y="20"/>
                    </a:lnTo>
                    <a:lnTo>
                      <a:pt x="42" y="18"/>
                    </a:lnTo>
                    <a:lnTo>
                      <a:pt x="41" y="17"/>
                    </a:lnTo>
                    <a:lnTo>
                      <a:pt x="40" y="17"/>
                    </a:lnTo>
                    <a:lnTo>
                      <a:pt x="38" y="16"/>
                    </a:lnTo>
                    <a:lnTo>
                      <a:pt x="37" y="15"/>
                    </a:lnTo>
                    <a:lnTo>
                      <a:pt x="36" y="14"/>
                    </a:lnTo>
                    <a:lnTo>
                      <a:pt x="34" y="14"/>
                    </a:lnTo>
                    <a:lnTo>
                      <a:pt x="33" y="13"/>
                    </a:lnTo>
                    <a:lnTo>
                      <a:pt x="32" y="13"/>
                    </a:lnTo>
                    <a:lnTo>
                      <a:pt x="31" y="12"/>
                    </a:lnTo>
                    <a:lnTo>
                      <a:pt x="30" y="12"/>
                    </a:lnTo>
                    <a:lnTo>
                      <a:pt x="29" y="11"/>
                    </a:lnTo>
                    <a:lnTo>
                      <a:pt x="28" y="11"/>
                    </a:lnTo>
                    <a:lnTo>
                      <a:pt x="27" y="11"/>
                    </a:lnTo>
                    <a:lnTo>
                      <a:pt x="26" y="10"/>
                    </a:lnTo>
                    <a:lnTo>
                      <a:pt x="25" y="10"/>
                    </a:lnTo>
                    <a:lnTo>
                      <a:pt x="24" y="10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9"/>
                    </a:lnTo>
                    <a:lnTo>
                      <a:pt x="20" y="9"/>
                    </a:lnTo>
                    <a:lnTo>
                      <a:pt x="20" y="8"/>
                    </a:lnTo>
                    <a:lnTo>
                      <a:pt x="19" y="8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6" y="8"/>
                    </a:lnTo>
                    <a:lnTo>
                      <a:pt x="15" y="7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5" y="3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43" name="Freeform 231"/>
              <p:cNvSpPr>
                <a:spLocks/>
              </p:cNvSpPr>
              <p:nvPr/>
            </p:nvSpPr>
            <p:spPr bwMode="auto">
              <a:xfrm>
                <a:off x="2734" y="1952"/>
                <a:ext cx="31" cy="40"/>
              </a:xfrm>
              <a:custGeom>
                <a:avLst/>
                <a:gdLst>
                  <a:gd name="T0" fmla="*/ 22 w 24"/>
                  <a:gd name="T1" fmla="*/ 19 h 24"/>
                  <a:gd name="T2" fmla="*/ 21 w 24"/>
                  <a:gd name="T3" fmla="*/ 20 h 24"/>
                  <a:gd name="T4" fmla="*/ 19 w 24"/>
                  <a:gd name="T5" fmla="*/ 21 h 24"/>
                  <a:gd name="T6" fmla="*/ 17 w 24"/>
                  <a:gd name="T7" fmla="*/ 23 h 24"/>
                  <a:gd name="T8" fmla="*/ 15 w 24"/>
                  <a:gd name="T9" fmla="*/ 23 h 24"/>
                  <a:gd name="T10" fmla="*/ 13 w 24"/>
                  <a:gd name="T11" fmla="*/ 23 h 24"/>
                  <a:gd name="T12" fmla="*/ 11 w 24"/>
                  <a:gd name="T13" fmla="*/ 23 h 24"/>
                  <a:gd name="T14" fmla="*/ 10 w 24"/>
                  <a:gd name="T15" fmla="*/ 21 h 24"/>
                  <a:gd name="T16" fmla="*/ 8 w 24"/>
                  <a:gd name="T17" fmla="*/ 20 h 24"/>
                  <a:gd name="T18" fmla="*/ 6 w 24"/>
                  <a:gd name="T19" fmla="*/ 18 h 24"/>
                  <a:gd name="T20" fmla="*/ 4 w 24"/>
                  <a:gd name="T21" fmla="*/ 17 h 24"/>
                  <a:gd name="T22" fmla="*/ 3 w 24"/>
                  <a:gd name="T23" fmla="*/ 15 h 24"/>
                  <a:gd name="T24" fmla="*/ 1 w 24"/>
                  <a:gd name="T25" fmla="*/ 13 h 24"/>
                  <a:gd name="T26" fmla="*/ 0 w 24"/>
                  <a:gd name="T27" fmla="*/ 10 h 24"/>
                  <a:gd name="T28" fmla="*/ 0 w 24"/>
                  <a:gd name="T29" fmla="*/ 8 h 24"/>
                  <a:gd name="T30" fmla="*/ 0 w 24"/>
                  <a:gd name="T31" fmla="*/ 6 h 24"/>
                  <a:gd name="T32" fmla="*/ 0 w 24"/>
                  <a:gd name="T33" fmla="*/ 4 h 24"/>
                  <a:gd name="T34" fmla="*/ 0 w 24"/>
                  <a:gd name="T35" fmla="*/ 2 h 24"/>
                  <a:gd name="T36" fmla="*/ 0 w 24"/>
                  <a:gd name="T37" fmla="*/ 1 h 24"/>
                  <a:gd name="T38" fmla="*/ 2 w 24"/>
                  <a:gd name="T39" fmla="*/ 1 h 24"/>
                  <a:gd name="T40" fmla="*/ 3 w 24"/>
                  <a:gd name="T41" fmla="*/ 0 h 24"/>
                  <a:gd name="T42" fmla="*/ 5 w 24"/>
                  <a:gd name="T43" fmla="*/ 1 h 24"/>
                  <a:gd name="T44" fmla="*/ 7 w 24"/>
                  <a:gd name="T45" fmla="*/ 1 h 24"/>
                  <a:gd name="T46" fmla="*/ 9 w 24"/>
                  <a:gd name="T47" fmla="*/ 1 h 24"/>
                  <a:gd name="T48" fmla="*/ 11 w 24"/>
                  <a:gd name="T49" fmla="*/ 1 h 24"/>
                  <a:gd name="T50" fmla="*/ 12 w 24"/>
                  <a:gd name="T51" fmla="*/ 2 h 24"/>
                  <a:gd name="T52" fmla="*/ 14 w 24"/>
                  <a:gd name="T53" fmla="*/ 2 h 24"/>
                  <a:gd name="T54" fmla="*/ 15 w 24"/>
                  <a:gd name="T55" fmla="*/ 2 h 24"/>
                  <a:gd name="T56" fmla="*/ 16 w 24"/>
                  <a:gd name="T57" fmla="*/ 4 h 24"/>
                  <a:gd name="T58" fmla="*/ 18 w 24"/>
                  <a:gd name="T59" fmla="*/ 4 h 24"/>
                  <a:gd name="T60" fmla="*/ 19 w 24"/>
                  <a:gd name="T61" fmla="*/ 5 h 24"/>
                  <a:gd name="T62" fmla="*/ 20 w 24"/>
                  <a:gd name="T63" fmla="*/ 6 h 24"/>
                  <a:gd name="T64" fmla="*/ 21 w 24"/>
                  <a:gd name="T65" fmla="*/ 8 h 24"/>
                  <a:gd name="T66" fmla="*/ 22 w 24"/>
                  <a:gd name="T67" fmla="*/ 10 h 24"/>
                  <a:gd name="T68" fmla="*/ 23 w 24"/>
                  <a:gd name="T69" fmla="*/ 12 h 24"/>
                  <a:gd name="T70" fmla="*/ 23 w 24"/>
                  <a:gd name="T71" fmla="*/ 14 h 24"/>
                  <a:gd name="T72" fmla="*/ 23 w 24"/>
                  <a:gd name="T73" fmla="*/ 16 h 24"/>
                  <a:gd name="T74" fmla="*/ 23 w 24"/>
                  <a:gd name="T75" fmla="*/ 18 h 2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"/>
                  <a:gd name="T115" fmla="*/ 0 h 24"/>
                  <a:gd name="T116" fmla="*/ 24 w 24"/>
                  <a:gd name="T117" fmla="*/ 24 h 2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" h="24">
                    <a:moveTo>
                      <a:pt x="23" y="19"/>
                    </a:moveTo>
                    <a:lnTo>
                      <a:pt x="22" y="19"/>
                    </a:lnTo>
                    <a:lnTo>
                      <a:pt x="22" y="20"/>
                    </a:lnTo>
                    <a:lnTo>
                      <a:pt x="21" y="20"/>
                    </a:lnTo>
                    <a:lnTo>
                      <a:pt x="20" y="21"/>
                    </a:lnTo>
                    <a:lnTo>
                      <a:pt x="19" y="21"/>
                    </a:lnTo>
                    <a:lnTo>
                      <a:pt x="18" y="23"/>
                    </a:lnTo>
                    <a:lnTo>
                      <a:pt x="17" y="23"/>
                    </a:lnTo>
                    <a:lnTo>
                      <a:pt x="16" y="23"/>
                    </a:lnTo>
                    <a:lnTo>
                      <a:pt x="15" y="23"/>
                    </a:lnTo>
                    <a:lnTo>
                      <a:pt x="14" y="23"/>
                    </a:lnTo>
                    <a:lnTo>
                      <a:pt x="13" y="23"/>
                    </a:lnTo>
                    <a:lnTo>
                      <a:pt x="12" y="23"/>
                    </a:lnTo>
                    <a:lnTo>
                      <a:pt x="11" y="23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8" y="20"/>
                    </a:lnTo>
                    <a:lnTo>
                      <a:pt x="7" y="19"/>
                    </a:lnTo>
                    <a:lnTo>
                      <a:pt x="6" y="18"/>
                    </a:lnTo>
                    <a:lnTo>
                      <a:pt x="5" y="17"/>
                    </a:lnTo>
                    <a:lnTo>
                      <a:pt x="4" y="17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2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18" y="5"/>
                    </a:lnTo>
                    <a:lnTo>
                      <a:pt x="19" y="5"/>
                    </a:lnTo>
                    <a:lnTo>
                      <a:pt x="19" y="6"/>
                    </a:lnTo>
                    <a:lnTo>
                      <a:pt x="20" y="6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22" y="9"/>
                    </a:lnTo>
                    <a:lnTo>
                      <a:pt x="22" y="10"/>
                    </a:lnTo>
                    <a:lnTo>
                      <a:pt x="22" y="12"/>
                    </a:lnTo>
                    <a:lnTo>
                      <a:pt x="23" y="12"/>
                    </a:lnTo>
                    <a:lnTo>
                      <a:pt x="23" y="13"/>
                    </a:lnTo>
                    <a:lnTo>
                      <a:pt x="23" y="14"/>
                    </a:lnTo>
                    <a:lnTo>
                      <a:pt x="23" y="15"/>
                    </a:lnTo>
                    <a:lnTo>
                      <a:pt x="23" y="16"/>
                    </a:lnTo>
                    <a:lnTo>
                      <a:pt x="23" y="17"/>
                    </a:lnTo>
                    <a:lnTo>
                      <a:pt x="23" y="18"/>
                    </a:lnTo>
                    <a:lnTo>
                      <a:pt x="23" y="19"/>
                    </a:lnTo>
                  </a:path>
                </a:pathLst>
              </a:custGeom>
              <a:solidFill>
                <a:srgbClr val="FFFA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44" name="Freeform 232"/>
              <p:cNvSpPr>
                <a:spLocks/>
              </p:cNvSpPr>
              <p:nvPr/>
            </p:nvSpPr>
            <p:spPr bwMode="auto">
              <a:xfrm>
                <a:off x="2749" y="2069"/>
                <a:ext cx="23" cy="41"/>
              </a:xfrm>
              <a:custGeom>
                <a:avLst/>
                <a:gdLst>
                  <a:gd name="T0" fmla="*/ 1 w 18"/>
                  <a:gd name="T1" fmla="*/ 19 h 24"/>
                  <a:gd name="T2" fmla="*/ 1 w 18"/>
                  <a:gd name="T3" fmla="*/ 18 h 24"/>
                  <a:gd name="T4" fmla="*/ 0 w 18"/>
                  <a:gd name="T5" fmla="*/ 16 h 24"/>
                  <a:gd name="T6" fmla="*/ 0 w 18"/>
                  <a:gd name="T7" fmla="*/ 15 h 24"/>
                  <a:gd name="T8" fmla="*/ 0 w 18"/>
                  <a:gd name="T9" fmla="*/ 14 h 24"/>
                  <a:gd name="T10" fmla="*/ 0 w 18"/>
                  <a:gd name="T11" fmla="*/ 13 h 24"/>
                  <a:gd name="T12" fmla="*/ 0 w 18"/>
                  <a:gd name="T13" fmla="*/ 12 h 24"/>
                  <a:gd name="T14" fmla="*/ 0 w 18"/>
                  <a:gd name="T15" fmla="*/ 11 h 24"/>
                  <a:gd name="T16" fmla="*/ 0 w 18"/>
                  <a:gd name="T17" fmla="*/ 10 h 24"/>
                  <a:gd name="T18" fmla="*/ 0 w 18"/>
                  <a:gd name="T19" fmla="*/ 9 h 24"/>
                  <a:gd name="T20" fmla="*/ 0 w 18"/>
                  <a:gd name="T21" fmla="*/ 8 h 24"/>
                  <a:gd name="T22" fmla="*/ 0 w 18"/>
                  <a:gd name="T23" fmla="*/ 7 h 24"/>
                  <a:gd name="T24" fmla="*/ 0 w 18"/>
                  <a:gd name="T25" fmla="*/ 6 h 24"/>
                  <a:gd name="T26" fmla="*/ 0 w 18"/>
                  <a:gd name="T27" fmla="*/ 5 h 24"/>
                  <a:gd name="T28" fmla="*/ 0 w 18"/>
                  <a:gd name="T29" fmla="*/ 4 h 24"/>
                  <a:gd name="T30" fmla="*/ 0 w 18"/>
                  <a:gd name="T31" fmla="*/ 3 h 24"/>
                  <a:gd name="T32" fmla="*/ 0 w 18"/>
                  <a:gd name="T33" fmla="*/ 2 h 24"/>
                  <a:gd name="T34" fmla="*/ 1 w 18"/>
                  <a:gd name="T35" fmla="*/ 1 h 24"/>
                  <a:gd name="T36" fmla="*/ 2 w 18"/>
                  <a:gd name="T37" fmla="*/ 1 h 24"/>
                  <a:gd name="T38" fmla="*/ 3 w 18"/>
                  <a:gd name="T39" fmla="*/ 0 h 24"/>
                  <a:gd name="T40" fmla="*/ 4 w 18"/>
                  <a:gd name="T41" fmla="*/ 0 h 24"/>
                  <a:gd name="T42" fmla="*/ 5 w 18"/>
                  <a:gd name="T43" fmla="*/ 0 h 24"/>
                  <a:gd name="T44" fmla="*/ 5 w 18"/>
                  <a:gd name="T45" fmla="*/ 1 h 24"/>
                  <a:gd name="T46" fmla="*/ 6 w 18"/>
                  <a:gd name="T47" fmla="*/ 1 h 24"/>
                  <a:gd name="T48" fmla="*/ 7 w 18"/>
                  <a:gd name="T49" fmla="*/ 1 h 24"/>
                  <a:gd name="T50" fmla="*/ 8 w 18"/>
                  <a:gd name="T51" fmla="*/ 1 h 24"/>
                  <a:gd name="T52" fmla="*/ 8 w 18"/>
                  <a:gd name="T53" fmla="*/ 2 h 24"/>
                  <a:gd name="T54" fmla="*/ 9 w 18"/>
                  <a:gd name="T55" fmla="*/ 2 h 24"/>
                  <a:gd name="T56" fmla="*/ 10 w 18"/>
                  <a:gd name="T57" fmla="*/ 3 h 24"/>
                  <a:gd name="T58" fmla="*/ 11 w 18"/>
                  <a:gd name="T59" fmla="*/ 4 h 24"/>
                  <a:gd name="T60" fmla="*/ 12 w 18"/>
                  <a:gd name="T61" fmla="*/ 5 h 24"/>
                  <a:gd name="T62" fmla="*/ 13 w 18"/>
                  <a:gd name="T63" fmla="*/ 6 h 24"/>
                  <a:gd name="T64" fmla="*/ 14 w 18"/>
                  <a:gd name="T65" fmla="*/ 7 h 24"/>
                  <a:gd name="T66" fmla="*/ 15 w 18"/>
                  <a:gd name="T67" fmla="*/ 8 h 24"/>
                  <a:gd name="T68" fmla="*/ 16 w 18"/>
                  <a:gd name="T69" fmla="*/ 9 h 24"/>
                  <a:gd name="T70" fmla="*/ 16 w 18"/>
                  <a:gd name="T71" fmla="*/ 10 h 24"/>
                  <a:gd name="T72" fmla="*/ 16 w 18"/>
                  <a:gd name="T73" fmla="*/ 11 h 24"/>
                  <a:gd name="T74" fmla="*/ 17 w 18"/>
                  <a:gd name="T75" fmla="*/ 12 h 24"/>
                  <a:gd name="T76" fmla="*/ 17 w 18"/>
                  <a:gd name="T77" fmla="*/ 13 h 24"/>
                  <a:gd name="T78" fmla="*/ 17 w 18"/>
                  <a:gd name="T79" fmla="*/ 14 h 24"/>
                  <a:gd name="T80" fmla="*/ 17 w 18"/>
                  <a:gd name="T81" fmla="*/ 15 h 24"/>
                  <a:gd name="T82" fmla="*/ 17 w 18"/>
                  <a:gd name="T83" fmla="*/ 16 h 24"/>
                  <a:gd name="T84" fmla="*/ 17 w 18"/>
                  <a:gd name="T85" fmla="*/ 18 h 24"/>
                  <a:gd name="T86" fmla="*/ 17 w 18"/>
                  <a:gd name="T87" fmla="*/ 19 h 24"/>
                  <a:gd name="T88" fmla="*/ 16 w 18"/>
                  <a:gd name="T89" fmla="*/ 19 h 24"/>
                  <a:gd name="T90" fmla="*/ 16 w 18"/>
                  <a:gd name="T91" fmla="*/ 20 h 24"/>
                  <a:gd name="T92" fmla="*/ 16 w 18"/>
                  <a:gd name="T93" fmla="*/ 21 h 24"/>
                  <a:gd name="T94" fmla="*/ 16 w 18"/>
                  <a:gd name="T95" fmla="*/ 23 h 24"/>
                  <a:gd name="T96" fmla="*/ 1 w 18"/>
                  <a:gd name="T97" fmla="*/ 19 h 2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8"/>
                  <a:gd name="T148" fmla="*/ 0 h 24"/>
                  <a:gd name="T149" fmla="*/ 18 w 18"/>
                  <a:gd name="T150" fmla="*/ 24 h 2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8" h="24">
                    <a:moveTo>
                      <a:pt x="1" y="19"/>
                    </a:moveTo>
                    <a:lnTo>
                      <a:pt x="1" y="18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0" y="3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3" y="6"/>
                    </a:lnTo>
                    <a:lnTo>
                      <a:pt x="14" y="7"/>
                    </a:lnTo>
                    <a:lnTo>
                      <a:pt x="15" y="8"/>
                    </a:lnTo>
                    <a:lnTo>
                      <a:pt x="16" y="9"/>
                    </a:lnTo>
                    <a:lnTo>
                      <a:pt x="16" y="10"/>
                    </a:lnTo>
                    <a:lnTo>
                      <a:pt x="16" y="11"/>
                    </a:lnTo>
                    <a:lnTo>
                      <a:pt x="17" y="12"/>
                    </a:lnTo>
                    <a:lnTo>
                      <a:pt x="17" y="13"/>
                    </a:lnTo>
                    <a:lnTo>
                      <a:pt x="17" y="14"/>
                    </a:lnTo>
                    <a:lnTo>
                      <a:pt x="17" y="15"/>
                    </a:lnTo>
                    <a:lnTo>
                      <a:pt x="17" y="16"/>
                    </a:lnTo>
                    <a:lnTo>
                      <a:pt x="17" y="18"/>
                    </a:lnTo>
                    <a:lnTo>
                      <a:pt x="17" y="19"/>
                    </a:lnTo>
                    <a:lnTo>
                      <a:pt x="16" y="19"/>
                    </a:lnTo>
                    <a:lnTo>
                      <a:pt x="16" y="20"/>
                    </a:lnTo>
                    <a:lnTo>
                      <a:pt x="16" y="21"/>
                    </a:lnTo>
                    <a:lnTo>
                      <a:pt x="16" y="23"/>
                    </a:lnTo>
                    <a:lnTo>
                      <a:pt x="1" y="19"/>
                    </a:lnTo>
                  </a:path>
                </a:pathLst>
              </a:custGeom>
              <a:solidFill>
                <a:srgbClr val="FFFA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45" name="Freeform 233"/>
              <p:cNvSpPr>
                <a:spLocks/>
              </p:cNvSpPr>
              <p:nvPr/>
            </p:nvSpPr>
            <p:spPr bwMode="auto">
              <a:xfrm>
                <a:off x="2744" y="2188"/>
                <a:ext cx="28" cy="42"/>
              </a:xfrm>
              <a:custGeom>
                <a:avLst/>
                <a:gdLst>
                  <a:gd name="T0" fmla="*/ 3 w 22"/>
                  <a:gd name="T1" fmla="*/ 18 h 25"/>
                  <a:gd name="T2" fmla="*/ 2 w 22"/>
                  <a:gd name="T3" fmla="*/ 16 h 25"/>
                  <a:gd name="T4" fmla="*/ 2 w 22"/>
                  <a:gd name="T5" fmla="*/ 14 h 25"/>
                  <a:gd name="T6" fmla="*/ 1 w 22"/>
                  <a:gd name="T7" fmla="*/ 13 h 25"/>
                  <a:gd name="T8" fmla="*/ 0 w 22"/>
                  <a:gd name="T9" fmla="*/ 11 h 25"/>
                  <a:gd name="T10" fmla="*/ 0 w 22"/>
                  <a:gd name="T11" fmla="*/ 9 h 25"/>
                  <a:gd name="T12" fmla="*/ 0 w 22"/>
                  <a:gd name="T13" fmla="*/ 7 h 25"/>
                  <a:gd name="T14" fmla="*/ 0 w 22"/>
                  <a:gd name="T15" fmla="*/ 5 h 25"/>
                  <a:gd name="T16" fmla="*/ 0 w 22"/>
                  <a:gd name="T17" fmla="*/ 4 h 25"/>
                  <a:gd name="T18" fmla="*/ 0 w 22"/>
                  <a:gd name="T19" fmla="*/ 2 h 25"/>
                  <a:gd name="T20" fmla="*/ 1 w 22"/>
                  <a:gd name="T21" fmla="*/ 1 h 25"/>
                  <a:gd name="T22" fmla="*/ 3 w 22"/>
                  <a:gd name="T23" fmla="*/ 1 h 25"/>
                  <a:gd name="T24" fmla="*/ 4 w 22"/>
                  <a:gd name="T25" fmla="*/ 0 h 25"/>
                  <a:gd name="T26" fmla="*/ 6 w 22"/>
                  <a:gd name="T27" fmla="*/ 0 h 25"/>
                  <a:gd name="T28" fmla="*/ 8 w 22"/>
                  <a:gd name="T29" fmla="*/ 0 h 25"/>
                  <a:gd name="T30" fmla="*/ 10 w 22"/>
                  <a:gd name="T31" fmla="*/ 0 h 25"/>
                  <a:gd name="T32" fmla="*/ 11 w 22"/>
                  <a:gd name="T33" fmla="*/ 0 h 25"/>
                  <a:gd name="T34" fmla="*/ 13 w 22"/>
                  <a:gd name="T35" fmla="*/ 1 h 25"/>
                  <a:gd name="T36" fmla="*/ 15 w 22"/>
                  <a:gd name="T37" fmla="*/ 1 h 25"/>
                  <a:gd name="T38" fmla="*/ 17 w 22"/>
                  <a:gd name="T39" fmla="*/ 2 h 25"/>
                  <a:gd name="T40" fmla="*/ 19 w 22"/>
                  <a:gd name="T41" fmla="*/ 3 h 25"/>
                  <a:gd name="T42" fmla="*/ 20 w 22"/>
                  <a:gd name="T43" fmla="*/ 5 h 25"/>
                  <a:gd name="T44" fmla="*/ 21 w 22"/>
                  <a:gd name="T45" fmla="*/ 6 h 25"/>
                  <a:gd name="T46" fmla="*/ 21 w 22"/>
                  <a:gd name="T47" fmla="*/ 8 h 25"/>
                  <a:gd name="T48" fmla="*/ 21 w 22"/>
                  <a:gd name="T49" fmla="*/ 10 h 25"/>
                  <a:gd name="T50" fmla="*/ 21 w 22"/>
                  <a:gd name="T51" fmla="*/ 12 h 25"/>
                  <a:gd name="T52" fmla="*/ 21 w 22"/>
                  <a:gd name="T53" fmla="*/ 14 h 25"/>
                  <a:gd name="T54" fmla="*/ 21 w 22"/>
                  <a:gd name="T55" fmla="*/ 16 h 25"/>
                  <a:gd name="T56" fmla="*/ 21 w 22"/>
                  <a:gd name="T57" fmla="*/ 19 h 25"/>
                  <a:gd name="T58" fmla="*/ 21 w 22"/>
                  <a:gd name="T59" fmla="*/ 21 h 25"/>
                  <a:gd name="T60" fmla="*/ 20 w 22"/>
                  <a:gd name="T61" fmla="*/ 22 h 25"/>
                  <a:gd name="T62" fmla="*/ 19 w 22"/>
                  <a:gd name="T63" fmla="*/ 22 h 25"/>
                  <a:gd name="T64" fmla="*/ 18 w 22"/>
                  <a:gd name="T65" fmla="*/ 24 h 25"/>
                  <a:gd name="T66" fmla="*/ 16 w 22"/>
                  <a:gd name="T67" fmla="*/ 24 h 25"/>
                  <a:gd name="T68" fmla="*/ 14 w 22"/>
                  <a:gd name="T69" fmla="*/ 22 h 25"/>
                  <a:gd name="T70" fmla="*/ 12 w 22"/>
                  <a:gd name="T71" fmla="*/ 22 h 25"/>
                  <a:gd name="T72" fmla="*/ 10 w 22"/>
                  <a:gd name="T73" fmla="*/ 22 h 25"/>
                  <a:gd name="T74" fmla="*/ 9 w 22"/>
                  <a:gd name="T75" fmla="*/ 22 h 25"/>
                  <a:gd name="T76" fmla="*/ 7 w 22"/>
                  <a:gd name="T77" fmla="*/ 21 h 25"/>
                  <a:gd name="T78" fmla="*/ 5 w 22"/>
                  <a:gd name="T79" fmla="*/ 20 h 25"/>
                  <a:gd name="T80" fmla="*/ 4 w 22"/>
                  <a:gd name="T81" fmla="*/ 19 h 2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2"/>
                  <a:gd name="T124" fmla="*/ 0 h 25"/>
                  <a:gd name="T125" fmla="*/ 22 w 22"/>
                  <a:gd name="T126" fmla="*/ 25 h 25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2" h="25">
                    <a:moveTo>
                      <a:pt x="3" y="19"/>
                    </a:moveTo>
                    <a:lnTo>
                      <a:pt x="3" y="18"/>
                    </a:lnTo>
                    <a:lnTo>
                      <a:pt x="2" y="18"/>
                    </a:lnTo>
                    <a:lnTo>
                      <a:pt x="2" y="16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1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  <a:lnTo>
                      <a:pt x="0" y="4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2" y="1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2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20" y="5"/>
                    </a:lnTo>
                    <a:lnTo>
                      <a:pt x="20" y="6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1" y="8"/>
                    </a:lnTo>
                    <a:lnTo>
                      <a:pt x="21" y="9"/>
                    </a:lnTo>
                    <a:lnTo>
                      <a:pt x="21" y="10"/>
                    </a:lnTo>
                    <a:lnTo>
                      <a:pt x="21" y="11"/>
                    </a:lnTo>
                    <a:lnTo>
                      <a:pt x="21" y="12"/>
                    </a:lnTo>
                    <a:lnTo>
                      <a:pt x="21" y="13"/>
                    </a:lnTo>
                    <a:lnTo>
                      <a:pt x="21" y="14"/>
                    </a:lnTo>
                    <a:lnTo>
                      <a:pt x="21" y="15"/>
                    </a:lnTo>
                    <a:lnTo>
                      <a:pt x="21" y="16"/>
                    </a:lnTo>
                    <a:lnTo>
                      <a:pt x="21" y="18"/>
                    </a:lnTo>
                    <a:lnTo>
                      <a:pt x="21" y="19"/>
                    </a:lnTo>
                    <a:lnTo>
                      <a:pt x="21" y="20"/>
                    </a:lnTo>
                    <a:lnTo>
                      <a:pt x="21" y="21"/>
                    </a:lnTo>
                    <a:lnTo>
                      <a:pt x="21" y="22"/>
                    </a:lnTo>
                    <a:lnTo>
                      <a:pt x="20" y="22"/>
                    </a:lnTo>
                    <a:lnTo>
                      <a:pt x="19" y="22"/>
                    </a:lnTo>
                    <a:lnTo>
                      <a:pt x="19" y="24"/>
                    </a:lnTo>
                    <a:lnTo>
                      <a:pt x="18" y="24"/>
                    </a:lnTo>
                    <a:lnTo>
                      <a:pt x="17" y="24"/>
                    </a:lnTo>
                    <a:lnTo>
                      <a:pt x="16" y="24"/>
                    </a:lnTo>
                    <a:lnTo>
                      <a:pt x="15" y="22"/>
                    </a:lnTo>
                    <a:lnTo>
                      <a:pt x="14" y="22"/>
                    </a:lnTo>
                    <a:lnTo>
                      <a:pt x="13" y="22"/>
                    </a:lnTo>
                    <a:lnTo>
                      <a:pt x="12" y="22"/>
                    </a:lnTo>
                    <a:lnTo>
                      <a:pt x="11" y="22"/>
                    </a:lnTo>
                    <a:lnTo>
                      <a:pt x="10" y="22"/>
                    </a:lnTo>
                    <a:lnTo>
                      <a:pt x="9" y="22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6" y="20"/>
                    </a:lnTo>
                    <a:lnTo>
                      <a:pt x="5" y="20"/>
                    </a:lnTo>
                    <a:lnTo>
                      <a:pt x="4" y="20"/>
                    </a:lnTo>
                    <a:lnTo>
                      <a:pt x="4" y="19"/>
                    </a:lnTo>
                    <a:lnTo>
                      <a:pt x="3" y="19"/>
                    </a:lnTo>
                  </a:path>
                </a:pathLst>
              </a:custGeom>
              <a:solidFill>
                <a:srgbClr val="FFFA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46" name="Freeform 234"/>
              <p:cNvSpPr>
                <a:spLocks/>
              </p:cNvSpPr>
              <p:nvPr/>
            </p:nvSpPr>
            <p:spPr bwMode="auto">
              <a:xfrm>
                <a:off x="2762" y="2285"/>
                <a:ext cx="25" cy="42"/>
              </a:xfrm>
              <a:custGeom>
                <a:avLst/>
                <a:gdLst>
                  <a:gd name="T0" fmla="*/ 1 w 20"/>
                  <a:gd name="T1" fmla="*/ 4 h 25"/>
                  <a:gd name="T2" fmla="*/ 2 w 20"/>
                  <a:gd name="T3" fmla="*/ 2 h 25"/>
                  <a:gd name="T4" fmla="*/ 3 w 20"/>
                  <a:gd name="T5" fmla="*/ 2 h 25"/>
                  <a:gd name="T6" fmla="*/ 4 w 20"/>
                  <a:gd name="T7" fmla="*/ 1 h 25"/>
                  <a:gd name="T8" fmla="*/ 6 w 20"/>
                  <a:gd name="T9" fmla="*/ 0 h 25"/>
                  <a:gd name="T10" fmla="*/ 8 w 20"/>
                  <a:gd name="T11" fmla="*/ 0 h 25"/>
                  <a:gd name="T12" fmla="*/ 9 w 20"/>
                  <a:gd name="T13" fmla="*/ 0 h 25"/>
                  <a:gd name="T14" fmla="*/ 11 w 20"/>
                  <a:gd name="T15" fmla="*/ 1 h 25"/>
                  <a:gd name="T16" fmla="*/ 12 w 20"/>
                  <a:gd name="T17" fmla="*/ 2 h 25"/>
                  <a:gd name="T18" fmla="*/ 13 w 20"/>
                  <a:gd name="T19" fmla="*/ 2 h 25"/>
                  <a:gd name="T20" fmla="*/ 15 w 20"/>
                  <a:gd name="T21" fmla="*/ 5 h 25"/>
                  <a:gd name="T22" fmla="*/ 16 w 20"/>
                  <a:gd name="T23" fmla="*/ 6 h 25"/>
                  <a:gd name="T24" fmla="*/ 17 w 20"/>
                  <a:gd name="T25" fmla="*/ 7 h 25"/>
                  <a:gd name="T26" fmla="*/ 17 w 20"/>
                  <a:gd name="T27" fmla="*/ 9 h 25"/>
                  <a:gd name="T28" fmla="*/ 19 w 20"/>
                  <a:gd name="T29" fmla="*/ 12 h 25"/>
                  <a:gd name="T30" fmla="*/ 19 w 20"/>
                  <a:gd name="T31" fmla="*/ 14 h 25"/>
                  <a:gd name="T32" fmla="*/ 17 w 20"/>
                  <a:gd name="T33" fmla="*/ 15 h 25"/>
                  <a:gd name="T34" fmla="*/ 17 w 20"/>
                  <a:gd name="T35" fmla="*/ 17 h 25"/>
                  <a:gd name="T36" fmla="*/ 16 w 20"/>
                  <a:gd name="T37" fmla="*/ 19 h 25"/>
                  <a:gd name="T38" fmla="*/ 15 w 20"/>
                  <a:gd name="T39" fmla="*/ 20 h 25"/>
                  <a:gd name="T40" fmla="*/ 14 w 20"/>
                  <a:gd name="T41" fmla="*/ 22 h 25"/>
                  <a:gd name="T42" fmla="*/ 13 w 20"/>
                  <a:gd name="T43" fmla="*/ 24 h 25"/>
                  <a:gd name="T44" fmla="*/ 11 w 20"/>
                  <a:gd name="T45" fmla="*/ 24 h 25"/>
                  <a:gd name="T46" fmla="*/ 9 w 20"/>
                  <a:gd name="T47" fmla="*/ 24 h 25"/>
                  <a:gd name="T48" fmla="*/ 8 w 20"/>
                  <a:gd name="T49" fmla="*/ 22 h 25"/>
                  <a:gd name="T50" fmla="*/ 6 w 20"/>
                  <a:gd name="T51" fmla="*/ 20 h 25"/>
                  <a:gd name="T52" fmla="*/ 4 w 20"/>
                  <a:gd name="T53" fmla="*/ 18 h 25"/>
                  <a:gd name="T54" fmla="*/ 3 w 20"/>
                  <a:gd name="T55" fmla="*/ 16 h 25"/>
                  <a:gd name="T56" fmla="*/ 2 w 20"/>
                  <a:gd name="T57" fmla="*/ 14 h 25"/>
                  <a:gd name="T58" fmla="*/ 1 w 20"/>
                  <a:gd name="T59" fmla="*/ 12 h 25"/>
                  <a:gd name="T60" fmla="*/ 1 w 20"/>
                  <a:gd name="T61" fmla="*/ 9 h 25"/>
                  <a:gd name="T62" fmla="*/ 0 w 20"/>
                  <a:gd name="T63" fmla="*/ 8 h 25"/>
                  <a:gd name="T64" fmla="*/ 0 w 20"/>
                  <a:gd name="T65" fmla="*/ 6 h 2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0"/>
                  <a:gd name="T100" fmla="*/ 0 h 25"/>
                  <a:gd name="T101" fmla="*/ 20 w 20"/>
                  <a:gd name="T102" fmla="*/ 25 h 25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0" h="25">
                    <a:moveTo>
                      <a:pt x="0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4"/>
                    </a:lnTo>
                    <a:lnTo>
                      <a:pt x="15" y="5"/>
                    </a:lnTo>
                    <a:lnTo>
                      <a:pt x="15" y="6"/>
                    </a:lnTo>
                    <a:lnTo>
                      <a:pt x="16" y="6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7" y="8"/>
                    </a:lnTo>
                    <a:lnTo>
                      <a:pt x="17" y="9"/>
                    </a:lnTo>
                    <a:lnTo>
                      <a:pt x="17" y="10"/>
                    </a:lnTo>
                    <a:lnTo>
                      <a:pt x="19" y="12"/>
                    </a:lnTo>
                    <a:lnTo>
                      <a:pt x="19" y="13"/>
                    </a:lnTo>
                    <a:lnTo>
                      <a:pt x="19" y="14"/>
                    </a:lnTo>
                    <a:lnTo>
                      <a:pt x="17" y="14"/>
                    </a:lnTo>
                    <a:lnTo>
                      <a:pt x="17" y="15"/>
                    </a:lnTo>
                    <a:lnTo>
                      <a:pt x="17" y="16"/>
                    </a:lnTo>
                    <a:lnTo>
                      <a:pt x="17" y="17"/>
                    </a:lnTo>
                    <a:lnTo>
                      <a:pt x="16" y="18"/>
                    </a:lnTo>
                    <a:lnTo>
                      <a:pt x="16" y="19"/>
                    </a:lnTo>
                    <a:lnTo>
                      <a:pt x="16" y="20"/>
                    </a:lnTo>
                    <a:lnTo>
                      <a:pt x="15" y="20"/>
                    </a:lnTo>
                    <a:lnTo>
                      <a:pt x="15" y="21"/>
                    </a:lnTo>
                    <a:lnTo>
                      <a:pt x="14" y="22"/>
                    </a:lnTo>
                    <a:lnTo>
                      <a:pt x="13" y="22"/>
                    </a:lnTo>
                    <a:lnTo>
                      <a:pt x="13" y="24"/>
                    </a:lnTo>
                    <a:lnTo>
                      <a:pt x="12" y="24"/>
                    </a:lnTo>
                    <a:lnTo>
                      <a:pt x="11" y="24"/>
                    </a:lnTo>
                    <a:lnTo>
                      <a:pt x="10" y="24"/>
                    </a:lnTo>
                    <a:lnTo>
                      <a:pt x="9" y="24"/>
                    </a:lnTo>
                    <a:lnTo>
                      <a:pt x="9" y="22"/>
                    </a:lnTo>
                    <a:lnTo>
                      <a:pt x="8" y="22"/>
                    </a:lnTo>
                    <a:lnTo>
                      <a:pt x="7" y="21"/>
                    </a:lnTo>
                    <a:lnTo>
                      <a:pt x="6" y="20"/>
                    </a:lnTo>
                    <a:lnTo>
                      <a:pt x="5" y="19"/>
                    </a:lnTo>
                    <a:lnTo>
                      <a:pt x="4" y="18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0" y="6"/>
                    </a:lnTo>
                    <a:lnTo>
                      <a:pt x="0" y="5"/>
                    </a:lnTo>
                  </a:path>
                </a:pathLst>
              </a:custGeom>
              <a:solidFill>
                <a:srgbClr val="FFFA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47" name="Freeform 235"/>
              <p:cNvSpPr>
                <a:spLocks/>
              </p:cNvSpPr>
              <p:nvPr/>
            </p:nvSpPr>
            <p:spPr bwMode="auto">
              <a:xfrm>
                <a:off x="2925" y="1935"/>
                <a:ext cx="32" cy="38"/>
              </a:xfrm>
              <a:custGeom>
                <a:avLst/>
                <a:gdLst>
                  <a:gd name="T0" fmla="*/ 0 w 25"/>
                  <a:gd name="T1" fmla="*/ 19 h 22"/>
                  <a:gd name="T2" fmla="*/ 0 w 25"/>
                  <a:gd name="T3" fmla="*/ 18 h 22"/>
                  <a:gd name="T4" fmla="*/ 0 w 25"/>
                  <a:gd name="T5" fmla="*/ 16 h 22"/>
                  <a:gd name="T6" fmla="*/ 0 w 25"/>
                  <a:gd name="T7" fmla="*/ 14 h 22"/>
                  <a:gd name="T8" fmla="*/ 0 w 25"/>
                  <a:gd name="T9" fmla="*/ 12 h 22"/>
                  <a:gd name="T10" fmla="*/ 0 w 25"/>
                  <a:gd name="T11" fmla="*/ 11 h 22"/>
                  <a:gd name="T12" fmla="*/ 1 w 25"/>
                  <a:gd name="T13" fmla="*/ 8 h 22"/>
                  <a:gd name="T14" fmla="*/ 2 w 25"/>
                  <a:gd name="T15" fmla="*/ 6 h 22"/>
                  <a:gd name="T16" fmla="*/ 4 w 25"/>
                  <a:gd name="T17" fmla="*/ 4 h 22"/>
                  <a:gd name="T18" fmla="*/ 5 w 25"/>
                  <a:gd name="T19" fmla="*/ 2 h 22"/>
                  <a:gd name="T20" fmla="*/ 7 w 25"/>
                  <a:gd name="T21" fmla="*/ 1 h 22"/>
                  <a:gd name="T22" fmla="*/ 8 w 25"/>
                  <a:gd name="T23" fmla="*/ 1 h 22"/>
                  <a:gd name="T24" fmla="*/ 10 w 25"/>
                  <a:gd name="T25" fmla="*/ 0 h 22"/>
                  <a:gd name="T26" fmla="*/ 12 w 25"/>
                  <a:gd name="T27" fmla="*/ 0 h 22"/>
                  <a:gd name="T28" fmla="*/ 14 w 25"/>
                  <a:gd name="T29" fmla="*/ 0 h 22"/>
                  <a:gd name="T30" fmla="*/ 16 w 25"/>
                  <a:gd name="T31" fmla="*/ 0 h 22"/>
                  <a:gd name="T32" fmla="*/ 16 w 25"/>
                  <a:gd name="T33" fmla="*/ 0 h 22"/>
                  <a:gd name="T34" fmla="*/ 18 w 25"/>
                  <a:gd name="T35" fmla="*/ 0 h 22"/>
                  <a:gd name="T36" fmla="*/ 20 w 25"/>
                  <a:gd name="T37" fmla="*/ 0 h 22"/>
                  <a:gd name="T38" fmla="*/ 22 w 25"/>
                  <a:gd name="T39" fmla="*/ 1 h 22"/>
                  <a:gd name="T40" fmla="*/ 23 w 25"/>
                  <a:gd name="T41" fmla="*/ 2 h 22"/>
                  <a:gd name="T42" fmla="*/ 24 w 25"/>
                  <a:gd name="T43" fmla="*/ 4 h 22"/>
                  <a:gd name="T44" fmla="*/ 24 w 25"/>
                  <a:gd name="T45" fmla="*/ 6 h 22"/>
                  <a:gd name="T46" fmla="*/ 24 w 25"/>
                  <a:gd name="T47" fmla="*/ 8 h 22"/>
                  <a:gd name="T48" fmla="*/ 23 w 25"/>
                  <a:gd name="T49" fmla="*/ 11 h 22"/>
                  <a:gd name="T50" fmla="*/ 22 w 25"/>
                  <a:gd name="T51" fmla="*/ 12 h 22"/>
                  <a:gd name="T52" fmla="*/ 21 w 25"/>
                  <a:gd name="T53" fmla="*/ 14 h 22"/>
                  <a:gd name="T54" fmla="*/ 19 w 25"/>
                  <a:gd name="T55" fmla="*/ 15 h 22"/>
                  <a:gd name="T56" fmla="*/ 17 w 25"/>
                  <a:gd name="T57" fmla="*/ 16 h 22"/>
                  <a:gd name="T58" fmla="*/ 16 w 25"/>
                  <a:gd name="T59" fmla="*/ 17 h 22"/>
                  <a:gd name="T60" fmla="*/ 15 w 25"/>
                  <a:gd name="T61" fmla="*/ 18 h 22"/>
                  <a:gd name="T62" fmla="*/ 13 w 25"/>
                  <a:gd name="T63" fmla="*/ 19 h 22"/>
                  <a:gd name="T64" fmla="*/ 11 w 25"/>
                  <a:gd name="T65" fmla="*/ 21 h 22"/>
                  <a:gd name="T66" fmla="*/ 9 w 25"/>
                  <a:gd name="T67" fmla="*/ 21 h 22"/>
                  <a:gd name="T68" fmla="*/ 8 w 25"/>
                  <a:gd name="T69" fmla="*/ 21 h 22"/>
                  <a:gd name="T70" fmla="*/ 6 w 25"/>
                  <a:gd name="T71" fmla="*/ 21 h 22"/>
                  <a:gd name="T72" fmla="*/ 4 w 25"/>
                  <a:gd name="T73" fmla="*/ 21 h 22"/>
                  <a:gd name="T74" fmla="*/ 2 w 25"/>
                  <a:gd name="T75" fmla="*/ 21 h 22"/>
                  <a:gd name="T76" fmla="*/ 0 w 25"/>
                  <a:gd name="T77" fmla="*/ 21 h 2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5"/>
                  <a:gd name="T118" fmla="*/ 0 h 22"/>
                  <a:gd name="T119" fmla="*/ 25 w 25"/>
                  <a:gd name="T120" fmla="*/ 22 h 22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5" h="22">
                    <a:moveTo>
                      <a:pt x="0" y="21"/>
                    </a:moveTo>
                    <a:lnTo>
                      <a:pt x="0" y="19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9"/>
                    </a:lnTo>
                    <a:lnTo>
                      <a:pt x="1" y="8"/>
                    </a:lnTo>
                    <a:lnTo>
                      <a:pt x="1" y="7"/>
                    </a:lnTo>
                    <a:lnTo>
                      <a:pt x="2" y="6"/>
                    </a:lnTo>
                    <a:lnTo>
                      <a:pt x="3" y="5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5" y="0"/>
                    </a:lnTo>
                    <a:lnTo>
                      <a:pt x="16" y="0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3" y="2"/>
                    </a:lnTo>
                    <a:lnTo>
                      <a:pt x="24" y="2"/>
                    </a:lnTo>
                    <a:lnTo>
                      <a:pt x="24" y="4"/>
                    </a:lnTo>
                    <a:lnTo>
                      <a:pt x="24" y="5"/>
                    </a:lnTo>
                    <a:lnTo>
                      <a:pt x="24" y="6"/>
                    </a:lnTo>
                    <a:lnTo>
                      <a:pt x="24" y="7"/>
                    </a:lnTo>
                    <a:lnTo>
                      <a:pt x="24" y="8"/>
                    </a:lnTo>
                    <a:lnTo>
                      <a:pt x="23" y="9"/>
                    </a:lnTo>
                    <a:lnTo>
                      <a:pt x="23" y="11"/>
                    </a:lnTo>
                    <a:lnTo>
                      <a:pt x="22" y="11"/>
                    </a:lnTo>
                    <a:lnTo>
                      <a:pt x="22" y="12"/>
                    </a:lnTo>
                    <a:lnTo>
                      <a:pt x="21" y="12"/>
                    </a:lnTo>
                    <a:lnTo>
                      <a:pt x="21" y="14"/>
                    </a:lnTo>
                    <a:lnTo>
                      <a:pt x="20" y="14"/>
                    </a:lnTo>
                    <a:lnTo>
                      <a:pt x="19" y="15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7" y="17"/>
                    </a:lnTo>
                    <a:lnTo>
                      <a:pt x="16" y="17"/>
                    </a:lnTo>
                    <a:lnTo>
                      <a:pt x="16" y="18"/>
                    </a:lnTo>
                    <a:lnTo>
                      <a:pt x="15" y="18"/>
                    </a:lnTo>
                    <a:lnTo>
                      <a:pt x="14" y="19"/>
                    </a:lnTo>
                    <a:lnTo>
                      <a:pt x="13" y="19"/>
                    </a:lnTo>
                    <a:lnTo>
                      <a:pt x="12" y="19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9" y="21"/>
                    </a:lnTo>
                    <a:lnTo>
                      <a:pt x="8" y="21"/>
                    </a:lnTo>
                    <a:lnTo>
                      <a:pt x="7" y="21"/>
                    </a:lnTo>
                    <a:lnTo>
                      <a:pt x="6" y="21"/>
                    </a:lnTo>
                    <a:lnTo>
                      <a:pt x="5" y="21"/>
                    </a:lnTo>
                    <a:lnTo>
                      <a:pt x="4" y="21"/>
                    </a:lnTo>
                    <a:lnTo>
                      <a:pt x="3" y="21"/>
                    </a:lnTo>
                    <a:lnTo>
                      <a:pt x="2" y="21"/>
                    </a:lnTo>
                    <a:lnTo>
                      <a:pt x="1" y="21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FFFA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48" name="Freeform 236"/>
              <p:cNvSpPr>
                <a:spLocks/>
              </p:cNvSpPr>
              <p:nvPr/>
            </p:nvSpPr>
            <p:spPr bwMode="auto">
              <a:xfrm>
                <a:off x="2910" y="2059"/>
                <a:ext cx="27" cy="40"/>
              </a:xfrm>
              <a:custGeom>
                <a:avLst/>
                <a:gdLst>
                  <a:gd name="T0" fmla="*/ 0 w 21"/>
                  <a:gd name="T1" fmla="*/ 21 h 24"/>
                  <a:gd name="T2" fmla="*/ 0 w 21"/>
                  <a:gd name="T3" fmla="*/ 19 h 24"/>
                  <a:gd name="T4" fmla="*/ 0 w 21"/>
                  <a:gd name="T5" fmla="*/ 17 h 24"/>
                  <a:gd name="T6" fmla="*/ 0 w 21"/>
                  <a:gd name="T7" fmla="*/ 15 h 24"/>
                  <a:gd name="T8" fmla="*/ 0 w 21"/>
                  <a:gd name="T9" fmla="*/ 13 h 24"/>
                  <a:gd name="T10" fmla="*/ 1 w 21"/>
                  <a:gd name="T11" fmla="*/ 11 h 24"/>
                  <a:gd name="T12" fmla="*/ 1 w 21"/>
                  <a:gd name="T13" fmla="*/ 9 h 24"/>
                  <a:gd name="T14" fmla="*/ 2 w 21"/>
                  <a:gd name="T15" fmla="*/ 7 h 24"/>
                  <a:gd name="T16" fmla="*/ 3 w 21"/>
                  <a:gd name="T17" fmla="*/ 4 h 24"/>
                  <a:gd name="T18" fmla="*/ 4 w 21"/>
                  <a:gd name="T19" fmla="*/ 2 h 24"/>
                  <a:gd name="T20" fmla="*/ 6 w 21"/>
                  <a:gd name="T21" fmla="*/ 1 h 24"/>
                  <a:gd name="T22" fmla="*/ 8 w 21"/>
                  <a:gd name="T23" fmla="*/ 1 h 24"/>
                  <a:gd name="T24" fmla="*/ 10 w 21"/>
                  <a:gd name="T25" fmla="*/ 0 h 24"/>
                  <a:gd name="T26" fmla="*/ 11 w 21"/>
                  <a:gd name="T27" fmla="*/ 0 h 24"/>
                  <a:gd name="T28" fmla="*/ 13 w 21"/>
                  <a:gd name="T29" fmla="*/ 0 h 24"/>
                  <a:gd name="T30" fmla="*/ 14 w 21"/>
                  <a:gd name="T31" fmla="*/ 1 h 24"/>
                  <a:gd name="T32" fmla="*/ 16 w 21"/>
                  <a:gd name="T33" fmla="*/ 1 h 24"/>
                  <a:gd name="T34" fmla="*/ 17 w 21"/>
                  <a:gd name="T35" fmla="*/ 1 h 24"/>
                  <a:gd name="T36" fmla="*/ 18 w 21"/>
                  <a:gd name="T37" fmla="*/ 2 h 24"/>
                  <a:gd name="T38" fmla="*/ 19 w 21"/>
                  <a:gd name="T39" fmla="*/ 3 h 24"/>
                  <a:gd name="T40" fmla="*/ 20 w 21"/>
                  <a:gd name="T41" fmla="*/ 4 h 24"/>
                  <a:gd name="T42" fmla="*/ 20 w 21"/>
                  <a:gd name="T43" fmla="*/ 7 h 24"/>
                  <a:gd name="T44" fmla="*/ 19 w 21"/>
                  <a:gd name="T45" fmla="*/ 9 h 24"/>
                  <a:gd name="T46" fmla="*/ 19 w 21"/>
                  <a:gd name="T47" fmla="*/ 11 h 24"/>
                  <a:gd name="T48" fmla="*/ 18 w 21"/>
                  <a:gd name="T49" fmla="*/ 13 h 24"/>
                  <a:gd name="T50" fmla="*/ 16 w 21"/>
                  <a:gd name="T51" fmla="*/ 14 h 24"/>
                  <a:gd name="T52" fmla="*/ 15 w 21"/>
                  <a:gd name="T53" fmla="*/ 16 h 24"/>
                  <a:gd name="T54" fmla="*/ 14 w 21"/>
                  <a:gd name="T55" fmla="*/ 17 h 24"/>
                  <a:gd name="T56" fmla="*/ 12 w 21"/>
                  <a:gd name="T57" fmla="*/ 18 h 24"/>
                  <a:gd name="T58" fmla="*/ 10 w 21"/>
                  <a:gd name="T59" fmla="*/ 19 h 24"/>
                  <a:gd name="T60" fmla="*/ 9 w 21"/>
                  <a:gd name="T61" fmla="*/ 19 h 24"/>
                  <a:gd name="T62" fmla="*/ 7 w 21"/>
                  <a:gd name="T63" fmla="*/ 20 h 24"/>
                  <a:gd name="T64" fmla="*/ 5 w 21"/>
                  <a:gd name="T65" fmla="*/ 21 h 24"/>
                  <a:gd name="T66" fmla="*/ 3 w 21"/>
                  <a:gd name="T67" fmla="*/ 21 h 24"/>
                  <a:gd name="T68" fmla="*/ 1 w 21"/>
                  <a:gd name="T69" fmla="*/ 23 h 24"/>
                  <a:gd name="T70" fmla="*/ 0 w 21"/>
                  <a:gd name="T71" fmla="*/ 23 h 2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21"/>
                  <a:gd name="T109" fmla="*/ 0 h 24"/>
                  <a:gd name="T110" fmla="*/ 21 w 21"/>
                  <a:gd name="T111" fmla="*/ 24 h 2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21" h="24">
                    <a:moveTo>
                      <a:pt x="0" y="23"/>
                    </a:moveTo>
                    <a:lnTo>
                      <a:pt x="0" y="21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8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1" y="11"/>
                    </a:lnTo>
                    <a:lnTo>
                      <a:pt x="1" y="10"/>
                    </a:lnTo>
                    <a:lnTo>
                      <a:pt x="1" y="9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3" y="4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5" y="2"/>
                    </a:lnTo>
                    <a:lnTo>
                      <a:pt x="6" y="1"/>
                    </a:lnTo>
                    <a:lnTo>
                      <a:pt x="7" y="1"/>
                    </a:lnTo>
                    <a:lnTo>
                      <a:pt x="8" y="1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19" y="3"/>
                    </a:lnTo>
                    <a:lnTo>
                      <a:pt x="20" y="3"/>
                    </a:lnTo>
                    <a:lnTo>
                      <a:pt x="20" y="4"/>
                    </a:lnTo>
                    <a:lnTo>
                      <a:pt x="20" y="6"/>
                    </a:lnTo>
                    <a:lnTo>
                      <a:pt x="20" y="7"/>
                    </a:lnTo>
                    <a:lnTo>
                      <a:pt x="19" y="8"/>
                    </a:lnTo>
                    <a:lnTo>
                      <a:pt x="19" y="9"/>
                    </a:lnTo>
                    <a:lnTo>
                      <a:pt x="19" y="10"/>
                    </a:lnTo>
                    <a:lnTo>
                      <a:pt x="19" y="11"/>
                    </a:lnTo>
                    <a:lnTo>
                      <a:pt x="18" y="12"/>
                    </a:lnTo>
                    <a:lnTo>
                      <a:pt x="18" y="13"/>
                    </a:lnTo>
                    <a:lnTo>
                      <a:pt x="17" y="14"/>
                    </a:lnTo>
                    <a:lnTo>
                      <a:pt x="16" y="14"/>
                    </a:lnTo>
                    <a:lnTo>
                      <a:pt x="16" y="15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4" y="17"/>
                    </a:lnTo>
                    <a:lnTo>
                      <a:pt x="13" y="17"/>
                    </a:lnTo>
                    <a:lnTo>
                      <a:pt x="12" y="18"/>
                    </a:lnTo>
                    <a:lnTo>
                      <a:pt x="11" y="18"/>
                    </a:lnTo>
                    <a:lnTo>
                      <a:pt x="10" y="19"/>
                    </a:lnTo>
                    <a:lnTo>
                      <a:pt x="9" y="19"/>
                    </a:lnTo>
                    <a:lnTo>
                      <a:pt x="8" y="20"/>
                    </a:lnTo>
                    <a:lnTo>
                      <a:pt x="7" y="20"/>
                    </a:lnTo>
                    <a:lnTo>
                      <a:pt x="6" y="20"/>
                    </a:lnTo>
                    <a:lnTo>
                      <a:pt x="5" y="21"/>
                    </a:lnTo>
                    <a:lnTo>
                      <a:pt x="4" y="21"/>
                    </a:lnTo>
                    <a:lnTo>
                      <a:pt x="3" y="21"/>
                    </a:lnTo>
                    <a:lnTo>
                      <a:pt x="2" y="23"/>
                    </a:lnTo>
                    <a:lnTo>
                      <a:pt x="1" y="23"/>
                    </a:lnTo>
                    <a:lnTo>
                      <a:pt x="0" y="23"/>
                    </a:lnTo>
                  </a:path>
                </a:pathLst>
              </a:custGeom>
              <a:solidFill>
                <a:srgbClr val="FFFA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49" name="Freeform 237"/>
              <p:cNvSpPr>
                <a:spLocks/>
              </p:cNvSpPr>
              <p:nvPr/>
            </p:nvSpPr>
            <p:spPr bwMode="auto">
              <a:xfrm>
                <a:off x="2908" y="2171"/>
                <a:ext cx="32" cy="52"/>
              </a:xfrm>
              <a:custGeom>
                <a:avLst/>
                <a:gdLst>
                  <a:gd name="T0" fmla="*/ 0 w 24"/>
                  <a:gd name="T1" fmla="*/ 17 h 31"/>
                  <a:gd name="T2" fmla="*/ 0 w 24"/>
                  <a:gd name="T3" fmla="*/ 13 h 31"/>
                  <a:gd name="T4" fmla="*/ 0 w 24"/>
                  <a:gd name="T5" fmla="*/ 11 h 31"/>
                  <a:gd name="T6" fmla="*/ 0 w 24"/>
                  <a:gd name="T7" fmla="*/ 10 h 31"/>
                  <a:gd name="T8" fmla="*/ 1 w 24"/>
                  <a:gd name="T9" fmla="*/ 8 h 31"/>
                  <a:gd name="T10" fmla="*/ 3 w 24"/>
                  <a:gd name="T11" fmla="*/ 7 h 31"/>
                  <a:gd name="T12" fmla="*/ 4 w 24"/>
                  <a:gd name="T13" fmla="*/ 5 h 31"/>
                  <a:gd name="T14" fmla="*/ 6 w 24"/>
                  <a:gd name="T15" fmla="*/ 4 h 31"/>
                  <a:gd name="T16" fmla="*/ 8 w 24"/>
                  <a:gd name="T17" fmla="*/ 3 h 31"/>
                  <a:gd name="T18" fmla="*/ 10 w 24"/>
                  <a:gd name="T19" fmla="*/ 3 h 31"/>
                  <a:gd name="T20" fmla="*/ 12 w 24"/>
                  <a:gd name="T21" fmla="*/ 2 h 31"/>
                  <a:gd name="T22" fmla="*/ 14 w 24"/>
                  <a:gd name="T23" fmla="*/ 1 h 31"/>
                  <a:gd name="T24" fmla="*/ 16 w 24"/>
                  <a:gd name="T25" fmla="*/ 1 h 31"/>
                  <a:gd name="T26" fmla="*/ 18 w 24"/>
                  <a:gd name="T27" fmla="*/ 1 h 31"/>
                  <a:gd name="T28" fmla="*/ 20 w 24"/>
                  <a:gd name="T29" fmla="*/ 0 h 31"/>
                  <a:gd name="T30" fmla="*/ 22 w 24"/>
                  <a:gd name="T31" fmla="*/ 0 h 31"/>
                  <a:gd name="T32" fmla="*/ 23 w 24"/>
                  <a:gd name="T33" fmla="*/ 2 h 31"/>
                  <a:gd name="T34" fmla="*/ 23 w 24"/>
                  <a:gd name="T35" fmla="*/ 4 h 31"/>
                  <a:gd name="T36" fmla="*/ 22 w 24"/>
                  <a:gd name="T37" fmla="*/ 7 h 31"/>
                  <a:gd name="T38" fmla="*/ 22 w 24"/>
                  <a:gd name="T39" fmla="*/ 10 h 31"/>
                  <a:gd name="T40" fmla="*/ 21 w 24"/>
                  <a:gd name="T41" fmla="*/ 12 h 31"/>
                  <a:gd name="T42" fmla="*/ 20 w 24"/>
                  <a:gd name="T43" fmla="*/ 15 h 31"/>
                  <a:gd name="T44" fmla="*/ 19 w 24"/>
                  <a:gd name="T45" fmla="*/ 17 h 31"/>
                  <a:gd name="T46" fmla="*/ 18 w 24"/>
                  <a:gd name="T47" fmla="*/ 19 h 31"/>
                  <a:gd name="T48" fmla="*/ 17 w 24"/>
                  <a:gd name="T49" fmla="*/ 21 h 31"/>
                  <a:gd name="T50" fmla="*/ 15 w 24"/>
                  <a:gd name="T51" fmla="*/ 23 h 31"/>
                  <a:gd name="T52" fmla="*/ 13 w 24"/>
                  <a:gd name="T53" fmla="*/ 24 h 31"/>
                  <a:gd name="T54" fmla="*/ 12 w 24"/>
                  <a:gd name="T55" fmla="*/ 26 h 31"/>
                  <a:gd name="T56" fmla="*/ 10 w 24"/>
                  <a:gd name="T57" fmla="*/ 27 h 31"/>
                  <a:gd name="T58" fmla="*/ 8 w 24"/>
                  <a:gd name="T59" fmla="*/ 28 h 31"/>
                  <a:gd name="T60" fmla="*/ 6 w 24"/>
                  <a:gd name="T61" fmla="*/ 30 h 31"/>
                  <a:gd name="T62" fmla="*/ 3 w 24"/>
                  <a:gd name="T63" fmla="*/ 30 h 31"/>
                  <a:gd name="T64" fmla="*/ 1 w 24"/>
                  <a:gd name="T65" fmla="*/ 28 h 31"/>
                  <a:gd name="T66" fmla="*/ 1 w 24"/>
                  <a:gd name="T67" fmla="*/ 26 h 31"/>
                  <a:gd name="T68" fmla="*/ 0 w 24"/>
                  <a:gd name="T69" fmla="*/ 24 h 31"/>
                  <a:gd name="T70" fmla="*/ 0 w 24"/>
                  <a:gd name="T71" fmla="*/ 22 h 31"/>
                  <a:gd name="T72" fmla="*/ 0 w 24"/>
                  <a:gd name="T73" fmla="*/ 20 h 31"/>
                  <a:gd name="T74" fmla="*/ 0 w 24"/>
                  <a:gd name="T75" fmla="*/ 19 h 3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4"/>
                  <a:gd name="T115" fmla="*/ 0 h 31"/>
                  <a:gd name="T116" fmla="*/ 24 w 24"/>
                  <a:gd name="T117" fmla="*/ 31 h 3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4" h="31">
                    <a:moveTo>
                      <a:pt x="0" y="18"/>
                    </a:moveTo>
                    <a:lnTo>
                      <a:pt x="0" y="17"/>
                    </a:lnTo>
                    <a:lnTo>
                      <a:pt x="0" y="15"/>
                    </a:lnTo>
                    <a:lnTo>
                      <a:pt x="0" y="13"/>
                    </a:lnTo>
                    <a:lnTo>
                      <a:pt x="0" y="12"/>
                    </a:lnTo>
                    <a:lnTo>
                      <a:pt x="0" y="11"/>
                    </a:lnTo>
                    <a:lnTo>
                      <a:pt x="0" y="10"/>
                    </a:lnTo>
                    <a:lnTo>
                      <a:pt x="1" y="9"/>
                    </a:lnTo>
                    <a:lnTo>
                      <a:pt x="1" y="8"/>
                    </a:lnTo>
                    <a:lnTo>
                      <a:pt x="2" y="7"/>
                    </a:lnTo>
                    <a:lnTo>
                      <a:pt x="3" y="7"/>
                    </a:lnTo>
                    <a:lnTo>
                      <a:pt x="4" y="6"/>
                    </a:lnTo>
                    <a:lnTo>
                      <a:pt x="4" y="5"/>
                    </a:lnTo>
                    <a:lnTo>
                      <a:pt x="5" y="5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8" y="3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1" y="2"/>
                    </a:lnTo>
                    <a:lnTo>
                      <a:pt x="12" y="2"/>
                    </a:lnTo>
                    <a:lnTo>
                      <a:pt x="13" y="2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9" y="1"/>
                    </a:lnTo>
                    <a:lnTo>
                      <a:pt x="20" y="0"/>
                    </a:lnTo>
                    <a:lnTo>
                      <a:pt x="21" y="0"/>
                    </a:lnTo>
                    <a:lnTo>
                      <a:pt x="22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3"/>
                    </a:lnTo>
                    <a:lnTo>
                      <a:pt x="23" y="4"/>
                    </a:lnTo>
                    <a:lnTo>
                      <a:pt x="22" y="6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2" y="10"/>
                    </a:lnTo>
                    <a:lnTo>
                      <a:pt x="21" y="11"/>
                    </a:lnTo>
                    <a:lnTo>
                      <a:pt x="21" y="12"/>
                    </a:lnTo>
                    <a:lnTo>
                      <a:pt x="20" y="13"/>
                    </a:lnTo>
                    <a:lnTo>
                      <a:pt x="20" y="15"/>
                    </a:lnTo>
                    <a:lnTo>
                      <a:pt x="20" y="16"/>
                    </a:lnTo>
                    <a:lnTo>
                      <a:pt x="19" y="17"/>
                    </a:lnTo>
                    <a:lnTo>
                      <a:pt x="19" y="18"/>
                    </a:lnTo>
                    <a:lnTo>
                      <a:pt x="18" y="19"/>
                    </a:lnTo>
                    <a:lnTo>
                      <a:pt x="17" y="20"/>
                    </a:lnTo>
                    <a:lnTo>
                      <a:pt x="17" y="21"/>
                    </a:lnTo>
                    <a:lnTo>
                      <a:pt x="16" y="22"/>
                    </a:lnTo>
                    <a:lnTo>
                      <a:pt x="15" y="23"/>
                    </a:lnTo>
                    <a:lnTo>
                      <a:pt x="14" y="24"/>
                    </a:lnTo>
                    <a:lnTo>
                      <a:pt x="13" y="24"/>
                    </a:lnTo>
                    <a:lnTo>
                      <a:pt x="12" y="25"/>
                    </a:lnTo>
                    <a:lnTo>
                      <a:pt x="12" y="26"/>
                    </a:lnTo>
                    <a:lnTo>
                      <a:pt x="11" y="26"/>
                    </a:lnTo>
                    <a:lnTo>
                      <a:pt x="10" y="27"/>
                    </a:lnTo>
                    <a:lnTo>
                      <a:pt x="9" y="27"/>
                    </a:lnTo>
                    <a:lnTo>
                      <a:pt x="8" y="28"/>
                    </a:lnTo>
                    <a:lnTo>
                      <a:pt x="7" y="28"/>
                    </a:lnTo>
                    <a:lnTo>
                      <a:pt x="6" y="30"/>
                    </a:lnTo>
                    <a:lnTo>
                      <a:pt x="4" y="30"/>
                    </a:lnTo>
                    <a:lnTo>
                      <a:pt x="3" y="30"/>
                    </a:lnTo>
                    <a:lnTo>
                      <a:pt x="1" y="30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1" y="26"/>
                    </a:lnTo>
                    <a:lnTo>
                      <a:pt x="1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0" y="22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9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FFFA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50" name="Freeform 238"/>
              <p:cNvSpPr>
                <a:spLocks/>
              </p:cNvSpPr>
              <p:nvPr/>
            </p:nvSpPr>
            <p:spPr bwMode="auto">
              <a:xfrm>
                <a:off x="2910" y="2275"/>
                <a:ext cx="26" cy="52"/>
              </a:xfrm>
              <a:custGeom>
                <a:avLst/>
                <a:gdLst>
                  <a:gd name="T0" fmla="*/ 0 w 20"/>
                  <a:gd name="T1" fmla="*/ 15 h 31"/>
                  <a:gd name="T2" fmla="*/ 0 w 20"/>
                  <a:gd name="T3" fmla="*/ 12 h 31"/>
                  <a:gd name="T4" fmla="*/ 1 w 20"/>
                  <a:gd name="T5" fmla="*/ 9 h 31"/>
                  <a:gd name="T6" fmla="*/ 3 w 20"/>
                  <a:gd name="T7" fmla="*/ 8 h 31"/>
                  <a:gd name="T8" fmla="*/ 4 w 20"/>
                  <a:gd name="T9" fmla="*/ 5 h 31"/>
                  <a:gd name="T10" fmla="*/ 5 w 20"/>
                  <a:gd name="T11" fmla="*/ 4 h 31"/>
                  <a:gd name="T12" fmla="*/ 7 w 20"/>
                  <a:gd name="T13" fmla="*/ 2 h 31"/>
                  <a:gd name="T14" fmla="*/ 8 w 20"/>
                  <a:gd name="T15" fmla="*/ 2 h 31"/>
                  <a:gd name="T16" fmla="*/ 9 w 20"/>
                  <a:gd name="T17" fmla="*/ 1 h 31"/>
                  <a:gd name="T18" fmla="*/ 9 w 20"/>
                  <a:gd name="T19" fmla="*/ 0 h 31"/>
                  <a:gd name="T20" fmla="*/ 10 w 20"/>
                  <a:gd name="T21" fmla="*/ 0 h 31"/>
                  <a:gd name="T22" fmla="*/ 11 w 20"/>
                  <a:gd name="T23" fmla="*/ 0 h 31"/>
                  <a:gd name="T24" fmla="*/ 13 w 20"/>
                  <a:gd name="T25" fmla="*/ 0 h 31"/>
                  <a:gd name="T26" fmla="*/ 14 w 20"/>
                  <a:gd name="T27" fmla="*/ 1 h 31"/>
                  <a:gd name="T28" fmla="*/ 15 w 20"/>
                  <a:gd name="T29" fmla="*/ 2 h 31"/>
                  <a:gd name="T30" fmla="*/ 16 w 20"/>
                  <a:gd name="T31" fmla="*/ 3 h 31"/>
                  <a:gd name="T32" fmla="*/ 17 w 20"/>
                  <a:gd name="T33" fmla="*/ 4 h 31"/>
                  <a:gd name="T34" fmla="*/ 18 w 20"/>
                  <a:gd name="T35" fmla="*/ 5 h 31"/>
                  <a:gd name="T36" fmla="*/ 18 w 20"/>
                  <a:gd name="T37" fmla="*/ 6 h 31"/>
                  <a:gd name="T38" fmla="*/ 19 w 20"/>
                  <a:gd name="T39" fmla="*/ 8 h 31"/>
                  <a:gd name="T40" fmla="*/ 19 w 20"/>
                  <a:gd name="T41" fmla="*/ 8 h 31"/>
                  <a:gd name="T42" fmla="*/ 19 w 20"/>
                  <a:gd name="T43" fmla="*/ 9 h 31"/>
                  <a:gd name="T44" fmla="*/ 19 w 20"/>
                  <a:gd name="T45" fmla="*/ 12 h 31"/>
                  <a:gd name="T46" fmla="*/ 19 w 20"/>
                  <a:gd name="T47" fmla="*/ 13 h 31"/>
                  <a:gd name="T48" fmla="*/ 19 w 20"/>
                  <a:gd name="T49" fmla="*/ 14 h 31"/>
                  <a:gd name="T50" fmla="*/ 19 w 20"/>
                  <a:gd name="T51" fmla="*/ 16 h 31"/>
                  <a:gd name="T52" fmla="*/ 19 w 20"/>
                  <a:gd name="T53" fmla="*/ 17 h 31"/>
                  <a:gd name="T54" fmla="*/ 18 w 20"/>
                  <a:gd name="T55" fmla="*/ 19 h 31"/>
                  <a:gd name="T56" fmla="*/ 17 w 20"/>
                  <a:gd name="T57" fmla="*/ 20 h 31"/>
                  <a:gd name="T58" fmla="*/ 17 w 20"/>
                  <a:gd name="T59" fmla="*/ 21 h 31"/>
                  <a:gd name="T60" fmla="*/ 16 w 20"/>
                  <a:gd name="T61" fmla="*/ 21 h 31"/>
                  <a:gd name="T62" fmla="*/ 14 w 20"/>
                  <a:gd name="T63" fmla="*/ 23 h 31"/>
                  <a:gd name="T64" fmla="*/ 13 w 20"/>
                  <a:gd name="T65" fmla="*/ 24 h 31"/>
                  <a:gd name="T66" fmla="*/ 12 w 20"/>
                  <a:gd name="T67" fmla="*/ 25 h 31"/>
                  <a:gd name="T68" fmla="*/ 10 w 20"/>
                  <a:gd name="T69" fmla="*/ 26 h 31"/>
                  <a:gd name="T70" fmla="*/ 9 w 20"/>
                  <a:gd name="T71" fmla="*/ 26 h 31"/>
                  <a:gd name="T72" fmla="*/ 9 w 20"/>
                  <a:gd name="T73" fmla="*/ 27 h 31"/>
                  <a:gd name="T74" fmla="*/ 8 w 20"/>
                  <a:gd name="T75" fmla="*/ 27 h 31"/>
                  <a:gd name="T76" fmla="*/ 7 w 20"/>
                  <a:gd name="T77" fmla="*/ 28 h 31"/>
                  <a:gd name="T78" fmla="*/ 6 w 20"/>
                  <a:gd name="T79" fmla="*/ 28 h 31"/>
                  <a:gd name="T80" fmla="*/ 6 w 20"/>
                  <a:gd name="T81" fmla="*/ 30 h 31"/>
                  <a:gd name="T82" fmla="*/ 5 w 20"/>
                  <a:gd name="T83" fmla="*/ 30 h 31"/>
                  <a:gd name="T84" fmla="*/ 4 w 20"/>
                  <a:gd name="T85" fmla="*/ 30 h 31"/>
                  <a:gd name="T86" fmla="*/ 3 w 20"/>
                  <a:gd name="T87" fmla="*/ 30 h 31"/>
                  <a:gd name="T88" fmla="*/ 2 w 20"/>
                  <a:gd name="T89" fmla="*/ 30 h 31"/>
                  <a:gd name="T90" fmla="*/ 2 w 20"/>
                  <a:gd name="T91" fmla="*/ 28 h 31"/>
                  <a:gd name="T92" fmla="*/ 1 w 20"/>
                  <a:gd name="T93" fmla="*/ 28 h 31"/>
                  <a:gd name="T94" fmla="*/ 1 w 20"/>
                  <a:gd name="T95" fmla="*/ 27 h 31"/>
                  <a:gd name="T96" fmla="*/ 0 w 20"/>
                  <a:gd name="T97" fmla="*/ 27 h 31"/>
                  <a:gd name="T98" fmla="*/ 0 w 20"/>
                  <a:gd name="T99" fmla="*/ 26 h 31"/>
                  <a:gd name="T100" fmla="*/ 0 w 20"/>
                  <a:gd name="T101" fmla="*/ 25 h 31"/>
                  <a:gd name="T102" fmla="*/ 0 w 20"/>
                  <a:gd name="T103" fmla="*/ 24 h 31"/>
                  <a:gd name="T104" fmla="*/ 0 w 20"/>
                  <a:gd name="T105" fmla="*/ 23 h 31"/>
                  <a:gd name="T106" fmla="*/ 0 w 20"/>
                  <a:gd name="T107" fmla="*/ 21 h 31"/>
                  <a:gd name="T108" fmla="*/ 0 w 20"/>
                  <a:gd name="T109" fmla="*/ 21 h 31"/>
                  <a:gd name="T110" fmla="*/ 0 w 20"/>
                  <a:gd name="T111" fmla="*/ 20 h 31"/>
                  <a:gd name="T112" fmla="*/ 0 w 20"/>
                  <a:gd name="T113" fmla="*/ 17 h 31"/>
                  <a:gd name="T114" fmla="*/ 0 w 20"/>
                  <a:gd name="T115" fmla="*/ 16 h 31"/>
                  <a:gd name="T116" fmla="*/ 0 w 20"/>
                  <a:gd name="T117" fmla="*/ 15 h 31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20"/>
                  <a:gd name="T178" fmla="*/ 0 h 31"/>
                  <a:gd name="T179" fmla="*/ 20 w 20"/>
                  <a:gd name="T180" fmla="*/ 31 h 31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20" h="31">
                    <a:moveTo>
                      <a:pt x="0" y="15"/>
                    </a:moveTo>
                    <a:lnTo>
                      <a:pt x="0" y="12"/>
                    </a:lnTo>
                    <a:lnTo>
                      <a:pt x="1" y="9"/>
                    </a:lnTo>
                    <a:lnTo>
                      <a:pt x="3" y="8"/>
                    </a:lnTo>
                    <a:lnTo>
                      <a:pt x="4" y="5"/>
                    </a:lnTo>
                    <a:lnTo>
                      <a:pt x="5" y="4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5" y="2"/>
                    </a:lnTo>
                    <a:lnTo>
                      <a:pt x="16" y="3"/>
                    </a:lnTo>
                    <a:lnTo>
                      <a:pt x="17" y="4"/>
                    </a:lnTo>
                    <a:lnTo>
                      <a:pt x="18" y="5"/>
                    </a:lnTo>
                    <a:lnTo>
                      <a:pt x="18" y="6"/>
                    </a:lnTo>
                    <a:lnTo>
                      <a:pt x="19" y="8"/>
                    </a:lnTo>
                    <a:lnTo>
                      <a:pt x="19" y="9"/>
                    </a:lnTo>
                    <a:lnTo>
                      <a:pt x="19" y="12"/>
                    </a:lnTo>
                    <a:lnTo>
                      <a:pt x="19" y="13"/>
                    </a:lnTo>
                    <a:lnTo>
                      <a:pt x="19" y="14"/>
                    </a:lnTo>
                    <a:lnTo>
                      <a:pt x="19" y="16"/>
                    </a:lnTo>
                    <a:lnTo>
                      <a:pt x="19" y="17"/>
                    </a:lnTo>
                    <a:lnTo>
                      <a:pt x="18" y="19"/>
                    </a:lnTo>
                    <a:lnTo>
                      <a:pt x="17" y="20"/>
                    </a:lnTo>
                    <a:lnTo>
                      <a:pt x="17" y="21"/>
                    </a:lnTo>
                    <a:lnTo>
                      <a:pt x="16" y="21"/>
                    </a:lnTo>
                    <a:lnTo>
                      <a:pt x="14" y="23"/>
                    </a:lnTo>
                    <a:lnTo>
                      <a:pt x="13" y="24"/>
                    </a:lnTo>
                    <a:lnTo>
                      <a:pt x="12" y="25"/>
                    </a:lnTo>
                    <a:lnTo>
                      <a:pt x="10" y="26"/>
                    </a:lnTo>
                    <a:lnTo>
                      <a:pt x="9" y="26"/>
                    </a:lnTo>
                    <a:lnTo>
                      <a:pt x="9" y="27"/>
                    </a:lnTo>
                    <a:lnTo>
                      <a:pt x="8" y="27"/>
                    </a:lnTo>
                    <a:lnTo>
                      <a:pt x="7" y="28"/>
                    </a:lnTo>
                    <a:lnTo>
                      <a:pt x="6" y="28"/>
                    </a:lnTo>
                    <a:lnTo>
                      <a:pt x="6" y="30"/>
                    </a:lnTo>
                    <a:lnTo>
                      <a:pt x="5" y="30"/>
                    </a:lnTo>
                    <a:lnTo>
                      <a:pt x="4" y="30"/>
                    </a:lnTo>
                    <a:lnTo>
                      <a:pt x="3" y="30"/>
                    </a:lnTo>
                    <a:lnTo>
                      <a:pt x="2" y="30"/>
                    </a:lnTo>
                    <a:lnTo>
                      <a:pt x="2" y="28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5"/>
                    </a:lnTo>
                    <a:lnTo>
                      <a:pt x="0" y="24"/>
                    </a:lnTo>
                    <a:lnTo>
                      <a:pt x="0" y="23"/>
                    </a:lnTo>
                    <a:lnTo>
                      <a:pt x="0" y="21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6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FFFAFF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51" name="Freeform 239"/>
              <p:cNvSpPr>
                <a:spLocks/>
              </p:cNvSpPr>
              <p:nvPr/>
            </p:nvSpPr>
            <p:spPr bwMode="auto">
              <a:xfrm>
                <a:off x="2181" y="1675"/>
                <a:ext cx="60" cy="170"/>
              </a:xfrm>
              <a:custGeom>
                <a:avLst/>
                <a:gdLst>
                  <a:gd name="T0" fmla="*/ 0 w 46"/>
                  <a:gd name="T1" fmla="*/ 7 h 102"/>
                  <a:gd name="T2" fmla="*/ 0 w 46"/>
                  <a:gd name="T3" fmla="*/ 19 h 102"/>
                  <a:gd name="T4" fmla="*/ 0 w 46"/>
                  <a:gd name="T5" fmla="*/ 30 h 102"/>
                  <a:gd name="T6" fmla="*/ 2 w 46"/>
                  <a:gd name="T7" fmla="*/ 39 h 102"/>
                  <a:gd name="T8" fmla="*/ 7 w 46"/>
                  <a:gd name="T9" fmla="*/ 50 h 102"/>
                  <a:gd name="T10" fmla="*/ 11 w 46"/>
                  <a:gd name="T11" fmla="*/ 58 h 102"/>
                  <a:gd name="T12" fmla="*/ 18 w 46"/>
                  <a:gd name="T13" fmla="*/ 69 h 102"/>
                  <a:gd name="T14" fmla="*/ 24 w 46"/>
                  <a:gd name="T15" fmla="*/ 77 h 102"/>
                  <a:gd name="T16" fmla="*/ 31 w 46"/>
                  <a:gd name="T17" fmla="*/ 85 h 102"/>
                  <a:gd name="T18" fmla="*/ 38 w 46"/>
                  <a:gd name="T19" fmla="*/ 93 h 102"/>
                  <a:gd name="T20" fmla="*/ 45 w 46"/>
                  <a:gd name="T21" fmla="*/ 101 h 102"/>
                  <a:gd name="T22" fmla="*/ 44 w 46"/>
                  <a:gd name="T23" fmla="*/ 95 h 102"/>
                  <a:gd name="T24" fmla="*/ 44 w 46"/>
                  <a:gd name="T25" fmla="*/ 90 h 102"/>
                  <a:gd name="T26" fmla="*/ 42 w 46"/>
                  <a:gd name="T27" fmla="*/ 84 h 102"/>
                  <a:gd name="T28" fmla="*/ 40 w 46"/>
                  <a:gd name="T29" fmla="*/ 80 h 102"/>
                  <a:gd name="T30" fmla="*/ 37 w 46"/>
                  <a:gd name="T31" fmla="*/ 76 h 102"/>
                  <a:gd name="T32" fmla="*/ 34 w 46"/>
                  <a:gd name="T33" fmla="*/ 71 h 102"/>
                  <a:gd name="T34" fmla="*/ 32 w 46"/>
                  <a:gd name="T35" fmla="*/ 69 h 102"/>
                  <a:gd name="T36" fmla="*/ 28 w 46"/>
                  <a:gd name="T37" fmla="*/ 64 h 102"/>
                  <a:gd name="T38" fmla="*/ 24 w 46"/>
                  <a:gd name="T39" fmla="*/ 61 h 102"/>
                  <a:gd name="T40" fmla="*/ 21 w 46"/>
                  <a:gd name="T41" fmla="*/ 58 h 102"/>
                  <a:gd name="T42" fmla="*/ 18 w 46"/>
                  <a:gd name="T43" fmla="*/ 56 h 102"/>
                  <a:gd name="T44" fmla="*/ 17 w 46"/>
                  <a:gd name="T45" fmla="*/ 52 h 102"/>
                  <a:gd name="T46" fmla="*/ 17 w 46"/>
                  <a:gd name="T47" fmla="*/ 49 h 102"/>
                  <a:gd name="T48" fmla="*/ 16 w 46"/>
                  <a:gd name="T49" fmla="*/ 46 h 102"/>
                  <a:gd name="T50" fmla="*/ 14 w 46"/>
                  <a:gd name="T51" fmla="*/ 44 h 102"/>
                  <a:gd name="T52" fmla="*/ 12 w 46"/>
                  <a:gd name="T53" fmla="*/ 43 h 102"/>
                  <a:gd name="T54" fmla="*/ 11 w 46"/>
                  <a:gd name="T55" fmla="*/ 42 h 102"/>
                  <a:gd name="T56" fmla="*/ 10 w 46"/>
                  <a:gd name="T57" fmla="*/ 39 h 102"/>
                  <a:gd name="T58" fmla="*/ 9 w 46"/>
                  <a:gd name="T59" fmla="*/ 36 h 102"/>
                  <a:gd name="T60" fmla="*/ 9 w 46"/>
                  <a:gd name="T61" fmla="*/ 33 h 102"/>
                  <a:gd name="T62" fmla="*/ 8 w 46"/>
                  <a:gd name="T63" fmla="*/ 31 h 102"/>
                  <a:gd name="T64" fmla="*/ 8 w 46"/>
                  <a:gd name="T65" fmla="*/ 28 h 102"/>
                  <a:gd name="T66" fmla="*/ 7 w 46"/>
                  <a:gd name="T67" fmla="*/ 24 h 102"/>
                  <a:gd name="T68" fmla="*/ 5 w 46"/>
                  <a:gd name="T69" fmla="*/ 23 h 102"/>
                  <a:gd name="T70" fmla="*/ 3 w 46"/>
                  <a:gd name="T71" fmla="*/ 22 h 102"/>
                  <a:gd name="T72" fmla="*/ 3 w 46"/>
                  <a:gd name="T73" fmla="*/ 19 h 102"/>
                  <a:gd name="T74" fmla="*/ 3 w 46"/>
                  <a:gd name="T75" fmla="*/ 16 h 102"/>
                  <a:gd name="T76" fmla="*/ 3 w 46"/>
                  <a:gd name="T77" fmla="*/ 12 h 102"/>
                  <a:gd name="T78" fmla="*/ 2 w 46"/>
                  <a:gd name="T79" fmla="*/ 9 h 102"/>
                  <a:gd name="T80" fmla="*/ 2 w 46"/>
                  <a:gd name="T81" fmla="*/ 6 h 102"/>
                  <a:gd name="T82" fmla="*/ 2 w 46"/>
                  <a:gd name="T83" fmla="*/ 3 h 102"/>
                  <a:gd name="T84" fmla="*/ 2 w 46"/>
                  <a:gd name="T85" fmla="*/ 0 h 10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6"/>
                  <a:gd name="T130" fmla="*/ 0 h 102"/>
                  <a:gd name="T131" fmla="*/ 46 w 46"/>
                  <a:gd name="T132" fmla="*/ 102 h 10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6" h="102">
                    <a:moveTo>
                      <a:pt x="2" y="0"/>
                    </a:moveTo>
                    <a:lnTo>
                      <a:pt x="1" y="3"/>
                    </a:lnTo>
                    <a:lnTo>
                      <a:pt x="0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1" y="36"/>
                    </a:lnTo>
                    <a:lnTo>
                      <a:pt x="2" y="39"/>
                    </a:lnTo>
                    <a:lnTo>
                      <a:pt x="4" y="43"/>
                    </a:lnTo>
                    <a:lnTo>
                      <a:pt x="5" y="47"/>
                    </a:lnTo>
                    <a:lnTo>
                      <a:pt x="7" y="50"/>
                    </a:lnTo>
                    <a:lnTo>
                      <a:pt x="8" y="53"/>
                    </a:lnTo>
                    <a:lnTo>
                      <a:pt x="10" y="56"/>
                    </a:lnTo>
                    <a:lnTo>
                      <a:pt x="11" y="58"/>
                    </a:lnTo>
                    <a:lnTo>
                      <a:pt x="13" y="62"/>
                    </a:lnTo>
                    <a:lnTo>
                      <a:pt x="15" y="65"/>
                    </a:lnTo>
                    <a:lnTo>
                      <a:pt x="18" y="69"/>
                    </a:lnTo>
                    <a:lnTo>
                      <a:pt x="20" y="71"/>
                    </a:lnTo>
                    <a:lnTo>
                      <a:pt x="22" y="74"/>
                    </a:lnTo>
                    <a:lnTo>
                      <a:pt x="24" y="77"/>
                    </a:lnTo>
                    <a:lnTo>
                      <a:pt x="26" y="80"/>
                    </a:lnTo>
                    <a:lnTo>
                      <a:pt x="29" y="82"/>
                    </a:lnTo>
                    <a:lnTo>
                      <a:pt x="31" y="85"/>
                    </a:lnTo>
                    <a:lnTo>
                      <a:pt x="33" y="88"/>
                    </a:lnTo>
                    <a:lnTo>
                      <a:pt x="35" y="91"/>
                    </a:lnTo>
                    <a:lnTo>
                      <a:pt x="38" y="93"/>
                    </a:lnTo>
                    <a:lnTo>
                      <a:pt x="40" y="95"/>
                    </a:lnTo>
                    <a:lnTo>
                      <a:pt x="42" y="98"/>
                    </a:lnTo>
                    <a:lnTo>
                      <a:pt x="45" y="101"/>
                    </a:lnTo>
                    <a:lnTo>
                      <a:pt x="45" y="98"/>
                    </a:lnTo>
                    <a:lnTo>
                      <a:pt x="45" y="97"/>
                    </a:lnTo>
                    <a:lnTo>
                      <a:pt x="44" y="95"/>
                    </a:lnTo>
                    <a:lnTo>
                      <a:pt x="44" y="93"/>
                    </a:lnTo>
                    <a:lnTo>
                      <a:pt x="44" y="91"/>
                    </a:lnTo>
                    <a:lnTo>
                      <a:pt x="44" y="90"/>
                    </a:lnTo>
                    <a:lnTo>
                      <a:pt x="43" y="88"/>
                    </a:lnTo>
                    <a:lnTo>
                      <a:pt x="43" y="86"/>
                    </a:lnTo>
                    <a:lnTo>
                      <a:pt x="42" y="84"/>
                    </a:lnTo>
                    <a:lnTo>
                      <a:pt x="41" y="83"/>
                    </a:lnTo>
                    <a:lnTo>
                      <a:pt x="41" y="81"/>
                    </a:lnTo>
                    <a:lnTo>
                      <a:pt x="40" y="80"/>
                    </a:lnTo>
                    <a:lnTo>
                      <a:pt x="39" y="79"/>
                    </a:lnTo>
                    <a:lnTo>
                      <a:pt x="38" y="77"/>
                    </a:lnTo>
                    <a:lnTo>
                      <a:pt x="37" y="76"/>
                    </a:lnTo>
                    <a:lnTo>
                      <a:pt x="36" y="75"/>
                    </a:lnTo>
                    <a:lnTo>
                      <a:pt x="35" y="72"/>
                    </a:lnTo>
                    <a:lnTo>
                      <a:pt x="34" y="71"/>
                    </a:lnTo>
                    <a:lnTo>
                      <a:pt x="33" y="70"/>
                    </a:lnTo>
                    <a:lnTo>
                      <a:pt x="33" y="69"/>
                    </a:lnTo>
                    <a:lnTo>
                      <a:pt x="32" y="69"/>
                    </a:lnTo>
                    <a:lnTo>
                      <a:pt x="30" y="67"/>
                    </a:lnTo>
                    <a:lnTo>
                      <a:pt x="29" y="66"/>
                    </a:lnTo>
                    <a:lnTo>
                      <a:pt x="28" y="64"/>
                    </a:lnTo>
                    <a:lnTo>
                      <a:pt x="27" y="63"/>
                    </a:lnTo>
                    <a:lnTo>
                      <a:pt x="25" y="62"/>
                    </a:lnTo>
                    <a:lnTo>
                      <a:pt x="24" y="61"/>
                    </a:lnTo>
                    <a:lnTo>
                      <a:pt x="23" y="60"/>
                    </a:lnTo>
                    <a:lnTo>
                      <a:pt x="22" y="60"/>
                    </a:lnTo>
                    <a:lnTo>
                      <a:pt x="21" y="58"/>
                    </a:lnTo>
                    <a:lnTo>
                      <a:pt x="20" y="57"/>
                    </a:lnTo>
                    <a:lnTo>
                      <a:pt x="18" y="56"/>
                    </a:lnTo>
                    <a:lnTo>
                      <a:pt x="18" y="54"/>
                    </a:lnTo>
                    <a:lnTo>
                      <a:pt x="18" y="53"/>
                    </a:lnTo>
                    <a:lnTo>
                      <a:pt x="17" y="52"/>
                    </a:lnTo>
                    <a:lnTo>
                      <a:pt x="17" y="51"/>
                    </a:lnTo>
                    <a:lnTo>
                      <a:pt x="17" y="50"/>
                    </a:lnTo>
                    <a:lnTo>
                      <a:pt x="17" y="49"/>
                    </a:lnTo>
                    <a:lnTo>
                      <a:pt x="16" y="48"/>
                    </a:lnTo>
                    <a:lnTo>
                      <a:pt x="16" y="47"/>
                    </a:lnTo>
                    <a:lnTo>
                      <a:pt x="16" y="46"/>
                    </a:lnTo>
                    <a:lnTo>
                      <a:pt x="15" y="46"/>
                    </a:lnTo>
                    <a:lnTo>
                      <a:pt x="15" y="44"/>
                    </a:lnTo>
                    <a:lnTo>
                      <a:pt x="14" y="44"/>
                    </a:lnTo>
                    <a:lnTo>
                      <a:pt x="13" y="44"/>
                    </a:lnTo>
                    <a:lnTo>
                      <a:pt x="12" y="43"/>
                    </a:lnTo>
                    <a:lnTo>
                      <a:pt x="11" y="43"/>
                    </a:lnTo>
                    <a:lnTo>
                      <a:pt x="11" y="42"/>
                    </a:lnTo>
                    <a:lnTo>
                      <a:pt x="11" y="40"/>
                    </a:lnTo>
                    <a:lnTo>
                      <a:pt x="10" y="40"/>
                    </a:lnTo>
                    <a:lnTo>
                      <a:pt x="10" y="39"/>
                    </a:lnTo>
                    <a:lnTo>
                      <a:pt x="10" y="38"/>
                    </a:lnTo>
                    <a:lnTo>
                      <a:pt x="9" y="37"/>
                    </a:lnTo>
                    <a:lnTo>
                      <a:pt x="9" y="36"/>
                    </a:lnTo>
                    <a:lnTo>
                      <a:pt x="9" y="35"/>
                    </a:lnTo>
                    <a:lnTo>
                      <a:pt x="9" y="34"/>
                    </a:lnTo>
                    <a:lnTo>
                      <a:pt x="9" y="33"/>
                    </a:lnTo>
                    <a:lnTo>
                      <a:pt x="9" y="31"/>
                    </a:lnTo>
                    <a:lnTo>
                      <a:pt x="8" y="31"/>
                    </a:lnTo>
                    <a:lnTo>
                      <a:pt x="8" y="30"/>
                    </a:lnTo>
                    <a:lnTo>
                      <a:pt x="8" y="29"/>
                    </a:lnTo>
                    <a:lnTo>
                      <a:pt x="8" y="28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7" y="24"/>
                    </a:lnTo>
                    <a:lnTo>
                      <a:pt x="6" y="24"/>
                    </a:lnTo>
                    <a:lnTo>
                      <a:pt x="6" y="23"/>
                    </a:lnTo>
                    <a:lnTo>
                      <a:pt x="5" y="23"/>
                    </a:lnTo>
                    <a:lnTo>
                      <a:pt x="4" y="23"/>
                    </a:lnTo>
                    <a:lnTo>
                      <a:pt x="4" y="22"/>
                    </a:lnTo>
                    <a:lnTo>
                      <a:pt x="3" y="22"/>
                    </a:lnTo>
                    <a:lnTo>
                      <a:pt x="3" y="21"/>
                    </a:lnTo>
                    <a:lnTo>
                      <a:pt x="3" y="20"/>
                    </a:lnTo>
                    <a:lnTo>
                      <a:pt x="3" y="19"/>
                    </a:lnTo>
                    <a:lnTo>
                      <a:pt x="3" y="18"/>
                    </a:lnTo>
                    <a:lnTo>
                      <a:pt x="3" y="17"/>
                    </a:lnTo>
                    <a:lnTo>
                      <a:pt x="3" y="16"/>
                    </a:lnTo>
                    <a:lnTo>
                      <a:pt x="3" y="15"/>
                    </a:lnTo>
                    <a:lnTo>
                      <a:pt x="3" y="14"/>
                    </a:lnTo>
                    <a:lnTo>
                      <a:pt x="3" y="12"/>
                    </a:lnTo>
                    <a:lnTo>
                      <a:pt x="3" y="11"/>
                    </a:lnTo>
                    <a:lnTo>
                      <a:pt x="2" y="10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2" y="6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52" name="Freeform 240"/>
              <p:cNvSpPr>
                <a:spLocks/>
              </p:cNvSpPr>
              <p:nvPr/>
            </p:nvSpPr>
            <p:spPr bwMode="auto">
              <a:xfrm>
                <a:off x="2311" y="2007"/>
                <a:ext cx="23" cy="29"/>
              </a:xfrm>
              <a:custGeom>
                <a:avLst/>
                <a:gdLst>
                  <a:gd name="T0" fmla="*/ 0 w 17"/>
                  <a:gd name="T1" fmla="*/ 2 h 17"/>
                  <a:gd name="T2" fmla="*/ 1 w 17"/>
                  <a:gd name="T3" fmla="*/ 3 h 17"/>
                  <a:gd name="T4" fmla="*/ 1 w 17"/>
                  <a:gd name="T5" fmla="*/ 5 h 17"/>
                  <a:gd name="T6" fmla="*/ 2 w 17"/>
                  <a:gd name="T7" fmla="*/ 6 h 17"/>
                  <a:gd name="T8" fmla="*/ 2 w 17"/>
                  <a:gd name="T9" fmla="*/ 7 h 17"/>
                  <a:gd name="T10" fmla="*/ 3 w 17"/>
                  <a:gd name="T11" fmla="*/ 8 h 17"/>
                  <a:gd name="T12" fmla="*/ 3 w 17"/>
                  <a:gd name="T13" fmla="*/ 9 h 17"/>
                  <a:gd name="T14" fmla="*/ 5 w 17"/>
                  <a:gd name="T15" fmla="*/ 10 h 17"/>
                  <a:gd name="T16" fmla="*/ 5 w 17"/>
                  <a:gd name="T17" fmla="*/ 12 h 17"/>
                  <a:gd name="T18" fmla="*/ 5 w 17"/>
                  <a:gd name="T19" fmla="*/ 12 h 17"/>
                  <a:gd name="T20" fmla="*/ 5 w 17"/>
                  <a:gd name="T21" fmla="*/ 13 h 17"/>
                  <a:gd name="T22" fmla="*/ 7 w 17"/>
                  <a:gd name="T23" fmla="*/ 14 h 17"/>
                  <a:gd name="T24" fmla="*/ 8 w 17"/>
                  <a:gd name="T25" fmla="*/ 14 h 17"/>
                  <a:gd name="T26" fmla="*/ 9 w 17"/>
                  <a:gd name="T27" fmla="*/ 16 h 17"/>
                  <a:gd name="T28" fmla="*/ 10 w 17"/>
                  <a:gd name="T29" fmla="*/ 16 h 17"/>
                  <a:gd name="T30" fmla="*/ 10 w 17"/>
                  <a:gd name="T31" fmla="*/ 14 h 17"/>
                  <a:gd name="T32" fmla="*/ 12 w 17"/>
                  <a:gd name="T33" fmla="*/ 14 h 17"/>
                  <a:gd name="T34" fmla="*/ 13 w 17"/>
                  <a:gd name="T35" fmla="*/ 13 h 17"/>
                  <a:gd name="T36" fmla="*/ 14 w 17"/>
                  <a:gd name="T37" fmla="*/ 12 h 17"/>
                  <a:gd name="T38" fmla="*/ 14 w 17"/>
                  <a:gd name="T39" fmla="*/ 10 h 17"/>
                  <a:gd name="T40" fmla="*/ 14 w 17"/>
                  <a:gd name="T41" fmla="*/ 9 h 17"/>
                  <a:gd name="T42" fmla="*/ 16 w 17"/>
                  <a:gd name="T43" fmla="*/ 8 h 17"/>
                  <a:gd name="T44" fmla="*/ 16 w 17"/>
                  <a:gd name="T45" fmla="*/ 7 h 17"/>
                  <a:gd name="T46" fmla="*/ 16 w 17"/>
                  <a:gd name="T47" fmla="*/ 6 h 17"/>
                  <a:gd name="T48" fmla="*/ 16 w 17"/>
                  <a:gd name="T49" fmla="*/ 3 h 17"/>
                  <a:gd name="T50" fmla="*/ 16 w 17"/>
                  <a:gd name="T51" fmla="*/ 2 h 17"/>
                  <a:gd name="T52" fmla="*/ 16 w 17"/>
                  <a:gd name="T53" fmla="*/ 0 h 17"/>
                  <a:gd name="T54" fmla="*/ 14 w 17"/>
                  <a:gd name="T55" fmla="*/ 1 h 17"/>
                  <a:gd name="T56" fmla="*/ 13 w 17"/>
                  <a:gd name="T57" fmla="*/ 1 h 17"/>
                  <a:gd name="T58" fmla="*/ 12 w 17"/>
                  <a:gd name="T59" fmla="*/ 1 h 17"/>
                  <a:gd name="T60" fmla="*/ 10 w 17"/>
                  <a:gd name="T61" fmla="*/ 1 h 17"/>
                  <a:gd name="T62" fmla="*/ 9 w 17"/>
                  <a:gd name="T63" fmla="*/ 1 h 17"/>
                  <a:gd name="T64" fmla="*/ 8 w 17"/>
                  <a:gd name="T65" fmla="*/ 1 h 17"/>
                  <a:gd name="T66" fmla="*/ 7 w 17"/>
                  <a:gd name="T67" fmla="*/ 1 h 17"/>
                  <a:gd name="T68" fmla="*/ 5 w 17"/>
                  <a:gd name="T69" fmla="*/ 1 h 17"/>
                  <a:gd name="T70" fmla="*/ 5 w 17"/>
                  <a:gd name="T71" fmla="*/ 1 h 17"/>
                  <a:gd name="T72" fmla="*/ 3 w 17"/>
                  <a:gd name="T73" fmla="*/ 1 h 17"/>
                  <a:gd name="T74" fmla="*/ 2 w 17"/>
                  <a:gd name="T75" fmla="*/ 1 h 17"/>
                  <a:gd name="T76" fmla="*/ 1 w 17"/>
                  <a:gd name="T77" fmla="*/ 1 h 17"/>
                  <a:gd name="T78" fmla="*/ 1 w 17"/>
                  <a:gd name="T79" fmla="*/ 2 h 17"/>
                  <a:gd name="T80" fmla="*/ 0 w 17"/>
                  <a:gd name="T81" fmla="*/ 2 h 17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7"/>
                  <a:gd name="T124" fmla="*/ 0 h 17"/>
                  <a:gd name="T125" fmla="*/ 17 w 17"/>
                  <a:gd name="T126" fmla="*/ 17 h 17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7" h="17">
                    <a:moveTo>
                      <a:pt x="0" y="2"/>
                    </a:moveTo>
                    <a:lnTo>
                      <a:pt x="1" y="3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0" y="14"/>
                    </a:lnTo>
                    <a:lnTo>
                      <a:pt x="12" y="14"/>
                    </a:lnTo>
                    <a:lnTo>
                      <a:pt x="13" y="13"/>
                    </a:lnTo>
                    <a:lnTo>
                      <a:pt x="14" y="12"/>
                    </a:lnTo>
                    <a:lnTo>
                      <a:pt x="14" y="10"/>
                    </a:lnTo>
                    <a:lnTo>
                      <a:pt x="14" y="9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6" y="0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0" y="1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1" y="1"/>
                    </a:lnTo>
                    <a:lnTo>
                      <a:pt x="1" y="2"/>
                    </a:lnTo>
                    <a:lnTo>
                      <a:pt x="0" y="2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53" name="Freeform 241"/>
              <p:cNvSpPr>
                <a:spLocks/>
              </p:cNvSpPr>
              <p:nvPr/>
            </p:nvSpPr>
            <p:spPr bwMode="auto">
              <a:xfrm>
                <a:off x="2319" y="2041"/>
                <a:ext cx="23" cy="34"/>
              </a:xfrm>
              <a:custGeom>
                <a:avLst/>
                <a:gdLst>
                  <a:gd name="T0" fmla="*/ 0 w 18"/>
                  <a:gd name="T1" fmla="*/ 5 h 21"/>
                  <a:gd name="T2" fmla="*/ 0 w 18"/>
                  <a:gd name="T3" fmla="*/ 6 h 21"/>
                  <a:gd name="T4" fmla="*/ 1 w 18"/>
                  <a:gd name="T5" fmla="*/ 9 h 21"/>
                  <a:gd name="T6" fmla="*/ 1 w 18"/>
                  <a:gd name="T7" fmla="*/ 11 h 21"/>
                  <a:gd name="T8" fmla="*/ 3 w 18"/>
                  <a:gd name="T9" fmla="*/ 13 h 21"/>
                  <a:gd name="T10" fmla="*/ 4 w 18"/>
                  <a:gd name="T11" fmla="*/ 15 h 21"/>
                  <a:gd name="T12" fmla="*/ 5 w 18"/>
                  <a:gd name="T13" fmla="*/ 16 h 21"/>
                  <a:gd name="T14" fmla="*/ 6 w 18"/>
                  <a:gd name="T15" fmla="*/ 17 h 21"/>
                  <a:gd name="T16" fmla="*/ 8 w 18"/>
                  <a:gd name="T17" fmla="*/ 18 h 21"/>
                  <a:gd name="T18" fmla="*/ 9 w 18"/>
                  <a:gd name="T19" fmla="*/ 20 h 21"/>
                  <a:gd name="T20" fmla="*/ 11 w 18"/>
                  <a:gd name="T21" fmla="*/ 20 h 21"/>
                  <a:gd name="T22" fmla="*/ 13 w 18"/>
                  <a:gd name="T23" fmla="*/ 20 h 21"/>
                  <a:gd name="T24" fmla="*/ 14 w 18"/>
                  <a:gd name="T25" fmla="*/ 18 h 21"/>
                  <a:gd name="T26" fmla="*/ 16 w 18"/>
                  <a:gd name="T27" fmla="*/ 16 h 21"/>
                  <a:gd name="T28" fmla="*/ 17 w 18"/>
                  <a:gd name="T29" fmla="*/ 14 h 21"/>
                  <a:gd name="T30" fmla="*/ 17 w 18"/>
                  <a:gd name="T31" fmla="*/ 12 h 21"/>
                  <a:gd name="T32" fmla="*/ 17 w 18"/>
                  <a:gd name="T33" fmla="*/ 10 h 21"/>
                  <a:gd name="T34" fmla="*/ 17 w 18"/>
                  <a:gd name="T35" fmla="*/ 8 h 21"/>
                  <a:gd name="T36" fmla="*/ 17 w 18"/>
                  <a:gd name="T37" fmla="*/ 5 h 21"/>
                  <a:gd name="T38" fmla="*/ 17 w 18"/>
                  <a:gd name="T39" fmla="*/ 3 h 21"/>
                  <a:gd name="T40" fmla="*/ 17 w 18"/>
                  <a:gd name="T41" fmla="*/ 1 h 21"/>
                  <a:gd name="T42" fmla="*/ 17 w 18"/>
                  <a:gd name="T43" fmla="*/ 1 h 21"/>
                  <a:gd name="T44" fmla="*/ 15 w 18"/>
                  <a:gd name="T45" fmla="*/ 2 h 21"/>
                  <a:gd name="T46" fmla="*/ 13 w 18"/>
                  <a:gd name="T47" fmla="*/ 3 h 21"/>
                  <a:gd name="T48" fmla="*/ 12 w 18"/>
                  <a:gd name="T49" fmla="*/ 4 h 21"/>
                  <a:gd name="T50" fmla="*/ 10 w 18"/>
                  <a:gd name="T51" fmla="*/ 5 h 21"/>
                  <a:gd name="T52" fmla="*/ 8 w 18"/>
                  <a:gd name="T53" fmla="*/ 6 h 21"/>
                  <a:gd name="T54" fmla="*/ 6 w 18"/>
                  <a:gd name="T55" fmla="*/ 6 h 21"/>
                  <a:gd name="T56" fmla="*/ 4 w 18"/>
                  <a:gd name="T57" fmla="*/ 6 h 21"/>
                  <a:gd name="T58" fmla="*/ 3 w 18"/>
                  <a:gd name="T59" fmla="*/ 5 h 21"/>
                  <a:gd name="T60" fmla="*/ 1 w 18"/>
                  <a:gd name="T61" fmla="*/ 5 h 21"/>
                  <a:gd name="T62" fmla="*/ 0 w 18"/>
                  <a:gd name="T63" fmla="*/ 4 h 2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8"/>
                  <a:gd name="T97" fmla="*/ 0 h 21"/>
                  <a:gd name="T98" fmla="*/ 18 w 18"/>
                  <a:gd name="T99" fmla="*/ 21 h 2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8" h="21">
                    <a:moveTo>
                      <a:pt x="0" y="4"/>
                    </a:move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" y="9"/>
                    </a:lnTo>
                    <a:lnTo>
                      <a:pt x="1" y="10"/>
                    </a:lnTo>
                    <a:lnTo>
                      <a:pt x="1" y="11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" y="14"/>
                    </a:lnTo>
                    <a:lnTo>
                      <a:pt x="4" y="15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7" y="18"/>
                    </a:lnTo>
                    <a:lnTo>
                      <a:pt x="8" y="18"/>
                    </a:lnTo>
                    <a:lnTo>
                      <a:pt x="8" y="20"/>
                    </a:lnTo>
                    <a:lnTo>
                      <a:pt x="9" y="20"/>
                    </a:lnTo>
                    <a:lnTo>
                      <a:pt x="10" y="20"/>
                    </a:lnTo>
                    <a:lnTo>
                      <a:pt x="11" y="20"/>
                    </a:lnTo>
                    <a:lnTo>
                      <a:pt x="12" y="20"/>
                    </a:lnTo>
                    <a:lnTo>
                      <a:pt x="13" y="20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15" y="17"/>
                    </a:lnTo>
                    <a:lnTo>
                      <a:pt x="16" y="16"/>
                    </a:lnTo>
                    <a:lnTo>
                      <a:pt x="16" y="15"/>
                    </a:lnTo>
                    <a:lnTo>
                      <a:pt x="17" y="14"/>
                    </a:lnTo>
                    <a:lnTo>
                      <a:pt x="17" y="13"/>
                    </a:lnTo>
                    <a:lnTo>
                      <a:pt x="17" y="12"/>
                    </a:lnTo>
                    <a:lnTo>
                      <a:pt x="17" y="11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7" y="4"/>
                    </a:lnTo>
                    <a:lnTo>
                      <a:pt x="17" y="3"/>
                    </a:lnTo>
                    <a:lnTo>
                      <a:pt x="17" y="2"/>
                    </a:lnTo>
                    <a:lnTo>
                      <a:pt x="17" y="1"/>
                    </a:lnTo>
                    <a:lnTo>
                      <a:pt x="17" y="0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5" y="2"/>
                    </a:lnTo>
                    <a:lnTo>
                      <a:pt x="14" y="3"/>
                    </a:lnTo>
                    <a:lnTo>
                      <a:pt x="13" y="3"/>
                    </a:lnTo>
                    <a:lnTo>
                      <a:pt x="13" y="4"/>
                    </a:lnTo>
                    <a:lnTo>
                      <a:pt x="12" y="4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5" y="6"/>
                    </a:lnTo>
                    <a:lnTo>
                      <a:pt x="4" y="6"/>
                    </a:lnTo>
                    <a:lnTo>
                      <a:pt x="3" y="6"/>
                    </a:lnTo>
                    <a:lnTo>
                      <a:pt x="3" y="5"/>
                    </a:lnTo>
                    <a:lnTo>
                      <a:pt x="2" y="5"/>
                    </a:lnTo>
                    <a:lnTo>
                      <a:pt x="1" y="5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54" name="Freeform 242"/>
              <p:cNvSpPr>
                <a:spLocks/>
              </p:cNvSpPr>
              <p:nvPr/>
            </p:nvSpPr>
            <p:spPr bwMode="auto">
              <a:xfrm>
                <a:off x="2610" y="1882"/>
                <a:ext cx="54" cy="28"/>
              </a:xfrm>
              <a:custGeom>
                <a:avLst/>
                <a:gdLst>
                  <a:gd name="T0" fmla="*/ 0 w 41"/>
                  <a:gd name="T1" fmla="*/ 12 h 17"/>
                  <a:gd name="T2" fmla="*/ 0 w 41"/>
                  <a:gd name="T3" fmla="*/ 12 h 17"/>
                  <a:gd name="T4" fmla="*/ 0 w 41"/>
                  <a:gd name="T5" fmla="*/ 8 h 17"/>
                  <a:gd name="T6" fmla="*/ 1 w 41"/>
                  <a:gd name="T7" fmla="*/ 8 h 17"/>
                  <a:gd name="T8" fmla="*/ 2 w 41"/>
                  <a:gd name="T9" fmla="*/ 8 h 17"/>
                  <a:gd name="T10" fmla="*/ 2 w 41"/>
                  <a:gd name="T11" fmla="*/ 4 h 17"/>
                  <a:gd name="T12" fmla="*/ 3 w 41"/>
                  <a:gd name="T13" fmla="*/ 4 h 17"/>
                  <a:gd name="T14" fmla="*/ 4 w 41"/>
                  <a:gd name="T15" fmla="*/ 4 h 17"/>
                  <a:gd name="T16" fmla="*/ 5 w 41"/>
                  <a:gd name="T17" fmla="*/ 4 h 17"/>
                  <a:gd name="T18" fmla="*/ 6 w 41"/>
                  <a:gd name="T19" fmla="*/ 4 h 17"/>
                  <a:gd name="T20" fmla="*/ 7 w 41"/>
                  <a:gd name="T21" fmla="*/ 0 h 17"/>
                  <a:gd name="T22" fmla="*/ 8 w 41"/>
                  <a:gd name="T23" fmla="*/ 0 h 17"/>
                  <a:gd name="T24" fmla="*/ 9 w 41"/>
                  <a:gd name="T25" fmla="*/ 0 h 17"/>
                  <a:gd name="T26" fmla="*/ 10 w 41"/>
                  <a:gd name="T27" fmla="*/ 0 h 17"/>
                  <a:gd name="T28" fmla="*/ 11 w 41"/>
                  <a:gd name="T29" fmla="*/ 0 h 17"/>
                  <a:gd name="T30" fmla="*/ 12 w 41"/>
                  <a:gd name="T31" fmla="*/ 0 h 17"/>
                  <a:gd name="T32" fmla="*/ 13 w 41"/>
                  <a:gd name="T33" fmla="*/ 0 h 17"/>
                  <a:gd name="T34" fmla="*/ 13 w 41"/>
                  <a:gd name="T35" fmla="*/ 0 h 17"/>
                  <a:gd name="T36" fmla="*/ 14 w 41"/>
                  <a:gd name="T37" fmla="*/ 0 h 17"/>
                  <a:gd name="T38" fmla="*/ 16 w 41"/>
                  <a:gd name="T39" fmla="*/ 4 h 17"/>
                  <a:gd name="T40" fmla="*/ 17 w 41"/>
                  <a:gd name="T41" fmla="*/ 4 h 17"/>
                  <a:gd name="T42" fmla="*/ 18 w 41"/>
                  <a:gd name="T43" fmla="*/ 4 h 17"/>
                  <a:gd name="T44" fmla="*/ 19 w 41"/>
                  <a:gd name="T45" fmla="*/ 4 h 17"/>
                  <a:gd name="T46" fmla="*/ 21 w 41"/>
                  <a:gd name="T47" fmla="*/ 4 h 17"/>
                  <a:gd name="T48" fmla="*/ 22 w 41"/>
                  <a:gd name="T49" fmla="*/ 4 h 17"/>
                  <a:gd name="T50" fmla="*/ 23 w 41"/>
                  <a:gd name="T51" fmla="*/ 4 h 17"/>
                  <a:gd name="T52" fmla="*/ 24 w 41"/>
                  <a:gd name="T53" fmla="*/ 8 h 17"/>
                  <a:gd name="T54" fmla="*/ 26 w 41"/>
                  <a:gd name="T55" fmla="*/ 8 h 17"/>
                  <a:gd name="T56" fmla="*/ 26 w 41"/>
                  <a:gd name="T57" fmla="*/ 8 h 17"/>
                  <a:gd name="T58" fmla="*/ 27 w 41"/>
                  <a:gd name="T59" fmla="*/ 8 h 17"/>
                  <a:gd name="T60" fmla="*/ 29 w 41"/>
                  <a:gd name="T61" fmla="*/ 8 h 17"/>
                  <a:gd name="T62" fmla="*/ 30 w 41"/>
                  <a:gd name="T63" fmla="*/ 12 h 17"/>
                  <a:gd name="T64" fmla="*/ 31 w 41"/>
                  <a:gd name="T65" fmla="*/ 12 h 17"/>
                  <a:gd name="T66" fmla="*/ 32 w 41"/>
                  <a:gd name="T67" fmla="*/ 12 h 17"/>
                  <a:gd name="T68" fmla="*/ 33 w 41"/>
                  <a:gd name="T69" fmla="*/ 12 h 17"/>
                  <a:gd name="T70" fmla="*/ 34 w 41"/>
                  <a:gd name="T71" fmla="*/ 12 h 17"/>
                  <a:gd name="T72" fmla="*/ 35 w 41"/>
                  <a:gd name="T73" fmla="*/ 16 h 17"/>
                  <a:gd name="T74" fmla="*/ 36 w 41"/>
                  <a:gd name="T75" fmla="*/ 16 h 17"/>
                  <a:gd name="T76" fmla="*/ 37 w 41"/>
                  <a:gd name="T77" fmla="*/ 16 h 17"/>
                  <a:gd name="T78" fmla="*/ 38 w 41"/>
                  <a:gd name="T79" fmla="*/ 16 h 17"/>
                  <a:gd name="T80" fmla="*/ 39 w 41"/>
                  <a:gd name="T81" fmla="*/ 16 h 17"/>
                  <a:gd name="T82" fmla="*/ 40 w 41"/>
                  <a:gd name="T83" fmla="*/ 16 h 17"/>
                  <a:gd name="T84" fmla="*/ 0 w 41"/>
                  <a:gd name="T85" fmla="*/ 12 h 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1"/>
                  <a:gd name="T130" fmla="*/ 0 h 17"/>
                  <a:gd name="T131" fmla="*/ 41 w 41"/>
                  <a:gd name="T132" fmla="*/ 17 h 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1" h="17">
                    <a:moveTo>
                      <a:pt x="0" y="12"/>
                    </a:moveTo>
                    <a:lnTo>
                      <a:pt x="0" y="12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0"/>
                    </a:lnTo>
                    <a:lnTo>
                      <a:pt x="16" y="4"/>
                    </a:lnTo>
                    <a:lnTo>
                      <a:pt x="17" y="4"/>
                    </a:lnTo>
                    <a:lnTo>
                      <a:pt x="18" y="4"/>
                    </a:lnTo>
                    <a:lnTo>
                      <a:pt x="19" y="4"/>
                    </a:lnTo>
                    <a:lnTo>
                      <a:pt x="21" y="4"/>
                    </a:lnTo>
                    <a:lnTo>
                      <a:pt x="22" y="4"/>
                    </a:lnTo>
                    <a:lnTo>
                      <a:pt x="23" y="4"/>
                    </a:lnTo>
                    <a:lnTo>
                      <a:pt x="24" y="8"/>
                    </a:lnTo>
                    <a:lnTo>
                      <a:pt x="26" y="8"/>
                    </a:lnTo>
                    <a:lnTo>
                      <a:pt x="27" y="8"/>
                    </a:lnTo>
                    <a:lnTo>
                      <a:pt x="29" y="8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4" y="12"/>
                    </a:lnTo>
                    <a:lnTo>
                      <a:pt x="35" y="16"/>
                    </a:lnTo>
                    <a:lnTo>
                      <a:pt x="36" y="16"/>
                    </a:lnTo>
                    <a:lnTo>
                      <a:pt x="37" y="16"/>
                    </a:lnTo>
                    <a:lnTo>
                      <a:pt x="38" y="16"/>
                    </a:lnTo>
                    <a:lnTo>
                      <a:pt x="39" y="16"/>
                    </a:lnTo>
                    <a:lnTo>
                      <a:pt x="40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55" name="Freeform 243"/>
              <p:cNvSpPr>
                <a:spLocks/>
              </p:cNvSpPr>
              <p:nvPr/>
            </p:nvSpPr>
            <p:spPr bwMode="auto">
              <a:xfrm>
                <a:off x="2621" y="1859"/>
                <a:ext cx="55" cy="29"/>
              </a:xfrm>
              <a:custGeom>
                <a:avLst/>
                <a:gdLst>
                  <a:gd name="T0" fmla="*/ 0 w 42"/>
                  <a:gd name="T1" fmla="*/ 0 h 17"/>
                  <a:gd name="T2" fmla="*/ 0 w 42"/>
                  <a:gd name="T3" fmla="*/ 2 h 17"/>
                  <a:gd name="T4" fmla="*/ 0 w 42"/>
                  <a:gd name="T5" fmla="*/ 4 h 17"/>
                  <a:gd name="T6" fmla="*/ 0 w 42"/>
                  <a:gd name="T7" fmla="*/ 4 h 17"/>
                  <a:gd name="T8" fmla="*/ 0 w 42"/>
                  <a:gd name="T9" fmla="*/ 6 h 17"/>
                  <a:gd name="T10" fmla="*/ 1 w 42"/>
                  <a:gd name="T11" fmla="*/ 6 h 17"/>
                  <a:gd name="T12" fmla="*/ 1 w 42"/>
                  <a:gd name="T13" fmla="*/ 8 h 17"/>
                  <a:gd name="T14" fmla="*/ 2 w 42"/>
                  <a:gd name="T15" fmla="*/ 8 h 17"/>
                  <a:gd name="T16" fmla="*/ 3 w 42"/>
                  <a:gd name="T17" fmla="*/ 10 h 17"/>
                  <a:gd name="T18" fmla="*/ 4 w 42"/>
                  <a:gd name="T19" fmla="*/ 10 h 17"/>
                  <a:gd name="T20" fmla="*/ 5 w 42"/>
                  <a:gd name="T21" fmla="*/ 10 h 17"/>
                  <a:gd name="T22" fmla="*/ 5 w 42"/>
                  <a:gd name="T23" fmla="*/ 12 h 17"/>
                  <a:gd name="T24" fmla="*/ 6 w 42"/>
                  <a:gd name="T25" fmla="*/ 12 h 17"/>
                  <a:gd name="T26" fmla="*/ 7 w 42"/>
                  <a:gd name="T27" fmla="*/ 12 h 17"/>
                  <a:gd name="T28" fmla="*/ 8 w 42"/>
                  <a:gd name="T29" fmla="*/ 12 h 17"/>
                  <a:gd name="T30" fmla="*/ 9 w 42"/>
                  <a:gd name="T31" fmla="*/ 12 h 17"/>
                  <a:gd name="T32" fmla="*/ 10 w 42"/>
                  <a:gd name="T33" fmla="*/ 12 h 17"/>
                  <a:gd name="T34" fmla="*/ 10 w 42"/>
                  <a:gd name="T35" fmla="*/ 14 h 17"/>
                  <a:gd name="T36" fmla="*/ 11 w 42"/>
                  <a:gd name="T37" fmla="*/ 14 h 17"/>
                  <a:gd name="T38" fmla="*/ 12 w 42"/>
                  <a:gd name="T39" fmla="*/ 14 h 17"/>
                  <a:gd name="T40" fmla="*/ 13 w 42"/>
                  <a:gd name="T41" fmla="*/ 14 h 17"/>
                  <a:gd name="T42" fmla="*/ 15 w 42"/>
                  <a:gd name="T43" fmla="*/ 14 h 17"/>
                  <a:gd name="T44" fmla="*/ 16 w 42"/>
                  <a:gd name="T45" fmla="*/ 14 h 17"/>
                  <a:gd name="T46" fmla="*/ 17 w 42"/>
                  <a:gd name="T47" fmla="*/ 14 h 17"/>
                  <a:gd name="T48" fmla="*/ 19 w 42"/>
                  <a:gd name="T49" fmla="*/ 14 h 17"/>
                  <a:gd name="T50" fmla="*/ 20 w 42"/>
                  <a:gd name="T51" fmla="*/ 14 h 17"/>
                  <a:gd name="T52" fmla="*/ 21 w 42"/>
                  <a:gd name="T53" fmla="*/ 14 h 17"/>
                  <a:gd name="T54" fmla="*/ 22 w 42"/>
                  <a:gd name="T55" fmla="*/ 14 h 17"/>
                  <a:gd name="T56" fmla="*/ 24 w 42"/>
                  <a:gd name="T57" fmla="*/ 14 h 17"/>
                  <a:gd name="T58" fmla="*/ 25 w 42"/>
                  <a:gd name="T59" fmla="*/ 16 h 17"/>
                  <a:gd name="T60" fmla="*/ 27 w 42"/>
                  <a:gd name="T61" fmla="*/ 16 h 17"/>
                  <a:gd name="T62" fmla="*/ 28 w 42"/>
                  <a:gd name="T63" fmla="*/ 16 h 17"/>
                  <a:gd name="T64" fmla="*/ 30 w 42"/>
                  <a:gd name="T65" fmla="*/ 16 h 17"/>
                  <a:gd name="T66" fmla="*/ 30 w 42"/>
                  <a:gd name="T67" fmla="*/ 16 h 17"/>
                  <a:gd name="T68" fmla="*/ 32 w 42"/>
                  <a:gd name="T69" fmla="*/ 16 h 17"/>
                  <a:gd name="T70" fmla="*/ 33 w 42"/>
                  <a:gd name="T71" fmla="*/ 16 h 17"/>
                  <a:gd name="T72" fmla="*/ 34 w 42"/>
                  <a:gd name="T73" fmla="*/ 16 h 17"/>
                  <a:gd name="T74" fmla="*/ 35 w 42"/>
                  <a:gd name="T75" fmla="*/ 16 h 17"/>
                  <a:gd name="T76" fmla="*/ 36 w 42"/>
                  <a:gd name="T77" fmla="*/ 16 h 17"/>
                  <a:gd name="T78" fmla="*/ 37 w 42"/>
                  <a:gd name="T79" fmla="*/ 16 h 17"/>
                  <a:gd name="T80" fmla="*/ 38 w 42"/>
                  <a:gd name="T81" fmla="*/ 16 h 17"/>
                  <a:gd name="T82" fmla="*/ 39 w 42"/>
                  <a:gd name="T83" fmla="*/ 16 h 17"/>
                  <a:gd name="T84" fmla="*/ 40 w 42"/>
                  <a:gd name="T85" fmla="*/ 16 h 17"/>
                  <a:gd name="T86" fmla="*/ 41 w 42"/>
                  <a:gd name="T87" fmla="*/ 16 h 17"/>
                  <a:gd name="T88" fmla="*/ 0 w 42"/>
                  <a:gd name="T89" fmla="*/ 0 h 1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42"/>
                  <a:gd name="T136" fmla="*/ 0 h 17"/>
                  <a:gd name="T137" fmla="*/ 42 w 42"/>
                  <a:gd name="T138" fmla="*/ 17 h 17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42" h="17">
                    <a:moveTo>
                      <a:pt x="0" y="0"/>
                    </a:move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7" y="12"/>
                    </a:lnTo>
                    <a:lnTo>
                      <a:pt x="8" y="12"/>
                    </a:lnTo>
                    <a:lnTo>
                      <a:pt x="9" y="12"/>
                    </a:lnTo>
                    <a:lnTo>
                      <a:pt x="10" y="12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5" y="14"/>
                    </a:lnTo>
                    <a:lnTo>
                      <a:pt x="16" y="14"/>
                    </a:lnTo>
                    <a:lnTo>
                      <a:pt x="17" y="14"/>
                    </a:lnTo>
                    <a:lnTo>
                      <a:pt x="19" y="14"/>
                    </a:lnTo>
                    <a:lnTo>
                      <a:pt x="20" y="14"/>
                    </a:lnTo>
                    <a:lnTo>
                      <a:pt x="21" y="14"/>
                    </a:lnTo>
                    <a:lnTo>
                      <a:pt x="22" y="14"/>
                    </a:lnTo>
                    <a:lnTo>
                      <a:pt x="24" y="14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8" y="16"/>
                    </a:lnTo>
                    <a:lnTo>
                      <a:pt x="30" y="16"/>
                    </a:lnTo>
                    <a:lnTo>
                      <a:pt x="32" y="16"/>
                    </a:lnTo>
                    <a:lnTo>
                      <a:pt x="33" y="16"/>
                    </a:lnTo>
                    <a:lnTo>
                      <a:pt x="34" y="16"/>
                    </a:lnTo>
                    <a:lnTo>
                      <a:pt x="35" y="16"/>
                    </a:lnTo>
                    <a:lnTo>
                      <a:pt x="36" y="16"/>
                    </a:lnTo>
                    <a:lnTo>
                      <a:pt x="37" y="16"/>
                    </a:lnTo>
                    <a:lnTo>
                      <a:pt x="38" y="16"/>
                    </a:lnTo>
                    <a:lnTo>
                      <a:pt x="39" y="16"/>
                    </a:lnTo>
                    <a:lnTo>
                      <a:pt x="40" y="16"/>
                    </a:lnTo>
                    <a:lnTo>
                      <a:pt x="41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56" name="Freeform 244"/>
              <p:cNvSpPr>
                <a:spLocks/>
              </p:cNvSpPr>
              <p:nvPr/>
            </p:nvSpPr>
            <p:spPr bwMode="auto">
              <a:xfrm>
                <a:off x="2634" y="1837"/>
                <a:ext cx="57" cy="29"/>
              </a:xfrm>
              <a:custGeom>
                <a:avLst/>
                <a:gdLst>
                  <a:gd name="T0" fmla="*/ 0 w 45"/>
                  <a:gd name="T1" fmla="*/ 0 h 17"/>
                  <a:gd name="T2" fmla="*/ 0 w 45"/>
                  <a:gd name="T3" fmla="*/ 1 h 17"/>
                  <a:gd name="T4" fmla="*/ 0 w 45"/>
                  <a:gd name="T5" fmla="*/ 1 h 17"/>
                  <a:gd name="T6" fmla="*/ 0 w 45"/>
                  <a:gd name="T7" fmla="*/ 2 h 17"/>
                  <a:gd name="T8" fmla="*/ 0 w 45"/>
                  <a:gd name="T9" fmla="*/ 4 h 17"/>
                  <a:gd name="T10" fmla="*/ 1 w 45"/>
                  <a:gd name="T11" fmla="*/ 4 h 17"/>
                  <a:gd name="T12" fmla="*/ 1 w 45"/>
                  <a:gd name="T13" fmla="*/ 5 h 17"/>
                  <a:gd name="T14" fmla="*/ 2 w 45"/>
                  <a:gd name="T15" fmla="*/ 6 h 17"/>
                  <a:gd name="T16" fmla="*/ 3 w 45"/>
                  <a:gd name="T17" fmla="*/ 8 h 17"/>
                  <a:gd name="T18" fmla="*/ 4 w 45"/>
                  <a:gd name="T19" fmla="*/ 9 h 17"/>
                  <a:gd name="T20" fmla="*/ 5 w 45"/>
                  <a:gd name="T21" fmla="*/ 9 h 17"/>
                  <a:gd name="T22" fmla="*/ 6 w 45"/>
                  <a:gd name="T23" fmla="*/ 11 h 17"/>
                  <a:gd name="T24" fmla="*/ 7 w 45"/>
                  <a:gd name="T25" fmla="*/ 11 h 17"/>
                  <a:gd name="T26" fmla="*/ 8 w 45"/>
                  <a:gd name="T27" fmla="*/ 11 h 17"/>
                  <a:gd name="T28" fmla="*/ 9 w 45"/>
                  <a:gd name="T29" fmla="*/ 11 h 17"/>
                  <a:gd name="T30" fmla="*/ 10 w 45"/>
                  <a:gd name="T31" fmla="*/ 11 h 17"/>
                  <a:gd name="T32" fmla="*/ 11 w 45"/>
                  <a:gd name="T33" fmla="*/ 11 h 17"/>
                  <a:gd name="T34" fmla="*/ 12 w 45"/>
                  <a:gd name="T35" fmla="*/ 11 h 17"/>
                  <a:gd name="T36" fmla="*/ 12 w 45"/>
                  <a:gd name="T37" fmla="*/ 11 h 17"/>
                  <a:gd name="T38" fmla="*/ 14 w 45"/>
                  <a:gd name="T39" fmla="*/ 11 h 17"/>
                  <a:gd name="T40" fmla="*/ 15 w 45"/>
                  <a:gd name="T41" fmla="*/ 11 h 17"/>
                  <a:gd name="T42" fmla="*/ 16 w 45"/>
                  <a:gd name="T43" fmla="*/ 13 h 17"/>
                  <a:gd name="T44" fmla="*/ 17 w 45"/>
                  <a:gd name="T45" fmla="*/ 13 h 17"/>
                  <a:gd name="T46" fmla="*/ 19 w 45"/>
                  <a:gd name="T47" fmla="*/ 13 h 17"/>
                  <a:gd name="T48" fmla="*/ 20 w 45"/>
                  <a:gd name="T49" fmla="*/ 13 h 17"/>
                  <a:gd name="T50" fmla="*/ 22 w 45"/>
                  <a:gd name="T51" fmla="*/ 13 h 17"/>
                  <a:gd name="T52" fmla="*/ 23 w 45"/>
                  <a:gd name="T53" fmla="*/ 13 h 17"/>
                  <a:gd name="T54" fmla="*/ 23 w 45"/>
                  <a:gd name="T55" fmla="*/ 13 h 17"/>
                  <a:gd name="T56" fmla="*/ 25 w 45"/>
                  <a:gd name="T57" fmla="*/ 13 h 17"/>
                  <a:gd name="T58" fmla="*/ 26 w 45"/>
                  <a:gd name="T59" fmla="*/ 14 h 17"/>
                  <a:gd name="T60" fmla="*/ 27 w 45"/>
                  <a:gd name="T61" fmla="*/ 14 h 17"/>
                  <a:gd name="T62" fmla="*/ 29 w 45"/>
                  <a:gd name="T63" fmla="*/ 14 h 17"/>
                  <a:gd name="T64" fmla="*/ 30 w 45"/>
                  <a:gd name="T65" fmla="*/ 14 h 17"/>
                  <a:gd name="T66" fmla="*/ 31 w 45"/>
                  <a:gd name="T67" fmla="*/ 14 h 17"/>
                  <a:gd name="T68" fmla="*/ 32 w 45"/>
                  <a:gd name="T69" fmla="*/ 14 h 17"/>
                  <a:gd name="T70" fmla="*/ 34 w 45"/>
                  <a:gd name="T71" fmla="*/ 14 h 17"/>
                  <a:gd name="T72" fmla="*/ 35 w 45"/>
                  <a:gd name="T73" fmla="*/ 14 h 17"/>
                  <a:gd name="T74" fmla="*/ 36 w 45"/>
                  <a:gd name="T75" fmla="*/ 16 h 17"/>
                  <a:gd name="T76" fmla="*/ 37 w 45"/>
                  <a:gd name="T77" fmla="*/ 16 h 17"/>
                  <a:gd name="T78" fmla="*/ 38 w 45"/>
                  <a:gd name="T79" fmla="*/ 16 h 17"/>
                  <a:gd name="T80" fmla="*/ 39 w 45"/>
                  <a:gd name="T81" fmla="*/ 16 h 17"/>
                  <a:gd name="T82" fmla="*/ 40 w 45"/>
                  <a:gd name="T83" fmla="*/ 16 h 17"/>
                  <a:gd name="T84" fmla="*/ 41 w 45"/>
                  <a:gd name="T85" fmla="*/ 16 h 17"/>
                  <a:gd name="T86" fmla="*/ 42 w 45"/>
                  <a:gd name="T87" fmla="*/ 16 h 17"/>
                  <a:gd name="T88" fmla="*/ 43 w 45"/>
                  <a:gd name="T89" fmla="*/ 16 h 17"/>
                  <a:gd name="T90" fmla="*/ 44 w 45"/>
                  <a:gd name="T91" fmla="*/ 16 h 17"/>
                  <a:gd name="T92" fmla="*/ 0 w 45"/>
                  <a:gd name="T93" fmla="*/ 0 h 1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"/>
                  <a:gd name="T142" fmla="*/ 0 h 17"/>
                  <a:gd name="T143" fmla="*/ 45 w 45"/>
                  <a:gd name="T144" fmla="*/ 17 h 1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" h="17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2" y="6"/>
                    </a:lnTo>
                    <a:lnTo>
                      <a:pt x="3" y="8"/>
                    </a:lnTo>
                    <a:lnTo>
                      <a:pt x="4" y="9"/>
                    </a:lnTo>
                    <a:lnTo>
                      <a:pt x="5" y="9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4" y="11"/>
                    </a:lnTo>
                    <a:lnTo>
                      <a:pt x="15" y="11"/>
                    </a:lnTo>
                    <a:lnTo>
                      <a:pt x="16" y="13"/>
                    </a:lnTo>
                    <a:lnTo>
                      <a:pt x="17" y="13"/>
                    </a:lnTo>
                    <a:lnTo>
                      <a:pt x="19" y="13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3" y="13"/>
                    </a:lnTo>
                    <a:lnTo>
                      <a:pt x="25" y="13"/>
                    </a:lnTo>
                    <a:lnTo>
                      <a:pt x="26" y="14"/>
                    </a:lnTo>
                    <a:lnTo>
                      <a:pt x="27" y="14"/>
                    </a:lnTo>
                    <a:lnTo>
                      <a:pt x="29" y="14"/>
                    </a:lnTo>
                    <a:lnTo>
                      <a:pt x="30" y="14"/>
                    </a:lnTo>
                    <a:lnTo>
                      <a:pt x="31" y="14"/>
                    </a:lnTo>
                    <a:lnTo>
                      <a:pt x="32" y="14"/>
                    </a:lnTo>
                    <a:lnTo>
                      <a:pt x="34" y="14"/>
                    </a:lnTo>
                    <a:lnTo>
                      <a:pt x="35" y="14"/>
                    </a:lnTo>
                    <a:lnTo>
                      <a:pt x="36" y="16"/>
                    </a:lnTo>
                    <a:lnTo>
                      <a:pt x="37" y="16"/>
                    </a:lnTo>
                    <a:lnTo>
                      <a:pt x="38" y="16"/>
                    </a:lnTo>
                    <a:lnTo>
                      <a:pt x="39" y="16"/>
                    </a:lnTo>
                    <a:lnTo>
                      <a:pt x="40" y="16"/>
                    </a:lnTo>
                    <a:lnTo>
                      <a:pt x="41" y="16"/>
                    </a:lnTo>
                    <a:lnTo>
                      <a:pt x="42" y="16"/>
                    </a:lnTo>
                    <a:lnTo>
                      <a:pt x="43" y="16"/>
                    </a:lnTo>
                    <a:lnTo>
                      <a:pt x="44" y="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57" name="Freeform 245"/>
              <p:cNvSpPr>
                <a:spLocks/>
              </p:cNvSpPr>
              <p:nvPr/>
            </p:nvSpPr>
            <p:spPr bwMode="auto">
              <a:xfrm>
                <a:off x="2750" y="1828"/>
                <a:ext cx="101" cy="47"/>
              </a:xfrm>
              <a:custGeom>
                <a:avLst/>
                <a:gdLst>
                  <a:gd name="T0" fmla="*/ 0 w 78"/>
                  <a:gd name="T1" fmla="*/ 1 h 28"/>
                  <a:gd name="T2" fmla="*/ 0 w 78"/>
                  <a:gd name="T3" fmla="*/ 2 h 28"/>
                  <a:gd name="T4" fmla="*/ 0 w 78"/>
                  <a:gd name="T5" fmla="*/ 4 h 28"/>
                  <a:gd name="T6" fmla="*/ 0 w 78"/>
                  <a:gd name="T7" fmla="*/ 6 h 28"/>
                  <a:gd name="T8" fmla="*/ 0 w 78"/>
                  <a:gd name="T9" fmla="*/ 8 h 28"/>
                  <a:gd name="T10" fmla="*/ 1 w 78"/>
                  <a:gd name="T11" fmla="*/ 9 h 28"/>
                  <a:gd name="T12" fmla="*/ 3 w 78"/>
                  <a:gd name="T13" fmla="*/ 11 h 28"/>
                  <a:gd name="T14" fmla="*/ 5 w 78"/>
                  <a:gd name="T15" fmla="*/ 12 h 28"/>
                  <a:gd name="T16" fmla="*/ 6 w 78"/>
                  <a:gd name="T17" fmla="*/ 13 h 28"/>
                  <a:gd name="T18" fmla="*/ 8 w 78"/>
                  <a:gd name="T19" fmla="*/ 14 h 28"/>
                  <a:gd name="T20" fmla="*/ 11 w 78"/>
                  <a:gd name="T21" fmla="*/ 15 h 28"/>
                  <a:gd name="T22" fmla="*/ 13 w 78"/>
                  <a:gd name="T23" fmla="*/ 17 h 28"/>
                  <a:gd name="T24" fmla="*/ 16 w 78"/>
                  <a:gd name="T25" fmla="*/ 18 h 28"/>
                  <a:gd name="T26" fmla="*/ 20 w 78"/>
                  <a:gd name="T27" fmla="*/ 19 h 28"/>
                  <a:gd name="T28" fmla="*/ 23 w 78"/>
                  <a:gd name="T29" fmla="*/ 20 h 28"/>
                  <a:gd name="T30" fmla="*/ 27 w 78"/>
                  <a:gd name="T31" fmla="*/ 20 h 28"/>
                  <a:gd name="T32" fmla="*/ 31 w 78"/>
                  <a:gd name="T33" fmla="*/ 22 h 28"/>
                  <a:gd name="T34" fmla="*/ 33 w 78"/>
                  <a:gd name="T35" fmla="*/ 23 h 28"/>
                  <a:gd name="T36" fmla="*/ 37 w 78"/>
                  <a:gd name="T37" fmla="*/ 24 h 28"/>
                  <a:gd name="T38" fmla="*/ 40 w 78"/>
                  <a:gd name="T39" fmla="*/ 24 h 28"/>
                  <a:gd name="T40" fmla="*/ 43 w 78"/>
                  <a:gd name="T41" fmla="*/ 25 h 28"/>
                  <a:gd name="T42" fmla="*/ 45 w 78"/>
                  <a:gd name="T43" fmla="*/ 25 h 28"/>
                  <a:gd name="T44" fmla="*/ 47 w 78"/>
                  <a:gd name="T45" fmla="*/ 26 h 28"/>
                  <a:gd name="T46" fmla="*/ 77 w 78"/>
                  <a:gd name="T47" fmla="*/ 27 h 28"/>
                  <a:gd name="T48" fmla="*/ 75 w 78"/>
                  <a:gd name="T49" fmla="*/ 27 h 28"/>
                  <a:gd name="T50" fmla="*/ 72 w 78"/>
                  <a:gd name="T51" fmla="*/ 26 h 28"/>
                  <a:gd name="T52" fmla="*/ 69 w 78"/>
                  <a:gd name="T53" fmla="*/ 26 h 28"/>
                  <a:gd name="T54" fmla="*/ 66 w 78"/>
                  <a:gd name="T55" fmla="*/ 25 h 28"/>
                  <a:gd name="T56" fmla="*/ 62 w 78"/>
                  <a:gd name="T57" fmla="*/ 25 h 28"/>
                  <a:gd name="T58" fmla="*/ 58 w 78"/>
                  <a:gd name="T59" fmla="*/ 24 h 28"/>
                  <a:gd name="T60" fmla="*/ 54 w 78"/>
                  <a:gd name="T61" fmla="*/ 23 h 28"/>
                  <a:gd name="T62" fmla="*/ 49 w 78"/>
                  <a:gd name="T63" fmla="*/ 22 h 28"/>
                  <a:gd name="T64" fmla="*/ 44 w 78"/>
                  <a:gd name="T65" fmla="*/ 20 h 28"/>
                  <a:gd name="T66" fmla="*/ 40 w 78"/>
                  <a:gd name="T67" fmla="*/ 20 h 28"/>
                  <a:gd name="T68" fmla="*/ 36 w 78"/>
                  <a:gd name="T69" fmla="*/ 19 h 28"/>
                  <a:gd name="T70" fmla="*/ 32 w 78"/>
                  <a:gd name="T71" fmla="*/ 18 h 28"/>
                  <a:gd name="T72" fmla="*/ 28 w 78"/>
                  <a:gd name="T73" fmla="*/ 17 h 28"/>
                  <a:gd name="T74" fmla="*/ 25 w 78"/>
                  <a:gd name="T75" fmla="*/ 16 h 28"/>
                  <a:gd name="T76" fmla="*/ 22 w 78"/>
                  <a:gd name="T77" fmla="*/ 16 h 28"/>
                  <a:gd name="T78" fmla="*/ 20 w 78"/>
                  <a:gd name="T79" fmla="*/ 15 h 28"/>
                  <a:gd name="T80" fmla="*/ 17 w 78"/>
                  <a:gd name="T81" fmla="*/ 14 h 28"/>
                  <a:gd name="T82" fmla="*/ 15 w 78"/>
                  <a:gd name="T83" fmla="*/ 13 h 28"/>
                  <a:gd name="T84" fmla="*/ 12 w 78"/>
                  <a:gd name="T85" fmla="*/ 11 h 28"/>
                  <a:gd name="T86" fmla="*/ 11 w 78"/>
                  <a:gd name="T87" fmla="*/ 10 h 28"/>
                  <a:gd name="T88" fmla="*/ 9 w 78"/>
                  <a:gd name="T89" fmla="*/ 9 h 28"/>
                  <a:gd name="T90" fmla="*/ 7 w 78"/>
                  <a:gd name="T91" fmla="*/ 7 h 28"/>
                  <a:gd name="T92" fmla="*/ 5 w 78"/>
                  <a:gd name="T93" fmla="*/ 6 h 28"/>
                  <a:gd name="T94" fmla="*/ 4 w 78"/>
                  <a:gd name="T95" fmla="*/ 4 h 28"/>
                  <a:gd name="T96" fmla="*/ 2 w 78"/>
                  <a:gd name="T97" fmla="*/ 3 h 28"/>
                  <a:gd name="T98" fmla="*/ 1 w 78"/>
                  <a:gd name="T99" fmla="*/ 2 h 28"/>
                  <a:gd name="T100" fmla="*/ 0 w 78"/>
                  <a:gd name="T101" fmla="*/ 2 h 28"/>
                  <a:gd name="T102" fmla="*/ 0 w 78"/>
                  <a:gd name="T103" fmla="*/ 0 h 2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78"/>
                  <a:gd name="T157" fmla="*/ 0 h 28"/>
                  <a:gd name="T158" fmla="*/ 78 w 78"/>
                  <a:gd name="T159" fmla="*/ 28 h 2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78" h="28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" y="8"/>
                    </a:lnTo>
                    <a:lnTo>
                      <a:pt x="1" y="9"/>
                    </a:lnTo>
                    <a:lnTo>
                      <a:pt x="2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5" y="13"/>
                    </a:lnTo>
                    <a:lnTo>
                      <a:pt x="6" y="13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5"/>
                    </a:lnTo>
                    <a:lnTo>
                      <a:pt x="11" y="15"/>
                    </a:lnTo>
                    <a:lnTo>
                      <a:pt x="11" y="16"/>
                    </a:lnTo>
                    <a:lnTo>
                      <a:pt x="13" y="17"/>
                    </a:lnTo>
                    <a:lnTo>
                      <a:pt x="14" y="17"/>
                    </a:lnTo>
                    <a:lnTo>
                      <a:pt x="16" y="18"/>
                    </a:lnTo>
                    <a:lnTo>
                      <a:pt x="18" y="18"/>
                    </a:lnTo>
                    <a:lnTo>
                      <a:pt x="20" y="19"/>
                    </a:lnTo>
                    <a:lnTo>
                      <a:pt x="22" y="19"/>
                    </a:lnTo>
                    <a:lnTo>
                      <a:pt x="23" y="20"/>
                    </a:lnTo>
                    <a:lnTo>
                      <a:pt x="25" y="20"/>
                    </a:lnTo>
                    <a:lnTo>
                      <a:pt x="27" y="20"/>
                    </a:lnTo>
                    <a:lnTo>
                      <a:pt x="29" y="22"/>
                    </a:lnTo>
                    <a:lnTo>
                      <a:pt x="31" y="22"/>
                    </a:lnTo>
                    <a:lnTo>
                      <a:pt x="33" y="23"/>
                    </a:lnTo>
                    <a:lnTo>
                      <a:pt x="35" y="23"/>
                    </a:lnTo>
                    <a:lnTo>
                      <a:pt x="37" y="24"/>
                    </a:lnTo>
                    <a:lnTo>
                      <a:pt x="39" y="24"/>
                    </a:lnTo>
                    <a:lnTo>
                      <a:pt x="40" y="24"/>
                    </a:lnTo>
                    <a:lnTo>
                      <a:pt x="42" y="25"/>
                    </a:lnTo>
                    <a:lnTo>
                      <a:pt x="43" y="25"/>
                    </a:lnTo>
                    <a:lnTo>
                      <a:pt x="44" y="25"/>
                    </a:lnTo>
                    <a:lnTo>
                      <a:pt x="45" y="25"/>
                    </a:lnTo>
                    <a:lnTo>
                      <a:pt x="46" y="26"/>
                    </a:lnTo>
                    <a:lnTo>
                      <a:pt x="47" y="26"/>
                    </a:lnTo>
                    <a:lnTo>
                      <a:pt x="48" y="26"/>
                    </a:lnTo>
                    <a:lnTo>
                      <a:pt x="77" y="27"/>
                    </a:lnTo>
                    <a:lnTo>
                      <a:pt x="76" y="27"/>
                    </a:lnTo>
                    <a:lnTo>
                      <a:pt x="75" y="27"/>
                    </a:lnTo>
                    <a:lnTo>
                      <a:pt x="73" y="27"/>
                    </a:lnTo>
                    <a:lnTo>
                      <a:pt x="72" y="26"/>
                    </a:lnTo>
                    <a:lnTo>
                      <a:pt x="71" y="26"/>
                    </a:lnTo>
                    <a:lnTo>
                      <a:pt x="69" y="26"/>
                    </a:lnTo>
                    <a:lnTo>
                      <a:pt x="67" y="26"/>
                    </a:lnTo>
                    <a:lnTo>
                      <a:pt x="66" y="25"/>
                    </a:lnTo>
                    <a:lnTo>
                      <a:pt x="64" y="25"/>
                    </a:lnTo>
                    <a:lnTo>
                      <a:pt x="62" y="25"/>
                    </a:lnTo>
                    <a:lnTo>
                      <a:pt x="60" y="24"/>
                    </a:lnTo>
                    <a:lnTo>
                      <a:pt x="58" y="24"/>
                    </a:lnTo>
                    <a:lnTo>
                      <a:pt x="55" y="23"/>
                    </a:lnTo>
                    <a:lnTo>
                      <a:pt x="54" y="23"/>
                    </a:lnTo>
                    <a:lnTo>
                      <a:pt x="51" y="23"/>
                    </a:lnTo>
                    <a:lnTo>
                      <a:pt x="49" y="22"/>
                    </a:lnTo>
                    <a:lnTo>
                      <a:pt x="47" y="22"/>
                    </a:lnTo>
                    <a:lnTo>
                      <a:pt x="44" y="20"/>
                    </a:lnTo>
                    <a:lnTo>
                      <a:pt x="43" y="20"/>
                    </a:lnTo>
                    <a:lnTo>
                      <a:pt x="40" y="20"/>
                    </a:lnTo>
                    <a:lnTo>
                      <a:pt x="38" y="19"/>
                    </a:lnTo>
                    <a:lnTo>
                      <a:pt x="36" y="19"/>
                    </a:lnTo>
                    <a:lnTo>
                      <a:pt x="33" y="18"/>
                    </a:lnTo>
                    <a:lnTo>
                      <a:pt x="32" y="18"/>
                    </a:lnTo>
                    <a:lnTo>
                      <a:pt x="30" y="18"/>
                    </a:lnTo>
                    <a:lnTo>
                      <a:pt x="28" y="17"/>
                    </a:lnTo>
                    <a:lnTo>
                      <a:pt x="26" y="17"/>
                    </a:lnTo>
                    <a:lnTo>
                      <a:pt x="25" y="16"/>
                    </a:lnTo>
                    <a:lnTo>
                      <a:pt x="23" y="16"/>
                    </a:lnTo>
                    <a:lnTo>
                      <a:pt x="22" y="16"/>
                    </a:lnTo>
                    <a:lnTo>
                      <a:pt x="21" y="15"/>
                    </a:lnTo>
                    <a:lnTo>
                      <a:pt x="20" y="15"/>
                    </a:lnTo>
                    <a:lnTo>
                      <a:pt x="18" y="14"/>
                    </a:lnTo>
                    <a:lnTo>
                      <a:pt x="17" y="14"/>
                    </a:lnTo>
                    <a:lnTo>
                      <a:pt x="16" y="13"/>
                    </a:lnTo>
                    <a:lnTo>
                      <a:pt x="15" y="13"/>
                    </a:lnTo>
                    <a:lnTo>
                      <a:pt x="13" y="12"/>
                    </a:lnTo>
                    <a:lnTo>
                      <a:pt x="12" y="11"/>
                    </a:lnTo>
                    <a:lnTo>
                      <a:pt x="11" y="11"/>
                    </a:lnTo>
                    <a:lnTo>
                      <a:pt x="11" y="10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7" y="7"/>
                    </a:lnTo>
                    <a:lnTo>
                      <a:pt x="6" y="7"/>
                    </a:lnTo>
                    <a:lnTo>
                      <a:pt x="5" y="6"/>
                    </a:lnTo>
                    <a:lnTo>
                      <a:pt x="5" y="4"/>
                    </a:lnTo>
                    <a:lnTo>
                      <a:pt x="4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0" y="2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58" name="Freeform 246"/>
              <p:cNvSpPr>
                <a:spLocks/>
              </p:cNvSpPr>
              <p:nvPr/>
            </p:nvSpPr>
            <p:spPr bwMode="auto">
              <a:xfrm>
                <a:off x="2839" y="1797"/>
                <a:ext cx="64" cy="40"/>
              </a:xfrm>
              <a:custGeom>
                <a:avLst/>
                <a:gdLst>
                  <a:gd name="T0" fmla="*/ 0 w 50"/>
                  <a:gd name="T1" fmla="*/ 3 h 24"/>
                  <a:gd name="T2" fmla="*/ 2 w 50"/>
                  <a:gd name="T3" fmla="*/ 3 h 24"/>
                  <a:gd name="T4" fmla="*/ 5 w 50"/>
                  <a:gd name="T5" fmla="*/ 2 h 24"/>
                  <a:gd name="T6" fmla="*/ 7 w 50"/>
                  <a:gd name="T7" fmla="*/ 2 h 24"/>
                  <a:gd name="T8" fmla="*/ 9 w 50"/>
                  <a:gd name="T9" fmla="*/ 2 h 24"/>
                  <a:gd name="T10" fmla="*/ 12 w 50"/>
                  <a:gd name="T11" fmla="*/ 1 h 24"/>
                  <a:gd name="T12" fmla="*/ 15 w 50"/>
                  <a:gd name="T13" fmla="*/ 1 h 24"/>
                  <a:gd name="T14" fmla="*/ 19 w 50"/>
                  <a:gd name="T15" fmla="*/ 1 h 24"/>
                  <a:gd name="T16" fmla="*/ 21 w 50"/>
                  <a:gd name="T17" fmla="*/ 0 h 24"/>
                  <a:gd name="T18" fmla="*/ 24 w 50"/>
                  <a:gd name="T19" fmla="*/ 0 h 24"/>
                  <a:gd name="T20" fmla="*/ 27 w 50"/>
                  <a:gd name="T21" fmla="*/ 0 h 24"/>
                  <a:gd name="T22" fmla="*/ 29 w 50"/>
                  <a:gd name="T23" fmla="*/ 0 h 24"/>
                  <a:gd name="T24" fmla="*/ 32 w 50"/>
                  <a:gd name="T25" fmla="*/ 0 h 24"/>
                  <a:gd name="T26" fmla="*/ 34 w 50"/>
                  <a:gd name="T27" fmla="*/ 0 h 24"/>
                  <a:gd name="T28" fmla="*/ 36 w 50"/>
                  <a:gd name="T29" fmla="*/ 0 h 24"/>
                  <a:gd name="T30" fmla="*/ 38 w 50"/>
                  <a:gd name="T31" fmla="*/ 1 h 24"/>
                  <a:gd name="T32" fmla="*/ 39 w 50"/>
                  <a:gd name="T33" fmla="*/ 1 h 24"/>
                  <a:gd name="T34" fmla="*/ 41 w 50"/>
                  <a:gd name="T35" fmla="*/ 1 h 24"/>
                  <a:gd name="T36" fmla="*/ 42 w 50"/>
                  <a:gd name="T37" fmla="*/ 2 h 24"/>
                  <a:gd name="T38" fmla="*/ 44 w 50"/>
                  <a:gd name="T39" fmla="*/ 2 h 24"/>
                  <a:gd name="T40" fmla="*/ 45 w 50"/>
                  <a:gd name="T41" fmla="*/ 3 h 24"/>
                  <a:gd name="T42" fmla="*/ 47 w 50"/>
                  <a:gd name="T43" fmla="*/ 4 h 24"/>
                  <a:gd name="T44" fmla="*/ 47 w 50"/>
                  <a:gd name="T45" fmla="*/ 6 h 24"/>
                  <a:gd name="T46" fmla="*/ 48 w 50"/>
                  <a:gd name="T47" fmla="*/ 8 h 24"/>
                  <a:gd name="T48" fmla="*/ 49 w 50"/>
                  <a:gd name="T49" fmla="*/ 8 h 24"/>
                  <a:gd name="T50" fmla="*/ 49 w 50"/>
                  <a:gd name="T51" fmla="*/ 10 h 24"/>
                  <a:gd name="T52" fmla="*/ 49 w 50"/>
                  <a:gd name="T53" fmla="*/ 13 h 24"/>
                  <a:gd name="T54" fmla="*/ 48 w 50"/>
                  <a:gd name="T55" fmla="*/ 15 h 24"/>
                  <a:gd name="T56" fmla="*/ 48 w 50"/>
                  <a:gd name="T57" fmla="*/ 17 h 24"/>
                  <a:gd name="T58" fmla="*/ 47 w 50"/>
                  <a:gd name="T59" fmla="*/ 20 h 24"/>
                  <a:gd name="T60" fmla="*/ 46 w 50"/>
                  <a:gd name="T61" fmla="*/ 21 h 24"/>
                  <a:gd name="T62" fmla="*/ 46 w 50"/>
                  <a:gd name="T63" fmla="*/ 23 h 24"/>
                  <a:gd name="T64" fmla="*/ 45 w 50"/>
                  <a:gd name="T65" fmla="*/ 21 h 24"/>
                  <a:gd name="T66" fmla="*/ 45 w 50"/>
                  <a:gd name="T67" fmla="*/ 20 h 24"/>
                  <a:gd name="T68" fmla="*/ 45 w 50"/>
                  <a:gd name="T69" fmla="*/ 17 h 24"/>
                  <a:gd name="T70" fmla="*/ 45 w 50"/>
                  <a:gd name="T71" fmla="*/ 15 h 24"/>
                  <a:gd name="T72" fmla="*/ 44 w 50"/>
                  <a:gd name="T73" fmla="*/ 13 h 24"/>
                  <a:gd name="T74" fmla="*/ 44 w 50"/>
                  <a:gd name="T75" fmla="*/ 10 h 24"/>
                  <a:gd name="T76" fmla="*/ 43 w 50"/>
                  <a:gd name="T77" fmla="*/ 9 h 24"/>
                  <a:gd name="T78" fmla="*/ 42 w 50"/>
                  <a:gd name="T79" fmla="*/ 8 h 24"/>
                  <a:gd name="T80" fmla="*/ 41 w 50"/>
                  <a:gd name="T81" fmla="*/ 5 h 24"/>
                  <a:gd name="T82" fmla="*/ 39 w 50"/>
                  <a:gd name="T83" fmla="*/ 5 h 24"/>
                  <a:gd name="T84" fmla="*/ 39 w 50"/>
                  <a:gd name="T85" fmla="*/ 4 h 24"/>
                  <a:gd name="T86" fmla="*/ 37 w 50"/>
                  <a:gd name="T87" fmla="*/ 4 h 24"/>
                  <a:gd name="T88" fmla="*/ 35 w 50"/>
                  <a:gd name="T89" fmla="*/ 4 h 24"/>
                  <a:gd name="T90" fmla="*/ 33 w 50"/>
                  <a:gd name="T91" fmla="*/ 4 h 24"/>
                  <a:gd name="T92" fmla="*/ 30 w 50"/>
                  <a:gd name="T93" fmla="*/ 4 h 24"/>
                  <a:gd name="T94" fmla="*/ 28 w 50"/>
                  <a:gd name="T95" fmla="*/ 4 h 24"/>
                  <a:gd name="T96" fmla="*/ 26 w 50"/>
                  <a:gd name="T97" fmla="*/ 4 h 24"/>
                  <a:gd name="T98" fmla="*/ 23 w 50"/>
                  <a:gd name="T99" fmla="*/ 4 h 24"/>
                  <a:gd name="T100" fmla="*/ 20 w 50"/>
                  <a:gd name="T101" fmla="*/ 4 h 24"/>
                  <a:gd name="T102" fmla="*/ 19 w 50"/>
                  <a:gd name="T103" fmla="*/ 4 h 24"/>
                  <a:gd name="T104" fmla="*/ 16 w 50"/>
                  <a:gd name="T105" fmla="*/ 5 h 24"/>
                  <a:gd name="T106" fmla="*/ 14 w 50"/>
                  <a:gd name="T107" fmla="*/ 5 h 24"/>
                  <a:gd name="T108" fmla="*/ 11 w 50"/>
                  <a:gd name="T109" fmla="*/ 5 h 24"/>
                  <a:gd name="T110" fmla="*/ 9 w 50"/>
                  <a:gd name="T111" fmla="*/ 5 h 24"/>
                  <a:gd name="T112" fmla="*/ 8 w 50"/>
                  <a:gd name="T113" fmla="*/ 5 h 24"/>
                  <a:gd name="T114" fmla="*/ 0 w 50"/>
                  <a:gd name="T115" fmla="*/ 3 h 2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50"/>
                  <a:gd name="T175" fmla="*/ 0 h 24"/>
                  <a:gd name="T176" fmla="*/ 50 w 50"/>
                  <a:gd name="T177" fmla="*/ 24 h 2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50" h="24">
                    <a:moveTo>
                      <a:pt x="0" y="3"/>
                    </a:moveTo>
                    <a:lnTo>
                      <a:pt x="0" y="3"/>
                    </a:lnTo>
                    <a:lnTo>
                      <a:pt x="1" y="3"/>
                    </a:lnTo>
                    <a:lnTo>
                      <a:pt x="2" y="3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6" y="2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2"/>
                    </a:lnTo>
                    <a:lnTo>
                      <a:pt x="10" y="1"/>
                    </a:lnTo>
                    <a:lnTo>
                      <a:pt x="12" y="1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7" y="1"/>
                    </a:lnTo>
                    <a:lnTo>
                      <a:pt x="19" y="1"/>
                    </a:lnTo>
                    <a:lnTo>
                      <a:pt x="19" y="0"/>
                    </a:lnTo>
                    <a:lnTo>
                      <a:pt x="21" y="0"/>
                    </a:lnTo>
                    <a:lnTo>
                      <a:pt x="23" y="0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7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3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7" y="0"/>
                    </a:lnTo>
                    <a:lnTo>
                      <a:pt x="38" y="1"/>
                    </a:lnTo>
                    <a:lnTo>
                      <a:pt x="39" y="1"/>
                    </a:lnTo>
                    <a:lnTo>
                      <a:pt x="40" y="1"/>
                    </a:lnTo>
                    <a:lnTo>
                      <a:pt x="41" y="1"/>
                    </a:lnTo>
                    <a:lnTo>
                      <a:pt x="41" y="2"/>
                    </a:lnTo>
                    <a:lnTo>
                      <a:pt x="42" y="2"/>
                    </a:lnTo>
                    <a:lnTo>
                      <a:pt x="43" y="2"/>
                    </a:lnTo>
                    <a:lnTo>
                      <a:pt x="44" y="2"/>
                    </a:lnTo>
                    <a:lnTo>
                      <a:pt x="44" y="3"/>
                    </a:lnTo>
                    <a:lnTo>
                      <a:pt x="45" y="3"/>
                    </a:lnTo>
                    <a:lnTo>
                      <a:pt x="46" y="4"/>
                    </a:lnTo>
                    <a:lnTo>
                      <a:pt x="47" y="4"/>
                    </a:lnTo>
                    <a:lnTo>
                      <a:pt x="47" y="5"/>
                    </a:lnTo>
                    <a:lnTo>
                      <a:pt x="47" y="6"/>
                    </a:lnTo>
                    <a:lnTo>
                      <a:pt x="48" y="6"/>
                    </a:lnTo>
                    <a:lnTo>
                      <a:pt x="48" y="8"/>
                    </a:lnTo>
                    <a:lnTo>
                      <a:pt x="49" y="8"/>
                    </a:lnTo>
                    <a:lnTo>
                      <a:pt x="49" y="9"/>
                    </a:lnTo>
                    <a:lnTo>
                      <a:pt x="49" y="10"/>
                    </a:lnTo>
                    <a:lnTo>
                      <a:pt x="49" y="12"/>
                    </a:lnTo>
                    <a:lnTo>
                      <a:pt x="49" y="13"/>
                    </a:lnTo>
                    <a:lnTo>
                      <a:pt x="48" y="14"/>
                    </a:lnTo>
                    <a:lnTo>
                      <a:pt x="48" y="15"/>
                    </a:lnTo>
                    <a:lnTo>
                      <a:pt x="48" y="16"/>
                    </a:lnTo>
                    <a:lnTo>
                      <a:pt x="48" y="17"/>
                    </a:lnTo>
                    <a:lnTo>
                      <a:pt x="47" y="18"/>
                    </a:lnTo>
                    <a:lnTo>
                      <a:pt x="47" y="20"/>
                    </a:lnTo>
                    <a:lnTo>
                      <a:pt x="47" y="21"/>
                    </a:lnTo>
                    <a:lnTo>
                      <a:pt x="46" y="21"/>
                    </a:lnTo>
                    <a:lnTo>
                      <a:pt x="46" y="23"/>
                    </a:lnTo>
                    <a:lnTo>
                      <a:pt x="45" y="23"/>
                    </a:lnTo>
                    <a:lnTo>
                      <a:pt x="45" y="21"/>
                    </a:lnTo>
                    <a:lnTo>
                      <a:pt x="45" y="20"/>
                    </a:lnTo>
                    <a:lnTo>
                      <a:pt x="45" y="18"/>
                    </a:lnTo>
                    <a:lnTo>
                      <a:pt x="45" y="17"/>
                    </a:lnTo>
                    <a:lnTo>
                      <a:pt x="45" y="16"/>
                    </a:lnTo>
                    <a:lnTo>
                      <a:pt x="45" y="15"/>
                    </a:lnTo>
                    <a:lnTo>
                      <a:pt x="45" y="14"/>
                    </a:lnTo>
                    <a:lnTo>
                      <a:pt x="44" y="13"/>
                    </a:lnTo>
                    <a:lnTo>
                      <a:pt x="44" y="12"/>
                    </a:lnTo>
                    <a:lnTo>
                      <a:pt x="44" y="10"/>
                    </a:lnTo>
                    <a:lnTo>
                      <a:pt x="44" y="9"/>
                    </a:lnTo>
                    <a:lnTo>
                      <a:pt x="43" y="9"/>
                    </a:lnTo>
                    <a:lnTo>
                      <a:pt x="43" y="8"/>
                    </a:lnTo>
                    <a:lnTo>
                      <a:pt x="42" y="8"/>
                    </a:lnTo>
                    <a:lnTo>
                      <a:pt x="41" y="6"/>
                    </a:lnTo>
                    <a:lnTo>
                      <a:pt x="41" y="5"/>
                    </a:lnTo>
                    <a:lnTo>
                      <a:pt x="40" y="5"/>
                    </a:lnTo>
                    <a:lnTo>
                      <a:pt x="39" y="5"/>
                    </a:lnTo>
                    <a:lnTo>
                      <a:pt x="39" y="4"/>
                    </a:lnTo>
                    <a:lnTo>
                      <a:pt x="38" y="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3" y="4"/>
                    </a:lnTo>
                    <a:lnTo>
                      <a:pt x="31" y="4"/>
                    </a:lnTo>
                    <a:lnTo>
                      <a:pt x="30" y="4"/>
                    </a:lnTo>
                    <a:lnTo>
                      <a:pt x="29" y="4"/>
                    </a:lnTo>
                    <a:lnTo>
                      <a:pt x="28" y="4"/>
                    </a:lnTo>
                    <a:lnTo>
                      <a:pt x="27" y="4"/>
                    </a:lnTo>
                    <a:lnTo>
                      <a:pt x="26" y="4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2" y="4"/>
                    </a:lnTo>
                    <a:lnTo>
                      <a:pt x="20" y="4"/>
                    </a:lnTo>
                    <a:lnTo>
                      <a:pt x="19" y="4"/>
                    </a:lnTo>
                    <a:lnTo>
                      <a:pt x="17" y="4"/>
                    </a:lnTo>
                    <a:lnTo>
                      <a:pt x="16" y="5"/>
                    </a:lnTo>
                    <a:lnTo>
                      <a:pt x="15" y="5"/>
                    </a:lnTo>
                    <a:lnTo>
                      <a:pt x="14" y="5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59" name="Freeform 247"/>
              <p:cNvSpPr>
                <a:spLocks/>
              </p:cNvSpPr>
              <p:nvPr/>
            </p:nvSpPr>
            <p:spPr bwMode="auto">
              <a:xfrm>
                <a:off x="2602" y="1902"/>
                <a:ext cx="63" cy="32"/>
              </a:xfrm>
              <a:custGeom>
                <a:avLst/>
                <a:gdLst>
                  <a:gd name="T0" fmla="*/ 0 w 48"/>
                  <a:gd name="T1" fmla="*/ 18 h 19"/>
                  <a:gd name="T2" fmla="*/ 47 w 48"/>
                  <a:gd name="T3" fmla="*/ 0 h 19"/>
                  <a:gd name="T4" fmla="*/ 47 w 48"/>
                  <a:gd name="T5" fmla="*/ 1 h 19"/>
                  <a:gd name="T6" fmla="*/ 46 w 48"/>
                  <a:gd name="T7" fmla="*/ 1 h 19"/>
                  <a:gd name="T8" fmla="*/ 45 w 48"/>
                  <a:gd name="T9" fmla="*/ 2 h 19"/>
                  <a:gd name="T10" fmla="*/ 44 w 48"/>
                  <a:gd name="T11" fmla="*/ 3 h 19"/>
                  <a:gd name="T12" fmla="*/ 43 w 48"/>
                  <a:gd name="T13" fmla="*/ 3 h 19"/>
                  <a:gd name="T14" fmla="*/ 43 w 48"/>
                  <a:gd name="T15" fmla="*/ 4 h 19"/>
                  <a:gd name="T16" fmla="*/ 42 w 48"/>
                  <a:gd name="T17" fmla="*/ 4 h 19"/>
                  <a:gd name="T18" fmla="*/ 41 w 48"/>
                  <a:gd name="T19" fmla="*/ 5 h 19"/>
                  <a:gd name="T20" fmla="*/ 40 w 48"/>
                  <a:gd name="T21" fmla="*/ 6 h 19"/>
                  <a:gd name="T22" fmla="*/ 39 w 48"/>
                  <a:gd name="T23" fmla="*/ 7 h 19"/>
                  <a:gd name="T24" fmla="*/ 38 w 48"/>
                  <a:gd name="T25" fmla="*/ 7 h 19"/>
                  <a:gd name="T26" fmla="*/ 37 w 48"/>
                  <a:gd name="T27" fmla="*/ 8 h 19"/>
                  <a:gd name="T28" fmla="*/ 37 w 48"/>
                  <a:gd name="T29" fmla="*/ 9 h 19"/>
                  <a:gd name="T30" fmla="*/ 36 w 48"/>
                  <a:gd name="T31" fmla="*/ 9 h 19"/>
                  <a:gd name="T32" fmla="*/ 35 w 48"/>
                  <a:gd name="T33" fmla="*/ 10 h 19"/>
                  <a:gd name="T34" fmla="*/ 34 w 48"/>
                  <a:gd name="T35" fmla="*/ 11 h 19"/>
                  <a:gd name="T36" fmla="*/ 33 w 48"/>
                  <a:gd name="T37" fmla="*/ 11 h 19"/>
                  <a:gd name="T38" fmla="*/ 32 w 48"/>
                  <a:gd name="T39" fmla="*/ 12 h 19"/>
                  <a:gd name="T40" fmla="*/ 30 w 48"/>
                  <a:gd name="T41" fmla="*/ 12 h 19"/>
                  <a:gd name="T42" fmla="*/ 29 w 48"/>
                  <a:gd name="T43" fmla="*/ 13 h 19"/>
                  <a:gd name="T44" fmla="*/ 28 w 48"/>
                  <a:gd name="T45" fmla="*/ 13 h 19"/>
                  <a:gd name="T46" fmla="*/ 28 w 48"/>
                  <a:gd name="T47" fmla="*/ 14 h 19"/>
                  <a:gd name="T48" fmla="*/ 27 w 48"/>
                  <a:gd name="T49" fmla="*/ 14 h 19"/>
                  <a:gd name="T50" fmla="*/ 26 w 48"/>
                  <a:gd name="T51" fmla="*/ 14 h 19"/>
                  <a:gd name="T52" fmla="*/ 25 w 48"/>
                  <a:gd name="T53" fmla="*/ 14 h 19"/>
                  <a:gd name="T54" fmla="*/ 24 w 48"/>
                  <a:gd name="T55" fmla="*/ 15 h 19"/>
                  <a:gd name="T56" fmla="*/ 23 w 48"/>
                  <a:gd name="T57" fmla="*/ 15 h 19"/>
                  <a:gd name="T58" fmla="*/ 22 w 48"/>
                  <a:gd name="T59" fmla="*/ 15 h 19"/>
                  <a:gd name="T60" fmla="*/ 20 w 48"/>
                  <a:gd name="T61" fmla="*/ 15 h 19"/>
                  <a:gd name="T62" fmla="*/ 19 w 48"/>
                  <a:gd name="T63" fmla="*/ 15 h 19"/>
                  <a:gd name="T64" fmla="*/ 18 w 48"/>
                  <a:gd name="T65" fmla="*/ 16 h 19"/>
                  <a:gd name="T66" fmla="*/ 18 w 48"/>
                  <a:gd name="T67" fmla="*/ 16 h 19"/>
                  <a:gd name="T68" fmla="*/ 17 w 48"/>
                  <a:gd name="T69" fmla="*/ 16 h 19"/>
                  <a:gd name="T70" fmla="*/ 16 w 48"/>
                  <a:gd name="T71" fmla="*/ 16 h 19"/>
                  <a:gd name="T72" fmla="*/ 14 w 48"/>
                  <a:gd name="T73" fmla="*/ 16 h 19"/>
                  <a:gd name="T74" fmla="*/ 13 w 48"/>
                  <a:gd name="T75" fmla="*/ 16 h 19"/>
                  <a:gd name="T76" fmla="*/ 12 w 48"/>
                  <a:gd name="T77" fmla="*/ 16 h 19"/>
                  <a:gd name="T78" fmla="*/ 11 w 48"/>
                  <a:gd name="T79" fmla="*/ 16 h 19"/>
                  <a:gd name="T80" fmla="*/ 10 w 48"/>
                  <a:gd name="T81" fmla="*/ 16 h 19"/>
                  <a:gd name="T82" fmla="*/ 9 w 48"/>
                  <a:gd name="T83" fmla="*/ 16 h 19"/>
                  <a:gd name="T84" fmla="*/ 9 w 48"/>
                  <a:gd name="T85" fmla="*/ 18 h 19"/>
                  <a:gd name="T86" fmla="*/ 8 w 48"/>
                  <a:gd name="T87" fmla="*/ 18 h 19"/>
                  <a:gd name="T88" fmla="*/ 7 w 48"/>
                  <a:gd name="T89" fmla="*/ 18 h 19"/>
                  <a:gd name="T90" fmla="*/ 6 w 48"/>
                  <a:gd name="T91" fmla="*/ 18 h 19"/>
                  <a:gd name="T92" fmla="*/ 5 w 48"/>
                  <a:gd name="T93" fmla="*/ 18 h 19"/>
                  <a:gd name="T94" fmla="*/ 4 w 48"/>
                  <a:gd name="T95" fmla="*/ 18 h 19"/>
                  <a:gd name="T96" fmla="*/ 3 w 48"/>
                  <a:gd name="T97" fmla="*/ 18 h 19"/>
                  <a:gd name="T98" fmla="*/ 2 w 48"/>
                  <a:gd name="T99" fmla="*/ 18 h 19"/>
                  <a:gd name="T100" fmla="*/ 1 w 48"/>
                  <a:gd name="T101" fmla="*/ 18 h 19"/>
                  <a:gd name="T102" fmla="*/ 0 w 48"/>
                  <a:gd name="T103" fmla="*/ 18 h 19"/>
                  <a:gd name="T104" fmla="*/ 0 w 48"/>
                  <a:gd name="T105" fmla="*/ 18 h 1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48"/>
                  <a:gd name="T160" fmla="*/ 0 h 19"/>
                  <a:gd name="T161" fmla="*/ 48 w 48"/>
                  <a:gd name="T162" fmla="*/ 19 h 1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48" h="19">
                    <a:moveTo>
                      <a:pt x="0" y="18"/>
                    </a:moveTo>
                    <a:lnTo>
                      <a:pt x="47" y="0"/>
                    </a:lnTo>
                    <a:lnTo>
                      <a:pt x="47" y="1"/>
                    </a:lnTo>
                    <a:lnTo>
                      <a:pt x="46" y="1"/>
                    </a:lnTo>
                    <a:lnTo>
                      <a:pt x="45" y="2"/>
                    </a:lnTo>
                    <a:lnTo>
                      <a:pt x="44" y="3"/>
                    </a:lnTo>
                    <a:lnTo>
                      <a:pt x="43" y="3"/>
                    </a:lnTo>
                    <a:lnTo>
                      <a:pt x="43" y="4"/>
                    </a:lnTo>
                    <a:lnTo>
                      <a:pt x="42" y="4"/>
                    </a:lnTo>
                    <a:lnTo>
                      <a:pt x="41" y="5"/>
                    </a:lnTo>
                    <a:lnTo>
                      <a:pt x="40" y="6"/>
                    </a:lnTo>
                    <a:lnTo>
                      <a:pt x="39" y="7"/>
                    </a:lnTo>
                    <a:lnTo>
                      <a:pt x="38" y="7"/>
                    </a:lnTo>
                    <a:lnTo>
                      <a:pt x="37" y="8"/>
                    </a:lnTo>
                    <a:lnTo>
                      <a:pt x="37" y="9"/>
                    </a:lnTo>
                    <a:lnTo>
                      <a:pt x="36" y="9"/>
                    </a:lnTo>
                    <a:lnTo>
                      <a:pt x="35" y="10"/>
                    </a:lnTo>
                    <a:lnTo>
                      <a:pt x="34" y="11"/>
                    </a:lnTo>
                    <a:lnTo>
                      <a:pt x="33" y="11"/>
                    </a:lnTo>
                    <a:lnTo>
                      <a:pt x="32" y="12"/>
                    </a:lnTo>
                    <a:lnTo>
                      <a:pt x="30" y="12"/>
                    </a:lnTo>
                    <a:lnTo>
                      <a:pt x="29" y="13"/>
                    </a:lnTo>
                    <a:lnTo>
                      <a:pt x="28" y="13"/>
                    </a:lnTo>
                    <a:lnTo>
                      <a:pt x="28" y="14"/>
                    </a:lnTo>
                    <a:lnTo>
                      <a:pt x="27" y="14"/>
                    </a:lnTo>
                    <a:lnTo>
                      <a:pt x="26" y="14"/>
                    </a:lnTo>
                    <a:lnTo>
                      <a:pt x="25" y="14"/>
                    </a:lnTo>
                    <a:lnTo>
                      <a:pt x="24" y="15"/>
                    </a:lnTo>
                    <a:lnTo>
                      <a:pt x="23" y="15"/>
                    </a:lnTo>
                    <a:lnTo>
                      <a:pt x="22" y="15"/>
                    </a:lnTo>
                    <a:lnTo>
                      <a:pt x="20" y="15"/>
                    </a:lnTo>
                    <a:lnTo>
                      <a:pt x="19" y="15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6" y="16"/>
                    </a:lnTo>
                    <a:lnTo>
                      <a:pt x="14" y="16"/>
                    </a:lnTo>
                    <a:lnTo>
                      <a:pt x="13" y="16"/>
                    </a:lnTo>
                    <a:lnTo>
                      <a:pt x="12" y="16"/>
                    </a:lnTo>
                    <a:lnTo>
                      <a:pt x="11" y="16"/>
                    </a:lnTo>
                    <a:lnTo>
                      <a:pt x="10" y="16"/>
                    </a:lnTo>
                    <a:lnTo>
                      <a:pt x="9" y="16"/>
                    </a:lnTo>
                    <a:lnTo>
                      <a:pt x="9" y="18"/>
                    </a:lnTo>
                    <a:lnTo>
                      <a:pt x="8" y="18"/>
                    </a:lnTo>
                    <a:lnTo>
                      <a:pt x="7" y="18"/>
                    </a:lnTo>
                    <a:lnTo>
                      <a:pt x="6" y="18"/>
                    </a:lnTo>
                    <a:lnTo>
                      <a:pt x="5" y="18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1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60" name="Freeform 248"/>
              <p:cNvSpPr>
                <a:spLocks/>
              </p:cNvSpPr>
              <p:nvPr/>
            </p:nvSpPr>
            <p:spPr bwMode="auto">
              <a:xfrm>
                <a:off x="2567" y="1907"/>
                <a:ext cx="22" cy="88"/>
              </a:xfrm>
              <a:custGeom>
                <a:avLst/>
                <a:gdLst>
                  <a:gd name="T0" fmla="*/ 3 w 17"/>
                  <a:gd name="T1" fmla="*/ 0 h 52"/>
                  <a:gd name="T2" fmla="*/ 2 w 17"/>
                  <a:gd name="T3" fmla="*/ 0 h 52"/>
                  <a:gd name="T4" fmla="*/ 2 w 17"/>
                  <a:gd name="T5" fmla="*/ 1 h 52"/>
                  <a:gd name="T6" fmla="*/ 2 w 17"/>
                  <a:gd name="T7" fmla="*/ 2 h 52"/>
                  <a:gd name="T8" fmla="*/ 1 w 17"/>
                  <a:gd name="T9" fmla="*/ 2 h 52"/>
                  <a:gd name="T10" fmla="*/ 1 w 17"/>
                  <a:gd name="T11" fmla="*/ 3 h 52"/>
                  <a:gd name="T12" fmla="*/ 1 w 17"/>
                  <a:gd name="T13" fmla="*/ 4 h 52"/>
                  <a:gd name="T14" fmla="*/ 1 w 17"/>
                  <a:gd name="T15" fmla="*/ 5 h 52"/>
                  <a:gd name="T16" fmla="*/ 0 w 17"/>
                  <a:gd name="T17" fmla="*/ 6 h 52"/>
                  <a:gd name="T18" fmla="*/ 0 w 17"/>
                  <a:gd name="T19" fmla="*/ 7 h 52"/>
                  <a:gd name="T20" fmla="*/ 0 w 17"/>
                  <a:gd name="T21" fmla="*/ 8 h 52"/>
                  <a:gd name="T22" fmla="*/ 0 w 17"/>
                  <a:gd name="T23" fmla="*/ 9 h 52"/>
                  <a:gd name="T24" fmla="*/ 0 w 17"/>
                  <a:gd name="T25" fmla="*/ 10 h 52"/>
                  <a:gd name="T26" fmla="*/ 0 w 17"/>
                  <a:gd name="T27" fmla="*/ 11 h 52"/>
                  <a:gd name="T28" fmla="*/ 0 w 17"/>
                  <a:gd name="T29" fmla="*/ 13 h 52"/>
                  <a:gd name="T30" fmla="*/ 0 w 17"/>
                  <a:gd name="T31" fmla="*/ 14 h 52"/>
                  <a:gd name="T32" fmla="*/ 0 w 17"/>
                  <a:gd name="T33" fmla="*/ 15 h 52"/>
                  <a:gd name="T34" fmla="*/ 0 w 17"/>
                  <a:gd name="T35" fmla="*/ 16 h 52"/>
                  <a:gd name="T36" fmla="*/ 0 w 17"/>
                  <a:gd name="T37" fmla="*/ 17 h 52"/>
                  <a:gd name="T38" fmla="*/ 0 w 17"/>
                  <a:gd name="T39" fmla="*/ 18 h 52"/>
                  <a:gd name="T40" fmla="*/ 0 w 17"/>
                  <a:gd name="T41" fmla="*/ 19 h 52"/>
                  <a:gd name="T42" fmla="*/ 1 w 17"/>
                  <a:gd name="T43" fmla="*/ 20 h 52"/>
                  <a:gd name="T44" fmla="*/ 1 w 17"/>
                  <a:gd name="T45" fmla="*/ 21 h 52"/>
                  <a:gd name="T46" fmla="*/ 1 w 17"/>
                  <a:gd name="T47" fmla="*/ 22 h 52"/>
                  <a:gd name="T48" fmla="*/ 2 w 17"/>
                  <a:gd name="T49" fmla="*/ 24 h 52"/>
                  <a:gd name="T50" fmla="*/ 2 w 17"/>
                  <a:gd name="T51" fmla="*/ 26 h 52"/>
                  <a:gd name="T52" fmla="*/ 2 w 17"/>
                  <a:gd name="T53" fmla="*/ 27 h 52"/>
                  <a:gd name="T54" fmla="*/ 3 w 17"/>
                  <a:gd name="T55" fmla="*/ 28 h 52"/>
                  <a:gd name="T56" fmla="*/ 3 w 17"/>
                  <a:gd name="T57" fmla="*/ 29 h 52"/>
                  <a:gd name="T58" fmla="*/ 5 w 17"/>
                  <a:gd name="T59" fmla="*/ 31 h 52"/>
                  <a:gd name="T60" fmla="*/ 5 w 17"/>
                  <a:gd name="T61" fmla="*/ 32 h 52"/>
                  <a:gd name="T62" fmla="*/ 6 w 17"/>
                  <a:gd name="T63" fmla="*/ 33 h 52"/>
                  <a:gd name="T64" fmla="*/ 6 w 17"/>
                  <a:gd name="T65" fmla="*/ 34 h 52"/>
                  <a:gd name="T66" fmla="*/ 7 w 17"/>
                  <a:gd name="T67" fmla="*/ 35 h 52"/>
                  <a:gd name="T68" fmla="*/ 7 w 17"/>
                  <a:gd name="T69" fmla="*/ 36 h 52"/>
                  <a:gd name="T70" fmla="*/ 8 w 17"/>
                  <a:gd name="T71" fmla="*/ 39 h 52"/>
                  <a:gd name="T72" fmla="*/ 8 w 17"/>
                  <a:gd name="T73" fmla="*/ 40 h 52"/>
                  <a:gd name="T74" fmla="*/ 10 w 17"/>
                  <a:gd name="T75" fmla="*/ 41 h 52"/>
                  <a:gd name="T76" fmla="*/ 10 w 17"/>
                  <a:gd name="T77" fmla="*/ 42 h 52"/>
                  <a:gd name="T78" fmla="*/ 11 w 17"/>
                  <a:gd name="T79" fmla="*/ 43 h 52"/>
                  <a:gd name="T80" fmla="*/ 11 w 17"/>
                  <a:gd name="T81" fmla="*/ 44 h 52"/>
                  <a:gd name="T82" fmla="*/ 12 w 17"/>
                  <a:gd name="T83" fmla="*/ 45 h 52"/>
                  <a:gd name="T84" fmla="*/ 13 w 17"/>
                  <a:gd name="T85" fmla="*/ 46 h 52"/>
                  <a:gd name="T86" fmla="*/ 13 w 17"/>
                  <a:gd name="T87" fmla="*/ 47 h 52"/>
                  <a:gd name="T88" fmla="*/ 13 w 17"/>
                  <a:gd name="T89" fmla="*/ 48 h 52"/>
                  <a:gd name="T90" fmla="*/ 14 w 17"/>
                  <a:gd name="T91" fmla="*/ 48 h 52"/>
                  <a:gd name="T92" fmla="*/ 14 w 17"/>
                  <a:gd name="T93" fmla="*/ 49 h 52"/>
                  <a:gd name="T94" fmla="*/ 14 w 17"/>
                  <a:gd name="T95" fmla="*/ 51 h 52"/>
                  <a:gd name="T96" fmla="*/ 16 w 17"/>
                  <a:gd name="T97" fmla="*/ 51 h 52"/>
                  <a:gd name="T98" fmla="*/ 7 w 17"/>
                  <a:gd name="T99" fmla="*/ 28 h 52"/>
                  <a:gd name="T100" fmla="*/ 3 w 17"/>
                  <a:gd name="T101" fmla="*/ 0 h 5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7"/>
                  <a:gd name="T154" fmla="*/ 0 h 52"/>
                  <a:gd name="T155" fmla="*/ 17 w 17"/>
                  <a:gd name="T156" fmla="*/ 52 h 5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7" h="52">
                    <a:moveTo>
                      <a:pt x="3" y="0"/>
                    </a:moveTo>
                    <a:lnTo>
                      <a:pt x="2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0" y="19"/>
                    </a:lnTo>
                    <a:lnTo>
                      <a:pt x="1" y="20"/>
                    </a:lnTo>
                    <a:lnTo>
                      <a:pt x="1" y="21"/>
                    </a:lnTo>
                    <a:lnTo>
                      <a:pt x="1" y="22"/>
                    </a:lnTo>
                    <a:lnTo>
                      <a:pt x="2" y="24"/>
                    </a:lnTo>
                    <a:lnTo>
                      <a:pt x="2" y="26"/>
                    </a:lnTo>
                    <a:lnTo>
                      <a:pt x="2" y="27"/>
                    </a:lnTo>
                    <a:lnTo>
                      <a:pt x="3" y="28"/>
                    </a:lnTo>
                    <a:lnTo>
                      <a:pt x="3" y="29"/>
                    </a:lnTo>
                    <a:lnTo>
                      <a:pt x="5" y="31"/>
                    </a:lnTo>
                    <a:lnTo>
                      <a:pt x="5" y="32"/>
                    </a:lnTo>
                    <a:lnTo>
                      <a:pt x="6" y="33"/>
                    </a:lnTo>
                    <a:lnTo>
                      <a:pt x="6" y="34"/>
                    </a:lnTo>
                    <a:lnTo>
                      <a:pt x="7" y="35"/>
                    </a:lnTo>
                    <a:lnTo>
                      <a:pt x="7" y="36"/>
                    </a:lnTo>
                    <a:lnTo>
                      <a:pt x="8" y="39"/>
                    </a:lnTo>
                    <a:lnTo>
                      <a:pt x="8" y="40"/>
                    </a:lnTo>
                    <a:lnTo>
                      <a:pt x="10" y="41"/>
                    </a:lnTo>
                    <a:lnTo>
                      <a:pt x="10" y="42"/>
                    </a:lnTo>
                    <a:lnTo>
                      <a:pt x="11" y="43"/>
                    </a:lnTo>
                    <a:lnTo>
                      <a:pt x="11" y="44"/>
                    </a:lnTo>
                    <a:lnTo>
                      <a:pt x="12" y="45"/>
                    </a:lnTo>
                    <a:lnTo>
                      <a:pt x="13" y="46"/>
                    </a:lnTo>
                    <a:lnTo>
                      <a:pt x="13" y="47"/>
                    </a:lnTo>
                    <a:lnTo>
                      <a:pt x="13" y="48"/>
                    </a:lnTo>
                    <a:lnTo>
                      <a:pt x="14" y="48"/>
                    </a:lnTo>
                    <a:lnTo>
                      <a:pt x="14" y="49"/>
                    </a:lnTo>
                    <a:lnTo>
                      <a:pt x="14" y="51"/>
                    </a:lnTo>
                    <a:lnTo>
                      <a:pt x="16" y="51"/>
                    </a:lnTo>
                    <a:lnTo>
                      <a:pt x="7" y="28"/>
                    </a:lnTo>
                    <a:lnTo>
                      <a:pt x="3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61" name="Freeform 249"/>
              <p:cNvSpPr>
                <a:spLocks/>
              </p:cNvSpPr>
              <p:nvPr/>
            </p:nvSpPr>
            <p:spPr bwMode="auto">
              <a:xfrm>
                <a:off x="2565" y="1685"/>
                <a:ext cx="34" cy="127"/>
              </a:xfrm>
              <a:custGeom>
                <a:avLst/>
                <a:gdLst>
                  <a:gd name="T0" fmla="*/ 2 w 26"/>
                  <a:gd name="T1" fmla="*/ 1 h 76"/>
                  <a:gd name="T2" fmla="*/ 7 w 26"/>
                  <a:gd name="T3" fmla="*/ 6 h 76"/>
                  <a:gd name="T4" fmla="*/ 11 w 26"/>
                  <a:gd name="T5" fmla="*/ 10 h 76"/>
                  <a:gd name="T6" fmla="*/ 14 w 26"/>
                  <a:gd name="T7" fmla="*/ 14 h 76"/>
                  <a:gd name="T8" fmla="*/ 18 w 26"/>
                  <a:gd name="T9" fmla="*/ 17 h 76"/>
                  <a:gd name="T10" fmla="*/ 20 w 26"/>
                  <a:gd name="T11" fmla="*/ 22 h 76"/>
                  <a:gd name="T12" fmla="*/ 22 w 26"/>
                  <a:gd name="T13" fmla="*/ 26 h 76"/>
                  <a:gd name="T14" fmla="*/ 24 w 26"/>
                  <a:gd name="T15" fmla="*/ 30 h 76"/>
                  <a:gd name="T16" fmla="*/ 24 w 26"/>
                  <a:gd name="T17" fmla="*/ 35 h 76"/>
                  <a:gd name="T18" fmla="*/ 25 w 26"/>
                  <a:gd name="T19" fmla="*/ 39 h 76"/>
                  <a:gd name="T20" fmla="*/ 25 w 26"/>
                  <a:gd name="T21" fmla="*/ 44 h 76"/>
                  <a:gd name="T22" fmla="*/ 24 w 26"/>
                  <a:gd name="T23" fmla="*/ 49 h 76"/>
                  <a:gd name="T24" fmla="*/ 22 w 26"/>
                  <a:gd name="T25" fmla="*/ 54 h 76"/>
                  <a:gd name="T26" fmla="*/ 20 w 26"/>
                  <a:gd name="T27" fmla="*/ 59 h 76"/>
                  <a:gd name="T28" fmla="*/ 18 w 26"/>
                  <a:gd name="T29" fmla="*/ 64 h 76"/>
                  <a:gd name="T30" fmla="*/ 15 w 26"/>
                  <a:gd name="T31" fmla="*/ 71 h 76"/>
                  <a:gd name="T32" fmla="*/ 14 w 26"/>
                  <a:gd name="T33" fmla="*/ 71 h 76"/>
                  <a:gd name="T34" fmla="*/ 16 w 26"/>
                  <a:gd name="T35" fmla="*/ 64 h 76"/>
                  <a:gd name="T36" fmla="*/ 17 w 26"/>
                  <a:gd name="T37" fmla="*/ 59 h 76"/>
                  <a:gd name="T38" fmla="*/ 18 w 26"/>
                  <a:gd name="T39" fmla="*/ 54 h 76"/>
                  <a:gd name="T40" fmla="*/ 18 w 26"/>
                  <a:gd name="T41" fmla="*/ 50 h 76"/>
                  <a:gd name="T42" fmla="*/ 18 w 26"/>
                  <a:gd name="T43" fmla="*/ 45 h 76"/>
                  <a:gd name="T44" fmla="*/ 17 w 26"/>
                  <a:gd name="T45" fmla="*/ 41 h 76"/>
                  <a:gd name="T46" fmla="*/ 16 w 26"/>
                  <a:gd name="T47" fmla="*/ 37 h 76"/>
                  <a:gd name="T48" fmla="*/ 15 w 26"/>
                  <a:gd name="T49" fmla="*/ 33 h 76"/>
                  <a:gd name="T50" fmla="*/ 13 w 26"/>
                  <a:gd name="T51" fmla="*/ 28 h 76"/>
                  <a:gd name="T52" fmla="*/ 12 w 26"/>
                  <a:gd name="T53" fmla="*/ 24 h 76"/>
                  <a:gd name="T54" fmla="*/ 11 w 26"/>
                  <a:gd name="T55" fmla="*/ 21 h 76"/>
                  <a:gd name="T56" fmla="*/ 8 w 26"/>
                  <a:gd name="T57" fmla="*/ 16 h 76"/>
                  <a:gd name="T58" fmla="*/ 6 w 26"/>
                  <a:gd name="T59" fmla="*/ 12 h 76"/>
                  <a:gd name="T60" fmla="*/ 4 w 26"/>
                  <a:gd name="T61" fmla="*/ 7 h 76"/>
                  <a:gd name="T62" fmla="*/ 1 w 26"/>
                  <a:gd name="T63" fmla="*/ 2 h 7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6"/>
                  <a:gd name="T97" fmla="*/ 0 h 76"/>
                  <a:gd name="T98" fmla="*/ 26 w 26"/>
                  <a:gd name="T99" fmla="*/ 76 h 7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6" h="76">
                    <a:moveTo>
                      <a:pt x="0" y="0"/>
                    </a:moveTo>
                    <a:lnTo>
                      <a:pt x="2" y="1"/>
                    </a:lnTo>
                    <a:lnTo>
                      <a:pt x="5" y="3"/>
                    </a:lnTo>
                    <a:lnTo>
                      <a:pt x="7" y="6"/>
                    </a:lnTo>
                    <a:lnTo>
                      <a:pt x="9" y="8"/>
                    </a:lnTo>
                    <a:lnTo>
                      <a:pt x="11" y="10"/>
                    </a:lnTo>
                    <a:lnTo>
                      <a:pt x="13" y="12"/>
                    </a:lnTo>
                    <a:lnTo>
                      <a:pt x="14" y="14"/>
                    </a:lnTo>
                    <a:lnTo>
                      <a:pt x="16" y="16"/>
                    </a:lnTo>
                    <a:lnTo>
                      <a:pt x="18" y="17"/>
                    </a:lnTo>
                    <a:lnTo>
                      <a:pt x="19" y="20"/>
                    </a:lnTo>
                    <a:lnTo>
                      <a:pt x="20" y="22"/>
                    </a:lnTo>
                    <a:lnTo>
                      <a:pt x="21" y="24"/>
                    </a:lnTo>
                    <a:lnTo>
                      <a:pt x="22" y="26"/>
                    </a:lnTo>
                    <a:lnTo>
                      <a:pt x="23" y="28"/>
                    </a:lnTo>
                    <a:lnTo>
                      <a:pt x="24" y="30"/>
                    </a:lnTo>
                    <a:lnTo>
                      <a:pt x="24" y="33"/>
                    </a:lnTo>
                    <a:lnTo>
                      <a:pt x="24" y="35"/>
                    </a:lnTo>
                    <a:lnTo>
                      <a:pt x="25" y="37"/>
                    </a:lnTo>
                    <a:lnTo>
                      <a:pt x="25" y="39"/>
                    </a:lnTo>
                    <a:lnTo>
                      <a:pt x="25" y="41"/>
                    </a:lnTo>
                    <a:lnTo>
                      <a:pt x="25" y="44"/>
                    </a:lnTo>
                    <a:lnTo>
                      <a:pt x="24" y="47"/>
                    </a:lnTo>
                    <a:lnTo>
                      <a:pt x="24" y="49"/>
                    </a:lnTo>
                    <a:lnTo>
                      <a:pt x="23" y="52"/>
                    </a:lnTo>
                    <a:lnTo>
                      <a:pt x="22" y="54"/>
                    </a:lnTo>
                    <a:lnTo>
                      <a:pt x="21" y="56"/>
                    </a:lnTo>
                    <a:lnTo>
                      <a:pt x="20" y="59"/>
                    </a:lnTo>
                    <a:lnTo>
                      <a:pt x="19" y="63"/>
                    </a:lnTo>
                    <a:lnTo>
                      <a:pt x="18" y="64"/>
                    </a:lnTo>
                    <a:lnTo>
                      <a:pt x="17" y="68"/>
                    </a:lnTo>
                    <a:lnTo>
                      <a:pt x="15" y="71"/>
                    </a:lnTo>
                    <a:lnTo>
                      <a:pt x="13" y="75"/>
                    </a:lnTo>
                    <a:lnTo>
                      <a:pt x="14" y="71"/>
                    </a:lnTo>
                    <a:lnTo>
                      <a:pt x="15" y="68"/>
                    </a:lnTo>
                    <a:lnTo>
                      <a:pt x="16" y="64"/>
                    </a:lnTo>
                    <a:lnTo>
                      <a:pt x="17" y="63"/>
                    </a:lnTo>
                    <a:lnTo>
                      <a:pt x="17" y="59"/>
                    </a:lnTo>
                    <a:lnTo>
                      <a:pt x="17" y="57"/>
                    </a:lnTo>
                    <a:lnTo>
                      <a:pt x="18" y="54"/>
                    </a:lnTo>
                    <a:lnTo>
                      <a:pt x="18" y="52"/>
                    </a:lnTo>
                    <a:lnTo>
                      <a:pt x="18" y="50"/>
                    </a:lnTo>
                    <a:lnTo>
                      <a:pt x="18" y="48"/>
                    </a:lnTo>
                    <a:lnTo>
                      <a:pt x="18" y="45"/>
                    </a:lnTo>
                    <a:lnTo>
                      <a:pt x="18" y="43"/>
                    </a:lnTo>
                    <a:lnTo>
                      <a:pt x="17" y="41"/>
                    </a:lnTo>
                    <a:lnTo>
                      <a:pt x="17" y="39"/>
                    </a:lnTo>
                    <a:lnTo>
                      <a:pt x="16" y="37"/>
                    </a:lnTo>
                    <a:lnTo>
                      <a:pt x="16" y="35"/>
                    </a:lnTo>
                    <a:lnTo>
                      <a:pt x="15" y="33"/>
                    </a:lnTo>
                    <a:lnTo>
                      <a:pt x="14" y="30"/>
                    </a:lnTo>
                    <a:lnTo>
                      <a:pt x="13" y="28"/>
                    </a:lnTo>
                    <a:lnTo>
                      <a:pt x="13" y="26"/>
                    </a:lnTo>
                    <a:lnTo>
                      <a:pt x="12" y="24"/>
                    </a:lnTo>
                    <a:lnTo>
                      <a:pt x="11" y="23"/>
                    </a:lnTo>
                    <a:lnTo>
                      <a:pt x="11" y="21"/>
                    </a:lnTo>
                    <a:lnTo>
                      <a:pt x="10" y="19"/>
                    </a:lnTo>
                    <a:lnTo>
                      <a:pt x="8" y="16"/>
                    </a:lnTo>
                    <a:lnTo>
                      <a:pt x="7" y="14"/>
                    </a:lnTo>
                    <a:lnTo>
                      <a:pt x="6" y="12"/>
                    </a:lnTo>
                    <a:lnTo>
                      <a:pt x="5" y="9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1" y="2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62" name="Freeform 250"/>
              <p:cNvSpPr>
                <a:spLocks/>
              </p:cNvSpPr>
              <p:nvPr/>
            </p:nvSpPr>
            <p:spPr bwMode="auto">
              <a:xfrm>
                <a:off x="2953" y="1810"/>
                <a:ext cx="92" cy="32"/>
              </a:xfrm>
              <a:custGeom>
                <a:avLst/>
                <a:gdLst>
                  <a:gd name="T0" fmla="*/ 68 w 70"/>
                  <a:gd name="T1" fmla="*/ 0 h 19"/>
                  <a:gd name="T2" fmla="*/ 66 w 70"/>
                  <a:gd name="T3" fmla="*/ 0 h 19"/>
                  <a:gd name="T4" fmla="*/ 64 w 70"/>
                  <a:gd name="T5" fmla="*/ 1 h 19"/>
                  <a:gd name="T6" fmla="*/ 62 w 70"/>
                  <a:gd name="T7" fmla="*/ 1 h 19"/>
                  <a:gd name="T8" fmla="*/ 59 w 70"/>
                  <a:gd name="T9" fmla="*/ 2 h 19"/>
                  <a:gd name="T10" fmla="*/ 56 w 70"/>
                  <a:gd name="T11" fmla="*/ 3 h 19"/>
                  <a:gd name="T12" fmla="*/ 53 w 70"/>
                  <a:gd name="T13" fmla="*/ 5 h 19"/>
                  <a:gd name="T14" fmla="*/ 49 w 70"/>
                  <a:gd name="T15" fmla="*/ 6 h 19"/>
                  <a:gd name="T16" fmla="*/ 47 w 70"/>
                  <a:gd name="T17" fmla="*/ 7 h 19"/>
                  <a:gd name="T18" fmla="*/ 43 w 70"/>
                  <a:gd name="T19" fmla="*/ 8 h 19"/>
                  <a:gd name="T20" fmla="*/ 39 w 70"/>
                  <a:gd name="T21" fmla="*/ 9 h 19"/>
                  <a:gd name="T22" fmla="*/ 36 w 70"/>
                  <a:gd name="T23" fmla="*/ 10 h 19"/>
                  <a:gd name="T24" fmla="*/ 32 w 70"/>
                  <a:gd name="T25" fmla="*/ 11 h 19"/>
                  <a:gd name="T26" fmla="*/ 29 w 70"/>
                  <a:gd name="T27" fmla="*/ 11 h 19"/>
                  <a:gd name="T28" fmla="*/ 26 w 70"/>
                  <a:gd name="T29" fmla="*/ 12 h 19"/>
                  <a:gd name="T30" fmla="*/ 23 w 70"/>
                  <a:gd name="T31" fmla="*/ 12 h 19"/>
                  <a:gd name="T32" fmla="*/ 20 w 70"/>
                  <a:gd name="T33" fmla="*/ 12 h 19"/>
                  <a:gd name="T34" fmla="*/ 18 w 70"/>
                  <a:gd name="T35" fmla="*/ 12 h 19"/>
                  <a:gd name="T36" fmla="*/ 15 w 70"/>
                  <a:gd name="T37" fmla="*/ 13 h 19"/>
                  <a:gd name="T38" fmla="*/ 13 w 70"/>
                  <a:gd name="T39" fmla="*/ 13 h 19"/>
                  <a:gd name="T40" fmla="*/ 11 w 70"/>
                  <a:gd name="T41" fmla="*/ 13 h 19"/>
                  <a:gd name="T42" fmla="*/ 9 w 70"/>
                  <a:gd name="T43" fmla="*/ 14 h 19"/>
                  <a:gd name="T44" fmla="*/ 7 w 70"/>
                  <a:gd name="T45" fmla="*/ 14 h 19"/>
                  <a:gd name="T46" fmla="*/ 5 w 70"/>
                  <a:gd name="T47" fmla="*/ 14 h 19"/>
                  <a:gd name="T48" fmla="*/ 3 w 70"/>
                  <a:gd name="T49" fmla="*/ 15 h 19"/>
                  <a:gd name="T50" fmla="*/ 1 w 70"/>
                  <a:gd name="T51" fmla="*/ 15 h 19"/>
                  <a:gd name="T52" fmla="*/ 0 w 70"/>
                  <a:gd name="T53" fmla="*/ 15 h 19"/>
                  <a:gd name="T54" fmla="*/ 2 w 70"/>
                  <a:gd name="T55" fmla="*/ 16 h 19"/>
                  <a:gd name="T56" fmla="*/ 7 w 70"/>
                  <a:gd name="T57" fmla="*/ 16 h 19"/>
                  <a:gd name="T58" fmla="*/ 11 w 70"/>
                  <a:gd name="T59" fmla="*/ 18 h 19"/>
                  <a:gd name="T60" fmla="*/ 16 w 70"/>
                  <a:gd name="T61" fmla="*/ 18 h 19"/>
                  <a:gd name="T62" fmla="*/ 20 w 70"/>
                  <a:gd name="T63" fmla="*/ 16 h 19"/>
                  <a:gd name="T64" fmla="*/ 25 w 70"/>
                  <a:gd name="T65" fmla="*/ 16 h 19"/>
                  <a:gd name="T66" fmla="*/ 29 w 70"/>
                  <a:gd name="T67" fmla="*/ 15 h 19"/>
                  <a:gd name="T68" fmla="*/ 33 w 70"/>
                  <a:gd name="T69" fmla="*/ 14 h 19"/>
                  <a:gd name="T70" fmla="*/ 37 w 70"/>
                  <a:gd name="T71" fmla="*/ 13 h 19"/>
                  <a:gd name="T72" fmla="*/ 41 w 70"/>
                  <a:gd name="T73" fmla="*/ 12 h 19"/>
                  <a:gd name="T74" fmla="*/ 46 w 70"/>
                  <a:gd name="T75" fmla="*/ 11 h 19"/>
                  <a:gd name="T76" fmla="*/ 49 w 70"/>
                  <a:gd name="T77" fmla="*/ 9 h 19"/>
                  <a:gd name="T78" fmla="*/ 54 w 70"/>
                  <a:gd name="T79" fmla="*/ 7 h 19"/>
                  <a:gd name="T80" fmla="*/ 58 w 70"/>
                  <a:gd name="T81" fmla="*/ 5 h 19"/>
                  <a:gd name="T82" fmla="*/ 62 w 70"/>
                  <a:gd name="T83" fmla="*/ 2 h 19"/>
                  <a:gd name="T84" fmla="*/ 67 w 70"/>
                  <a:gd name="T85" fmla="*/ 0 h 1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70"/>
                  <a:gd name="T130" fmla="*/ 0 h 19"/>
                  <a:gd name="T131" fmla="*/ 70 w 70"/>
                  <a:gd name="T132" fmla="*/ 19 h 1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70" h="19">
                    <a:moveTo>
                      <a:pt x="69" y="0"/>
                    </a:moveTo>
                    <a:lnTo>
                      <a:pt x="68" y="0"/>
                    </a:lnTo>
                    <a:lnTo>
                      <a:pt x="67" y="0"/>
                    </a:lnTo>
                    <a:lnTo>
                      <a:pt x="66" y="0"/>
                    </a:lnTo>
                    <a:lnTo>
                      <a:pt x="65" y="0"/>
                    </a:lnTo>
                    <a:lnTo>
                      <a:pt x="64" y="1"/>
                    </a:lnTo>
                    <a:lnTo>
                      <a:pt x="63" y="1"/>
                    </a:lnTo>
                    <a:lnTo>
                      <a:pt x="62" y="1"/>
                    </a:lnTo>
                    <a:lnTo>
                      <a:pt x="60" y="2"/>
                    </a:lnTo>
                    <a:lnTo>
                      <a:pt x="59" y="2"/>
                    </a:lnTo>
                    <a:lnTo>
                      <a:pt x="58" y="3"/>
                    </a:lnTo>
                    <a:lnTo>
                      <a:pt x="56" y="3"/>
                    </a:lnTo>
                    <a:lnTo>
                      <a:pt x="55" y="5"/>
                    </a:lnTo>
                    <a:lnTo>
                      <a:pt x="53" y="5"/>
                    </a:lnTo>
                    <a:lnTo>
                      <a:pt x="51" y="6"/>
                    </a:lnTo>
                    <a:lnTo>
                      <a:pt x="49" y="6"/>
                    </a:lnTo>
                    <a:lnTo>
                      <a:pt x="49" y="7"/>
                    </a:lnTo>
                    <a:lnTo>
                      <a:pt x="47" y="7"/>
                    </a:lnTo>
                    <a:lnTo>
                      <a:pt x="45" y="8"/>
                    </a:lnTo>
                    <a:lnTo>
                      <a:pt x="43" y="8"/>
                    </a:lnTo>
                    <a:lnTo>
                      <a:pt x="41" y="9"/>
                    </a:lnTo>
                    <a:lnTo>
                      <a:pt x="39" y="9"/>
                    </a:lnTo>
                    <a:lnTo>
                      <a:pt x="38" y="10"/>
                    </a:lnTo>
                    <a:lnTo>
                      <a:pt x="36" y="10"/>
                    </a:lnTo>
                    <a:lnTo>
                      <a:pt x="34" y="10"/>
                    </a:lnTo>
                    <a:lnTo>
                      <a:pt x="32" y="11"/>
                    </a:lnTo>
                    <a:lnTo>
                      <a:pt x="30" y="11"/>
                    </a:lnTo>
                    <a:lnTo>
                      <a:pt x="29" y="11"/>
                    </a:lnTo>
                    <a:lnTo>
                      <a:pt x="28" y="12"/>
                    </a:lnTo>
                    <a:lnTo>
                      <a:pt x="26" y="12"/>
                    </a:lnTo>
                    <a:lnTo>
                      <a:pt x="25" y="12"/>
                    </a:lnTo>
                    <a:lnTo>
                      <a:pt x="23" y="12"/>
                    </a:lnTo>
                    <a:lnTo>
                      <a:pt x="21" y="12"/>
                    </a:lnTo>
                    <a:lnTo>
                      <a:pt x="20" y="12"/>
                    </a:lnTo>
                    <a:lnTo>
                      <a:pt x="19" y="12"/>
                    </a:lnTo>
                    <a:lnTo>
                      <a:pt x="18" y="12"/>
                    </a:lnTo>
                    <a:lnTo>
                      <a:pt x="17" y="13"/>
                    </a:lnTo>
                    <a:lnTo>
                      <a:pt x="15" y="13"/>
                    </a:lnTo>
                    <a:lnTo>
                      <a:pt x="14" y="13"/>
                    </a:lnTo>
                    <a:lnTo>
                      <a:pt x="13" y="13"/>
                    </a:lnTo>
                    <a:lnTo>
                      <a:pt x="12" y="13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9" y="14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4" y="15"/>
                    </a:lnTo>
                    <a:lnTo>
                      <a:pt x="3" y="15"/>
                    </a:lnTo>
                    <a:lnTo>
                      <a:pt x="2" y="15"/>
                    </a:lnTo>
                    <a:lnTo>
                      <a:pt x="1" y="15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7" y="16"/>
                    </a:lnTo>
                    <a:lnTo>
                      <a:pt x="9" y="18"/>
                    </a:lnTo>
                    <a:lnTo>
                      <a:pt x="11" y="18"/>
                    </a:lnTo>
                    <a:lnTo>
                      <a:pt x="14" y="18"/>
                    </a:lnTo>
                    <a:lnTo>
                      <a:pt x="16" y="18"/>
                    </a:lnTo>
                    <a:lnTo>
                      <a:pt x="18" y="18"/>
                    </a:lnTo>
                    <a:lnTo>
                      <a:pt x="20" y="16"/>
                    </a:lnTo>
                    <a:lnTo>
                      <a:pt x="22" y="16"/>
                    </a:lnTo>
                    <a:lnTo>
                      <a:pt x="25" y="16"/>
                    </a:lnTo>
                    <a:lnTo>
                      <a:pt x="27" y="16"/>
                    </a:lnTo>
                    <a:lnTo>
                      <a:pt x="29" y="15"/>
                    </a:lnTo>
                    <a:lnTo>
                      <a:pt x="31" y="15"/>
                    </a:lnTo>
                    <a:lnTo>
                      <a:pt x="33" y="14"/>
                    </a:lnTo>
                    <a:lnTo>
                      <a:pt x="35" y="14"/>
                    </a:lnTo>
                    <a:lnTo>
                      <a:pt x="37" y="13"/>
                    </a:lnTo>
                    <a:lnTo>
                      <a:pt x="39" y="13"/>
                    </a:lnTo>
                    <a:lnTo>
                      <a:pt x="41" y="12"/>
                    </a:lnTo>
                    <a:lnTo>
                      <a:pt x="43" y="11"/>
                    </a:lnTo>
                    <a:lnTo>
                      <a:pt x="46" y="11"/>
                    </a:lnTo>
                    <a:lnTo>
                      <a:pt x="48" y="10"/>
                    </a:lnTo>
                    <a:lnTo>
                      <a:pt x="49" y="9"/>
                    </a:lnTo>
                    <a:lnTo>
                      <a:pt x="51" y="8"/>
                    </a:lnTo>
                    <a:lnTo>
                      <a:pt x="54" y="7"/>
                    </a:lnTo>
                    <a:lnTo>
                      <a:pt x="56" y="6"/>
                    </a:lnTo>
                    <a:lnTo>
                      <a:pt x="58" y="5"/>
                    </a:lnTo>
                    <a:lnTo>
                      <a:pt x="60" y="3"/>
                    </a:lnTo>
                    <a:lnTo>
                      <a:pt x="62" y="2"/>
                    </a:lnTo>
                    <a:lnTo>
                      <a:pt x="64" y="1"/>
                    </a:lnTo>
                    <a:lnTo>
                      <a:pt x="67" y="0"/>
                    </a:lnTo>
                    <a:lnTo>
                      <a:pt x="69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63" name="Freeform 251"/>
              <p:cNvSpPr>
                <a:spLocks/>
              </p:cNvSpPr>
              <p:nvPr/>
            </p:nvSpPr>
            <p:spPr bwMode="auto">
              <a:xfrm>
                <a:off x="2988" y="1834"/>
                <a:ext cx="82" cy="30"/>
              </a:xfrm>
              <a:custGeom>
                <a:avLst/>
                <a:gdLst>
                  <a:gd name="T0" fmla="*/ 0 w 62"/>
                  <a:gd name="T1" fmla="*/ 14 h 18"/>
                  <a:gd name="T2" fmla="*/ 4 w 62"/>
                  <a:gd name="T3" fmla="*/ 14 h 18"/>
                  <a:gd name="T4" fmla="*/ 8 w 62"/>
                  <a:gd name="T5" fmla="*/ 13 h 18"/>
                  <a:gd name="T6" fmla="*/ 11 w 62"/>
                  <a:gd name="T7" fmla="*/ 13 h 18"/>
                  <a:gd name="T8" fmla="*/ 16 w 62"/>
                  <a:gd name="T9" fmla="*/ 13 h 18"/>
                  <a:gd name="T10" fmla="*/ 20 w 62"/>
                  <a:gd name="T11" fmla="*/ 13 h 18"/>
                  <a:gd name="T12" fmla="*/ 25 w 62"/>
                  <a:gd name="T13" fmla="*/ 12 h 18"/>
                  <a:gd name="T14" fmla="*/ 30 w 62"/>
                  <a:gd name="T15" fmla="*/ 12 h 18"/>
                  <a:gd name="T16" fmla="*/ 34 w 62"/>
                  <a:gd name="T17" fmla="*/ 11 h 18"/>
                  <a:gd name="T18" fmla="*/ 39 w 62"/>
                  <a:gd name="T19" fmla="*/ 10 h 18"/>
                  <a:gd name="T20" fmla="*/ 42 w 62"/>
                  <a:gd name="T21" fmla="*/ 9 h 18"/>
                  <a:gd name="T22" fmla="*/ 47 w 62"/>
                  <a:gd name="T23" fmla="*/ 8 h 18"/>
                  <a:gd name="T24" fmla="*/ 50 w 62"/>
                  <a:gd name="T25" fmla="*/ 7 h 18"/>
                  <a:gd name="T26" fmla="*/ 54 w 62"/>
                  <a:gd name="T27" fmla="*/ 5 h 18"/>
                  <a:gd name="T28" fmla="*/ 57 w 62"/>
                  <a:gd name="T29" fmla="*/ 3 h 18"/>
                  <a:gd name="T30" fmla="*/ 60 w 62"/>
                  <a:gd name="T31" fmla="*/ 1 h 18"/>
                  <a:gd name="T32" fmla="*/ 60 w 62"/>
                  <a:gd name="T33" fmla="*/ 2 h 18"/>
                  <a:gd name="T34" fmla="*/ 57 w 62"/>
                  <a:gd name="T35" fmla="*/ 5 h 18"/>
                  <a:gd name="T36" fmla="*/ 54 w 62"/>
                  <a:gd name="T37" fmla="*/ 8 h 18"/>
                  <a:gd name="T38" fmla="*/ 50 w 62"/>
                  <a:gd name="T39" fmla="*/ 11 h 18"/>
                  <a:gd name="T40" fmla="*/ 47 w 62"/>
                  <a:gd name="T41" fmla="*/ 13 h 18"/>
                  <a:gd name="T42" fmla="*/ 43 w 62"/>
                  <a:gd name="T43" fmla="*/ 14 h 18"/>
                  <a:gd name="T44" fmla="*/ 40 w 62"/>
                  <a:gd name="T45" fmla="*/ 15 h 18"/>
                  <a:gd name="T46" fmla="*/ 35 w 62"/>
                  <a:gd name="T47" fmla="*/ 17 h 18"/>
                  <a:gd name="T48" fmla="*/ 30 w 62"/>
                  <a:gd name="T49" fmla="*/ 17 h 18"/>
                  <a:gd name="T50" fmla="*/ 26 w 62"/>
                  <a:gd name="T51" fmla="*/ 17 h 18"/>
                  <a:gd name="T52" fmla="*/ 21 w 62"/>
                  <a:gd name="T53" fmla="*/ 17 h 18"/>
                  <a:gd name="T54" fmla="*/ 17 w 62"/>
                  <a:gd name="T55" fmla="*/ 17 h 18"/>
                  <a:gd name="T56" fmla="*/ 13 w 62"/>
                  <a:gd name="T57" fmla="*/ 17 h 18"/>
                  <a:gd name="T58" fmla="*/ 9 w 62"/>
                  <a:gd name="T59" fmla="*/ 15 h 18"/>
                  <a:gd name="T60" fmla="*/ 5 w 62"/>
                  <a:gd name="T61" fmla="*/ 15 h 18"/>
                  <a:gd name="T62" fmla="*/ 1 w 62"/>
                  <a:gd name="T63" fmla="*/ 14 h 1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2"/>
                  <a:gd name="T97" fmla="*/ 0 h 18"/>
                  <a:gd name="T98" fmla="*/ 62 w 62"/>
                  <a:gd name="T99" fmla="*/ 18 h 1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2" h="18">
                    <a:moveTo>
                      <a:pt x="0" y="14"/>
                    </a:moveTo>
                    <a:lnTo>
                      <a:pt x="0" y="14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6" y="14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4" y="13"/>
                    </a:lnTo>
                    <a:lnTo>
                      <a:pt x="16" y="13"/>
                    </a:lnTo>
                    <a:lnTo>
                      <a:pt x="18" y="13"/>
                    </a:lnTo>
                    <a:lnTo>
                      <a:pt x="20" y="13"/>
                    </a:lnTo>
                    <a:lnTo>
                      <a:pt x="22" y="13"/>
                    </a:lnTo>
                    <a:lnTo>
                      <a:pt x="25" y="12"/>
                    </a:lnTo>
                    <a:lnTo>
                      <a:pt x="27" y="12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4" y="11"/>
                    </a:lnTo>
                    <a:lnTo>
                      <a:pt x="36" y="11"/>
                    </a:lnTo>
                    <a:lnTo>
                      <a:pt x="39" y="10"/>
                    </a:lnTo>
                    <a:lnTo>
                      <a:pt x="40" y="10"/>
                    </a:lnTo>
                    <a:lnTo>
                      <a:pt x="42" y="9"/>
                    </a:lnTo>
                    <a:lnTo>
                      <a:pt x="45" y="9"/>
                    </a:lnTo>
                    <a:lnTo>
                      <a:pt x="47" y="8"/>
                    </a:lnTo>
                    <a:lnTo>
                      <a:pt x="49" y="8"/>
                    </a:lnTo>
                    <a:lnTo>
                      <a:pt x="50" y="7"/>
                    </a:lnTo>
                    <a:lnTo>
                      <a:pt x="52" y="6"/>
                    </a:lnTo>
                    <a:lnTo>
                      <a:pt x="54" y="5"/>
                    </a:lnTo>
                    <a:lnTo>
                      <a:pt x="56" y="4"/>
                    </a:lnTo>
                    <a:lnTo>
                      <a:pt x="57" y="3"/>
                    </a:lnTo>
                    <a:lnTo>
                      <a:pt x="59" y="2"/>
                    </a:lnTo>
                    <a:lnTo>
                      <a:pt x="60" y="1"/>
                    </a:lnTo>
                    <a:lnTo>
                      <a:pt x="61" y="0"/>
                    </a:lnTo>
                    <a:lnTo>
                      <a:pt x="60" y="2"/>
                    </a:lnTo>
                    <a:lnTo>
                      <a:pt x="59" y="4"/>
                    </a:lnTo>
                    <a:lnTo>
                      <a:pt x="57" y="5"/>
                    </a:lnTo>
                    <a:lnTo>
                      <a:pt x="56" y="7"/>
                    </a:lnTo>
                    <a:lnTo>
                      <a:pt x="54" y="8"/>
                    </a:lnTo>
                    <a:lnTo>
                      <a:pt x="52" y="9"/>
                    </a:lnTo>
                    <a:lnTo>
                      <a:pt x="50" y="11"/>
                    </a:lnTo>
                    <a:lnTo>
                      <a:pt x="49" y="12"/>
                    </a:lnTo>
                    <a:lnTo>
                      <a:pt x="47" y="13"/>
                    </a:lnTo>
                    <a:lnTo>
                      <a:pt x="45" y="13"/>
                    </a:lnTo>
                    <a:lnTo>
                      <a:pt x="43" y="14"/>
                    </a:lnTo>
                    <a:lnTo>
                      <a:pt x="41" y="15"/>
                    </a:lnTo>
                    <a:lnTo>
                      <a:pt x="40" y="15"/>
                    </a:lnTo>
                    <a:lnTo>
                      <a:pt x="37" y="17"/>
                    </a:lnTo>
                    <a:lnTo>
                      <a:pt x="35" y="17"/>
                    </a:lnTo>
                    <a:lnTo>
                      <a:pt x="32" y="17"/>
                    </a:lnTo>
                    <a:lnTo>
                      <a:pt x="30" y="17"/>
                    </a:lnTo>
                    <a:lnTo>
                      <a:pt x="29" y="17"/>
                    </a:lnTo>
                    <a:lnTo>
                      <a:pt x="26" y="17"/>
                    </a:lnTo>
                    <a:lnTo>
                      <a:pt x="24" y="17"/>
                    </a:lnTo>
                    <a:lnTo>
                      <a:pt x="21" y="17"/>
                    </a:lnTo>
                    <a:lnTo>
                      <a:pt x="20" y="17"/>
                    </a:lnTo>
                    <a:lnTo>
                      <a:pt x="17" y="17"/>
                    </a:lnTo>
                    <a:lnTo>
                      <a:pt x="15" y="17"/>
                    </a:lnTo>
                    <a:lnTo>
                      <a:pt x="13" y="17"/>
                    </a:lnTo>
                    <a:lnTo>
                      <a:pt x="10" y="17"/>
                    </a:lnTo>
                    <a:lnTo>
                      <a:pt x="9" y="15"/>
                    </a:lnTo>
                    <a:lnTo>
                      <a:pt x="7" y="15"/>
                    </a:lnTo>
                    <a:lnTo>
                      <a:pt x="5" y="15"/>
                    </a:lnTo>
                    <a:lnTo>
                      <a:pt x="3" y="14"/>
                    </a:lnTo>
                    <a:lnTo>
                      <a:pt x="1" y="14"/>
                    </a:lnTo>
                    <a:lnTo>
                      <a:pt x="0" y="14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64" name="Freeform 252"/>
              <p:cNvSpPr>
                <a:spLocks/>
              </p:cNvSpPr>
              <p:nvPr/>
            </p:nvSpPr>
            <p:spPr bwMode="auto">
              <a:xfrm>
                <a:off x="2960" y="1872"/>
                <a:ext cx="78" cy="28"/>
              </a:xfrm>
              <a:custGeom>
                <a:avLst/>
                <a:gdLst>
                  <a:gd name="T0" fmla="*/ 1 w 60"/>
                  <a:gd name="T1" fmla="*/ 1 h 17"/>
                  <a:gd name="T2" fmla="*/ 5 w 60"/>
                  <a:gd name="T3" fmla="*/ 0 h 17"/>
                  <a:gd name="T4" fmla="*/ 10 w 60"/>
                  <a:gd name="T5" fmla="*/ 0 h 17"/>
                  <a:gd name="T6" fmla="*/ 13 w 60"/>
                  <a:gd name="T7" fmla="*/ 0 h 17"/>
                  <a:gd name="T8" fmla="*/ 17 w 60"/>
                  <a:gd name="T9" fmla="*/ 0 h 17"/>
                  <a:gd name="T10" fmla="*/ 21 w 60"/>
                  <a:gd name="T11" fmla="*/ 1 h 17"/>
                  <a:gd name="T12" fmla="*/ 24 w 60"/>
                  <a:gd name="T13" fmla="*/ 1 h 17"/>
                  <a:gd name="T14" fmla="*/ 28 w 60"/>
                  <a:gd name="T15" fmla="*/ 1 h 17"/>
                  <a:gd name="T16" fmla="*/ 31 w 60"/>
                  <a:gd name="T17" fmla="*/ 2 h 17"/>
                  <a:gd name="T18" fmla="*/ 35 w 60"/>
                  <a:gd name="T19" fmla="*/ 5 h 17"/>
                  <a:gd name="T20" fmla="*/ 38 w 60"/>
                  <a:gd name="T21" fmla="*/ 6 h 17"/>
                  <a:gd name="T22" fmla="*/ 42 w 60"/>
                  <a:gd name="T23" fmla="*/ 7 h 17"/>
                  <a:gd name="T24" fmla="*/ 46 w 60"/>
                  <a:gd name="T25" fmla="*/ 9 h 17"/>
                  <a:gd name="T26" fmla="*/ 49 w 60"/>
                  <a:gd name="T27" fmla="*/ 12 h 17"/>
                  <a:gd name="T28" fmla="*/ 53 w 60"/>
                  <a:gd name="T29" fmla="*/ 13 h 17"/>
                  <a:gd name="T30" fmla="*/ 57 w 60"/>
                  <a:gd name="T31" fmla="*/ 14 h 17"/>
                  <a:gd name="T32" fmla="*/ 57 w 60"/>
                  <a:gd name="T33" fmla="*/ 14 h 17"/>
                  <a:gd name="T34" fmla="*/ 53 w 60"/>
                  <a:gd name="T35" fmla="*/ 14 h 17"/>
                  <a:gd name="T36" fmla="*/ 49 w 60"/>
                  <a:gd name="T37" fmla="*/ 14 h 17"/>
                  <a:gd name="T38" fmla="*/ 46 w 60"/>
                  <a:gd name="T39" fmla="*/ 13 h 17"/>
                  <a:gd name="T40" fmla="*/ 42 w 60"/>
                  <a:gd name="T41" fmla="*/ 12 h 17"/>
                  <a:gd name="T42" fmla="*/ 38 w 60"/>
                  <a:gd name="T43" fmla="*/ 10 h 17"/>
                  <a:gd name="T44" fmla="*/ 35 w 60"/>
                  <a:gd name="T45" fmla="*/ 9 h 17"/>
                  <a:gd name="T46" fmla="*/ 31 w 60"/>
                  <a:gd name="T47" fmla="*/ 8 h 17"/>
                  <a:gd name="T48" fmla="*/ 27 w 60"/>
                  <a:gd name="T49" fmla="*/ 8 h 17"/>
                  <a:gd name="T50" fmla="*/ 23 w 60"/>
                  <a:gd name="T51" fmla="*/ 7 h 17"/>
                  <a:gd name="T52" fmla="*/ 20 w 60"/>
                  <a:gd name="T53" fmla="*/ 6 h 17"/>
                  <a:gd name="T54" fmla="*/ 16 w 60"/>
                  <a:gd name="T55" fmla="*/ 5 h 17"/>
                  <a:gd name="T56" fmla="*/ 12 w 60"/>
                  <a:gd name="T57" fmla="*/ 4 h 17"/>
                  <a:gd name="T58" fmla="*/ 9 w 60"/>
                  <a:gd name="T59" fmla="*/ 2 h 17"/>
                  <a:gd name="T60" fmla="*/ 5 w 60"/>
                  <a:gd name="T61" fmla="*/ 1 h 17"/>
                  <a:gd name="T62" fmla="*/ 1 w 60"/>
                  <a:gd name="T63" fmla="*/ 1 h 1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60"/>
                  <a:gd name="T97" fmla="*/ 0 h 17"/>
                  <a:gd name="T98" fmla="*/ 60 w 60"/>
                  <a:gd name="T99" fmla="*/ 17 h 1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60" h="17">
                    <a:moveTo>
                      <a:pt x="0" y="1"/>
                    </a:moveTo>
                    <a:lnTo>
                      <a:pt x="1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1" y="1"/>
                    </a:lnTo>
                    <a:lnTo>
                      <a:pt x="23" y="1"/>
                    </a:lnTo>
                    <a:lnTo>
                      <a:pt x="24" y="1"/>
                    </a:lnTo>
                    <a:lnTo>
                      <a:pt x="26" y="1"/>
                    </a:lnTo>
                    <a:lnTo>
                      <a:pt x="28" y="1"/>
                    </a:lnTo>
                    <a:lnTo>
                      <a:pt x="30" y="2"/>
                    </a:lnTo>
                    <a:lnTo>
                      <a:pt x="31" y="2"/>
                    </a:lnTo>
                    <a:lnTo>
                      <a:pt x="33" y="4"/>
                    </a:lnTo>
                    <a:lnTo>
                      <a:pt x="35" y="5"/>
                    </a:lnTo>
                    <a:lnTo>
                      <a:pt x="36" y="5"/>
                    </a:lnTo>
                    <a:lnTo>
                      <a:pt x="38" y="6"/>
                    </a:lnTo>
                    <a:lnTo>
                      <a:pt x="40" y="7"/>
                    </a:lnTo>
                    <a:lnTo>
                      <a:pt x="42" y="7"/>
                    </a:lnTo>
                    <a:lnTo>
                      <a:pt x="44" y="8"/>
                    </a:lnTo>
                    <a:lnTo>
                      <a:pt x="46" y="9"/>
                    </a:lnTo>
                    <a:lnTo>
                      <a:pt x="47" y="10"/>
                    </a:lnTo>
                    <a:lnTo>
                      <a:pt x="49" y="12"/>
                    </a:lnTo>
                    <a:lnTo>
                      <a:pt x="51" y="12"/>
                    </a:lnTo>
                    <a:lnTo>
                      <a:pt x="53" y="13"/>
                    </a:lnTo>
                    <a:lnTo>
                      <a:pt x="55" y="14"/>
                    </a:lnTo>
                    <a:lnTo>
                      <a:pt x="57" y="14"/>
                    </a:lnTo>
                    <a:lnTo>
                      <a:pt x="59" y="16"/>
                    </a:lnTo>
                    <a:lnTo>
                      <a:pt x="57" y="14"/>
                    </a:lnTo>
                    <a:lnTo>
                      <a:pt x="55" y="14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4"/>
                    </a:lnTo>
                    <a:lnTo>
                      <a:pt x="47" y="13"/>
                    </a:lnTo>
                    <a:lnTo>
                      <a:pt x="46" y="13"/>
                    </a:lnTo>
                    <a:lnTo>
                      <a:pt x="44" y="12"/>
                    </a:lnTo>
                    <a:lnTo>
                      <a:pt x="42" y="12"/>
                    </a:lnTo>
                    <a:lnTo>
                      <a:pt x="40" y="12"/>
                    </a:lnTo>
                    <a:lnTo>
                      <a:pt x="38" y="10"/>
                    </a:lnTo>
                    <a:lnTo>
                      <a:pt x="36" y="10"/>
                    </a:lnTo>
                    <a:lnTo>
                      <a:pt x="35" y="9"/>
                    </a:lnTo>
                    <a:lnTo>
                      <a:pt x="33" y="9"/>
                    </a:lnTo>
                    <a:lnTo>
                      <a:pt x="31" y="8"/>
                    </a:lnTo>
                    <a:lnTo>
                      <a:pt x="29" y="8"/>
                    </a:lnTo>
                    <a:lnTo>
                      <a:pt x="27" y="8"/>
                    </a:lnTo>
                    <a:lnTo>
                      <a:pt x="25" y="7"/>
                    </a:lnTo>
                    <a:lnTo>
                      <a:pt x="23" y="7"/>
                    </a:lnTo>
                    <a:lnTo>
                      <a:pt x="22" y="6"/>
                    </a:lnTo>
                    <a:lnTo>
                      <a:pt x="20" y="6"/>
                    </a:lnTo>
                    <a:lnTo>
                      <a:pt x="18" y="5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2" y="4"/>
                    </a:lnTo>
                    <a:lnTo>
                      <a:pt x="11" y="4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1"/>
                    </a:lnTo>
                    <a:lnTo>
                      <a:pt x="3" y="1"/>
                    </a:lnTo>
                    <a:lnTo>
                      <a:pt x="1" y="1"/>
                    </a:lnTo>
                    <a:lnTo>
                      <a:pt x="0" y="1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65" name="Freeform 253"/>
              <p:cNvSpPr>
                <a:spLocks/>
              </p:cNvSpPr>
              <p:nvPr/>
            </p:nvSpPr>
            <p:spPr bwMode="auto">
              <a:xfrm>
                <a:off x="2952" y="1765"/>
                <a:ext cx="61" cy="45"/>
              </a:xfrm>
              <a:custGeom>
                <a:avLst/>
                <a:gdLst>
                  <a:gd name="T0" fmla="*/ 1 w 47"/>
                  <a:gd name="T1" fmla="*/ 24 h 27"/>
                  <a:gd name="T2" fmla="*/ 4 w 47"/>
                  <a:gd name="T3" fmla="*/ 23 h 27"/>
                  <a:gd name="T4" fmla="*/ 7 w 47"/>
                  <a:gd name="T5" fmla="*/ 21 h 27"/>
                  <a:gd name="T6" fmla="*/ 9 w 47"/>
                  <a:gd name="T7" fmla="*/ 20 h 27"/>
                  <a:gd name="T8" fmla="*/ 12 w 47"/>
                  <a:gd name="T9" fmla="*/ 18 h 27"/>
                  <a:gd name="T10" fmla="*/ 15 w 47"/>
                  <a:gd name="T11" fmla="*/ 16 h 27"/>
                  <a:gd name="T12" fmla="*/ 18 w 47"/>
                  <a:gd name="T13" fmla="*/ 15 h 27"/>
                  <a:gd name="T14" fmla="*/ 21 w 47"/>
                  <a:gd name="T15" fmla="*/ 13 h 27"/>
                  <a:gd name="T16" fmla="*/ 24 w 47"/>
                  <a:gd name="T17" fmla="*/ 11 h 27"/>
                  <a:gd name="T18" fmla="*/ 27 w 47"/>
                  <a:gd name="T19" fmla="*/ 9 h 27"/>
                  <a:gd name="T20" fmla="*/ 29 w 47"/>
                  <a:gd name="T21" fmla="*/ 8 h 27"/>
                  <a:gd name="T22" fmla="*/ 32 w 47"/>
                  <a:gd name="T23" fmla="*/ 6 h 27"/>
                  <a:gd name="T24" fmla="*/ 35 w 47"/>
                  <a:gd name="T25" fmla="*/ 5 h 27"/>
                  <a:gd name="T26" fmla="*/ 38 w 47"/>
                  <a:gd name="T27" fmla="*/ 2 h 27"/>
                  <a:gd name="T28" fmla="*/ 41 w 47"/>
                  <a:gd name="T29" fmla="*/ 2 h 27"/>
                  <a:gd name="T30" fmla="*/ 44 w 47"/>
                  <a:gd name="T31" fmla="*/ 0 h 27"/>
                  <a:gd name="T32" fmla="*/ 44 w 47"/>
                  <a:gd name="T33" fmla="*/ 1 h 27"/>
                  <a:gd name="T34" fmla="*/ 42 w 47"/>
                  <a:gd name="T35" fmla="*/ 2 h 27"/>
                  <a:gd name="T36" fmla="*/ 39 w 47"/>
                  <a:gd name="T37" fmla="*/ 5 h 27"/>
                  <a:gd name="T38" fmla="*/ 36 w 47"/>
                  <a:gd name="T39" fmla="*/ 7 h 27"/>
                  <a:gd name="T40" fmla="*/ 34 w 47"/>
                  <a:gd name="T41" fmla="*/ 9 h 27"/>
                  <a:gd name="T42" fmla="*/ 31 w 47"/>
                  <a:gd name="T43" fmla="*/ 11 h 27"/>
                  <a:gd name="T44" fmla="*/ 28 w 47"/>
                  <a:gd name="T45" fmla="*/ 15 h 27"/>
                  <a:gd name="T46" fmla="*/ 26 w 47"/>
                  <a:gd name="T47" fmla="*/ 16 h 27"/>
                  <a:gd name="T48" fmla="*/ 23 w 47"/>
                  <a:gd name="T49" fmla="*/ 19 h 27"/>
                  <a:gd name="T50" fmla="*/ 19 w 47"/>
                  <a:gd name="T51" fmla="*/ 20 h 27"/>
                  <a:gd name="T52" fmla="*/ 17 w 47"/>
                  <a:gd name="T53" fmla="*/ 22 h 27"/>
                  <a:gd name="T54" fmla="*/ 13 w 47"/>
                  <a:gd name="T55" fmla="*/ 23 h 27"/>
                  <a:gd name="T56" fmla="*/ 10 w 47"/>
                  <a:gd name="T57" fmla="*/ 24 h 27"/>
                  <a:gd name="T58" fmla="*/ 8 w 47"/>
                  <a:gd name="T59" fmla="*/ 26 h 27"/>
                  <a:gd name="T60" fmla="*/ 4 w 47"/>
                  <a:gd name="T61" fmla="*/ 26 h 27"/>
                  <a:gd name="T62" fmla="*/ 1 w 47"/>
                  <a:gd name="T63" fmla="*/ 26 h 2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7"/>
                  <a:gd name="T97" fmla="*/ 0 h 27"/>
                  <a:gd name="T98" fmla="*/ 47 w 47"/>
                  <a:gd name="T99" fmla="*/ 27 h 2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7" h="27">
                    <a:moveTo>
                      <a:pt x="0" y="26"/>
                    </a:moveTo>
                    <a:lnTo>
                      <a:pt x="1" y="24"/>
                    </a:lnTo>
                    <a:lnTo>
                      <a:pt x="2" y="24"/>
                    </a:lnTo>
                    <a:lnTo>
                      <a:pt x="4" y="23"/>
                    </a:lnTo>
                    <a:lnTo>
                      <a:pt x="5" y="22"/>
                    </a:lnTo>
                    <a:lnTo>
                      <a:pt x="7" y="21"/>
                    </a:lnTo>
                    <a:lnTo>
                      <a:pt x="9" y="21"/>
                    </a:lnTo>
                    <a:lnTo>
                      <a:pt x="9" y="20"/>
                    </a:lnTo>
                    <a:lnTo>
                      <a:pt x="11" y="19"/>
                    </a:lnTo>
                    <a:lnTo>
                      <a:pt x="12" y="18"/>
                    </a:lnTo>
                    <a:lnTo>
                      <a:pt x="14" y="18"/>
                    </a:lnTo>
                    <a:lnTo>
                      <a:pt x="15" y="16"/>
                    </a:lnTo>
                    <a:lnTo>
                      <a:pt x="17" y="15"/>
                    </a:lnTo>
                    <a:lnTo>
                      <a:pt x="18" y="15"/>
                    </a:lnTo>
                    <a:lnTo>
                      <a:pt x="19" y="14"/>
                    </a:lnTo>
                    <a:lnTo>
                      <a:pt x="21" y="13"/>
                    </a:lnTo>
                    <a:lnTo>
                      <a:pt x="22" y="13"/>
                    </a:lnTo>
                    <a:lnTo>
                      <a:pt x="24" y="11"/>
                    </a:lnTo>
                    <a:lnTo>
                      <a:pt x="25" y="10"/>
                    </a:lnTo>
                    <a:lnTo>
                      <a:pt x="27" y="9"/>
                    </a:lnTo>
                    <a:lnTo>
                      <a:pt x="28" y="8"/>
                    </a:lnTo>
                    <a:lnTo>
                      <a:pt x="29" y="8"/>
                    </a:lnTo>
                    <a:lnTo>
                      <a:pt x="31" y="7"/>
                    </a:lnTo>
                    <a:lnTo>
                      <a:pt x="32" y="6"/>
                    </a:lnTo>
                    <a:lnTo>
                      <a:pt x="34" y="5"/>
                    </a:lnTo>
                    <a:lnTo>
                      <a:pt x="35" y="5"/>
                    </a:lnTo>
                    <a:lnTo>
                      <a:pt x="36" y="3"/>
                    </a:lnTo>
                    <a:lnTo>
                      <a:pt x="38" y="2"/>
                    </a:lnTo>
                    <a:lnTo>
                      <a:pt x="39" y="2"/>
                    </a:lnTo>
                    <a:lnTo>
                      <a:pt x="41" y="2"/>
                    </a:lnTo>
                    <a:lnTo>
                      <a:pt x="42" y="1"/>
                    </a:lnTo>
                    <a:lnTo>
                      <a:pt x="44" y="0"/>
                    </a:lnTo>
                    <a:lnTo>
                      <a:pt x="46" y="0"/>
                    </a:lnTo>
                    <a:lnTo>
                      <a:pt x="44" y="1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0" y="3"/>
                    </a:lnTo>
                    <a:lnTo>
                      <a:pt x="39" y="5"/>
                    </a:lnTo>
                    <a:lnTo>
                      <a:pt x="38" y="6"/>
                    </a:lnTo>
                    <a:lnTo>
                      <a:pt x="36" y="7"/>
                    </a:lnTo>
                    <a:lnTo>
                      <a:pt x="36" y="8"/>
                    </a:lnTo>
                    <a:lnTo>
                      <a:pt x="34" y="9"/>
                    </a:lnTo>
                    <a:lnTo>
                      <a:pt x="33" y="10"/>
                    </a:lnTo>
                    <a:lnTo>
                      <a:pt x="31" y="11"/>
                    </a:lnTo>
                    <a:lnTo>
                      <a:pt x="30" y="14"/>
                    </a:lnTo>
                    <a:lnTo>
                      <a:pt x="28" y="15"/>
                    </a:lnTo>
                    <a:lnTo>
                      <a:pt x="27" y="15"/>
                    </a:lnTo>
                    <a:lnTo>
                      <a:pt x="26" y="16"/>
                    </a:lnTo>
                    <a:lnTo>
                      <a:pt x="24" y="18"/>
                    </a:lnTo>
                    <a:lnTo>
                      <a:pt x="23" y="19"/>
                    </a:lnTo>
                    <a:lnTo>
                      <a:pt x="21" y="20"/>
                    </a:lnTo>
                    <a:lnTo>
                      <a:pt x="19" y="20"/>
                    </a:lnTo>
                    <a:lnTo>
                      <a:pt x="18" y="21"/>
                    </a:lnTo>
                    <a:lnTo>
                      <a:pt x="17" y="22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2" y="24"/>
                    </a:lnTo>
                    <a:lnTo>
                      <a:pt x="10" y="24"/>
                    </a:lnTo>
                    <a:lnTo>
                      <a:pt x="9" y="26"/>
                    </a:lnTo>
                    <a:lnTo>
                      <a:pt x="8" y="26"/>
                    </a:lnTo>
                    <a:lnTo>
                      <a:pt x="6" y="26"/>
                    </a:lnTo>
                    <a:lnTo>
                      <a:pt x="4" y="26"/>
                    </a:lnTo>
                    <a:lnTo>
                      <a:pt x="2" y="26"/>
                    </a:lnTo>
                    <a:lnTo>
                      <a:pt x="1" y="26"/>
                    </a:lnTo>
                    <a:lnTo>
                      <a:pt x="0" y="26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66" name="Freeform 254"/>
              <p:cNvSpPr>
                <a:spLocks/>
              </p:cNvSpPr>
              <p:nvPr/>
            </p:nvSpPr>
            <p:spPr bwMode="auto">
              <a:xfrm>
                <a:off x="3078" y="1874"/>
                <a:ext cx="25" cy="77"/>
              </a:xfrm>
              <a:custGeom>
                <a:avLst/>
                <a:gdLst>
                  <a:gd name="T0" fmla="*/ 0 w 19"/>
                  <a:gd name="T1" fmla="*/ 0 h 46"/>
                  <a:gd name="T2" fmla="*/ 1 w 19"/>
                  <a:gd name="T3" fmla="*/ 1 h 46"/>
                  <a:gd name="T4" fmla="*/ 3 w 19"/>
                  <a:gd name="T5" fmla="*/ 2 h 46"/>
                  <a:gd name="T6" fmla="*/ 4 w 19"/>
                  <a:gd name="T7" fmla="*/ 3 h 46"/>
                  <a:gd name="T8" fmla="*/ 5 w 19"/>
                  <a:gd name="T9" fmla="*/ 4 h 46"/>
                  <a:gd name="T10" fmla="*/ 6 w 19"/>
                  <a:gd name="T11" fmla="*/ 5 h 46"/>
                  <a:gd name="T12" fmla="*/ 7 w 19"/>
                  <a:gd name="T13" fmla="*/ 6 h 46"/>
                  <a:gd name="T14" fmla="*/ 8 w 19"/>
                  <a:gd name="T15" fmla="*/ 7 h 46"/>
                  <a:gd name="T16" fmla="*/ 9 w 19"/>
                  <a:gd name="T17" fmla="*/ 10 h 46"/>
                  <a:gd name="T18" fmla="*/ 9 w 19"/>
                  <a:gd name="T19" fmla="*/ 12 h 46"/>
                  <a:gd name="T20" fmla="*/ 9 w 19"/>
                  <a:gd name="T21" fmla="*/ 14 h 46"/>
                  <a:gd name="T22" fmla="*/ 10 w 19"/>
                  <a:gd name="T23" fmla="*/ 16 h 46"/>
                  <a:gd name="T24" fmla="*/ 10 w 19"/>
                  <a:gd name="T25" fmla="*/ 18 h 46"/>
                  <a:gd name="T26" fmla="*/ 10 w 19"/>
                  <a:gd name="T27" fmla="*/ 21 h 46"/>
                  <a:gd name="T28" fmla="*/ 11 w 19"/>
                  <a:gd name="T29" fmla="*/ 23 h 46"/>
                  <a:gd name="T30" fmla="*/ 11 w 19"/>
                  <a:gd name="T31" fmla="*/ 26 h 46"/>
                  <a:gd name="T32" fmla="*/ 11 w 19"/>
                  <a:gd name="T33" fmla="*/ 28 h 46"/>
                  <a:gd name="T34" fmla="*/ 11 w 19"/>
                  <a:gd name="T35" fmla="*/ 30 h 46"/>
                  <a:gd name="T36" fmla="*/ 11 w 19"/>
                  <a:gd name="T37" fmla="*/ 34 h 46"/>
                  <a:gd name="T38" fmla="*/ 11 w 19"/>
                  <a:gd name="T39" fmla="*/ 36 h 46"/>
                  <a:gd name="T40" fmla="*/ 11 w 19"/>
                  <a:gd name="T41" fmla="*/ 38 h 46"/>
                  <a:gd name="T42" fmla="*/ 12 w 19"/>
                  <a:gd name="T43" fmla="*/ 40 h 46"/>
                  <a:gd name="T44" fmla="*/ 12 w 19"/>
                  <a:gd name="T45" fmla="*/ 42 h 46"/>
                  <a:gd name="T46" fmla="*/ 12 w 19"/>
                  <a:gd name="T47" fmla="*/ 45 h 46"/>
                  <a:gd name="T48" fmla="*/ 13 w 19"/>
                  <a:gd name="T49" fmla="*/ 43 h 46"/>
                  <a:gd name="T50" fmla="*/ 14 w 19"/>
                  <a:gd name="T51" fmla="*/ 41 h 46"/>
                  <a:gd name="T52" fmla="*/ 15 w 19"/>
                  <a:gd name="T53" fmla="*/ 39 h 46"/>
                  <a:gd name="T54" fmla="*/ 16 w 19"/>
                  <a:gd name="T55" fmla="*/ 37 h 46"/>
                  <a:gd name="T56" fmla="*/ 17 w 19"/>
                  <a:gd name="T57" fmla="*/ 35 h 46"/>
                  <a:gd name="T58" fmla="*/ 17 w 19"/>
                  <a:gd name="T59" fmla="*/ 33 h 46"/>
                  <a:gd name="T60" fmla="*/ 18 w 19"/>
                  <a:gd name="T61" fmla="*/ 31 h 46"/>
                  <a:gd name="T62" fmla="*/ 18 w 19"/>
                  <a:gd name="T63" fmla="*/ 29 h 46"/>
                  <a:gd name="T64" fmla="*/ 18 w 19"/>
                  <a:gd name="T65" fmla="*/ 27 h 46"/>
                  <a:gd name="T66" fmla="*/ 18 w 19"/>
                  <a:gd name="T67" fmla="*/ 25 h 46"/>
                  <a:gd name="T68" fmla="*/ 18 w 19"/>
                  <a:gd name="T69" fmla="*/ 23 h 46"/>
                  <a:gd name="T70" fmla="*/ 18 w 19"/>
                  <a:gd name="T71" fmla="*/ 21 h 46"/>
                  <a:gd name="T72" fmla="*/ 17 w 19"/>
                  <a:gd name="T73" fmla="*/ 18 h 46"/>
                  <a:gd name="T74" fmla="*/ 17 w 19"/>
                  <a:gd name="T75" fmla="*/ 16 h 46"/>
                  <a:gd name="T76" fmla="*/ 16 w 19"/>
                  <a:gd name="T77" fmla="*/ 15 h 46"/>
                  <a:gd name="T78" fmla="*/ 16 w 19"/>
                  <a:gd name="T79" fmla="*/ 13 h 46"/>
                  <a:gd name="T80" fmla="*/ 15 w 19"/>
                  <a:gd name="T81" fmla="*/ 12 h 46"/>
                  <a:gd name="T82" fmla="*/ 14 w 19"/>
                  <a:gd name="T83" fmla="*/ 11 h 46"/>
                  <a:gd name="T84" fmla="*/ 13 w 19"/>
                  <a:gd name="T85" fmla="*/ 10 h 46"/>
                  <a:gd name="T86" fmla="*/ 12 w 19"/>
                  <a:gd name="T87" fmla="*/ 9 h 46"/>
                  <a:gd name="T88" fmla="*/ 11 w 19"/>
                  <a:gd name="T89" fmla="*/ 7 h 46"/>
                  <a:gd name="T90" fmla="*/ 9 w 19"/>
                  <a:gd name="T91" fmla="*/ 5 h 46"/>
                  <a:gd name="T92" fmla="*/ 9 w 19"/>
                  <a:gd name="T93" fmla="*/ 4 h 46"/>
                  <a:gd name="T94" fmla="*/ 7 w 19"/>
                  <a:gd name="T95" fmla="*/ 3 h 46"/>
                  <a:gd name="T96" fmla="*/ 5 w 19"/>
                  <a:gd name="T97" fmla="*/ 2 h 46"/>
                  <a:gd name="T98" fmla="*/ 4 w 19"/>
                  <a:gd name="T99" fmla="*/ 1 h 46"/>
                  <a:gd name="T100" fmla="*/ 2 w 19"/>
                  <a:gd name="T101" fmla="*/ 1 h 46"/>
                  <a:gd name="T102" fmla="*/ 1 w 19"/>
                  <a:gd name="T103" fmla="*/ 0 h 46"/>
                  <a:gd name="T104" fmla="*/ 0 w 19"/>
                  <a:gd name="T105" fmla="*/ 0 h 4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9"/>
                  <a:gd name="T160" fmla="*/ 0 h 46"/>
                  <a:gd name="T161" fmla="*/ 19 w 19"/>
                  <a:gd name="T162" fmla="*/ 46 h 4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9" h="46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1" y="1"/>
                    </a:lnTo>
                    <a:lnTo>
                      <a:pt x="2" y="2"/>
                    </a:lnTo>
                    <a:lnTo>
                      <a:pt x="3" y="2"/>
                    </a:lnTo>
                    <a:lnTo>
                      <a:pt x="3" y="3"/>
                    </a:lnTo>
                    <a:lnTo>
                      <a:pt x="4" y="3"/>
                    </a:lnTo>
                    <a:lnTo>
                      <a:pt x="4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6" y="6"/>
                    </a:lnTo>
                    <a:lnTo>
                      <a:pt x="7" y="6"/>
                    </a:lnTo>
                    <a:lnTo>
                      <a:pt x="7" y="7"/>
                    </a:lnTo>
                    <a:lnTo>
                      <a:pt x="8" y="7"/>
                    </a:lnTo>
                    <a:lnTo>
                      <a:pt x="8" y="9"/>
                    </a:lnTo>
                    <a:lnTo>
                      <a:pt x="9" y="10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9" y="14"/>
                    </a:lnTo>
                    <a:lnTo>
                      <a:pt x="10" y="15"/>
                    </a:lnTo>
                    <a:lnTo>
                      <a:pt x="10" y="16"/>
                    </a:lnTo>
                    <a:lnTo>
                      <a:pt x="10" y="17"/>
                    </a:lnTo>
                    <a:lnTo>
                      <a:pt x="10" y="18"/>
                    </a:lnTo>
                    <a:lnTo>
                      <a:pt x="10" y="19"/>
                    </a:lnTo>
                    <a:lnTo>
                      <a:pt x="10" y="21"/>
                    </a:lnTo>
                    <a:lnTo>
                      <a:pt x="10" y="22"/>
                    </a:lnTo>
                    <a:lnTo>
                      <a:pt x="11" y="23"/>
                    </a:lnTo>
                    <a:lnTo>
                      <a:pt x="11" y="25"/>
                    </a:lnTo>
                    <a:lnTo>
                      <a:pt x="11" y="26"/>
                    </a:lnTo>
                    <a:lnTo>
                      <a:pt x="11" y="27"/>
                    </a:lnTo>
                    <a:lnTo>
                      <a:pt x="11" y="28"/>
                    </a:lnTo>
                    <a:lnTo>
                      <a:pt x="11" y="29"/>
                    </a:lnTo>
                    <a:lnTo>
                      <a:pt x="11" y="30"/>
                    </a:lnTo>
                    <a:lnTo>
                      <a:pt x="11" y="31"/>
                    </a:lnTo>
                    <a:lnTo>
                      <a:pt x="11" y="34"/>
                    </a:lnTo>
                    <a:lnTo>
                      <a:pt x="11" y="35"/>
                    </a:lnTo>
                    <a:lnTo>
                      <a:pt x="11" y="36"/>
                    </a:lnTo>
                    <a:lnTo>
                      <a:pt x="11" y="37"/>
                    </a:lnTo>
                    <a:lnTo>
                      <a:pt x="11" y="38"/>
                    </a:lnTo>
                    <a:lnTo>
                      <a:pt x="12" y="39"/>
                    </a:lnTo>
                    <a:lnTo>
                      <a:pt x="12" y="40"/>
                    </a:lnTo>
                    <a:lnTo>
                      <a:pt x="12" y="41"/>
                    </a:lnTo>
                    <a:lnTo>
                      <a:pt x="12" y="42"/>
                    </a:lnTo>
                    <a:lnTo>
                      <a:pt x="12" y="43"/>
                    </a:lnTo>
                    <a:lnTo>
                      <a:pt x="12" y="45"/>
                    </a:lnTo>
                    <a:lnTo>
                      <a:pt x="12" y="43"/>
                    </a:lnTo>
                    <a:lnTo>
                      <a:pt x="13" y="43"/>
                    </a:lnTo>
                    <a:lnTo>
                      <a:pt x="13" y="42"/>
                    </a:lnTo>
                    <a:lnTo>
                      <a:pt x="14" y="41"/>
                    </a:lnTo>
                    <a:lnTo>
                      <a:pt x="14" y="40"/>
                    </a:lnTo>
                    <a:lnTo>
                      <a:pt x="15" y="39"/>
                    </a:lnTo>
                    <a:lnTo>
                      <a:pt x="15" y="38"/>
                    </a:lnTo>
                    <a:lnTo>
                      <a:pt x="16" y="37"/>
                    </a:lnTo>
                    <a:lnTo>
                      <a:pt x="16" y="36"/>
                    </a:lnTo>
                    <a:lnTo>
                      <a:pt x="17" y="35"/>
                    </a:lnTo>
                    <a:lnTo>
                      <a:pt x="17" y="34"/>
                    </a:lnTo>
                    <a:lnTo>
                      <a:pt x="17" y="33"/>
                    </a:lnTo>
                    <a:lnTo>
                      <a:pt x="17" y="31"/>
                    </a:lnTo>
                    <a:lnTo>
                      <a:pt x="18" y="31"/>
                    </a:lnTo>
                    <a:lnTo>
                      <a:pt x="18" y="30"/>
                    </a:lnTo>
                    <a:lnTo>
                      <a:pt x="18" y="29"/>
                    </a:lnTo>
                    <a:lnTo>
                      <a:pt x="18" y="28"/>
                    </a:lnTo>
                    <a:lnTo>
                      <a:pt x="18" y="27"/>
                    </a:lnTo>
                    <a:lnTo>
                      <a:pt x="18" y="26"/>
                    </a:lnTo>
                    <a:lnTo>
                      <a:pt x="18" y="25"/>
                    </a:lnTo>
                    <a:lnTo>
                      <a:pt x="18" y="24"/>
                    </a:lnTo>
                    <a:lnTo>
                      <a:pt x="18" y="23"/>
                    </a:lnTo>
                    <a:lnTo>
                      <a:pt x="18" y="22"/>
                    </a:lnTo>
                    <a:lnTo>
                      <a:pt x="18" y="21"/>
                    </a:lnTo>
                    <a:lnTo>
                      <a:pt x="18" y="19"/>
                    </a:lnTo>
                    <a:lnTo>
                      <a:pt x="17" y="18"/>
                    </a:lnTo>
                    <a:lnTo>
                      <a:pt x="17" y="17"/>
                    </a:lnTo>
                    <a:lnTo>
                      <a:pt x="17" y="16"/>
                    </a:lnTo>
                    <a:lnTo>
                      <a:pt x="17" y="15"/>
                    </a:lnTo>
                    <a:lnTo>
                      <a:pt x="16" y="15"/>
                    </a:lnTo>
                    <a:lnTo>
                      <a:pt x="16" y="14"/>
                    </a:lnTo>
                    <a:lnTo>
                      <a:pt x="16" y="13"/>
                    </a:lnTo>
                    <a:lnTo>
                      <a:pt x="15" y="13"/>
                    </a:lnTo>
                    <a:lnTo>
                      <a:pt x="15" y="12"/>
                    </a:lnTo>
                    <a:lnTo>
                      <a:pt x="15" y="11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3" y="9"/>
                    </a:lnTo>
                    <a:lnTo>
                      <a:pt x="12" y="9"/>
                    </a:lnTo>
                    <a:lnTo>
                      <a:pt x="12" y="7"/>
                    </a:lnTo>
                    <a:lnTo>
                      <a:pt x="11" y="7"/>
                    </a:lnTo>
                    <a:lnTo>
                      <a:pt x="10" y="6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67" name="Freeform 255"/>
              <p:cNvSpPr>
                <a:spLocks/>
              </p:cNvSpPr>
              <p:nvPr/>
            </p:nvSpPr>
            <p:spPr bwMode="auto">
              <a:xfrm>
                <a:off x="2912" y="2359"/>
                <a:ext cx="33" cy="30"/>
              </a:xfrm>
              <a:custGeom>
                <a:avLst/>
                <a:gdLst>
                  <a:gd name="T0" fmla="*/ 0 w 25"/>
                  <a:gd name="T1" fmla="*/ 3 h 18"/>
                  <a:gd name="T2" fmla="*/ 1 w 25"/>
                  <a:gd name="T3" fmla="*/ 17 h 18"/>
                  <a:gd name="T4" fmla="*/ 2 w 25"/>
                  <a:gd name="T5" fmla="*/ 15 h 18"/>
                  <a:gd name="T6" fmla="*/ 2 w 25"/>
                  <a:gd name="T7" fmla="*/ 14 h 18"/>
                  <a:gd name="T8" fmla="*/ 3 w 25"/>
                  <a:gd name="T9" fmla="*/ 14 h 18"/>
                  <a:gd name="T10" fmla="*/ 3 w 25"/>
                  <a:gd name="T11" fmla="*/ 13 h 18"/>
                  <a:gd name="T12" fmla="*/ 4 w 25"/>
                  <a:gd name="T13" fmla="*/ 12 h 18"/>
                  <a:gd name="T14" fmla="*/ 5 w 25"/>
                  <a:gd name="T15" fmla="*/ 11 h 18"/>
                  <a:gd name="T16" fmla="*/ 5 w 25"/>
                  <a:gd name="T17" fmla="*/ 10 h 18"/>
                  <a:gd name="T18" fmla="*/ 6 w 25"/>
                  <a:gd name="T19" fmla="*/ 10 h 18"/>
                  <a:gd name="T20" fmla="*/ 7 w 25"/>
                  <a:gd name="T21" fmla="*/ 9 h 18"/>
                  <a:gd name="T22" fmla="*/ 8 w 25"/>
                  <a:gd name="T23" fmla="*/ 8 h 18"/>
                  <a:gd name="T24" fmla="*/ 9 w 25"/>
                  <a:gd name="T25" fmla="*/ 7 h 18"/>
                  <a:gd name="T26" fmla="*/ 10 w 25"/>
                  <a:gd name="T27" fmla="*/ 7 h 18"/>
                  <a:gd name="T28" fmla="*/ 11 w 25"/>
                  <a:gd name="T29" fmla="*/ 7 h 18"/>
                  <a:gd name="T30" fmla="*/ 11 w 25"/>
                  <a:gd name="T31" fmla="*/ 6 h 18"/>
                  <a:gd name="T32" fmla="*/ 12 w 25"/>
                  <a:gd name="T33" fmla="*/ 6 h 18"/>
                  <a:gd name="T34" fmla="*/ 13 w 25"/>
                  <a:gd name="T35" fmla="*/ 6 h 18"/>
                  <a:gd name="T36" fmla="*/ 14 w 25"/>
                  <a:gd name="T37" fmla="*/ 7 h 18"/>
                  <a:gd name="T38" fmla="*/ 15 w 25"/>
                  <a:gd name="T39" fmla="*/ 7 h 18"/>
                  <a:gd name="T40" fmla="*/ 16 w 25"/>
                  <a:gd name="T41" fmla="*/ 7 h 18"/>
                  <a:gd name="T42" fmla="*/ 17 w 25"/>
                  <a:gd name="T43" fmla="*/ 7 h 18"/>
                  <a:gd name="T44" fmla="*/ 18 w 25"/>
                  <a:gd name="T45" fmla="*/ 8 h 18"/>
                  <a:gd name="T46" fmla="*/ 19 w 25"/>
                  <a:gd name="T47" fmla="*/ 8 h 18"/>
                  <a:gd name="T48" fmla="*/ 20 w 25"/>
                  <a:gd name="T49" fmla="*/ 9 h 18"/>
                  <a:gd name="T50" fmla="*/ 21 w 25"/>
                  <a:gd name="T51" fmla="*/ 9 h 18"/>
                  <a:gd name="T52" fmla="*/ 21 w 25"/>
                  <a:gd name="T53" fmla="*/ 10 h 18"/>
                  <a:gd name="T54" fmla="*/ 22 w 25"/>
                  <a:gd name="T55" fmla="*/ 10 h 18"/>
                  <a:gd name="T56" fmla="*/ 23 w 25"/>
                  <a:gd name="T57" fmla="*/ 11 h 18"/>
                  <a:gd name="T58" fmla="*/ 24 w 25"/>
                  <a:gd name="T59" fmla="*/ 11 h 18"/>
                  <a:gd name="T60" fmla="*/ 24 w 25"/>
                  <a:gd name="T61" fmla="*/ 10 h 18"/>
                  <a:gd name="T62" fmla="*/ 24 w 25"/>
                  <a:gd name="T63" fmla="*/ 9 h 18"/>
                  <a:gd name="T64" fmla="*/ 24 w 25"/>
                  <a:gd name="T65" fmla="*/ 8 h 18"/>
                  <a:gd name="T66" fmla="*/ 24 w 25"/>
                  <a:gd name="T67" fmla="*/ 7 h 18"/>
                  <a:gd name="T68" fmla="*/ 24 w 25"/>
                  <a:gd name="T69" fmla="*/ 6 h 18"/>
                  <a:gd name="T70" fmla="*/ 23 w 25"/>
                  <a:gd name="T71" fmla="*/ 6 h 18"/>
                  <a:gd name="T72" fmla="*/ 23 w 25"/>
                  <a:gd name="T73" fmla="*/ 5 h 18"/>
                  <a:gd name="T74" fmla="*/ 23 w 25"/>
                  <a:gd name="T75" fmla="*/ 4 h 18"/>
                  <a:gd name="T76" fmla="*/ 22 w 25"/>
                  <a:gd name="T77" fmla="*/ 3 h 18"/>
                  <a:gd name="T78" fmla="*/ 21 w 25"/>
                  <a:gd name="T79" fmla="*/ 2 h 18"/>
                  <a:gd name="T80" fmla="*/ 20 w 25"/>
                  <a:gd name="T81" fmla="*/ 2 h 18"/>
                  <a:gd name="T82" fmla="*/ 19 w 25"/>
                  <a:gd name="T83" fmla="*/ 1 h 18"/>
                  <a:gd name="T84" fmla="*/ 18 w 25"/>
                  <a:gd name="T85" fmla="*/ 1 h 18"/>
                  <a:gd name="T86" fmla="*/ 17 w 25"/>
                  <a:gd name="T87" fmla="*/ 1 h 18"/>
                  <a:gd name="T88" fmla="*/ 16 w 25"/>
                  <a:gd name="T89" fmla="*/ 1 h 18"/>
                  <a:gd name="T90" fmla="*/ 15 w 25"/>
                  <a:gd name="T91" fmla="*/ 1 h 18"/>
                  <a:gd name="T92" fmla="*/ 14 w 25"/>
                  <a:gd name="T93" fmla="*/ 1 h 18"/>
                  <a:gd name="T94" fmla="*/ 13 w 25"/>
                  <a:gd name="T95" fmla="*/ 1 h 18"/>
                  <a:gd name="T96" fmla="*/ 12 w 25"/>
                  <a:gd name="T97" fmla="*/ 1 h 18"/>
                  <a:gd name="T98" fmla="*/ 11 w 25"/>
                  <a:gd name="T99" fmla="*/ 0 h 18"/>
                  <a:gd name="T100" fmla="*/ 11 w 25"/>
                  <a:gd name="T101" fmla="*/ 0 h 18"/>
                  <a:gd name="T102" fmla="*/ 10 w 25"/>
                  <a:gd name="T103" fmla="*/ 0 h 18"/>
                  <a:gd name="T104" fmla="*/ 9 w 25"/>
                  <a:gd name="T105" fmla="*/ 0 h 18"/>
                  <a:gd name="T106" fmla="*/ 8 w 25"/>
                  <a:gd name="T107" fmla="*/ 0 h 18"/>
                  <a:gd name="T108" fmla="*/ 7 w 25"/>
                  <a:gd name="T109" fmla="*/ 0 h 18"/>
                  <a:gd name="T110" fmla="*/ 6 w 25"/>
                  <a:gd name="T111" fmla="*/ 0 h 18"/>
                  <a:gd name="T112" fmla="*/ 5 w 25"/>
                  <a:gd name="T113" fmla="*/ 0 h 18"/>
                  <a:gd name="T114" fmla="*/ 4 w 25"/>
                  <a:gd name="T115" fmla="*/ 0 h 18"/>
                  <a:gd name="T116" fmla="*/ 3 w 25"/>
                  <a:gd name="T117" fmla="*/ 0 h 18"/>
                  <a:gd name="T118" fmla="*/ 0 w 25"/>
                  <a:gd name="T119" fmla="*/ 3 h 18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25"/>
                  <a:gd name="T181" fmla="*/ 0 h 18"/>
                  <a:gd name="T182" fmla="*/ 25 w 25"/>
                  <a:gd name="T183" fmla="*/ 18 h 18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25" h="18">
                    <a:moveTo>
                      <a:pt x="0" y="3"/>
                    </a:moveTo>
                    <a:lnTo>
                      <a:pt x="1" y="17"/>
                    </a:lnTo>
                    <a:lnTo>
                      <a:pt x="2" y="15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3" y="13"/>
                    </a:lnTo>
                    <a:lnTo>
                      <a:pt x="4" y="12"/>
                    </a:lnTo>
                    <a:lnTo>
                      <a:pt x="5" y="11"/>
                    </a:lnTo>
                    <a:lnTo>
                      <a:pt x="5" y="10"/>
                    </a:lnTo>
                    <a:lnTo>
                      <a:pt x="6" y="10"/>
                    </a:lnTo>
                    <a:lnTo>
                      <a:pt x="7" y="9"/>
                    </a:lnTo>
                    <a:lnTo>
                      <a:pt x="8" y="8"/>
                    </a:lnTo>
                    <a:lnTo>
                      <a:pt x="9" y="7"/>
                    </a:lnTo>
                    <a:lnTo>
                      <a:pt x="10" y="7"/>
                    </a:lnTo>
                    <a:lnTo>
                      <a:pt x="11" y="7"/>
                    </a:lnTo>
                    <a:lnTo>
                      <a:pt x="11" y="6"/>
                    </a:lnTo>
                    <a:lnTo>
                      <a:pt x="12" y="6"/>
                    </a:lnTo>
                    <a:lnTo>
                      <a:pt x="13" y="6"/>
                    </a:lnTo>
                    <a:lnTo>
                      <a:pt x="14" y="7"/>
                    </a:lnTo>
                    <a:lnTo>
                      <a:pt x="15" y="7"/>
                    </a:lnTo>
                    <a:lnTo>
                      <a:pt x="16" y="7"/>
                    </a:lnTo>
                    <a:lnTo>
                      <a:pt x="17" y="7"/>
                    </a:lnTo>
                    <a:lnTo>
                      <a:pt x="18" y="8"/>
                    </a:lnTo>
                    <a:lnTo>
                      <a:pt x="19" y="8"/>
                    </a:lnTo>
                    <a:lnTo>
                      <a:pt x="20" y="9"/>
                    </a:lnTo>
                    <a:lnTo>
                      <a:pt x="21" y="9"/>
                    </a:lnTo>
                    <a:lnTo>
                      <a:pt x="21" y="10"/>
                    </a:lnTo>
                    <a:lnTo>
                      <a:pt x="22" y="10"/>
                    </a:lnTo>
                    <a:lnTo>
                      <a:pt x="23" y="11"/>
                    </a:lnTo>
                    <a:lnTo>
                      <a:pt x="24" y="11"/>
                    </a:lnTo>
                    <a:lnTo>
                      <a:pt x="24" y="10"/>
                    </a:lnTo>
                    <a:lnTo>
                      <a:pt x="24" y="9"/>
                    </a:lnTo>
                    <a:lnTo>
                      <a:pt x="24" y="8"/>
                    </a:lnTo>
                    <a:lnTo>
                      <a:pt x="24" y="7"/>
                    </a:lnTo>
                    <a:lnTo>
                      <a:pt x="24" y="6"/>
                    </a:lnTo>
                    <a:lnTo>
                      <a:pt x="23" y="6"/>
                    </a:lnTo>
                    <a:lnTo>
                      <a:pt x="23" y="5"/>
                    </a:lnTo>
                    <a:lnTo>
                      <a:pt x="23" y="4"/>
                    </a:lnTo>
                    <a:lnTo>
                      <a:pt x="22" y="3"/>
                    </a:lnTo>
                    <a:lnTo>
                      <a:pt x="21" y="2"/>
                    </a:lnTo>
                    <a:lnTo>
                      <a:pt x="20" y="2"/>
                    </a:lnTo>
                    <a:lnTo>
                      <a:pt x="19" y="1"/>
                    </a:lnTo>
                    <a:lnTo>
                      <a:pt x="18" y="1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3" y="1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0" y="3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68" name="Freeform 256"/>
              <p:cNvSpPr>
                <a:spLocks/>
              </p:cNvSpPr>
              <p:nvPr/>
            </p:nvSpPr>
            <p:spPr bwMode="auto">
              <a:xfrm>
                <a:off x="2951" y="2362"/>
                <a:ext cx="22" cy="28"/>
              </a:xfrm>
              <a:custGeom>
                <a:avLst/>
                <a:gdLst>
                  <a:gd name="T0" fmla="*/ 0 w 17"/>
                  <a:gd name="T1" fmla="*/ 0 h 17"/>
                  <a:gd name="T2" fmla="*/ 0 w 17"/>
                  <a:gd name="T3" fmla="*/ 1 h 17"/>
                  <a:gd name="T4" fmla="*/ 0 w 17"/>
                  <a:gd name="T5" fmla="*/ 2 h 17"/>
                  <a:gd name="T6" fmla="*/ 0 w 17"/>
                  <a:gd name="T7" fmla="*/ 3 h 17"/>
                  <a:gd name="T8" fmla="*/ 0 w 17"/>
                  <a:gd name="T9" fmla="*/ 5 h 17"/>
                  <a:gd name="T10" fmla="*/ 1 w 17"/>
                  <a:gd name="T11" fmla="*/ 5 h 17"/>
                  <a:gd name="T12" fmla="*/ 1 w 17"/>
                  <a:gd name="T13" fmla="*/ 6 h 17"/>
                  <a:gd name="T14" fmla="*/ 1 w 17"/>
                  <a:gd name="T15" fmla="*/ 7 h 17"/>
                  <a:gd name="T16" fmla="*/ 1 w 17"/>
                  <a:gd name="T17" fmla="*/ 8 h 17"/>
                  <a:gd name="T18" fmla="*/ 2 w 17"/>
                  <a:gd name="T19" fmla="*/ 8 h 17"/>
                  <a:gd name="T20" fmla="*/ 2 w 17"/>
                  <a:gd name="T21" fmla="*/ 9 h 17"/>
                  <a:gd name="T22" fmla="*/ 2 w 17"/>
                  <a:gd name="T23" fmla="*/ 10 h 17"/>
                  <a:gd name="T24" fmla="*/ 3 w 17"/>
                  <a:gd name="T25" fmla="*/ 10 h 17"/>
                  <a:gd name="T26" fmla="*/ 3 w 17"/>
                  <a:gd name="T27" fmla="*/ 12 h 17"/>
                  <a:gd name="T28" fmla="*/ 4 w 17"/>
                  <a:gd name="T29" fmla="*/ 12 h 17"/>
                  <a:gd name="T30" fmla="*/ 5 w 17"/>
                  <a:gd name="T31" fmla="*/ 13 h 17"/>
                  <a:gd name="T32" fmla="*/ 7 w 17"/>
                  <a:gd name="T33" fmla="*/ 13 h 17"/>
                  <a:gd name="T34" fmla="*/ 7 w 17"/>
                  <a:gd name="T35" fmla="*/ 14 h 17"/>
                  <a:gd name="T36" fmla="*/ 8 w 17"/>
                  <a:gd name="T37" fmla="*/ 14 h 17"/>
                  <a:gd name="T38" fmla="*/ 9 w 17"/>
                  <a:gd name="T39" fmla="*/ 14 h 17"/>
                  <a:gd name="T40" fmla="*/ 10 w 17"/>
                  <a:gd name="T41" fmla="*/ 14 h 17"/>
                  <a:gd name="T42" fmla="*/ 10 w 17"/>
                  <a:gd name="T43" fmla="*/ 16 h 17"/>
                  <a:gd name="T44" fmla="*/ 12 w 17"/>
                  <a:gd name="T45" fmla="*/ 16 h 17"/>
                  <a:gd name="T46" fmla="*/ 12 w 17"/>
                  <a:gd name="T47" fmla="*/ 14 h 17"/>
                  <a:gd name="T48" fmla="*/ 13 w 17"/>
                  <a:gd name="T49" fmla="*/ 14 h 17"/>
                  <a:gd name="T50" fmla="*/ 14 w 17"/>
                  <a:gd name="T51" fmla="*/ 14 h 17"/>
                  <a:gd name="T52" fmla="*/ 14 w 17"/>
                  <a:gd name="T53" fmla="*/ 13 h 17"/>
                  <a:gd name="T54" fmla="*/ 14 w 17"/>
                  <a:gd name="T55" fmla="*/ 12 h 17"/>
                  <a:gd name="T56" fmla="*/ 14 w 17"/>
                  <a:gd name="T57" fmla="*/ 10 h 17"/>
                  <a:gd name="T58" fmla="*/ 16 w 17"/>
                  <a:gd name="T59" fmla="*/ 10 h 17"/>
                  <a:gd name="T60" fmla="*/ 16 w 17"/>
                  <a:gd name="T61" fmla="*/ 9 h 17"/>
                  <a:gd name="T62" fmla="*/ 16 w 17"/>
                  <a:gd name="T63" fmla="*/ 8 h 17"/>
                  <a:gd name="T64" fmla="*/ 16 w 17"/>
                  <a:gd name="T65" fmla="*/ 7 h 17"/>
                  <a:gd name="T66" fmla="*/ 14 w 17"/>
                  <a:gd name="T67" fmla="*/ 6 h 17"/>
                  <a:gd name="T68" fmla="*/ 14 w 17"/>
                  <a:gd name="T69" fmla="*/ 5 h 17"/>
                  <a:gd name="T70" fmla="*/ 13 w 17"/>
                  <a:gd name="T71" fmla="*/ 5 h 17"/>
                  <a:gd name="T72" fmla="*/ 13 w 17"/>
                  <a:gd name="T73" fmla="*/ 3 h 17"/>
                  <a:gd name="T74" fmla="*/ 12 w 17"/>
                  <a:gd name="T75" fmla="*/ 3 h 17"/>
                  <a:gd name="T76" fmla="*/ 10 w 17"/>
                  <a:gd name="T77" fmla="*/ 3 h 17"/>
                  <a:gd name="T78" fmla="*/ 10 w 17"/>
                  <a:gd name="T79" fmla="*/ 2 h 17"/>
                  <a:gd name="T80" fmla="*/ 9 w 17"/>
                  <a:gd name="T81" fmla="*/ 2 h 17"/>
                  <a:gd name="T82" fmla="*/ 8 w 17"/>
                  <a:gd name="T83" fmla="*/ 2 h 17"/>
                  <a:gd name="T84" fmla="*/ 7 w 17"/>
                  <a:gd name="T85" fmla="*/ 1 h 17"/>
                  <a:gd name="T86" fmla="*/ 5 w 17"/>
                  <a:gd name="T87" fmla="*/ 1 h 17"/>
                  <a:gd name="T88" fmla="*/ 4 w 17"/>
                  <a:gd name="T89" fmla="*/ 1 h 17"/>
                  <a:gd name="T90" fmla="*/ 3 w 17"/>
                  <a:gd name="T91" fmla="*/ 1 h 17"/>
                  <a:gd name="T92" fmla="*/ 2 w 17"/>
                  <a:gd name="T93" fmla="*/ 0 h 17"/>
                  <a:gd name="T94" fmla="*/ 1 w 17"/>
                  <a:gd name="T95" fmla="*/ 0 h 17"/>
                  <a:gd name="T96" fmla="*/ 0 w 17"/>
                  <a:gd name="T97" fmla="*/ 0 h 1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7"/>
                  <a:gd name="T148" fmla="*/ 0 h 17"/>
                  <a:gd name="T149" fmla="*/ 17 w 17"/>
                  <a:gd name="T150" fmla="*/ 17 h 1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7" h="17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1" y="7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9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3"/>
                    </a:lnTo>
                    <a:lnTo>
                      <a:pt x="7" y="13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4" y="13"/>
                    </a:lnTo>
                    <a:lnTo>
                      <a:pt x="14" y="12"/>
                    </a:lnTo>
                    <a:lnTo>
                      <a:pt x="14" y="10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4" y="6"/>
                    </a:lnTo>
                    <a:lnTo>
                      <a:pt x="14" y="5"/>
                    </a:lnTo>
                    <a:lnTo>
                      <a:pt x="13" y="5"/>
                    </a:lnTo>
                    <a:lnTo>
                      <a:pt x="13" y="3"/>
                    </a:lnTo>
                    <a:lnTo>
                      <a:pt x="12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8" y="2"/>
                    </a:lnTo>
                    <a:lnTo>
                      <a:pt x="7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3" y="1"/>
                    </a:ln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69" name="Freeform 257"/>
              <p:cNvSpPr>
                <a:spLocks/>
              </p:cNvSpPr>
              <p:nvPr/>
            </p:nvSpPr>
            <p:spPr bwMode="auto">
              <a:xfrm>
                <a:off x="2749" y="2363"/>
                <a:ext cx="51" cy="49"/>
              </a:xfrm>
              <a:custGeom>
                <a:avLst/>
                <a:gdLst>
                  <a:gd name="T0" fmla="*/ 0 w 39"/>
                  <a:gd name="T1" fmla="*/ 1 h 29"/>
                  <a:gd name="T2" fmla="*/ 0 w 39"/>
                  <a:gd name="T3" fmla="*/ 2 h 29"/>
                  <a:gd name="T4" fmla="*/ 1 w 39"/>
                  <a:gd name="T5" fmla="*/ 4 h 29"/>
                  <a:gd name="T6" fmla="*/ 1 w 39"/>
                  <a:gd name="T7" fmla="*/ 6 h 29"/>
                  <a:gd name="T8" fmla="*/ 2 w 39"/>
                  <a:gd name="T9" fmla="*/ 8 h 29"/>
                  <a:gd name="T10" fmla="*/ 3 w 39"/>
                  <a:gd name="T11" fmla="*/ 10 h 29"/>
                  <a:gd name="T12" fmla="*/ 4 w 39"/>
                  <a:gd name="T13" fmla="*/ 12 h 29"/>
                  <a:gd name="T14" fmla="*/ 5 w 39"/>
                  <a:gd name="T15" fmla="*/ 15 h 29"/>
                  <a:gd name="T16" fmla="*/ 5 w 39"/>
                  <a:gd name="T17" fmla="*/ 17 h 29"/>
                  <a:gd name="T18" fmla="*/ 6 w 39"/>
                  <a:gd name="T19" fmla="*/ 19 h 29"/>
                  <a:gd name="T20" fmla="*/ 6 w 39"/>
                  <a:gd name="T21" fmla="*/ 21 h 29"/>
                  <a:gd name="T22" fmla="*/ 6 w 39"/>
                  <a:gd name="T23" fmla="*/ 23 h 29"/>
                  <a:gd name="T24" fmla="*/ 6 w 39"/>
                  <a:gd name="T25" fmla="*/ 25 h 29"/>
                  <a:gd name="T26" fmla="*/ 6 w 39"/>
                  <a:gd name="T27" fmla="*/ 28 h 29"/>
                  <a:gd name="T28" fmla="*/ 7 w 39"/>
                  <a:gd name="T29" fmla="*/ 26 h 29"/>
                  <a:gd name="T30" fmla="*/ 8 w 39"/>
                  <a:gd name="T31" fmla="*/ 25 h 29"/>
                  <a:gd name="T32" fmla="*/ 9 w 39"/>
                  <a:gd name="T33" fmla="*/ 25 h 29"/>
                  <a:gd name="T34" fmla="*/ 10 w 39"/>
                  <a:gd name="T35" fmla="*/ 24 h 29"/>
                  <a:gd name="T36" fmla="*/ 12 w 39"/>
                  <a:gd name="T37" fmla="*/ 23 h 29"/>
                  <a:gd name="T38" fmla="*/ 14 w 39"/>
                  <a:gd name="T39" fmla="*/ 23 h 29"/>
                  <a:gd name="T40" fmla="*/ 16 w 39"/>
                  <a:gd name="T41" fmla="*/ 23 h 29"/>
                  <a:gd name="T42" fmla="*/ 18 w 39"/>
                  <a:gd name="T43" fmla="*/ 23 h 29"/>
                  <a:gd name="T44" fmla="*/ 19 w 39"/>
                  <a:gd name="T45" fmla="*/ 24 h 29"/>
                  <a:gd name="T46" fmla="*/ 21 w 39"/>
                  <a:gd name="T47" fmla="*/ 24 h 29"/>
                  <a:gd name="T48" fmla="*/ 23 w 39"/>
                  <a:gd name="T49" fmla="*/ 24 h 29"/>
                  <a:gd name="T50" fmla="*/ 25 w 39"/>
                  <a:gd name="T51" fmla="*/ 24 h 29"/>
                  <a:gd name="T52" fmla="*/ 27 w 39"/>
                  <a:gd name="T53" fmla="*/ 24 h 29"/>
                  <a:gd name="T54" fmla="*/ 29 w 39"/>
                  <a:gd name="T55" fmla="*/ 25 h 29"/>
                  <a:gd name="T56" fmla="*/ 30 w 39"/>
                  <a:gd name="T57" fmla="*/ 25 h 29"/>
                  <a:gd name="T58" fmla="*/ 32 w 39"/>
                  <a:gd name="T59" fmla="*/ 25 h 29"/>
                  <a:gd name="T60" fmla="*/ 34 w 39"/>
                  <a:gd name="T61" fmla="*/ 25 h 29"/>
                  <a:gd name="T62" fmla="*/ 36 w 39"/>
                  <a:gd name="T63" fmla="*/ 25 h 29"/>
                  <a:gd name="T64" fmla="*/ 38 w 39"/>
                  <a:gd name="T65" fmla="*/ 25 h 29"/>
                  <a:gd name="T66" fmla="*/ 36 w 39"/>
                  <a:gd name="T67" fmla="*/ 25 h 29"/>
                  <a:gd name="T68" fmla="*/ 35 w 39"/>
                  <a:gd name="T69" fmla="*/ 24 h 29"/>
                  <a:gd name="T70" fmla="*/ 33 w 39"/>
                  <a:gd name="T71" fmla="*/ 24 h 29"/>
                  <a:gd name="T72" fmla="*/ 31 w 39"/>
                  <a:gd name="T73" fmla="*/ 23 h 29"/>
                  <a:gd name="T74" fmla="*/ 29 w 39"/>
                  <a:gd name="T75" fmla="*/ 22 h 29"/>
                  <a:gd name="T76" fmla="*/ 28 w 39"/>
                  <a:gd name="T77" fmla="*/ 22 h 29"/>
                  <a:gd name="T78" fmla="*/ 26 w 39"/>
                  <a:gd name="T79" fmla="*/ 21 h 29"/>
                  <a:gd name="T80" fmla="*/ 24 w 39"/>
                  <a:gd name="T81" fmla="*/ 20 h 29"/>
                  <a:gd name="T82" fmla="*/ 22 w 39"/>
                  <a:gd name="T83" fmla="*/ 19 h 29"/>
                  <a:gd name="T84" fmla="*/ 20 w 39"/>
                  <a:gd name="T85" fmla="*/ 17 h 29"/>
                  <a:gd name="T86" fmla="*/ 19 w 39"/>
                  <a:gd name="T87" fmla="*/ 17 h 29"/>
                  <a:gd name="T88" fmla="*/ 17 w 39"/>
                  <a:gd name="T89" fmla="*/ 16 h 29"/>
                  <a:gd name="T90" fmla="*/ 15 w 39"/>
                  <a:gd name="T91" fmla="*/ 14 h 29"/>
                  <a:gd name="T92" fmla="*/ 13 w 39"/>
                  <a:gd name="T93" fmla="*/ 12 h 29"/>
                  <a:gd name="T94" fmla="*/ 11 w 39"/>
                  <a:gd name="T95" fmla="*/ 10 h 29"/>
                  <a:gd name="T96" fmla="*/ 10 w 39"/>
                  <a:gd name="T97" fmla="*/ 9 h 29"/>
                  <a:gd name="T98" fmla="*/ 8 w 39"/>
                  <a:gd name="T99" fmla="*/ 8 h 29"/>
                  <a:gd name="T100" fmla="*/ 7 w 39"/>
                  <a:gd name="T101" fmla="*/ 7 h 29"/>
                  <a:gd name="T102" fmla="*/ 6 w 39"/>
                  <a:gd name="T103" fmla="*/ 6 h 29"/>
                  <a:gd name="T104" fmla="*/ 4 w 39"/>
                  <a:gd name="T105" fmla="*/ 4 h 29"/>
                  <a:gd name="T106" fmla="*/ 3 w 39"/>
                  <a:gd name="T107" fmla="*/ 3 h 29"/>
                  <a:gd name="T108" fmla="*/ 2 w 39"/>
                  <a:gd name="T109" fmla="*/ 2 h 29"/>
                  <a:gd name="T110" fmla="*/ 1 w 39"/>
                  <a:gd name="T111" fmla="*/ 1 h 29"/>
                  <a:gd name="T112" fmla="*/ 0 w 39"/>
                  <a:gd name="T113" fmla="*/ 1 h 2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39"/>
                  <a:gd name="T172" fmla="*/ 0 h 29"/>
                  <a:gd name="T173" fmla="*/ 39 w 39"/>
                  <a:gd name="T174" fmla="*/ 29 h 2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39" h="29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7"/>
                    </a:lnTo>
                    <a:lnTo>
                      <a:pt x="2" y="8"/>
                    </a:lnTo>
                    <a:lnTo>
                      <a:pt x="3" y="9"/>
                    </a:lnTo>
                    <a:lnTo>
                      <a:pt x="3" y="10"/>
                    </a:lnTo>
                    <a:lnTo>
                      <a:pt x="3" y="11"/>
                    </a:lnTo>
                    <a:lnTo>
                      <a:pt x="4" y="12"/>
                    </a:lnTo>
                    <a:lnTo>
                      <a:pt x="4" y="14"/>
                    </a:lnTo>
                    <a:lnTo>
                      <a:pt x="5" y="15"/>
                    </a:lnTo>
                    <a:lnTo>
                      <a:pt x="5" y="16"/>
                    </a:lnTo>
                    <a:lnTo>
                      <a:pt x="5" y="17"/>
                    </a:lnTo>
                    <a:lnTo>
                      <a:pt x="6" y="17"/>
                    </a:lnTo>
                    <a:lnTo>
                      <a:pt x="6" y="19"/>
                    </a:lnTo>
                    <a:lnTo>
                      <a:pt x="6" y="20"/>
                    </a:lnTo>
                    <a:lnTo>
                      <a:pt x="6" y="21"/>
                    </a:lnTo>
                    <a:lnTo>
                      <a:pt x="6" y="22"/>
                    </a:lnTo>
                    <a:lnTo>
                      <a:pt x="6" y="23"/>
                    </a:lnTo>
                    <a:lnTo>
                      <a:pt x="6" y="24"/>
                    </a:lnTo>
                    <a:lnTo>
                      <a:pt x="6" y="25"/>
                    </a:lnTo>
                    <a:lnTo>
                      <a:pt x="6" y="26"/>
                    </a:lnTo>
                    <a:lnTo>
                      <a:pt x="6" y="28"/>
                    </a:lnTo>
                    <a:lnTo>
                      <a:pt x="7" y="28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8" y="25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10" y="24"/>
                    </a:lnTo>
                    <a:lnTo>
                      <a:pt x="11" y="24"/>
                    </a:lnTo>
                    <a:lnTo>
                      <a:pt x="12" y="23"/>
                    </a:lnTo>
                    <a:lnTo>
                      <a:pt x="13" y="23"/>
                    </a:lnTo>
                    <a:lnTo>
                      <a:pt x="14" y="23"/>
                    </a:lnTo>
                    <a:lnTo>
                      <a:pt x="15" y="23"/>
                    </a:lnTo>
                    <a:lnTo>
                      <a:pt x="16" y="23"/>
                    </a:lnTo>
                    <a:lnTo>
                      <a:pt x="17" y="23"/>
                    </a:lnTo>
                    <a:lnTo>
                      <a:pt x="18" y="23"/>
                    </a:lnTo>
                    <a:lnTo>
                      <a:pt x="19" y="24"/>
                    </a:lnTo>
                    <a:lnTo>
                      <a:pt x="20" y="24"/>
                    </a:lnTo>
                    <a:lnTo>
                      <a:pt x="21" y="24"/>
                    </a:lnTo>
                    <a:lnTo>
                      <a:pt x="22" y="24"/>
                    </a:lnTo>
                    <a:lnTo>
                      <a:pt x="23" y="24"/>
                    </a:lnTo>
                    <a:lnTo>
                      <a:pt x="24" y="24"/>
                    </a:lnTo>
                    <a:lnTo>
                      <a:pt x="25" y="24"/>
                    </a:lnTo>
                    <a:lnTo>
                      <a:pt x="26" y="24"/>
                    </a:lnTo>
                    <a:lnTo>
                      <a:pt x="27" y="24"/>
                    </a:lnTo>
                    <a:lnTo>
                      <a:pt x="28" y="24"/>
                    </a:lnTo>
                    <a:lnTo>
                      <a:pt x="29" y="25"/>
                    </a:lnTo>
                    <a:lnTo>
                      <a:pt x="30" y="25"/>
                    </a:lnTo>
                    <a:lnTo>
                      <a:pt x="31" y="25"/>
                    </a:lnTo>
                    <a:lnTo>
                      <a:pt x="32" y="25"/>
                    </a:lnTo>
                    <a:lnTo>
                      <a:pt x="33" y="25"/>
                    </a:lnTo>
                    <a:lnTo>
                      <a:pt x="34" y="25"/>
                    </a:lnTo>
                    <a:lnTo>
                      <a:pt x="35" y="25"/>
                    </a:lnTo>
                    <a:lnTo>
                      <a:pt x="36" y="25"/>
                    </a:lnTo>
                    <a:lnTo>
                      <a:pt x="37" y="25"/>
                    </a:lnTo>
                    <a:lnTo>
                      <a:pt x="38" y="25"/>
                    </a:lnTo>
                    <a:lnTo>
                      <a:pt x="37" y="25"/>
                    </a:lnTo>
                    <a:lnTo>
                      <a:pt x="36" y="25"/>
                    </a:lnTo>
                    <a:lnTo>
                      <a:pt x="36" y="24"/>
                    </a:lnTo>
                    <a:lnTo>
                      <a:pt x="35" y="24"/>
                    </a:lnTo>
                    <a:lnTo>
                      <a:pt x="34" y="24"/>
                    </a:lnTo>
                    <a:lnTo>
                      <a:pt x="33" y="24"/>
                    </a:lnTo>
                    <a:lnTo>
                      <a:pt x="32" y="23"/>
                    </a:lnTo>
                    <a:lnTo>
                      <a:pt x="31" y="23"/>
                    </a:lnTo>
                    <a:lnTo>
                      <a:pt x="30" y="23"/>
                    </a:lnTo>
                    <a:lnTo>
                      <a:pt x="29" y="22"/>
                    </a:lnTo>
                    <a:lnTo>
                      <a:pt x="28" y="22"/>
                    </a:lnTo>
                    <a:lnTo>
                      <a:pt x="27" y="21"/>
                    </a:lnTo>
                    <a:lnTo>
                      <a:pt x="26" y="21"/>
                    </a:lnTo>
                    <a:lnTo>
                      <a:pt x="25" y="20"/>
                    </a:lnTo>
                    <a:lnTo>
                      <a:pt x="24" y="20"/>
                    </a:lnTo>
                    <a:lnTo>
                      <a:pt x="23" y="20"/>
                    </a:lnTo>
                    <a:lnTo>
                      <a:pt x="22" y="19"/>
                    </a:lnTo>
                    <a:lnTo>
                      <a:pt x="21" y="19"/>
                    </a:lnTo>
                    <a:lnTo>
                      <a:pt x="20" y="17"/>
                    </a:lnTo>
                    <a:lnTo>
                      <a:pt x="19" y="17"/>
                    </a:lnTo>
                    <a:lnTo>
                      <a:pt x="18" y="17"/>
                    </a:lnTo>
                    <a:lnTo>
                      <a:pt x="17" y="16"/>
                    </a:lnTo>
                    <a:lnTo>
                      <a:pt x="16" y="15"/>
                    </a:lnTo>
                    <a:lnTo>
                      <a:pt x="15" y="14"/>
                    </a:lnTo>
                    <a:lnTo>
                      <a:pt x="14" y="14"/>
                    </a:lnTo>
                    <a:lnTo>
                      <a:pt x="13" y="12"/>
                    </a:lnTo>
                    <a:lnTo>
                      <a:pt x="12" y="11"/>
                    </a:lnTo>
                    <a:lnTo>
                      <a:pt x="11" y="10"/>
                    </a:lnTo>
                    <a:lnTo>
                      <a:pt x="10" y="10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8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6" y="6"/>
                    </a:lnTo>
                    <a:lnTo>
                      <a:pt x="5" y="5"/>
                    </a:lnTo>
                    <a:lnTo>
                      <a:pt x="4" y="4"/>
                    </a:lnTo>
                    <a:lnTo>
                      <a:pt x="3" y="4"/>
                    </a:lnTo>
                    <a:lnTo>
                      <a:pt x="3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70" name="Freeform 258"/>
              <p:cNvSpPr>
                <a:spLocks/>
              </p:cNvSpPr>
              <p:nvPr/>
            </p:nvSpPr>
            <p:spPr bwMode="auto">
              <a:xfrm>
                <a:off x="2789" y="2365"/>
                <a:ext cx="31" cy="42"/>
              </a:xfrm>
              <a:custGeom>
                <a:avLst/>
                <a:gdLst>
                  <a:gd name="T0" fmla="*/ 0 w 24"/>
                  <a:gd name="T1" fmla="*/ 6 h 25"/>
                  <a:gd name="T2" fmla="*/ 1 w 24"/>
                  <a:gd name="T3" fmla="*/ 5 h 25"/>
                  <a:gd name="T4" fmla="*/ 2 w 24"/>
                  <a:gd name="T5" fmla="*/ 4 h 25"/>
                  <a:gd name="T6" fmla="*/ 4 w 24"/>
                  <a:gd name="T7" fmla="*/ 4 h 25"/>
                  <a:gd name="T8" fmla="*/ 5 w 24"/>
                  <a:gd name="T9" fmla="*/ 3 h 25"/>
                  <a:gd name="T10" fmla="*/ 7 w 24"/>
                  <a:gd name="T11" fmla="*/ 2 h 25"/>
                  <a:gd name="T12" fmla="*/ 9 w 24"/>
                  <a:gd name="T13" fmla="*/ 1 h 25"/>
                  <a:gd name="T14" fmla="*/ 11 w 24"/>
                  <a:gd name="T15" fmla="*/ 1 h 25"/>
                  <a:gd name="T16" fmla="*/ 12 w 24"/>
                  <a:gd name="T17" fmla="*/ 1 h 25"/>
                  <a:gd name="T18" fmla="*/ 13 w 24"/>
                  <a:gd name="T19" fmla="*/ 0 h 25"/>
                  <a:gd name="T20" fmla="*/ 15 w 24"/>
                  <a:gd name="T21" fmla="*/ 1 h 25"/>
                  <a:gd name="T22" fmla="*/ 17 w 24"/>
                  <a:gd name="T23" fmla="*/ 2 h 25"/>
                  <a:gd name="T24" fmla="*/ 19 w 24"/>
                  <a:gd name="T25" fmla="*/ 3 h 25"/>
                  <a:gd name="T26" fmla="*/ 20 w 24"/>
                  <a:gd name="T27" fmla="*/ 5 h 25"/>
                  <a:gd name="T28" fmla="*/ 21 w 24"/>
                  <a:gd name="T29" fmla="*/ 7 h 25"/>
                  <a:gd name="T30" fmla="*/ 22 w 24"/>
                  <a:gd name="T31" fmla="*/ 8 h 25"/>
                  <a:gd name="T32" fmla="*/ 23 w 24"/>
                  <a:gd name="T33" fmla="*/ 9 h 25"/>
                  <a:gd name="T34" fmla="*/ 23 w 24"/>
                  <a:gd name="T35" fmla="*/ 12 h 25"/>
                  <a:gd name="T36" fmla="*/ 23 w 24"/>
                  <a:gd name="T37" fmla="*/ 14 h 25"/>
                  <a:gd name="T38" fmla="*/ 23 w 24"/>
                  <a:gd name="T39" fmla="*/ 16 h 25"/>
                  <a:gd name="T40" fmla="*/ 22 w 24"/>
                  <a:gd name="T41" fmla="*/ 17 h 25"/>
                  <a:gd name="T42" fmla="*/ 21 w 24"/>
                  <a:gd name="T43" fmla="*/ 19 h 25"/>
                  <a:gd name="T44" fmla="*/ 19 w 24"/>
                  <a:gd name="T45" fmla="*/ 21 h 25"/>
                  <a:gd name="T46" fmla="*/ 18 w 24"/>
                  <a:gd name="T47" fmla="*/ 22 h 25"/>
                  <a:gd name="T48" fmla="*/ 17 w 24"/>
                  <a:gd name="T49" fmla="*/ 24 h 25"/>
                  <a:gd name="T50" fmla="*/ 15 w 24"/>
                  <a:gd name="T51" fmla="*/ 24 h 25"/>
                  <a:gd name="T52" fmla="*/ 14 w 24"/>
                  <a:gd name="T53" fmla="*/ 21 h 25"/>
                  <a:gd name="T54" fmla="*/ 13 w 24"/>
                  <a:gd name="T55" fmla="*/ 20 h 25"/>
                  <a:gd name="T56" fmla="*/ 13 w 24"/>
                  <a:gd name="T57" fmla="*/ 18 h 25"/>
                  <a:gd name="T58" fmla="*/ 12 w 24"/>
                  <a:gd name="T59" fmla="*/ 17 h 25"/>
                  <a:gd name="T60" fmla="*/ 11 w 24"/>
                  <a:gd name="T61" fmla="*/ 16 h 25"/>
                  <a:gd name="T62" fmla="*/ 11 w 24"/>
                  <a:gd name="T63" fmla="*/ 15 h 25"/>
                  <a:gd name="T64" fmla="*/ 10 w 24"/>
                  <a:gd name="T65" fmla="*/ 14 h 25"/>
                  <a:gd name="T66" fmla="*/ 9 w 24"/>
                  <a:gd name="T67" fmla="*/ 13 h 25"/>
                  <a:gd name="T68" fmla="*/ 7 w 24"/>
                  <a:gd name="T69" fmla="*/ 13 h 25"/>
                  <a:gd name="T70" fmla="*/ 6 w 24"/>
                  <a:gd name="T71" fmla="*/ 12 h 25"/>
                  <a:gd name="T72" fmla="*/ 5 w 24"/>
                  <a:gd name="T73" fmla="*/ 10 h 25"/>
                  <a:gd name="T74" fmla="*/ 4 w 24"/>
                  <a:gd name="T75" fmla="*/ 9 h 25"/>
                  <a:gd name="T76" fmla="*/ 2 w 24"/>
                  <a:gd name="T77" fmla="*/ 8 h 25"/>
                  <a:gd name="T78" fmla="*/ 0 w 24"/>
                  <a:gd name="T79" fmla="*/ 7 h 2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4"/>
                  <a:gd name="T121" fmla="*/ 0 h 25"/>
                  <a:gd name="T122" fmla="*/ 24 w 24"/>
                  <a:gd name="T123" fmla="*/ 25 h 2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4" h="25">
                    <a:moveTo>
                      <a:pt x="0" y="7"/>
                    </a:moveTo>
                    <a:lnTo>
                      <a:pt x="0" y="6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4" y="3"/>
                    </a:lnTo>
                    <a:lnTo>
                      <a:pt x="5" y="3"/>
                    </a:lnTo>
                    <a:lnTo>
                      <a:pt x="6" y="3"/>
                    </a:lnTo>
                    <a:lnTo>
                      <a:pt x="7" y="2"/>
                    </a:lnTo>
                    <a:lnTo>
                      <a:pt x="8" y="2"/>
                    </a:lnTo>
                    <a:lnTo>
                      <a:pt x="9" y="1"/>
                    </a:lnTo>
                    <a:lnTo>
                      <a:pt x="10" y="1"/>
                    </a:lnTo>
                    <a:lnTo>
                      <a:pt x="11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7" y="2"/>
                    </a:lnTo>
                    <a:lnTo>
                      <a:pt x="18" y="3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20" y="5"/>
                    </a:lnTo>
                    <a:lnTo>
                      <a:pt x="21" y="6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2" y="8"/>
                    </a:lnTo>
                    <a:lnTo>
                      <a:pt x="22" y="9"/>
                    </a:lnTo>
                    <a:lnTo>
                      <a:pt x="23" y="9"/>
                    </a:lnTo>
                    <a:lnTo>
                      <a:pt x="23" y="10"/>
                    </a:lnTo>
                    <a:lnTo>
                      <a:pt x="23" y="12"/>
                    </a:lnTo>
                    <a:lnTo>
                      <a:pt x="23" y="13"/>
                    </a:lnTo>
                    <a:lnTo>
                      <a:pt x="23" y="14"/>
                    </a:lnTo>
                    <a:lnTo>
                      <a:pt x="23" y="15"/>
                    </a:lnTo>
                    <a:lnTo>
                      <a:pt x="23" y="16"/>
                    </a:lnTo>
                    <a:lnTo>
                      <a:pt x="23" y="17"/>
                    </a:lnTo>
                    <a:lnTo>
                      <a:pt x="22" y="17"/>
                    </a:lnTo>
                    <a:lnTo>
                      <a:pt x="22" y="18"/>
                    </a:lnTo>
                    <a:lnTo>
                      <a:pt x="21" y="19"/>
                    </a:lnTo>
                    <a:lnTo>
                      <a:pt x="20" y="20"/>
                    </a:lnTo>
                    <a:lnTo>
                      <a:pt x="19" y="21"/>
                    </a:lnTo>
                    <a:lnTo>
                      <a:pt x="18" y="21"/>
                    </a:lnTo>
                    <a:lnTo>
                      <a:pt x="18" y="22"/>
                    </a:lnTo>
                    <a:lnTo>
                      <a:pt x="17" y="22"/>
                    </a:lnTo>
                    <a:lnTo>
                      <a:pt x="17" y="24"/>
                    </a:lnTo>
                    <a:lnTo>
                      <a:pt x="16" y="24"/>
                    </a:lnTo>
                    <a:lnTo>
                      <a:pt x="15" y="24"/>
                    </a:lnTo>
                    <a:lnTo>
                      <a:pt x="15" y="22"/>
                    </a:lnTo>
                    <a:lnTo>
                      <a:pt x="14" y="21"/>
                    </a:lnTo>
                    <a:lnTo>
                      <a:pt x="14" y="20"/>
                    </a:lnTo>
                    <a:lnTo>
                      <a:pt x="13" y="20"/>
                    </a:lnTo>
                    <a:lnTo>
                      <a:pt x="13" y="19"/>
                    </a:lnTo>
                    <a:lnTo>
                      <a:pt x="13" y="18"/>
                    </a:lnTo>
                    <a:lnTo>
                      <a:pt x="12" y="18"/>
                    </a:lnTo>
                    <a:lnTo>
                      <a:pt x="12" y="17"/>
                    </a:lnTo>
                    <a:lnTo>
                      <a:pt x="11" y="17"/>
                    </a:lnTo>
                    <a:lnTo>
                      <a:pt x="11" y="16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10" y="14"/>
                    </a:lnTo>
                    <a:lnTo>
                      <a:pt x="9" y="14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7" y="12"/>
                    </a:lnTo>
                    <a:lnTo>
                      <a:pt x="6" y="12"/>
                    </a:lnTo>
                    <a:lnTo>
                      <a:pt x="6" y="10"/>
                    </a:lnTo>
                    <a:lnTo>
                      <a:pt x="5" y="10"/>
                    </a:lnTo>
                    <a:lnTo>
                      <a:pt x="4" y="10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2" y="8"/>
                    </a:lnTo>
                    <a:lnTo>
                      <a:pt x="1" y="8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71" name="Freeform 259"/>
              <p:cNvSpPr>
                <a:spLocks/>
              </p:cNvSpPr>
              <p:nvPr/>
            </p:nvSpPr>
            <p:spPr bwMode="auto">
              <a:xfrm>
                <a:off x="2810" y="2458"/>
                <a:ext cx="25" cy="124"/>
              </a:xfrm>
              <a:custGeom>
                <a:avLst/>
                <a:gdLst>
                  <a:gd name="T0" fmla="*/ 9 w 19"/>
                  <a:gd name="T1" fmla="*/ 2 h 74"/>
                  <a:gd name="T2" fmla="*/ 10 w 19"/>
                  <a:gd name="T3" fmla="*/ 4 h 74"/>
                  <a:gd name="T4" fmla="*/ 11 w 19"/>
                  <a:gd name="T5" fmla="*/ 6 h 74"/>
                  <a:gd name="T6" fmla="*/ 11 w 19"/>
                  <a:gd name="T7" fmla="*/ 10 h 74"/>
                  <a:gd name="T8" fmla="*/ 12 w 19"/>
                  <a:gd name="T9" fmla="*/ 11 h 74"/>
                  <a:gd name="T10" fmla="*/ 12 w 19"/>
                  <a:gd name="T11" fmla="*/ 14 h 74"/>
                  <a:gd name="T12" fmla="*/ 12 w 19"/>
                  <a:gd name="T13" fmla="*/ 16 h 74"/>
                  <a:gd name="T14" fmla="*/ 12 w 19"/>
                  <a:gd name="T15" fmla="*/ 18 h 74"/>
                  <a:gd name="T16" fmla="*/ 12 w 19"/>
                  <a:gd name="T17" fmla="*/ 22 h 74"/>
                  <a:gd name="T18" fmla="*/ 12 w 19"/>
                  <a:gd name="T19" fmla="*/ 23 h 74"/>
                  <a:gd name="T20" fmla="*/ 12 w 19"/>
                  <a:gd name="T21" fmla="*/ 26 h 74"/>
                  <a:gd name="T22" fmla="*/ 12 w 19"/>
                  <a:gd name="T23" fmla="*/ 28 h 74"/>
                  <a:gd name="T24" fmla="*/ 12 w 19"/>
                  <a:gd name="T25" fmla="*/ 30 h 74"/>
                  <a:gd name="T26" fmla="*/ 11 w 19"/>
                  <a:gd name="T27" fmla="*/ 33 h 74"/>
                  <a:gd name="T28" fmla="*/ 11 w 19"/>
                  <a:gd name="T29" fmla="*/ 35 h 74"/>
                  <a:gd name="T30" fmla="*/ 11 w 19"/>
                  <a:gd name="T31" fmla="*/ 37 h 74"/>
                  <a:gd name="T32" fmla="*/ 12 w 19"/>
                  <a:gd name="T33" fmla="*/ 41 h 74"/>
                  <a:gd name="T34" fmla="*/ 12 w 19"/>
                  <a:gd name="T35" fmla="*/ 44 h 74"/>
                  <a:gd name="T36" fmla="*/ 12 w 19"/>
                  <a:gd name="T37" fmla="*/ 48 h 74"/>
                  <a:gd name="T38" fmla="*/ 12 w 19"/>
                  <a:gd name="T39" fmla="*/ 49 h 74"/>
                  <a:gd name="T40" fmla="*/ 12 w 19"/>
                  <a:gd name="T41" fmla="*/ 52 h 74"/>
                  <a:gd name="T42" fmla="*/ 12 w 19"/>
                  <a:gd name="T43" fmla="*/ 54 h 74"/>
                  <a:gd name="T44" fmla="*/ 12 w 19"/>
                  <a:gd name="T45" fmla="*/ 56 h 74"/>
                  <a:gd name="T46" fmla="*/ 12 w 19"/>
                  <a:gd name="T47" fmla="*/ 58 h 74"/>
                  <a:gd name="T48" fmla="*/ 11 w 19"/>
                  <a:gd name="T49" fmla="*/ 60 h 74"/>
                  <a:gd name="T50" fmla="*/ 10 w 19"/>
                  <a:gd name="T51" fmla="*/ 62 h 74"/>
                  <a:gd name="T52" fmla="*/ 9 w 19"/>
                  <a:gd name="T53" fmla="*/ 63 h 74"/>
                  <a:gd name="T54" fmla="*/ 8 w 19"/>
                  <a:gd name="T55" fmla="*/ 66 h 74"/>
                  <a:gd name="T56" fmla="*/ 6 w 19"/>
                  <a:gd name="T57" fmla="*/ 67 h 74"/>
                  <a:gd name="T58" fmla="*/ 4 w 19"/>
                  <a:gd name="T59" fmla="*/ 69 h 74"/>
                  <a:gd name="T60" fmla="*/ 1 w 19"/>
                  <a:gd name="T61" fmla="*/ 71 h 74"/>
                  <a:gd name="T62" fmla="*/ 2 w 19"/>
                  <a:gd name="T63" fmla="*/ 71 h 74"/>
                  <a:gd name="T64" fmla="*/ 6 w 19"/>
                  <a:gd name="T65" fmla="*/ 70 h 74"/>
                  <a:gd name="T66" fmla="*/ 9 w 19"/>
                  <a:gd name="T67" fmla="*/ 69 h 74"/>
                  <a:gd name="T68" fmla="*/ 12 w 19"/>
                  <a:gd name="T69" fmla="*/ 68 h 74"/>
                  <a:gd name="T70" fmla="*/ 14 w 19"/>
                  <a:gd name="T71" fmla="*/ 66 h 74"/>
                  <a:gd name="T72" fmla="*/ 15 w 19"/>
                  <a:gd name="T73" fmla="*/ 63 h 74"/>
                  <a:gd name="T74" fmla="*/ 16 w 19"/>
                  <a:gd name="T75" fmla="*/ 61 h 74"/>
                  <a:gd name="T76" fmla="*/ 17 w 19"/>
                  <a:gd name="T77" fmla="*/ 59 h 74"/>
                  <a:gd name="T78" fmla="*/ 18 w 19"/>
                  <a:gd name="T79" fmla="*/ 56 h 74"/>
                  <a:gd name="T80" fmla="*/ 18 w 19"/>
                  <a:gd name="T81" fmla="*/ 54 h 74"/>
                  <a:gd name="T82" fmla="*/ 17 w 19"/>
                  <a:gd name="T83" fmla="*/ 50 h 74"/>
                  <a:gd name="T84" fmla="*/ 17 w 19"/>
                  <a:gd name="T85" fmla="*/ 48 h 74"/>
                  <a:gd name="T86" fmla="*/ 17 w 19"/>
                  <a:gd name="T87" fmla="*/ 44 h 74"/>
                  <a:gd name="T88" fmla="*/ 16 w 19"/>
                  <a:gd name="T89" fmla="*/ 40 h 74"/>
                  <a:gd name="T90" fmla="*/ 16 w 19"/>
                  <a:gd name="T91" fmla="*/ 35 h 74"/>
                  <a:gd name="T92" fmla="*/ 16 w 19"/>
                  <a:gd name="T93" fmla="*/ 31 h 74"/>
                  <a:gd name="T94" fmla="*/ 16 w 19"/>
                  <a:gd name="T95" fmla="*/ 28 h 74"/>
                  <a:gd name="T96" fmla="*/ 16 w 19"/>
                  <a:gd name="T97" fmla="*/ 26 h 74"/>
                  <a:gd name="T98" fmla="*/ 16 w 19"/>
                  <a:gd name="T99" fmla="*/ 23 h 74"/>
                  <a:gd name="T100" fmla="*/ 16 w 19"/>
                  <a:gd name="T101" fmla="*/ 22 h 74"/>
                  <a:gd name="T102" fmla="*/ 16 w 19"/>
                  <a:gd name="T103" fmla="*/ 19 h 74"/>
                  <a:gd name="T104" fmla="*/ 16 w 19"/>
                  <a:gd name="T105" fmla="*/ 17 h 74"/>
                  <a:gd name="T106" fmla="*/ 16 w 19"/>
                  <a:gd name="T107" fmla="*/ 15 h 74"/>
                  <a:gd name="T108" fmla="*/ 16 w 19"/>
                  <a:gd name="T109" fmla="*/ 13 h 74"/>
                  <a:gd name="T110" fmla="*/ 15 w 19"/>
                  <a:gd name="T111" fmla="*/ 10 h 74"/>
                  <a:gd name="T112" fmla="*/ 14 w 19"/>
                  <a:gd name="T113" fmla="*/ 9 h 74"/>
                  <a:gd name="T114" fmla="*/ 14 w 19"/>
                  <a:gd name="T115" fmla="*/ 6 h 74"/>
                  <a:gd name="T116" fmla="*/ 13 w 19"/>
                  <a:gd name="T117" fmla="*/ 5 h 74"/>
                  <a:gd name="T118" fmla="*/ 12 w 19"/>
                  <a:gd name="T119" fmla="*/ 3 h 74"/>
                  <a:gd name="T120" fmla="*/ 10 w 19"/>
                  <a:gd name="T121" fmla="*/ 2 h 74"/>
                  <a:gd name="T122" fmla="*/ 9 w 19"/>
                  <a:gd name="T123" fmla="*/ 1 h 74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9"/>
                  <a:gd name="T187" fmla="*/ 0 h 74"/>
                  <a:gd name="T188" fmla="*/ 19 w 19"/>
                  <a:gd name="T189" fmla="*/ 74 h 74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9" h="74">
                    <a:moveTo>
                      <a:pt x="9" y="0"/>
                    </a:moveTo>
                    <a:lnTo>
                      <a:pt x="9" y="2"/>
                    </a:lnTo>
                    <a:lnTo>
                      <a:pt x="9" y="3"/>
                    </a:lnTo>
                    <a:lnTo>
                      <a:pt x="10" y="4"/>
                    </a:lnTo>
                    <a:lnTo>
                      <a:pt x="10" y="5"/>
                    </a:lnTo>
                    <a:lnTo>
                      <a:pt x="11" y="6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12" y="10"/>
                    </a:lnTo>
                    <a:lnTo>
                      <a:pt x="12" y="11"/>
                    </a:lnTo>
                    <a:lnTo>
                      <a:pt x="12" y="13"/>
                    </a:lnTo>
                    <a:lnTo>
                      <a:pt x="12" y="14"/>
                    </a:lnTo>
                    <a:lnTo>
                      <a:pt x="12" y="15"/>
                    </a:lnTo>
                    <a:lnTo>
                      <a:pt x="12" y="16"/>
                    </a:lnTo>
                    <a:lnTo>
                      <a:pt x="12" y="17"/>
                    </a:lnTo>
                    <a:lnTo>
                      <a:pt x="12" y="18"/>
                    </a:lnTo>
                    <a:lnTo>
                      <a:pt x="12" y="19"/>
                    </a:lnTo>
                    <a:lnTo>
                      <a:pt x="12" y="22"/>
                    </a:lnTo>
                    <a:lnTo>
                      <a:pt x="12" y="23"/>
                    </a:lnTo>
                    <a:lnTo>
                      <a:pt x="12" y="24"/>
                    </a:lnTo>
                    <a:lnTo>
                      <a:pt x="12" y="26"/>
                    </a:lnTo>
                    <a:lnTo>
                      <a:pt x="12" y="27"/>
                    </a:lnTo>
                    <a:lnTo>
                      <a:pt x="12" y="28"/>
                    </a:lnTo>
                    <a:lnTo>
                      <a:pt x="12" y="29"/>
                    </a:lnTo>
                    <a:lnTo>
                      <a:pt x="12" y="30"/>
                    </a:lnTo>
                    <a:lnTo>
                      <a:pt x="11" y="31"/>
                    </a:lnTo>
                    <a:lnTo>
                      <a:pt x="11" y="33"/>
                    </a:lnTo>
                    <a:lnTo>
                      <a:pt x="11" y="35"/>
                    </a:lnTo>
                    <a:lnTo>
                      <a:pt x="11" y="36"/>
                    </a:lnTo>
                    <a:lnTo>
                      <a:pt x="11" y="37"/>
                    </a:lnTo>
                    <a:lnTo>
                      <a:pt x="11" y="39"/>
                    </a:lnTo>
                    <a:lnTo>
                      <a:pt x="12" y="41"/>
                    </a:lnTo>
                    <a:lnTo>
                      <a:pt x="12" y="43"/>
                    </a:lnTo>
                    <a:lnTo>
                      <a:pt x="12" y="44"/>
                    </a:lnTo>
                    <a:lnTo>
                      <a:pt x="12" y="45"/>
                    </a:lnTo>
                    <a:lnTo>
                      <a:pt x="12" y="48"/>
                    </a:lnTo>
                    <a:lnTo>
                      <a:pt x="12" y="49"/>
                    </a:lnTo>
                    <a:lnTo>
                      <a:pt x="12" y="50"/>
                    </a:lnTo>
                    <a:lnTo>
                      <a:pt x="12" y="52"/>
                    </a:lnTo>
                    <a:lnTo>
                      <a:pt x="12" y="53"/>
                    </a:lnTo>
                    <a:lnTo>
                      <a:pt x="12" y="54"/>
                    </a:lnTo>
                    <a:lnTo>
                      <a:pt x="12" y="55"/>
                    </a:lnTo>
                    <a:lnTo>
                      <a:pt x="12" y="56"/>
                    </a:lnTo>
                    <a:lnTo>
                      <a:pt x="12" y="57"/>
                    </a:lnTo>
                    <a:lnTo>
                      <a:pt x="12" y="58"/>
                    </a:lnTo>
                    <a:lnTo>
                      <a:pt x="12" y="59"/>
                    </a:lnTo>
                    <a:lnTo>
                      <a:pt x="11" y="60"/>
                    </a:lnTo>
                    <a:lnTo>
                      <a:pt x="10" y="61"/>
                    </a:lnTo>
                    <a:lnTo>
                      <a:pt x="10" y="62"/>
                    </a:lnTo>
                    <a:lnTo>
                      <a:pt x="9" y="62"/>
                    </a:lnTo>
                    <a:lnTo>
                      <a:pt x="9" y="63"/>
                    </a:lnTo>
                    <a:lnTo>
                      <a:pt x="9" y="65"/>
                    </a:lnTo>
                    <a:lnTo>
                      <a:pt x="8" y="66"/>
                    </a:lnTo>
                    <a:lnTo>
                      <a:pt x="7" y="66"/>
                    </a:lnTo>
                    <a:lnTo>
                      <a:pt x="6" y="67"/>
                    </a:lnTo>
                    <a:lnTo>
                      <a:pt x="5" y="68"/>
                    </a:lnTo>
                    <a:lnTo>
                      <a:pt x="4" y="69"/>
                    </a:lnTo>
                    <a:lnTo>
                      <a:pt x="2" y="70"/>
                    </a:lnTo>
                    <a:lnTo>
                      <a:pt x="1" y="71"/>
                    </a:lnTo>
                    <a:lnTo>
                      <a:pt x="0" y="73"/>
                    </a:lnTo>
                    <a:lnTo>
                      <a:pt x="2" y="71"/>
                    </a:lnTo>
                    <a:lnTo>
                      <a:pt x="4" y="71"/>
                    </a:lnTo>
                    <a:lnTo>
                      <a:pt x="6" y="70"/>
                    </a:lnTo>
                    <a:lnTo>
                      <a:pt x="8" y="70"/>
                    </a:lnTo>
                    <a:lnTo>
                      <a:pt x="9" y="69"/>
                    </a:lnTo>
                    <a:lnTo>
                      <a:pt x="10" y="68"/>
                    </a:lnTo>
                    <a:lnTo>
                      <a:pt x="12" y="68"/>
                    </a:lnTo>
                    <a:lnTo>
                      <a:pt x="13" y="67"/>
                    </a:lnTo>
                    <a:lnTo>
                      <a:pt x="14" y="66"/>
                    </a:lnTo>
                    <a:lnTo>
                      <a:pt x="15" y="65"/>
                    </a:lnTo>
                    <a:lnTo>
                      <a:pt x="15" y="63"/>
                    </a:lnTo>
                    <a:lnTo>
                      <a:pt x="16" y="62"/>
                    </a:lnTo>
                    <a:lnTo>
                      <a:pt x="16" y="61"/>
                    </a:lnTo>
                    <a:lnTo>
                      <a:pt x="17" y="60"/>
                    </a:lnTo>
                    <a:lnTo>
                      <a:pt x="17" y="59"/>
                    </a:lnTo>
                    <a:lnTo>
                      <a:pt x="17" y="58"/>
                    </a:lnTo>
                    <a:lnTo>
                      <a:pt x="18" y="56"/>
                    </a:lnTo>
                    <a:lnTo>
                      <a:pt x="18" y="55"/>
                    </a:lnTo>
                    <a:lnTo>
                      <a:pt x="18" y="54"/>
                    </a:lnTo>
                    <a:lnTo>
                      <a:pt x="18" y="52"/>
                    </a:lnTo>
                    <a:lnTo>
                      <a:pt x="17" y="50"/>
                    </a:lnTo>
                    <a:lnTo>
                      <a:pt x="17" y="48"/>
                    </a:lnTo>
                    <a:lnTo>
                      <a:pt x="17" y="45"/>
                    </a:lnTo>
                    <a:lnTo>
                      <a:pt x="17" y="44"/>
                    </a:lnTo>
                    <a:lnTo>
                      <a:pt x="17" y="42"/>
                    </a:lnTo>
                    <a:lnTo>
                      <a:pt x="16" y="40"/>
                    </a:lnTo>
                    <a:lnTo>
                      <a:pt x="16" y="37"/>
                    </a:lnTo>
                    <a:lnTo>
                      <a:pt x="16" y="35"/>
                    </a:lnTo>
                    <a:lnTo>
                      <a:pt x="16" y="33"/>
                    </a:lnTo>
                    <a:lnTo>
                      <a:pt x="16" y="31"/>
                    </a:lnTo>
                    <a:lnTo>
                      <a:pt x="16" y="29"/>
                    </a:lnTo>
                    <a:lnTo>
                      <a:pt x="16" y="28"/>
                    </a:lnTo>
                    <a:lnTo>
                      <a:pt x="16" y="27"/>
                    </a:lnTo>
                    <a:lnTo>
                      <a:pt x="16" y="26"/>
                    </a:lnTo>
                    <a:lnTo>
                      <a:pt x="16" y="24"/>
                    </a:lnTo>
                    <a:lnTo>
                      <a:pt x="16" y="23"/>
                    </a:lnTo>
                    <a:lnTo>
                      <a:pt x="16" y="22"/>
                    </a:lnTo>
                    <a:lnTo>
                      <a:pt x="16" y="20"/>
                    </a:lnTo>
                    <a:lnTo>
                      <a:pt x="16" y="19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6" y="16"/>
                    </a:lnTo>
                    <a:lnTo>
                      <a:pt x="16" y="15"/>
                    </a:lnTo>
                    <a:lnTo>
                      <a:pt x="16" y="14"/>
                    </a:lnTo>
                    <a:lnTo>
                      <a:pt x="16" y="13"/>
                    </a:lnTo>
                    <a:lnTo>
                      <a:pt x="15" y="11"/>
                    </a:lnTo>
                    <a:lnTo>
                      <a:pt x="15" y="10"/>
                    </a:lnTo>
                    <a:lnTo>
                      <a:pt x="14" y="9"/>
                    </a:lnTo>
                    <a:lnTo>
                      <a:pt x="14" y="7"/>
                    </a:lnTo>
                    <a:lnTo>
                      <a:pt x="14" y="6"/>
                    </a:lnTo>
                    <a:lnTo>
                      <a:pt x="13" y="6"/>
                    </a:lnTo>
                    <a:lnTo>
                      <a:pt x="13" y="5"/>
                    </a:lnTo>
                    <a:lnTo>
                      <a:pt x="12" y="4"/>
                    </a:lnTo>
                    <a:lnTo>
                      <a:pt x="12" y="3"/>
                    </a:lnTo>
                    <a:lnTo>
                      <a:pt x="11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72" name="Freeform 260"/>
              <p:cNvSpPr>
                <a:spLocks/>
              </p:cNvSpPr>
              <p:nvPr/>
            </p:nvSpPr>
            <p:spPr bwMode="auto">
              <a:xfrm>
                <a:off x="2469" y="2667"/>
                <a:ext cx="21" cy="38"/>
              </a:xfrm>
              <a:custGeom>
                <a:avLst/>
                <a:gdLst>
                  <a:gd name="T0" fmla="*/ 5 w 17"/>
                  <a:gd name="T1" fmla="*/ 0 h 23"/>
                  <a:gd name="T2" fmla="*/ 4 w 17"/>
                  <a:gd name="T3" fmla="*/ 1 h 23"/>
                  <a:gd name="T4" fmla="*/ 4 w 17"/>
                  <a:gd name="T5" fmla="*/ 2 h 23"/>
                  <a:gd name="T6" fmla="*/ 2 w 17"/>
                  <a:gd name="T7" fmla="*/ 3 h 23"/>
                  <a:gd name="T8" fmla="*/ 1 w 17"/>
                  <a:gd name="T9" fmla="*/ 4 h 23"/>
                  <a:gd name="T10" fmla="*/ 1 w 17"/>
                  <a:gd name="T11" fmla="*/ 5 h 23"/>
                  <a:gd name="T12" fmla="*/ 0 w 17"/>
                  <a:gd name="T13" fmla="*/ 6 h 23"/>
                  <a:gd name="T14" fmla="*/ 0 w 17"/>
                  <a:gd name="T15" fmla="*/ 7 h 23"/>
                  <a:gd name="T16" fmla="*/ 0 w 17"/>
                  <a:gd name="T17" fmla="*/ 9 h 23"/>
                  <a:gd name="T18" fmla="*/ 0 w 17"/>
                  <a:gd name="T19" fmla="*/ 10 h 23"/>
                  <a:gd name="T20" fmla="*/ 0 w 17"/>
                  <a:gd name="T21" fmla="*/ 10 h 23"/>
                  <a:gd name="T22" fmla="*/ 0 w 17"/>
                  <a:gd name="T23" fmla="*/ 11 h 23"/>
                  <a:gd name="T24" fmla="*/ 0 w 17"/>
                  <a:gd name="T25" fmla="*/ 12 h 23"/>
                  <a:gd name="T26" fmla="*/ 0 w 17"/>
                  <a:gd name="T27" fmla="*/ 14 h 23"/>
                  <a:gd name="T28" fmla="*/ 0 w 17"/>
                  <a:gd name="T29" fmla="*/ 15 h 23"/>
                  <a:gd name="T30" fmla="*/ 1 w 17"/>
                  <a:gd name="T31" fmla="*/ 16 h 23"/>
                  <a:gd name="T32" fmla="*/ 2 w 17"/>
                  <a:gd name="T33" fmla="*/ 17 h 23"/>
                  <a:gd name="T34" fmla="*/ 2 w 17"/>
                  <a:gd name="T35" fmla="*/ 18 h 23"/>
                  <a:gd name="T36" fmla="*/ 4 w 17"/>
                  <a:gd name="T37" fmla="*/ 18 h 23"/>
                  <a:gd name="T38" fmla="*/ 5 w 17"/>
                  <a:gd name="T39" fmla="*/ 19 h 23"/>
                  <a:gd name="T40" fmla="*/ 6 w 17"/>
                  <a:gd name="T41" fmla="*/ 19 h 23"/>
                  <a:gd name="T42" fmla="*/ 7 w 17"/>
                  <a:gd name="T43" fmla="*/ 20 h 23"/>
                  <a:gd name="T44" fmla="*/ 8 w 17"/>
                  <a:gd name="T45" fmla="*/ 20 h 23"/>
                  <a:gd name="T46" fmla="*/ 9 w 17"/>
                  <a:gd name="T47" fmla="*/ 20 h 23"/>
                  <a:gd name="T48" fmla="*/ 10 w 17"/>
                  <a:gd name="T49" fmla="*/ 22 h 23"/>
                  <a:gd name="T50" fmla="*/ 12 w 17"/>
                  <a:gd name="T51" fmla="*/ 22 h 23"/>
                  <a:gd name="T52" fmla="*/ 13 w 17"/>
                  <a:gd name="T53" fmla="*/ 22 h 23"/>
                  <a:gd name="T54" fmla="*/ 14 w 17"/>
                  <a:gd name="T55" fmla="*/ 22 h 23"/>
                  <a:gd name="T56" fmla="*/ 16 w 17"/>
                  <a:gd name="T57" fmla="*/ 22 h 23"/>
                  <a:gd name="T58" fmla="*/ 16 w 17"/>
                  <a:gd name="T59" fmla="*/ 20 h 23"/>
                  <a:gd name="T60" fmla="*/ 16 w 17"/>
                  <a:gd name="T61" fmla="*/ 19 h 23"/>
                  <a:gd name="T62" fmla="*/ 16 w 17"/>
                  <a:gd name="T63" fmla="*/ 18 h 23"/>
                  <a:gd name="T64" fmla="*/ 16 w 17"/>
                  <a:gd name="T65" fmla="*/ 17 h 23"/>
                  <a:gd name="T66" fmla="*/ 16 w 17"/>
                  <a:gd name="T67" fmla="*/ 16 h 23"/>
                  <a:gd name="T68" fmla="*/ 16 w 17"/>
                  <a:gd name="T69" fmla="*/ 15 h 23"/>
                  <a:gd name="T70" fmla="*/ 16 w 17"/>
                  <a:gd name="T71" fmla="*/ 14 h 23"/>
                  <a:gd name="T72" fmla="*/ 14 w 17"/>
                  <a:gd name="T73" fmla="*/ 12 h 23"/>
                  <a:gd name="T74" fmla="*/ 14 w 17"/>
                  <a:gd name="T75" fmla="*/ 11 h 23"/>
                  <a:gd name="T76" fmla="*/ 14 w 17"/>
                  <a:gd name="T77" fmla="*/ 10 h 23"/>
                  <a:gd name="T78" fmla="*/ 13 w 17"/>
                  <a:gd name="T79" fmla="*/ 10 h 23"/>
                  <a:gd name="T80" fmla="*/ 12 w 17"/>
                  <a:gd name="T81" fmla="*/ 9 h 23"/>
                  <a:gd name="T82" fmla="*/ 12 w 17"/>
                  <a:gd name="T83" fmla="*/ 7 h 23"/>
                  <a:gd name="T84" fmla="*/ 12 w 17"/>
                  <a:gd name="T85" fmla="*/ 7 h 23"/>
                  <a:gd name="T86" fmla="*/ 12 w 17"/>
                  <a:gd name="T87" fmla="*/ 6 h 23"/>
                  <a:gd name="T88" fmla="*/ 10 w 17"/>
                  <a:gd name="T89" fmla="*/ 5 h 23"/>
                  <a:gd name="T90" fmla="*/ 9 w 17"/>
                  <a:gd name="T91" fmla="*/ 4 h 23"/>
                  <a:gd name="T92" fmla="*/ 8 w 17"/>
                  <a:gd name="T93" fmla="*/ 3 h 23"/>
                  <a:gd name="T94" fmla="*/ 7 w 17"/>
                  <a:gd name="T95" fmla="*/ 2 h 23"/>
                  <a:gd name="T96" fmla="*/ 6 w 17"/>
                  <a:gd name="T97" fmla="*/ 1 h 23"/>
                  <a:gd name="T98" fmla="*/ 5 w 17"/>
                  <a:gd name="T99" fmla="*/ 0 h 2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"/>
                  <a:gd name="T151" fmla="*/ 0 h 23"/>
                  <a:gd name="T152" fmla="*/ 17 w 17"/>
                  <a:gd name="T153" fmla="*/ 23 h 2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" h="23">
                    <a:moveTo>
                      <a:pt x="5" y="0"/>
                    </a:moveTo>
                    <a:lnTo>
                      <a:pt x="4" y="1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1" y="16"/>
                    </a:lnTo>
                    <a:lnTo>
                      <a:pt x="2" y="17"/>
                    </a:lnTo>
                    <a:lnTo>
                      <a:pt x="2" y="18"/>
                    </a:lnTo>
                    <a:lnTo>
                      <a:pt x="4" y="18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7" y="20"/>
                    </a:lnTo>
                    <a:lnTo>
                      <a:pt x="8" y="20"/>
                    </a:lnTo>
                    <a:lnTo>
                      <a:pt x="9" y="20"/>
                    </a:lnTo>
                    <a:lnTo>
                      <a:pt x="10" y="22"/>
                    </a:lnTo>
                    <a:lnTo>
                      <a:pt x="12" y="22"/>
                    </a:lnTo>
                    <a:lnTo>
                      <a:pt x="13" y="22"/>
                    </a:lnTo>
                    <a:lnTo>
                      <a:pt x="14" y="22"/>
                    </a:lnTo>
                    <a:lnTo>
                      <a:pt x="16" y="22"/>
                    </a:lnTo>
                    <a:lnTo>
                      <a:pt x="16" y="20"/>
                    </a:lnTo>
                    <a:lnTo>
                      <a:pt x="16" y="19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6" y="16"/>
                    </a:lnTo>
                    <a:lnTo>
                      <a:pt x="16" y="15"/>
                    </a:lnTo>
                    <a:lnTo>
                      <a:pt x="16" y="14"/>
                    </a:lnTo>
                    <a:lnTo>
                      <a:pt x="14" y="12"/>
                    </a:lnTo>
                    <a:lnTo>
                      <a:pt x="14" y="11"/>
                    </a:lnTo>
                    <a:lnTo>
                      <a:pt x="14" y="10"/>
                    </a:lnTo>
                    <a:lnTo>
                      <a:pt x="13" y="10"/>
                    </a:lnTo>
                    <a:lnTo>
                      <a:pt x="12" y="9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0" y="5"/>
                    </a:lnTo>
                    <a:lnTo>
                      <a:pt x="9" y="4"/>
                    </a:lnTo>
                    <a:lnTo>
                      <a:pt x="8" y="3"/>
                    </a:lnTo>
                    <a:lnTo>
                      <a:pt x="7" y="2"/>
                    </a:lnTo>
                    <a:lnTo>
                      <a:pt x="6" y="1"/>
                    </a:lnTo>
                    <a:lnTo>
                      <a:pt x="5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73" name="Freeform 261"/>
              <p:cNvSpPr>
                <a:spLocks/>
              </p:cNvSpPr>
              <p:nvPr/>
            </p:nvSpPr>
            <p:spPr bwMode="auto">
              <a:xfrm>
                <a:off x="2490" y="2713"/>
                <a:ext cx="22" cy="36"/>
              </a:xfrm>
              <a:custGeom>
                <a:avLst/>
                <a:gdLst>
                  <a:gd name="T0" fmla="*/ 2 w 17"/>
                  <a:gd name="T1" fmla="*/ 0 h 22"/>
                  <a:gd name="T2" fmla="*/ 2 w 17"/>
                  <a:gd name="T3" fmla="*/ 1 h 22"/>
                  <a:gd name="T4" fmla="*/ 2 w 17"/>
                  <a:gd name="T5" fmla="*/ 2 h 22"/>
                  <a:gd name="T6" fmla="*/ 1 w 17"/>
                  <a:gd name="T7" fmla="*/ 2 h 22"/>
                  <a:gd name="T8" fmla="*/ 1 w 17"/>
                  <a:gd name="T9" fmla="*/ 3 h 22"/>
                  <a:gd name="T10" fmla="*/ 1 w 17"/>
                  <a:gd name="T11" fmla="*/ 4 h 22"/>
                  <a:gd name="T12" fmla="*/ 1 w 17"/>
                  <a:gd name="T13" fmla="*/ 5 h 22"/>
                  <a:gd name="T14" fmla="*/ 1 w 17"/>
                  <a:gd name="T15" fmla="*/ 6 h 22"/>
                  <a:gd name="T16" fmla="*/ 0 w 17"/>
                  <a:gd name="T17" fmla="*/ 6 h 22"/>
                  <a:gd name="T18" fmla="*/ 0 w 17"/>
                  <a:gd name="T19" fmla="*/ 7 h 22"/>
                  <a:gd name="T20" fmla="*/ 0 w 17"/>
                  <a:gd name="T21" fmla="*/ 8 h 22"/>
                  <a:gd name="T22" fmla="*/ 0 w 17"/>
                  <a:gd name="T23" fmla="*/ 9 h 22"/>
                  <a:gd name="T24" fmla="*/ 0 w 17"/>
                  <a:gd name="T25" fmla="*/ 10 h 22"/>
                  <a:gd name="T26" fmla="*/ 0 w 17"/>
                  <a:gd name="T27" fmla="*/ 11 h 22"/>
                  <a:gd name="T28" fmla="*/ 0 w 17"/>
                  <a:gd name="T29" fmla="*/ 12 h 22"/>
                  <a:gd name="T30" fmla="*/ 0 w 17"/>
                  <a:gd name="T31" fmla="*/ 13 h 22"/>
                  <a:gd name="T32" fmla="*/ 0 w 17"/>
                  <a:gd name="T33" fmla="*/ 14 h 22"/>
                  <a:gd name="T34" fmla="*/ 0 w 17"/>
                  <a:gd name="T35" fmla="*/ 16 h 22"/>
                  <a:gd name="T36" fmla="*/ 1 w 17"/>
                  <a:gd name="T37" fmla="*/ 17 h 22"/>
                  <a:gd name="T38" fmla="*/ 1 w 17"/>
                  <a:gd name="T39" fmla="*/ 18 h 22"/>
                  <a:gd name="T40" fmla="*/ 2 w 17"/>
                  <a:gd name="T41" fmla="*/ 18 h 22"/>
                  <a:gd name="T42" fmla="*/ 2 w 17"/>
                  <a:gd name="T43" fmla="*/ 19 h 22"/>
                  <a:gd name="T44" fmla="*/ 3 w 17"/>
                  <a:gd name="T45" fmla="*/ 19 h 22"/>
                  <a:gd name="T46" fmla="*/ 3 w 17"/>
                  <a:gd name="T47" fmla="*/ 19 h 22"/>
                  <a:gd name="T48" fmla="*/ 4 w 17"/>
                  <a:gd name="T49" fmla="*/ 19 h 22"/>
                  <a:gd name="T50" fmla="*/ 4 w 17"/>
                  <a:gd name="T51" fmla="*/ 21 h 22"/>
                  <a:gd name="T52" fmla="*/ 4 w 17"/>
                  <a:gd name="T53" fmla="*/ 21 h 22"/>
                  <a:gd name="T54" fmla="*/ 6 w 17"/>
                  <a:gd name="T55" fmla="*/ 21 h 22"/>
                  <a:gd name="T56" fmla="*/ 7 w 17"/>
                  <a:gd name="T57" fmla="*/ 21 h 22"/>
                  <a:gd name="T58" fmla="*/ 8 w 17"/>
                  <a:gd name="T59" fmla="*/ 21 h 22"/>
                  <a:gd name="T60" fmla="*/ 9 w 17"/>
                  <a:gd name="T61" fmla="*/ 21 h 22"/>
                  <a:gd name="T62" fmla="*/ 10 w 17"/>
                  <a:gd name="T63" fmla="*/ 19 h 22"/>
                  <a:gd name="T64" fmla="*/ 11 w 17"/>
                  <a:gd name="T65" fmla="*/ 19 h 22"/>
                  <a:gd name="T66" fmla="*/ 12 w 17"/>
                  <a:gd name="T67" fmla="*/ 19 h 22"/>
                  <a:gd name="T68" fmla="*/ 12 w 17"/>
                  <a:gd name="T69" fmla="*/ 19 h 22"/>
                  <a:gd name="T70" fmla="*/ 13 w 17"/>
                  <a:gd name="T71" fmla="*/ 19 h 22"/>
                  <a:gd name="T72" fmla="*/ 13 w 17"/>
                  <a:gd name="T73" fmla="*/ 18 h 22"/>
                  <a:gd name="T74" fmla="*/ 14 w 17"/>
                  <a:gd name="T75" fmla="*/ 18 h 22"/>
                  <a:gd name="T76" fmla="*/ 14 w 17"/>
                  <a:gd name="T77" fmla="*/ 17 h 22"/>
                  <a:gd name="T78" fmla="*/ 16 w 17"/>
                  <a:gd name="T79" fmla="*/ 17 h 22"/>
                  <a:gd name="T80" fmla="*/ 16 w 17"/>
                  <a:gd name="T81" fmla="*/ 16 h 22"/>
                  <a:gd name="T82" fmla="*/ 16 w 17"/>
                  <a:gd name="T83" fmla="*/ 14 h 22"/>
                  <a:gd name="T84" fmla="*/ 16 w 17"/>
                  <a:gd name="T85" fmla="*/ 13 h 22"/>
                  <a:gd name="T86" fmla="*/ 16 w 17"/>
                  <a:gd name="T87" fmla="*/ 12 h 22"/>
                  <a:gd name="T88" fmla="*/ 16 w 17"/>
                  <a:gd name="T89" fmla="*/ 11 h 22"/>
                  <a:gd name="T90" fmla="*/ 16 w 17"/>
                  <a:gd name="T91" fmla="*/ 10 h 22"/>
                  <a:gd name="T92" fmla="*/ 14 w 17"/>
                  <a:gd name="T93" fmla="*/ 9 h 22"/>
                  <a:gd name="T94" fmla="*/ 13 w 17"/>
                  <a:gd name="T95" fmla="*/ 8 h 22"/>
                  <a:gd name="T96" fmla="*/ 12 w 17"/>
                  <a:gd name="T97" fmla="*/ 7 h 22"/>
                  <a:gd name="T98" fmla="*/ 12 w 17"/>
                  <a:gd name="T99" fmla="*/ 6 h 22"/>
                  <a:gd name="T100" fmla="*/ 11 w 17"/>
                  <a:gd name="T101" fmla="*/ 6 h 22"/>
                  <a:gd name="T102" fmla="*/ 10 w 17"/>
                  <a:gd name="T103" fmla="*/ 5 h 22"/>
                  <a:gd name="T104" fmla="*/ 9 w 17"/>
                  <a:gd name="T105" fmla="*/ 5 h 22"/>
                  <a:gd name="T106" fmla="*/ 9 w 17"/>
                  <a:gd name="T107" fmla="*/ 4 h 22"/>
                  <a:gd name="T108" fmla="*/ 8 w 17"/>
                  <a:gd name="T109" fmla="*/ 4 h 22"/>
                  <a:gd name="T110" fmla="*/ 7 w 17"/>
                  <a:gd name="T111" fmla="*/ 3 h 22"/>
                  <a:gd name="T112" fmla="*/ 6 w 17"/>
                  <a:gd name="T113" fmla="*/ 2 h 22"/>
                  <a:gd name="T114" fmla="*/ 4 w 17"/>
                  <a:gd name="T115" fmla="*/ 2 h 22"/>
                  <a:gd name="T116" fmla="*/ 4 w 17"/>
                  <a:gd name="T117" fmla="*/ 1 h 22"/>
                  <a:gd name="T118" fmla="*/ 4 w 17"/>
                  <a:gd name="T119" fmla="*/ 1 h 22"/>
                  <a:gd name="T120" fmla="*/ 3 w 17"/>
                  <a:gd name="T121" fmla="*/ 0 h 22"/>
                  <a:gd name="T122" fmla="*/ 2 w 17"/>
                  <a:gd name="T123" fmla="*/ 0 h 22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7"/>
                  <a:gd name="T187" fmla="*/ 0 h 22"/>
                  <a:gd name="T188" fmla="*/ 17 w 17"/>
                  <a:gd name="T189" fmla="*/ 22 h 22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7" h="22">
                    <a:moveTo>
                      <a:pt x="2" y="0"/>
                    </a:moveTo>
                    <a:lnTo>
                      <a:pt x="2" y="1"/>
                    </a:lnTo>
                    <a:lnTo>
                      <a:pt x="2" y="2"/>
                    </a:lnTo>
                    <a:lnTo>
                      <a:pt x="1" y="2"/>
                    </a:lnTo>
                    <a:lnTo>
                      <a:pt x="1" y="3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1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1" y="17"/>
                    </a:lnTo>
                    <a:lnTo>
                      <a:pt x="1" y="18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6" y="21"/>
                    </a:lnTo>
                    <a:lnTo>
                      <a:pt x="7" y="21"/>
                    </a:lnTo>
                    <a:lnTo>
                      <a:pt x="8" y="21"/>
                    </a:lnTo>
                    <a:lnTo>
                      <a:pt x="9" y="21"/>
                    </a:lnTo>
                    <a:lnTo>
                      <a:pt x="10" y="19"/>
                    </a:lnTo>
                    <a:lnTo>
                      <a:pt x="11" y="19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13" y="18"/>
                    </a:lnTo>
                    <a:lnTo>
                      <a:pt x="14" y="18"/>
                    </a:lnTo>
                    <a:lnTo>
                      <a:pt x="14" y="17"/>
                    </a:lnTo>
                    <a:lnTo>
                      <a:pt x="16" y="17"/>
                    </a:lnTo>
                    <a:lnTo>
                      <a:pt x="16" y="16"/>
                    </a:lnTo>
                    <a:lnTo>
                      <a:pt x="16" y="14"/>
                    </a:lnTo>
                    <a:lnTo>
                      <a:pt x="16" y="13"/>
                    </a:lnTo>
                    <a:lnTo>
                      <a:pt x="16" y="12"/>
                    </a:lnTo>
                    <a:lnTo>
                      <a:pt x="16" y="11"/>
                    </a:lnTo>
                    <a:lnTo>
                      <a:pt x="16" y="10"/>
                    </a:lnTo>
                    <a:lnTo>
                      <a:pt x="14" y="9"/>
                    </a:lnTo>
                    <a:lnTo>
                      <a:pt x="13" y="8"/>
                    </a:lnTo>
                    <a:lnTo>
                      <a:pt x="12" y="7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0" y="5"/>
                    </a:lnTo>
                    <a:lnTo>
                      <a:pt x="9" y="5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7" y="3"/>
                    </a:lnTo>
                    <a:lnTo>
                      <a:pt x="6" y="2"/>
                    </a:lnTo>
                    <a:lnTo>
                      <a:pt x="4" y="2"/>
                    </a:lnTo>
                    <a:lnTo>
                      <a:pt x="4" y="1"/>
                    </a:lnTo>
                    <a:lnTo>
                      <a:pt x="3" y="0"/>
                    </a:lnTo>
                    <a:lnTo>
                      <a:pt x="2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74" name="Freeform 262"/>
              <p:cNvSpPr>
                <a:spLocks/>
              </p:cNvSpPr>
              <p:nvPr/>
            </p:nvSpPr>
            <p:spPr bwMode="auto">
              <a:xfrm>
                <a:off x="2510" y="2746"/>
                <a:ext cx="24" cy="33"/>
              </a:xfrm>
              <a:custGeom>
                <a:avLst/>
                <a:gdLst>
                  <a:gd name="T0" fmla="*/ 7 w 18"/>
                  <a:gd name="T1" fmla="*/ 0 h 20"/>
                  <a:gd name="T2" fmla="*/ 6 w 18"/>
                  <a:gd name="T3" fmla="*/ 0 h 20"/>
                  <a:gd name="T4" fmla="*/ 5 w 18"/>
                  <a:gd name="T5" fmla="*/ 0 h 20"/>
                  <a:gd name="T6" fmla="*/ 4 w 18"/>
                  <a:gd name="T7" fmla="*/ 0 h 20"/>
                  <a:gd name="T8" fmla="*/ 3 w 18"/>
                  <a:gd name="T9" fmla="*/ 0 h 20"/>
                  <a:gd name="T10" fmla="*/ 2 w 18"/>
                  <a:gd name="T11" fmla="*/ 1 h 20"/>
                  <a:gd name="T12" fmla="*/ 2 w 18"/>
                  <a:gd name="T13" fmla="*/ 2 h 20"/>
                  <a:gd name="T14" fmla="*/ 1 w 18"/>
                  <a:gd name="T15" fmla="*/ 3 h 20"/>
                  <a:gd name="T16" fmla="*/ 0 w 18"/>
                  <a:gd name="T17" fmla="*/ 5 h 20"/>
                  <a:gd name="T18" fmla="*/ 0 w 18"/>
                  <a:gd name="T19" fmla="*/ 6 h 20"/>
                  <a:gd name="T20" fmla="*/ 0 w 18"/>
                  <a:gd name="T21" fmla="*/ 7 h 20"/>
                  <a:gd name="T22" fmla="*/ 0 w 18"/>
                  <a:gd name="T23" fmla="*/ 8 h 20"/>
                  <a:gd name="T24" fmla="*/ 0 w 18"/>
                  <a:gd name="T25" fmla="*/ 9 h 20"/>
                  <a:gd name="T26" fmla="*/ 0 w 18"/>
                  <a:gd name="T27" fmla="*/ 10 h 20"/>
                  <a:gd name="T28" fmla="*/ 0 w 18"/>
                  <a:gd name="T29" fmla="*/ 12 h 20"/>
                  <a:gd name="T30" fmla="*/ 0 w 18"/>
                  <a:gd name="T31" fmla="*/ 13 h 20"/>
                  <a:gd name="T32" fmla="*/ 0 w 18"/>
                  <a:gd name="T33" fmla="*/ 14 h 20"/>
                  <a:gd name="T34" fmla="*/ 0 w 18"/>
                  <a:gd name="T35" fmla="*/ 15 h 20"/>
                  <a:gd name="T36" fmla="*/ 0 w 18"/>
                  <a:gd name="T37" fmla="*/ 16 h 20"/>
                  <a:gd name="T38" fmla="*/ 0 w 18"/>
                  <a:gd name="T39" fmla="*/ 16 h 20"/>
                  <a:gd name="T40" fmla="*/ 0 w 18"/>
                  <a:gd name="T41" fmla="*/ 17 h 20"/>
                  <a:gd name="T42" fmla="*/ 1 w 18"/>
                  <a:gd name="T43" fmla="*/ 19 h 20"/>
                  <a:gd name="T44" fmla="*/ 2 w 18"/>
                  <a:gd name="T45" fmla="*/ 19 h 20"/>
                  <a:gd name="T46" fmla="*/ 3 w 18"/>
                  <a:gd name="T47" fmla="*/ 19 h 20"/>
                  <a:gd name="T48" fmla="*/ 4 w 18"/>
                  <a:gd name="T49" fmla="*/ 19 h 20"/>
                  <a:gd name="T50" fmla="*/ 5 w 18"/>
                  <a:gd name="T51" fmla="*/ 19 h 20"/>
                  <a:gd name="T52" fmla="*/ 6 w 18"/>
                  <a:gd name="T53" fmla="*/ 19 h 20"/>
                  <a:gd name="T54" fmla="*/ 8 w 18"/>
                  <a:gd name="T55" fmla="*/ 17 h 20"/>
                  <a:gd name="T56" fmla="*/ 8 w 18"/>
                  <a:gd name="T57" fmla="*/ 16 h 20"/>
                  <a:gd name="T58" fmla="*/ 10 w 18"/>
                  <a:gd name="T59" fmla="*/ 15 h 20"/>
                  <a:gd name="T60" fmla="*/ 12 w 18"/>
                  <a:gd name="T61" fmla="*/ 14 h 20"/>
                  <a:gd name="T62" fmla="*/ 14 w 18"/>
                  <a:gd name="T63" fmla="*/ 12 h 20"/>
                  <a:gd name="T64" fmla="*/ 17 w 18"/>
                  <a:gd name="T65" fmla="*/ 10 h 20"/>
                  <a:gd name="T66" fmla="*/ 16 w 18"/>
                  <a:gd name="T67" fmla="*/ 9 h 20"/>
                  <a:gd name="T68" fmla="*/ 15 w 18"/>
                  <a:gd name="T69" fmla="*/ 9 h 20"/>
                  <a:gd name="T70" fmla="*/ 15 w 18"/>
                  <a:gd name="T71" fmla="*/ 8 h 20"/>
                  <a:gd name="T72" fmla="*/ 14 w 18"/>
                  <a:gd name="T73" fmla="*/ 8 h 20"/>
                  <a:gd name="T74" fmla="*/ 14 w 18"/>
                  <a:gd name="T75" fmla="*/ 7 h 20"/>
                  <a:gd name="T76" fmla="*/ 13 w 18"/>
                  <a:gd name="T77" fmla="*/ 7 h 20"/>
                  <a:gd name="T78" fmla="*/ 13 w 18"/>
                  <a:gd name="T79" fmla="*/ 6 h 20"/>
                  <a:gd name="T80" fmla="*/ 12 w 18"/>
                  <a:gd name="T81" fmla="*/ 6 h 20"/>
                  <a:gd name="T82" fmla="*/ 12 w 18"/>
                  <a:gd name="T83" fmla="*/ 5 h 20"/>
                  <a:gd name="T84" fmla="*/ 11 w 18"/>
                  <a:gd name="T85" fmla="*/ 5 h 20"/>
                  <a:gd name="T86" fmla="*/ 11 w 18"/>
                  <a:gd name="T87" fmla="*/ 3 h 20"/>
                  <a:gd name="T88" fmla="*/ 10 w 18"/>
                  <a:gd name="T89" fmla="*/ 3 h 20"/>
                  <a:gd name="T90" fmla="*/ 10 w 18"/>
                  <a:gd name="T91" fmla="*/ 2 h 20"/>
                  <a:gd name="T92" fmla="*/ 9 w 18"/>
                  <a:gd name="T93" fmla="*/ 2 h 20"/>
                  <a:gd name="T94" fmla="*/ 9 w 18"/>
                  <a:gd name="T95" fmla="*/ 1 h 20"/>
                  <a:gd name="T96" fmla="*/ 8 w 18"/>
                  <a:gd name="T97" fmla="*/ 1 h 20"/>
                  <a:gd name="T98" fmla="*/ 8 w 18"/>
                  <a:gd name="T99" fmla="*/ 0 h 20"/>
                  <a:gd name="T100" fmla="*/ 8 w 18"/>
                  <a:gd name="T101" fmla="*/ 0 h 20"/>
                  <a:gd name="T102" fmla="*/ 7 w 18"/>
                  <a:gd name="T103" fmla="*/ 0 h 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8"/>
                  <a:gd name="T157" fmla="*/ 0 h 20"/>
                  <a:gd name="T158" fmla="*/ 18 w 18"/>
                  <a:gd name="T159" fmla="*/ 20 h 2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8" h="20">
                    <a:moveTo>
                      <a:pt x="7" y="0"/>
                    </a:moveTo>
                    <a:lnTo>
                      <a:pt x="6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2" y="2"/>
                    </a:lnTo>
                    <a:lnTo>
                      <a:pt x="1" y="3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1" y="19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4" y="19"/>
                    </a:lnTo>
                    <a:lnTo>
                      <a:pt x="5" y="19"/>
                    </a:lnTo>
                    <a:lnTo>
                      <a:pt x="6" y="19"/>
                    </a:lnTo>
                    <a:lnTo>
                      <a:pt x="8" y="17"/>
                    </a:lnTo>
                    <a:lnTo>
                      <a:pt x="8" y="16"/>
                    </a:lnTo>
                    <a:lnTo>
                      <a:pt x="10" y="15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7" y="10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5" y="8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3" y="7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2" y="5"/>
                    </a:lnTo>
                    <a:lnTo>
                      <a:pt x="11" y="5"/>
                    </a:lnTo>
                    <a:lnTo>
                      <a:pt x="11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9" y="2"/>
                    </a:lnTo>
                    <a:lnTo>
                      <a:pt x="9" y="1"/>
                    </a:lnTo>
                    <a:lnTo>
                      <a:pt x="8" y="1"/>
                    </a:lnTo>
                    <a:lnTo>
                      <a:pt x="8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75" name="Freeform 263"/>
              <p:cNvSpPr>
                <a:spLocks/>
              </p:cNvSpPr>
              <p:nvPr/>
            </p:nvSpPr>
            <p:spPr bwMode="auto">
              <a:xfrm>
                <a:off x="2527" y="2770"/>
                <a:ext cx="75" cy="33"/>
              </a:xfrm>
              <a:custGeom>
                <a:avLst/>
                <a:gdLst>
                  <a:gd name="T0" fmla="*/ 0 w 58"/>
                  <a:gd name="T1" fmla="*/ 9 h 20"/>
                  <a:gd name="T2" fmla="*/ 1 w 58"/>
                  <a:gd name="T3" fmla="*/ 6 h 20"/>
                  <a:gd name="T4" fmla="*/ 2 w 58"/>
                  <a:gd name="T5" fmla="*/ 3 h 20"/>
                  <a:gd name="T6" fmla="*/ 4 w 58"/>
                  <a:gd name="T7" fmla="*/ 2 h 20"/>
                  <a:gd name="T8" fmla="*/ 7 w 58"/>
                  <a:gd name="T9" fmla="*/ 0 h 20"/>
                  <a:gd name="T10" fmla="*/ 10 w 58"/>
                  <a:gd name="T11" fmla="*/ 0 h 20"/>
                  <a:gd name="T12" fmla="*/ 13 w 58"/>
                  <a:gd name="T13" fmla="*/ 0 h 20"/>
                  <a:gd name="T14" fmla="*/ 16 w 58"/>
                  <a:gd name="T15" fmla="*/ 1 h 20"/>
                  <a:gd name="T16" fmla="*/ 18 w 58"/>
                  <a:gd name="T17" fmla="*/ 2 h 20"/>
                  <a:gd name="T18" fmla="*/ 20 w 58"/>
                  <a:gd name="T19" fmla="*/ 2 h 20"/>
                  <a:gd name="T20" fmla="*/ 22 w 58"/>
                  <a:gd name="T21" fmla="*/ 3 h 20"/>
                  <a:gd name="T22" fmla="*/ 25 w 58"/>
                  <a:gd name="T23" fmla="*/ 4 h 20"/>
                  <a:gd name="T24" fmla="*/ 28 w 58"/>
                  <a:gd name="T25" fmla="*/ 5 h 20"/>
                  <a:gd name="T26" fmla="*/ 30 w 58"/>
                  <a:gd name="T27" fmla="*/ 6 h 20"/>
                  <a:gd name="T28" fmla="*/ 33 w 58"/>
                  <a:gd name="T29" fmla="*/ 8 h 20"/>
                  <a:gd name="T30" fmla="*/ 36 w 58"/>
                  <a:gd name="T31" fmla="*/ 9 h 20"/>
                  <a:gd name="T32" fmla="*/ 40 w 58"/>
                  <a:gd name="T33" fmla="*/ 10 h 20"/>
                  <a:gd name="T34" fmla="*/ 42 w 58"/>
                  <a:gd name="T35" fmla="*/ 10 h 20"/>
                  <a:gd name="T36" fmla="*/ 46 w 58"/>
                  <a:gd name="T37" fmla="*/ 10 h 20"/>
                  <a:gd name="T38" fmla="*/ 49 w 58"/>
                  <a:gd name="T39" fmla="*/ 10 h 20"/>
                  <a:gd name="T40" fmla="*/ 52 w 58"/>
                  <a:gd name="T41" fmla="*/ 10 h 20"/>
                  <a:gd name="T42" fmla="*/ 55 w 58"/>
                  <a:gd name="T43" fmla="*/ 12 h 20"/>
                  <a:gd name="T44" fmla="*/ 56 w 58"/>
                  <a:gd name="T45" fmla="*/ 12 h 20"/>
                  <a:gd name="T46" fmla="*/ 53 w 58"/>
                  <a:gd name="T47" fmla="*/ 14 h 20"/>
                  <a:gd name="T48" fmla="*/ 50 w 58"/>
                  <a:gd name="T49" fmla="*/ 15 h 20"/>
                  <a:gd name="T50" fmla="*/ 47 w 58"/>
                  <a:gd name="T51" fmla="*/ 16 h 20"/>
                  <a:gd name="T52" fmla="*/ 44 w 58"/>
                  <a:gd name="T53" fmla="*/ 17 h 20"/>
                  <a:gd name="T54" fmla="*/ 41 w 58"/>
                  <a:gd name="T55" fmla="*/ 19 h 20"/>
                  <a:gd name="T56" fmla="*/ 39 w 58"/>
                  <a:gd name="T57" fmla="*/ 19 h 20"/>
                  <a:gd name="T58" fmla="*/ 36 w 58"/>
                  <a:gd name="T59" fmla="*/ 19 h 20"/>
                  <a:gd name="T60" fmla="*/ 33 w 58"/>
                  <a:gd name="T61" fmla="*/ 19 h 20"/>
                  <a:gd name="T62" fmla="*/ 30 w 58"/>
                  <a:gd name="T63" fmla="*/ 19 h 20"/>
                  <a:gd name="T64" fmla="*/ 28 w 58"/>
                  <a:gd name="T65" fmla="*/ 17 h 20"/>
                  <a:gd name="T66" fmla="*/ 25 w 58"/>
                  <a:gd name="T67" fmla="*/ 16 h 20"/>
                  <a:gd name="T68" fmla="*/ 22 w 58"/>
                  <a:gd name="T69" fmla="*/ 16 h 20"/>
                  <a:gd name="T70" fmla="*/ 19 w 58"/>
                  <a:gd name="T71" fmla="*/ 15 h 20"/>
                  <a:gd name="T72" fmla="*/ 17 w 58"/>
                  <a:gd name="T73" fmla="*/ 15 h 20"/>
                  <a:gd name="T74" fmla="*/ 14 w 58"/>
                  <a:gd name="T75" fmla="*/ 14 h 20"/>
                  <a:gd name="T76" fmla="*/ 12 w 58"/>
                  <a:gd name="T77" fmla="*/ 15 h 20"/>
                  <a:gd name="T78" fmla="*/ 9 w 58"/>
                  <a:gd name="T79" fmla="*/ 15 h 20"/>
                  <a:gd name="T80" fmla="*/ 7 w 58"/>
                  <a:gd name="T81" fmla="*/ 15 h 20"/>
                  <a:gd name="T82" fmla="*/ 4 w 58"/>
                  <a:gd name="T83" fmla="*/ 14 h 20"/>
                  <a:gd name="T84" fmla="*/ 1 w 58"/>
                  <a:gd name="T85" fmla="*/ 13 h 20"/>
                  <a:gd name="T86" fmla="*/ 0 w 58"/>
                  <a:gd name="T87" fmla="*/ 10 h 2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58"/>
                  <a:gd name="T133" fmla="*/ 0 h 20"/>
                  <a:gd name="T134" fmla="*/ 58 w 58"/>
                  <a:gd name="T135" fmla="*/ 20 h 2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58" h="20">
                    <a:moveTo>
                      <a:pt x="0" y="10"/>
                    </a:moveTo>
                    <a:lnTo>
                      <a:pt x="0" y="10"/>
                    </a:lnTo>
                    <a:lnTo>
                      <a:pt x="0" y="9"/>
                    </a:lnTo>
                    <a:lnTo>
                      <a:pt x="0" y="8"/>
                    </a:lnTo>
                    <a:lnTo>
                      <a:pt x="0" y="6"/>
                    </a:lnTo>
                    <a:lnTo>
                      <a:pt x="1" y="6"/>
                    </a:lnTo>
                    <a:lnTo>
                      <a:pt x="1" y="5"/>
                    </a:lnTo>
                    <a:lnTo>
                      <a:pt x="2" y="4"/>
                    </a:lnTo>
                    <a:lnTo>
                      <a:pt x="2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1"/>
                    </a:lnTo>
                    <a:lnTo>
                      <a:pt x="6" y="1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0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3" y="0"/>
                    </a:lnTo>
                    <a:lnTo>
                      <a:pt x="14" y="1"/>
                    </a:lnTo>
                    <a:lnTo>
                      <a:pt x="15" y="1"/>
                    </a:lnTo>
                    <a:lnTo>
                      <a:pt x="16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0" y="2"/>
                    </a:lnTo>
                    <a:lnTo>
                      <a:pt x="20" y="3"/>
                    </a:lnTo>
                    <a:lnTo>
                      <a:pt x="21" y="3"/>
                    </a:lnTo>
                    <a:lnTo>
                      <a:pt x="22" y="3"/>
                    </a:lnTo>
                    <a:lnTo>
                      <a:pt x="23" y="4"/>
                    </a:lnTo>
                    <a:lnTo>
                      <a:pt x="24" y="4"/>
                    </a:lnTo>
                    <a:lnTo>
                      <a:pt x="25" y="4"/>
                    </a:lnTo>
                    <a:lnTo>
                      <a:pt x="26" y="5"/>
                    </a:lnTo>
                    <a:lnTo>
                      <a:pt x="27" y="5"/>
                    </a:lnTo>
                    <a:lnTo>
                      <a:pt x="28" y="5"/>
                    </a:lnTo>
                    <a:lnTo>
                      <a:pt x="29" y="6"/>
                    </a:lnTo>
                    <a:lnTo>
                      <a:pt x="30" y="6"/>
                    </a:lnTo>
                    <a:lnTo>
                      <a:pt x="31" y="8"/>
                    </a:lnTo>
                    <a:lnTo>
                      <a:pt x="32" y="8"/>
                    </a:lnTo>
                    <a:lnTo>
                      <a:pt x="33" y="8"/>
                    </a:lnTo>
                    <a:lnTo>
                      <a:pt x="34" y="9"/>
                    </a:lnTo>
                    <a:lnTo>
                      <a:pt x="35" y="9"/>
                    </a:lnTo>
                    <a:lnTo>
                      <a:pt x="36" y="9"/>
                    </a:lnTo>
                    <a:lnTo>
                      <a:pt x="37" y="9"/>
                    </a:lnTo>
                    <a:lnTo>
                      <a:pt x="39" y="10"/>
                    </a:lnTo>
                    <a:lnTo>
                      <a:pt x="40" y="10"/>
                    </a:lnTo>
                    <a:lnTo>
                      <a:pt x="41" y="10"/>
                    </a:lnTo>
                    <a:lnTo>
                      <a:pt x="42" y="10"/>
                    </a:lnTo>
                    <a:lnTo>
                      <a:pt x="44" y="10"/>
                    </a:lnTo>
                    <a:lnTo>
                      <a:pt x="45" y="10"/>
                    </a:lnTo>
                    <a:lnTo>
                      <a:pt x="46" y="10"/>
                    </a:lnTo>
                    <a:lnTo>
                      <a:pt x="47" y="10"/>
                    </a:lnTo>
                    <a:lnTo>
                      <a:pt x="48" y="10"/>
                    </a:lnTo>
                    <a:lnTo>
                      <a:pt x="49" y="10"/>
                    </a:lnTo>
                    <a:lnTo>
                      <a:pt x="50" y="10"/>
                    </a:lnTo>
                    <a:lnTo>
                      <a:pt x="51" y="10"/>
                    </a:lnTo>
                    <a:lnTo>
                      <a:pt x="52" y="10"/>
                    </a:lnTo>
                    <a:lnTo>
                      <a:pt x="53" y="12"/>
                    </a:lnTo>
                    <a:lnTo>
                      <a:pt x="54" y="12"/>
                    </a:lnTo>
                    <a:lnTo>
                      <a:pt x="55" y="12"/>
                    </a:lnTo>
                    <a:lnTo>
                      <a:pt x="56" y="12"/>
                    </a:lnTo>
                    <a:lnTo>
                      <a:pt x="57" y="12"/>
                    </a:lnTo>
                    <a:lnTo>
                      <a:pt x="56" y="12"/>
                    </a:lnTo>
                    <a:lnTo>
                      <a:pt x="55" y="13"/>
                    </a:lnTo>
                    <a:lnTo>
                      <a:pt x="54" y="13"/>
                    </a:lnTo>
                    <a:lnTo>
                      <a:pt x="53" y="14"/>
                    </a:lnTo>
                    <a:lnTo>
                      <a:pt x="52" y="14"/>
                    </a:lnTo>
                    <a:lnTo>
                      <a:pt x="51" y="15"/>
                    </a:lnTo>
                    <a:lnTo>
                      <a:pt x="50" y="15"/>
                    </a:lnTo>
                    <a:lnTo>
                      <a:pt x="49" y="15"/>
                    </a:lnTo>
                    <a:lnTo>
                      <a:pt x="48" y="16"/>
                    </a:lnTo>
                    <a:lnTo>
                      <a:pt x="47" y="16"/>
                    </a:lnTo>
                    <a:lnTo>
                      <a:pt x="46" y="16"/>
                    </a:lnTo>
                    <a:lnTo>
                      <a:pt x="45" y="17"/>
                    </a:lnTo>
                    <a:lnTo>
                      <a:pt x="44" y="17"/>
                    </a:lnTo>
                    <a:lnTo>
                      <a:pt x="43" y="17"/>
                    </a:lnTo>
                    <a:lnTo>
                      <a:pt x="42" y="19"/>
                    </a:lnTo>
                    <a:lnTo>
                      <a:pt x="41" y="19"/>
                    </a:lnTo>
                    <a:lnTo>
                      <a:pt x="40" y="19"/>
                    </a:lnTo>
                    <a:lnTo>
                      <a:pt x="39" y="19"/>
                    </a:lnTo>
                    <a:lnTo>
                      <a:pt x="38" y="19"/>
                    </a:lnTo>
                    <a:lnTo>
                      <a:pt x="37" y="19"/>
                    </a:lnTo>
                    <a:lnTo>
                      <a:pt x="36" y="19"/>
                    </a:lnTo>
                    <a:lnTo>
                      <a:pt x="35" y="19"/>
                    </a:lnTo>
                    <a:lnTo>
                      <a:pt x="34" y="19"/>
                    </a:lnTo>
                    <a:lnTo>
                      <a:pt x="33" y="19"/>
                    </a:lnTo>
                    <a:lnTo>
                      <a:pt x="32" y="19"/>
                    </a:lnTo>
                    <a:lnTo>
                      <a:pt x="31" y="19"/>
                    </a:lnTo>
                    <a:lnTo>
                      <a:pt x="30" y="19"/>
                    </a:lnTo>
                    <a:lnTo>
                      <a:pt x="29" y="17"/>
                    </a:lnTo>
                    <a:lnTo>
                      <a:pt x="28" y="17"/>
                    </a:lnTo>
                    <a:lnTo>
                      <a:pt x="27" y="17"/>
                    </a:lnTo>
                    <a:lnTo>
                      <a:pt x="26" y="17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23" y="16"/>
                    </a:lnTo>
                    <a:lnTo>
                      <a:pt x="22" y="16"/>
                    </a:lnTo>
                    <a:lnTo>
                      <a:pt x="21" y="15"/>
                    </a:lnTo>
                    <a:lnTo>
                      <a:pt x="20" y="15"/>
                    </a:lnTo>
                    <a:lnTo>
                      <a:pt x="19" y="15"/>
                    </a:lnTo>
                    <a:lnTo>
                      <a:pt x="18" y="15"/>
                    </a:lnTo>
                    <a:lnTo>
                      <a:pt x="17" y="15"/>
                    </a:lnTo>
                    <a:lnTo>
                      <a:pt x="16" y="14"/>
                    </a:lnTo>
                    <a:lnTo>
                      <a:pt x="15" y="14"/>
                    </a:lnTo>
                    <a:lnTo>
                      <a:pt x="14" y="14"/>
                    </a:lnTo>
                    <a:lnTo>
                      <a:pt x="13" y="14"/>
                    </a:lnTo>
                    <a:lnTo>
                      <a:pt x="13" y="15"/>
                    </a:lnTo>
                    <a:lnTo>
                      <a:pt x="12" y="15"/>
                    </a:lnTo>
                    <a:lnTo>
                      <a:pt x="11" y="15"/>
                    </a:lnTo>
                    <a:lnTo>
                      <a:pt x="10" y="15"/>
                    </a:lnTo>
                    <a:lnTo>
                      <a:pt x="9" y="15"/>
                    </a:lnTo>
                    <a:lnTo>
                      <a:pt x="9" y="16"/>
                    </a:lnTo>
                    <a:lnTo>
                      <a:pt x="8" y="15"/>
                    </a:lnTo>
                    <a:lnTo>
                      <a:pt x="7" y="15"/>
                    </a:lnTo>
                    <a:lnTo>
                      <a:pt x="6" y="15"/>
                    </a:lnTo>
                    <a:lnTo>
                      <a:pt x="5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3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0" y="1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76" name="Freeform 264"/>
              <p:cNvSpPr>
                <a:spLocks/>
              </p:cNvSpPr>
              <p:nvPr/>
            </p:nvSpPr>
            <p:spPr bwMode="auto">
              <a:xfrm>
                <a:off x="2520" y="2510"/>
                <a:ext cx="29" cy="159"/>
              </a:xfrm>
              <a:custGeom>
                <a:avLst/>
                <a:gdLst>
                  <a:gd name="T0" fmla="*/ 7 w 22"/>
                  <a:gd name="T1" fmla="*/ 1 h 95"/>
                  <a:gd name="T2" fmla="*/ 6 w 22"/>
                  <a:gd name="T3" fmla="*/ 3 h 95"/>
                  <a:gd name="T4" fmla="*/ 5 w 22"/>
                  <a:gd name="T5" fmla="*/ 5 h 95"/>
                  <a:gd name="T6" fmla="*/ 3 w 22"/>
                  <a:gd name="T7" fmla="*/ 8 h 95"/>
                  <a:gd name="T8" fmla="*/ 2 w 22"/>
                  <a:gd name="T9" fmla="*/ 11 h 95"/>
                  <a:gd name="T10" fmla="*/ 1 w 22"/>
                  <a:gd name="T11" fmla="*/ 15 h 95"/>
                  <a:gd name="T12" fmla="*/ 0 w 22"/>
                  <a:gd name="T13" fmla="*/ 19 h 95"/>
                  <a:gd name="T14" fmla="*/ 0 w 22"/>
                  <a:gd name="T15" fmla="*/ 22 h 95"/>
                  <a:gd name="T16" fmla="*/ 0 w 22"/>
                  <a:gd name="T17" fmla="*/ 26 h 95"/>
                  <a:gd name="T18" fmla="*/ 0 w 22"/>
                  <a:gd name="T19" fmla="*/ 30 h 95"/>
                  <a:gd name="T20" fmla="*/ 0 w 22"/>
                  <a:gd name="T21" fmla="*/ 35 h 95"/>
                  <a:gd name="T22" fmla="*/ 0 w 22"/>
                  <a:gd name="T23" fmla="*/ 39 h 95"/>
                  <a:gd name="T24" fmla="*/ 0 w 22"/>
                  <a:gd name="T25" fmla="*/ 43 h 95"/>
                  <a:gd name="T26" fmla="*/ 0 w 22"/>
                  <a:gd name="T27" fmla="*/ 48 h 95"/>
                  <a:gd name="T28" fmla="*/ 0 w 22"/>
                  <a:gd name="T29" fmla="*/ 51 h 95"/>
                  <a:gd name="T30" fmla="*/ 1 w 22"/>
                  <a:gd name="T31" fmla="*/ 55 h 95"/>
                  <a:gd name="T32" fmla="*/ 2 w 22"/>
                  <a:gd name="T33" fmla="*/ 58 h 95"/>
                  <a:gd name="T34" fmla="*/ 3 w 22"/>
                  <a:gd name="T35" fmla="*/ 63 h 95"/>
                  <a:gd name="T36" fmla="*/ 4 w 22"/>
                  <a:gd name="T37" fmla="*/ 66 h 95"/>
                  <a:gd name="T38" fmla="*/ 6 w 22"/>
                  <a:gd name="T39" fmla="*/ 69 h 95"/>
                  <a:gd name="T40" fmla="*/ 8 w 22"/>
                  <a:gd name="T41" fmla="*/ 73 h 95"/>
                  <a:gd name="T42" fmla="*/ 10 w 22"/>
                  <a:gd name="T43" fmla="*/ 77 h 95"/>
                  <a:gd name="T44" fmla="*/ 11 w 22"/>
                  <a:gd name="T45" fmla="*/ 80 h 95"/>
                  <a:gd name="T46" fmla="*/ 13 w 22"/>
                  <a:gd name="T47" fmla="*/ 83 h 95"/>
                  <a:gd name="T48" fmla="*/ 16 w 22"/>
                  <a:gd name="T49" fmla="*/ 86 h 95"/>
                  <a:gd name="T50" fmla="*/ 17 w 22"/>
                  <a:gd name="T51" fmla="*/ 88 h 95"/>
                  <a:gd name="T52" fmla="*/ 20 w 22"/>
                  <a:gd name="T53" fmla="*/ 91 h 95"/>
                  <a:gd name="T54" fmla="*/ 21 w 22"/>
                  <a:gd name="T55" fmla="*/ 94 h 95"/>
                  <a:gd name="T56" fmla="*/ 20 w 22"/>
                  <a:gd name="T57" fmla="*/ 91 h 95"/>
                  <a:gd name="T58" fmla="*/ 19 w 22"/>
                  <a:gd name="T59" fmla="*/ 87 h 95"/>
                  <a:gd name="T60" fmla="*/ 17 w 22"/>
                  <a:gd name="T61" fmla="*/ 83 h 95"/>
                  <a:gd name="T62" fmla="*/ 14 w 22"/>
                  <a:gd name="T63" fmla="*/ 77 h 95"/>
                  <a:gd name="T64" fmla="*/ 12 w 22"/>
                  <a:gd name="T65" fmla="*/ 70 h 95"/>
                  <a:gd name="T66" fmla="*/ 10 w 22"/>
                  <a:gd name="T67" fmla="*/ 63 h 95"/>
                  <a:gd name="T68" fmla="*/ 9 w 22"/>
                  <a:gd name="T69" fmla="*/ 55 h 95"/>
                  <a:gd name="T70" fmla="*/ 7 w 22"/>
                  <a:gd name="T71" fmla="*/ 48 h 95"/>
                  <a:gd name="T72" fmla="*/ 6 w 22"/>
                  <a:gd name="T73" fmla="*/ 40 h 95"/>
                  <a:gd name="T74" fmla="*/ 5 w 22"/>
                  <a:gd name="T75" fmla="*/ 34 h 95"/>
                  <a:gd name="T76" fmla="*/ 5 w 22"/>
                  <a:gd name="T77" fmla="*/ 27 h 95"/>
                  <a:gd name="T78" fmla="*/ 5 w 22"/>
                  <a:gd name="T79" fmla="*/ 21 h 95"/>
                  <a:gd name="T80" fmla="*/ 6 w 22"/>
                  <a:gd name="T81" fmla="*/ 17 h 95"/>
                  <a:gd name="T82" fmla="*/ 6 w 22"/>
                  <a:gd name="T83" fmla="*/ 12 h 95"/>
                  <a:gd name="T84" fmla="*/ 6 w 22"/>
                  <a:gd name="T85" fmla="*/ 8 h 95"/>
                  <a:gd name="T86" fmla="*/ 7 w 22"/>
                  <a:gd name="T87" fmla="*/ 6 h 95"/>
                  <a:gd name="T88" fmla="*/ 7 w 22"/>
                  <a:gd name="T89" fmla="*/ 3 h 95"/>
                  <a:gd name="T90" fmla="*/ 8 w 22"/>
                  <a:gd name="T91" fmla="*/ 0 h 9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2"/>
                  <a:gd name="T139" fmla="*/ 0 h 95"/>
                  <a:gd name="T140" fmla="*/ 22 w 22"/>
                  <a:gd name="T141" fmla="*/ 95 h 9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2" h="95">
                    <a:moveTo>
                      <a:pt x="8" y="0"/>
                    </a:moveTo>
                    <a:lnTo>
                      <a:pt x="8" y="1"/>
                    </a:lnTo>
                    <a:lnTo>
                      <a:pt x="7" y="1"/>
                    </a:lnTo>
                    <a:lnTo>
                      <a:pt x="7" y="2"/>
                    </a:lnTo>
                    <a:lnTo>
                      <a:pt x="7" y="3"/>
                    </a:lnTo>
                    <a:lnTo>
                      <a:pt x="6" y="3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5"/>
                    </a:lnTo>
                    <a:lnTo>
                      <a:pt x="5" y="6"/>
                    </a:lnTo>
                    <a:lnTo>
                      <a:pt x="4" y="7"/>
                    </a:lnTo>
                    <a:lnTo>
                      <a:pt x="3" y="8"/>
                    </a:lnTo>
                    <a:lnTo>
                      <a:pt x="3" y="9"/>
                    </a:lnTo>
                    <a:lnTo>
                      <a:pt x="2" y="10"/>
                    </a:lnTo>
                    <a:lnTo>
                      <a:pt x="2" y="11"/>
                    </a:lnTo>
                    <a:lnTo>
                      <a:pt x="2" y="12"/>
                    </a:lnTo>
                    <a:lnTo>
                      <a:pt x="1" y="13"/>
                    </a:lnTo>
                    <a:lnTo>
                      <a:pt x="1" y="15"/>
                    </a:lnTo>
                    <a:lnTo>
                      <a:pt x="1" y="16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0" y="22"/>
                    </a:lnTo>
                    <a:lnTo>
                      <a:pt x="0" y="24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7"/>
                    </a:lnTo>
                    <a:lnTo>
                      <a:pt x="0" y="29"/>
                    </a:lnTo>
                    <a:lnTo>
                      <a:pt x="0" y="30"/>
                    </a:lnTo>
                    <a:lnTo>
                      <a:pt x="0" y="31"/>
                    </a:lnTo>
                    <a:lnTo>
                      <a:pt x="0" y="34"/>
                    </a:lnTo>
                    <a:lnTo>
                      <a:pt x="0" y="35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0" y="39"/>
                    </a:lnTo>
                    <a:lnTo>
                      <a:pt x="0" y="40"/>
                    </a:lnTo>
                    <a:lnTo>
                      <a:pt x="0" y="41"/>
                    </a:lnTo>
                    <a:lnTo>
                      <a:pt x="0" y="43"/>
                    </a:lnTo>
                    <a:lnTo>
                      <a:pt x="0" y="44"/>
                    </a:lnTo>
                    <a:lnTo>
                      <a:pt x="0" y="45"/>
                    </a:lnTo>
                    <a:lnTo>
                      <a:pt x="0" y="48"/>
                    </a:lnTo>
                    <a:lnTo>
                      <a:pt x="0" y="49"/>
                    </a:lnTo>
                    <a:lnTo>
                      <a:pt x="0" y="50"/>
                    </a:lnTo>
                    <a:lnTo>
                      <a:pt x="0" y="51"/>
                    </a:lnTo>
                    <a:lnTo>
                      <a:pt x="1" y="52"/>
                    </a:lnTo>
                    <a:lnTo>
                      <a:pt x="1" y="54"/>
                    </a:lnTo>
                    <a:lnTo>
                      <a:pt x="1" y="55"/>
                    </a:lnTo>
                    <a:lnTo>
                      <a:pt x="1" y="56"/>
                    </a:lnTo>
                    <a:lnTo>
                      <a:pt x="1" y="57"/>
                    </a:lnTo>
                    <a:lnTo>
                      <a:pt x="2" y="58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3" y="63"/>
                    </a:lnTo>
                    <a:lnTo>
                      <a:pt x="3" y="64"/>
                    </a:lnTo>
                    <a:lnTo>
                      <a:pt x="3" y="65"/>
                    </a:lnTo>
                    <a:lnTo>
                      <a:pt x="4" y="66"/>
                    </a:lnTo>
                    <a:lnTo>
                      <a:pt x="4" y="67"/>
                    </a:lnTo>
                    <a:lnTo>
                      <a:pt x="5" y="68"/>
                    </a:lnTo>
                    <a:lnTo>
                      <a:pt x="6" y="69"/>
                    </a:lnTo>
                    <a:lnTo>
                      <a:pt x="6" y="71"/>
                    </a:lnTo>
                    <a:lnTo>
                      <a:pt x="7" y="72"/>
                    </a:lnTo>
                    <a:lnTo>
                      <a:pt x="8" y="73"/>
                    </a:lnTo>
                    <a:lnTo>
                      <a:pt x="8" y="74"/>
                    </a:lnTo>
                    <a:lnTo>
                      <a:pt x="9" y="76"/>
                    </a:lnTo>
                    <a:lnTo>
                      <a:pt x="10" y="77"/>
                    </a:lnTo>
                    <a:lnTo>
                      <a:pt x="10" y="78"/>
                    </a:lnTo>
                    <a:lnTo>
                      <a:pt x="11" y="80"/>
                    </a:lnTo>
                    <a:lnTo>
                      <a:pt x="12" y="81"/>
                    </a:lnTo>
                    <a:lnTo>
                      <a:pt x="12" y="82"/>
                    </a:lnTo>
                    <a:lnTo>
                      <a:pt x="13" y="83"/>
                    </a:lnTo>
                    <a:lnTo>
                      <a:pt x="14" y="84"/>
                    </a:lnTo>
                    <a:lnTo>
                      <a:pt x="15" y="85"/>
                    </a:lnTo>
                    <a:lnTo>
                      <a:pt x="16" y="86"/>
                    </a:lnTo>
                    <a:lnTo>
                      <a:pt x="16" y="87"/>
                    </a:lnTo>
                    <a:lnTo>
                      <a:pt x="17" y="87"/>
                    </a:lnTo>
                    <a:lnTo>
                      <a:pt x="17" y="88"/>
                    </a:lnTo>
                    <a:lnTo>
                      <a:pt x="18" y="90"/>
                    </a:lnTo>
                    <a:lnTo>
                      <a:pt x="19" y="91"/>
                    </a:lnTo>
                    <a:lnTo>
                      <a:pt x="20" y="91"/>
                    </a:lnTo>
                    <a:lnTo>
                      <a:pt x="20" y="92"/>
                    </a:lnTo>
                    <a:lnTo>
                      <a:pt x="21" y="92"/>
                    </a:lnTo>
                    <a:lnTo>
                      <a:pt x="21" y="94"/>
                    </a:lnTo>
                    <a:lnTo>
                      <a:pt x="21" y="92"/>
                    </a:lnTo>
                    <a:lnTo>
                      <a:pt x="20" y="91"/>
                    </a:lnTo>
                    <a:lnTo>
                      <a:pt x="20" y="90"/>
                    </a:lnTo>
                    <a:lnTo>
                      <a:pt x="19" y="88"/>
                    </a:lnTo>
                    <a:lnTo>
                      <a:pt x="19" y="87"/>
                    </a:lnTo>
                    <a:lnTo>
                      <a:pt x="18" y="86"/>
                    </a:lnTo>
                    <a:lnTo>
                      <a:pt x="17" y="84"/>
                    </a:lnTo>
                    <a:lnTo>
                      <a:pt x="17" y="83"/>
                    </a:lnTo>
                    <a:lnTo>
                      <a:pt x="16" y="81"/>
                    </a:lnTo>
                    <a:lnTo>
                      <a:pt x="15" y="78"/>
                    </a:lnTo>
                    <a:lnTo>
                      <a:pt x="14" y="77"/>
                    </a:lnTo>
                    <a:lnTo>
                      <a:pt x="14" y="74"/>
                    </a:lnTo>
                    <a:lnTo>
                      <a:pt x="13" y="72"/>
                    </a:lnTo>
                    <a:lnTo>
                      <a:pt x="12" y="70"/>
                    </a:lnTo>
                    <a:lnTo>
                      <a:pt x="11" y="68"/>
                    </a:lnTo>
                    <a:lnTo>
                      <a:pt x="11" y="66"/>
                    </a:lnTo>
                    <a:lnTo>
                      <a:pt x="10" y="63"/>
                    </a:lnTo>
                    <a:lnTo>
                      <a:pt x="10" y="60"/>
                    </a:lnTo>
                    <a:lnTo>
                      <a:pt x="9" y="58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0"/>
                    </a:lnTo>
                    <a:lnTo>
                      <a:pt x="7" y="48"/>
                    </a:lnTo>
                    <a:lnTo>
                      <a:pt x="7" y="45"/>
                    </a:lnTo>
                    <a:lnTo>
                      <a:pt x="6" y="42"/>
                    </a:lnTo>
                    <a:lnTo>
                      <a:pt x="6" y="40"/>
                    </a:lnTo>
                    <a:lnTo>
                      <a:pt x="6" y="38"/>
                    </a:lnTo>
                    <a:lnTo>
                      <a:pt x="5" y="36"/>
                    </a:lnTo>
                    <a:lnTo>
                      <a:pt x="5" y="34"/>
                    </a:lnTo>
                    <a:lnTo>
                      <a:pt x="5" y="30"/>
                    </a:lnTo>
                    <a:lnTo>
                      <a:pt x="5" y="29"/>
                    </a:lnTo>
                    <a:lnTo>
                      <a:pt x="5" y="27"/>
                    </a:lnTo>
                    <a:lnTo>
                      <a:pt x="5" y="25"/>
                    </a:lnTo>
                    <a:lnTo>
                      <a:pt x="5" y="23"/>
                    </a:lnTo>
                    <a:lnTo>
                      <a:pt x="5" y="21"/>
                    </a:lnTo>
                    <a:lnTo>
                      <a:pt x="5" y="20"/>
                    </a:lnTo>
                    <a:lnTo>
                      <a:pt x="6" y="17"/>
                    </a:lnTo>
                    <a:lnTo>
                      <a:pt x="6" y="15"/>
                    </a:lnTo>
                    <a:lnTo>
                      <a:pt x="6" y="13"/>
                    </a:lnTo>
                    <a:lnTo>
                      <a:pt x="6" y="12"/>
                    </a:lnTo>
                    <a:lnTo>
                      <a:pt x="6" y="11"/>
                    </a:lnTo>
                    <a:lnTo>
                      <a:pt x="6" y="9"/>
                    </a:lnTo>
                    <a:lnTo>
                      <a:pt x="6" y="8"/>
                    </a:lnTo>
                    <a:lnTo>
                      <a:pt x="6" y="7"/>
                    </a:lnTo>
                    <a:lnTo>
                      <a:pt x="7" y="7"/>
                    </a:lnTo>
                    <a:lnTo>
                      <a:pt x="7" y="6"/>
                    </a:lnTo>
                    <a:lnTo>
                      <a:pt x="7" y="5"/>
                    </a:lnTo>
                    <a:lnTo>
                      <a:pt x="7" y="4"/>
                    </a:lnTo>
                    <a:lnTo>
                      <a:pt x="7" y="3"/>
                    </a:lnTo>
                    <a:lnTo>
                      <a:pt x="8" y="2"/>
                    </a:lnTo>
                    <a:lnTo>
                      <a:pt x="8" y="1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77" name="Freeform 265"/>
              <p:cNvSpPr>
                <a:spLocks/>
              </p:cNvSpPr>
              <p:nvPr/>
            </p:nvSpPr>
            <p:spPr bwMode="auto">
              <a:xfrm>
                <a:off x="2720" y="2589"/>
                <a:ext cx="81" cy="105"/>
              </a:xfrm>
              <a:custGeom>
                <a:avLst/>
                <a:gdLst>
                  <a:gd name="T0" fmla="*/ 59 w 62"/>
                  <a:gd name="T1" fmla="*/ 0 h 63"/>
                  <a:gd name="T2" fmla="*/ 57 w 62"/>
                  <a:gd name="T3" fmla="*/ 1 h 63"/>
                  <a:gd name="T4" fmla="*/ 54 w 62"/>
                  <a:gd name="T5" fmla="*/ 1 h 63"/>
                  <a:gd name="T6" fmla="*/ 51 w 62"/>
                  <a:gd name="T7" fmla="*/ 2 h 63"/>
                  <a:gd name="T8" fmla="*/ 49 w 62"/>
                  <a:gd name="T9" fmla="*/ 4 h 63"/>
                  <a:gd name="T10" fmla="*/ 46 w 62"/>
                  <a:gd name="T11" fmla="*/ 5 h 63"/>
                  <a:gd name="T12" fmla="*/ 43 w 62"/>
                  <a:gd name="T13" fmla="*/ 7 h 63"/>
                  <a:gd name="T14" fmla="*/ 41 w 62"/>
                  <a:gd name="T15" fmla="*/ 8 h 63"/>
                  <a:gd name="T16" fmla="*/ 38 w 62"/>
                  <a:gd name="T17" fmla="*/ 11 h 63"/>
                  <a:gd name="T18" fmla="*/ 35 w 62"/>
                  <a:gd name="T19" fmla="*/ 13 h 63"/>
                  <a:gd name="T20" fmla="*/ 33 w 62"/>
                  <a:gd name="T21" fmla="*/ 16 h 63"/>
                  <a:gd name="T22" fmla="*/ 31 w 62"/>
                  <a:gd name="T23" fmla="*/ 19 h 63"/>
                  <a:gd name="T24" fmla="*/ 30 w 62"/>
                  <a:gd name="T25" fmla="*/ 22 h 63"/>
                  <a:gd name="T26" fmla="*/ 28 w 62"/>
                  <a:gd name="T27" fmla="*/ 25 h 63"/>
                  <a:gd name="T28" fmla="*/ 26 w 62"/>
                  <a:gd name="T29" fmla="*/ 27 h 63"/>
                  <a:gd name="T30" fmla="*/ 24 w 62"/>
                  <a:gd name="T31" fmla="*/ 31 h 63"/>
                  <a:gd name="T32" fmla="*/ 22 w 62"/>
                  <a:gd name="T33" fmla="*/ 34 h 63"/>
                  <a:gd name="T34" fmla="*/ 20 w 62"/>
                  <a:gd name="T35" fmla="*/ 37 h 63"/>
                  <a:gd name="T36" fmla="*/ 19 w 62"/>
                  <a:gd name="T37" fmla="*/ 39 h 63"/>
                  <a:gd name="T38" fmla="*/ 17 w 62"/>
                  <a:gd name="T39" fmla="*/ 41 h 63"/>
                  <a:gd name="T40" fmla="*/ 15 w 62"/>
                  <a:gd name="T41" fmla="*/ 44 h 63"/>
                  <a:gd name="T42" fmla="*/ 13 w 62"/>
                  <a:gd name="T43" fmla="*/ 46 h 63"/>
                  <a:gd name="T44" fmla="*/ 11 w 62"/>
                  <a:gd name="T45" fmla="*/ 49 h 63"/>
                  <a:gd name="T46" fmla="*/ 9 w 62"/>
                  <a:gd name="T47" fmla="*/ 52 h 63"/>
                  <a:gd name="T48" fmla="*/ 6 w 62"/>
                  <a:gd name="T49" fmla="*/ 54 h 63"/>
                  <a:gd name="T50" fmla="*/ 4 w 62"/>
                  <a:gd name="T51" fmla="*/ 56 h 63"/>
                  <a:gd name="T52" fmla="*/ 2 w 62"/>
                  <a:gd name="T53" fmla="*/ 58 h 63"/>
                  <a:gd name="T54" fmla="*/ 0 w 62"/>
                  <a:gd name="T55" fmla="*/ 62 h 63"/>
                  <a:gd name="T56" fmla="*/ 0 w 62"/>
                  <a:gd name="T57" fmla="*/ 60 h 63"/>
                  <a:gd name="T58" fmla="*/ 3 w 62"/>
                  <a:gd name="T59" fmla="*/ 59 h 63"/>
                  <a:gd name="T60" fmla="*/ 5 w 62"/>
                  <a:gd name="T61" fmla="*/ 58 h 63"/>
                  <a:gd name="T62" fmla="*/ 7 w 62"/>
                  <a:gd name="T63" fmla="*/ 56 h 63"/>
                  <a:gd name="T64" fmla="*/ 9 w 62"/>
                  <a:gd name="T65" fmla="*/ 54 h 63"/>
                  <a:gd name="T66" fmla="*/ 10 w 62"/>
                  <a:gd name="T67" fmla="*/ 52 h 63"/>
                  <a:gd name="T68" fmla="*/ 13 w 62"/>
                  <a:gd name="T69" fmla="*/ 50 h 63"/>
                  <a:gd name="T70" fmla="*/ 16 w 62"/>
                  <a:gd name="T71" fmla="*/ 46 h 63"/>
                  <a:gd name="T72" fmla="*/ 19 w 62"/>
                  <a:gd name="T73" fmla="*/ 44 h 63"/>
                  <a:gd name="T74" fmla="*/ 21 w 62"/>
                  <a:gd name="T75" fmla="*/ 39 h 63"/>
                  <a:gd name="T76" fmla="*/ 24 w 62"/>
                  <a:gd name="T77" fmla="*/ 35 h 63"/>
                  <a:gd name="T78" fmla="*/ 28 w 62"/>
                  <a:gd name="T79" fmla="*/ 31 h 63"/>
                  <a:gd name="T80" fmla="*/ 30 w 62"/>
                  <a:gd name="T81" fmla="*/ 26 h 63"/>
                  <a:gd name="T82" fmla="*/ 33 w 62"/>
                  <a:gd name="T83" fmla="*/ 22 h 63"/>
                  <a:gd name="T84" fmla="*/ 36 w 62"/>
                  <a:gd name="T85" fmla="*/ 19 h 63"/>
                  <a:gd name="T86" fmla="*/ 39 w 62"/>
                  <a:gd name="T87" fmla="*/ 16 h 63"/>
                  <a:gd name="T88" fmla="*/ 41 w 62"/>
                  <a:gd name="T89" fmla="*/ 12 h 63"/>
                  <a:gd name="T90" fmla="*/ 44 w 62"/>
                  <a:gd name="T91" fmla="*/ 11 h 63"/>
                  <a:gd name="T92" fmla="*/ 46 w 62"/>
                  <a:gd name="T93" fmla="*/ 9 h 63"/>
                  <a:gd name="T94" fmla="*/ 49 w 62"/>
                  <a:gd name="T95" fmla="*/ 8 h 63"/>
                  <a:gd name="T96" fmla="*/ 51 w 62"/>
                  <a:gd name="T97" fmla="*/ 6 h 63"/>
                  <a:gd name="T98" fmla="*/ 53 w 62"/>
                  <a:gd name="T99" fmla="*/ 5 h 63"/>
                  <a:gd name="T100" fmla="*/ 56 w 62"/>
                  <a:gd name="T101" fmla="*/ 3 h 63"/>
                  <a:gd name="T102" fmla="*/ 58 w 62"/>
                  <a:gd name="T103" fmla="*/ 2 h 63"/>
                  <a:gd name="T104" fmla="*/ 60 w 62"/>
                  <a:gd name="T105" fmla="*/ 0 h 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2"/>
                  <a:gd name="T160" fmla="*/ 0 h 63"/>
                  <a:gd name="T161" fmla="*/ 62 w 62"/>
                  <a:gd name="T162" fmla="*/ 63 h 63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2" h="63">
                    <a:moveTo>
                      <a:pt x="61" y="0"/>
                    </a:moveTo>
                    <a:lnTo>
                      <a:pt x="60" y="0"/>
                    </a:lnTo>
                    <a:lnTo>
                      <a:pt x="59" y="0"/>
                    </a:lnTo>
                    <a:lnTo>
                      <a:pt x="58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6" y="1"/>
                    </a:lnTo>
                    <a:lnTo>
                      <a:pt x="55" y="1"/>
                    </a:lnTo>
                    <a:lnTo>
                      <a:pt x="54" y="1"/>
                    </a:lnTo>
                    <a:lnTo>
                      <a:pt x="53" y="2"/>
                    </a:lnTo>
                    <a:lnTo>
                      <a:pt x="52" y="2"/>
                    </a:lnTo>
                    <a:lnTo>
                      <a:pt x="51" y="2"/>
                    </a:lnTo>
                    <a:lnTo>
                      <a:pt x="51" y="3"/>
                    </a:lnTo>
                    <a:lnTo>
                      <a:pt x="50" y="3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7" y="4"/>
                    </a:lnTo>
                    <a:lnTo>
                      <a:pt x="46" y="5"/>
                    </a:lnTo>
                    <a:lnTo>
                      <a:pt x="45" y="5"/>
                    </a:lnTo>
                    <a:lnTo>
                      <a:pt x="44" y="6"/>
                    </a:lnTo>
                    <a:lnTo>
                      <a:pt x="43" y="7"/>
                    </a:lnTo>
                    <a:lnTo>
                      <a:pt x="42" y="7"/>
                    </a:lnTo>
                    <a:lnTo>
                      <a:pt x="41" y="8"/>
                    </a:lnTo>
                    <a:lnTo>
                      <a:pt x="40" y="9"/>
                    </a:lnTo>
                    <a:lnTo>
                      <a:pt x="39" y="10"/>
                    </a:lnTo>
                    <a:lnTo>
                      <a:pt x="38" y="11"/>
                    </a:lnTo>
                    <a:lnTo>
                      <a:pt x="37" y="11"/>
                    </a:lnTo>
                    <a:lnTo>
                      <a:pt x="36" y="12"/>
                    </a:lnTo>
                    <a:lnTo>
                      <a:pt x="35" y="13"/>
                    </a:lnTo>
                    <a:lnTo>
                      <a:pt x="34" y="15"/>
                    </a:lnTo>
                    <a:lnTo>
                      <a:pt x="34" y="16"/>
                    </a:lnTo>
                    <a:lnTo>
                      <a:pt x="33" y="16"/>
                    </a:lnTo>
                    <a:lnTo>
                      <a:pt x="32" y="17"/>
                    </a:lnTo>
                    <a:lnTo>
                      <a:pt x="31" y="18"/>
                    </a:lnTo>
                    <a:lnTo>
                      <a:pt x="31" y="19"/>
                    </a:lnTo>
                    <a:lnTo>
                      <a:pt x="30" y="20"/>
                    </a:lnTo>
                    <a:lnTo>
                      <a:pt x="30" y="21"/>
                    </a:lnTo>
                    <a:lnTo>
                      <a:pt x="30" y="22"/>
                    </a:lnTo>
                    <a:lnTo>
                      <a:pt x="29" y="23"/>
                    </a:lnTo>
                    <a:lnTo>
                      <a:pt x="28" y="24"/>
                    </a:lnTo>
                    <a:lnTo>
                      <a:pt x="28" y="25"/>
                    </a:lnTo>
                    <a:lnTo>
                      <a:pt x="27" y="25"/>
                    </a:lnTo>
                    <a:lnTo>
                      <a:pt x="26" y="26"/>
                    </a:lnTo>
                    <a:lnTo>
                      <a:pt x="26" y="27"/>
                    </a:lnTo>
                    <a:lnTo>
                      <a:pt x="25" y="29"/>
                    </a:lnTo>
                    <a:lnTo>
                      <a:pt x="25" y="30"/>
                    </a:lnTo>
                    <a:lnTo>
                      <a:pt x="24" y="31"/>
                    </a:lnTo>
                    <a:lnTo>
                      <a:pt x="23" y="31"/>
                    </a:lnTo>
                    <a:lnTo>
                      <a:pt x="23" y="32"/>
                    </a:lnTo>
                    <a:lnTo>
                      <a:pt x="22" y="34"/>
                    </a:lnTo>
                    <a:lnTo>
                      <a:pt x="21" y="35"/>
                    </a:lnTo>
                    <a:lnTo>
                      <a:pt x="20" y="36"/>
                    </a:lnTo>
                    <a:lnTo>
                      <a:pt x="20" y="37"/>
                    </a:lnTo>
                    <a:lnTo>
                      <a:pt x="20" y="38"/>
                    </a:lnTo>
                    <a:lnTo>
                      <a:pt x="19" y="39"/>
                    </a:lnTo>
                    <a:lnTo>
                      <a:pt x="19" y="40"/>
                    </a:lnTo>
                    <a:lnTo>
                      <a:pt x="18" y="40"/>
                    </a:lnTo>
                    <a:lnTo>
                      <a:pt x="17" y="41"/>
                    </a:lnTo>
                    <a:lnTo>
                      <a:pt x="17" y="43"/>
                    </a:lnTo>
                    <a:lnTo>
                      <a:pt x="16" y="43"/>
                    </a:lnTo>
                    <a:lnTo>
                      <a:pt x="15" y="44"/>
                    </a:lnTo>
                    <a:lnTo>
                      <a:pt x="14" y="45"/>
                    </a:lnTo>
                    <a:lnTo>
                      <a:pt x="13" y="46"/>
                    </a:lnTo>
                    <a:lnTo>
                      <a:pt x="12" y="46"/>
                    </a:lnTo>
                    <a:lnTo>
                      <a:pt x="11" y="48"/>
                    </a:lnTo>
                    <a:lnTo>
                      <a:pt x="11" y="49"/>
                    </a:lnTo>
                    <a:lnTo>
                      <a:pt x="10" y="50"/>
                    </a:lnTo>
                    <a:lnTo>
                      <a:pt x="9" y="51"/>
                    </a:lnTo>
                    <a:lnTo>
                      <a:pt x="9" y="52"/>
                    </a:lnTo>
                    <a:lnTo>
                      <a:pt x="8" y="52"/>
                    </a:lnTo>
                    <a:lnTo>
                      <a:pt x="7" y="53"/>
                    </a:lnTo>
                    <a:lnTo>
                      <a:pt x="6" y="54"/>
                    </a:lnTo>
                    <a:lnTo>
                      <a:pt x="6" y="55"/>
                    </a:lnTo>
                    <a:lnTo>
                      <a:pt x="5" y="56"/>
                    </a:lnTo>
                    <a:lnTo>
                      <a:pt x="4" y="56"/>
                    </a:lnTo>
                    <a:lnTo>
                      <a:pt x="3" y="57"/>
                    </a:lnTo>
                    <a:lnTo>
                      <a:pt x="3" y="58"/>
                    </a:lnTo>
                    <a:lnTo>
                      <a:pt x="2" y="58"/>
                    </a:lnTo>
                    <a:lnTo>
                      <a:pt x="1" y="59"/>
                    </a:lnTo>
                    <a:lnTo>
                      <a:pt x="0" y="60"/>
                    </a:lnTo>
                    <a:lnTo>
                      <a:pt x="0" y="62"/>
                    </a:lnTo>
                    <a:lnTo>
                      <a:pt x="0" y="60"/>
                    </a:lnTo>
                    <a:lnTo>
                      <a:pt x="1" y="60"/>
                    </a:lnTo>
                    <a:lnTo>
                      <a:pt x="2" y="59"/>
                    </a:lnTo>
                    <a:lnTo>
                      <a:pt x="3" y="59"/>
                    </a:lnTo>
                    <a:lnTo>
                      <a:pt x="3" y="58"/>
                    </a:lnTo>
                    <a:lnTo>
                      <a:pt x="4" y="58"/>
                    </a:lnTo>
                    <a:lnTo>
                      <a:pt x="5" y="58"/>
                    </a:lnTo>
                    <a:lnTo>
                      <a:pt x="5" y="57"/>
                    </a:lnTo>
                    <a:lnTo>
                      <a:pt x="6" y="57"/>
                    </a:lnTo>
                    <a:lnTo>
                      <a:pt x="7" y="56"/>
                    </a:lnTo>
                    <a:lnTo>
                      <a:pt x="8" y="55"/>
                    </a:lnTo>
                    <a:lnTo>
                      <a:pt x="9" y="55"/>
                    </a:lnTo>
                    <a:lnTo>
                      <a:pt x="9" y="54"/>
                    </a:lnTo>
                    <a:lnTo>
                      <a:pt x="10" y="53"/>
                    </a:lnTo>
                    <a:lnTo>
                      <a:pt x="10" y="52"/>
                    </a:lnTo>
                    <a:lnTo>
                      <a:pt x="11" y="52"/>
                    </a:lnTo>
                    <a:lnTo>
                      <a:pt x="12" y="51"/>
                    </a:lnTo>
                    <a:lnTo>
                      <a:pt x="13" y="50"/>
                    </a:lnTo>
                    <a:lnTo>
                      <a:pt x="14" y="49"/>
                    </a:lnTo>
                    <a:lnTo>
                      <a:pt x="15" y="48"/>
                    </a:lnTo>
                    <a:lnTo>
                      <a:pt x="16" y="46"/>
                    </a:lnTo>
                    <a:lnTo>
                      <a:pt x="17" y="45"/>
                    </a:lnTo>
                    <a:lnTo>
                      <a:pt x="18" y="44"/>
                    </a:lnTo>
                    <a:lnTo>
                      <a:pt x="19" y="44"/>
                    </a:lnTo>
                    <a:lnTo>
                      <a:pt x="20" y="43"/>
                    </a:lnTo>
                    <a:lnTo>
                      <a:pt x="20" y="41"/>
                    </a:lnTo>
                    <a:lnTo>
                      <a:pt x="21" y="39"/>
                    </a:lnTo>
                    <a:lnTo>
                      <a:pt x="22" y="38"/>
                    </a:lnTo>
                    <a:lnTo>
                      <a:pt x="23" y="37"/>
                    </a:lnTo>
                    <a:lnTo>
                      <a:pt x="24" y="35"/>
                    </a:lnTo>
                    <a:lnTo>
                      <a:pt x="25" y="34"/>
                    </a:lnTo>
                    <a:lnTo>
                      <a:pt x="26" y="32"/>
                    </a:lnTo>
                    <a:lnTo>
                      <a:pt x="28" y="31"/>
                    </a:lnTo>
                    <a:lnTo>
                      <a:pt x="29" y="30"/>
                    </a:lnTo>
                    <a:lnTo>
                      <a:pt x="30" y="29"/>
                    </a:lnTo>
                    <a:lnTo>
                      <a:pt x="30" y="26"/>
                    </a:lnTo>
                    <a:lnTo>
                      <a:pt x="31" y="25"/>
                    </a:lnTo>
                    <a:lnTo>
                      <a:pt x="32" y="24"/>
                    </a:lnTo>
                    <a:lnTo>
                      <a:pt x="33" y="22"/>
                    </a:lnTo>
                    <a:lnTo>
                      <a:pt x="34" y="21"/>
                    </a:lnTo>
                    <a:lnTo>
                      <a:pt x="35" y="20"/>
                    </a:lnTo>
                    <a:lnTo>
                      <a:pt x="36" y="19"/>
                    </a:lnTo>
                    <a:lnTo>
                      <a:pt x="37" y="18"/>
                    </a:lnTo>
                    <a:lnTo>
                      <a:pt x="38" y="17"/>
                    </a:lnTo>
                    <a:lnTo>
                      <a:pt x="39" y="16"/>
                    </a:lnTo>
                    <a:lnTo>
                      <a:pt x="40" y="15"/>
                    </a:lnTo>
                    <a:lnTo>
                      <a:pt x="41" y="13"/>
                    </a:lnTo>
                    <a:lnTo>
                      <a:pt x="41" y="12"/>
                    </a:lnTo>
                    <a:lnTo>
                      <a:pt x="42" y="12"/>
                    </a:lnTo>
                    <a:lnTo>
                      <a:pt x="43" y="11"/>
                    </a:lnTo>
                    <a:lnTo>
                      <a:pt x="44" y="11"/>
                    </a:lnTo>
                    <a:lnTo>
                      <a:pt x="44" y="10"/>
                    </a:lnTo>
                    <a:lnTo>
                      <a:pt x="45" y="10"/>
                    </a:lnTo>
                    <a:lnTo>
                      <a:pt x="46" y="9"/>
                    </a:lnTo>
                    <a:lnTo>
                      <a:pt x="47" y="9"/>
                    </a:lnTo>
                    <a:lnTo>
                      <a:pt x="48" y="9"/>
                    </a:lnTo>
                    <a:lnTo>
                      <a:pt x="49" y="8"/>
                    </a:lnTo>
                    <a:lnTo>
                      <a:pt x="50" y="7"/>
                    </a:lnTo>
                    <a:lnTo>
                      <a:pt x="51" y="7"/>
                    </a:lnTo>
                    <a:lnTo>
                      <a:pt x="51" y="6"/>
                    </a:lnTo>
                    <a:lnTo>
                      <a:pt x="52" y="6"/>
                    </a:lnTo>
                    <a:lnTo>
                      <a:pt x="52" y="5"/>
                    </a:lnTo>
                    <a:lnTo>
                      <a:pt x="53" y="5"/>
                    </a:lnTo>
                    <a:lnTo>
                      <a:pt x="54" y="4"/>
                    </a:lnTo>
                    <a:lnTo>
                      <a:pt x="55" y="3"/>
                    </a:lnTo>
                    <a:lnTo>
                      <a:pt x="56" y="3"/>
                    </a:lnTo>
                    <a:lnTo>
                      <a:pt x="56" y="2"/>
                    </a:lnTo>
                    <a:lnTo>
                      <a:pt x="57" y="2"/>
                    </a:lnTo>
                    <a:lnTo>
                      <a:pt x="58" y="2"/>
                    </a:lnTo>
                    <a:lnTo>
                      <a:pt x="58" y="1"/>
                    </a:lnTo>
                    <a:lnTo>
                      <a:pt x="59" y="1"/>
                    </a:lnTo>
                    <a:lnTo>
                      <a:pt x="60" y="0"/>
                    </a:lnTo>
                    <a:lnTo>
                      <a:pt x="61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78" name="Freeform 266"/>
              <p:cNvSpPr>
                <a:spLocks/>
              </p:cNvSpPr>
              <p:nvPr/>
            </p:nvSpPr>
            <p:spPr bwMode="auto">
              <a:xfrm>
                <a:off x="2987" y="2286"/>
                <a:ext cx="145" cy="73"/>
              </a:xfrm>
              <a:custGeom>
                <a:avLst/>
                <a:gdLst>
                  <a:gd name="T0" fmla="*/ 0 w 111"/>
                  <a:gd name="T1" fmla="*/ 42 h 43"/>
                  <a:gd name="T2" fmla="*/ 1 w 111"/>
                  <a:gd name="T3" fmla="*/ 40 h 43"/>
                  <a:gd name="T4" fmla="*/ 3 w 111"/>
                  <a:gd name="T5" fmla="*/ 40 h 43"/>
                  <a:gd name="T6" fmla="*/ 5 w 111"/>
                  <a:gd name="T7" fmla="*/ 40 h 43"/>
                  <a:gd name="T8" fmla="*/ 7 w 111"/>
                  <a:gd name="T9" fmla="*/ 40 h 43"/>
                  <a:gd name="T10" fmla="*/ 10 w 111"/>
                  <a:gd name="T11" fmla="*/ 39 h 43"/>
                  <a:gd name="T12" fmla="*/ 12 w 111"/>
                  <a:gd name="T13" fmla="*/ 39 h 43"/>
                  <a:gd name="T14" fmla="*/ 15 w 111"/>
                  <a:gd name="T15" fmla="*/ 39 h 43"/>
                  <a:gd name="T16" fmla="*/ 19 w 111"/>
                  <a:gd name="T17" fmla="*/ 39 h 43"/>
                  <a:gd name="T18" fmla="*/ 22 w 111"/>
                  <a:gd name="T19" fmla="*/ 38 h 43"/>
                  <a:gd name="T20" fmla="*/ 25 w 111"/>
                  <a:gd name="T21" fmla="*/ 38 h 43"/>
                  <a:gd name="T22" fmla="*/ 29 w 111"/>
                  <a:gd name="T23" fmla="*/ 36 h 43"/>
                  <a:gd name="T24" fmla="*/ 33 w 111"/>
                  <a:gd name="T25" fmla="*/ 35 h 43"/>
                  <a:gd name="T26" fmla="*/ 36 w 111"/>
                  <a:gd name="T27" fmla="*/ 35 h 43"/>
                  <a:gd name="T28" fmla="*/ 40 w 111"/>
                  <a:gd name="T29" fmla="*/ 34 h 43"/>
                  <a:gd name="T30" fmla="*/ 44 w 111"/>
                  <a:gd name="T31" fmla="*/ 33 h 43"/>
                  <a:gd name="T32" fmla="*/ 47 w 111"/>
                  <a:gd name="T33" fmla="*/ 32 h 43"/>
                  <a:gd name="T34" fmla="*/ 52 w 111"/>
                  <a:gd name="T35" fmla="*/ 30 h 43"/>
                  <a:gd name="T36" fmla="*/ 56 w 111"/>
                  <a:gd name="T37" fmla="*/ 28 h 43"/>
                  <a:gd name="T38" fmla="*/ 61 w 111"/>
                  <a:gd name="T39" fmla="*/ 26 h 43"/>
                  <a:gd name="T40" fmla="*/ 65 w 111"/>
                  <a:gd name="T41" fmla="*/ 24 h 43"/>
                  <a:gd name="T42" fmla="*/ 69 w 111"/>
                  <a:gd name="T43" fmla="*/ 22 h 43"/>
                  <a:gd name="T44" fmla="*/ 74 w 111"/>
                  <a:gd name="T45" fmla="*/ 20 h 43"/>
                  <a:gd name="T46" fmla="*/ 77 w 111"/>
                  <a:gd name="T47" fmla="*/ 18 h 43"/>
                  <a:gd name="T48" fmla="*/ 82 w 111"/>
                  <a:gd name="T49" fmla="*/ 17 h 43"/>
                  <a:gd name="T50" fmla="*/ 85 w 111"/>
                  <a:gd name="T51" fmla="*/ 14 h 43"/>
                  <a:gd name="T52" fmla="*/ 88 w 111"/>
                  <a:gd name="T53" fmla="*/ 13 h 43"/>
                  <a:gd name="T54" fmla="*/ 90 w 111"/>
                  <a:gd name="T55" fmla="*/ 11 h 43"/>
                  <a:gd name="T56" fmla="*/ 92 w 111"/>
                  <a:gd name="T57" fmla="*/ 10 h 43"/>
                  <a:gd name="T58" fmla="*/ 94 w 111"/>
                  <a:gd name="T59" fmla="*/ 10 h 43"/>
                  <a:gd name="T60" fmla="*/ 110 w 111"/>
                  <a:gd name="T61" fmla="*/ 0 h 43"/>
                  <a:gd name="T62" fmla="*/ 108 w 111"/>
                  <a:gd name="T63" fmla="*/ 1 h 43"/>
                  <a:gd name="T64" fmla="*/ 106 w 111"/>
                  <a:gd name="T65" fmla="*/ 1 h 43"/>
                  <a:gd name="T66" fmla="*/ 105 w 111"/>
                  <a:gd name="T67" fmla="*/ 3 h 43"/>
                  <a:gd name="T68" fmla="*/ 103 w 111"/>
                  <a:gd name="T69" fmla="*/ 5 h 43"/>
                  <a:gd name="T70" fmla="*/ 100 w 111"/>
                  <a:gd name="T71" fmla="*/ 7 h 43"/>
                  <a:gd name="T72" fmla="*/ 99 w 111"/>
                  <a:gd name="T73" fmla="*/ 9 h 43"/>
                  <a:gd name="T74" fmla="*/ 97 w 111"/>
                  <a:gd name="T75" fmla="*/ 11 h 43"/>
                  <a:gd name="T76" fmla="*/ 94 w 111"/>
                  <a:gd name="T77" fmla="*/ 14 h 43"/>
                  <a:gd name="T78" fmla="*/ 92 w 111"/>
                  <a:gd name="T79" fmla="*/ 14 h 43"/>
                  <a:gd name="T80" fmla="*/ 89 w 111"/>
                  <a:gd name="T81" fmla="*/ 17 h 43"/>
                  <a:gd name="T82" fmla="*/ 88 w 111"/>
                  <a:gd name="T83" fmla="*/ 19 h 43"/>
                  <a:gd name="T84" fmla="*/ 86 w 111"/>
                  <a:gd name="T85" fmla="*/ 20 h 43"/>
                  <a:gd name="T86" fmla="*/ 84 w 111"/>
                  <a:gd name="T87" fmla="*/ 21 h 43"/>
                  <a:gd name="T88" fmla="*/ 82 w 111"/>
                  <a:gd name="T89" fmla="*/ 22 h 43"/>
                  <a:gd name="T90" fmla="*/ 80 w 111"/>
                  <a:gd name="T91" fmla="*/ 23 h 43"/>
                  <a:gd name="T92" fmla="*/ 78 w 111"/>
                  <a:gd name="T93" fmla="*/ 24 h 43"/>
                  <a:gd name="T94" fmla="*/ 77 w 111"/>
                  <a:gd name="T95" fmla="*/ 26 h 43"/>
                  <a:gd name="T96" fmla="*/ 75 w 111"/>
                  <a:gd name="T97" fmla="*/ 26 h 43"/>
                  <a:gd name="T98" fmla="*/ 72 w 111"/>
                  <a:gd name="T99" fmla="*/ 27 h 43"/>
                  <a:gd name="T100" fmla="*/ 70 w 111"/>
                  <a:gd name="T101" fmla="*/ 28 h 43"/>
                  <a:gd name="T102" fmla="*/ 67 w 111"/>
                  <a:gd name="T103" fmla="*/ 30 h 43"/>
                  <a:gd name="T104" fmla="*/ 66 w 111"/>
                  <a:gd name="T105" fmla="*/ 31 h 43"/>
                  <a:gd name="T106" fmla="*/ 64 w 111"/>
                  <a:gd name="T107" fmla="*/ 32 h 43"/>
                  <a:gd name="T108" fmla="*/ 62 w 111"/>
                  <a:gd name="T109" fmla="*/ 33 h 43"/>
                  <a:gd name="T110" fmla="*/ 60 w 111"/>
                  <a:gd name="T111" fmla="*/ 34 h 43"/>
                  <a:gd name="T112" fmla="*/ 58 w 111"/>
                  <a:gd name="T113" fmla="*/ 34 h 43"/>
                  <a:gd name="T114" fmla="*/ 56 w 111"/>
                  <a:gd name="T115" fmla="*/ 35 h 43"/>
                  <a:gd name="T116" fmla="*/ 78 w 111"/>
                  <a:gd name="T117" fmla="*/ 34 h 43"/>
                  <a:gd name="T118" fmla="*/ 0 w 111"/>
                  <a:gd name="T119" fmla="*/ 42 h 4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11"/>
                  <a:gd name="T181" fmla="*/ 0 h 43"/>
                  <a:gd name="T182" fmla="*/ 111 w 111"/>
                  <a:gd name="T183" fmla="*/ 43 h 43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11" h="43">
                    <a:moveTo>
                      <a:pt x="0" y="42"/>
                    </a:moveTo>
                    <a:lnTo>
                      <a:pt x="0" y="42"/>
                    </a:lnTo>
                    <a:lnTo>
                      <a:pt x="0" y="40"/>
                    </a:lnTo>
                    <a:lnTo>
                      <a:pt x="1" y="40"/>
                    </a:lnTo>
                    <a:lnTo>
                      <a:pt x="2" y="40"/>
                    </a:lnTo>
                    <a:lnTo>
                      <a:pt x="3" y="40"/>
                    </a:lnTo>
                    <a:lnTo>
                      <a:pt x="4" y="40"/>
                    </a:lnTo>
                    <a:lnTo>
                      <a:pt x="5" y="40"/>
                    </a:lnTo>
                    <a:lnTo>
                      <a:pt x="6" y="40"/>
                    </a:lnTo>
                    <a:lnTo>
                      <a:pt x="7" y="40"/>
                    </a:lnTo>
                    <a:lnTo>
                      <a:pt x="9" y="39"/>
                    </a:lnTo>
                    <a:lnTo>
                      <a:pt x="10" y="39"/>
                    </a:lnTo>
                    <a:lnTo>
                      <a:pt x="11" y="39"/>
                    </a:lnTo>
                    <a:lnTo>
                      <a:pt x="12" y="39"/>
                    </a:lnTo>
                    <a:lnTo>
                      <a:pt x="13" y="39"/>
                    </a:lnTo>
                    <a:lnTo>
                      <a:pt x="15" y="39"/>
                    </a:lnTo>
                    <a:lnTo>
                      <a:pt x="17" y="39"/>
                    </a:lnTo>
                    <a:lnTo>
                      <a:pt x="19" y="39"/>
                    </a:lnTo>
                    <a:lnTo>
                      <a:pt x="20" y="39"/>
                    </a:lnTo>
                    <a:lnTo>
                      <a:pt x="22" y="38"/>
                    </a:lnTo>
                    <a:lnTo>
                      <a:pt x="23" y="38"/>
                    </a:lnTo>
                    <a:lnTo>
                      <a:pt x="25" y="38"/>
                    </a:lnTo>
                    <a:lnTo>
                      <a:pt x="27" y="36"/>
                    </a:lnTo>
                    <a:lnTo>
                      <a:pt x="29" y="36"/>
                    </a:lnTo>
                    <a:lnTo>
                      <a:pt x="31" y="36"/>
                    </a:lnTo>
                    <a:lnTo>
                      <a:pt x="33" y="35"/>
                    </a:lnTo>
                    <a:lnTo>
                      <a:pt x="34" y="35"/>
                    </a:lnTo>
                    <a:lnTo>
                      <a:pt x="36" y="35"/>
                    </a:lnTo>
                    <a:lnTo>
                      <a:pt x="38" y="34"/>
                    </a:lnTo>
                    <a:lnTo>
                      <a:pt x="40" y="34"/>
                    </a:lnTo>
                    <a:lnTo>
                      <a:pt x="42" y="34"/>
                    </a:lnTo>
                    <a:lnTo>
                      <a:pt x="44" y="33"/>
                    </a:lnTo>
                    <a:lnTo>
                      <a:pt x="45" y="33"/>
                    </a:lnTo>
                    <a:lnTo>
                      <a:pt x="47" y="32"/>
                    </a:lnTo>
                    <a:lnTo>
                      <a:pt x="49" y="31"/>
                    </a:lnTo>
                    <a:lnTo>
                      <a:pt x="52" y="30"/>
                    </a:lnTo>
                    <a:lnTo>
                      <a:pt x="54" y="30"/>
                    </a:lnTo>
                    <a:lnTo>
                      <a:pt x="56" y="28"/>
                    </a:lnTo>
                    <a:lnTo>
                      <a:pt x="58" y="27"/>
                    </a:lnTo>
                    <a:lnTo>
                      <a:pt x="61" y="26"/>
                    </a:lnTo>
                    <a:lnTo>
                      <a:pt x="63" y="26"/>
                    </a:lnTo>
                    <a:lnTo>
                      <a:pt x="65" y="24"/>
                    </a:lnTo>
                    <a:lnTo>
                      <a:pt x="67" y="23"/>
                    </a:lnTo>
                    <a:lnTo>
                      <a:pt x="69" y="22"/>
                    </a:lnTo>
                    <a:lnTo>
                      <a:pt x="72" y="21"/>
                    </a:lnTo>
                    <a:lnTo>
                      <a:pt x="74" y="20"/>
                    </a:lnTo>
                    <a:lnTo>
                      <a:pt x="76" y="19"/>
                    </a:lnTo>
                    <a:lnTo>
                      <a:pt x="77" y="18"/>
                    </a:lnTo>
                    <a:lnTo>
                      <a:pt x="80" y="17"/>
                    </a:lnTo>
                    <a:lnTo>
                      <a:pt x="82" y="17"/>
                    </a:lnTo>
                    <a:lnTo>
                      <a:pt x="83" y="15"/>
                    </a:lnTo>
                    <a:lnTo>
                      <a:pt x="85" y="14"/>
                    </a:lnTo>
                    <a:lnTo>
                      <a:pt x="87" y="14"/>
                    </a:lnTo>
                    <a:lnTo>
                      <a:pt x="88" y="13"/>
                    </a:lnTo>
                    <a:lnTo>
                      <a:pt x="89" y="13"/>
                    </a:lnTo>
                    <a:lnTo>
                      <a:pt x="90" y="11"/>
                    </a:lnTo>
                    <a:lnTo>
                      <a:pt x="91" y="11"/>
                    </a:lnTo>
                    <a:lnTo>
                      <a:pt x="92" y="10"/>
                    </a:lnTo>
                    <a:lnTo>
                      <a:pt x="93" y="10"/>
                    </a:lnTo>
                    <a:lnTo>
                      <a:pt x="94" y="10"/>
                    </a:lnTo>
                    <a:lnTo>
                      <a:pt x="94" y="9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8" y="1"/>
                    </a:lnTo>
                    <a:lnTo>
                      <a:pt x="107" y="1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3"/>
                    </a:lnTo>
                    <a:lnTo>
                      <a:pt x="104" y="5"/>
                    </a:lnTo>
                    <a:lnTo>
                      <a:pt x="103" y="5"/>
                    </a:lnTo>
                    <a:lnTo>
                      <a:pt x="102" y="6"/>
                    </a:lnTo>
                    <a:lnTo>
                      <a:pt x="100" y="7"/>
                    </a:lnTo>
                    <a:lnTo>
                      <a:pt x="99" y="8"/>
                    </a:lnTo>
                    <a:lnTo>
                      <a:pt x="99" y="9"/>
                    </a:lnTo>
                    <a:lnTo>
                      <a:pt x="98" y="10"/>
                    </a:lnTo>
                    <a:lnTo>
                      <a:pt x="97" y="11"/>
                    </a:lnTo>
                    <a:lnTo>
                      <a:pt x="95" y="13"/>
                    </a:lnTo>
                    <a:lnTo>
                      <a:pt x="94" y="14"/>
                    </a:lnTo>
                    <a:lnTo>
                      <a:pt x="93" y="14"/>
                    </a:lnTo>
                    <a:lnTo>
                      <a:pt x="92" y="14"/>
                    </a:lnTo>
                    <a:lnTo>
                      <a:pt x="90" y="15"/>
                    </a:lnTo>
                    <a:lnTo>
                      <a:pt x="89" y="17"/>
                    </a:lnTo>
                    <a:lnTo>
                      <a:pt x="88" y="18"/>
                    </a:lnTo>
                    <a:lnTo>
                      <a:pt x="88" y="19"/>
                    </a:lnTo>
                    <a:lnTo>
                      <a:pt x="87" y="19"/>
                    </a:lnTo>
                    <a:lnTo>
                      <a:pt x="86" y="20"/>
                    </a:lnTo>
                    <a:lnTo>
                      <a:pt x="85" y="21"/>
                    </a:lnTo>
                    <a:lnTo>
                      <a:pt x="84" y="21"/>
                    </a:lnTo>
                    <a:lnTo>
                      <a:pt x="83" y="21"/>
                    </a:lnTo>
                    <a:lnTo>
                      <a:pt x="82" y="22"/>
                    </a:lnTo>
                    <a:lnTo>
                      <a:pt x="81" y="22"/>
                    </a:lnTo>
                    <a:lnTo>
                      <a:pt x="80" y="23"/>
                    </a:lnTo>
                    <a:lnTo>
                      <a:pt x="79" y="23"/>
                    </a:lnTo>
                    <a:lnTo>
                      <a:pt x="78" y="24"/>
                    </a:lnTo>
                    <a:lnTo>
                      <a:pt x="77" y="24"/>
                    </a:lnTo>
                    <a:lnTo>
                      <a:pt x="77" y="26"/>
                    </a:lnTo>
                    <a:lnTo>
                      <a:pt x="76" y="26"/>
                    </a:lnTo>
                    <a:lnTo>
                      <a:pt x="75" y="26"/>
                    </a:lnTo>
                    <a:lnTo>
                      <a:pt x="73" y="26"/>
                    </a:lnTo>
                    <a:lnTo>
                      <a:pt x="72" y="27"/>
                    </a:lnTo>
                    <a:lnTo>
                      <a:pt x="71" y="27"/>
                    </a:lnTo>
                    <a:lnTo>
                      <a:pt x="70" y="28"/>
                    </a:lnTo>
                    <a:lnTo>
                      <a:pt x="69" y="28"/>
                    </a:lnTo>
                    <a:lnTo>
                      <a:pt x="67" y="30"/>
                    </a:lnTo>
                    <a:lnTo>
                      <a:pt x="66" y="30"/>
                    </a:lnTo>
                    <a:lnTo>
                      <a:pt x="66" y="31"/>
                    </a:lnTo>
                    <a:lnTo>
                      <a:pt x="65" y="31"/>
                    </a:lnTo>
                    <a:lnTo>
                      <a:pt x="64" y="32"/>
                    </a:lnTo>
                    <a:lnTo>
                      <a:pt x="63" y="32"/>
                    </a:lnTo>
                    <a:lnTo>
                      <a:pt x="62" y="33"/>
                    </a:lnTo>
                    <a:lnTo>
                      <a:pt x="61" y="33"/>
                    </a:lnTo>
                    <a:lnTo>
                      <a:pt x="60" y="34"/>
                    </a:lnTo>
                    <a:lnTo>
                      <a:pt x="59" y="34"/>
                    </a:lnTo>
                    <a:lnTo>
                      <a:pt x="58" y="34"/>
                    </a:lnTo>
                    <a:lnTo>
                      <a:pt x="57" y="35"/>
                    </a:lnTo>
                    <a:lnTo>
                      <a:pt x="56" y="35"/>
                    </a:lnTo>
                    <a:lnTo>
                      <a:pt x="55" y="36"/>
                    </a:lnTo>
                    <a:lnTo>
                      <a:pt x="78" y="34"/>
                    </a:lnTo>
                    <a:lnTo>
                      <a:pt x="56" y="39"/>
                    </a:lnTo>
                    <a:lnTo>
                      <a:pt x="0" y="42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79" name="Freeform 267"/>
              <p:cNvSpPr>
                <a:spLocks/>
              </p:cNvSpPr>
              <p:nvPr/>
            </p:nvSpPr>
            <p:spPr bwMode="auto">
              <a:xfrm>
                <a:off x="3245" y="2156"/>
                <a:ext cx="38" cy="116"/>
              </a:xfrm>
              <a:custGeom>
                <a:avLst/>
                <a:gdLst>
                  <a:gd name="T0" fmla="*/ 27 w 30"/>
                  <a:gd name="T1" fmla="*/ 0 h 69"/>
                  <a:gd name="T2" fmla="*/ 24 w 30"/>
                  <a:gd name="T3" fmla="*/ 1 h 69"/>
                  <a:gd name="T4" fmla="*/ 21 w 30"/>
                  <a:gd name="T5" fmla="*/ 2 h 69"/>
                  <a:gd name="T6" fmla="*/ 19 w 30"/>
                  <a:gd name="T7" fmla="*/ 4 h 69"/>
                  <a:gd name="T8" fmla="*/ 16 w 30"/>
                  <a:gd name="T9" fmla="*/ 6 h 69"/>
                  <a:gd name="T10" fmla="*/ 13 w 30"/>
                  <a:gd name="T11" fmla="*/ 8 h 69"/>
                  <a:gd name="T12" fmla="*/ 11 w 30"/>
                  <a:gd name="T13" fmla="*/ 10 h 69"/>
                  <a:gd name="T14" fmla="*/ 9 w 30"/>
                  <a:gd name="T15" fmla="*/ 12 h 69"/>
                  <a:gd name="T16" fmla="*/ 8 w 30"/>
                  <a:gd name="T17" fmla="*/ 16 h 69"/>
                  <a:gd name="T18" fmla="*/ 6 w 30"/>
                  <a:gd name="T19" fmla="*/ 18 h 69"/>
                  <a:gd name="T20" fmla="*/ 5 w 30"/>
                  <a:gd name="T21" fmla="*/ 22 h 69"/>
                  <a:gd name="T22" fmla="*/ 3 w 30"/>
                  <a:gd name="T23" fmla="*/ 25 h 69"/>
                  <a:gd name="T24" fmla="*/ 3 w 30"/>
                  <a:gd name="T25" fmla="*/ 28 h 69"/>
                  <a:gd name="T26" fmla="*/ 2 w 30"/>
                  <a:gd name="T27" fmla="*/ 31 h 69"/>
                  <a:gd name="T28" fmla="*/ 2 w 30"/>
                  <a:gd name="T29" fmla="*/ 35 h 69"/>
                  <a:gd name="T30" fmla="*/ 2 w 30"/>
                  <a:gd name="T31" fmla="*/ 38 h 69"/>
                  <a:gd name="T32" fmla="*/ 2 w 30"/>
                  <a:gd name="T33" fmla="*/ 41 h 69"/>
                  <a:gd name="T34" fmla="*/ 2 w 30"/>
                  <a:gd name="T35" fmla="*/ 44 h 69"/>
                  <a:gd name="T36" fmla="*/ 1 w 30"/>
                  <a:gd name="T37" fmla="*/ 47 h 69"/>
                  <a:gd name="T38" fmla="*/ 1 w 30"/>
                  <a:gd name="T39" fmla="*/ 52 h 69"/>
                  <a:gd name="T40" fmla="*/ 1 w 30"/>
                  <a:gd name="T41" fmla="*/ 55 h 69"/>
                  <a:gd name="T42" fmla="*/ 0 w 30"/>
                  <a:gd name="T43" fmla="*/ 58 h 69"/>
                  <a:gd name="T44" fmla="*/ 0 w 30"/>
                  <a:gd name="T45" fmla="*/ 61 h 69"/>
                  <a:gd name="T46" fmla="*/ 0 w 30"/>
                  <a:gd name="T47" fmla="*/ 65 h 69"/>
                  <a:gd name="T48" fmla="*/ 0 w 30"/>
                  <a:gd name="T49" fmla="*/ 68 h 69"/>
                  <a:gd name="T50" fmla="*/ 0 w 30"/>
                  <a:gd name="T51" fmla="*/ 65 h 69"/>
                  <a:gd name="T52" fmla="*/ 1 w 30"/>
                  <a:gd name="T53" fmla="*/ 60 h 69"/>
                  <a:gd name="T54" fmla="*/ 2 w 30"/>
                  <a:gd name="T55" fmla="*/ 55 h 69"/>
                  <a:gd name="T56" fmla="*/ 3 w 30"/>
                  <a:gd name="T57" fmla="*/ 50 h 69"/>
                  <a:gd name="T58" fmla="*/ 5 w 30"/>
                  <a:gd name="T59" fmla="*/ 43 h 69"/>
                  <a:gd name="T60" fmla="*/ 6 w 30"/>
                  <a:gd name="T61" fmla="*/ 38 h 69"/>
                  <a:gd name="T62" fmla="*/ 8 w 30"/>
                  <a:gd name="T63" fmla="*/ 31 h 69"/>
                  <a:gd name="T64" fmla="*/ 9 w 30"/>
                  <a:gd name="T65" fmla="*/ 27 h 69"/>
                  <a:gd name="T66" fmla="*/ 10 w 30"/>
                  <a:gd name="T67" fmla="*/ 23 h 69"/>
                  <a:gd name="T68" fmla="*/ 11 w 30"/>
                  <a:gd name="T69" fmla="*/ 20 h 69"/>
                  <a:gd name="T70" fmla="*/ 14 w 30"/>
                  <a:gd name="T71" fmla="*/ 17 h 69"/>
                  <a:gd name="T72" fmla="*/ 16 w 30"/>
                  <a:gd name="T73" fmla="*/ 13 h 69"/>
                  <a:gd name="T74" fmla="*/ 19 w 30"/>
                  <a:gd name="T75" fmla="*/ 11 h 69"/>
                  <a:gd name="T76" fmla="*/ 20 w 30"/>
                  <a:gd name="T77" fmla="*/ 8 h 69"/>
                  <a:gd name="T78" fmla="*/ 22 w 30"/>
                  <a:gd name="T79" fmla="*/ 6 h 69"/>
                  <a:gd name="T80" fmla="*/ 25 w 30"/>
                  <a:gd name="T81" fmla="*/ 4 h 69"/>
                  <a:gd name="T82" fmla="*/ 27 w 30"/>
                  <a:gd name="T83" fmla="*/ 2 h 6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0"/>
                  <a:gd name="T127" fmla="*/ 0 h 69"/>
                  <a:gd name="T128" fmla="*/ 30 w 30"/>
                  <a:gd name="T129" fmla="*/ 69 h 6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0" h="69">
                    <a:moveTo>
                      <a:pt x="29" y="0"/>
                    </a:moveTo>
                    <a:lnTo>
                      <a:pt x="28" y="0"/>
                    </a:lnTo>
                    <a:lnTo>
                      <a:pt x="27" y="0"/>
                    </a:lnTo>
                    <a:lnTo>
                      <a:pt x="26" y="1"/>
                    </a:lnTo>
                    <a:lnTo>
                      <a:pt x="25" y="1"/>
                    </a:lnTo>
                    <a:lnTo>
                      <a:pt x="24" y="1"/>
                    </a:lnTo>
                    <a:lnTo>
                      <a:pt x="23" y="2"/>
                    </a:lnTo>
                    <a:lnTo>
                      <a:pt x="22" y="2"/>
                    </a:lnTo>
                    <a:lnTo>
                      <a:pt x="21" y="2"/>
                    </a:lnTo>
                    <a:lnTo>
                      <a:pt x="20" y="3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18" y="5"/>
                    </a:lnTo>
                    <a:lnTo>
                      <a:pt x="17" y="5"/>
                    </a:lnTo>
                    <a:lnTo>
                      <a:pt x="16" y="6"/>
                    </a:lnTo>
                    <a:lnTo>
                      <a:pt x="15" y="6"/>
                    </a:lnTo>
                    <a:lnTo>
                      <a:pt x="14" y="7"/>
                    </a:lnTo>
                    <a:lnTo>
                      <a:pt x="13" y="8"/>
                    </a:lnTo>
                    <a:lnTo>
                      <a:pt x="12" y="8"/>
                    </a:lnTo>
                    <a:lnTo>
                      <a:pt x="11" y="9"/>
                    </a:lnTo>
                    <a:lnTo>
                      <a:pt x="11" y="10"/>
                    </a:lnTo>
                    <a:lnTo>
                      <a:pt x="10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9" y="13"/>
                    </a:lnTo>
                    <a:lnTo>
                      <a:pt x="8" y="15"/>
                    </a:lnTo>
                    <a:lnTo>
                      <a:pt x="8" y="16"/>
                    </a:lnTo>
                    <a:lnTo>
                      <a:pt x="7" y="17"/>
                    </a:lnTo>
                    <a:lnTo>
                      <a:pt x="6" y="18"/>
                    </a:lnTo>
                    <a:lnTo>
                      <a:pt x="5" y="20"/>
                    </a:lnTo>
                    <a:lnTo>
                      <a:pt x="5" y="21"/>
                    </a:lnTo>
                    <a:lnTo>
                      <a:pt x="5" y="22"/>
                    </a:lnTo>
                    <a:lnTo>
                      <a:pt x="4" y="23"/>
                    </a:lnTo>
                    <a:lnTo>
                      <a:pt x="4" y="24"/>
                    </a:lnTo>
                    <a:lnTo>
                      <a:pt x="3" y="25"/>
                    </a:lnTo>
                    <a:lnTo>
                      <a:pt x="3" y="26"/>
                    </a:lnTo>
                    <a:lnTo>
                      <a:pt x="3" y="27"/>
                    </a:lnTo>
                    <a:lnTo>
                      <a:pt x="3" y="28"/>
                    </a:lnTo>
                    <a:lnTo>
                      <a:pt x="2" y="30"/>
                    </a:lnTo>
                    <a:lnTo>
                      <a:pt x="2" y="31"/>
                    </a:lnTo>
                    <a:lnTo>
                      <a:pt x="2" y="32"/>
                    </a:lnTo>
                    <a:lnTo>
                      <a:pt x="2" y="34"/>
                    </a:lnTo>
                    <a:lnTo>
                      <a:pt x="2" y="35"/>
                    </a:lnTo>
                    <a:lnTo>
                      <a:pt x="2" y="36"/>
                    </a:lnTo>
                    <a:lnTo>
                      <a:pt x="2" y="37"/>
                    </a:lnTo>
                    <a:lnTo>
                      <a:pt x="2" y="38"/>
                    </a:lnTo>
                    <a:lnTo>
                      <a:pt x="2" y="39"/>
                    </a:lnTo>
                    <a:lnTo>
                      <a:pt x="2" y="40"/>
                    </a:lnTo>
                    <a:lnTo>
                      <a:pt x="2" y="41"/>
                    </a:lnTo>
                    <a:lnTo>
                      <a:pt x="2" y="42"/>
                    </a:lnTo>
                    <a:lnTo>
                      <a:pt x="2" y="43"/>
                    </a:lnTo>
                    <a:lnTo>
                      <a:pt x="2" y="44"/>
                    </a:lnTo>
                    <a:lnTo>
                      <a:pt x="2" y="45"/>
                    </a:lnTo>
                    <a:lnTo>
                      <a:pt x="1" y="46"/>
                    </a:lnTo>
                    <a:lnTo>
                      <a:pt x="1" y="47"/>
                    </a:lnTo>
                    <a:lnTo>
                      <a:pt x="1" y="49"/>
                    </a:lnTo>
                    <a:lnTo>
                      <a:pt x="1" y="50"/>
                    </a:lnTo>
                    <a:lnTo>
                      <a:pt x="1" y="52"/>
                    </a:lnTo>
                    <a:lnTo>
                      <a:pt x="1" y="53"/>
                    </a:lnTo>
                    <a:lnTo>
                      <a:pt x="1" y="54"/>
                    </a:lnTo>
                    <a:lnTo>
                      <a:pt x="1" y="55"/>
                    </a:lnTo>
                    <a:lnTo>
                      <a:pt x="1" y="56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0" y="59"/>
                    </a:lnTo>
                    <a:lnTo>
                      <a:pt x="0" y="60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5"/>
                    </a:lnTo>
                    <a:lnTo>
                      <a:pt x="0" y="66"/>
                    </a:lnTo>
                    <a:lnTo>
                      <a:pt x="0" y="68"/>
                    </a:lnTo>
                    <a:lnTo>
                      <a:pt x="0" y="66"/>
                    </a:lnTo>
                    <a:lnTo>
                      <a:pt x="0" y="65"/>
                    </a:lnTo>
                    <a:lnTo>
                      <a:pt x="0" y="62"/>
                    </a:lnTo>
                    <a:lnTo>
                      <a:pt x="1" y="61"/>
                    </a:lnTo>
                    <a:lnTo>
                      <a:pt x="1" y="60"/>
                    </a:lnTo>
                    <a:lnTo>
                      <a:pt x="1" y="58"/>
                    </a:lnTo>
                    <a:lnTo>
                      <a:pt x="2" y="57"/>
                    </a:lnTo>
                    <a:lnTo>
                      <a:pt x="2" y="55"/>
                    </a:lnTo>
                    <a:lnTo>
                      <a:pt x="3" y="53"/>
                    </a:lnTo>
                    <a:lnTo>
                      <a:pt x="3" y="52"/>
                    </a:lnTo>
                    <a:lnTo>
                      <a:pt x="3" y="50"/>
                    </a:lnTo>
                    <a:lnTo>
                      <a:pt x="4" y="47"/>
                    </a:lnTo>
                    <a:lnTo>
                      <a:pt x="4" y="45"/>
                    </a:lnTo>
                    <a:lnTo>
                      <a:pt x="5" y="43"/>
                    </a:lnTo>
                    <a:lnTo>
                      <a:pt x="5" y="41"/>
                    </a:lnTo>
                    <a:lnTo>
                      <a:pt x="6" y="40"/>
                    </a:lnTo>
                    <a:lnTo>
                      <a:pt x="6" y="38"/>
                    </a:lnTo>
                    <a:lnTo>
                      <a:pt x="7" y="36"/>
                    </a:lnTo>
                    <a:lnTo>
                      <a:pt x="7" y="34"/>
                    </a:lnTo>
                    <a:lnTo>
                      <a:pt x="8" y="31"/>
                    </a:lnTo>
                    <a:lnTo>
                      <a:pt x="8" y="30"/>
                    </a:lnTo>
                    <a:lnTo>
                      <a:pt x="9" y="28"/>
                    </a:lnTo>
                    <a:lnTo>
                      <a:pt x="9" y="27"/>
                    </a:lnTo>
                    <a:lnTo>
                      <a:pt x="9" y="25"/>
                    </a:lnTo>
                    <a:lnTo>
                      <a:pt x="9" y="24"/>
                    </a:lnTo>
                    <a:lnTo>
                      <a:pt x="10" y="23"/>
                    </a:lnTo>
                    <a:lnTo>
                      <a:pt x="10" y="22"/>
                    </a:lnTo>
                    <a:lnTo>
                      <a:pt x="11" y="21"/>
                    </a:lnTo>
                    <a:lnTo>
                      <a:pt x="11" y="20"/>
                    </a:lnTo>
                    <a:lnTo>
                      <a:pt x="12" y="18"/>
                    </a:lnTo>
                    <a:lnTo>
                      <a:pt x="13" y="17"/>
                    </a:lnTo>
                    <a:lnTo>
                      <a:pt x="14" y="17"/>
                    </a:lnTo>
                    <a:lnTo>
                      <a:pt x="15" y="16"/>
                    </a:lnTo>
                    <a:lnTo>
                      <a:pt x="15" y="15"/>
                    </a:lnTo>
                    <a:lnTo>
                      <a:pt x="16" y="13"/>
                    </a:lnTo>
                    <a:lnTo>
                      <a:pt x="17" y="12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19" y="10"/>
                    </a:lnTo>
                    <a:lnTo>
                      <a:pt x="19" y="9"/>
                    </a:lnTo>
                    <a:lnTo>
                      <a:pt x="20" y="8"/>
                    </a:lnTo>
                    <a:lnTo>
                      <a:pt x="21" y="7"/>
                    </a:lnTo>
                    <a:lnTo>
                      <a:pt x="22" y="7"/>
                    </a:lnTo>
                    <a:lnTo>
                      <a:pt x="22" y="6"/>
                    </a:lnTo>
                    <a:lnTo>
                      <a:pt x="23" y="5"/>
                    </a:lnTo>
                    <a:lnTo>
                      <a:pt x="24" y="4"/>
                    </a:lnTo>
                    <a:lnTo>
                      <a:pt x="25" y="4"/>
                    </a:lnTo>
                    <a:lnTo>
                      <a:pt x="25" y="3"/>
                    </a:lnTo>
                    <a:lnTo>
                      <a:pt x="26" y="3"/>
                    </a:lnTo>
                    <a:lnTo>
                      <a:pt x="27" y="2"/>
                    </a:lnTo>
                    <a:lnTo>
                      <a:pt x="28" y="1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80" name="Freeform 268"/>
              <p:cNvSpPr>
                <a:spLocks/>
              </p:cNvSpPr>
              <p:nvPr/>
            </p:nvSpPr>
            <p:spPr bwMode="auto">
              <a:xfrm>
                <a:off x="3180" y="2236"/>
                <a:ext cx="47" cy="37"/>
              </a:xfrm>
              <a:custGeom>
                <a:avLst/>
                <a:gdLst>
                  <a:gd name="T0" fmla="*/ 35 w 37"/>
                  <a:gd name="T1" fmla="*/ 0 h 22"/>
                  <a:gd name="T2" fmla="*/ 33 w 37"/>
                  <a:gd name="T3" fmla="*/ 0 h 22"/>
                  <a:gd name="T4" fmla="*/ 31 w 37"/>
                  <a:gd name="T5" fmla="*/ 0 h 22"/>
                  <a:gd name="T6" fmla="*/ 30 w 37"/>
                  <a:gd name="T7" fmla="*/ 1 h 22"/>
                  <a:gd name="T8" fmla="*/ 28 w 37"/>
                  <a:gd name="T9" fmla="*/ 1 h 22"/>
                  <a:gd name="T10" fmla="*/ 26 w 37"/>
                  <a:gd name="T11" fmla="*/ 2 h 22"/>
                  <a:gd name="T12" fmla="*/ 24 w 37"/>
                  <a:gd name="T13" fmla="*/ 3 h 22"/>
                  <a:gd name="T14" fmla="*/ 24 w 37"/>
                  <a:gd name="T15" fmla="*/ 4 h 22"/>
                  <a:gd name="T16" fmla="*/ 23 w 37"/>
                  <a:gd name="T17" fmla="*/ 5 h 22"/>
                  <a:gd name="T18" fmla="*/ 21 w 37"/>
                  <a:gd name="T19" fmla="*/ 6 h 22"/>
                  <a:gd name="T20" fmla="*/ 19 w 37"/>
                  <a:gd name="T21" fmla="*/ 7 h 22"/>
                  <a:gd name="T22" fmla="*/ 17 w 37"/>
                  <a:gd name="T23" fmla="*/ 8 h 22"/>
                  <a:gd name="T24" fmla="*/ 15 w 37"/>
                  <a:gd name="T25" fmla="*/ 10 h 22"/>
                  <a:gd name="T26" fmla="*/ 12 w 37"/>
                  <a:gd name="T27" fmla="*/ 11 h 22"/>
                  <a:gd name="T28" fmla="*/ 11 w 37"/>
                  <a:gd name="T29" fmla="*/ 13 h 22"/>
                  <a:gd name="T30" fmla="*/ 9 w 37"/>
                  <a:gd name="T31" fmla="*/ 14 h 22"/>
                  <a:gd name="T32" fmla="*/ 7 w 37"/>
                  <a:gd name="T33" fmla="*/ 16 h 22"/>
                  <a:gd name="T34" fmla="*/ 5 w 37"/>
                  <a:gd name="T35" fmla="*/ 18 h 22"/>
                  <a:gd name="T36" fmla="*/ 3 w 37"/>
                  <a:gd name="T37" fmla="*/ 18 h 22"/>
                  <a:gd name="T38" fmla="*/ 1 w 37"/>
                  <a:gd name="T39" fmla="*/ 19 h 22"/>
                  <a:gd name="T40" fmla="*/ 0 w 37"/>
                  <a:gd name="T41" fmla="*/ 21 h 22"/>
                  <a:gd name="T42" fmla="*/ 0 w 37"/>
                  <a:gd name="T43" fmla="*/ 21 h 22"/>
                  <a:gd name="T44" fmla="*/ 2 w 37"/>
                  <a:gd name="T45" fmla="*/ 19 h 22"/>
                  <a:gd name="T46" fmla="*/ 4 w 37"/>
                  <a:gd name="T47" fmla="*/ 19 h 22"/>
                  <a:gd name="T48" fmla="*/ 7 w 37"/>
                  <a:gd name="T49" fmla="*/ 18 h 22"/>
                  <a:gd name="T50" fmla="*/ 9 w 37"/>
                  <a:gd name="T51" fmla="*/ 18 h 22"/>
                  <a:gd name="T52" fmla="*/ 12 w 37"/>
                  <a:gd name="T53" fmla="*/ 18 h 22"/>
                  <a:gd name="T54" fmla="*/ 14 w 37"/>
                  <a:gd name="T55" fmla="*/ 17 h 22"/>
                  <a:gd name="T56" fmla="*/ 17 w 37"/>
                  <a:gd name="T57" fmla="*/ 16 h 22"/>
                  <a:gd name="T58" fmla="*/ 20 w 37"/>
                  <a:gd name="T59" fmla="*/ 14 h 22"/>
                  <a:gd name="T60" fmla="*/ 23 w 37"/>
                  <a:gd name="T61" fmla="*/ 12 h 22"/>
                  <a:gd name="T62" fmla="*/ 24 w 37"/>
                  <a:gd name="T63" fmla="*/ 11 h 22"/>
                  <a:gd name="T64" fmla="*/ 27 w 37"/>
                  <a:gd name="T65" fmla="*/ 10 h 22"/>
                  <a:gd name="T66" fmla="*/ 29 w 37"/>
                  <a:gd name="T67" fmla="*/ 9 h 22"/>
                  <a:gd name="T68" fmla="*/ 30 w 37"/>
                  <a:gd name="T69" fmla="*/ 8 h 22"/>
                  <a:gd name="T70" fmla="*/ 31 w 37"/>
                  <a:gd name="T71" fmla="*/ 6 h 22"/>
                  <a:gd name="T72" fmla="*/ 32 w 37"/>
                  <a:gd name="T73" fmla="*/ 5 h 22"/>
                  <a:gd name="T74" fmla="*/ 33 w 37"/>
                  <a:gd name="T75" fmla="*/ 4 h 22"/>
                  <a:gd name="T76" fmla="*/ 35 w 37"/>
                  <a:gd name="T77" fmla="*/ 2 h 22"/>
                  <a:gd name="T78" fmla="*/ 36 w 37"/>
                  <a:gd name="T79" fmla="*/ 1 h 22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7"/>
                  <a:gd name="T121" fmla="*/ 0 h 22"/>
                  <a:gd name="T122" fmla="*/ 37 w 37"/>
                  <a:gd name="T123" fmla="*/ 22 h 22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7" h="22">
                    <a:moveTo>
                      <a:pt x="36" y="0"/>
                    </a:moveTo>
                    <a:lnTo>
                      <a:pt x="35" y="0"/>
                    </a:lnTo>
                    <a:lnTo>
                      <a:pt x="34" y="0"/>
                    </a:lnTo>
                    <a:lnTo>
                      <a:pt x="33" y="0"/>
                    </a:lnTo>
                    <a:lnTo>
                      <a:pt x="32" y="0"/>
                    </a:lnTo>
                    <a:lnTo>
                      <a:pt x="31" y="0"/>
                    </a:lnTo>
                    <a:lnTo>
                      <a:pt x="31" y="1"/>
                    </a:lnTo>
                    <a:lnTo>
                      <a:pt x="30" y="1"/>
                    </a:lnTo>
                    <a:lnTo>
                      <a:pt x="29" y="1"/>
                    </a:lnTo>
                    <a:lnTo>
                      <a:pt x="28" y="1"/>
                    </a:lnTo>
                    <a:lnTo>
                      <a:pt x="27" y="2"/>
                    </a:lnTo>
                    <a:lnTo>
                      <a:pt x="26" y="2"/>
                    </a:lnTo>
                    <a:lnTo>
                      <a:pt x="25" y="3"/>
                    </a:lnTo>
                    <a:lnTo>
                      <a:pt x="24" y="3"/>
                    </a:lnTo>
                    <a:lnTo>
                      <a:pt x="24" y="4"/>
                    </a:lnTo>
                    <a:lnTo>
                      <a:pt x="23" y="4"/>
                    </a:lnTo>
                    <a:lnTo>
                      <a:pt x="23" y="5"/>
                    </a:lnTo>
                    <a:lnTo>
                      <a:pt x="22" y="5"/>
                    </a:lnTo>
                    <a:lnTo>
                      <a:pt x="21" y="6"/>
                    </a:lnTo>
                    <a:lnTo>
                      <a:pt x="20" y="6"/>
                    </a:lnTo>
                    <a:lnTo>
                      <a:pt x="19" y="7"/>
                    </a:lnTo>
                    <a:lnTo>
                      <a:pt x="18" y="8"/>
                    </a:lnTo>
                    <a:lnTo>
                      <a:pt x="17" y="8"/>
                    </a:lnTo>
                    <a:lnTo>
                      <a:pt x="16" y="9"/>
                    </a:lnTo>
                    <a:lnTo>
                      <a:pt x="15" y="10"/>
                    </a:lnTo>
                    <a:lnTo>
                      <a:pt x="14" y="10"/>
                    </a:lnTo>
                    <a:lnTo>
                      <a:pt x="12" y="11"/>
                    </a:lnTo>
                    <a:lnTo>
                      <a:pt x="12" y="12"/>
                    </a:lnTo>
                    <a:lnTo>
                      <a:pt x="11" y="13"/>
                    </a:lnTo>
                    <a:lnTo>
                      <a:pt x="10" y="13"/>
                    </a:lnTo>
                    <a:lnTo>
                      <a:pt x="9" y="14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6" y="17"/>
                    </a:lnTo>
                    <a:lnTo>
                      <a:pt x="5" y="18"/>
                    </a:lnTo>
                    <a:lnTo>
                      <a:pt x="4" y="18"/>
                    </a:lnTo>
                    <a:lnTo>
                      <a:pt x="3" y="18"/>
                    </a:lnTo>
                    <a:lnTo>
                      <a:pt x="2" y="18"/>
                    </a:lnTo>
                    <a:lnTo>
                      <a:pt x="1" y="19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1" y="21"/>
                    </a:lnTo>
                    <a:lnTo>
                      <a:pt x="2" y="19"/>
                    </a:lnTo>
                    <a:lnTo>
                      <a:pt x="3" y="19"/>
                    </a:lnTo>
                    <a:lnTo>
                      <a:pt x="4" y="19"/>
                    </a:lnTo>
                    <a:lnTo>
                      <a:pt x="5" y="19"/>
                    </a:lnTo>
                    <a:lnTo>
                      <a:pt x="7" y="18"/>
                    </a:lnTo>
                    <a:lnTo>
                      <a:pt x="8" y="18"/>
                    </a:lnTo>
                    <a:lnTo>
                      <a:pt x="9" y="18"/>
                    </a:lnTo>
                    <a:lnTo>
                      <a:pt x="11" y="18"/>
                    </a:lnTo>
                    <a:lnTo>
                      <a:pt x="12" y="18"/>
                    </a:lnTo>
                    <a:lnTo>
                      <a:pt x="12" y="17"/>
                    </a:lnTo>
                    <a:lnTo>
                      <a:pt x="14" y="17"/>
                    </a:lnTo>
                    <a:lnTo>
                      <a:pt x="15" y="16"/>
                    </a:lnTo>
                    <a:lnTo>
                      <a:pt x="17" y="16"/>
                    </a:lnTo>
                    <a:lnTo>
                      <a:pt x="18" y="14"/>
                    </a:lnTo>
                    <a:lnTo>
                      <a:pt x="20" y="14"/>
                    </a:lnTo>
                    <a:lnTo>
                      <a:pt x="21" y="13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4" y="11"/>
                    </a:lnTo>
                    <a:lnTo>
                      <a:pt x="25" y="11"/>
                    </a:lnTo>
                    <a:lnTo>
                      <a:pt x="27" y="10"/>
                    </a:lnTo>
                    <a:lnTo>
                      <a:pt x="28" y="9"/>
                    </a:lnTo>
                    <a:lnTo>
                      <a:pt x="29" y="9"/>
                    </a:lnTo>
                    <a:lnTo>
                      <a:pt x="29" y="8"/>
                    </a:lnTo>
                    <a:lnTo>
                      <a:pt x="30" y="8"/>
                    </a:lnTo>
                    <a:lnTo>
                      <a:pt x="31" y="7"/>
                    </a:lnTo>
                    <a:lnTo>
                      <a:pt x="31" y="6"/>
                    </a:lnTo>
                    <a:lnTo>
                      <a:pt x="32" y="6"/>
                    </a:lnTo>
                    <a:lnTo>
                      <a:pt x="32" y="5"/>
                    </a:lnTo>
                    <a:lnTo>
                      <a:pt x="33" y="5"/>
                    </a:lnTo>
                    <a:lnTo>
                      <a:pt x="33" y="4"/>
                    </a:lnTo>
                    <a:lnTo>
                      <a:pt x="34" y="3"/>
                    </a:lnTo>
                    <a:lnTo>
                      <a:pt x="35" y="2"/>
                    </a:lnTo>
                    <a:lnTo>
                      <a:pt x="35" y="1"/>
                    </a:lnTo>
                    <a:lnTo>
                      <a:pt x="36" y="1"/>
                    </a:lnTo>
                    <a:lnTo>
                      <a:pt x="36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81" name="Freeform 269"/>
              <p:cNvSpPr>
                <a:spLocks/>
              </p:cNvSpPr>
              <p:nvPr/>
            </p:nvSpPr>
            <p:spPr bwMode="auto">
              <a:xfrm>
                <a:off x="3140" y="2282"/>
                <a:ext cx="67" cy="28"/>
              </a:xfrm>
              <a:custGeom>
                <a:avLst/>
                <a:gdLst>
                  <a:gd name="T0" fmla="*/ 50 w 52"/>
                  <a:gd name="T1" fmla="*/ 0 h 17"/>
                  <a:gd name="T2" fmla="*/ 49 w 52"/>
                  <a:gd name="T3" fmla="*/ 1 h 17"/>
                  <a:gd name="T4" fmla="*/ 47 w 52"/>
                  <a:gd name="T5" fmla="*/ 1 h 17"/>
                  <a:gd name="T6" fmla="*/ 45 w 52"/>
                  <a:gd name="T7" fmla="*/ 1 h 17"/>
                  <a:gd name="T8" fmla="*/ 43 w 52"/>
                  <a:gd name="T9" fmla="*/ 2 h 17"/>
                  <a:gd name="T10" fmla="*/ 41 w 52"/>
                  <a:gd name="T11" fmla="*/ 2 h 17"/>
                  <a:gd name="T12" fmla="*/ 39 w 52"/>
                  <a:gd name="T13" fmla="*/ 3 h 17"/>
                  <a:gd name="T14" fmla="*/ 38 w 52"/>
                  <a:gd name="T15" fmla="*/ 4 h 17"/>
                  <a:gd name="T16" fmla="*/ 36 w 52"/>
                  <a:gd name="T17" fmla="*/ 4 h 17"/>
                  <a:gd name="T18" fmla="*/ 34 w 52"/>
                  <a:gd name="T19" fmla="*/ 4 h 17"/>
                  <a:gd name="T20" fmla="*/ 31 w 52"/>
                  <a:gd name="T21" fmla="*/ 6 h 17"/>
                  <a:gd name="T22" fmla="*/ 29 w 52"/>
                  <a:gd name="T23" fmla="*/ 7 h 17"/>
                  <a:gd name="T24" fmla="*/ 27 w 52"/>
                  <a:gd name="T25" fmla="*/ 8 h 17"/>
                  <a:gd name="T26" fmla="*/ 25 w 52"/>
                  <a:gd name="T27" fmla="*/ 9 h 17"/>
                  <a:gd name="T28" fmla="*/ 22 w 52"/>
                  <a:gd name="T29" fmla="*/ 9 h 17"/>
                  <a:gd name="T30" fmla="*/ 19 w 52"/>
                  <a:gd name="T31" fmla="*/ 10 h 17"/>
                  <a:gd name="T32" fmla="*/ 17 w 52"/>
                  <a:gd name="T33" fmla="*/ 11 h 17"/>
                  <a:gd name="T34" fmla="*/ 15 w 52"/>
                  <a:gd name="T35" fmla="*/ 12 h 17"/>
                  <a:gd name="T36" fmla="*/ 13 w 52"/>
                  <a:gd name="T37" fmla="*/ 12 h 17"/>
                  <a:gd name="T38" fmla="*/ 10 w 52"/>
                  <a:gd name="T39" fmla="*/ 13 h 17"/>
                  <a:gd name="T40" fmla="*/ 8 w 52"/>
                  <a:gd name="T41" fmla="*/ 14 h 17"/>
                  <a:gd name="T42" fmla="*/ 6 w 52"/>
                  <a:gd name="T43" fmla="*/ 14 h 17"/>
                  <a:gd name="T44" fmla="*/ 4 w 52"/>
                  <a:gd name="T45" fmla="*/ 14 h 17"/>
                  <a:gd name="T46" fmla="*/ 3 w 52"/>
                  <a:gd name="T47" fmla="*/ 16 h 17"/>
                  <a:gd name="T48" fmla="*/ 1 w 52"/>
                  <a:gd name="T49" fmla="*/ 16 h 17"/>
                  <a:gd name="T50" fmla="*/ 0 w 52"/>
                  <a:gd name="T51" fmla="*/ 16 h 17"/>
                  <a:gd name="T52" fmla="*/ 1 w 52"/>
                  <a:gd name="T53" fmla="*/ 16 h 17"/>
                  <a:gd name="T54" fmla="*/ 3 w 52"/>
                  <a:gd name="T55" fmla="*/ 16 h 17"/>
                  <a:gd name="T56" fmla="*/ 5 w 52"/>
                  <a:gd name="T57" fmla="*/ 16 h 17"/>
                  <a:gd name="T58" fmla="*/ 8 w 52"/>
                  <a:gd name="T59" fmla="*/ 16 h 17"/>
                  <a:gd name="T60" fmla="*/ 10 w 52"/>
                  <a:gd name="T61" fmla="*/ 16 h 17"/>
                  <a:gd name="T62" fmla="*/ 13 w 52"/>
                  <a:gd name="T63" fmla="*/ 16 h 17"/>
                  <a:gd name="T64" fmla="*/ 16 w 52"/>
                  <a:gd name="T65" fmla="*/ 16 h 17"/>
                  <a:gd name="T66" fmla="*/ 18 w 52"/>
                  <a:gd name="T67" fmla="*/ 16 h 17"/>
                  <a:gd name="T68" fmla="*/ 21 w 52"/>
                  <a:gd name="T69" fmla="*/ 14 h 17"/>
                  <a:gd name="T70" fmla="*/ 24 w 52"/>
                  <a:gd name="T71" fmla="*/ 14 h 17"/>
                  <a:gd name="T72" fmla="*/ 27 w 52"/>
                  <a:gd name="T73" fmla="*/ 14 h 17"/>
                  <a:gd name="T74" fmla="*/ 28 w 52"/>
                  <a:gd name="T75" fmla="*/ 13 h 17"/>
                  <a:gd name="T76" fmla="*/ 30 w 52"/>
                  <a:gd name="T77" fmla="*/ 13 h 17"/>
                  <a:gd name="T78" fmla="*/ 32 w 52"/>
                  <a:gd name="T79" fmla="*/ 12 h 17"/>
                  <a:gd name="T80" fmla="*/ 34 w 52"/>
                  <a:gd name="T81" fmla="*/ 12 h 17"/>
                  <a:gd name="T82" fmla="*/ 35 w 52"/>
                  <a:gd name="T83" fmla="*/ 11 h 17"/>
                  <a:gd name="T84" fmla="*/ 37 w 52"/>
                  <a:gd name="T85" fmla="*/ 10 h 17"/>
                  <a:gd name="T86" fmla="*/ 39 w 52"/>
                  <a:gd name="T87" fmla="*/ 9 h 17"/>
                  <a:gd name="T88" fmla="*/ 40 w 52"/>
                  <a:gd name="T89" fmla="*/ 7 h 17"/>
                  <a:gd name="T90" fmla="*/ 42 w 52"/>
                  <a:gd name="T91" fmla="*/ 6 h 17"/>
                  <a:gd name="T92" fmla="*/ 43 w 52"/>
                  <a:gd name="T93" fmla="*/ 4 h 17"/>
                  <a:gd name="T94" fmla="*/ 45 w 52"/>
                  <a:gd name="T95" fmla="*/ 4 h 17"/>
                  <a:gd name="T96" fmla="*/ 46 w 52"/>
                  <a:gd name="T97" fmla="*/ 3 h 17"/>
                  <a:gd name="T98" fmla="*/ 48 w 52"/>
                  <a:gd name="T99" fmla="*/ 3 h 17"/>
                  <a:gd name="T100" fmla="*/ 49 w 52"/>
                  <a:gd name="T101" fmla="*/ 2 h 17"/>
                  <a:gd name="T102" fmla="*/ 51 w 52"/>
                  <a:gd name="T103" fmla="*/ 1 h 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52"/>
                  <a:gd name="T157" fmla="*/ 0 h 17"/>
                  <a:gd name="T158" fmla="*/ 52 w 52"/>
                  <a:gd name="T159" fmla="*/ 17 h 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52" h="17">
                    <a:moveTo>
                      <a:pt x="51" y="0"/>
                    </a:moveTo>
                    <a:lnTo>
                      <a:pt x="50" y="0"/>
                    </a:lnTo>
                    <a:lnTo>
                      <a:pt x="50" y="1"/>
                    </a:lnTo>
                    <a:lnTo>
                      <a:pt x="49" y="1"/>
                    </a:lnTo>
                    <a:lnTo>
                      <a:pt x="48" y="1"/>
                    </a:lnTo>
                    <a:lnTo>
                      <a:pt x="47" y="1"/>
                    </a:lnTo>
                    <a:lnTo>
                      <a:pt x="46" y="1"/>
                    </a:lnTo>
                    <a:lnTo>
                      <a:pt x="45" y="1"/>
                    </a:lnTo>
                    <a:lnTo>
                      <a:pt x="44" y="2"/>
                    </a:lnTo>
                    <a:lnTo>
                      <a:pt x="43" y="2"/>
                    </a:lnTo>
                    <a:lnTo>
                      <a:pt x="42" y="2"/>
                    </a:lnTo>
                    <a:lnTo>
                      <a:pt x="41" y="2"/>
                    </a:lnTo>
                    <a:lnTo>
                      <a:pt x="40" y="3"/>
                    </a:lnTo>
                    <a:lnTo>
                      <a:pt x="39" y="3"/>
                    </a:lnTo>
                    <a:lnTo>
                      <a:pt x="38" y="4"/>
                    </a:lnTo>
                    <a:lnTo>
                      <a:pt x="37" y="4"/>
                    </a:lnTo>
                    <a:lnTo>
                      <a:pt x="36" y="4"/>
                    </a:lnTo>
                    <a:lnTo>
                      <a:pt x="35" y="4"/>
                    </a:lnTo>
                    <a:lnTo>
                      <a:pt x="34" y="4"/>
                    </a:lnTo>
                    <a:lnTo>
                      <a:pt x="32" y="4"/>
                    </a:lnTo>
                    <a:lnTo>
                      <a:pt x="31" y="6"/>
                    </a:lnTo>
                    <a:lnTo>
                      <a:pt x="30" y="6"/>
                    </a:lnTo>
                    <a:lnTo>
                      <a:pt x="29" y="7"/>
                    </a:lnTo>
                    <a:lnTo>
                      <a:pt x="28" y="7"/>
                    </a:lnTo>
                    <a:lnTo>
                      <a:pt x="27" y="8"/>
                    </a:lnTo>
                    <a:lnTo>
                      <a:pt x="26" y="8"/>
                    </a:lnTo>
                    <a:lnTo>
                      <a:pt x="25" y="9"/>
                    </a:lnTo>
                    <a:lnTo>
                      <a:pt x="23" y="9"/>
                    </a:lnTo>
                    <a:lnTo>
                      <a:pt x="22" y="9"/>
                    </a:lnTo>
                    <a:lnTo>
                      <a:pt x="21" y="10"/>
                    </a:lnTo>
                    <a:lnTo>
                      <a:pt x="19" y="10"/>
                    </a:lnTo>
                    <a:lnTo>
                      <a:pt x="18" y="11"/>
                    </a:lnTo>
                    <a:lnTo>
                      <a:pt x="17" y="11"/>
                    </a:lnTo>
                    <a:lnTo>
                      <a:pt x="16" y="11"/>
                    </a:lnTo>
                    <a:lnTo>
                      <a:pt x="15" y="12"/>
                    </a:lnTo>
                    <a:lnTo>
                      <a:pt x="14" y="12"/>
                    </a:lnTo>
                    <a:lnTo>
                      <a:pt x="13" y="12"/>
                    </a:lnTo>
                    <a:lnTo>
                      <a:pt x="12" y="13"/>
                    </a:lnTo>
                    <a:lnTo>
                      <a:pt x="10" y="13"/>
                    </a:lnTo>
                    <a:lnTo>
                      <a:pt x="9" y="13"/>
                    </a:lnTo>
                    <a:lnTo>
                      <a:pt x="8" y="14"/>
                    </a:lnTo>
                    <a:lnTo>
                      <a:pt x="7" y="14"/>
                    </a:lnTo>
                    <a:lnTo>
                      <a:pt x="6" y="14"/>
                    </a:lnTo>
                    <a:lnTo>
                      <a:pt x="5" y="14"/>
                    </a:lnTo>
                    <a:lnTo>
                      <a:pt x="4" y="14"/>
                    </a:lnTo>
                    <a:lnTo>
                      <a:pt x="4" y="16"/>
                    </a:lnTo>
                    <a:lnTo>
                      <a:pt x="3" y="16"/>
                    </a:lnTo>
                    <a:lnTo>
                      <a:pt x="2" y="16"/>
                    </a:lnTo>
                    <a:lnTo>
                      <a:pt x="1" y="16"/>
                    </a:lnTo>
                    <a:lnTo>
                      <a:pt x="0" y="16"/>
                    </a:lnTo>
                    <a:lnTo>
                      <a:pt x="1" y="16"/>
                    </a:lnTo>
                    <a:lnTo>
                      <a:pt x="2" y="16"/>
                    </a:lnTo>
                    <a:lnTo>
                      <a:pt x="3" y="16"/>
                    </a:lnTo>
                    <a:lnTo>
                      <a:pt x="4" y="16"/>
                    </a:lnTo>
                    <a:lnTo>
                      <a:pt x="5" y="16"/>
                    </a:lnTo>
                    <a:lnTo>
                      <a:pt x="6" y="16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5" y="16"/>
                    </a:lnTo>
                    <a:lnTo>
                      <a:pt x="16" y="16"/>
                    </a:lnTo>
                    <a:lnTo>
                      <a:pt x="17" y="16"/>
                    </a:lnTo>
                    <a:lnTo>
                      <a:pt x="18" y="16"/>
                    </a:lnTo>
                    <a:lnTo>
                      <a:pt x="20" y="14"/>
                    </a:lnTo>
                    <a:lnTo>
                      <a:pt x="21" y="14"/>
                    </a:lnTo>
                    <a:lnTo>
                      <a:pt x="23" y="14"/>
                    </a:lnTo>
                    <a:lnTo>
                      <a:pt x="24" y="14"/>
                    </a:lnTo>
                    <a:lnTo>
                      <a:pt x="25" y="14"/>
                    </a:lnTo>
                    <a:lnTo>
                      <a:pt x="27" y="14"/>
                    </a:lnTo>
                    <a:lnTo>
                      <a:pt x="28" y="13"/>
                    </a:lnTo>
                    <a:lnTo>
                      <a:pt x="29" y="13"/>
                    </a:lnTo>
                    <a:lnTo>
                      <a:pt x="30" y="13"/>
                    </a:lnTo>
                    <a:lnTo>
                      <a:pt x="31" y="13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4" y="12"/>
                    </a:lnTo>
                    <a:lnTo>
                      <a:pt x="34" y="11"/>
                    </a:lnTo>
                    <a:lnTo>
                      <a:pt x="35" y="11"/>
                    </a:lnTo>
                    <a:lnTo>
                      <a:pt x="36" y="10"/>
                    </a:lnTo>
                    <a:lnTo>
                      <a:pt x="37" y="10"/>
                    </a:lnTo>
                    <a:lnTo>
                      <a:pt x="38" y="9"/>
                    </a:lnTo>
                    <a:lnTo>
                      <a:pt x="39" y="9"/>
                    </a:lnTo>
                    <a:lnTo>
                      <a:pt x="39" y="8"/>
                    </a:lnTo>
                    <a:lnTo>
                      <a:pt x="40" y="7"/>
                    </a:lnTo>
                    <a:lnTo>
                      <a:pt x="41" y="7"/>
                    </a:lnTo>
                    <a:lnTo>
                      <a:pt x="42" y="6"/>
                    </a:lnTo>
                    <a:lnTo>
                      <a:pt x="43" y="6"/>
                    </a:lnTo>
                    <a:lnTo>
                      <a:pt x="43" y="4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6" y="4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8" y="3"/>
                    </a:lnTo>
                    <a:lnTo>
                      <a:pt x="48" y="2"/>
                    </a:lnTo>
                    <a:lnTo>
                      <a:pt x="49" y="2"/>
                    </a:lnTo>
                    <a:lnTo>
                      <a:pt x="50" y="1"/>
                    </a:lnTo>
                    <a:lnTo>
                      <a:pt x="51" y="1"/>
                    </a:lnTo>
                    <a:lnTo>
                      <a:pt x="51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82" name="Freeform 270"/>
              <p:cNvSpPr>
                <a:spLocks/>
              </p:cNvSpPr>
              <p:nvPr/>
            </p:nvSpPr>
            <p:spPr bwMode="auto">
              <a:xfrm>
                <a:off x="3157" y="2324"/>
                <a:ext cx="45" cy="28"/>
              </a:xfrm>
              <a:custGeom>
                <a:avLst/>
                <a:gdLst>
                  <a:gd name="T0" fmla="*/ 0 w 34"/>
                  <a:gd name="T1" fmla="*/ 8 h 17"/>
                  <a:gd name="T2" fmla="*/ 33 w 34"/>
                  <a:gd name="T3" fmla="*/ 0 h 17"/>
                  <a:gd name="T4" fmla="*/ 32 w 34"/>
                  <a:gd name="T5" fmla="*/ 0 h 17"/>
                  <a:gd name="T6" fmla="*/ 32 w 34"/>
                  <a:gd name="T7" fmla="*/ 2 h 17"/>
                  <a:gd name="T8" fmla="*/ 31 w 34"/>
                  <a:gd name="T9" fmla="*/ 2 h 17"/>
                  <a:gd name="T10" fmla="*/ 30 w 34"/>
                  <a:gd name="T11" fmla="*/ 2 h 17"/>
                  <a:gd name="T12" fmla="*/ 29 w 34"/>
                  <a:gd name="T13" fmla="*/ 5 h 17"/>
                  <a:gd name="T14" fmla="*/ 28 w 34"/>
                  <a:gd name="T15" fmla="*/ 5 h 17"/>
                  <a:gd name="T16" fmla="*/ 27 w 34"/>
                  <a:gd name="T17" fmla="*/ 5 h 17"/>
                  <a:gd name="T18" fmla="*/ 26 w 34"/>
                  <a:gd name="T19" fmla="*/ 8 h 17"/>
                  <a:gd name="T20" fmla="*/ 25 w 34"/>
                  <a:gd name="T21" fmla="*/ 8 h 17"/>
                  <a:gd name="T22" fmla="*/ 25 w 34"/>
                  <a:gd name="T23" fmla="*/ 8 h 17"/>
                  <a:gd name="T24" fmla="*/ 25 w 34"/>
                  <a:gd name="T25" fmla="*/ 11 h 17"/>
                  <a:gd name="T26" fmla="*/ 24 w 34"/>
                  <a:gd name="T27" fmla="*/ 11 h 17"/>
                  <a:gd name="T28" fmla="*/ 23 w 34"/>
                  <a:gd name="T29" fmla="*/ 11 h 17"/>
                  <a:gd name="T30" fmla="*/ 22 w 34"/>
                  <a:gd name="T31" fmla="*/ 11 h 17"/>
                  <a:gd name="T32" fmla="*/ 21 w 34"/>
                  <a:gd name="T33" fmla="*/ 13 h 17"/>
                  <a:gd name="T34" fmla="*/ 20 w 34"/>
                  <a:gd name="T35" fmla="*/ 13 h 17"/>
                  <a:gd name="T36" fmla="*/ 19 w 34"/>
                  <a:gd name="T37" fmla="*/ 13 h 17"/>
                  <a:gd name="T38" fmla="*/ 18 w 34"/>
                  <a:gd name="T39" fmla="*/ 13 h 17"/>
                  <a:gd name="T40" fmla="*/ 18 w 34"/>
                  <a:gd name="T41" fmla="*/ 16 h 17"/>
                  <a:gd name="T42" fmla="*/ 17 w 34"/>
                  <a:gd name="T43" fmla="*/ 16 h 17"/>
                  <a:gd name="T44" fmla="*/ 16 w 34"/>
                  <a:gd name="T45" fmla="*/ 16 h 17"/>
                  <a:gd name="T46" fmla="*/ 15 w 34"/>
                  <a:gd name="T47" fmla="*/ 16 h 17"/>
                  <a:gd name="T48" fmla="*/ 14 w 34"/>
                  <a:gd name="T49" fmla="*/ 16 h 17"/>
                  <a:gd name="T50" fmla="*/ 14 w 34"/>
                  <a:gd name="T51" fmla="*/ 16 h 17"/>
                  <a:gd name="T52" fmla="*/ 13 w 34"/>
                  <a:gd name="T53" fmla="*/ 16 h 17"/>
                  <a:gd name="T54" fmla="*/ 12 w 34"/>
                  <a:gd name="T55" fmla="*/ 16 h 17"/>
                  <a:gd name="T56" fmla="*/ 11 w 34"/>
                  <a:gd name="T57" fmla="*/ 16 h 17"/>
                  <a:gd name="T58" fmla="*/ 10 w 34"/>
                  <a:gd name="T59" fmla="*/ 16 h 17"/>
                  <a:gd name="T60" fmla="*/ 9 w 34"/>
                  <a:gd name="T61" fmla="*/ 16 h 17"/>
                  <a:gd name="T62" fmla="*/ 9 w 34"/>
                  <a:gd name="T63" fmla="*/ 13 h 17"/>
                  <a:gd name="T64" fmla="*/ 8 w 34"/>
                  <a:gd name="T65" fmla="*/ 13 h 17"/>
                  <a:gd name="T66" fmla="*/ 7 w 34"/>
                  <a:gd name="T67" fmla="*/ 13 h 17"/>
                  <a:gd name="T68" fmla="*/ 6 w 34"/>
                  <a:gd name="T69" fmla="*/ 13 h 17"/>
                  <a:gd name="T70" fmla="*/ 6 w 34"/>
                  <a:gd name="T71" fmla="*/ 13 h 17"/>
                  <a:gd name="T72" fmla="*/ 5 w 34"/>
                  <a:gd name="T73" fmla="*/ 13 h 17"/>
                  <a:gd name="T74" fmla="*/ 4 w 34"/>
                  <a:gd name="T75" fmla="*/ 11 h 17"/>
                  <a:gd name="T76" fmla="*/ 3 w 34"/>
                  <a:gd name="T77" fmla="*/ 11 h 17"/>
                  <a:gd name="T78" fmla="*/ 2 w 34"/>
                  <a:gd name="T79" fmla="*/ 11 h 17"/>
                  <a:gd name="T80" fmla="*/ 1 w 34"/>
                  <a:gd name="T81" fmla="*/ 11 h 17"/>
                  <a:gd name="T82" fmla="*/ 0 w 34"/>
                  <a:gd name="T83" fmla="*/ 8 h 17"/>
                  <a:gd name="T84" fmla="*/ 0 w 34"/>
                  <a:gd name="T85" fmla="*/ 8 h 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4"/>
                  <a:gd name="T130" fmla="*/ 0 h 17"/>
                  <a:gd name="T131" fmla="*/ 34 w 34"/>
                  <a:gd name="T132" fmla="*/ 17 h 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4" h="17">
                    <a:moveTo>
                      <a:pt x="0" y="8"/>
                    </a:moveTo>
                    <a:lnTo>
                      <a:pt x="33" y="0"/>
                    </a:lnTo>
                    <a:lnTo>
                      <a:pt x="32" y="0"/>
                    </a:lnTo>
                    <a:lnTo>
                      <a:pt x="32" y="2"/>
                    </a:lnTo>
                    <a:lnTo>
                      <a:pt x="31" y="2"/>
                    </a:lnTo>
                    <a:lnTo>
                      <a:pt x="30" y="2"/>
                    </a:lnTo>
                    <a:lnTo>
                      <a:pt x="29" y="5"/>
                    </a:lnTo>
                    <a:lnTo>
                      <a:pt x="28" y="5"/>
                    </a:lnTo>
                    <a:lnTo>
                      <a:pt x="27" y="5"/>
                    </a:lnTo>
                    <a:lnTo>
                      <a:pt x="26" y="8"/>
                    </a:lnTo>
                    <a:lnTo>
                      <a:pt x="25" y="8"/>
                    </a:lnTo>
                    <a:lnTo>
                      <a:pt x="25" y="11"/>
                    </a:lnTo>
                    <a:lnTo>
                      <a:pt x="24" y="11"/>
                    </a:lnTo>
                    <a:lnTo>
                      <a:pt x="23" y="11"/>
                    </a:lnTo>
                    <a:lnTo>
                      <a:pt x="22" y="11"/>
                    </a:lnTo>
                    <a:lnTo>
                      <a:pt x="21" y="13"/>
                    </a:lnTo>
                    <a:lnTo>
                      <a:pt x="20" y="13"/>
                    </a:lnTo>
                    <a:lnTo>
                      <a:pt x="19" y="13"/>
                    </a:lnTo>
                    <a:lnTo>
                      <a:pt x="18" y="13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6" y="16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6"/>
                    </a:lnTo>
                    <a:lnTo>
                      <a:pt x="12" y="16"/>
                    </a:lnTo>
                    <a:lnTo>
                      <a:pt x="11" y="16"/>
                    </a:lnTo>
                    <a:lnTo>
                      <a:pt x="10" y="16"/>
                    </a:lnTo>
                    <a:lnTo>
                      <a:pt x="9" y="16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7" y="13"/>
                    </a:lnTo>
                    <a:lnTo>
                      <a:pt x="6" y="13"/>
                    </a:lnTo>
                    <a:lnTo>
                      <a:pt x="5" y="13"/>
                    </a:lnTo>
                    <a:lnTo>
                      <a:pt x="4" y="11"/>
                    </a:lnTo>
                    <a:lnTo>
                      <a:pt x="3" y="11"/>
                    </a:lnTo>
                    <a:lnTo>
                      <a:pt x="2" y="11"/>
                    </a:lnTo>
                    <a:lnTo>
                      <a:pt x="1" y="11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83" name="Freeform 271"/>
              <p:cNvSpPr>
                <a:spLocks/>
              </p:cNvSpPr>
              <p:nvPr/>
            </p:nvSpPr>
            <p:spPr bwMode="auto">
              <a:xfrm>
                <a:off x="2364" y="2143"/>
                <a:ext cx="78" cy="96"/>
              </a:xfrm>
              <a:custGeom>
                <a:avLst/>
                <a:gdLst>
                  <a:gd name="T0" fmla="*/ 2 w 61"/>
                  <a:gd name="T1" fmla="*/ 6 h 58"/>
                  <a:gd name="T2" fmla="*/ 7 w 61"/>
                  <a:gd name="T3" fmla="*/ 6 h 58"/>
                  <a:gd name="T4" fmla="*/ 12 w 61"/>
                  <a:gd name="T5" fmla="*/ 7 h 58"/>
                  <a:gd name="T6" fmla="*/ 16 w 61"/>
                  <a:gd name="T7" fmla="*/ 8 h 58"/>
                  <a:gd name="T8" fmla="*/ 21 w 61"/>
                  <a:gd name="T9" fmla="*/ 10 h 58"/>
                  <a:gd name="T10" fmla="*/ 25 w 61"/>
                  <a:gd name="T11" fmla="*/ 12 h 58"/>
                  <a:gd name="T12" fmla="*/ 29 w 61"/>
                  <a:gd name="T13" fmla="*/ 15 h 58"/>
                  <a:gd name="T14" fmla="*/ 33 w 61"/>
                  <a:gd name="T15" fmla="*/ 20 h 58"/>
                  <a:gd name="T16" fmla="*/ 37 w 61"/>
                  <a:gd name="T17" fmla="*/ 23 h 58"/>
                  <a:gd name="T18" fmla="*/ 40 w 61"/>
                  <a:gd name="T19" fmla="*/ 27 h 58"/>
                  <a:gd name="T20" fmla="*/ 44 w 61"/>
                  <a:gd name="T21" fmla="*/ 33 h 58"/>
                  <a:gd name="T22" fmla="*/ 47 w 61"/>
                  <a:gd name="T23" fmla="*/ 37 h 58"/>
                  <a:gd name="T24" fmla="*/ 50 w 61"/>
                  <a:gd name="T25" fmla="*/ 41 h 58"/>
                  <a:gd name="T26" fmla="*/ 53 w 61"/>
                  <a:gd name="T27" fmla="*/ 46 h 58"/>
                  <a:gd name="T28" fmla="*/ 56 w 61"/>
                  <a:gd name="T29" fmla="*/ 50 h 58"/>
                  <a:gd name="T30" fmla="*/ 59 w 61"/>
                  <a:gd name="T31" fmla="*/ 54 h 58"/>
                  <a:gd name="T32" fmla="*/ 59 w 61"/>
                  <a:gd name="T33" fmla="*/ 54 h 58"/>
                  <a:gd name="T34" fmla="*/ 58 w 61"/>
                  <a:gd name="T35" fmla="*/ 50 h 58"/>
                  <a:gd name="T36" fmla="*/ 56 w 61"/>
                  <a:gd name="T37" fmla="*/ 45 h 58"/>
                  <a:gd name="T38" fmla="*/ 54 w 61"/>
                  <a:gd name="T39" fmla="*/ 39 h 58"/>
                  <a:gd name="T40" fmla="*/ 52 w 61"/>
                  <a:gd name="T41" fmla="*/ 35 h 58"/>
                  <a:gd name="T42" fmla="*/ 50 w 61"/>
                  <a:gd name="T43" fmla="*/ 29 h 58"/>
                  <a:gd name="T44" fmla="*/ 49 w 61"/>
                  <a:gd name="T45" fmla="*/ 25 h 58"/>
                  <a:gd name="T46" fmla="*/ 46 w 61"/>
                  <a:gd name="T47" fmla="*/ 21 h 58"/>
                  <a:gd name="T48" fmla="*/ 43 w 61"/>
                  <a:gd name="T49" fmla="*/ 16 h 58"/>
                  <a:gd name="T50" fmla="*/ 40 w 61"/>
                  <a:gd name="T51" fmla="*/ 12 h 58"/>
                  <a:gd name="T52" fmla="*/ 38 w 61"/>
                  <a:gd name="T53" fmla="*/ 9 h 58"/>
                  <a:gd name="T54" fmla="*/ 34 w 61"/>
                  <a:gd name="T55" fmla="*/ 6 h 58"/>
                  <a:gd name="T56" fmla="*/ 30 w 61"/>
                  <a:gd name="T57" fmla="*/ 3 h 58"/>
                  <a:gd name="T58" fmla="*/ 27 w 61"/>
                  <a:gd name="T59" fmla="*/ 1 h 58"/>
                  <a:gd name="T60" fmla="*/ 23 w 61"/>
                  <a:gd name="T61" fmla="*/ 0 h 58"/>
                  <a:gd name="T62" fmla="*/ 18 w 61"/>
                  <a:gd name="T63" fmla="*/ 0 h 58"/>
                  <a:gd name="T64" fmla="*/ 15 w 61"/>
                  <a:gd name="T65" fmla="*/ 0 h 58"/>
                  <a:gd name="T66" fmla="*/ 13 w 61"/>
                  <a:gd name="T67" fmla="*/ 0 h 58"/>
                  <a:gd name="T68" fmla="*/ 10 w 61"/>
                  <a:gd name="T69" fmla="*/ 0 h 58"/>
                  <a:gd name="T70" fmla="*/ 9 w 61"/>
                  <a:gd name="T71" fmla="*/ 0 h 58"/>
                  <a:gd name="T72" fmla="*/ 7 w 61"/>
                  <a:gd name="T73" fmla="*/ 0 h 58"/>
                  <a:gd name="T74" fmla="*/ 5 w 61"/>
                  <a:gd name="T75" fmla="*/ 1 h 58"/>
                  <a:gd name="T76" fmla="*/ 4 w 61"/>
                  <a:gd name="T77" fmla="*/ 2 h 58"/>
                  <a:gd name="T78" fmla="*/ 2 w 61"/>
                  <a:gd name="T79" fmla="*/ 3 h 58"/>
                  <a:gd name="T80" fmla="*/ 1 w 61"/>
                  <a:gd name="T81" fmla="*/ 5 h 58"/>
                  <a:gd name="T82" fmla="*/ 0 w 61"/>
                  <a:gd name="T83" fmla="*/ 6 h 58"/>
                  <a:gd name="T84" fmla="*/ 0 w 61"/>
                  <a:gd name="T85" fmla="*/ 7 h 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1"/>
                  <a:gd name="T130" fmla="*/ 0 h 58"/>
                  <a:gd name="T131" fmla="*/ 61 w 61"/>
                  <a:gd name="T132" fmla="*/ 58 h 5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1" h="58">
                    <a:moveTo>
                      <a:pt x="0" y="7"/>
                    </a:moveTo>
                    <a:lnTo>
                      <a:pt x="2" y="6"/>
                    </a:lnTo>
                    <a:lnTo>
                      <a:pt x="4" y="6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2" y="7"/>
                    </a:lnTo>
                    <a:lnTo>
                      <a:pt x="14" y="7"/>
                    </a:lnTo>
                    <a:lnTo>
                      <a:pt x="16" y="8"/>
                    </a:lnTo>
                    <a:lnTo>
                      <a:pt x="18" y="9"/>
                    </a:lnTo>
                    <a:lnTo>
                      <a:pt x="21" y="10"/>
                    </a:lnTo>
                    <a:lnTo>
                      <a:pt x="23" y="11"/>
                    </a:lnTo>
                    <a:lnTo>
                      <a:pt x="25" y="12"/>
                    </a:lnTo>
                    <a:lnTo>
                      <a:pt x="27" y="14"/>
                    </a:lnTo>
                    <a:lnTo>
                      <a:pt x="29" y="15"/>
                    </a:lnTo>
                    <a:lnTo>
                      <a:pt x="31" y="18"/>
                    </a:lnTo>
                    <a:lnTo>
                      <a:pt x="33" y="20"/>
                    </a:lnTo>
                    <a:lnTo>
                      <a:pt x="35" y="22"/>
                    </a:lnTo>
                    <a:lnTo>
                      <a:pt x="37" y="23"/>
                    </a:lnTo>
                    <a:lnTo>
                      <a:pt x="38" y="25"/>
                    </a:lnTo>
                    <a:lnTo>
                      <a:pt x="40" y="27"/>
                    </a:lnTo>
                    <a:lnTo>
                      <a:pt x="42" y="29"/>
                    </a:lnTo>
                    <a:lnTo>
                      <a:pt x="44" y="33"/>
                    </a:lnTo>
                    <a:lnTo>
                      <a:pt x="45" y="35"/>
                    </a:lnTo>
                    <a:lnTo>
                      <a:pt x="47" y="37"/>
                    </a:lnTo>
                    <a:lnTo>
                      <a:pt x="49" y="39"/>
                    </a:lnTo>
                    <a:lnTo>
                      <a:pt x="50" y="41"/>
                    </a:lnTo>
                    <a:lnTo>
                      <a:pt x="51" y="44"/>
                    </a:lnTo>
                    <a:lnTo>
                      <a:pt x="53" y="46"/>
                    </a:lnTo>
                    <a:lnTo>
                      <a:pt x="54" y="48"/>
                    </a:lnTo>
                    <a:lnTo>
                      <a:pt x="56" y="50"/>
                    </a:lnTo>
                    <a:lnTo>
                      <a:pt x="57" y="52"/>
                    </a:lnTo>
                    <a:lnTo>
                      <a:pt x="59" y="54"/>
                    </a:lnTo>
                    <a:lnTo>
                      <a:pt x="60" y="57"/>
                    </a:lnTo>
                    <a:lnTo>
                      <a:pt x="59" y="54"/>
                    </a:lnTo>
                    <a:lnTo>
                      <a:pt x="59" y="52"/>
                    </a:lnTo>
                    <a:lnTo>
                      <a:pt x="58" y="50"/>
                    </a:lnTo>
                    <a:lnTo>
                      <a:pt x="57" y="47"/>
                    </a:lnTo>
                    <a:lnTo>
                      <a:pt x="56" y="45"/>
                    </a:lnTo>
                    <a:lnTo>
                      <a:pt x="55" y="42"/>
                    </a:lnTo>
                    <a:lnTo>
                      <a:pt x="54" y="39"/>
                    </a:lnTo>
                    <a:lnTo>
                      <a:pt x="53" y="37"/>
                    </a:lnTo>
                    <a:lnTo>
                      <a:pt x="52" y="35"/>
                    </a:lnTo>
                    <a:lnTo>
                      <a:pt x="51" y="33"/>
                    </a:lnTo>
                    <a:lnTo>
                      <a:pt x="50" y="29"/>
                    </a:lnTo>
                    <a:lnTo>
                      <a:pt x="49" y="27"/>
                    </a:lnTo>
                    <a:lnTo>
                      <a:pt x="49" y="25"/>
                    </a:lnTo>
                    <a:lnTo>
                      <a:pt x="48" y="23"/>
                    </a:lnTo>
                    <a:lnTo>
                      <a:pt x="46" y="21"/>
                    </a:lnTo>
                    <a:lnTo>
                      <a:pt x="45" y="19"/>
                    </a:lnTo>
                    <a:lnTo>
                      <a:pt x="43" y="16"/>
                    </a:lnTo>
                    <a:lnTo>
                      <a:pt x="42" y="14"/>
                    </a:lnTo>
                    <a:lnTo>
                      <a:pt x="40" y="12"/>
                    </a:lnTo>
                    <a:lnTo>
                      <a:pt x="39" y="11"/>
                    </a:lnTo>
                    <a:lnTo>
                      <a:pt x="38" y="9"/>
                    </a:lnTo>
                    <a:lnTo>
                      <a:pt x="36" y="8"/>
                    </a:lnTo>
                    <a:lnTo>
                      <a:pt x="34" y="6"/>
                    </a:lnTo>
                    <a:lnTo>
                      <a:pt x="32" y="5"/>
                    </a:lnTo>
                    <a:lnTo>
                      <a:pt x="30" y="3"/>
                    </a:lnTo>
                    <a:lnTo>
                      <a:pt x="28" y="2"/>
                    </a:lnTo>
                    <a:lnTo>
                      <a:pt x="27" y="1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4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10" y="0"/>
                    </a:lnTo>
                    <a:lnTo>
                      <a:pt x="9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6" y="1"/>
                    </a:lnTo>
                    <a:lnTo>
                      <a:pt x="5" y="1"/>
                    </a:lnTo>
                    <a:lnTo>
                      <a:pt x="4" y="1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3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84" name="Freeform 272"/>
              <p:cNvSpPr>
                <a:spLocks/>
              </p:cNvSpPr>
              <p:nvPr/>
            </p:nvSpPr>
            <p:spPr bwMode="auto">
              <a:xfrm>
                <a:off x="2469" y="2291"/>
                <a:ext cx="161" cy="101"/>
              </a:xfrm>
              <a:custGeom>
                <a:avLst/>
                <a:gdLst>
                  <a:gd name="T0" fmla="*/ 7 w 124"/>
                  <a:gd name="T1" fmla="*/ 3 h 60"/>
                  <a:gd name="T2" fmla="*/ 14 w 124"/>
                  <a:gd name="T3" fmla="*/ 6 h 60"/>
                  <a:gd name="T4" fmla="*/ 22 w 124"/>
                  <a:gd name="T5" fmla="*/ 11 h 60"/>
                  <a:gd name="T6" fmla="*/ 29 w 124"/>
                  <a:gd name="T7" fmla="*/ 14 h 60"/>
                  <a:gd name="T8" fmla="*/ 37 w 124"/>
                  <a:gd name="T9" fmla="*/ 17 h 60"/>
                  <a:gd name="T10" fmla="*/ 38 w 124"/>
                  <a:gd name="T11" fmla="*/ 19 h 60"/>
                  <a:gd name="T12" fmla="*/ 32 w 124"/>
                  <a:gd name="T13" fmla="*/ 18 h 60"/>
                  <a:gd name="T14" fmla="*/ 27 w 124"/>
                  <a:gd name="T15" fmla="*/ 18 h 60"/>
                  <a:gd name="T16" fmla="*/ 21 w 124"/>
                  <a:gd name="T17" fmla="*/ 17 h 60"/>
                  <a:gd name="T18" fmla="*/ 20 w 124"/>
                  <a:gd name="T19" fmla="*/ 20 h 60"/>
                  <a:gd name="T20" fmla="*/ 29 w 124"/>
                  <a:gd name="T21" fmla="*/ 27 h 60"/>
                  <a:gd name="T22" fmla="*/ 45 w 124"/>
                  <a:gd name="T23" fmla="*/ 32 h 60"/>
                  <a:gd name="T24" fmla="*/ 63 w 124"/>
                  <a:gd name="T25" fmla="*/ 36 h 60"/>
                  <a:gd name="T26" fmla="*/ 76 w 124"/>
                  <a:gd name="T27" fmla="*/ 39 h 60"/>
                  <a:gd name="T28" fmla="*/ 81 w 124"/>
                  <a:gd name="T29" fmla="*/ 40 h 60"/>
                  <a:gd name="T30" fmla="*/ 69 w 124"/>
                  <a:gd name="T31" fmla="*/ 40 h 60"/>
                  <a:gd name="T32" fmla="*/ 56 w 124"/>
                  <a:gd name="T33" fmla="*/ 40 h 60"/>
                  <a:gd name="T34" fmla="*/ 44 w 124"/>
                  <a:gd name="T35" fmla="*/ 40 h 60"/>
                  <a:gd name="T36" fmla="*/ 31 w 124"/>
                  <a:gd name="T37" fmla="*/ 38 h 60"/>
                  <a:gd name="T38" fmla="*/ 19 w 124"/>
                  <a:gd name="T39" fmla="*/ 35 h 60"/>
                  <a:gd name="T40" fmla="*/ 20 w 124"/>
                  <a:gd name="T41" fmla="*/ 36 h 60"/>
                  <a:gd name="T42" fmla="*/ 25 w 124"/>
                  <a:gd name="T43" fmla="*/ 39 h 60"/>
                  <a:gd name="T44" fmla="*/ 30 w 124"/>
                  <a:gd name="T45" fmla="*/ 42 h 60"/>
                  <a:gd name="T46" fmla="*/ 39 w 124"/>
                  <a:gd name="T47" fmla="*/ 45 h 60"/>
                  <a:gd name="T48" fmla="*/ 49 w 124"/>
                  <a:gd name="T49" fmla="*/ 48 h 60"/>
                  <a:gd name="T50" fmla="*/ 65 w 124"/>
                  <a:gd name="T51" fmla="*/ 51 h 60"/>
                  <a:gd name="T52" fmla="*/ 85 w 124"/>
                  <a:gd name="T53" fmla="*/ 53 h 60"/>
                  <a:gd name="T54" fmla="*/ 104 w 124"/>
                  <a:gd name="T55" fmla="*/ 56 h 60"/>
                  <a:gd name="T56" fmla="*/ 118 w 124"/>
                  <a:gd name="T57" fmla="*/ 57 h 60"/>
                  <a:gd name="T58" fmla="*/ 116 w 124"/>
                  <a:gd name="T59" fmla="*/ 57 h 60"/>
                  <a:gd name="T60" fmla="*/ 96 w 124"/>
                  <a:gd name="T61" fmla="*/ 56 h 60"/>
                  <a:gd name="T62" fmla="*/ 76 w 124"/>
                  <a:gd name="T63" fmla="*/ 55 h 60"/>
                  <a:gd name="T64" fmla="*/ 57 w 124"/>
                  <a:gd name="T65" fmla="*/ 54 h 60"/>
                  <a:gd name="T66" fmla="*/ 38 w 124"/>
                  <a:gd name="T67" fmla="*/ 54 h 60"/>
                  <a:gd name="T68" fmla="*/ 18 w 124"/>
                  <a:gd name="T69" fmla="*/ 53 h 60"/>
                  <a:gd name="T70" fmla="*/ 13 w 124"/>
                  <a:gd name="T71" fmla="*/ 49 h 60"/>
                  <a:gd name="T72" fmla="*/ 10 w 124"/>
                  <a:gd name="T73" fmla="*/ 48 h 60"/>
                  <a:gd name="T74" fmla="*/ 5 w 124"/>
                  <a:gd name="T75" fmla="*/ 45 h 60"/>
                  <a:gd name="T76" fmla="*/ 6 w 124"/>
                  <a:gd name="T77" fmla="*/ 45 h 60"/>
                  <a:gd name="T78" fmla="*/ 12 w 124"/>
                  <a:gd name="T79" fmla="*/ 45 h 60"/>
                  <a:gd name="T80" fmla="*/ 17 w 124"/>
                  <a:gd name="T81" fmla="*/ 47 h 60"/>
                  <a:gd name="T82" fmla="*/ 21 w 124"/>
                  <a:gd name="T83" fmla="*/ 45 h 60"/>
                  <a:gd name="T84" fmla="*/ 16 w 124"/>
                  <a:gd name="T85" fmla="*/ 42 h 60"/>
                  <a:gd name="T86" fmla="*/ 11 w 124"/>
                  <a:gd name="T87" fmla="*/ 36 h 60"/>
                  <a:gd name="T88" fmla="*/ 5 w 124"/>
                  <a:gd name="T89" fmla="*/ 30 h 60"/>
                  <a:gd name="T90" fmla="*/ 0 w 124"/>
                  <a:gd name="T91" fmla="*/ 27 h 60"/>
                  <a:gd name="T92" fmla="*/ 2 w 124"/>
                  <a:gd name="T93" fmla="*/ 26 h 60"/>
                  <a:gd name="T94" fmla="*/ 9 w 124"/>
                  <a:gd name="T95" fmla="*/ 26 h 60"/>
                  <a:gd name="T96" fmla="*/ 14 w 124"/>
                  <a:gd name="T97" fmla="*/ 27 h 60"/>
                  <a:gd name="T98" fmla="*/ 20 w 124"/>
                  <a:gd name="T99" fmla="*/ 27 h 60"/>
                  <a:gd name="T100" fmla="*/ 16 w 124"/>
                  <a:gd name="T101" fmla="*/ 24 h 60"/>
                  <a:gd name="T102" fmla="*/ 12 w 124"/>
                  <a:gd name="T103" fmla="*/ 20 h 60"/>
                  <a:gd name="T104" fmla="*/ 6 w 124"/>
                  <a:gd name="T105" fmla="*/ 16 h 60"/>
                  <a:gd name="T106" fmla="*/ 1 w 124"/>
                  <a:gd name="T107" fmla="*/ 11 h 60"/>
                  <a:gd name="T108" fmla="*/ 7 w 124"/>
                  <a:gd name="T109" fmla="*/ 11 h 60"/>
                  <a:gd name="T110" fmla="*/ 13 w 124"/>
                  <a:gd name="T111" fmla="*/ 13 h 60"/>
                  <a:gd name="T112" fmla="*/ 13 w 124"/>
                  <a:gd name="T113" fmla="*/ 11 h 60"/>
                  <a:gd name="T114" fmla="*/ 10 w 124"/>
                  <a:gd name="T115" fmla="*/ 7 h 60"/>
                  <a:gd name="T116" fmla="*/ 5 w 124"/>
                  <a:gd name="T117" fmla="*/ 3 h 60"/>
                  <a:gd name="T118" fmla="*/ 0 w 124"/>
                  <a:gd name="T119" fmla="*/ 0 h 6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24"/>
                  <a:gd name="T181" fmla="*/ 0 h 60"/>
                  <a:gd name="T182" fmla="*/ 124 w 124"/>
                  <a:gd name="T183" fmla="*/ 60 h 60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24" h="60">
                    <a:moveTo>
                      <a:pt x="0" y="0"/>
                    </a:moveTo>
                    <a:lnTo>
                      <a:pt x="1" y="0"/>
                    </a:lnTo>
                    <a:lnTo>
                      <a:pt x="3" y="1"/>
                    </a:lnTo>
                    <a:lnTo>
                      <a:pt x="4" y="1"/>
                    </a:lnTo>
                    <a:lnTo>
                      <a:pt x="5" y="2"/>
                    </a:lnTo>
                    <a:lnTo>
                      <a:pt x="7" y="3"/>
                    </a:lnTo>
                    <a:lnTo>
                      <a:pt x="8" y="3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2" y="5"/>
                    </a:lnTo>
                    <a:lnTo>
                      <a:pt x="13" y="5"/>
                    </a:lnTo>
                    <a:lnTo>
                      <a:pt x="14" y="6"/>
                    </a:lnTo>
                    <a:lnTo>
                      <a:pt x="15" y="7"/>
                    </a:lnTo>
                    <a:lnTo>
                      <a:pt x="17" y="7"/>
                    </a:lnTo>
                    <a:lnTo>
                      <a:pt x="18" y="9"/>
                    </a:lnTo>
                    <a:lnTo>
                      <a:pt x="20" y="9"/>
                    </a:lnTo>
                    <a:lnTo>
                      <a:pt x="21" y="10"/>
                    </a:lnTo>
                    <a:lnTo>
                      <a:pt x="22" y="11"/>
                    </a:lnTo>
                    <a:lnTo>
                      <a:pt x="24" y="11"/>
                    </a:lnTo>
                    <a:lnTo>
                      <a:pt x="25" y="11"/>
                    </a:lnTo>
                    <a:lnTo>
                      <a:pt x="26" y="11"/>
                    </a:lnTo>
                    <a:lnTo>
                      <a:pt x="27" y="13"/>
                    </a:lnTo>
                    <a:lnTo>
                      <a:pt x="28" y="13"/>
                    </a:lnTo>
                    <a:lnTo>
                      <a:pt x="29" y="14"/>
                    </a:lnTo>
                    <a:lnTo>
                      <a:pt x="31" y="15"/>
                    </a:lnTo>
                    <a:lnTo>
                      <a:pt x="32" y="15"/>
                    </a:lnTo>
                    <a:lnTo>
                      <a:pt x="33" y="16"/>
                    </a:lnTo>
                    <a:lnTo>
                      <a:pt x="35" y="16"/>
                    </a:lnTo>
                    <a:lnTo>
                      <a:pt x="36" y="17"/>
                    </a:lnTo>
                    <a:lnTo>
                      <a:pt x="37" y="17"/>
                    </a:lnTo>
                    <a:lnTo>
                      <a:pt x="39" y="18"/>
                    </a:lnTo>
                    <a:lnTo>
                      <a:pt x="40" y="19"/>
                    </a:lnTo>
                    <a:lnTo>
                      <a:pt x="41" y="19"/>
                    </a:lnTo>
                    <a:lnTo>
                      <a:pt x="40" y="19"/>
                    </a:lnTo>
                    <a:lnTo>
                      <a:pt x="39" y="19"/>
                    </a:lnTo>
                    <a:lnTo>
                      <a:pt x="38" y="19"/>
                    </a:lnTo>
                    <a:lnTo>
                      <a:pt x="37" y="19"/>
                    </a:lnTo>
                    <a:lnTo>
                      <a:pt x="36" y="19"/>
                    </a:lnTo>
                    <a:lnTo>
                      <a:pt x="35" y="19"/>
                    </a:lnTo>
                    <a:lnTo>
                      <a:pt x="34" y="19"/>
                    </a:lnTo>
                    <a:lnTo>
                      <a:pt x="33" y="18"/>
                    </a:lnTo>
                    <a:lnTo>
                      <a:pt x="32" y="18"/>
                    </a:lnTo>
                    <a:lnTo>
                      <a:pt x="31" y="18"/>
                    </a:lnTo>
                    <a:lnTo>
                      <a:pt x="30" y="18"/>
                    </a:lnTo>
                    <a:lnTo>
                      <a:pt x="29" y="18"/>
                    </a:lnTo>
                    <a:lnTo>
                      <a:pt x="28" y="18"/>
                    </a:lnTo>
                    <a:lnTo>
                      <a:pt x="27" y="18"/>
                    </a:lnTo>
                    <a:lnTo>
                      <a:pt x="26" y="18"/>
                    </a:lnTo>
                    <a:lnTo>
                      <a:pt x="25" y="18"/>
                    </a:lnTo>
                    <a:lnTo>
                      <a:pt x="24" y="18"/>
                    </a:lnTo>
                    <a:lnTo>
                      <a:pt x="23" y="18"/>
                    </a:lnTo>
                    <a:lnTo>
                      <a:pt x="22" y="18"/>
                    </a:lnTo>
                    <a:lnTo>
                      <a:pt x="21" y="17"/>
                    </a:lnTo>
                    <a:lnTo>
                      <a:pt x="20" y="17"/>
                    </a:lnTo>
                    <a:lnTo>
                      <a:pt x="19" y="17"/>
                    </a:lnTo>
                    <a:lnTo>
                      <a:pt x="18" y="17"/>
                    </a:lnTo>
                    <a:lnTo>
                      <a:pt x="18" y="18"/>
                    </a:lnTo>
                    <a:lnTo>
                      <a:pt x="19" y="19"/>
                    </a:lnTo>
                    <a:lnTo>
                      <a:pt x="20" y="20"/>
                    </a:lnTo>
                    <a:lnTo>
                      <a:pt x="21" y="22"/>
                    </a:lnTo>
                    <a:lnTo>
                      <a:pt x="22" y="23"/>
                    </a:lnTo>
                    <a:lnTo>
                      <a:pt x="24" y="23"/>
                    </a:lnTo>
                    <a:lnTo>
                      <a:pt x="25" y="24"/>
                    </a:lnTo>
                    <a:lnTo>
                      <a:pt x="27" y="26"/>
                    </a:lnTo>
                    <a:lnTo>
                      <a:pt x="29" y="27"/>
                    </a:lnTo>
                    <a:lnTo>
                      <a:pt x="31" y="28"/>
                    </a:lnTo>
                    <a:lnTo>
                      <a:pt x="34" y="29"/>
                    </a:lnTo>
                    <a:lnTo>
                      <a:pt x="37" y="29"/>
                    </a:lnTo>
                    <a:lnTo>
                      <a:pt x="40" y="30"/>
                    </a:lnTo>
                    <a:lnTo>
                      <a:pt x="42" y="31"/>
                    </a:lnTo>
                    <a:lnTo>
                      <a:pt x="45" y="32"/>
                    </a:lnTo>
                    <a:lnTo>
                      <a:pt x="48" y="32"/>
                    </a:lnTo>
                    <a:lnTo>
                      <a:pt x="51" y="34"/>
                    </a:lnTo>
                    <a:lnTo>
                      <a:pt x="53" y="35"/>
                    </a:lnTo>
                    <a:lnTo>
                      <a:pt x="56" y="35"/>
                    </a:lnTo>
                    <a:lnTo>
                      <a:pt x="60" y="36"/>
                    </a:lnTo>
                    <a:lnTo>
                      <a:pt x="63" y="36"/>
                    </a:lnTo>
                    <a:lnTo>
                      <a:pt x="65" y="36"/>
                    </a:lnTo>
                    <a:lnTo>
                      <a:pt x="68" y="38"/>
                    </a:lnTo>
                    <a:lnTo>
                      <a:pt x="70" y="38"/>
                    </a:lnTo>
                    <a:lnTo>
                      <a:pt x="73" y="39"/>
                    </a:lnTo>
                    <a:lnTo>
                      <a:pt x="74" y="39"/>
                    </a:lnTo>
                    <a:lnTo>
                      <a:pt x="76" y="39"/>
                    </a:lnTo>
                    <a:lnTo>
                      <a:pt x="78" y="40"/>
                    </a:lnTo>
                    <a:lnTo>
                      <a:pt x="80" y="40"/>
                    </a:lnTo>
                    <a:lnTo>
                      <a:pt x="82" y="40"/>
                    </a:lnTo>
                    <a:lnTo>
                      <a:pt x="83" y="40"/>
                    </a:lnTo>
                    <a:lnTo>
                      <a:pt x="84" y="40"/>
                    </a:lnTo>
                    <a:lnTo>
                      <a:pt x="81" y="40"/>
                    </a:lnTo>
                    <a:lnTo>
                      <a:pt x="79" y="40"/>
                    </a:lnTo>
                    <a:lnTo>
                      <a:pt x="77" y="40"/>
                    </a:lnTo>
                    <a:lnTo>
                      <a:pt x="75" y="40"/>
                    </a:lnTo>
                    <a:lnTo>
                      <a:pt x="74" y="40"/>
                    </a:lnTo>
                    <a:lnTo>
                      <a:pt x="71" y="40"/>
                    </a:lnTo>
                    <a:lnTo>
                      <a:pt x="69" y="40"/>
                    </a:lnTo>
                    <a:lnTo>
                      <a:pt x="67" y="40"/>
                    </a:lnTo>
                    <a:lnTo>
                      <a:pt x="64" y="40"/>
                    </a:lnTo>
                    <a:lnTo>
                      <a:pt x="63" y="40"/>
                    </a:lnTo>
                    <a:lnTo>
                      <a:pt x="61" y="40"/>
                    </a:lnTo>
                    <a:lnTo>
                      <a:pt x="59" y="40"/>
                    </a:lnTo>
                    <a:lnTo>
                      <a:pt x="56" y="40"/>
                    </a:lnTo>
                    <a:lnTo>
                      <a:pt x="54" y="40"/>
                    </a:lnTo>
                    <a:lnTo>
                      <a:pt x="53" y="40"/>
                    </a:lnTo>
                    <a:lnTo>
                      <a:pt x="51" y="40"/>
                    </a:lnTo>
                    <a:lnTo>
                      <a:pt x="48" y="40"/>
                    </a:lnTo>
                    <a:lnTo>
                      <a:pt x="46" y="40"/>
                    </a:lnTo>
                    <a:lnTo>
                      <a:pt x="44" y="40"/>
                    </a:lnTo>
                    <a:lnTo>
                      <a:pt x="42" y="39"/>
                    </a:lnTo>
                    <a:lnTo>
                      <a:pt x="40" y="39"/>
                    </a:lnTo>
                    <a:lnTo>
                      <a:pt x="38" y="39"/>
                    </a:lnTo>
                    <a:lnTo>
                      <a:pt x="36" y="39"/>
                    </a:lnTo>
                    <a:lnTo>
                      <a:pt x="34" y="38"/>
                    </a:lnTo>
                    <a:lnTo>
                      <a:pt x="31" y="38"/>
                    </a:lnTo>
                    <a:lnTo>
                      <a:pt x="29" y="38"/>
                    </a:lnTo>
                    <a:lnTo>
                      <a:pt x="27" y="36"/>
                    </a:lnTo>
                    <a:lnTo>
                      <a:pt x="26" y="36"/>
                    </a:lnTo>
                    <a:lnTo>
                      <a:pt x="24" y="36"/>
                    </a:lnTo>
                    <a:lnTo>
                      <a:pt x="22" y="36"/>
                    </a:lnTo>
                    <a:lnTo>
                      <a:pt x="19" y="35"/>
                    </a:lnTo>
                    <a:lnTo>
                      <a:pt x="17" y="34"/>
                    </a:lnTo>
                    <a:lnTo>
                      <a:pt x="17" y="35"/>
                    </a:lnTo>
                    <a:lnTo>
                      <a:pt x="18" y="35"/>
                    </a:lnTo>
                    <a:lnTo>
                      <a:pt x="19" y="35"/>
                    </a:lnTo>
                    <a:lnTo>
                      <a:pt x="19" y="36"/>
                    </a:lnTo>
                    <a:lnTo>
                      <a:pt x="20" y="36"/>
                    </a:lnTo>
                    <a:lnTo>
                      <a:pt x="21" y="36"/>
                    </a:lnTo>
                    <a:lnTo>
                      <a:pt x="22" y="38"/>
                    </a:lnTo>
                    <a:lnTo>
                      <a:pt x="23" y="39"/>
                    </a:lnTo>
                    <a:lnTo>
                      <a:pt x="24" y="39"/>
                    </a:lnTo>
                    <a:lnTo>
                      <a:pt x="25" y="39"/>
                    </a:lnTo>
                    <a:lnTo>
                      <a:pt x="26" y="40"/>
                    </a:lnTo>
                    <a:lnTo>
                      <a:pt x="27" y="40"/>
                    </a:lnTo>
                    <a:lnTo>
                      <a:pt x="27" y="41"/>
                    </a:lnTo>
                    <a:lnTo>
                      <a:pt x="28" y="41"/>
                    </a:lnTo>
                    <a:lnTo>
                      <a:pt x="29" y="42"/>
                    </a:lnTo>
                    <a:lnTo>
                      <a:pt x="30" y="42"/>
                    </a:lnTo>
                    <a:lnTo>
                      <a:pt x="32" y="43"/>
                    </a:lnTo>
                    <a:lnTo>
                      <a:pt x="33" y="43"/>
                    </a:lnTo>
                    <a:lnTo>
                      <a:pt x="34" y="44"/>
                    </a:lnTo>
                    <a:lnTo>
                      <a:pt x="36" y="44"/>
                    </a:lnTo>
                    <a:lnTo>
                      <a:pt x="37" y="45"/>
                    </a:lnTo>
                    <a:lnTo>
                      <a:pt x="39" y="45"/>
                    </a:lnTo>
                    <a:lnTo>
                      <a:pt x="40" y="47"/>
                    </a:lnTo>
                    <a:lnTo>
                      <a:pt x="41" y="47"/>
                    </a:lnTo>
                    <a:lnTo>
                      <a:pt x="43" y="47"/>
                    </a:lnTo>
                    <a:lnTo>
                      <a:pt x="44" y="48"/>
                    </a:lnTo>
                    <a:lnTo>
                      <a:pt x="47" y="48"/>
                    </a:lnTo>
                    <a:lnTo>
                      <a:pt x="49" y="48"/>
                    </a:lnTo>
                    <a:lnTo>
                      <a:pt x="52" y="48"/>
                    </a:lnTo>
                    <a:lnTo>
                      <a:pt x="53" y="48"/>
                    </a:lnTo>
                    <a:lnTo>
                      <a:pt x="56" y="49"/>
                    </a:lnTo>
                    <a:lnTo>
                      <a:pt x="59" y="49"/>
                    </a:lnTo>
                    <a:lnTo>
                      <a:pt x="63" y="49"/>
                    </a:lnTo>
                    <a:lnTo>
                      <a:pt x="65" y="51"/>
                    </a:lnTo>
                    <a:lnTo>
                      <a:pt x="69" y="51"/>
                    </a:lnTo>
                    <a:lnTo>
                      <a:pt x="72" y="52"/>
                    </a:lnTo>
                    <a:lnTo>
                      <a:pt x="75" y="52"/>
                    </a:lnTo>
                    <a:lnTo>
                      <a:pt x="79" y="53"/>
                    </a:lnTo>
                    <a:lnTo>
                      <a:pt x="82" y="53"/>
                    </a:lnTo>
                    <a:lnTo>
                      <a:pt x="85" y="53"/>
                    </a:lnTo>
                    <a:lnTo>
                      <a:pt x="89" y="54"/>
                    </a:lnTo>
                    <a:lnTo>
                      <a:pt x="92" y="54"/>
                    </a:lnTo>
                    <a:lnTo>
                      <a:pt x="95" y="55"/>
                    </a:lnTo>
                    <a:lnTo>
                      <a:pt x="98" y="55"/>
                    </a:lnTo>
                    <a:lnTo>
                      <a:pt x="101" y="55"/>
                    </a:lnTo>
                    <a:lnTo>
                      <a:pt x="104" y="56"/>
                    </a:lnTo>
                    <a:lnTo>
                      <a:pt x="107" y="56"/>
                    </a:lnTo>
                    <a:lnTo>
                      <a:pt x="109" y="56"/>
                    </a:lnTo>
                    <a:lnTo>
                      <a:pt x="112" y="56"/>
                    </a:lnTo>
                    <a:lnTo>
                      <a:pt x="114" y="57"/>
                    </a:lnTo>
                    <a:lnTo>
                      <a:pt x="116" y="57"/>
                    </a:lnTo>
                    <a:lnTo>
                      <a:pt x="118" y="57"/>
                    </a:lnTo>
                    <a:lnTo>
                      <a:pt x="120" y="57"/>
                    </a:lnTo>
                    <a:lnTo>
                      <a:pt x="121" y="57"/>
                    </a:lnTo>
                    <a:lnTo>
                      <a:pt x="122" y="57"/>
                    </a:lnTo>
                    <a:lnTo>
                      <a:pt x="123" y="59"/>
                    </a:lnTo>
                    <a:lnTo>
                      <a:pt x="119" y="57"/>
                    </a:lnTo>
                    <a:lnTo>
                      <a:pt x="116" y="57"/>
                    </a:lnTo>
                    <a:lnTo>
                      <a:pt x="112" y="57"/>
                    </a:lnTo>
                    <a:lnTo>
                      <a:pt x="109" y="57"/>
                    </a:lnTo>
                    <a:lnTo>
                      <a:pt x="106" y="57"/>
                    </a:lnTo>
                    <a:lnTo>
                      <a:pt x="103" y="57"/>
                    </a:lnTo>
                    <a:lnTo>
                      <a:pt x="99" y="56"/>
                    </a:lnTo>
                    <a:lnTo>
                      <a:pt x="96" y="56"/>
                    </a:lnTo>
                    <a:lnTo>
                      <a:pt x="93" y="56"/>
                    </a:lnTo>
                    <a:lnTo>
                      <a:pt x="90" y="56"/>
                    </a:lnTo>
                    <a:lnTo>
                      <a:pt x="86" y="56"/>
                    </a:lnTo>
                    <a:lnTo>
                      <a:pt x="84" y="56"/>
                    </a:lnTo>
                    <a:lnTo>
                      <a:pt x="80" y="56"/>
                    </a:lnTo>
                    <a:lnTo>
                      <a:pt x="76" y="55"/>
                    </a:lnTo>
                    <a:lnTo>
                      <a:pt x="74" y="55"/>
                    </a:lnTo>
                    <a:lnTo>
                      <a:pt x="70" y="55"/>
                    </a:lnTo>
                    <a:lnTo>
                      <a:pt x="67" y="55"/>
                    </a:lnTo>
                    <a:lnTo>
                      <a:pt x="64" y="55"/>
                    </a:lnTo>
                    <a:lnTo>
                      <a:pt x="61" y="55"/>
                    </a:lnTo>
                    <a:lnTo>
                      <a:pt x="57" y="54"/>
                    </a:lnTo>
                    <a:lnTo>
                      <a:pt x="54" y="54"/>
                    </a:lnTo>
                    <a:lnTo>
                      <a:pt x="51" y="54"/>
                    </a:lnTo>
                    <a:lnTo>
                      <a:pt x="48" y="54"/>
                    </a:lnTo>
                    <a:lnTo>
                      <a:pt x="44" y="54"/>
                    </a:lnTo>
                    <a:lnTo>
                      <a:pt x="41" y="54"/>
                    </a:lnTo>
                    <a:lnTo>
                      <a:pt x="38" y="54"/>
                    </a:lnTo>
                    <a:lnTo>
                      <a:pt x="35" y="53"/>
                    </a:lnTo>
                    <a:lnTo>
                      <a:pt x="31" y="53"/>
                    </a:lnTo>
                    <a:lnTo>
                      <a:pt x="28" y="53"/>
                    </a:lnTo>
                    <a:lnTo>
                      <a:pt x="25" y="53"/>
                    </a:lnTo>
                    <a:lnTo>
                      <a:pt x="22" y="53"/>
                    </a:lnTo>
                    <a:lnTo>
                      <a:pt x="18" y="53"/>
                    </a:lnTo>
                    <a:lnTo>
                      <a:pt x="17" y="52"/>
                    </a:lnTo>
                    <a:lnTo>
                      <a:pt x="16" y="52"/>
                    </a:lnTo>
                    <a:lnTo>
                      <a:pt x="15" y="51"/>
                    </a:lnTo>
                    <a:lnTo>
                      <a:pt x="14" y="51"/>
                    </a:lnTo>
                    <a:lnTo>
                      <a:pt x="13" y="51"/>
                    </a:lnTo>
                    <a:lnTo>
                      <a:pt x="13" y="49"/>
                    </a:lnTo>
                    <a:lnTo>
                      <a:pt x="12" y="49"/>
                    </a:lnTo>
                    <a:lnTo>
                      <a:pt x="12" y="48"/>
                    </a:lnTo>
                    <a:lnTo>
                      <a:pt x="11" y="48"/>
                    </a:lnTo>
                    <a:lnTo>
                      <a:pt x="10" y="48"/>
                    </a:lnTo>
                    <a:lnTo>
                      <a:pt x="9" y="48"/>
                    </a:lnTo>
                    <a:lnTo>
                      <a:pt x="8" y="48"/>
                    </a:lnTo>
                    <a:lnTo>
                      <a:pt x="8" y="47"/>
                    </a:lnTo>
                    <a:lnTo>
                      <a:pt x="7" y="47"/>
                    </a:lnTo>
                    <a:lnTo>
                      <a:pt x="6" y="47"/>
                    </a:lnTo>
                    <a:lnTo>
                      <a:pt x="5" y="45"/>
                    </a:lnTo>
                    <a:lnTo>
                      <a:pt x="4" y="45"/>
                    </a:lnTo>
                    <a:lnTo>
                      <a:pt x="3" y="45"/>
                    </a:lnTo>
                    <a:lnTo>
                      <a:pt x="3" y="44"/>
                    </a:lnTo>
                    <a:lnTo>
                      <a:pt x="4" y="44"/>
                    </a:lnTo>
                    <a:lnTo>
                      <a:pt x="5" y="44"/>
                    </a:lnTo>
                    <a:lnTo>
                      <a:pt x="6" y="45"/>
                    </a:lnTo>
                    <a:lnTo>
                      <a:pt x="7" y="45"/>
                    </a:lnTo>
                    <a:lnTo>
                      <a:pt x="8" y="45"/>
                    </a:lnTo>
                    <a:lnTo>
                      <a:pt x="9" y="45"/>
                    </a:lnTo>
                    <a:lnTo>
                      <a:pt x="10" y="45"/>
                    </a:lnTo>
                    <a:lnTo>
                      <a:pt x="11" y="45"/>
                    </a:lnTo>
                    <a:lnTo>
                      <a:pt x="12" y="45"/>
                    </a:lnTo>
                    <a:lnTo>
                      <a:pt x="13" y="45"/>
                    </a:lnTo>
                    <a:lnTo>
                      <a:pt x="14" y="45"/>
                    </a:lnTo>
                    <a:lnTo>
                      <a:pt x="15" y="47"/>
                    </a:lnTo>
                    <a:lnTo>
                      <a:pt x="16" y="47"/>
                    </a:lnTo>
                    <a:lnTo>
                      <a:pt x="17" y="47"/>
                    </a:lnTo>
                    <a:lnTo>
                      <a:pt x="18" y="47"/>
                    </a:lnTo>
                    <a:lnTo>
                      <a:pt x="19" y="47"/>
                    </a:lnTo>
                    <a:lnTo>
                      <a:pt x="20" y="47"/>
                    </a:lnTo>
                    <a:lnTo>
                      <a:pt x="21" y="47"/>
                    </a:lnTo>
                    <a:lnTo>
                      <a:pt x="22" y="47"/>
                    </a:lnTo>
                    <a:lnTo>
                      <a:pt x="21" y="45"/>
                    </a:lnTo>
                    <a:lnTo>
                      <a:pt x="20" y="45"/>
                    </a:lnTo>
                    <a:lnTo>
                      <a:pt x="19" y="44"/>
                    </a:lnTo>
                    <a:lnTo>
                      <a:pt x="18" y="44"/>
                    </a:lnTo>
                    <a:lnTo>
                      <a:pt x="18" y="43"/>
                    </a:lnTo>
                    <a:lnTo>
                      <a:pt x="17" y="42"/>
                    </a:lnTo>
                    <a:lnTo>
                      <a:pt x="16" y="42"/>
                    </a:lnTo>
                    <a:lnTo>
                      <a:pt x="15" y="41"/>
                    </a:lnTo>
                    <a:lnTo>
                      <a:pt x="14" y="40"/>
                    </a:lnTo>
                    <a:lnTo>
                      <a:pt x="13" y="39"/>
                    </a:lnTo>
                    <a:lnTo>
                      <a:pt x="13" y="38"/>
                    </a:lnTo>
                    <a:lnTo>
                      <a:pt x="12" y="38"/>
                    </a:lnTo>
                    <a:lnTo>
                      <a:pt x="11" y="36"/>
                    </a:lnTo>
                    <a:lnTo>
                      <a:pt x="10" y="36"/>
                    </a:lnTo>
                    <a:lnTo>
                      <a:pt x="9" y="35"/>
                    </a:lnTo>
                    <a:lnTo>
                      <a:pt x="7" y="34"/>
                    </a:lnTo>
                    <a:lnTo>
                      <a:pt x="6" y="32"/>
                    </a:lnTo>
                    <a:lnTo>
                      <a:pt x="5" y="31"/>
                    </a:lnTo>
                    <a:lnTo>
                      <a:pt x="5" y="30"/>
                    </a:lnTo>
                    <a:lnTo>
                      <a:pt x="4" y="30"/>
                    </a:lnTo>
                    <a:lnTo>
                      <a:pt x="3" y="29"/>
                    </a:lnTo>
                    <a:lnTo>
                      <a:pt x="2" y="28"/>
                    </a:lnTo>
                    <a:lnTo>
                      <a:pt x="1" y="28"/>
                    </a:lnTo>
                    <a:lnTo>
                      <a:pt x="1" y="27"/>
                    </a:lnTo>
                    <a:lnTo>
                      <a:pt x="0" y="27"/>
                    </a:lnTo>
                    <a:lnTo>
                      <a:pt x="0" y="26"/>
                    </a:lnTo>
                    <a:lnTo>
                      <a:pt x="0" y="24"/>
                    </a:lnTo>
                    <a:lnTo>
                      <a:pt x="1" y="26"/>
                    </a:lnTo>
                    <a:lnTo>
                      <a:pt x="2" y="26"/>
                    </a:lnTo>
                    <a:lnTo>
                      <a:pt x="3" y="26"/>
                    </a:lnTo>
                    <a:lnTo>
                      <a:pt x="4" y="26"/>
                    </a:lnTo>
                    <a:lnTo>
                      <a:pt x="5" y="26"/>
                    </a:lnTo>
                    <a:lnTo>
                      <a:pt x="7" y="26"/>
                    </a:lnTo>
                    <a:lnTo>
                      <a:pt x="8" y="26"/>
                    </a:lnTo>
                    <a:lnTo>
                      <a:pt x="9" y="26"/>
                    </a:lnTo>
                    <a:lnTo>
                      <a:pt x="10" y="26"/>
                    </a:lnTo>
                    <a:lnTo>
                      <a:pt x="11" y="27"/>
                    </a:lnTo>
                    <a:lnTo>
                      <a:pt x="12" y="27"/>
                    </a:lnTo>
                    <a:lnTo>
                      <a:pt x="13" y="27"/>
                    </a:lnTo>
                    <a:lnTo>
                      <a:pt x="14" y="27"/>
                    </a:lnTo>
                    <a:lnTo>
                      <a:pt x="15" y="27"/>
                    </a:lnTo>
                    <a:lnTo>
                      <a:pt x="16" y="27"/>
                    </a:lnTo>
                    <a:lnTo>
                      <a:pt x="17" y="27"/>
                    </a:lnTo>
                    <a:lnTo>
                      <a:pt x="18" y="27"/>
                    </a:lnTo>
                    <a:lnTo>
                      <a:pt x="19" y="27"/>
                    </a:lnTo>
                    <a:lnTo>
                      <a:pt x="20" y="27"/>
                    </a:lnTo>
                    <a:lnTo>
                      <a:pt x="21" y="27"/>
                    </a:lnTo>
                    <a:lnTo>
                      <a:pt x="20" y="27"/>
                    </a:lnTo>
                    <a:lnTo>
                      <a:pt x="19" y="27"/>
                    </a:lnTo>
                    <a:lnTo>
                      <a:pt x="18" y="26"/>
                    </a:lnTo>
                    <a:lnTo>
                      <a:pt x="17" y="24"/>
                    </a:lnTo>
                    <a:lnTo>
                      <a:pt x="16" y="24"/>
                    </a:lnTo>
                    <a:lnTo>
                      <a:pt x="15" y="23"/>
                    </a:lnTo>
                    <a:lnTo>
                      <a:pt x="14" y="23"/>
                    </a:lnTo>
                    <a:lnTo>
                      <a:pt x="13" y="23"/>
                    </a:lnTo>
                    <a:lnTo>
                      <a:pt x="13" y="22"/>
                    </a:lnTo>
                    <a:lnTo>
                      <a:pt x="12" y="20"/>
                    </a:lnTo>
                    <a:lnTo>
                      <a:pt x="11" y="19"/>
                    </a:lnTo>
                    <a:lnTo>
                      <a:pt x="10" y="19"/>
                    </a:lnTo>
                    <a:lnTo>
                      <a:pt x="9" y="18"/>
                    </a:lnTo>
                    <a:lnTo>
                      <a:pt x="8" y="17"/>
                    </a:lnTo>
                    <a:lnTo>
                      <a:pt x="7" y="17"/>
                    </a:lnTo>
                    <a:lnTo>
                      <a:pt x="6" y="16"/>
                    </a:lnTo>
                    <a:lnTo>
                      <a:pt x="5" y="16"/>
                    </a:lnTo>
                    <a:lnTo>
                      <a:pt x="4" y="15"/>
                    </a:lnTo>
                    <a:lnTo>
                      <a:pt x="4" y="14"/>
                    </a:lnTo>
                    <a:lnTo>
                      <a:pt x="3" y="14"/>
                    </a:lnTo>
                    <a:lnTo>
                      <a:pt x="2" y="13"/>
                    </a:lnTo>
                    <a:lnTo>
                      <a:pt x="1" y="11"/>
                    </a:lnTo>
                    <a:lnTo>
                      <a:pt x="2" y="11"/>
                    </a:lnTo>
                    <a:lnTo>
                      <a:pt x="3" y="11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6" y="11"/>
                    </a:lnTo>
                    <a:lnTo>
                      <a:pt x="7" y="11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10" y="11"/>
                    </a:lnTo>
                    <a:lnTo>
                      <a:pt x="11" y="11"/>
                    </a:lnTo>
                    <a:lnTo>
                      <a:pt x="12" y="11"/>
                    </a:lnTo>
                    <a:lnTo>
                      <a:pt x="13" y="13"/>
                    </a:lnTo>
                    <a:lnTo>
                      <a:pt x="14" y="13"/>
                    </a:lnTo>
                    <a:lnTo>
                      <a:pt x="15" y="13"/>
                    </a:lnTo>
                    <a:lnTo>
                      <a:pt x="15" y="11"/>
                    </a:lnTo>
                    <a:lnTo>
                      <a:pt x="14" y="11"/>
                    </a:lnTo>
                    <a:lnTo>
                      <a:pt x="13" y="11"/>
                    </a:lnTo>
                    <a:lnTo>
                      <a:pt x="13" y="10"/>
                    </a:lnTo>
                    <a:lnTo>
                      <a:pt x="12" y="10"/>
                    </a:lnTo>
                    <a:lnTo>
                      <a:pt x="12" y="9"/>
                    </a:lnTo>
                    <a:lnTo>
                      <a:pt x="11" y="9"/>
                    </a:lnTo>
                    <a:lnTo>
                      <a:pt x="10" y="7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4" y="2"/>
                    </a:lnTo>
                    <a:lnTo>
                      <a:pt x="3" y="2"/>
                    </a:lnTo>
                    <a:lnTo>
                      <a:pt x="2" y="1"/>
                    </a:ln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85" name="Freeform 273"/>
              <p:cNvSpPr>
                <a:spLocks/>
              </p:cNvSpPr>
              <p:nvPr/>
            </p:nvSpPr>
            <p:spPr bwMode="auto">
              <a:xfrm>
                <a:off x="2652" y="2382"/>
                <a:ext cx="79" cy="28"/>
              </a:xfrm>
              <a:custGeom>
                <a:avLst/>
                <a:gdLst>
                  <a:gd name="T0" fmla="*/ 0 w 60"/>
                  <a:gd name="T1" fmla="*/ 7 h 17"/>
                  <a:gd name="T2" fmla="*/ 2 w 60"/>
                  <a:gd name="T3" fmla="*/ 5 h 17"/>
                  <a:gd name="T4" fmla="*/ 5 w 60"/>
                  <a:gd name="T5" fmla="*/ 5 h 17"/>
                  <a:gd name="T6" fmla="*/ 8 w 60"/>
                  <a:gd name="T7" fmla="*/ 5 h 17"/>
                  <a:gd name="T8" fmla="*/ 10 w 60"/>
                  <a:gd name="T9" fmla="*/ 3 h 17"/>
                  <a:gd name="T10" fmla="*/ 13 w 60"/>
                  <a:gd name="T11" fmla="*/ 3 h 17"/>
                  <a:gd name="T12" fmla="*/ 17 w 60"/>
                  <a:gd name="T13" fmla="*/ 1 h 17"/>
                  <a:gd name="T14" fmla="*/ 20 w 60"/>
                  <a:gd name="T15" fmla="*/ 1 h 17"/>
                  <a:gd name="T16" fmla="*/ 24 w 60"/>
                  <a:gd name="T17" fmla="*/ 0 h 17"/>
                  <a:gd name="T18" fmla="*/ 28 w 60"/>
                  <a:gd name="T19" fmla="*/ 0 h 17"/>
                  <a:gd name="T20" fmla="*/ 30 w 60"/>
                  <a:gd name="T21" fmla="*/ 0 h 17"/>
                  <a:gd name="T22" fmla="*/ 34 w 60"/>
                  <a:gd name="T23" fmla="*/ 0 h 17"/>
                  <a:gd name="T24" fmla="*/ 36 w 60"/>
                  <a:gd name="T25" fmla="*/ 0 h 17"/>
                  <a:gd name="T26" fmla="*/ 39 w 60"/>
                  <a:gd name="T27" fmla="*/ 0 h 17"/>
                  <a:gd name="T28" fmla="*/ 40 w 60"/>
                  <a:gd name="T29" fmla="*/ 0 h 17"/>
                  <a:gd name="T30" fmla="*/ 41 w 60"/>
                  <a:gd name="T31" fmla="*/ 1 h 17"/>
                  <a:gd name="T32" fmla="*/ 43 w 60"/>
                  <a:gd name="T33" fmla="*/ 1 h 17"/>
                  <a:gd name="T34" fmla="*/ 45 w 60"/>
                  <a:gd name="T35" fmla="*/ 3 h 17"/>
                  <a:gd name="T36" fmla="*/ 47 w 60"/>
                  <a:gd name="T37" fmla="*/ 3 h 17"/>
                  <a:gd name="T38" fmla="*/ 48 w 60"/>
                  <a:gd name="T39" fmla="*/ 5 h 17"/>
                  <a:gd name="T40" fmla="*/ 50 w 60"/>
                  <a:gd name="T41" fmla="*/ 5 h 17"/>
                  <a:gd name="T42" fmla="*/ 51 w 60"/>
                  <a:gd name="T43" fmla="*/ 7 h 17"/>
                  <a:gd name="T44" fmla="*/ 53 w 60"/>
                  <a:gd name="T45" fmla="*/ 9 h 17"/>
                  <a:gd name="T46" fmla="*/ 55 w 60"/>
                  <a:gd name="T47" fmla="*/ 9 h 17"/>
                  <a:gd name="T48" fmla="*/ 57 w 60"/>
                  <a:gd name="T49" fmla="*/ 11 h 17"/>
                  <a:gd name="T50" fmla="*/ 59 w 60"/>
                  <a:gd name="T51" fmla="*/ 11 h 17"/>
                  <a:gd name="T52" fmla="*/ 58 w 60"/>
                  <a:gd name="T53" fmla="*/ 12 h 17"/>
                  <a:gd name="T54" fmla="*/ 56 w 60"/>
                  <a:gd name="T55" fmla="*/ 12 h 17"/>
                  <a:gd name="T56" fmla="*/ 54 w 60"/>
                  <a:gd name="T57" fmla="*/ 14 h 17"/>
                  <a:gd name="T58" fmla="*/ 52 w 60"/>
                  <a:gd name="T59" fmla="*/ 14 h 17"/>
                  <a:gd name="T60" fmla="*/ 50 w 60"/>
                  <a:gd name="T61" fmla="*/ 14 h 17"/>
                  <a:gd name="T62" fmla="*/ 49 w 60"/>
                  <a:gd name="T63" fmla="*/ 14 h 17"/>
                  <a:gd name="T64" fmla="*/ 47 w 60"/>
                  <a:gd name="T65" fmla="*/ 16 h 17"/>
                  <a:gd name="T66" fmla="*/ 45 w 60"/>
                  <a:gd name="T67" fmla="*/ 16 h 17"/>
                  <a:gd name="T68" fmla="*/ 42 w 60"/>
                  <a:gd name="T69" fmla="*/ 16 h 17"/>
                  <a:gd name="T70" fmla="*/ 40 w 60"/>
                  <a:gd name="T71" fmla="*/ 16 h 17"/>
                  <a:gd name="T72" fmla="*/ 39 w 60"/>
                  <a:gd name="T73" fmla="*/ 16 h 17"/>
                  <a:gd name="T74" fmla="*/ 36 w 60"/>
                  <a:gd name="T75" fmla="*/ 16 h 17"/>
                  <a:gd name="T76" fmla="*/ 34 w 60"/>
                  <a:gd name="T77" fmla="*/ 16 h 17"/>
                  <a:gd name="T78" fmla="*/ 31 w 60"/>
                  <a:gd name="T79" fmla="*/ 16 h 17"/>
                  <a:gd name="T80" fmla="*/ 29 w 60"/>
                  <a:gd name="T81" fmla="*/ 14 h 17"/>
                  <a:gd name="T82" fmla="*/ 26 w 60"/>
                  <a:gd name="T83" fmla="*/ 14 h 17"/>
                  <a:gd name="T84" fmla="*/ 23 w 60"/>
                  <a:gd name="T85" fmla="*/ 14 h 17"/>
                  <a:gd name="T86" fmla="*/ 19 w 60"/>
                  <a:gd name="T87" fmla="*/ 12 h 17"/>
                  <a:gd name="T88" fmla="*/ 17 w 60"/>
                  <a:gd name="T89" fmla="*/ 12 h 17"/>
                  <a:gd name="T90" fmla="*/ 14 w 60"/>
                  <a:gd name="T91" fmla="*/ 11 h 17"/>
                  <a:gd name="T92" fmla="*/ 11 w 60"/>
                  <a:gd name="T93" fmla="*/ 11 h 17"/>
                  <a:gd name="T94" fmla="*/ 8 w 60"/>
                  <a:gd name="T95" fmla="*/ 9 h 17"/>
                  <a:gd name="T96" fmla="*/ 6 w 60"/>
                  <a:gd name="T97" fmla="*/ 9 h 17"/>
                  <a:gd name="T98" fmla="*/ 4 w 60"/>
                  <a:gd name="T99" fmla="*/ 9 h 17"/>
                  <a:gd name="T100" fmla="*/ 2 w 60"/>
                  <a:gd name="T101" fmla="*/ 7 h 17"/>
                  <a:gd name="T102" fmla="*/ 0 w 60"/>
                  <a:gd name="T103" fmla="*/ 7 h 1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60"/>
                  <a:gd name="T157" fmla="*/ 0 h 17"/>
                  <a:gd name="T158" fmla="*/ 60 w 60"/>
                  <a:gd name="T159" fmla="*/ 17 h 1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60" h="17">
                    <a:moveTo>
                      <a:pt x="0" y="7"/>
                    </a:moveTo>
                    <a:lnTo>
                      <a:pt x="0" y="7"/>
                    </a:lnTo>
                    <a:lnTo>
                      <a:pt x="1" y="5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5" y="5"/>
                    </a:lnTo>
                    <a:lnTo>
                      <a:pt x="6" y="5"/>
                    </a:lnTo>
                    <a:lnTo>
                      <a:pt x="8" y="5"/>
                    </a:lnTo>
                    <a:lnTo>
                      <a:pt x="8" y="3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3" y="3"/>
                    </a:lnTo>
                    <a:lnTo>
                      <a:pt x="15" y="1"/>
                    </a:lnTo>
                    <a:lnTo>
                      <a:pt x="17" y="1"/>
                    </a:lnTo>
                    <a:lnTo>
                      <a:pt x="18" y="1"/>
                    </a:lnTo>
                    <a:lnTo>
                      <a:pt x="20" y="1"/>
                    </a:lnTo>
                    <a:lnTo>
                      <a:pt x="22" y="1"/>
                    </a:lnTo>
                    <a:lnTo>
                      <a:pt x="24" y="0"/>
                    </a:lnTo>
                    <a:lnTo>
                      <a:pt x="26" y="0"/>
                    </a:lnTo>
                    <a:lnTo>
                      <a:pt x="28" y="0"/>
                    </a:lnTo>
                    <a:lnTo>
                      <a:pt x="29" y="0"/>
                    </a:lnTo>
                    <a:lnTo>
                      <a:pt x="30" y="0"/>
                    </a:lnTo>
                    <a:lnTo>
                      <a:pt x="32" y="0"/>
                    </a:lnTo>
                    <a:lnTo>
                      <a:pt x="34" y="0"/>
                    </a:lnTo>
                    <a:lnTo>
                      <a:pt x="35" y="0"/>
                    </a:lnTo>
                    <a:lnTo>
                      <a:pt x="36" y="0"/>
                    </a:lnTo>
                    <a:lnTo>
                      <a:pt x="38" y="0"/>
                    </a:lnTo>
                    <a:lnTo>
                      <a:pt x="39" y="0"/>
                    </a:lnTo>
                    <a:lnTo>
                      <a:pt x="40" y="0"/>
                    </a:lnTo>
                    <a:lnTo>
                      <a:pt x="41" y="0"/>
                    </a:lnTo>
                    <a:lnTo>
                      <a:pt x="41" y="1"/>
                    </a:lnTo>
                    <a:lnTo>
                      <a:pt x="42" y="1"/>
                    </a:lnTo>
                    <a:lnTo>
                      <a:pt x="43" y="1"/>
                    </a:lnTo>
                    <a:lnTo>
                      <a:pt x="44" y="1"/>
                    </a:lnTo>
                    <a:lnTo>
                      <a:pt x="45" y="3"/>
                    </a:lnTo>
                    <a:lnTo>
                      <a:pt x="46" y="3"/>
                    </a:lnTo>
                    <a:lnTo>
                      <a:pt x="47" y="3"/>
                    </a:lnTo>
                    <a:lnTo>
                      <a:pt x="47" y="5"/>
                    </a:lnTo>
                    <a:lnTo>
                      <a:pt x="48" y="5"/>
                    </a:lnTo>
                    <a:lnTo>
                      <a:pt x="49" y="5"/>
                    </a:lnTo>
                    <a:lnTo>
                      <a:pt x="50" y="5"/>
                    </a:lnTo>
                    <a:lnTo>
                      <a:pt x="50" y="7"/>
                    </a:lnTo>
                    <a:lnTo>
                      <a:pt x="51" y="7"/>
                    </a:lnTo>
                    <a:lnTo>
                      <a:pt x="52" y="7"/>
                    </a:lnTo>
                    <a:lnTo>
                      <a:pt x="53" y="9"/>
                    </a:lnTo>
                    <a:lnTo>
                      <a:pt x="54" y="9"/>
                    </a:lnTo>
                    <a:lnTo>
                      <a:pt x="55" y="9"/>
                    </a:lnTo>
                    <a:lnTo>
                      <a:pt x="56" y="11"/>
                    </a:lnTo>
                    <a:lnTo>
                      <a:pt x="57" y="11"/>
                    </a:lnTo>
                    <a:lnTo>
                      <a:pt x="58" y="11"/>
                    </a:lnTo>
                    <a:lnTo>
                      <a:pt x="59" y="11"/>
                    </a:lnTo>
                    <a:lnTo>
                      <a:pt x="59" y="12"/>
                    </a:lnTo>
                    <a:lnTo>
                      <a:pt x="58" y="12"/>
                    </a:lnTo>
                    <a:lnTo>
                      <a:pt x="57" y="12"/>
                    </a:lnTo>
                    <a:lnTo>
                      <a:pt x="56" y="12"/>
                    </a:lnTo>
                    <a:lnTo>
                      <a:pt x="55" y="12"/>
                    </a:lnTo>
                    <a:lnTo>
                      <a:pt x="54" y="14"/>
                    </a:lnTo>
                    <a:lnTo>
                      <a:pt x="53" y="14"/>
                    </a:lnTo>
                    <a:lnTo>
                      <a:pt x="52" y="14"/>
                    </a:lnTo>
                    <a:lnTo>
                      <a:pt x="51" y="14"/>
                    </a:lnTo>
                    <a:lnTo>
                      <a:pt x="50" y="14"/>
                    </a:lnTo>
                    <a:lnTo>
                      <a:pt x="49" y="14"/>
                    </a:lnTo>
                    <a:lnTo>
                      <a:pt x="48" y="16"/>
                    </a:lnTo>
                    <a:lnTo>
                      <a:pt x="47" y="16"/>
                    </a:lnTo>
                    <a:lnTo>
                      <a:pt x="46" y="16"/>
                    </a:lnTo>
                    <a:lnTo>
                      <a:pt x="45" y="16"/>
                    </a:lnTo>
                    <a:lnTo>
                      <a:pt x="43" y="16"/>
                    </a:lnTo>
                    <a:lnTo>
                      <a:pt x="42" y="16"/>
                    </a:lnTo>
                    <a:lnTo>
                      <a:pt x="41" y="16"/>
                    </a:lnTo>
                    <a:lnTo>
                      <a:pt x="40" y="16"/>
                    </a:lnTo>
                    <a:lnTo>
                      <a:pt x="39" y="16"/>
                    </a:lnTo>
                    <a:lnTo>
                      <a:pt x="37" y="16"/>
                    </a:lnTo>
                    <a:lnTo>
                      <a:pt x="36" y="16"/>
                    </a:lnTo>
                    <a:lnTo>
                      <a:pt x="35" y="16"/>
                    </a:lnTo>
                    <a:lnTo>
                      <a:pt x="34" y="16"/>
                    </a:lnTo>
                    <a:lnTo>
                      <a:pt x="32" y="16"/>
                    </a:lnTo>
                    <a:lnTo>
                      <a:pt x="31" y="16"/>
                    </a:lnTo>
                    <a:lnTo>
                      <a:pt x="29" y="14"/>
                    </a:lnTo>
                    <a:lnTo>
                      <a:pt x="27" y="14"/>
                    </a:lnTo>
                    <a:lnTo>
                      <a:pt x="26" y="14"/>
                    </a:lnTo>
                    <a:lnTo>
                      <a:pt x="24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19" y="12"/>
                    </a:lnTo>
                    <a:lnTo>
                      <a:pt x="18" y="12"/>
                    </a:lnTo>
                    <a:lnTo>
                      <a:pt x="17" y="12"/>
                    </a:lnTo>
                    <a:lnTo>
                      <a:pt x="15" y="12"/>
                    </a:lnTo>
                    <a:lnTo>
                      <a:pt x="14" y="11"/>
                    </a:lnTo>
                    <a:lnTo>
                      <a:pt x="12" y="11"/>
                    </a:lnTo>
                    <a:lnTo>
                      <a:pt x="11" y="11"/>
                    </a:lnTo>
                    <a:lnTo>
                      <a:pt x="9" y="11"/>
                    </a:lnTo>
                    <a:lnTo>
                      <a:pt x="8" y="9"/>
                    </a:lnTo>
                    <a:lnTo>
                      <a:pt x="6" y="9"/>
                    </a:lnTo>
                    <a:lnTo>
                      <a:pt x="5" y="9"/>
                    </a:lnTo>
                    <a:lnTo>
                      <a:pt x="4" y="9"/>
                    </a:lnTo>
                    <a:lnTo>
                      <a:pt x="3" y="9"/>
                    </a:lnTo>
                    <a:lnTo>
                      <a:pt x="2" y="7"/>
                    </a:lnTo>
                    <a:lnTo>
                      <a:pt x="1" y="7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86" name="Freeform 274"/>
              <p:cNvSpPr>
                <a:spLocks/>
              </p:cNvSpPr>
              <p:nvPr/>
            </p:nvSpPr>
            <p:spPr bwMode="auto">
              <a:xfrm>
                <a:off x="3345" y="1962"/>
                <a:ext cx="30" cy="116"/>
              </a:xfrm>
              <a:custGeom>
                <a:avLst/>
                <a:gdLst>
                  <a:gd name="T0" fmla="*/ 22 w 23"/>
                  <a:gd name="T1" fmla="*/ 2 h 69"/>
                  <a:gd name="T2" fmla="*/ 22 w 23"/>
                  <a:gd name="T3" fmla="*/ 6 h 69"/>
                  <a:gd name="T4" fmla="*/ 21 w 23"/>
                  <a:gd name="T5" fmla="*/ 10 h 69"/>
                  <a:gd name="T6" fmla="*/ 19 w 23"/>
                  <a:gd name="T7" fmla="*/ 14 h 69"/>
                  <a:gd name="T8" fmla="*/ 17 w 23"/>
                  <a:gd name="T9" fmla="*/ 17 h 69"/>
                  <a:gd name="T10" fmla="*/ 15 w 23"/>
                  <a:gd name="T11" fmla="*/ 20 h 69"/>
                  <a:gd name="T12" fmla="*/ 13 w 23"/>
                  <a:gd name="T13" fmla="*/ 23 h 69"/>
                  <a:gd name="T14" fmla="*/ 11 w 23"/>
                  <a:gd name="T15" fmla="*/ 26 h 69"/>
                  <a:gd name="T16" fmla="*/ 10 w 23"/>
                  <a:gd name="T17" fmla="*/ 29 h 69"/>
                  <a:gd name="T18" fmla="*/ 7 w 23"/>
                  <a:gd name="T19" fmla="*/ 31 h 69"/>
                  <a:gd name="T20" fmla="*/ 5 w 23"/>
                  <a:gd name="T21" fmla="*/ 34 h 69"/>
                  <a:gd name="T22" fmla="*/ 3 w 23"/>
                  <a:gd name="T23" fmla="*/ 37 h 69"/>
                  <a:gd name="T24" fmla="*/ 2 w 23"/>
                  <a:gd name="T25" fmla="*/ 39 h 69"/>
                  <a:gd name="T26" fmla="*/ 0 w 23"/>
                  <a:gd name="T27" fmla="*/ 43 h 69"/>
                  <a:gd name="T28" fmla="*/ 0 w 23"/>
                  <a:gd name="T29" fmla="*/ 46 h 69"/>
                  <a:gd name="T30" fmla="*/ 0 w 23"/>
                  <a:gd name="T31" fmla="*/ 50 h 69"/>
                  <a:gd name="T32" fmla="*/ 0 w 23"/>
                  <a:gd name="T33" fmla="*/ 52 h 69"/>
                  <a:gd name="T34" fmla="*/ 0 w 23"/>
                  <a:gd name="T35" fmla="*/ 55 h 69"/>
                  <a:gd name="T36" fmla="*/ 0 w 23"/>
                  <a:gd name="T37" fmla="*/ 57 h 69"/>
                  <a:gd name="T38" fmla="*/ 0 w 23"/>
                  <a:gd name="T39" fmla="*/ 59 h 69"/>
                  <a:gd name="T40" fmla="*/ 0 w 23"/>
                  <a:gd name="T41" fmla="*/ 61 h 69"/>
                  <a:gd name="T42" fmla="*/ 1 w 23"/>
                  <a:gd name="T43" fmla="*/ 62 h 69"/>
                  <a:gd name="T44" fmla="*/ 2 w 23"/>
                  <a:gd name="T45" fmla="*/ 64 h 69"/>
                  <a:gd name="T46" fmla="*/ 3 w 23"/>
                  <a:gd name="T47" fmla="*/ 65 h 69"/>
                  <a:gd name="T48" fmla="*/ 5 w 23"/>
                  <a:gd name="T49" fmla="*/ 68 h 69"/>
                  <a:gd name="T50" fmla="*/ 8 w 23"/>
                  <a:gd name="T51" fmla="*/ 63 h 69"/>
                  <a:gd name="T52" fmla="*/ 11 w 23"/>
                  <a:gd name="T53" fmla="*/ 60 h 69"/>
                  <a:gd name="T54" fmla="*/ 13 w 23"/>
                  <a:gd name="T55" fmla="*/ 57 h 69"/>
                  <a:gd name="T56" fmla="*/ 15 w 23"/>
                  <a:gd name="T57" fmla="*/ 52 h 69"/>
                  <a:gd name="T58" fmla="*/ 17 w 23"/>
                  <a:gd name="T59" fmla="*/ 49 h 69"/>
                  <a:gd name="T60" fmla="*/ 18 w 23"/>
                  <a:gd name="T61" fmla="*/ 45 h 69"/>
                  <a:gd name="T62" fmla="*/ 19 w 23"/>
                  <a:gd name="T63" fmla="*/ 41 h 69"/>
                  <a:gd name="T64" fmla="*/ 20 w 23"/>
                  <a:gd name="T65" fmla="*/ 36 h 69"/>
                  <a:gd name="T66" fmla="*/ 21 w 23"/>
                  <a:gd name="T67" fmla="*/ 32 h 69"/>
                  <a:gd name="T68" fmla="*/ 21 w 23"/>
                  <a:gd name="T69" fmla="*/ 28 h 69"/>
                  <a:gd name="T70" fmla="*/ 21 w 23"/>
                  <a:gd name="T71" fmla="*/ 23 h 69"/>
                  <a:gd name="T72" fmla="*/ 22 w 23"/>
                  <a:gd name="T73" fmla="*/ 19 h 69"/>
                  <a:gd name="T74" fmla="*/ 22 w 23"/>
                  <a:gd name="T75" fmla="*/ 14 h 69"/>
                  <a:gd name="T76" fmla="*/ 22 w 23"/>
                  <a:gd name="T77" fmla="*/ 9 h 69"/>
                  <a:gd name="T78" fmla="*/ 22 w 23"/>
                  <a:gd name="T79" fmla="*/ 5 h 69"/>
                  <a:gd name="T80" fmla="*/ 22 w 23"/>
                  <a:gd name="T81" fmla="*/ 0 h 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3"/>
                  <a:gd name="T124" fmla="*/ 0 h 69"/>
                  <a:gd name="T125" fmla="*/ 23 w 23"/>
                  <a:gd name="T126" fmla="*/ 69 h 69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3" h="69">
                    <a:moveTo>
                      <a:pt x="22" y="0"/>
                    </a:moveTo>
                    <a:lnTo>
                      <a:pt x="22" y="2"/>
                    </a:lnTo>
                    <a:lnTo>
                      <a:pt x="22" y="4"/>
                    </a:lnTo>
                    <a:lnTo>
                      <a:pt x="22" y="6"/>
                    </a:lnTo>
                    <a:lnTo>
                      <a:pt x="21" y="8"/>
                    </a:lnTo>
                    <a:lnTo>
                      <a:pt x="21" y="10"/>
                    </a:lnTo>
                    <a:lnTo>
                      <a:pt x="20" y="12"/>
                    </a:lnTo>
                    <a:lnTo>
                      <a:pt x="19" y="14"/>
                    </a:lnTo>
                    <a:lnTo>
                      <a:pt x="18" y="16"/>
                    </a:lnTo>
                    <a:lnTo>
                      <a:pt x="17" y="17"/>
                    </a:lnTo>
                    <a:lnTo>
                      <a:pt x="16" y="19"/>
                    </a:lnTo>
                    <a:lnTo>
                      <a:pt x="15" y="20"/>
                    </a:lnTo>
                    <a:lnTo>
                      <a:pt x="14" y="22"/>
                    </a:lnTo>
                    <a:lnTo>
                      <a:pt x="13" y="23"/>
                    </a:lnTo>
                    <a:lnTo>
                      <a:pt x="12" y="24"/>
                    </a:lnTo>
                    <a:lnTo>
                      <a:pt x="11" y="26"/>
                    </a:lnTo>
                    <a:lnTo>
                      <a:pt x="11" y="28"/>
                    </a:lnTo>
                    <a:lnTo>
                      <a:pt x="10" y="29"/>
                    </a:lnTo>
                    <a:lnTo>
                      <a:pt x="9" y="30"/>
                    </a:lnTo>
                    <a:lnTo>
                      <a:pt x="7" y="31"/>
                    </a:lnTo>
                    <a:lnTo>
                      <a:pt x="6" y="33"/>
                    </a:lnTo>
                    <a:lnTo>
                      <a:pt x="5" y="34"/>
                    </a:lnTo>
                    <a:lnTo>
                      <a:pt x="4" y="35"/>
                    </a:lnTo>
                    <a:lnTo>
                      <a:pt x="3" y="37"/>
                    </a:lnTo>
                    <a:lnTo>
                      <a:pt x="2" y="38"/>
                    </a:lnTo>
                    <a:lnTo>
                      <a:pt x="2" y="39"/>
                    </a:lnTo>
                    <a:lnTo>
                      <a:pt x="1" y="42"/>
                    </a:lnTo>
                    <a:lnTo>
                      <a:pt x="0" y="43"/>
                    </a:lnTo>
                    <a:lnTo>
                      <a:pt x="0" y="45"/>
                    </a:lnTo>
                    <a:lnTo>
                      <a:pt x="0" y="46"/>
                    </a:lnTo>
                    <a:lnTo>
                      <a:pt x="0" y="48"/>
                    </a:lnTo>
                    <a:lnTo>
                      <a:pt x="0" y="50"/>
                    </a:lnTo>
                    <a:lnTo>
                      <a:pt x="0" y="51"/>
                    </a:lnTo>
                    <a:lnTo>
                      <a:pt x="0" y="52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6"/>
                    </a:lnTo>
                    <a:lnTo>
                      <a:pt x="0" y="57"/>
                    </a:lnTo>
                    <a:lnTo>
                      <a:pt x="0" y="58"/>
                    </a:lnTo>
                    <a:lnTo>
                      <a:pt x="0" y="59"/>
                    </a:lnTo>
                    <a:lnTo>
                      <a:pt x="0" y="60"/>
                    </a:lnTo>
                    <a:lnTo>
                      <a:pt x="0" y="61"/>
                    </a:lnTo>
                    <a:lnTo>
                      <a:pt x="1" y="61"/>
                    </a:lnTo>
                    <a:lnTo>
                      <a:pt x="1" y="62"/>
                    </a:lnTo>
                    <a:lnTo>
                      <a:pt x="2" y="63"/>
                    </a:lnTo>
                    <a:lnTo>
                      <a:pt x="2" y="64"/>
                    </a:lnTo>
                    <a:lnTo>
                      <a:pt x="3" y="64"/>
                    </a:lnTo>
                    <a:lnTo>
                      <a:pt x="3" y="65"/>
                    </a:lnTo>
                    <a:lnTo>
                      <a:pt x="4" y="66"/>
                    </a:lnTo>
                    <a:lnTo>
                      <a:pt x="5" y="68"/>
                    </a:lnTo>
                    <a:lnTo>
                      <a:pt x="6" y="65"/>
                    </a:lnTo>
                    <a:lnTo>
                      <a:pt x="8" y="63"/>
                    </a:lnTo>
                    <a:lnTo>
                      <a:pt x="10" y="62"/>
                    </a:lnTo>
                    <a:lnTo>
                      <a:pt x="11" y="60"/>
                    </a:lnTo>
                    <a:lnTo>
                      <a:pt x="12" y="59"/>
                    </a:lnTo>
                    <a:lnTo>
                      <a:pt x="13" y="57"/>
                    </a:lnTo>
                    <a:lnTo>
                      <a:pt x="14" y="55"/>
                    </a:lnTo>
                    <a:lnTo>
                      <a:pt x="15" y="52"/>
                    </a:lnTo>
                    <a:lnTo>
                      <a:pt x="16" y="51"/>
                    </a:lnTo>
                    <a:lnTo>
                      <a:pt x="17" y="49"/>
                    </a:lnTo>
                    <a:lnTo>
                      <a:pt x="17" y="47"/>
                    </a:lnTo>
                    <a:lnTo>
                      <a:pt x="18" y="45"/>
                    </a:lnTo>
                    <a:lnTo>
                      <a:pt x="19" y="43"/>
                    </a:lnTo>
                    <a:lnTo>
                      <a:pt x="19" y="41"/>
                    </a:lnTo>
                    <a:lnTo>
                      <a:pt x="20" y="38"/>
                    </a:lnTo>
                    <a:lnTo>
                      <a:pt x="20" y="36"/>
                    </a:lnTo>
                    <a:lnTo>
                      <a:pt x="20" y="34"/>
                    </a:lnTo>
                    <a:lnTo>
                      <a:pt x="21" y="32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1"/>
                    </a:lnTo>
                    <a:lnTo>
                      <a:pt x="22" y="19"/>
                    </a:lnTo>
                    <a:lnTo>
                      <a:pt x="22" y="16"/>
                    </a:lnTo>
                    <a:lnTo>
                      <a:pt x="22" y="14"/>
                    </a:lnTo>
                    <a:lnTo>
                      <a:pt x="22" y="11"/>
                    </a:lnTo>
                    <a:lnTo>
                      <a:pt x="22" y="9"/>
                    </a:lnTo>
                    <a:lnTo>
                      <a:pt x="22" y="7"/>
                    </a:lnTo>
                    <a:lnTo>
                      <a:pt x="22" y="5"/>
                    </a:lnTo>
                    <a:lnTo>
                      <a:pt x="22" y="2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87" name="Freeform 275"/>
              <p:cNvSpPr>
                <a:spLocks/>
              </p:cNvSpPr>
              <p:nvPr/>
            </p:nvSpPr>
            <p:spPr bwMode="auto">
              <a:xfrm>
                <a:off x="3428" y="1653"/>
                <a:ext cx="52" cy="142"/>
              </a:xfrm>
              <a:custGeom>
                <a:avLst/>
                <a:gdLst>
                  <a:gd name="T0" fmla="*/ 33 w 39"/>
                  <a:gd name="T1" fmla="*/ 1 h 85"/>
                  <a:gd name="T2" fmla="*/ 30 w 39"/>
                  <a:gd name="T3" fmla="*/ 5 h 85"/>
                  <a:gd name="T4" fmla="*/ 27 w 39"/>
                  <a:gd name="T5" fmla="*/ 9 h 85"/>
                  <a:gd name="T6" fmla="*/ 24 w 39"/>
                  <a:gd name="T7" fmla="*/ 15 h 85"/>
                  <a:gd name="T8" fmla="*/ 20 w 39"/>
                  <a:gd name="T9" fmla="*/ 21 h 85"/>
                  <a:gd name="T10" fmla="*/ 15 w 39"/>
                  <a:gd name="T11" fmla="*/ 28 h 85"/>
                  <a:gd name="T12" fmla="*/ 12 w 39"/>
                  <a:gd name="T13" fmla="*/ 35 h 85"/>
                  <a:gd name="T14" fmla="*/ 8 w 39"/>
                  <a:gd name="T15" fmla="*/ 42 h 85"/>
                  <a:gd name="T16" fmla="*/ 5 w 39"/>
                  <a:gd name="T17" fmla="*/ 47 h 85"/>
                  <a:gd name="T18" fmla="*/ 2 w 39"/>
                  <a:gd name="T19" fmla="*/ 52 h 85"/>
                  <a:gd name="T20" fmla="*/ 1 w 39"/>
                  <a:gd name="T21" fmla="*/ 57 h 85"/>
                  <a:gd name="T22" fmla="*/ 0 w 39"/>
                  <a:gd name="T23" fmla="*/ 61 h 85"/>
                  <a:gd name="T24" fmla="*/ 0 w 39"/>
                  <a:gd name="T25" fmla="*/ 65 h 85"/>
                  <a:gd name="T26" fmla="*/ 0 w 39"/>
                  <a:gd name="T27" fmla="*/ 69 h 85"/>
                  <a:gd name="T28" fmla="*/ 0 w 39"/>
                  <a:gd name="T29" fmla="*/ 74 h 85"/>
                  <a:gd name="T30" fmla="*/ 0 w 39"/>
                  <a:gd name="T31" fmla="*/ 77 h 85"/>
                  <a:gd name="T32" fmla="*/ 0 w 39"/>
                  <a:gd name="T33" fmla="*/ 81 h 85"/>
                  <a:gd name="T34" fmla="*/ 2 w 39"/>
                  <a:gd name="T35" fmla="*/ 84 h 85"/>
                  <a:gd name="T36" fmla="*/ 4 w 39"/>
                  <a:gd name="T37" fmla="*/ 82 h 85"/>
                  <a:gd name="T38" fmla="*/ 6 w 39"/>
                  <a:gd name="T39" fmla="*/ 81 h 85"/>
                  <a:gd name="T40" fmla="*/ 7 w 39"/>
                  <a:gd name="T41" fmla="*/ 77 h 85"/>
                  <a:gd name="T42" fmla="*/ 9 w 39"/>
                  <a:gd name="T43" fmla="*/ 74 h 85"/>
                  <a:gd name="T44" fmla="*/ 10 w 39"/>
                  <a:gd name="T45" fmla="*/ 71 h 85"/>
                  <a:gd name="T46" fmla="*/ 12 w 39"/>
                  <a:gd name="T47" fmla="*/ 67 h 85"/>
                  <a:gd name="T48" fmla="*/ 12 w 39"/>
                  <a:gd name="T49" fmla="*/ 63 h 85"/>
                  <a:gd name="T50" fmla="*/ 14 w 39"/>
                  <a:gd name="T51" fmla="*/ 60 h 85"/>
                  <a:gd name="T52" fmla="*/ 15 w 39"/>
                  <a:gd name="T53" fmla="*/ 57 h 85"/>
                  <a:gd name="T54" fmla="*/ 16 w 39"/>
                  <a:gd name="T55" fmla="*/ 54 h 85"/>
                  <a:gd name="T56" fmla="*/ 18 w 39"/>
                  <a:gd name="T57" fmla="*/ 50 h 85"/>
                  <a:gd name="T58" fmla="*/ 19 w 39"/>
                  <a:gd name="T59" fmla="*/ 46 h 85"/>
                  <a:gd name="T60" fmla="*/ 21 w 39"/>
                  <a:gd name="T61" fmla="*/ 43 h 85"/>
                  <a:gd name="T62" fmla="*/ 22 w 39"/>
                  <a:gd name="T63" fmla="*/ 40 h 85"/>
                  <a:gd name="T64" fmla="*/ 24 w 39"/>
                  <a:gd name="T65" fmla="*/ 36 h 85"/>
                  <a:gd name="T66" fmla="*/ 25 w 39"/>
                  <a:gd name="T67" fmla="*/ 32 h 85"/>
                  <a:gd name="T68" fmla="*/ 26 w 39"/>
                  <a:gd name="T69" fmla="*/ 29 h 85"/>
                  <a:gd name="T70" fmla="*/ 27 w 39"/>
                  <a:gd name="T71" fmla="*/ 25 h 85"/>
                  <a:gd name="T72" fmla="*/ 28 w 39"/>
                  <a:gd name="T73" fmla="*/ 22 h 85"/>
                  <a:gd name="T74" fmla="*/ 30 w 39"/>
                  <a:gd name="T75" fmla="*/ 19 h 85"/>
                  <a:gd name="T76" fmla="*/ 32 w 39"/>
                  <a:gd name="T77" fmla="*/ 17 h 85"/>
                  <a:gd name="T78" fmla="*/ 33 w 39"/>
                  <a:gd name="T79" fmla="*/ 19 h 85"/>
                  <a:gd name="T80" fmla="*/ 35 w 39"/>
                  <a:gd name="T81" fmla="*/ 22 h 85"/>
                  <a:gd name="T82" fmla="*/ 36 w 39"/>
                  <a:gd name="T83" fmla="*/ 24 h 85"/>
                  <a:gd name="T84" fmla="*/ 38 w 39"/>
                  <a:gd name="T85" fmla="*/ 27 h 85"/>
                  <a:gd name="T86" fmla="*/ 37 w 39"/>
                  <a:gd name="T87" fmla="*/ 23 h 85"/>
                  <a:gd name="T88" fmla="*/ 37 w 39"/>
                  <a:gd name="T89" fmla="*/ 20 h 85"/>
                  <a:gd name="T90" fmla="*/ 36 w 39"/>
                  <a:gd name="T91" fmla="*/ 17 h 85"/>
                  <a:gd name="T92" fmla="*/ 36 w 39"/>
                  <a:gd name="T93" fmla="*/ 14 h 85"/>
                  <a:gd name="T94" fmla="*/ 35 w 39"/>
                  <a:gd name="T95" fmla="*/ 10 h 85"/>
                  <a:gd name="T96" fmla="*/ 35 w 39"/>
                  <a:gd name="T97" fmla="*/ 7 h 85"/>
                  <a:gd name="T98" fmla="*/ 34 w 39"/>
                  <a:gd name="T99" fmla="*/ 4 h 85"/>
                  <a:gd name="T100" fmla="*/ 34 w 39"/>
                  <a:gd name="T101" fmla="*/ 1 h 8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9"/>
                  <a:gd name="T154" fmla="*/ 0 h 85"/>
                  <a:gd name="T155" fmla="*/ 39 w 39"/>
                  <a:gd name="T156" fmla="*/ 85 h 8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9" h="85">
                    <a:moveTo>
                      <a:pt x="34" y="0"/>
                    </a:moveTo>
                    <a:lnTo>
                      <a:pt x="33" y="0"/>
                    </a:lnTo>
                    <a:lnTo>
                      <a:pt x="33" y="1"/>
                    </a:lnTo>
                    <a:lnTo>
                      <a:pt x="32" y="2"/>
                    </a:lnTo>
                    <a:lnTo>
                      <a:pt x="31" y="3"/>
                    </a:lnTo>
                    <a:lnTo>
                      <a:pt x="30" y="5"/>
                    </a:lnTo>
                    <a:lnTo>
                      <a:pt x="29" y="6"/>
                    </a:lnTo>
                    <a:lnTo>
                      <a:pt x="28" y="7"/>
                    </a:lnTo>
                    <a:lnTo>
                      <a:pt x="27" y="9"/>
                    </a:lnTo>
                    <a:lnTo>
                      <a:pt x="26" y="10"/>
                    </a:lnTo>
                    <a:lnTo>
                      <a:pt x="25" y="12"/>
                    </a:lnTo>
                    <a:lnTo>
                      <a:pt x="24" y="15"/>
                    </a:lnTo>
                    <a:lnTo>
                      <a:pt x="23" y="17"/>
                    </a:lnTo>
                    <a:lnTo>
                      <a:pt x="21" y="19"/>
                    </a:lnTo>
                    <a:lnTo>
                      <a:pt x="20" y="21"/>
                    </a:lnTo>
                    <a:lnTo>
                      <a:pt x="18" y="23"/>
                    </a:lnTo>
                    <a:lnTo>
                      <a:pt x="17" y="25"/>
                    </a:lnTo>
                    <a:lnTo>
                      <a:pt x="15" y="28"/>
                    </a:lnTo>
                    <a:lnTo>
                      <a:pt x="14" y="30"/>
                    </a:lnTo>
                    <a:lnTo>
                      <a:pt x="12" y="32"/>
                    </a:lnTo>
                    <a:lnTo>
                      <a:pt x="12" y="35"/>
                    </a:lnTo>
                    <a:lnTo>
                      <a:pt x="11" y="37"/>
                    </a:lnTo>
                    <a:lnTo>
                      <a:pt x="9" y="40"/>
                    </a:lnTo>
                    <a:lnTo>
                      <a:pt x="8" y="42"/>
                    </a:lnTo>
                    <a:lnTo>
                      <a:pt x="7" y="44"/>
                    </a:lnTo>
                    <a:lnTo>
                      <a:pt x="6" y="45"/>
                    </a:lnTo>
                    <a:lnTo>
                      <a:pt x="5" y="47"/>
                    </a:lnTo>
                    <a:lnTo>
                      <a:pt x="4" y="49"/>
                    </a:lnTo>
                    <a:lnTo>
                      <a:pt x="3" y="50"/>
                    </a:lnTo>
                    <a:lnTo>
                      <a:pt x="2" y="52"/>
                    </a:lnTo>
                    <a:lnTo>
                      <a:pt x="2" y="54"/>
                    </a:lnTo>
                    <a:lnTo>
                      <a:pt x="1" y="56"/>
                    </a:lnTo>
                    <a:lnTo>
                      <a:pt x="1" y="57"/>
                    </a:lnTo>
                    <a:lnTo>
                      <a:pt x="0" y="58"/>
                    </a:lnTo>
                    <a:lnTo>
                      <a:pt x="0" y="60"/>
                    </a:lnTo>
                    <a:lnTo>
                      <a:pt x="0" y="61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5"/>
                    </a:lnTo>
                    <a:lnTo>
                      <a:pt x="0" y="67"/>
                    </a:lnTo>
                    <a:lnTo>
                      <a:pt x="0" y="69"/>
                    </a:lnTo>
                    <a:lnTo>
                      <a:pt x="0" y="71"/>
                    </a:lnTo>
                    <a:lnTo>
                      <a:pt x="0" y="73"/>
                    </a:lnTo>
                    <a:lnTo>
                      <a:pt x="0" y="74"/>
                    </a:lnTo>
                    <a:lnTo>
                      <a:pt x="0" y="75"/>
                    </a:lnTo>
                    <a:lnTo>
                      <a:pt x="0" y="76"/>
                    </a:lnTo>
                    <a:lnTo>
                      <a:pt x="0" y="77"/>
                    </a:lnTo>
                    <a:lnTo>
                      <a:pt x="0" y="78"/>
                    </a:lnTo>
                    <a:lnTo>
                      <a:pt x="0" y="80"/>
                    </a:lnTo>
                    <a:lnTo>
                      <a:pt x="0" y="81"/>
                    </a:lnTo>
                    <a:lnTo>
                      <a:pt x="1" y="82"/>
                    </a:lnTo>
                    <a:lnTo>
                      <a:pt x="2" y="84"/>
                    </a:lnTo>
                    <a:lnTo>
                      <a:pt x="3" y="84"/>
                    </a:lnTo>
                    <a:lnTo>
                      <a:pt x="4" y="84"/>
                    </a:lnTo>
                    <a:lnTo>
                      <a:pt x="4" y="82"/>
                    </a:lnTo>
                    <a:lnTo>
                      <a:pt x="5" y="82"/>
                    </a:lnTo>
                    <a:lnTo>
                      <a:pt x="5" y="81"/>
                    </a:lnTo>
                    <a:lnTo>
                      <a:pt x="6" y="81"/>
                    </a:lnTo>
                    <a:lnTo>
                      <a:pt x="6" y="80"/>
                    </a:lnTo>
                    <a:lnTo>
                      <a:pt x="7" y="78"/>
                    </a:lnTo>
                    <a:lnTo>
                      <a:pt x="7" y="77"/>
                    </a:lnTo>
                    <a:lnTo>
                      <a:pt x="8" y="76"/>
                    </a:lnTo>
                    <a:lnTo>
                      <a:pt x="8" y="75"/>
                    </a:lnTo>
                    <a:lnTo>
                      <a:pt x="9" y="74"/>
                    </a:lnTo>
                    <a:lnTo>
                      <a:pt x="9" y="73"/>
                    </a:lnTo>
                    <a:lnTo>
                      <a:pt x="10" y="72"/>
                    </a:lnTo>
                    <a:lnTo>
                      <a:pt x="10" y="71"/>
                    </a:lnTo>
                    <a:lnTo>
                      <a:pt x="11" y="69"/>
                    </a:lnTo>
                    <a:lnTo>
                      <a:pt x="11" y="68"/>
                    </a:lnTo>
                    <a:lnTo>
                      <a:pt x="12" y="67"/>
                    </a:lnTo>
                    <a:lnTo>
                      <a:pt x="12" y="65"/>
                    </a:lnTo>
                    <a:lnTo>
                      <a:pt x="12" y="64"/>
                    </a:lnTo>
                    <a:lnTo>
                      <a:pt x="12" y="63"/>
                    </a:lnTo>
                    <a:lnTo>
                      <a:pt x="13" y="62"/>
                    </a:lnTo>
                    <a:lnTo>
                      <a:pt x="13" y="61"/>
                    </a:lnTo>
                    <a:lnTo>
                      <a:pt x="14" y="60"/>
                    </a:lnTo>
                    <a:lnTo>
                      <a:pt x="14" y="59"/>
                    </a:lnTo>
                    <a:lnTo>
                      <a:pt x="14" y="58"/>
                    </a:lnTo>
                    <a:lnTo>
                      <a:pt x="15" y="57"/>
                    </a:lnTo>
                    <a:lnTo>
                      <a:pt x="15" y="56"/>
                    </a:lnTo>
                    <a:lnTo>
                      <a:pt x="16" y="55"/>
                    </a:lnTo>
                    <a:lnTo>
                      <a:pt x="16" y="54"/>
                    </a:lnTo>
                    <a:lnTo>
                      <a:pt x="17" y="52"/>
                    </a:lnTo>
                    <a:lnTo>
                      <a:pt x="17" y="51"/>
                    </a:lnTo>
                    <a:lnTo>
                      <a:pt x="18" y="50"/>
                    </a:lnTo>
                    <a:lnTo>
                      <a:pt x="18" y="48"/>
                    </a:lnTo>
                    <a:lnTo>
                      <a:pt x="19" y="47"/>
                    </a:lnTo>
                    <a:lnTo>
                      <a:pt x="19" y="46"/>
                    </a:lnTo>
                    <a:lnTo>
                      <a:pt x="20" y="45"/>
                    </a:lnTo>
                    <a:lnTo>
                      <a:pt x="20" y="44"/>
                    </a:lnTo>
                    <a:lnTo>
                      <a:pt x="21" y="43"/>
                    </a:lnTo>
                    <a:lnTo>
                      <a:pt x="21" y="42"/>
                    </a:lnTo>
                    <a:lnTo>
                      <a:pt x="22" y="41"/>
                    </a:lnTo>
                    <a:lnTo>
                      <a:pt x="22" y="40"/>
                    </a:lnTo>
                    <a:lnTo>
                      <a:pt x="23" y="38"/>
                    </a:lnTo>
                    <a:lnTo>
                      <a:pt x="23" y="37"/>
                    </a:lnTo>
                    <a:lnTo>
                      <a:pt x="24" y="36"/>
                    </a:lnTo>
                    <a:lnTo>
                      <a:pt x="24" y="35"/>
                    </a:lnTo>
                    <a:lnTo>
                      <a:pt x="25" y="34"/>
                    </a:lnTo>
                    <a:lnTo>
                      <a:pt x="25" y="32"/>
                    </a:lnTo>
                    <a:lnTo>
                      <a:pt x="25" y="31"/>
                    </a:lnTo>
                    <a:lnTo>
                      <a:pt x="25" y="30"/>
                    </a:lnTo>
                    <a:lnTo>
                      <a:pt x="26" y="29"/>
                    </a:lnTo>
                    <a:lnTo>
                      <a:pt x="26" y="28"/>
                    </a:lnTo>
                    <a:lnTo>
                      <a:pt x="26" y="27"/>
                    </a:lnTo>
                    <a:lnTo>
                      <a:pt x="27" y="25"/>
                    </a:lnTo>
                    <a:lnTo>
                      <a:pt x="27" y="24"/>
                    </a:lnTo>
                    <a:lnTo>
                      <a:pt x="28" y="23"/>
                    </a:lnTo>
                    <a:lnTo>
                      <a:pt x="28" y="22"/>
                    </a:lnTo>
                    <a:lnTo>
                      <a:pt x="29" y="21"/>
                    </a:lnTo>
                    <a:lnTo>
                      <a:pt x="29" y="20"/>
                    </a:lnTo>
                    <a:lnTo>
                      <a:pt x="30" y="19"/>
                    </a:lnTo>
                    <a:lnTo>
                      <a:pt x="30" y="18"/>
                    </a:lnTo>
                    <a:lnTo>
                      <a:pt x="31" y="17"/>
                    </a:lnTo>
                    <a:lnTo>
                      <a:pt x="32" y="17"/>
                    </a:lnTo>
                    <a:lnTo>
                      <a:pt x="32" y="18"/>
                    </a:lnTo>
                    <a:lnTo>
                      <a:pt x="32" y="19"/>
                    </a:lnTo>
                    <a:lnTo>
                      <a:pt x="33" y="19"/>
                    </a:lnTo>
                    <a:lnTo>
                      <a:pt x="33" y="20"/>
                    </a:lnTo>
                    <a:lnTo>
                      <a:pt x="34" y="21"/>
                    </a:lnTo>
                    <a:lnTo>
                      <a:pt x="35" y="22"/>
                    </a:lnTo>
                    <a:lnTo>
                      <a:pt x="35" y="23"/>
                    </a:lnTo>
                    <a:lnTo>
                      <a:pt x="36" y="23"/>
                    </a:lnTo>
                    <a:lnTo>
                      <a:pt x="36" y="24"/>
                    </a:lnTo>
                    <a:lnTo>
                      <a:pt x="37" y="25"/>
                    </a:lnTo>
                    <a:lnTo>
                      <a:pt x="37" y="27"/>
                    </a:lnTo>
                    <a:lnTo>
                      <a:pt x="38" y="27"/>
                    </a:lnTo>
                    <a:lnTo>
                      <a:pt x="37" y="25"/>
                    </a:lnTo>
                    <a:lnTo>
                      <a:pt x="37" y="24"/>
                    </a:lnTo>
                    <a:lnTo>
                      <a:pt x="37" y="23"/>
                    </a:lnTo>
                    <a:lnTo>
                      <a:pt x="37" y="22"/>
                    </a:lnTo>
                    <a:lnTo>
                      <a:pt x="37" y="21"/>
                    </a:lnTo>
                    <a:lnTo>
                      <a:pt x="37" y="20"/>
                    </a:lnTo>
                    <a:lnTo>
                      <a:pt x="36" y="19"/>
                    </a:lnTo>
                    <a:lnTo>
                      <a:pt x="36" y="18"/>
                    </a:lnTo>
                    <a:lnTo>
                      <a:pt x="36" y="17"/>
                    </a:lnTo>
                    <a:lnTo>
                      <a:pt x="36" y="16"/>
                    </a:lnTo>
                    <a:lnTo>
                      <a:pt x="36" y="15"/>
                    </a:lnTo>
                    <a:lnTo>
                      <a:pt x="36" y="14"/>
                    </a:lnTo>
                    <a:lnTo>
                      <a:pt x="35" y="12"/>
                    </a:lnTo>
                    <a:lnTo>
                      <a:pt x="35" y="11"/>
                    </a:lnTo>
                    <a:lnTo>
                      <a:pt x="35" y="10"/>
                    </a:lnTo>
                    <a:lnTo>
                      <a:pt x="35" y="9"/>
                    </a:lnTo>
                    <a:lnTo>
                      <a:pt x="35" y="8"/>
                    </a:lnTo>
                    <a:lnTo>
                      <a:pt x="35" y="7"/>
                    </a:lnTo>
                    <a:lnTo>
                      <a:pt x="35" y="6"/>
                    </a:lnTo>
                    <a:lnTo>
                      <a:pt x="34" y="5"/>
                    </a:lnTo>
                    <a:lnTo>
                      <a:pt x="34" y="4"/>
                    </a:lnTo>
                    <a:lnTo>
                      <a:pt x="34" y="3"/>
                    </a:lnTo>
                    <a:lnTo>
                      <a:pt x="34" y="2"/>
                    </a:lnTo>
                    <a:lnTo>
                      <a:pt x="34" y="1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88" name="Freeform 276"/>
              <p:cNvSpPr>
                <a:spLocks/>
              </p:cNvSpPr>
              <p:nvPr/>
            </p:nvSpPr>
            <p:spPr bwMode="auto">
              <a:xfrm>
                <a:off x="3475" y="1588"/>
                <a:ext cx="21" cy="42"/>
              </a:xfrm>
              <a:custGeom>
                <a:avLst/>
                <a:gdLst>
                  <a:gd name="T0" fmla="*/ 0 w 17"/>
                  <a:gd name="T1" fmla="*/ 0 h 25"/>
                  <a:gd name="T2" fmla="*/ 0 w 17"/>
                  <a:gd name="T3" fmla="*/ 1 h 25"/>
                  <a:gd name="T4" fmla="*/ 0 w 17"/>
                  <a:gd name="T5" fmla="*/ 2 h 25"/>
                  <a:gd name="T6" fmla="*/ 0 w 17"/>
                  <a:gd name="T7" fmla="*/ 3 h 25"/>
                  <a:gd name="T8" fmla="*/ 0 w 17"/>
                  <a:gd name="T9" fmla="*/ 4 h 25"/>
                  <a:gd name="T10" fmla="*/ 0 w 17"/>
                  <a:gd name="T11" fmla="*/ 5 h 25"/>
                  <a:gd name="T12" fmla="*/ 0 w 17"/>
                  <a:gd name="T13" fmla="*/ 6 h 25"/>
                  <a:gd name="T14" fmla="*/ 0 w 17"/>
                  <a:gd name="T15" fmla="*/ 8 h 25"/>
                  <a:gd name="T16" fmla="*/ 0 w 17"/>
                  <a:gd name="T17" fmla="*/ 9 h 25"/>
                  <a:gd name="T18" fmla="*/ 0 w 17"/>
                  <a:gd name="T19" fmla="*/ 9 h 25"/>
                  <a:gd name="T20" fmla="*/ 0 w 17"/>
                  <a:gd name="T21" fmla="*/ 10 h 25"/>
                  <a:gd name="T22" fmla="*/ 0 w 17"/>
                  <a:gd name="T23" fmla="*/ 12 h 25"/>
                  <a:gd name="T24" fmla="*/ 0 w 17"/>
                  <a:gd name="T25" fmla="*/ 13 h 25"/>
                  <a:gd name="T26" fmla="*/ 0 w 17"/>
                  <a:gd name="T27" fmla="*/ 14 h 25"/>
                  <a:gd name="T28" fmla="*/ 0 w 17"/>
                  <a:gd name="T29" fmla="*/ 15 h 25"/>
                  <a:gd name="T30" fmla="*/ 0 w 17"/>
                  <a:gd name="T31" fmla="*/ 16 h 25"/>
                  <a:gd name="T32" fmla="*/ 0 w 17"/>
                  <a:gd name="T33" fmla="*/ 17 h 25"/>
                  <a:gd name="T34" fmla="*/ 0 w 17"/>
                  <a:gd name="T35" fmla="*/ 18 h 25"/>
                  <a:gd name="T36" fmla="*/ 0 w 17"/>
                  <a:gd name="T37" fmla="*/ 20 h 25"/>
                  <a:gd name="T38" fmla="*/ 0 w 17"/>
                  <a:gd name="T39" fmla="*/ 21 h 25"/>
                  <a:gd name="T40" fmla="*/ 1 w 17"/>
                  <a:gd name="T41" fmla="*/ 21 h 25"/>
                  <a:gd name="T42" fmla="*/ 2 w 17"/>
                  <a:gd name="T43" fmla="*/ 21 h 25"/>
                  <a:gd name="T44" fmla="*/ 2 w 17"/>
                  <a:gd name="T45" fmla="*/ 21 h 25"/>
                  <a:gd name="T46" fmla="*/ 4 w 17"/>
                  <a:gd name="T47" fmla="*/ 21 h 25"/>
                  <a:gd name="T48" fmla="*/ 5 w 17"/>
                  <a:gd name="T49" fmla="*/ 21 h 25"/>
                  <a:gd name="T50" fmla="*/ 6 w 17"/>
                  <a:gd name="T51" fmla="*/ 21 h 25"/>
                  <a:gd name="T52" fmla="*/ 8 w 17"/>
                  <a:gd name="T53" fmla="*/ 22 h 25"/>
                  <a:gd name="T54" fmla="*/ 9 w 17"/>
                  <a:gd name="T55" fmla="*/ 22 h 25"/>
                  <a:gd name="T56" fmla="*/ 10 w 17"/>
                  <a:gd name="T57" fmla="*/ 22 h 25"/>
                  <a:gd name="T58" fmla="*/ 11 w 17"/>
                  <a:gd name="T59" fmla="*/ 22 h 25"/>
                  <a:gd name="T60" fmla="*/ 11 w 17"/>
                  <a:gd name="T61" fmla="*/ 24 h 25"/>
                  <a:gd name="T62" fmla="*/ 13 w 17"/>
                  <a:gd name="T63" fmla="*/ 24 h 25"/>
                  <a:gd name="T64" fmla="*/ 14 w 17"/>
                  <a:gd name="T65" fmla="*/ 24 h 25"/>
                  <a:gd name="T66" fmla="*/ 16 w 17"/>
                  <a:gd name="T67" fmla="*/ 24 h 25"/>
                  <a:gd name="T68" fmla="*/ 16 w 17"/>
                  <a:gd name="T69" fmla="*/ 22 h 25"/>
                  <a:gd name="T70" fmla="*/ 16 w 17"/>
                  <a:gd name="T71" fmla="*/ 21 h 25"/>
                  <a:gd name="T72" fmla="*/ 16 w 17"/>
                  <a:gd name="T73" fmla="*/ 21 h 25"/>
                  <a:gd name="T74" fmla="*/ 16 w 17"/>
                  <a:gd name="T75" fmla="*/ 20 h 25"/>
                  <a:gd name="T76" fmla="*/ 16 w 17"/>
                  <a:gd name="T77" fmla="*/ 18 h 25"/>
                  <a:gd name="T78" fmla="*/ 16 w 17"/>
                  <a:gd name="T79" fmla="*/ 17 h 25"/>
                  <a:gd name="T80" fmla="*/ 14 w 17"/>
                  <a:gd name="T81" fmla="*/ 16 h 25"/>
                  <a:gd name="T82" fmla="*/ 14 w 17"/>
                  <a:gd name="T83" fmla="*/ 15 h 25"/>
                  <a:gd name="T84" fmla="*/ 14 w 17"/>
                  <a:gd name="T85" fmla="*/ 14 h 25"/>
                  <a:gd name="T86" fmla="*/ 13 w 17"/>
                  <a:gd name="T87" fmla="*/ 13 h 25"/>
                  <a:gd name="T88" fmla="*/ 11 w 17"/>
                  <a:gd name="T89" fmla="*/ 12 h 25"/>
                  <a:gd name="T90" fmla="*/ 11 w 17"/>
                  <a:gd name="T91" fmla="*/ 10 h 25"/>
                  <a:gd name="T92" fmla="*/ 10 w 17"/>
                  <a:gd name="T93" fmla="*/ 9 h 25"/>
                  <a:gd name="T94" fmla="*/ 10 w 17"/>
                  <a:gd name="T95" fmla="*/ 9 h 25"/>
                  <a:gd name="T96" fmla="*/ 9 w 17"/>
                  <a:gd name="T97" fmla="*/ 9 h 25"/>
                  <a:gd name="T98" fmla="*/ 8 w 17"/>
                  <a:gd name="T99" fmla="*/ 8 h 25"/>
                  <a:gd name="T100" fmla="*/ 8 w 17"/>
                  <a:gd name="T101" fmla="*/ 6 h 25"/>
                  <a:gd name="T102" fmla="*/ 6 w 17"/>
                  <a:gd name="T103" fmla="*/ 5 h 25"/>
                  <a:gd name="T104" fmla="*/ 5 w 17"/>
                  <a:gd name="T105" fmla="*/ 4 h 25"/>
                  <a:gd name="T106" fmla="*/ 5 w 17"/>
                  <a:gd name="T107" fmla="*/ 3 h 25"/>
                  <a:gd name="T108" fmla="*/ 4 w 17"/>
                  <a:gd name="T109" fmla="*/ 3 h 25"/>
                  <a:gd name="T110" fmla="*/ 2 w 17"/>
                  <a:gd name="T111" fmla="*/ 2 h 25"/>
                  <a:gd name="T112" fmla="*/ 1 w 17"/>
                  <a:gd name="T113" fmla="*/ 1 h 25"/>
                  <a:gd name="T114" fmla="*/ 0 w 17"/>
                  <a:gd name="T115" fmla="*/ 0 h 2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7"/>
                  <a:gd name="T175" fmla="*/ 0 h 25"/>
                  <a:gd name="T176" fmla="*/ 17 w 17"/>
                  <a:gd name="T177" fmla="*/ 25 h 25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7" h="25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0" y="14"/>
                    </a:lnTo>
                    <a:lnTo>
                      <a:pt x="0" y="15"/>
                    </a:lnTo>
                    <a:lnTo>
                      <a:pt x="0" y="16"/>
                    </a:lnTo>
                    <a:lnTo>
                      <a:pt x="0" y="17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1"/>
                    </a:lnTo>
                    <a:lnTo>
                      <a:pt x="1" y="21"/>
                    </a:lnTo>
                    <a:lnTo>
                      <a:pt x="2" y="21"/>
                    </a:lnTo>
                    <a:lnTo>
                      <a:pt x="4" y="21"/>
                    </a:lnTo>
                    <a:lnTo>
                      <a:pt x="5" y="21"/>
                    </a:lnTo>
                    <a:lnTo>
                      <a:pt x="6" y="21"/>
                    </a:lnTo>
                    <a:lnTo>
                      <a:pt x="8" y="22"/>
                    </a:lnTo>
                    <a:lnTo>
                      <a:pt x="9" y="22"/>
                    </a:lnTo>
                    <a:lnTo>
                      <a:pt x="10" y="22"/>
                    </a:lnTo>
                    <a:lnTo>
                      <a:pt x="11" y="22"/>
                    </a:lnTo>
                    <a:lnTo>
                      <a:pt x="11" y="24"/>
                    </a:lnTo>
                    <a:lnTo>
                      <a:pt x="13" y="24"/>
                    </a:lnTo>
                    <a:lnTo>
                      <a:pt x="14" y="24"/>
                    </a:lnTo>
                    <a:lnTo>
                      <a:pt x="16" y="24"/>
                    </a:lnTo>
                    <a:lnTo>
                      <a:pt x="16" y="22"/>
                    </a:lnTo>
                    <a:lnTo>
                      <a:pt x="16" y="21"/>
                    </a:lnTo>
                    <a:lnTo>
                      <a:pt x="16" y="20"/>
                    </a:lnTo>
                    <a:lnTo>
                      <a:pt x="16" y="18"/>
                    </a:lnTo>
                    <a:lnTo>
                      <a:pt x="16" y="17"/>
                    </a:lnTo>
                    <a:lnTo>
                      <a:pt x="14" y="16"/>
                    </a:lnTo>
                    <a:lnTo>
                      <a:pt x="14" y="15"/>
                    </a:lnTo>
                    <a:lnTo>
                      <a:pt x="14" y="14"/>
                    </a:lnTo>
                    <a:lnTo>
                      <a:pt x="13" y="13"/>
                    </a:lnTo>
                    <a:lnTo>
                      <a:pt x="11" y="12"/>
                    </a:lnTo>
                    <a:lnTo>
                      <a:pt x="11" y="10"/>
                    </a:lnTo>
                    <a:lnTo>
                      <a:pt x="10" y="9"/>
                    </a:lnTo>
                    <a:lnTo>
                      <a:pt x="9" y="9"/>
                    </a:lnTo>
                    <a:lnTo>
                      <a:pt x="8" y="8"/>
                    </a:lnTo>
                    <a:lnTo>
                      <a:pt x="8" y="6"/>
                    </a:lnTo>
                    <a:lnTo>
                      <a:pt x="6" y="5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89" name="Freeform 277"/>
              <p:cNvSpPr>
                <a:spLocks/>
              </p:cNvSpPr>
              <p:nvPr/>
            </p:nvSpPr>
            <p:spPr bwMode="auto">
              <a:xfrm>
                <a:off x="3051" y="1639"/>
                <a:ext cx="65" cy="121"/>
              </a:xfrm>
              <a:custGeom>
                <a:avLst/>
                <a:gdLst>
                  <a:gd name="T0" fmla="*/ 0 w 50"/>
                  <a:gd name="T1" fmla="*/ 72 h 73"/>
                  <a:gd name="T2" fmla="*/ 0 w 50"/>
                  <a:gd name="T3" fmla="*/ 69 h 73"/>
                  <a:gd name="T4" fmla="*/ 1 w 50"/>
                  <a:gd name="T5" fmla="*/ 68 h 73"/>
                  <a:gd name="T6" fmla="*/ 2 w 50"/>
                  <a:gd name="T7" fmla="*/ 66 h 73"/>
                  <a:gd name="T8" fmla="*/ 3 w 50"/>
                  <a:gd name="T9" fmla="*/ 64 h 73"/>
                  <a:gd name="T10" fmla="*/ 4 w 50"/>
                  <a:gd name="T11" fmla="*/ 62 h 73"/>
                  <a:gd name="T12" fmla="*/ 5 w 50"/>
                  <a:gd name="T13" fmla="*/ 60 h 73"/>
                  <a:gd name="T14" fmla="*/ 6 w 50"/>
                  <a:gd name="T15" fmla="*/ 57 h 73"/>
                  <a:gd name="T16" fmla="*/ 7 w 50"/>
                  <a:gd name="T17" fmla="*/ 55 h 73"/>
                  <a:gd name="T18" fmla="*/ 9 w 50"/>
                  <a:gd name="T19" fmla="*/ 54 h 73"/>
                  <a:gd name="T20" fmla="*/ 9 w 50"/>
                  <a:gd name="T21" fmla="*/ 51 h 73"/>
                  <a:gd name="T22" fmla="*/ 11 w 50"/>
                  <a:gd name="T23" fmla="*/ 49 h 73"/>
                  <a:gd name="T24" fmla="*/ 13 w 50"/>
                  <a:gd name="T25" fmla="*/ 47 h 73"/>
                  <a:gd name="T26" fmla="*/ 15 w 50"/>
                  <a:gd name="T27" fmla="*/ 46 h 73"/>
                  <a:gd name="T28" fmla="*/ 17 w 50"/>
                  <a:gd name="T29" fmla="*/ 43 h 73"/>
                  <a:gd name="T30" fmla="*/ 19 w 50"/>
                  <a:gd name="T31" fmla="*/ 42 h 73"/>
                  <a:gd name="T32" fmla="*/ 20 w 50"/>
                  <a:gd name="T33" fmla="*/ 42 h 73"/>
                  <a:gd name="T34" fmla="*/ 21 w 50"/>
                  <a:gd name="T35" fmla="*/ 41 h 73"/>
                  <a:gd name="T36" fmla="*/ 22 w 50"/>
                  <a:gd name="T37" fmla="*/ 39 h 73"/>
                  <a:gd name="T38" fmla="*/ 24 w 50"/>
                  <a:gd name="T39" fmla="*/ 38 h 73"/>
                  <a:gd name="T40" fmla="*/ 26 w 50"/>
                  <a:gd name="T41" fmla="*/ 36 h 73"/>
                  <a:gd name="T42" fmla="*/ 27 w 50"/>
                  <a:gd name="T43" fmla="*/ 35 h 73"/>
                  <a:gd name="T44" fmla="*/ 28 w 50"/>
                  <a:gd name="T45" fmla="*/ 33 h 73"/>
                  <a:gd name="T46" fmla="*/ 29 w 50"/>
                  <a:gd name="T47" fmla="*/ 32 h 73"/>
                  <a:gd name="T48" fmla="*/ 30 w 50"/>
                  <a:gd name="T49" fmla="*/ 29 h 73"/>
                  <a:gd name="T50" fmla="*/ 31 w 50"/>
                  <a:gd name="T51" fmla="*/ 27 h 73"/>
                  <a:gd name="T52" fmla="*/ 32 w 50"/>
                  <a:gd name="T53" fmla="*/ 23 h 73"/>
                  <a:gd name="T54" fmla="*/ 34 w 50"/>
                  <a:gd name="T55" fmla="*/ 21 h 73"/>
                  <a:gd name="T56" fmla="*/ 35 w 50"/>
                  <a:gd name="T57" fmla="*/ 18 h 73"/>
                  <a:gd name="T58" fmla="*/ 37 w 50"/>
                  <a:gd name="T59" fmla="*/ 16 h 73"/>
                  <a:gd name="T60" fmla="*/ 38 w 50"/>
                  <a:gd name="T61" fmla="*/ 12 h 73"/>
                  <a:gd name="T62" fmla="*/ 39 w 50"/>
                  <a:gd name="T63" fmla="*/ 10 h 73"/>
                  <a:gd name="T64" fmla="*/ 40 w 50"/>
                  <a:gd name="T65" fmla="*/ 8 h 73"/>
                  <a:gd name="T66" fmla="*/ 42 w 50"/>
                  <a:gd name="T67" fmla="*/ 7 h 73"/>
                  <a:gd name="T68" fmla="*/ 43 w 50"/>
                  <a:gd name="T69" fmla="*/ 5 h 73"/>
                  <a:gd name="T70" fmla="*/ 45 w 50"/>
                  <a:gd name="T71" fmla="*/ 4 h 73"/>
                  <a:gd name="T72" fmla="*/ 46 w 50"/>
                  <a:gd name="T73" fmla="*/ 3 h 73"/>
                  <a:gd name="T74" fmla="*/ 47 w 50"/>
                  <a:gd name="T75" fmla="*/ 2 h 73"/>
                  <a:gd name="T76" fmla="*/ 49 w 50"/>
                  <a:gd name="T77" fmla="*/ 0 h 73"/>
                  <a:gd name="T78" fmla="*/ 48 w 50"/>
                  <a:gd name="T79" fmla="*/ 6 h 73"/>
                  <a:gd name="T80" fmla="*/ 46 w 50"/>
                  <a:gd name="T81" fmla="*/ 11 h 73"/>
                  <a:gd name="T82" fmla="*/ 44 w 50"/>
                  <a:gd name="T83" fmla="*/ 18 h 73"/>
                  <a:gd name="T84" fmla="*/ 42 w 50"/>
                  <a:gd name="T85" fmla="*/ 23 h 73"/>
                  <a:gd name="T86" fmla="*/ 40 w 50"/>
                  <a:gd name="T87" fmla="*/ 29 h 73"/>
                  <a:gd name="T88" fmla="*/ 38 w 50"/>
                  <a:gd name="T89" fmla="*/ 34 h 73"/>
                  <a:gd name="T90" fmla="*/ 35 w 50"/>
                  <a:gd name="T91" fmla="*/ 38 h 73"/>
                  <a:gd name="T92" fmla="*/ 32 w 50"/>
                  <a:gd name="T93" fmla="*/ 43 h 73"/>
                  <a:gd name="T94" fmla="*/ 29 w 50"/>
                  <a:gd name="T95" fmla="*/ 48 h 73"/>
                  <a:gd name="T96" fmla="*/ 26 w 50"/>
                  <a:gd name="T97" fmla="*/ 52 h 73"/>
                  <a:gd name="T98" fmla="*/ 22 w 50"/>
                  <a:gd name="T99" fmla="*/ 56 h 73"/>
                  <a:gd name="T100" fmla="*/ 18 w 50"/>
                  <a:gd name="T101" fmla="*/ 60 h 73"/>
                  <a:gd name="T102" fmla="*/ 14 w 50"/>
                  <a:gd name="T103" fmla="*/ 63 h 73"/>
                  <a:gd name="T104" fmla="*/ 9 w 50"/>
                  <a:gd name="T105" fmla="*/ 66 h 73"/>
                  <a:gd name="T106" fmla="*/ 5 w 50"/>
                  <a:gd name="T107" fmla="*/ 69 h 73"/>
                  <a:gd name="T108" fmla="*/ 0 w 50"/>
                  <a:gd name="T109" fmla="*/ 72 h 73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50"/>
                  <a:gd name="T166" fmla="*/ 0 h 73"/>
                  <a:gd name="T167" fmla="*/ 50 w 50"/>
                  <a:gd name="T168" fmla="*/ 73 h 73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50" h="73">
                    <a:moveTo>
                      <a:pt x="0" y="72"/>
                    </a:moveTo>
                    <a:lnTo>
                      <a:pt x="0" y="72"/>
                    </a:lnTo>
                    <a:lnTo>
                      <a:pt x="0" y="70"/>
                    </a:lnTo>
                    <a:lnTo>
                      <a:pt x="0" y="69"/>
                    </a:lnTo>
                    <a:lnTo>
                      <a:pt x="1" y="69"/>
                    </a:lnTo>
                    <a:lnTo>
                      <a:pt x="1" y="68"/>
                    </a:lnTo>
                    <a:lnTo>
                      <a:pt x="1" y="67"/>
                    </a:lnTo>
                    <a:lnTo>
                      <a:pt x="2" y="66"/>
                    </a:lnTo>
                    <a:lnTo>
                      <a:pt x="2" y="65"/>
                    </a:lnTo>
                    <a:lnTo>
                      <a:pt x="3" y="64"/>
                    </a:lnTo>
                    <a:lnTo>
                      <a:pt x="3" y="63"/>
                    </a:lnTo>
                    <a:lnTo>
                      <a:pt x="4" y="62"/>
                    </a:lnTo>
                    <a:lnTo>
                      <a:pt x="4" y="61"/>
                    </a:lnTo>
                    <a:lnTo>
                      <a:pt x="5" y="60"/>
                    </a:lnTo>
                    <a:lnTo>
                      <a:pt x="5" y="59"/>
                    </a:lnTo>
                    <a:lnTo>
                      <a:pt x="6" y="57"/>
                    </a:lnTo>
                    <a:lnTo>
                      <a:pt x="7" y="56"/>
                    </a:lnTo>
                    <a:lnTo>
                      <a:pt x="7" y="55"/>
                    </a:lnTo>
                    <a:lnTo>
                      <a:pt x="8" y="54"/>
                    </a:lnTo>
                    <a:lnTo>
                      <a:pt x="9" y="54"/>
                    </a:lnTo>
                    <a:lnTo>
                      <a:pt x="9" y="52"/>
                    </a:lnTo>
                    <a:lnTo>
                      <a:pt x="9" y="51"/>
                    </a:lnTo>
                    <a:lnTo>
                      <a:pt x="10" y="50"/>
                    </a:lnTo>
                    <a:lnTo>
                      <a:pt x="11" y="49"/>
                    </a:lnTo>
                    <a:lnTo>
                      <a:pt x="12" y="48"/>
                    </a:lnTo>
                    <a:lnTo>
                      <a:pt x="13" y="47"/>
                    </a:lnTo>
                    <a:lnTo>
                      <a:pt x="14" y="46"/>
                    </a:lnTo>
                    <a:lnTo>
                      <a:pt x="15" y="46"/>
                    </a:lnTo>
                    <a:lnTo>
                      <a:pt x="16" y="45"/>
                    </a:lnTo>
                    <a:lnTo>
                      <a:pt x="17" y="43"/>
                    </a:lnTo>
                    <a:lnTo>
                      <a:pt x="18" y="43"/>
                    </a:lnTo>
                    <a:lnTo>
                      <a:pt x="19" y="42"/>
                    </a:lnTo>
                    <a:lnTo>
                      <a:pt x="20" y="42"/>
                    </a:lnTo>
                    <a:lnTo>
                      <a:pt x="20" y="41"/>
                    </a:lnTo>
                    <a:lnTo>
                      <a:pt x="21" y="41"/>
                    </a:lnTo>
                    <a:lnTo>
                      <a:pt x="22" y="41"/>
                    </a:lnTo>
                    <a:lnTo>
                      <a:pt x="22" y="39"/>
                    </a:lnTo>
                    <a:lnTo>
                      <a:pt x="23" y="39"/>
                    </a:lnTo>
                    <a:lnTo>
                      <a:pt x="24" y="38"/>
                    </a:lnTo>
                    <a:lnTo>
                      <a:pt x="25" y="37"/>
                    </a:lnTo>
                    <a:lnTo>
                      <a:pt x="26" y="36"/>
                    </a:lnTo>
                    <a:lnTo>
                      <a:pt x="27" y="36"/>
                    </a:lnTo>
                    <a:lnTo>
                      <a:pt x="27" y="35"/>
                    </a:lnTo>
                    <a:lnTo>
                      <a:pt x="28" y="34"/>
                    </a:lnTo>
                    <a:lnTo>
                      <a:pt x="28" y="33"/>
                    </a:lnTo>
                    <a:lnTo>
                      <a:pt x="29" y="33"/>
                    </a:lnTo>
                    <a:lnTo>
                      <a:pt x="29" y="32"/>
                    </a:lnTo>
                    <a:lnTo>
                      <a:pt x="29" y="30"/>
                    </a:lnTo>
                    <a:lnTo>
                      <a:pt x="30" y="29"/>
                    </a:lnTo>
                    <a:lnTo>
                      <a:pt x="30" y="28"/>
                    </a:lnTo>
                    <a:lnTo>
                      <a:pt x="31" y="27"/>
                    </a:lnTo>
                    <a:lnTo>
                      <a:pt x="32" y="25"/>
                    </a:lnTo>
                    <a:lnTo>
                      <a:pt x="32" y="23"/>
                    </a:lnTo>
                    <a:lnTo>
                      <a:pt x="33" y="22"/>
                    </a:lnTo>
                    <a:lnTo>
                      <a:pt x="34" y="21"/>
                    </a:lnTo>
                    <a:lnTo>
                      <a:pt x="35" y="19"/>
                    </a:lnTo>
                    <a:lnTo>
                      <a:pt x="35" y="18"/>
                    </a:lnTo>
                    <a:lnTo>
                      <a:pt x="36" y="16"/>
                    </a:lnTo>
                    <a:lnTo>
                      <a:pt x="37" y="16"/>
                    </a:lnTo>
                    <a:lnTo>
                      <a:pt x="38" y="14"/>
                    </a:lnTo>
                    <a:lnTo>
                      <a:pt x="38" y="12"/>
                    </a:lnTo>
                    <a:lnTo>
                      <a:pt x="39" y="11"/>
                    </a:lnTo>
                    <a:lnTo>
                      <a:pt x="39" y="10"/>
                    </a:lnTo>
                    <a:lnTo>
                      <a:pt x="40" y="9"/>
                    </a:lnTo>
                    <a:lnTo>
                      <a:pt x="40" y="8"/>
                    </a:lnTo>
                    <a:lnTo>
                      <a:pt x="41" y="8"/>
                    </a:lnTo>
                    <a:lnTo>
                      <a:pt x="42" y="7"/>
                    </a:lnTo>
                    <a:lnTo>
                      <a:pt x="43" y="6"/>
                    </a:lnTo>
                    <a:lnTo>
                      <a:pt x="43" y="5"/>
                    </a:lnTo>
                    <a:lnTo>
                      <a:pt x="44" y="5"/>
                    </a:lnTo>
                    <a:lnTo>
                      <a:pt x="45" y="4"/>
                    </a:lnTo>
                    <a:lnTo>
                      <a:pt x="45" y="3"/>
                    </a:lnTo>
                    <a:lnTo>
                      <a:pt x="46" y="3"/>
                    </a:lnTo>
                    <a:lnTo>
                      <a:pt x="46" y="2"/>
                    </a:lnTo>
                    <a:lnTo>
                      <a:pt x="47" y="2"/>
                    </a:lnTo>
                    <a:lnTo>
                      <a:pt x="48" y="1"/>
                    </a:lnTo>
                    <a:lnTo>
                      <a:pt x="49" y="0"/>
                    </a:lnTo>
                    <a:lnTo>
                      <a:pt x="49" y="3"/>
                    </a:lnTo>
                    <a:lnTo>
                      <a:pt x="48" y="6"/>
                    </a:lnTo>
                    <a:lnTo>
                      <a:pt x="47" y="8"/>
                    </a:lnTo>
                    <a:lnTo>
                      <a:pt x="46" y="11"/>
                    </a:lnTo>
                    <a:lnTo>
                      <a:pt x="45" y="15"/>
                    </a:lnTo>
                    <a:lnTo>
                      <a:pt x="44" y="18"/>
                    </a:lnTo>
                    <a:lnTo>
                      <a:pt x="43" y="20"/>
                    </a:lnTo>
                    <a:lnTo>
                      <a:pt x="42" y="23"/>
                    </a:lnTo>
                    <a:lnTo>
                      <a:pt x="41" y="25"/>
                    </a:lnTo>
                    <a:lnTo>
                      <a:pt x="40" y="29"/>
                    </a:lnTo>
                    <a:lnTo>
                      <a:pt x="39" y="30"/>
                    </a:lnTo>
                    <a:lnTo>
                      <a:pt x="38" y="34"/>
                    </a:lnTo>
                    <a:lnTo>
                      <a:pt x="37" y="36"/>
                    </a:lnTo>
                    <a:lnTo>
                      <a:pt x="35" y="38"/>
                    </a:lnTo>
                    <a:lnTo>
                      <a:pt x="34" y="41"/>
                    </a:lnTo>
                    <a:lnTo>
                      <a:pt x="32" y="43"/>
                    </a:lnTo>
                    <a:lnTo>
                      <a:pt x="30" y="46"/>
                    </a:lnTo>
                    <a:lnTo>
                      <a:pt x="29" y="48"/>
                    </a:lnTo>
                    <a:lnTo>
                      <a:pt x="28" y="50"/>
                    </a:lnTo>
                    <a:lnTo>
                      <a:pt x="26" y="52"/>
                    </a:lnTo>
                    <a:lnTo>
                      <a:pt x="24" y="54"/>
                    </a:lnTo>
                    <a:lnTo>
                      <a:pt x="22" y="56"/>
                    </a:lnTo>
                    <a:lnTo>
                      <a:pt x="20" y="57"/>
                    </a:lnTo>
                    <a:lnTo>
                      <a:pt x="18" y="60"/>
                    </a:lnTo>
                    <a:lnTo>
                      <a:pt x="16" y="62"/>
                    </a:lnTo>
                    <a:lnTo>
                      <a:pt x="14" y="63"/>
                    </a:lnTo>
                    <a:lnTo>
                      <a:pt x="11" y="65"/>
                    </a:lnTo>
                    <a:lnTo>
                      <a:pt x="9" y="66"/>
                    </a:lnTo>
                    <a:lnTo>
                      <a:pt x="7" y="68"/>
                    </a:lnTo>
                    <a:lnTo>
                      <a:pt x="5" y="69"/>
                    </a:lnTo>
                    <a:lnTo>
                      <a:pt x="2" y="70"/>
                    </a:lnTo>
                    <a:lnTo>
                      <a:pt x="0" y="72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90" name="Freeform 278"/>
              <p:cNvSpPr>
                <a:spLocks/>
              </p:cNvSpPr>
              <p:nvPr/>
            </p:nvSpPr>
            <p:spPr bwMode="auto">
              <a:xfrm>
                <a:off x="3395" y="1831"/>
                <a:ext cx="23" cy="52"/>
              </a:xfrm>
              <a:custGeom>
                <a:avLst/>
                <a:gdLst>
                  <a:gd name="T0" fmla="*/ 13 w 18"/>
                  <a:gd name="T1" fmla="*/ 0 h 32"/>
                  <a:gd name="T2" fmla="*/ 0 w 18"/>
                  <a:gd name="T3" fmla="*/ 31 h 32"/>
                  <a:gd name="T4" fmla="*/ 0 w 18"/>
                  <a:gd name="T5" fmla="*/ 29 h 32"/>
                  <a:gd name="T6" fmla="*/ 0 w 18"/>
                  <a:gd name="T7" fmla="*/ 29 h 32"/>
                  <a:gd name="T8" fmla="*/ 1 w 18"/>
                  <a:gd name="T9" fmla="*/ 28 h 32"/>
                  <a:gd name="T10" fmla="*/ 2 w 18"/>
                  <a:gd name="T11" fmla="*/ 28 h 32"/>
                  <a:gd name="T12" fmla="*/ 2 w 18"/>
                  <a:gd name="T13" fmla="*/ 27 h 32"/>
                  <a:gd name="T14" fmla="*/ 3 w 18"/>
                  <a:gd name="T15" fmla="*/ 27 h 32"/>
                  <a:gd name="T16" fmla="*/ 4 w 18"/>
                  <a:gd name="T17" fmla="*/ 26 h 32"/>
                  <a:gd name="T18" fmla="*/ 5 w 18"/>
                  <a:gd name="T19" fmla="*/ 25 h 32"/>
                  <a:gd name="T20" fmla="*/ 6 w 18"/>
                  <a:gd name="T21" fmla="*/ 25 h 32"/>
                  <a:gd name="T22" fmla="*/ 7 w 18"/>
                  <a:gd name="T23" fmla="*/ 24 h 32"/>
                  <a:gd name="T24" fmla="*/ 8 w 18"/>
                  <a:gd name="T25" fmla="*/ 24 h 32"/>
                  <a:gd name="T26" fmla="*/ 8 w 18"/>
                  <a:gd name="T27" fmla="*/ 23 h 32"/>
                  <a:gd name="T28" fmla="*/ 8 w 18"/>
                  <a:gd name="T29" fmla="*/ 23 h 32"/>
                  <a:gd name="T30" fmla="*/ 9 w 18"/>
                  <a:gd name="T31" fmla="*/ 22 h 32"/>
                  <a:gd name="T32" fmla="*/ 10 w 18"/>
                  <a:gd name="T33" fmla="*/ 21 h 32"/>
                  <a:gd name="T34" fmla="*/ 11 w 18"/>
                  <a:gd name="T35" fmla="*/ 21 h 32"/>
                  <a:gd name="T36" fmla="*/ 11 w 18"/>
                  <a:gd name="T37" fmla="*/ 20 h 32"/>
                  <a:gd name="T38" fmla="*/ 12 w 18"/>
                  <a:gd name="T39" fmla="*/ 19 h 32"/>
                  <a:gd name="T40" fmla="*/ 13 w 18"/>
                  <a:gd name="T41" fmla="*/ 19 h 32"/>
                  <a:gd name="T42" fmla="*/ 13 w 18"/>
                  <a:gd name="T43" fmla="*/ 18 h 32"/>
                  <a:gd name="T44" fmla="*/ 14 w 18"/>
                  <a:gd name="T45" fmla="*/ 16 h 32"/>
                  <a:gd name="T46" fmla="*/ 15 w 18"/>
                  <a:gd name="T47" fmla="*/ 16 h 32"/>
                  <a:gd name="T48" fmla="*/ 15 w 18"/>
                  <a:gd name="T49" fmla="*/ 15 h 32"/>
                  <a:gd name="T50" fmla="*/ 16 w 18"/>
                  <a:gd name="T51" fmla="*/ 14 h 32"/>
                  <a:gd name="T52" fmla="*/ 17 w 18"/>
                  <a:gd name="T53" fmla="*/ 13 h 32"/>
                  <a:gd name="T54" fmla="*/ 17 w 18"/>
                  <a:gd name="T55" fmla="*/ 12 h 32"/>
                  <a:gd name="T56" fmla="*/ 17 w 18"/>
                  <a:gd name="T57" fmla="*/ 11 h 32"/>
                  <a:gd name="T58" fmla="*/ 17 w 18"/>
                  <a:gd name="T59" fmla="*/ 10 h 32"/>
                  <a:gd name="T60" fmla="*/ 17 w 18"/>
                  <a:gd name="T61" fmla="*/ 9 h 32"/>
                  <a:gd name="T62" fmla="*/ 17 w 18"/>
                  <a:gd name="T63" fmla="*/ 8 h 32"/>
                  <a:gd name="T64" fmla="*/ 17 w 18"/>
                  <a:gd name="T65" fmla="*/ 7 h 32"/>
                  <a:gd name="T66" fmla="*/ 17 w 18"/>
                  <a:gd name="T67" fmla="*/ 6 h 32"/>
                  <a:gd name="T68" fmla="*/ 17 w 18"/>
                  <a:gd name="T69" fmla="*/ 5 h 32"/>
                  <a:gd name="T70" fmla="*/ 16 w 18"/>
                  <a:gd name="T71" fmla="*/ 5 h 32"/>
                  <a:gd name="T72" fmla="*/ 16 w 18"/>
                  <a:gd name="T73" fmla="*/ 3 h 32"/>
                  <a:gd name="T74" fmla="*/ 16 w 18"/>
                  <a:gd name="T75" fmla="*/ 2 h 32"/>
                  <a:gd name="T76" fmla="*/ 15 w 18"/>
                  <a:gd name="T77" fmla="*/ 2 h 32"/>
                  <a:gd name="T78" fmla="*/ 15 w 18"/>
                  <a:gd name="T79" fmla="*/ 1 h 32"/>
                  <a:gd name="T80" fmla="*/ 14 w 18"/>
                  <a:gd name="T81" fmla="*/ 1 h 32"/>
                  <a:gd name="T82" fmla="*/ 14 w 18"/>
                  <a:gd name="T83" fmla="*/ 1 h 32"/>
                  <a:gd name="T84" fmla="*/ 13 w 18"/>
                  <a:gd name="T85" fmla="*/ 0 h 3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8"/>
                  <a:gd name="T130" fmla="*/ 0 h 32"/>
                  <a:gd name="T131" fmla="*/ 18 w 18"/>
                  <a:gd name="T132" fmla="*/ 32 h 3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8" h="32">
                    <a:moveTo>
                      <a:pt x="13" y="0"/>
                    </a:moveTo>
                    <a:lnTo>
                      <a:pt x="0" y="31"/>
                    </a:lnTo>
                    <a:lnTo>
                      <a:pt x="0" y="29"/>
                    </a:lnTo>
                    <a:lnTo>
                      <a:pt x="1" y="28"/>
                    </a:lnTo>
                    <a:lnTo>
                      <a:pt x="2" y="28"/>
                    </a:lnTo>
                    <a:lnTo>
                      <a:pt x="2" y="27"/>
                    </a:lnTo>
                    <a:lnTo>
                      <a:pt x="3" y="27"/>
                    </a:lnTo>
                    <a:lnTo>
                      <a:pt x="4" y="26"/>
                    </a:lnTo>
                    <a:lnTo>
                      <a:pt x="5" y="25"/>
                    </a:lnTo>
                    <a:lnTo>
                      <a:pt x="6" y="25"/>
                    </a:lnTo>
                    <a:lnTo>
                      <a:pt x="7" y="24"/>
                    </a:lnTo>
                    <a:lnTo>
                      <a:pt x="8" y="24"/>
                    </a:lnTo>
                    <a:lnTo>
                      <a:pt x="8" y="23"/>
                    </a:lnTo>
                    <a:lnTo>
                      <a:pt x="9" y="22"/>
                    </a:lnTo>
                    <a:lnTo>
                      <a:pt x="10" y="21"/>
                    </a:lnTo>
                    <a:lnTo>
                      <a:pt x="11" y="21"/>
                    </a:lnTo>
                    <a:lnTo>
                      <a:pt x="11" y="20"/>
                    </a:lnTo>
                    <a:lnTo>
                      <a:pt x="12" y="19"/>
                    </a:lnTo>
                    <a:lnTo>
                      <a:pt x="13" y="19"/>
                    </a:lnTo>
                    <a:lnTo>
                      <a:pt x="13" y="18"/>
                    </a:lnTo>
                    <a:lnTo>
                      <a:pt x="14" y="16"/>
                    </a:lnTo>
                    <a:lnTo>
                      <a:pt x="15" y="16"/>
                    </a:lnTo>
                    <a:lnTo>
                      <a:pt x="15" y="15"/>
                    </a:lnTo>
                    <a:lnTo>
                      <a:pt x="16" y="14"/>
                    </a:lnTo>
                    <a:lnTo>
                      <a:pt x="17" y="13"/>
                    </a:lnTo>
                    <a:lnTo>
                      <a:pt x="17" y="12"/>
                    </a:lnTo>
                    <a:lnTo>
                      <a:pt x="17" y="11"/>
                    </a:lnTo>
                    <a:lnTo>
                      <a:pt x="17" y="10"/>
                    </a:lnTo>
                    <a:lnTo>
                      <a:pt x="17" y="9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7" y="6"/>
                    </a:lnTo>
                    <a:lnTo>
                      <a:pt x="17" y="5"/>
                    </a:lnTo>
                    <a:lnTo>
                      <a:pt x="16" y="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5" y="2"/>
                    </a:lnTo>
                    <a:lnTo>
                      <a:pt x="15" y="1"/>
                    </a:lnTo>
                    <a:lnTo>
                      <a:pt x="14" y="1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91" name="Freeform 279"/>
              <p:cNvSpPr>
                <a:spLocks/>
              </p:cNvSpPr>
              <p:nvPr/>
            </p:nvSpPr>
            <p:spPr bwMode="auto">
              <a:xfrm>
                <a:off x="3400" y="1882"/>
                <a:ext cx="21" cy="28"/>
              </a:xfrm>
              <a:custGeom>
                <a:avLst/>
                <a:gdLst>
                  <a:gd name="T0" fmla="*/ 2 w 17"/>
                  <a:gd name="T1" fmla="*/ 2 h 17"/>
                  <a:gd name="T2" fmla="*/ 16 w 17"/>
                  <a:gd name="T3" fmla="*/ 0 h 17"/>
                  <a:gd name="T4" fmla="*/ 0 w 17"/>
                  <a:gd name="T5" fmla="*/ 16 h 17"/>
                  <a:gd name="T6" fmla="*/ 2 w 17"/>
                  <a:gd name="T7" fmla="*/ 2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7"/>
                  <a:gd name="T14" fmla="*/ 17 w 17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7">
                    <a:moveTo>
                      <a:pt x="2" y="2"/>
                    </a:moveTo>
                    <a:lnTo>
                      <a:pt x="16" y="0"/>
                    </a:lnTo>
                    <a:lnTo>
                      <a:pt x="0" y="16"/>
                    </a:lnTo>
                    <a:lnTo>
                      <a:pt x="2" y="2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92" name="Freeform 280"/>
              <p:cNvSpPr>
                <a:spLocks/>
              </p:cNvSpPr>
              <p:nvPr/>
            </p:nvSpPr>
            <p:spPr bwMode="auto">
              <a:xfrm>
                <a:off x="3107" y="1553"/>
                <a:ext cx="176" cy="439"/>
              </a:xfrm>
              <a:custGeom>
                <a:avLst/>
                <a:gdLst>
                  <a:gd name="T0" fmla="*/ 129 w 136"/>
                  <a:gd name="T1" fmla="*/ 2 h 263"/>
                  <a:gd name="T2" fmla="*/ 116 w 136"/>
                  <a:gd name="T3" fmla="*/ 7 h 263"/>
                  <a:gd name="T4" fmla="*/ 98 w 136"/>
                  <a:gd name="T5" fmla="*/ 15 h 263"/>
                  <a:gd name="T6" fmla="*/ 77 w 136"/>
                  <a:gd name="T7" fmla="*/ 23 h 263"/>
                  <a:gd name="T8" fmla="*/ 59 w 136"/>
                  <a:gd name="T9" fmla="*/ 32 h 263"/>
                  <a:gd name="T10" fmla="*/ 47 w 136"/>
                  <a:gd name="T11" fmla="*/ 40 h 263"/>
                  <a:gd name="T12" fmla="*/ 41 w 136"/>
                  <a:gd name="T13" fmla="*/ 46 h 263"/>
                  <a:gd name="T14" fmla="*/ 36 w 136"/>
                  <a:gd name="T15" fmla="*/ 51 h 263"/>
                  <a:gd name="T16" fmla="*/ 32 w 136"/>
                  <a:gd name="T17" fmla="*/ 58 h 263"/>
                  <a:gd name="T18" fmla="*/ 27 w 136"/>
                  <a:gd name="T19" fmla="*/ 64 h 263"/>
                  <a:gd name="T20" fmla="*/ 23 w 136"/>
                  <a:gd name="T21" fmla="*/ 70 h 263"/>
                  <a:gd name="T22" fmla="*/ 20 w 136"/>
                  <a:gd name="T23" fmla="*/ 77 h 263"/>
                  <a:gd name="T24" fmla="*/ 15 w 136"/>
                  <a:gd name="T25" fmla="*/ 83 h 263"/>
                  <a:gd name="T26" fmla="*/ 11 w 136"/>
                  <a:gd name="T27" fmla="*/ 91 h 263"/>
                  <a:gd name="T28" fmla="*/ 8 w 136"/>
                  <a:gd name="T29" fmla="*/ 99 h 263"/>
                  <a:gd name="T30" fmla="*/ 4 w 136"/>
                  <a:gd name="T31" fmla="*/ 106 h 263"/>
                  <a:gd name="T32" fmla="*/ 1 w 136"/>
                  <a:gd name="T33" fmla="*/ 115 h 263"/>
                  <a:gd name="T34" fmla="*/ 0 w 136"/>
                  <a:gd name="T35" fmla="*/ 123 h 263"/>
                  <a:gd name="T36" fmla="*/ 0 w 136"/>
                  <a:gd name="T37" fmla="*/ 133 h 263"/>
                  <a:gd name="T38" fmla="*/ 0 w 136"/>
                  <a:gd name="T39" fmla="*/ 142 h 263"/>
                  <a:gd name="T40" fmla="*/ 0 w 136"/>
                  <a:gd name="T41" fmla="*/ 152 h 263"/>
                  <a:gd name="T42" fmla="*/ 1 w 136"/>
                  <a:gd name="T43" fmla="*/ 161 h 263"/>
                  <a:gd name="T44" fmla="*/ 2 w 136"/>
                  <a:gd name="T45" fmla="*/ 170 h 263"/>
                  <a:gd name="T46" fmla="*/ 6 w 136"/>
                  <a:gd name="T47" fmla="*/ 180 h 263"/>
                  <a:gd name="T48" fmla="*/ 12 w 136"/>
                  <a:gd name="T49" fmla="*/ 191 h 263"/>
                  <a:gd name="T50" fmla="*/ 21 w 136"/>
                  <a:gd name="T51" fmla="*/ 201 h 263"/>
                  <a:gd name="T52" fmla="*/ 29 w 136"/>
                  <a:gd name="T53" fmla="*/ 214 h 263"/>
                  <a:gd name="T54" fmla="*/ 32 w 136"/>
                  <a:gd name="T55" fmla="*/ 227 h 263"/>
                  <a:gd name="T56" fmla="*/ 32 w 136"/>
                  <a:gd name="T57" fmla="*/ 240 h 263"/>
                  <a:gd name="T58" fmla="*/ 32 w 136"/>
                  <a:gd name="T59" fmla="*/ 251 h 263"/>
                  <a:gd name="T60" fmla="*/ 30 w 136"/>
                  <a:gd name="T61" fmla="*/ 258 h 263"/>
                  <a:gd name="T62" fmla="*/ 30 w 136"/>
                  <a:gd name="T63" fmla="*/ 260 h 263"/>
                  <a:gd name="T64" fmla="*/ 35 w 136"/>
                  <a:gd name="T65" fmla="*/ 257 h 263"/>
                  <a:gd name="T66" fmla="*/ 43 w 136"/>
                  <a:gd name="T67" fmla="*/ 251 h 263"/>
                  <a:gd name="T68" fmla="*/ 52 w 136"/>
                  <a:gd name="T69" fmla="*/ 242 h 263"/>
                  <a:gd name="T70" fmla="*/ 60 w 136"/>
                  <a:gd name="T71" fmla="*/ 231 h 263"/>
                  <a:gd name="T72" fmla="*/ 65 w 136"/>
                  <a:gd name="T73" fmla="*/ 219 h 263"/>
                  <a:gd name="T74" fmla="*/ 66 w 136"/>
                  <a:gd name="T75" fmla="*/ 207 h 263"/>
                  <a:gd name="T76" fmla="*/ 65 w 136"/>
                  <a:gd name="T77" fmla="*/ 196 h 263"/>
                  <a:gd name="T78" fmla="*/ 62 w 136"/>
                  <a:gd name="T79" fmla="*/ 185 h 263"/>
                  <a:gd name="T80" fmla="*/ 58 w 136"/>
                  <a:gd name="T81" fmla="*/ 173 h 263"/>
                  <a:gd name="T82" fmla="*/ 54 w 136"/>
                  <a:gd name="T83" fmla="*/ 162 h 263"/>
                  <a:gd name="T84" fmla="*/ 51 w 136"/>
                  <a:gd name="T85" fmla="*/ 151 h 263"/>
                  <a:gd name="T86" fmla="*/ 49 w 136"/>
                  <a:gd name="T87" fmla="*/ 139 h 263"/>
                  <a:gd name="T88" fmla="*/ 50 w 136"/>
                  <a:gd name="T89" fmla="*/ 128 h 263"/>
                  <a:gd name="T90" fmla="*/ 52 w 136"/>
                  <a:gd name="T91" fmla="*/ 115 h 263"/>
                  <a:gd name="T92" fmla="*/ 54 w 136"/>
                  <a:gd name="T93" fmla="*/ 103 h 263"/>
                  <a:gd name="T94" fmla="*/ 59 w 136"/>
                  <a:gd name="T95" fmla="*/ 91 h 263"/>
                  <a:gd name="T96" fmla="*/ 64 w 136"/>
                  <a:gd name="T97" fmla="*/ 80 h 263"/>
                  <a:gd name="T98" fmla="*/ 71 w 136"/>
                  <a:gd name="T99" fmla="*/ 70 h 263"/>
                  <a:gd name="T100" fmla="*/ 78 w 136"/>
                  <a:gd name="T101" fmla="*/ 62 h 263"/>
                  <a:gd name="T102" fmla="*/ 88 w 136"/>
                  <a:gd name="T103" fmla="*/ 50 h 263"/>
                  <a:gd name="T104" fmla="*/ 100 w 136"/>
                  <a:gd name="T105" fmla="*/ 37 h 263"/>
                  <a:gd name="T106" fmla="*/ 113 w 136"/>
                  <a:gd name="T107" fmla="*/ 23 h 263"/>
                  <a:gd name="T108" fmla="*/ 123 w 136"/>
                  <a:gd name="T109" fmla="*/ 11 h 263"/>
                  <a:gd name="T110" fmla="*/ 132 w 136"/>
                  <a:gd name="T111" fmla="*/ 3 h 2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36"/>
                  <a:gd name="T169" fmla="*/ 0 h 263"/>
                  <a:gd name="T170" fmla="*/ 136 w 136"/>
                  <a:gd name="T171" fmla="*/ 263 h 26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36" h="263">
                    <a:moveTo>
                      <a:pt x="135" y="0"/>
                    </a:moveTo>
                    <a:lnTo>
                      <a:pt x="134" y="0"/>
                    </a:lnTo>
                    <a:lnTo>
                      <a:pt x="133" y="1"/>
                    </a:lnTo>
                    <a:lnTo>
                      <a:pt x="131" y="1"/>
                    </a:lnTo>
                    <a:lnTo>
                      <a:pt x="129" y="2"/>
                    </a:lnTo>
                    <a:lnTo>
                      <a:pt x="127" y="3"/>
                    </a:lnTo>
                    <a:lnTo>
                      <a:pt x="124" y="4"/>
                    </a:lnTo>
                    <a:lnTo>
                      <a:pt x="122" y="5"/>
                    </a:lnTo>
                    <a:lnTo>
                      <a:pt x="119" y="6"/>
                    </a:lnTo>
                    <a:lnTo>
                      <a:pt x="116" y="7"/>
                    </a:lnTo>
                    <a:lnTo>
                      <a:pt x="112" y="8"/>
                    </a:lnTo>
                    <a:lnTo>
                      <a:pt x="109" y="10"/>
                    </a:lnTo>
                    <a:lnTo>
                      <a:pt x="105" y="11"/>
                    </a:lnTo>
                    <a:lnTo>
                      <a:pt x="101" y="14"/>
                    </a:lnTo>
                    <a:lnTo>
                      <a:pt x="98" y="15"/>
                    </a:lnTo>
                    <a:lnTo>
                      <a:pt x="93" y="17"/>
                    </a:lnTo>
                    <a:lnTo>
                      <a:pt x="89" y="18"/>
                    </a:lnTo>
                    <a:lnTo>
                      <a:pt x="85" y="20"/>
                    </a:lnTo>
                    <a:lnTo>
                      <a:pt x="81" y="22"/>
                    </a:lnTo>
                    <a:lnTo>
                      <a:pt x="77" y="23"/>
                    </a:lnTo>
                    <a:lnTo>
                      <a:pt x="74" y="25"/>
                    </a:lnTo>
                    <a:lnTo>
                      <a:pt x="70" y="28"/>
                    </a:lnTo>
                    <a:lnTo>
                      <a:pt x="66" y="29"/>
                    </a:lnTo>
                    <a:lnTo>
                      <a:pt x="63" y="30"/>
                    </a:lnTo>
                    <a:lnTo>
                      <a:pt x="59" y="32"/>
                    </a:lnTo>
                    <a:lnTo>
                      <a:pt x="56" y="34"/>
                    </a:lnTo>
                    <a:lnTo>
                      <a:pt x="53" y="35"/>
                    </a:lnTo>
                    <a:lnTo>
                      <a:pt x="51" y="37"/>
                    </a:lnTo>
                    <a:lnTo>
                      <a:pt x="49" y="38"/>
                    </a:lnTo>
                    <a:lnTo>
                      <a:pt x="47" y="40"/>
                    </a:lnTo>
                    <a:lnTo>
                      <a:pt x="45" y="41"/>
                    </a:lnTo>
                    <a:lnTo>
                      <a:pt x="44" y="42"/>
                    </a:lnTo>
                    <a:lnTo>
                      <a:pt x="43" y="42"/>
                    </a:lnTo>
                    <a:lnTo>
                      <a:pt x="42" y="45"/>
                    </a:lnTo>
                    <a:lnTo>
                      <a:pt x="41" y="46"/>
                    </a:lnTo>
                    <a:lnTo>
                      <a:pt x="40" y="47"/>
                    </a:lnTo>
                    <a:lnTo>
                      <a:pt x="39" y="48"/>
                    </a:lnTo>
                    <a:lnTo>
                      <a:pt x="38" y="49"/>
                    </a:lnTo>
                    <a:lnTo>
                      <a:pt x="37" y="50"/>
                    </a:lnTo>
                    <a:lnTo>
                      <a:pt x="36" y="51"/>
                    </a:lnTo>
                    <a:lnTo>
                      <a:pt x="35" y="52"/>
                    </a:lnTo>
                    <a:lnTo>
                      <a:pt x="34" y="54"/>
                    </a:lnTo>
                    <a:lnTo>
                      <a:pt x="33" y="55"/>
                    </a:lnTo>
                    <a:lnTo>
                      <a:pt x="32" y="56"/>
                    </a:lnTo>
                    <a:lnTo>
                      <a:pt x="32" y="58"/>
                    </a:lnTo>
                    <a:lnTo>
                      <a:pt x="31" y="59"/>
                    </a:lnTo>
                    <a:lnTo>
                      <a:pt x="30" y="60"/>
                    </a:lnTo>
                    <a:lnTo>
                      <a:pt x="29" y="61"/>
                    </a:lnTo>
                    <a:lnTo>
                      <a:pt x="28" y="62"/>
                    </a:lnTo>
                    <a:lnTo>
                      <a:pt x="27" y="64"/>
                    </a:lnTo>
                    <a:lnTo>
                      <a:pt x="26" y="65"/>
                    </a:lnTo>
                    <a:lnTo>
                      <a:pt x="25" y="67"/>
                    </a:lnTo>
                    <a:lnTo>
                      <a:pt x="24" y="68"/>
                    </a:lnTo>
                    <a:lnTo>
                      <a:pt x="23" y="70"/>
                    </a:lnTo>
                    <a:lnTo>
                      <a:pt x="22" y="72"/>
                    </a:lnTo>
                    <a:lnTo>
                      <a:pt x="21" y="73"/>
                    </a:lnTo>
                    <a:lnTo>
                      <a:pt x="21" y="74"/>
                    </a:lnTo>
                    <a:lnTo>
                      <a:pt x="20" y="76"/>
                    </a:lnTo>
                    <a:lnTo>
                      <a:pt x="20" y="77"/>
                    </a:lnTo>
                    <a:lnTo>
                      <a:pt x="19" y="78"/>
                    </a:lnTo>
                    <a:lnTo>
                      <a:pt x="18" y="80"/>
                    </a:lnTo>
                    <a:lnTo>
                      <a:pt x="17" y="81"/>
                    </a:lnTo>
                    <a:lnTo>
                      <a:pt x="16" y="82"/>
                    </a:lnTo>
                    <a:lnTo>
                      <a:pt x="15" y="83"/>
                    </a:lnTo>
                    <a:lnTo>
                      <a:pt x="15" y="86"/>
                    </a:lnTo>
                    <a:lnTo>
                      <a:pt x="14" y="87"/>
                    </a:lnTo>
                    <a:lnTo>
                      <a:pt x="13" y="88"/>
                    </a:lnTo>
                    <a:lnTo>
                      <a:pt x="12" y="90"/>
                    </a:lnTo>
                    <a:lnTo>
                      <a:pt x="11" y="91"/>
                    </a:lnTo>
                    <a:lnTo>
                      <a:pt x="11" y="92"/>
                    </a:lnTo>
                    <a:lnTo>
                      <a:pt x="10" y="94"/>
                    </a:lnTo>
                    <a:lnTo>
                      <a:pt x="10" y="95"/>
                    </a:lnTo>
                    <a:lnTo>
                      <a:pt x="9" y="98"/>
                    </a:lnTo>
                    <a:lnTo>
                      <a:pt x="8" y="99"/>
                    </a:lnTo>
                    <a:lnTo>
                      <a:pt x="7" y="100"/>
                    </a:lnTo>
                    <a:lnTo>
                      <a:pt x="6" y="102"/>
                    </a:lnTo>
                    <a:lnTo>
                      <a:pt x="5" y="103"/>
                    </a:lnTo>
                    <a:lnTo>
                      <a:pt x="5" y="105"/>
                    </a:lnTo>
                    <a:lnTo>
                      <a:pt x="4" y="106"/>
                    </a:lnTo>
                    <a:lnTo>
                      <a:pt x="3" y="108"/>
                    </a:lnTo>
                    <a:lnTo>
                      <a:pt x="2" y="109"/>
                    </a:lnTo>
                    <a:lnTo>
                      <a:pt x="2" y="112"/>
                    </a:lnTo>
                    <a:lnTo>
                      <a:pt x="1" y="114"/>
                    </a:lnTo>
                    <a:lnTo>
                      <a:pt x="1" y="115"/>
                    </a:lnTo>
                    <a:lnTo>
                      <a:pt x="0" y="117"/>
                    </a:lnTo>
                    <a:lnTo>
                      <a:pt x="0" y="118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0" y="123"/>
                    </a:lnTo>
                    <a:lnTo>
                      <a:pt x="0" y="126"/>
                    </a:lnTo>
                    <a:lnTo>
                      <a:pt x="0" y="127"/>
                    </a:lnTo>
                    <a:lnTo>
                      <a:pt x="0" y="129"/>
                    </a:lnTo>
                    <a:lnTo>
                      <a:pt x="0" y="131"/>
                    </a:lnTo>
                    <a:lnTo>
                      <a:pt x="0" y="133"/>
                    </a:lnTo>
                    <a:lnTo>
                      <a:pt x="0" y="134"/>
                    </a:lnTo>
                    <a:lnTo>
                      <a:pt x="0" y="136"/>
                    </a:lnTo>
                    <a:lnTo>
                      <a:pt x="0" y="139"/>
                    </a:lnTo>
                    <a:lnTo>
                      <a:pt x="0" y="140"/>
                    </a:lnTo>
                    <a:lnTo>
                      <a:pt x="0" y="142"/>
                    </a:lnTo>
                    <a:lnTo>
                      <a:pt x="0" y="144"/>
                    </a:lnTo>
                    <a:lnTo>
                      <a:pt x="0" y="146"/>
                    </a:lnTo>
                    <a:lnTo>
                      <a:pt x="0" y="147"/>
                    </a:lnTo>
                    <a:lnTo>
                      <a:pt x="0" y="149"/>
                    </a:lnTo>
                    <a:lnTo>
                      <a:pt x="0" y="152"/>
                    </a:lnTo>
                    <a:lnTo>
                      <a:pt x="1" y="154"/>
                    </a:lnTo>
                    <a:lnTo>
                      <a:pt x="1" y="157"/>
                    </a:lnTo>
                    <a:lnTo>
                      <a:pt x="1" y="159"/>
                    </a:lnTo>
                    <a:lnTo>
                      <a:pt x="1" y="161"/>
                    </a:lnTo>
                    <a:lnTo>
                      <a:pt x="1" y="162"/>
                    </a:lnTo>
                    <a:lnTo>
                      <a:pt x="1" y="165"/>
                    </a:lnTo>
                    <a:lnTo>
                      <a:pt x="2" y="167"/>
                    </a:lnTo>
                    <a:lnTo>
                      <a:pt x="2" y="169"/>
                    </a:lnTo>
                    <a:lnTo>
                      <a:pt x="2" y="170"/>
                    </a:lnTo>
                    <a:lnTo>
                      <a:pt x="3" y="172"/>
                    </a:lnTo>
                    <a:lnTo>
                      <a:pt x="4" y="174"/>
                    </a:lnTo>
                    <a:lnTo>
                      <a:pt x="4" y="176"/>
                    </a:lnTo>
                    <a:lnTo>
                      <a:pt x="5" y="179"/>
                    </a:lnTo>
                    <a:lnTo>
                      <a:pt x="6" y="180"/>
                    </a:lnTo>
                    <a:lnTo>
                      <a:pt x="7" y="181"/>
                    </a:lnTo>
                    <a:lnTo>
                      <a:pt x="8" y="184"/>
                    </a:lnTo>
                    <a:lnTo>
                      <a:pt x="10" y="186"/>
                    </a:lnTo>
                    <a:lnTo>
                      <a:pt x="11" y="188"/>
                    </a:lnTo>
                    <a:lnTo>
                      <a:pt x="12" y="191"/>
                    </a:lnTo>
                    <a:lnTo>
                      <a:pt x="14" y="192"/>
                    </a:lnTo>
                    <a:lnTo>
                      <a:pt x="16" y="194"/>
                    </a:lnTo>
                    <a:lnTo>
                      <a:pt x="18" y="197"/>
                    </a:lnTo>
                    <a:lnTo>
                      <a:pt x="20" y="199"/>
                    </a:lnTo>
                    <a:lnTo>
                      <a:pt x="21" y="201"/>
                    </a:lnTo>
                    <a:lnTo>
                      <a:pt x="23" y="203"/>
                    </a:lnTo>
                    <a:lnTo>
                      <a:pt x="25" y="205"/>
                    </a:lnTo>
                    <a:lnTo>
                      <a:pt x="26" y="209"/>
                    </a:lnTo>
                    <a:lnTo>
                      <a:pt x="27" y="211"/>
                    </a:lnTo>
                    <a:lnTo>
                      <a:pt x="29" y="214"/>
                    </a:lnTo>
                    <a:lnTo>
                      <a:pt x="30" y="216"/>
                    </a:lnTo>
                    <a:lnTo>
                      <a:pt x="30" y="219"/>
                    </a:lnTo>
                    <a:lnTo>
                      <a:pt x="31" y="221"/>
                    </a:lnTo>
                    <a:lnTo>
                      <a:pt x="32" y="224"/>
                    </a:lnTo>
                    <a:lnTo>
                      <a:pt x="32" y="227"/>
                    </a:lnTo>
                    <a:lnTo>
                      <a:pt x="32" y="229"/>
                    </a:lnTo>
                    <a:lnTo>
                      <a:pt x="32" y="232"/>
                    </a:lnTo>
                    <a:lnTo>
                      <a:pt x="32" y="234"/>
                    </a:lnTo>
                    <a:lnTo>
                      <a:pt x="32" y="238"/>
                    </a:lnTo>
                    <a:lnTo>
                      <a:pt x="32" y="240"/>
                    </a:lnTo>
                    <a:lnTo>
                      <a:pt x="32" y="242"/>
                    </a:lnTo>
                    <a:lnTo>
                      <a:pt x="32" y="244"/>
                    </a:lnTo>
                    <a:lnTo>
                      <a:pt x="32" y="246"/>
                    </a:lnTo>
                    <a:lnTo>
                      <a:pt x="32" y="249"/>
                    </a:lnTo>
                    <a:lnTo>
                      <a:pt x="32" y="251"/>
                    </a:lnTo>
                    <a:lnTo>
                      <a:pt x="31" y="253"/>
                    </a:lnTo>
                    <a:lnTo>
                      <a:pt x="31" y="254"/>
                    </a:lnTo>
                    <a:lnTo>
                      <a:pt x="31" y="256"/>
                    </a:lnTo>
                    <a:lnTo>
                      <a:pt x="30" y="257"/>
                    </a:lnTo>
                    <a:lnTo>
                      <a:pt x="30" y="258"/>
                    </a:lnTo>
                    <a:lnTo>
                      <a:pt x="30" y="259"/>
                    </a:lnTo>
                    <a:lnTo>
                      <a:pt x="30" y="260"/>
                    </a:lnTo>
                    <a:lnTo>
                      <a:pt x="29" y="260"/>
                    </a:lnTo>
                    <a:lnTo>
                      <a:pt x="29" y="262"/>
                    </a:lnTo>
                    <a:lnTo>
                      <a:pt x="30" y="260"/>
                    </a:lnTo>
                    <a:lnTo>
                      <a:pt x="31" y="260"/>
                    </a:lnTo>
                    <a:lnTo>
                      <a:pt x="32" y="259"/>
                    </a:lnTo>
                    <a:lnTo>
                      <a:pt x="32" y="258"/>
                    </a:lnTo>
                    <a:lnTo>
                      <a:pt x="33" y="257"/>
                    </a:lnTo>
                    <a:lnTo>
                      <a:pt x="35" y="257"/>
                    </a:lnTo>
                    <a:lnTo>
                      <a:pt x="36" y="256"/>
                    </a:lnTo>
                    <a:lnTo>
                      <a:pt x="38" y="254"/>
                    </a:lnTo>
                    <a:lnTo>
                      <a:pt x="40" y="253"/>
                    </a:lnTo>
                    <a:lnTo>
                      <a:pt x="41" y="252"/>
                    </a:lnTo>
                    <a:lnTo>
                      <a:pt x="43" y="251"/>
                    </a:lnTo>
                    <a:lnTo>
                      <a:pt x="44" y="249"/>
                    </a:lnTo>
                    <a:lnTo>
                      <a:pt x="46" y="247"/>
                    </a:lnTo>
                    <a:lnTo>
                      <a:pt x="48" y="245"/>
                    </a:lnTo>
                    <a:lnTo>
                      <a:pt x="50" y="243"/>
                    </a:lnTo>
                    <a:lnTo>
                      <a:pt x="52" y="242"/>
                    </a:lnTo>
                    <a:lnTo>
                      <a:pt x="53" y="240"/>
                    </a:lnTo>
                    <a:lnTo>
                      <a:pt x="54" y="238"/>
                    </a:lnTo>
                    <a:lnTo>
                      <a:pt x="56" y="236"/>
                    </a:lnTo>
                    <a:lnTo>
                      <a:pt x="58" y="233"/>
                    </a:lnTo>
                    <a:lnTo>
                      <a:pt x="60" y="231"/>
                    </a:lnTo>
                    <a:lnTo>
                      <a:pt x="61" y="229"/>
                    </a:lnTo>
                    <a:lnTo>
                      <a:pt x="62" y="227"/>
                    </a:lnTo>
                    <a:lnTo>
                      <a:pt x="64" y="225"/>
                    </a:lnTo>
                    <a:lnTo>
                      <a:pt x="64" y="223"/>
                    </a:lnTo>
                    <a:lnTo>
                      <a:pt x="65" y="219"/>
                    </a:lnTo>
                    <a:lnTo>
                      <a:pt x="65" y="217"/>
                    </a:lnTo>
                    <a:lnTo>
                      <a:pt x="66" y="215"/>
                    </a:lnTo>
                    <a:lnTo>
                      <a:pt x="66" y="213"/>
                    </a:lnTo>
                    <a:lnTo>
                      <a:pt x="67" y="210"/>
                    </a:lnTo>
                    <a:lnTo>
                      <a:pt x="66" y="207"/>
                    </a:lnTo>
                    <a:lnTo>
                      <a:pt x="66" y="205"/>
                    </a:lnTo>
                    <a:lnTo>
                      <a:pt x="66" y="203"/>
                    </a:lnTo>
                    <a:lnTo>
                      <a:pt x="66" y="201"/>
                    </a:lnTo>
                    <a:lnTo>
                      <a:pt x="65" y="198"/>
                    </a:lnTo>
                    <a:lnTo>
                      <a:pt x="65" y="196"/>
                    </a:lnTo>
                    <a:lnTo>
                      <a:pt x="64" y="193"/>
                    </a:lnTo>
                    <a:lnTo>
                      <a:pt x="64" y="192"/>
                    </a:lnTo>
                    <a:lnTo>
                      <a:pt x="64" y="189"/>
                    </a:lnTo>
                    <a:lnTo>
                      <a:pt x="63" y="187"/>
                    </a:lnTo>
                    <a:lnTo>
                      <a:pt x="62" y="185"/>
                    </a:lnTo>
                    <a:lnTo>
                      <a:pt x="62" y="181"/>
                    </a:lnTo>
                    <a:lnTo>
                      <a:pt x="61" y="179"/>
                    </a:lnTo>
                    <a:lnTo>
                      <a:pt x="60" y="178"/>
                    </a:lnTo>
                    <a:lnTo>
                      <a:pt x="59" y="175"/>
                    </a:lnTo>
                    <a:lnTo>
                      <a:pt x="58" y="173"/>
                    </a:lnTo>
                    <a:lnTo>
                      <a:pt x="57" y="171"/>
                    </a:lnTo>
                    <a:lnTo>
                      <a:pt x="56" y="169"/>
                    </a:lnTo>
                    <a:lnTo>
                      <a:pt x="56" y="167"/>
                    </a:lnTo>
                    <a:lnTo>
                      <a:pt x="55" y="165"/>
                    </a:lnTo>
                    <a:lnTo>
                      <a:pt x="54" y="162"/>
                    </a:lnTo>
                    <a:lnTo>
                      <a:pt x="53" y="160"/>
                    </a:lnTo>
                    <a:lnTo>
                      <a:pt x="53" y="157"/>
                    </a:lnTo>
                    <a:lnTo>
                      <a:pt x="53" y="154"/>
                    </a:lnTo>
                    <a:lnTo>
                      <a:pt x="52" y="153"/>
                    </a:lnTo>
                    <a:lnTo>
                      <a:pt x="51" y="151"/>
                    </a:lnTo>
                    <a:lnTo>
                      <a:pt x="51" y="148"/>
                    </a:lnTo>
                    <a:lnTo>
                      <a:pt x="50" y="146"/>
                    </a:lnTo>
                    <a:lnTo>
                      <a:pt x="50" y="144"/>
                    </a:lnTo>
                    <a:lnTo>
                      <a:pt x="50" y="142"/>
                    </a:lnTo>
                    <a:lnTo>
                      <a:pt x="49" y="139"/>
                    </a:lnTo>
                    <a:lnTo>
                      <a:pt x="49" y="136"/>
                    </a:lnTo>
                    <a:lnTo>
                      <a:pt x="49" y="134"/>
                    </a:lnTo>
                    <a:lnTo>
                      <a:pt x="49" y="132"/>
                    </a:lnTo>
                    <a:lnTo>
                      <a:pt x="49" y="130"/>
                    </a:lnTo>
                    <a:lnTo>
                      <a:pt x="50" y="128"/>
                    </a:lnTo>
                    <a:lnTo>
                      <a:pt x="50" y="125"/>
                    </a:lnTo>
                    <a:lnTo>
                      <a:pt x="50" y="122"/>
                    </a:lnTo>
                    <a:lnTo>
                      <a:pt x="51" y="120"/>
                    </a:lnTo>
                    <a:lnTo>
                      <a:pt x="51" y="118"/>
                    </a:lnTo>
                    <a:lnTo>
                      <a:pt x="52" y="115"/>
                    </a:lnTo>
                    <a:lnTo>
                      <a:pt x="52" y="113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5"/>
                    </a:lnTo>
                    <a:lnTo>
                      <a:pt x="54" y="103"/>
                    </a:lnTo>
                    <a:lnTo>
                      <a:pt x="55" y="101"/>
                    </a:lnTo>
                    <a:lnTo>
                      <a:pt x="56" y="99"/>
                    </a:lnTo>
                    <a:lnTo>
                      <a:pt x="57" y="95"/>
                    </a:lnTo>
                    <a:lnTo>
                      <a:pt x="58" y="93"/>
                    </a:lnTo>
                    <a:lnTo>
                      <a:pt x="59" y="91"/>
                    </a:lnTo>
                    <a:lnTo>
                      <a:pt x="60" y="89"/>
                    </a:lnTo>
                    <a:lnTo>
                      <a:pt x="61" y="87"/>
                    </a:lnTo>
                    <a:lnTo>
                      <a:pt x="63" y="85"/>
                    </a:lnTo>
                    <a:lnTo>
                      <a:pt x="64" y="82"/>
                    </a:lnTo>
                    <a:lnTo>
                      <a:pt x="64" y="80"/>
                    </a:lnTo>
                    <a:lnTo>
                      <a:pt x="65" y="78"/>
                    </a:lnTo>
                    <a:lnTo>
                      <a:pt x="67" y="76"/>
                    </a:lnTo>
                    <a:lnTo>
                      <a:pt x="68" y="74"/>
                    </a:lnTo>
                    <a:lnTo>
                      <a:pt x="70" y="73"/>
                    </a:lnTo>
                    <a:lnTo>
                      <a:pt x="71" y="70"/>
                    </a:lnTo>
                    <a:lnTo>
                      <a:pt x="73" y="68"/>
                    </a:lnTo>
                    <a:lnTo>
                      <a:pt x="74" y="67"/>
                    </a:lnTo>
                    <a:lnTo>
                      <a:pt x="75" y="65"/>
                    </a:lnTo>
                    <a:lnTo>
                      <a:pt x="76" y="64"/>
                    </a:lnTo>
                    <a:lnTo>
                      <a:pt x="78" y="62"/>
                    </a:lnTo>
                    <a:lnTo>
                      <a:pt x="80" y="60"/>
                    </a:lnTo>
                    <a:lnTo>
                      <a:pt x="82" y="58"/>
                    </a:lnTo>
                    <a:lnTo>
                      <a:pt x="85" y="55"/>
                    </a:lnTo>
                    <a:lnTo>
                      <a:pt x="86" y="54"/>
                    </a:lnTo>
                    <a:lnTo>
                      <a:pt x="88" y="50"/>
                    </a:lnTo>
                    <a:lnTo>
                      <a:pt x="91" y="48"/>
                    </a:lnTo>
                    <a:lnTo>
                      <a:pt x="93" y="46"/>
                    </a:lnTo>
                    <a:lnTo>
                      <a:pt x="96" y="42"/>
                    </a:lnTo>
                    <a:lnTo>
                      <a:pt x="98" y="41"/>
                    </a:lnTo>
                    <a:lnTo>
                      <a:pt x="100" y="37"/>
                    </a:lnTo>
                    <a:lnTo>
                      <a:pt x="103" y="34"/>
                    </a:lnTo>
                    <a:lnTo>
                      <a:pt x="106" y="32"/>
                    </a:lnTo>
                    <a:lnTo>
                      <a:pt x="108" y="29"/>
                    </a:lnTo>
                    <a:lnTo>
                      <a:pt x="110" y="27"/>
                    </a:lnTo>
                    <a:lnTo>
                      <a:pt x="113" y="23"/>
                    </a:lnTo>
                    <a:lnTo>
                      <a:pt x="115" y="21"/>
                    </a:lnTo>
                    <a:lnTo>
                      <a:pt x="118" y="19"/>
                    </a:lnTo>
                    <a:lnTo>
                      <a:pt x="120" y="16"/>
                    </a:lnTo>
                    <a:lnTo>
                      <a:pt x="122" y="14"/>
                    </a:lnTo>
                    <a:lnTo>
                      <a:pt x="123" y="11"/>
                    </a:lnTo>
                    <a:lnTo>
                      <a:pt x="125" y="9"/>
                    </a:lnTo>
                    <a:lnTo>
                      <a:pt x="127" y="7"/>
                    </a:lnTo>
                    <a:lnTo>
                      <a:pt x="129" y="6"/>
                    </a:lnTo>
                    <a:lnTo>
                      <a:pt x="131" y="4"/>
                    </a:lnTo>
                    <a:lnTo>
                      <a:pt x="132" y="3"/>
                    </a:lnTo>
                    <a:lnTo>
                      <a:pt x="133" y="2"/>
                    </a:lnTo>
                    <a:lnTo>
                      <a:pt x="134" y="1"/>
                    </a:lnTo>
                    <a:lnTo>
                      <a:pt x="135" y="0"/>
                    </a:lnTo>
                  </a:path>
                </a:pathLst>
              </a:custGeom>
              <a:solidFill>
                <a:srgbClr val="DBC9AB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93" name="Freeform 281"/>
              <p:cNvSpPr>
                <a:spLocks/>
              </p:cNvSpPr>
              <p:nvPr/>
            </p:nvSpPr>
            <p:spPr bwMode="auto">
              <a:xfrm>
                <a:off x="3106" y="1558"/>
                <a:ext cx="170" cy="426"/>
              </a:xfrm>
              <a:custGeom>
                <a:avLst/>
                <a:gdLst>
                  <a:gd name="T0" fmla="*/ 125 w 131"/>
                  <a:gd name="T1" fmla="*/ 1 h 255"/>
                  <a:gd name="T2" fmla="*/ 111 w 131"/>
                  <a:gd name="T3" fmla="*/ 6 h 255"/>
                  <a:gd name="T4" fmla="*/ 93 w 131"/>
                  <a:gd name="T5" fmla="*/ 14 h 255"/>
                  <a:gd name="T6" fmla="*/ 74 w 131"/>
                  <a:gd name="T7" fmla="*/ 21 h 255"/>
                  <a:gd name="T8" fmla="*/ 56 w 131"/>
                  <a:gd name="T9" fmla="*/ 29 h 255"/>
                  <a:gd name="T10" fmla="*/ 44 w 131"/>
                  <a:gd name="T11" fmla="*/ 37 h 255"/>
                  <a:gd name="T12" fmla="*/ 38 w 131"/>
                  <a:gd name="T13" fmla="*/ 43 h 255"/>
                  <a:gd name="T14" fmla="*/ 33 w 131"/>
                  <a:gd name="T15" fmla="*/ 49 h 255"/>
                  <a:gd name="T16" fmla="*/ 30 w 131"/>
                  <a:gd name="T17" fmla="*/ 55 h 255"/>
                  <a:gd name="T18" fmla="*/ 26 w 131"/>
                  <a:gd name="T19" fmla="*/ 62 h 255"/>
                  <a:gd name="T20" fmla="*/ 23 w 131"/>
                  <a:gd name="T21" fmla="*/ 68 h 255"/>
                  <a:gd name="T22" fmla="*/ 20 w 131"/>
                  <a:gd name="T23" fmla="*/ 76 h 255"/>
                  <a:gd name="T24" fmla="*/ 16 w 131"/>
                  <a:gd name="T25" fmla="*/ 82 h 255"/>
                  <a:gd name="T26" fmla="*/ 12 w 131"/>
                  <a:gd name="T27" fmla="*/ 90 h 255"/>
                  <a:gd name="T28" fmla="*/ 9 w 131"/>
                  <a:gd name="T29" fmla="*/ 96 h 255"/>
                  <a:gd name="T30" fmla="*/ 4 w 131"/>
                  <a:gd name="T31" fmla="*/ 104 h 255"/>
                  <a:gd name="T32" fmla="*/ 1 w 131"/>
                  <a:gd name="T33" fmla="*/ 112 h 255"/>
                  <a:gd name="T34" fmla="*/ 0 w 131"/>
                  <a:gd name="T35" fmla="*/ 120 h 255"/>
                  <a:gd name="T36" fmla="*/ 0 w 131"/>
                  <a:gd name="T37" fmla="*/ 128 h 255"/>
                  <a:gd name="T38" fmla="*/ 1 w 131"/>
                  <a:gd name="T39" fmla="*/ 137 h 255"/>
                  <a:gd name="T40" fmla="*/ 1 w 131"/>
                  <a:gd name="T41" fmla="*/ 147 h 255"/>
                  <a:gd name="T42" fmla="*/ 1 w 131"/>
                  <a:gd name="T43" fmla="*/ 156 h 255"/>
                  <a:gd name="T44" fmla="*/ 3 w 131"/>
                  <a:gd name="T45" fmla="*/ 165 h 255"/>
                  <a:gd name="T46" fmla="*/ 7 w 131"/>
                  <a:gd name="T47" fmla="*/ 175 h 255"/>
                  <a:gd name="T48" fmla="*/ 13 w 131"/>
                  <a:gd name="T49" fmla="*/ 185 h 255"/>
                  <a:gd name="T50" fmla="*/ 22 w 131"/>
                  <a:gd name="T51" fmla="*/ 195 h 255"/>
                  <a:gd name="T52" fmla="*/ 29 w 131"/>
                  <a:gd name="T53" fmla="*/ 208 h 255"/>
                  <a:gd name="T54" fmla="*/ 33 w 131"/>
                  <a:gd name="T55" fmla="*/ 221 h 255"/>
                  <a:gd name="T56" fmla="*/ 33 w 131"/>
                  <a:gd name="T57" fmla="*/ 233 h 255"/>
                  <a:gd name="T58" fmla="*/ 33 w 131"/>
                  <a:gd name="T59" fmla="*/ 244 h 255"/>
                  <a:gd name="T60" fmla="*/ 31 w 131"/>
                  <a:gd name="T61" fmla="*/ 251 h 255"/>
                  <a:gd name="T62" fmla="*/ 33 w 131"/>
                  <a:gd name="T63" fmla="*/ 251 h 255"/>
                  <a:gd name="T64" fmla="*/ 38 w 131"/>
                  <a:gd name="T65" fmla="*/ 247 h 255"/>
                  <a:gd name="T66" fmla="*/ 45 w 131"/>
                  <a:gd name="T67" fmla="*/ 241 h 255"/>
                  <a:gd name="T68" fmla="*/ 53 w 131"/>
                  <a:gd name="T69" fmla="*/ 232 h 255"/>
                  <a:gd name="T70" fmla="*/ 59 w 131"/>
                  <a:gd name="T71" fmla="*/ 221 h 255"/>
                  <a:gd name="T72" fmla="*/ 63 w 131"/>
                  <a:gd name="T73" fmla="*/ 211 h 255"/>
                  <a:gd name="T74" fmla="*/ 63 w 131"/>
                  <a:gd name="T75" fmla="*/ 199 h 255"/>
                  <a:gd name="T76" fmla="*/ 60 w 131"/>
                  <a:gd name="T77" fmla="*/ 187 h 255"/>
                  <a:gd name="T78" fmla="*/ 56 w 131"/>
                  <a:gd name="T79" fmla="*/ 175 h 255"/>
                  <a:gd name="T80" fmla="*/ 53 w 131"/>
                  <a:gd name="T81" fmla="*/ 164 h 255"/>
                  <a:gd name="T82" fmla="*/ 49 w 131"/>
                  <a:gd name="T83" fmla="*/ 152 h 255"/>
                  <a:gd name="T84" fmla="*/ 46 w 131"/>
                  <a:gd name="T85" fmla="*/ 141 h 255"/>
                  <a:gd name="T86" fmla="*/ 45 w 131"/>
                  <a:gd name="T87" fmla="*/ 130 h 255"/>
                  <a:gd name="T88" fmla="*/ 46 w 131"/>
                  <a:gd name="T89" fmla="*/ 118 h 255"/>
                  <a:gd name="T90" fmla="*/ 48 w 131"/>
                  <a:gd name="T91" fmla="*/ 106 h 255"/>
                  <a:gd name="T92" fmla="*/ 52 w 131"/>
                  <a:gd name="T93" fmla="*/ 93 h 255"/>
                  <a:gd name="T94" fmla="*/ 57 w 131"/>
                  <a:gd name="T95" fmla="*/ 82 h 255"/>
                  <a:gd name="T96" fmla="*/ 63 w 131"/>
                  <a:gd name="T97" fmla="*/ 72 h 255"/>
                  <a:gd name="T98" fmla="*/ 70 w 131"/>
                  <a:gd name="T99" fmla="*/ 63 h 255"/>
                  <a:gd name="T100" fmla="*/ 78 w 131"/>
                  <a:gd name="T101" fmla="*/ 53 h 255"/>
                  <a:gd name="T102" fmla="*/ 89 w 131"/>
                  <a:gd name="T103" fmla="*/ 41 h 255"/>
                  <a:gd name="T104" fmla="*/ 101 w 131"/>
                  <a:gd name="T105" fmla="*/ 28 h 255"/>
                  <a:gd name="T106" fmla="*/ 113 w 131"/>
                  <a:gd name="T107" fmla="*/ 16 h 255"/>
                  <a:gd name="T108" fmla="*/ 123 w 131"/>
                  <a:gd name="T109" fmla="*/ 6 h 255"/>
                  <a:gd name="T110" fmla="*/ 129 w 131"/>
                  <a:gd name="T111" fmla="*/ 1 h 25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31"/>
                  <a:gd name="T169" fmla="*/ 0 h 255"/>
                  <a:gd name="T170" fmla="*/ 131 w 131"/>
                  <a:gd name="T171" fmla="*/ 255 h 25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31" h="255">
                    <a:moveTo>
                      <a:pt x="130" y="0"/>
                    </a:moveTo>
                    <a:lnTo>
                      <a:pt x="129" y="0"/>
                    </a:lnTo>
                    <a:lnTo>
                      <a:pt x="128" y="0"/>
                    </a:lnTo>
                    <a:lnTo>
                      <a:pt x="127" y="1"/>
                    </a:lnTo>
                    <a:lnTo>
                      <a:pt x="125" y="1"/>
                    </a:lnTo>
                    <a:lnTo>
                      <a:pt x="122" y="2"/>
                    </a:lnTo>
                    <a:lnTo>
                      <a:pt x="120" y="2"/>
                    </a:lnTo>
                    <a:lnTo>
                      <a:pt x="118" y="3"/>
                    </a:lnTo>
                    <a:lnTo>
                      <a:pt x="115" y="5"/>
                    </a:lnTo>
                    <a:lnTo>
                      <a:pt x="111" y="6"/>
                    </a:lnTo>
                    <a:lnTo>
                      <a:pt x="108" y="7"/>
                    </a:lnTo>
                    <a:lnTo>
                      <a:pt x="105" y="9"/>
                    </a:lnTo>
                    <a:lnTo>
                      <a:pt x="101" y="10"/>
                    </a:lnTo>
                    <a:lnTo>
                      <a:pt x="97" y="11"/>
                    </a:lnTo>
                    <a:lnTo>
                      <a:pt x="93" y="14"/>
                    </a:lnTo>
                    <a:lnTo>
                      <a:pt x="89" y="14"/>
                    </a:lnTo>
                    <a:lnTo>
                      <a:pt x="86" y="16"/>
                    </a:lnTo>
                    <a:lnTo>
                      <a:pt x="82" y="18"/>
                    </a:lnTo>
                    <a:lnTo>
                      <a:pt x="77" y="20"/>
                    </a:lnTo>
                    <a:lnTo>
                      <a:pt x="74" y="21"/>
                    </a:lnTo>
                    <a:lnTo>
                      <a:pt x="70" y="23"/>
                    </a:lnTo>
                    <a:lnTo>
                      <a:pt x="66" y="25"/>
                    </a:lnTo>
                    <a:lnTo>
                      <a:pt x="63" y="27"/>
                    </a:lnTo>
                    <a:lnTo>
                      <a:pt x="59" y="28"/>
                    </a:lnTo>
                    <a:lnTo>
                      <a:pt x="56" y="29"/>
                    </a:lnTo>
                    <a:lnTo>
                      <a:pt x="54" y="32"/>
                    </a:lnTo>
                    <a:lnTo>
                      <a:pt x="50" y="33"/>
                    </a:lnTo>
                    <a:lnTo>
                      <a:pt x="48" y="35"/>
                    </a:lnTo>
                    <a:lnTo>
                      <a:pt x="45" y="36"/>
                    </a:lnTo>
                    <a:lnTo>
                      <a:pt x="44" y="37"/>
                    </a:lnTo>
                    <a:lnTo>
                      <a:pt x="42" y="38"/>
                    </a:lnTo>
                    <a:lnTo>
                      <a:pt x="41" y="39"/>
                    </a:lnTo>
                    <a:lnTo>
                      <a:pt x="40" y="40"/>
                    </a:lnTo>
                    <a:lnTo>
                      <a:pt x="39" y="41"/>
                    </a:lnTo>
                    <a:lnTo>
                      <a:pt x="38" y="43"/>
                    </a:lnTo>
                    <a:lnTo>
                      <a:pt x="37" y="45"/>
                    </a:lnTo>
                    <a:lnTo>
                      <a:pt x="36" y="46"/>
                    </a:lnTo>
                    <a:lnTo>
                      <a:pt x="35" y="47"/>
                    </a:lnTo>
                    <a:lnTo>
                      <a:pt x="34" y="48"/>
                    </a:lnTo>
                    <a:lnTo>
                      <a:pt x="33" y="49"/>
                    </a:lnTo>
                    <a:lnTo>
                      <a:pt x="33" y="50"/>
                    </a:lnTo>
                    <a:lnTo>
                      <a:pt x="32" y="51"/>
                    </a:lnTo>
                    <a:lnTo>
                      <a:pt x="32" y="53"/>
                    </a:lnTo>
                    <a:lnTo>
                      <a:pt x="31" y="54"/>
                    </a:lnTo>
                    <a:lnTo>
                      <a:pt x="30" y="55"/>
                    </a:lnTo>
                    <a:lnTo>
                      <a:pt x="29" y="56"/>
                    </a:lnTo>
                    <a:lnTo>
                      <a:pt x="28" y="58"/>
                    </a:lnTo>
                    <a:lnTo>
                      <a:pt x="28" y="60"/>
                    </a:lnTo>
                    <a:lnTo>
                      <a:pt x="27" y="61"/>
                    </a:lnTo>
                    <a:lnTo>
                      <a:pt x="26" y="62"/>
                    </a:lnTo>
                    <a:lnTo>
                      <a:pt x="25" y="63"/>
                    </a:lnTo>
                    <a:lnTo>
                      <a:pt x="25" y="64"/>
                    </a:lnTo>
                    <a:lnTo>
                      <a:pt x="24" y="66"/>
                    </a:lnTo>
                    <a:lnTo>
                      <a:pt x="23" y="67"/>
                    </a:lnTo>
                    <a:lnTo>
                      <a:pt x="23" y="68"/>
                    </a:lnTo>
                    <a:lnTo>
                      <a:pt x="22" y="69"/>
                    </a:lnTo>
                    <a:lnTo>
                      <a:pt x="22" y="72"/>
                    </a:lnTo>
                    <a:lnTo>
                      <a:pt x="21" y="73"/>
                    </a:lnTo>
                    <a:lnTo>
                      <a:pt x="21" y="74"/>
                    </a:lnTo>
                    <a:lnTo>
                      <a:pt x="20" y="76"/>
                    </a:lnTo>
                    <a:lnTo>
                      <a:pt x="19" y="77"/>
                    </a:lnTo>
                    <a:lnTo>
                      <a:pt x="19" y="78"/>
                    </a:lnTo>
                    <a:lnTo>
                      <a:pt x="18" y="79"/>
                    </a:lnTo>
                    <a:lnTo>
                      <a:pt x="17" y="81"/>
                    </a:lnTo>
                    <a:lnTo>
                      <a:pt x="16" y="82"/>
                    </a:lnTo>
                    <a:lnTo>
                      <a:pt x="15" y="83"/>
                    </a:lnTo>
                    <a:lnTo>
                      <a:pt x="15" y="86"/>
                    </a:lnTo>
                    <a:lnTo>
                      <a:pt x="14" y="87"/>
                    </a:lnTo>
                    <a:lnTo>
                      <a:pt x="13" y="88"/>
                    </a:lnTo>
                    <a:lnTo>
                      <a:pt x="12" y="90"/>
                    </a:lnTo>
                    <a:lnTo>
                      <a:pt x="11" y="91"/>
                    </a:lnTo>
                    <a:lnTo>
                      <a:pt x="11" y="92"/>
                    </a:lnTo>
                    <a:lnTo>
                      <a:pt x="10" y="93"/>
                    </a:lnTo>
                    <a:lnTo>
                      <a:pt x="9" y="95"/>
                    </a:lnTo>
                    <a:lnTo>
                      <a:pt x="9" y="96"/>
                    </a:lnTo>
                    <a:lnTo>
                      <a:pt x="8" y="97"/>
                    </a:lnTo>
                    <a:lnTo>
                      <a:pt x="7" y="100"/>
                    </a:lnTo>
                    <a:lnTo>
                      <a:pt x="6" y="101"/>
                    </a:lnTo>
                    <a:lnTo>
                      <a:pt x="5" y="103"/>
                    </a:lnTo>
                    <a:lnTo>
                      <a:pt x="4" y="104"/>
                    </a:lnTo>
                    <a:lnTo>
                      <a:pt x="4" y="105"/>
                    </a:lnTo>
                    <a:lnTo>
                      <a:pt x="3" y="107"/>
                    </a:lnTo>
                    <a:lnTo>
                      <a:pt x="2" y="108"/>
                    </a:lnTo>
                    <a:lnTo>
                      <a:pt x="2" y="110"/>
                    </a:lnTo>
                    <a:lnTo>
                      <a:pt x="1" y="112"/>
                    </a:lnTo>
                    <a:lnTo>
                      <a:pt x="1" y="114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0" y="118"/>
                    </a:lnTo>
                    <a:lnTo>
                      <a:pt x="0" y="120"/>
                    </a:lnTo>
                    <a:lnTo>
                      <a:pt x="0" y="121"/>
                    </a:lnTo>
                    <a:lnTo>
                      <a:pt x="0" y="123"/>
                    </a:lnTo>
                    <a:lnTo>
                      <a:pt x="0" y="125"/>
                    </a:lnTo>
                    <a:lnTo>
                      <a:pt x="0" y="126"/>
                    </a:lnTo>
                    <a:lnTo>
                      <a:pt x="0" y="128"/>
                    </a:lnTo>
                    <a:lnTo>
                      <a:pt x="0" y="130"/>
                    </a:lnTo>
                    <a:lnTo>
                      <a:pt x="0" y="132"/>
                    </a:lnTo>
                    <a:lnTo>
                      <a:pt x="0" y="134"/>
                    </a:lnTo>
                    <a:lnTo>
                      <a:pt x="0" y="135"/>
                    </a:lnTo>
                    <a:lnTo>
                      <a:pt x="1" y="137"/>
                    </a:lnTo>
                    <a:lnTo>
                      <a:pt x="1" y="139"/>
                    </a:lnTo>
                    <a:lnTo>
                      <a:pt x="1" y="141"/>
                    </a:lnTo>
                    <a:lnTo>
                      <a:pt x="1" y="143"/>
                    </a:lnTo>
                    <a:lnTo>
                      <a:pt x="1" y="145"/>
                    </a:lnTo>
                    <a:lnTo>
                      <a:pt x="1" y="147"/>
                    </a:lnTo>
                    <a:lnTo>
                      <a:pt x="1" y="148"/>
                    </a:lnTo>
                    <a:lnTo>
                      <a:pt x="1" y="150"/>
                    </a:lnTo>
                    <a:lnTo>
                      <a:pt x="1" y="152"/>
                    </a:lnTo>
                    <a:lnTo>
                      <a:pt x="1" y="153"/>
                    </a:lnTo>
                    <a:lnTo>
                      <a:pt x="1" y="156"/>
                    </a:lnTo>
                    <a:lnTo>
                      <a:pt x="1" y="158"/>
                    </a:lnTo>
                    <a:lnTo>
                      <a:pt x="2" y="160"/>
                    </a:lnTo>
                    <a:lnTo>
                      <a:pt x="2" y="161"/>
                    </a:lnTo>
                    <a:lnTo>
                      <a:pt x="2" y="163"/>
                    </a:lnTo>
                    <a:lnTo>
                      <a:pt x="3" y="165"/>
                    </a:lnTo>
                    <a:lnTo>
                      <a:pt x="3" y="167"/>
                    </a:lnTo>
                    <a:lnTo>
                      <a:pt x="4" y="168"/>
                    </a:lnTo>
                    <a:lnTo>
                      <a:pt x="5" y="171"/>
                    </a:lnTo>
                    <a:lnTo>
                      <a:pt x="6" y="173"/>
                    </a:lnTo>
                    <a:lnTo>
                      <a:pt x="7" y="175"/>
                    </a:lnTo>
                    <a:lnTo>
                      <a:pt x="8" y="177"/>
                    </a:lnTo>
                    <a:lnTo>
                      <a:pt x="9" y="178"/>
                    </a:lnTo>
                    <a:lnTo>
                      <a:pt x="10" y="180"/>
                    </a:lnTo>
                    <a:lnTo>
                      <a:pt x="11" y="183"/>
                    </a:lnTo>
                    <a:lnTo>
                      <a:pt x="13" y="185"/>
                    </a:lnTo>
                    <a:lnTo>
                      <a:pt x="14" y="187"/>
                    </a:lnTo>
                    <a:lnTo>
                      <a:pt x="17" y="189"/>
                    </a:lnTo>
                    <a:lnTo>
                      <a:pt x="19" y="191"/>
                    </a:lnTo>
                    <a:lnTo>
                      <a:pt x="21" y="193"/>
                    </a:lnTo>
                    <a:lnTo>
                      <a:pt x="22" y="195"/>
                    </a:lnTo>
                    <a:lnTo>
                      <a:pt x="24" y="198"/>
                    </a:lnTo>
                    <a:lnTo>
                      <a:pt x="25" y="201"/>
                    </a:lnTo>
                    <a:lnTo>
                      <a:pt x="27" y="203"/>
                    </a:lnTo>
                    <a:lnTo>
                      <a:pt x="28" y="205"/>
                    </a:lnTo>
                    <a:lnTo>
                      <a:pt x="29" y="208"/>
                    </a:lnTo>
                    <a:lnTo>
                      <a:pt x="30" y="211"/>
                    </a:lnTo>
                    <a:lnTo>
                      <a:pt x="31" y="213"/>
                    </a:lnTo>
                    <a:lnTo>
                      <a:pt x="32" y="216"/>
                    </a:lnTo>
                    <a:lnTo>
                      <a:pt x="32" y="218"/>
                    </a:lnTo>
                    <a:lnTo>
                      <a:pt x="33" y="221"/>
                    </a:lnTo>
                    <a:lnTo>
                      <a:pt x="33" y="224"/>
                    </a:lnTo>
                    <a:lnTo>
                      <a:pt x="33" y="226"/>
                    </a:lnTo>
                    <a:lnTo>
                      <a:pt x="33" y="229"/>
                    </a:lnTo>
                    <a:lnTo>
                      <a:pt x="33" y="231"/>
                    </a:lnTo>
                    <a:lnTo>
                      <a:pt x="33" y="233"/>
                    </a:lnTo>
                    <a:lnTo>
                      <a:pt x="33" y="235"/>
                    </a:lnTo>
                    <a:lnTo>
                      <a:pt x="33" y="238"/>
                    </a:lnTo>
                    <a:lnTo>
                      <a:pt x="33" y="239"/>
                    </a:lnTo>
                    <a:lnTo>
                      <a:pt x="33" y="242"/>
                    </a:lnTo>
                    <a:lnTo>
                      <a:pt x="33" y="244"/>
                    </a:lnTo>
                    <a:lnTo>
                      <a:pt x="32" y="245"/>
                    </a:lnTo>
                    <a:lnTo>
                      <a:pt x="32" y="247"/>
                    </a:lnTo>
                    <a:lnTo>
                      <a:pt x="32" y="248"/>
                    </a:lnTo>
                    <a:lnTo>
                      <a:pt x="32" y="250"/>
                    </a:lnTo>
                    <a:lnTo>
                      <a:pt x="31" y="251"/>
                    </a:lnTo>
                    <a:lnTo>
                      <a:pt x="31" y="252"/>
                    </a:lnTo>
                    <a:lnTo>
                      <a:pt x="31" y="254"/>
                    </a:lnTo>
                    <a:lnTo>
                      <a:pt x="32" y="252"/>
                    </a:lnTo>
                    <a:lnTo>
                      <a:pt x="33" y="251"/>
                    </a:lnTo>
                    <a:lnTo>
                      <a:pt x="34" y="251"/>
                    </a:lnTo>
                    <a:lnTo>
                      <a:pt x="35" y="250"/>
                    </a:lnTo>
                    <a:lnTo>
                      <a:pt x="37" y="248"/>
                    </a:lnTo>
                    <a:lnTo>
                      <a:pt x="38" y="247"/>
                    </a:lnTo>
                    <a:lnTo>
                      <a:pt x="39" y="246"/>
                    </a:lnTo>
                    <a:lnTo>
                      <a:pt x="41" y="245"/>
                    </a:lnTo>
                    <a:lnTo>
                      <a:pt x="42" y="244"/>
                    </a:lnTo>
                    <a:lnTo>
                      <a:pt x="44" y="242"/>
                    </a:lnTo>
                    <a:lnTo>
                      <a:pt x="45" y="241"/>
                    </a:lnTo>
                    <a:lnTo>
                      <a:pt x="46" y="238"/>
                    </a:lnTo>
                    <a:lnTo>
                      <a:pt x="48" y="238"/>
                    </a:lnTo>
                    <a:lnTo>
                      <a:pt x="50" y="235"/>
                    </a:lnTo>
                    <a:lnTo>
                      <a:pt x="51" y="234"/>
                    </a:lnTo>
                    <a:lnTo>
                      <a:pt x="53" y="232"/>
                    </a:lnTo>
                    <a:lnTo>
                      <a:pt x="54" y="230"/>
                    </a:lnTo>
                    <a:lnTo>
                      <a:pt x="55" y="228"/>
                    </a:lnTo>
                    <a:lnTo>
                      <a:pt x="56" y="226"/>
                    </a:lnTo>
                    <a:lnTo>
                      <a:pt x="58" y="224"/>
                    </a:lnTo>
                    <a:lnTo>
                      <a:pt x="59" y="221"/>
                    </a:lnTo>
                    <a:lnTo>
                      <a:pt x="60" y="219"/>
                    </a:lnTo>
                    <a:lnTo>
                      <a:pt x="61" y="217"/>
                    </a:lnTo>
                    <a:lnTo>
                      <a:pt x="62" y="215"/>
                    </a:lnTo>
                    <a:lnTo>
                      <a:pt x="62" y="213"/>
                    </a:lnTo>
                    <a:lnTo>
                      <a:pt x="63" y="211"/>
                    </a:lnTo>
                    <a:lnTo>
                      <a:pt x="63" y="207"/>
                    </a:lnTo>
                    <a:lnTo>
                      <a:pt x="63" y="205"/>
                    </a:lnTo>
                    <a:lnTo>
                      <a:pt x="63" y="203"/>
                    </a:lnTo>
                    <a:lnTo>
                      <a:pt x="63" y="201"/>
                    </a:lnTo>
                    <a:lnTo>
                      <a:pt x="63" y="199"/>
                    </a:lnTo>
                    <a:lnTo>
                      <a:pt x="62" y="195"/>
                    </a:lnTo>
                    <a:lnTo>
                      <a:pt x="62" y="193"/>
                    </a:lnTo>
                    <a:lnTo>
                      <a:pt x="61" y="191"/>
                    </a:lnTo>
                    <a:lnTo>
                      <a:pt x="61" y="189"/>
                    </a:lnTo>
                    <a:lnTo>
                      <a:pt x="60" y="187"/>
                    </a:lnTo>
                    <a:lnTo>
                      <a:pt x="59" y="185"/>
                    </a:lnTo>
                    <a:lnTo>
                      <a:pt x="59" y="181"/>
                    </a:lnTo>
                    <a:lnTo>
                      <a:pt x="58" y="179"/>
                    </a:lnTo>
                    <a:lnTo>
                      <a:pt x="57" y="177"/>
                    </a:lnTo>
                    <a:lnTo>
                      <a:pt x="56" y="175"/>
                    </a:lnTo>
                    <a:lnTo>
                      <a:pt x="55" y="173"/>
                    </a:lnTo>
                    <a:lnTo>
                      <a:pt x="55" y="171"/>
                    </a:lnTo>
                    <a:lnTo>
                      <a:pt x="54" y="168"/>
                    </a:lnTo>
                    <a:lnTo>
                      <a:pt x="54" y="166"/>
                    </a:lnTo>
                    <a:lnTo>
                      <a:pt x="53" y="164"/>
                    </a:lnTo>
                    <a:lnTo>
                      <a:pt x="52" y="162"/>
                    </a:lnTo>
                    <a:lnTo>
                      <a:pt x="51" y="160"/>
                    </a:lnTo>
                    <a:lnTo>
                      <a:pt x="50" y="157"/>
                    </a:lnTo>
                    <a:lnTo>
                      <a:pt x="50" y="154"/>
                    </a:lnTo>
                    <a:lnTo>
                      <a:pt x="49" y="152"/>
                    </a:lnTo>
                    <a:lnTo>
                      <a:pt x="48" y="150"/>
                    </a:lnTo>
                    <a:lnTo>
                      <a:pt x="47" y="148"/>
                    </a:lnTo>
                    <a:lnTo>
                      <a:pt x="47" y="146"/>
                    </a:lnTo>
                    <a:lnTo>
                      <a:pt x="46" y="144"/>
                    </a:lnTo>
                    <a:lnTo>
                      <a:pt x="46" y="141"/>
                    </a:lnTo>
                    <a:lnTo>
                      <a:pt x="45" y="139"/>
                    </a:lnTo>
                    <a:lnTo>
                      <a:pt x="45" y="136"/>
                    </a:lnTo>
                    <a:lnTo>
                      <a:pt x="45" y="134"/>
                    </a:lnTo>
                    <a:lnTo>
                      <a:pt x="45" y="132"/>
                    </a:lnTo>
                    <a:lnTo>
                      <a:pt x="45" y="130"/>
                    </a:lnTo>
                    <a:lnTo>
                      <a:pt x="45" y="127"/>
                    </a:lnTo>
                    <a:lnTo>
                      <a:pt x="45" y="126"/>
                    </a:lnTo>
                    <a:lnTo>
                      <a:pt x="45" y="122"/>
                    </a:lnTo>
                    <a:lnTo>
                      <a:pt x="45" y="120"/>
                    </a:lnTo>
                    <a:lnTo>
                      <a:pt x="46" y="118"/>
                    </a:lnTo>
                    <a:lnTo>
                      <a:pt x="46" y="116"/>
                    </a:lnTo>
                    <a:lnTo>
                      <a:pt x="46" y="113"/>
                    </a:lnTo>
                    <a:lnTo>
                      <a:pt x="47" y="110"/>
                    </a:lnTo>
                    <a:lnTo>
                      <a:pt x="48" y="108"/>
                    </a:lnTo>
                    <a:lnTo>
                      <a:pt x="48" y="106"/>
                    </a:lnTo>
                    <a:lnTo>
                      <a:pt x="49" y="103"/>
                    </a:lnTo>
                    <a:lnTo>
                      <a:pt x="50" y="101"/>
                    </a:lnTo>
                    <a:lnTo>
                      <a:pt x="51" y="99"/>
                    </a:lnTo>
                    <a:lnTo>
                      <a:pt x="51" y="96"/>
                    </a:lnTo>
                    <a:lnTo>
                      <a:pt x="52" y="93"/>
                    </a:lnTo>
                    <a:lnTo>
                      <a:pt x="53" y="91"/>
                    </a:lnTo>
                    <a:lnTo>
                      <a:pt x="54" y="89"/>
                    </a:lnTo>
                    <a:lnTo>
                      <a:pt x="55" y="87"/>
                    </a:lnTo>
                    <a:lnTo>
                      <a:pt x="56" y="85"/>
                    </a:lnTo>
                    <a:lnTo>
                      <a:pt x="57" y="82"/>
                    </a:lnTo>
                    <a:lnTo>
                      <a:pt x="58" y="80"/>
                    </a:lnTo>
                    <a:lnTo>
                      <a:pt x="59" y="78"/>
                    </a:lnTo>
                    <a:lnTo>
                      <a:pt x="61" y="76"/>
                    </a:lnTo>
                    <a:lnTo>
                      <a:pt x="62" y="74"/>
                    </a:lnTo>
                    <a:lnTo>
                      <a:pt x="63" y="72"/>
                    </a:lnTo>
                    <a:lnTo>
                      <a:pt x="65" y="69"/>
                    </a:lnTo>
                    <a:lnTo>
                      <a:pt x="65" y="67"/>
                    </a:lnTo>
                    <a:lnTo>
                      <a:pt x="67" y="66"/>
                    </a:lnTo>
                    <a:lnTo>
                      <a:pt x="68" y="64"/>
                    </a:lnTo>
                    <a:lnTo>
                      <a:pt x="70" y="63"/>
                    </a:lnTo>
                    <a:lnTo>
                      <a:pt x="71" y="61"/>
                    </a:lnTo>
                    <a:lnTo>
                      <a:pt x="73" y="60"/>
                    </a:lnTo>
                    <a:lnTo>
                      <a:pt x="75" y="58"/>
                    </a:lnTo>
                    <a:lnTo>
                      <a:pt x="76" y="55"/>
                    </a:lnTo>
                    <a:lnTo>
                      <a:pt x="78" y="53"/>
                    </a:lnTo>
                    <a:lnTo>
                      <a:pt x="80" y="51"/>
                    </a:lnTo>
                    <a:lnTo>
                      <a:pt x="82" y="49"/>
                    </a:lnTo>
                    <a:lnTo>
                      <a:pt x="85" y="47"/>
                    </a:lnTo>
                    <a:lnTo>
                      <a:pt x="86" y="43"/>
                    </a:lnTo>
                    <a:lnTo>
                      <a:pt x="89" y="41"/>
                    </a:lnTo>
                    <a:lnTo>
                      <a:pt x="91" y="39"/>
                    </a:lnTo>
                    <a:lnTo>
                      <a:pt x="94" y="36"/>
                    </a:lnTo>
                    <a:lnTo>
                      <a:pt x="97" y="34"/>
                    </a:lnTo>
                    <a:lnTo>
                      <a:pt x="99" y="30"/>
                    </a:lnTo>
                    <a:lnTo>
                      <a:pt x="101" y="28"/>
                    </a:lnTo>
                    <a:lnTo>
                      <a:pt x="104" y="27"/>
                    </a:lnTo>
                    <a:lnTo>
                      <a:pt x="107" y="23"/>
                    </a:lnTo>
                    <a:lnTo>
                      <a:pt x="108" y="21"/>
                    </a:lnTo>
                    <a:lnTo>
                      <a:pt x="111" y="19"/>
                    </a:lnTo>
                    <a:lnTo>
                      <a:pt x="113" y="16"/>
                    </a:lnTo>
                    <a:lnTo>
                      <a:pt x="115" y="14"/>
                    </a:lnTo>
                    <a:lnTo>
                      <a:pt x="118" y="12"/>
                    </a:lnTo>
                    <a:lnTo>
                      <a:pt x="119" y="10"/>
                    </a:lnTo>
                    <a:lnTo>
                      <a:pt x="121" y="8"/>
                    </a:lnTo>
                    <a:lnTo>
                      <a:pt x="123" y="6"/>
                    </a:lnTo>
                    <a:lnTo>
                      <a:pt x="124" y="5"/>
                    </a:lnTo>
                    <a:lnTo>
                      <a:pt x="126" y="2"/>
                    </a:lnTo>
                    <a:lnTo>
                      <a:pt x="127" y="2"/>
                    </a:lnTo>
                    <a:lnTo>
                      <a:pt x="128" y="1"/>
                    </a:lnTo>
                    <a:lnTo>
                      <a:pt x="129" y="1"/>
                    </a:lnTo>
                    <a:lnTo>
                      <a:pt x="130" y="0"/>
                    </a:lnTo>
                  </a:path>
                </a:pathLst>
              </a:custGeom>
              <a:solidFill>
                <a:srgbClr val="D1BFA3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94" name="Freeform 282"/>
              <p:cNvSpPr>
                <a:spLocks/>
              </p:cNvSpPr>
              <p:nvPr/>
            </p:nvSpPr>
            <p:spPr bwMode="auto">
              <a:xfrm>
                <a:off x="3105" y="1563"/>
                <a:ext cx="165" cy="416"/>
              </a:xfrm>
              <a:custGeom>
                <a:avLst/>
                <a:gdLst>
                  <a:gd name="T0" fmla="*/ 120 w 127"/>
                  <a:gd name="T1" fmla="*/ 1 h 249"/>
                  <a:gd name="T2" fmla="*/ 107 w 127"/>
                  <a:gd name="T3" fmla="*/ 6 h 249"/>
                  <a:gd name="T4" fmla="*/ 89 w 127"/>
                  <a:gd name="T5" fmla="*/ 12 h 249"/>
                  <a:gd name="T6" fmla="*/ 70 w 127"/>
                  <a:gd name="T7" fmla="*/ 21 h 249"/>
                  <a:gd name="T8" fmla="*/ 52 w 127"/>
                  <a:gd name="T9" fmla="*/ 28 h 249"/>
                  <a:gd name="T10" fmla="*/ 41 w 127"/>
                  <a:gd name="T11" fmla="*/ 36 h 249"/>
                  <a:gd name="T12" fmla="*/ 34 w 127"/>
                  <a:gd name="T13" fmla="*/ 41 h 249"/>
                  <a:gd name="T14" fmla="*/ 31 w 127"/>
                  <a:gd name="T15" fmla="*/ 48 h 249"/>
                  <a:gd name="T16" fmla="*/ 28 w 127"/>
                  <a:gd name="T17" fmla="*/ 54 h 249"/>
                  <a:gd name="T18" fmla="*/ 25 w 127"/>
                  <a:gd name="T19" fmla="*/ 61 h 249"/>
                  <a:gd name="T20" fmla="*/ 23 w 127"/>
                  <a:gd name="T21" fmla="*/ 68 h 249"/>
                  <a:gd name="T22" fmla="*/ 21 w 127"/>
                  <a:gd name="T23" fmla="*/ 75 h 249"/>
                  <a:gd name="T24" fmla="*/ 17 w 127"/>
                  <a:gd name="T25" fmla="*/ 82 h 249"/>
                  <a:gd name="T26" fmla="*/ 13 w 127"/>
                  <a:gd name="T27" fmla="*/ 88 h 249"/>
                  <a:gd name="T28" fmla="*/ 9 w 127"/>
                  <a:gd name="T29" fmla="*/ 95 h 249"/>
                  <a:gd name="T30" fmla="*/ 5 w 127"/>
                  <a:gd name="T31" fmla="*/ 101 h 249"/>
                  <a:gd name="T32" fmla="*/ 2 w 127"/>
                  <a:gd name="T33" fmla="*/ 109 h 249"/>
                  <a:gd name="T34" fmla="*/ 0 w 127"/>
                  <a:gd name="T35" fmla="*/ 116 h 249"/>
                  <a:gd name="T36" fmla="*/ 0 w 127"/>
                  <a:gd name="T37" fmla="*/ 125 h 249"/>
                  <a:gd name="T38" fmla="*/ 1 w 127"/>
                  <a:gd name="T39" fmla="*/ 134 h 249"/>
                  <a:gd name="T40" fmla="*/ 1 w 127"/>
                  <a:gd name="T41" fmla="*/ 143 h 249"/>
                  <a:gd name="T42" fmla="*/ 2 w 127"/>
                  <a:gd name="T43" fmla="*/ 152 h 249"/>
                  <a:gd name="T44" fmla="*/ 3 w 127"/>
                  <a:gd name="T45" fmla="*/ 161 h 249"/>
                  <a:gd name="T46" fmla="*/ 7 w 127"/>
                  <a:gd name="T47" fmla="*/ 170 h 249"/>
                  <a:gd name="T48" fmla="*/ 13 w 127"/>
                  <a:gd name="T49" fmla="*/ 180 h 249"/>
                  <a:gd name="T50" fmla="*/ 22 w 127"/>
                  <a:gd name="T51" fmla="*/ 190 h 249"/>
                  <a:gd name="T52" fmla="*/ 30 w 127"/>
                  <a:gd name="T53" fmla="*/ 202 h 249"/>
                  <a:gd name="T54" fmla="*/ 32 w 127"/>
                  <a:gd name="T55" fmla="*/ 215 h 249"/>
                  <a:gd name="T56" fmla="*/ 33 w 127"/>
                  <a:gd name="T57" fmla="*/ 228 h 249"/>
                  <a:gd name="T58" fmla="*/ 33 w 127"/>
                  <a:gd name="T59" fmla="*/ 237 h 249"/>
                  <a:gd name="T60" fmla="*/ 32 w 127"/>
                  <a:gd name="T61" fmla="*/ 245 h 249"/>
                  <a:gd name="T62" fmla="*/ 33 w 127"/>
                  <a:gd name="T63" fmla="*/ 246 h 249"/>
                  <a:gd name="T64" fmla="*/ 38 w 127"/>
                  <a:gd name="T65" fmla="*/ 242 h 249"/>
                  <a:gd name="T66" fmla="*/ 43 w 127"/>
                  <a:gd name="T67" fmla="*/ 235 h 249"/>
                  <a:gd name="T68" fmla="*/ 50 w 127"/>
                  <a:gd name="T69" fmla="*/ 227 h 249"/>
                  <a:gd name="T70" fmla="*/ 55 w 127"/>
                  <a:gd name="T71" fmla="*/ 217 h 249"/>
                  <a:gd name="T72" fmla="*/ 58 w 127"/>
                  <a:gd name="T73" fmla="*/ 205 h 249"/>
                  <a:gd name="T74" fmla="*/ 58 w 127"/>
                  <a:gd name="T75" fmla="*/ 194 h 249"/>
                  <a:gd name="T76" fmla="*/ 56 w 127"/>
                  <a:gd name="T77" fmla="*/ 182 h 249"/>
                  <a:gd name="T78" fmla="*/ 52 w 127"/>
                  <a:gd name="T79" fmla="*/ 171 h 249"/>
                  <a:gd name="T80" fmla="*/ 48 w 127"/>
                  <a:gd name="T81" fmla="*/ 159 h 249"/>
                  <a:gd name="T82" fmla="*/ 44 w 127"/>
                  <a:gd name="T83" fmla="*/ 148 h 249"/>
                  <a:gd name="T84" fmla="*/ 42 w 127"/>
                  <a:gd name="T85" fmla="*/ 138 h 249"/>
                  <a:gd name="T86" fmla="*/ 41 w 127"/>
                  <a:gd name="T87" fmla="*/ 126 h 249"/>
                  <a:gd name="T88" fmla="*/ 42 w 127"/>
                  <a:gd name="T89" fmla="*/ 114 h 249"/>
                  <a:gd name="T90" fmla="*/ 44 w 127"/>
                  <a:gd name="T91" fmla="*/ 101 h 249"/>
                  <a:gd name="T92" fmla="*/ 48 w 127"/>
                  <a:gd name="T93" fmla="*/ 89 h 249"/>
                  <a:gd name="T94" fmla="*/ 52 w 127"/>
                  <a:gd name="T95" fmla="*/ 77 h 249"/>
                  <a:gd name="T96" fmla="*/ 59 w 127"/>
                  <a:gd name="T97" fmla="*/ 68 h 249"/>
                  <a:gd name="T98" fmla="*/ 65 w 127"/>
                  <a:gd name="T99" fmla="*/ 58 h 249"/>
                  <a:gd name="T100" fmla="*/ 73 w 127"/>
                  <a:gd name="T101" fmla="*/ 49 h 249"/>
                  <a:gd name="T102" fmla="*/ 84 w 127"/>
                  <a:gd name="T103" fmla="*/ 39 h 249"/>
                  <a:gd name="T104" fmla="*/ 97 w 127"/>
                  <a:gd name="T105" fmla="*/ 26 h 249"/>
                  <a:gd name="T106" fmla="*/ 109 w 127"/>
                  <a:gd name="T107" fmla="*/ 15 h 249"/>
                  <a:gd name="T108" fmla="*/ 118 w 127"/>
                  <a:gd name="T109" fmla="*/ 6 h 249"/>
                  <a:gd name="T110" fmla="*/ 125 w 127"/>
                  <a:gd name="T111" fmla="*/ 0 h 24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27"/>
                  <a:gd name="T169" fmla="*/ 0 h 249"/>
                  <a:gd name="T170" fmla="*/ 127 w 127"/>
                  <a:gd name="T171" fmla="*/ 249 h 249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27" h="249">
                    <a:moveTo>
                      <a:pt x="126" y="0"/>
                    </a:moveTo>
                    <a:lnTo>
                      <a:pt x="125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20" y="1"/>
                    </a:lnTo>
                    <a:lnTo>
                      <a:pt x="118" y="1"/>
                    </a:lnTo>
                    <a:lnTo>
                      <a:pt x="115" y="2"/>
                    </a:lnTo>
                    <a:lnTo>
                      <a:pt x="114" y="3"/>
                    </a:lnTo>
                    <a:lnTo>
                      <a:pt x="110" y="5"/>
                    </a:lnTo>
                    <a:lnTo>
                      <a:pt x="107" y="6"/>
                    </a:lnTo>
                    <a:lnTo>
                      <a:pt x="104" y="7"/>
                    </a:lnTo>
                    <a:lnTo>
                      <a:pt x="101" y="8"/>
                    </a:lnTo>
                    <a:lnTo>
                      <a:pt x="97" y="10"/>
                    </a:lnTo>
                    <a:lnTo>
                      <a:pt x="94" y="11"/>
                    </a:lnTo>
                    <a:lnTo>
                      <a:pt x="89" y="12"/>
                    </a:lnTo>
                    <a:lnTo>
                      <a:pt x="85" y="14"/>
                    </a:lnTo>
                    <a:lnTo>
                      <a:pt x="82" y="15"/>
                    </a:lnTo>
                    <a:lnTo>
                      <a:pt x="78" y="17"/>
                    </a:lnTo>
                    <a:lnTo>
                      <a:pt x="73" y="19"/>
                    </a:lnTo>
                    <a:lnTo>
                      <a:pt x="70" y="21"/>
                    </a:lnTo>
                    <a:lnTo>
                      <a:pt x="66" y="22"/>
                    </a:lnTo>
                    <a:lnTo>
                      <a:pt x="63" y="24"/>
                    </a:lnTo>
                    <a:lnTo>
                      <a:pt x="59" y="25"/>
                    </a:lnTo>
                    <a:lnTo>
                      <a:pt x="56" y="27"/>
                    </a:lnTo>
                    <a:lnTo>
                      <a:pt x="52" y="28"/>
                    </a:lnTo>
                    <a:lnTo>
                      <a:pt x="50" y="29"/>
                    </a:lnTo>
                    <a:lnTo>
                      <a:pt x="47" y="31"/>
                    </a:lnTo>
                    <a:lnTo>
                      <a:pt x="44" y="33"/>
                    </a:lnTo>
                    <a:lnTo>
                      <a:pt x="42" y="34"/>
                    </a:lnTo>
                    <a:lnTo>
                      <a:pt x="41" y="36"/>
                    </a:lnTo>
                    <a:lnTo>
                      <a:pt x="39" y="37"/>
                    </a:lnTo>
                    <a:lnTo>
                      <a:pt x="38" y="38"/>
                    </a:lnTo>
                    <a:lnTo>
                      <a:pt x="36" y="39"/>
                    </a:lnTo>
                    <a:lnTo>
                      <a:pt x="35" y="40"/>
                    </a:lnTo>
                    <a:lnTo>
                      <a:pt x="34" y="41"/>
                    </a:lnTo>
                    <a:lnTo>
                      <a:pt x="33" y="42"/>
                    </a:lnTo>
                    <a:lnTo>
                      <a:pt x="33" y="43"/>
                    </a:lnTo>
                    <a:lnTo>
                      <a:pt x="32" y="46"/>
                    </a:lnTo>
                    <a:lnTo>
                      <a:pt x="31" y="47"/>
                    </a:lnTo>
                    <a:lnTo>
                      <a:pt x="31" y="48"/>
                    </a:lnTo>
                    <a:lnTo>
                      <a:pt x="30" y="49"/>
                    </a:lnTo>
                    <a:lnTo>
                      <a:pt x="29" y="52"/>
                    </a:lnTo>
                    <a:lnTo>
                      <a:pt x="28" y="53"/>
                    </a:lnTo>
                    <a:lnTo>
                      <a:pt x="28" y="54"/>
                    </a:lnTo>
                    <a:lnTo>
                      <a:pt x="27" y="55"/>
                    </a:lnTo>
                    <a:lnTo>
                      <a:pt x="27" y="57"/>
                    </a:lnTo>
                    <a:lnTo>
                      <a:pt x="26" y="58"/>
                    </a:lnTo>
                    <a:lnTo>
                      <a:pt x="26" y="60"/>
                    </a:lnTo>
                    <a:lnTo>
                      <a:pt x="25" y="61"/>
                    </a:lnTo>
                    <a:lnTo>
                      <a:pt x="25" y="62"/>
                    </a:lnTo>
                    <a:lnTo>
                      <a:pt x="24" y="63"/>
                    </a:lnTo>
                    <a:lnTo>
                      <a:pt x="24" y="65"/>
                    </a:lnTo>
                    <a:lnTo>
                      <a:pt x="23" y="67"/>
                    </a:lnTo>
                    <a:lnTo>
                      <a:pt x="23" y="68"/>
                    </a:lnTo>
                    <a:lnTo>
                      <a:pt x="22" y="69"/>
                    </a:lnTo>
                    <a:lnTo>
                      <a:pt x="21" y="71"/>
                    </a:lnTo>
                    <a:lnTo>
                      <a:pt x="21" y="72"/>
                    </a:lnTo>
                    <a:lnTo>
                      <a:pt x="21" y="74"/>
                    </a:lnTo>
                    <a:lnTo>
                      <a:pt x="21" y="75"/>
                    </a:lnTo>
                    <a:lnTo>
                      <a:pt x="20" y="76"/>
                    </a:lnTo>
                    <a:lnTo>
                      <a:pt x="19" y="77"/>
                    </a:lnTo>
                    <a:lnTo>
                      <a:pt x="19" y="80"/>
                    </a:lnTo>
                    <a:lnTo>
                      <a:pt x="18" y="81"/>
                    </a:lnTo>
                    <a:lnTo>
                      <a:pt x="17" y="82"/>
                    </a:lnTo>
                    <a:lnTo>
                      <a:pt x="16" y="83"/>
                    </a:lnTo>
                    <a:lnTo>
                      <a:pt x="15" y="85"/>
                    </a:lnTo>
                    <a:lnTo>
                      <a:pt x="15" y="86"/>
                    </a:lnTo>
                    <a:lnTo>
                      <a:pt x="14" y="87"/>
                    </a:lnTo>
                    <a:lnTo>
                      <a:pt x="13" y="88"/>
                    </a:lnTo>
                    <a:lnTo>
                      <a:pt x="12" y="90"/>
                    </a:lnTo>
                    <a:lnTo>
                      <a:pt x="11" y="92"/>
                    </a:lnTo>
                    <a:lnTo>
                      <a:pt x="10" y="93"/>
                    </a:lnTo>
                    <a:lnTo>
                      <a:pt x="10" y="94"/>
                    </a:lnTo>
                    <a:lnTo>
                      <a:pt x="9" y="95"/>
                    </a:lnTo>
                    <a:lnTo>
                      <a:pt x="8" y="97"/>
                    </a:lnTo>
                    <a:lnTo>
                      <a:pt x="7" y="98"/>
                    </a:lnTo>
                    <a:lnTo>
                      <a:pt x="7" y="99"/>
                    </a:lnTo>
                    <a:lnTo>
                      <a:pt x="6" y="100"/>
                    </a:lnTo>
                    <a:lnTo>
                      <a:pt x="5" y="101"/>
                    </a:lnTo>
                    <a:lnTo>
                      <a:pt x="4" y="103"/>
                    </a:lnTo>
                    <a:lnTo>
                      <a:pt x="3" y="104"/>
                    </a:lnTo>
                    <a:lnTo>
                      <a:pt x="3" y="106"/>
                    </a:lnTo>
                    <a:lnTo>
                      <a:pt x="2" y="108"/>
                    </a:lnTo>
                    <a:lnTo>
                      <a:pt x="2" y="109"/>
                    </a:lnTo>
                    <a:lnTo>
                      <a:pt x="1" y="110"/>
                    </a:lnTo>
                    <a:lnTo>
                      <a:pt x="1" y="112"/>
                    </a:lnTo>
                    <a:lnTo>
                      <a:pt x="0" y="113"/>
                    </a:lnTo>
                    <a:lnTo>
                      <a:pt x="0" y="115"/>
                    </a:lnTo>
                    <a:lnTo>
                      <a:pt x="0" y="116"/>
                    </a:lnTo>
                    <a:lnTo>
                      <a:pt x="0" y="118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0" y="123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0" y="128"/>
                    </a:lnTo>
                    <a:lnTo>
                      <a:pt x="1" y="130"/>
                    </a:lnTo>
                    <a:lnTo>
                      <a:pt x="1" y="132"/>
                    </a:lnTo>
                    <a:lnTo>
                      <a:pt x="1" y="134"/>
                    </a:lnTo>
                    <a:lnTo>
                      <a:pt x="1" y="136"/>
                    </a:lnTo>
                    <a:lnTo>
                      <a:pt x="1" y="138"/>
                    </a:lnTo>
                    <a:lnTo>
                      <a:pt x="1" y="139"/>
                    </a:lnTo>
                    <a:lnTo>
                      <a:pt x="1" y="141"/>
                    </a:lnTo>
                    <a:lnTo>
                      <a:pt x="1" y="143"/>
                    </a:lnTo>
                    <a:lnTo>
                      <a:pt x="1" y="144"/>
                    </a:lnTo>
                    <a:lnTo>
                      <a:pt x="1" y="147"/>
                    </a:lnTo>
                    <a:lnTo>
                      <a:pt x="1" y="148"/>
                    </a:lnTo>
                    <a:lnTo>
                      <a:pt x="2" y="149"/>
                    </a:lnTo>
                    <a:lnTo>
                      <a:pt x="2" y="152"/>
                    </a:lnTo>
                    <a:lnTo>
                      <a:pt x="2" y="154"/>
                    </a:lnTo>
                    <a:lnTo>
                      <a:pt x="2" y="155"/>
                    </a:lnTo>
                    <a:lnTo>
                      <a:pt x="2" y="157"/>
                    </a:lnTo>
                    <a:lnTo>
                      <a:pt x="3" y="159"/>
                    </a:lnTo>
                    <a:lnTo>
                      <a:pt x="3" y="161"/>
                    </a:lnTo>
                    <a:lnTo>
                      <a:pt x="4" y="162"/>
                    </a:lnTo>
                    <a:lnTo>
                      <a:pt x="4" y="164"/>
                    </a:lnTo>
                    <a:lnTo>
                      <a:pt x="5" y="167"/>
                    </a:lnTo>
                    <a:lnTo>
                      <a:pt x="6" y="168"/>
                    </a:lnTo>
                    <a:lnTo>
                      <a:pt x="7" y="170"/>
                    </a:lnTo>
                    <a:lnTo>
                      <a:pt x="8" y="172"/>
                    </a:lnTo>
                    <a:lnTo>
                      <a:pt x="9" y="174"/>
                    </a:lnTo>
                    <a:lnTo>
                      <a:pt x="10" y="175"/>
                    </a:lnTo>
                    <a:lnTo>
                      <a:pt x="11" y="177"/>
                    </a:lnTo>
                    <a:lnTo>
                      <a:pt x="13" y="180"/>
                    </a:lnTo>
                    <a:lnTo>
                      <a:pt x="15" y="182"/>
                    </a:lnTo>
                    <a:lnTo>
                      <a:pt x="17" y="184"/>
                    </a:lnTo>
                    <a:lnTo>
                      <a:pt x="19" y="186"/>
                    </a:lnTo>
                    <a:lnTo>
                      <a:pt x="21" y="188"/>
                    </a:lnTo>
                    <a:lnTo>
                      <a:pt x="22" y="190"/>
                    </a:lnTo>
                    <a:lnTo>
                      <a:pt x="24" y="193"/>
                    </a:lnTo>
                    <a:lnTo>
                      <a:pt x="26" y="196"/>
                    </a:lnTo>
                    <a:lnTo>
                      <a:pt x="27" y="198"/>
                    </a:lnTo>
                    <a:lnTo>
                      <a:pt x="29" y="200"/>
                    </a:lnTo>
                    <a:lnTo>
                      <a:pt x="30" y="202"/>
                    </a:lnTo>
                    <a:lnTo>
                      <a:pt x="31" y="205"/>
                    </a:lnTo>
                    <a:lnTo>
                      <a:pt x="31" y="208"/>
                    </a:lnTo>
                    <a:lnTo>
                      <a:pt x="31" y="210"/>
                    </a:lnTo>
                    <a:lnTo>
                      <a:pt x="32" y="213"/>
                    </a:lnTo>
                    <a:lnTo>
                      <a:pt x="32" y="215"/>
                    </a:lnTo>
                    <a:lnTo>
                      <a:pt x="33" y="218"/>
                    </a:lnTo>
                    <a:lnTo>
                      <a:pt x="33" y="221"/>
                    </a:lnTo>
                    <a:lnTo>
                      <a:pt x="33" y="223"/>
                    </a:lnTo>
                    <a:lnTo>
                      <a:pt x="33" y="224"/>
                    </a:lnTo>
                    <a:lnTo>
                      <a:pt x="33" y="228"/>
                    </a:lnTo>
                    <a:lnTo>
                      <a:pt x="33" y="230"/>
                    </a:lnTo>
                    <a:lnTo>
                      <a:pt x="33" y="232"/>
                    </a:lnTo>
                    <a:lnTo>
                      <a:pt x="33" y="235"/>
                    </a:lnTo>
                    <a:lnTo>
                      <a:pt x="33" y="237"/>
                    </a:lnTo>
                    <a:lnTo>
                      <a:pt x="33" y="240"/>
                    </a:lnTo>
                    <a:lnTo>
                      <a:pt x="32" y="241"/>
                    </a:lnTo>
                    <a:lnTo>
                      <a:pt x="32" y="242"/>
                    </a:lnTo>
                    <a:lnTo>
                      <a:pt x="32" y="244"/>
                    </a:lnTo>
                    <a:lnTo>
                      <a:pt x="32" y="245"/>
                    </a:lnTo>
                    <a:lnTo>
                      <a:pt x="31" y="245"/>
                    </a:lnTo>
                    <a:lnTo>
                      <a:pt x="31" y="246"/>
                    </a:lnTo>
                    <a:lnTo>
                      <a:pt x="31" y="248"/>
                    </a:lnTo>
                    <a:lnTo>
                      <a:pt x="32" y="246"/>
                    </a:lnTo>
                    <a:lnTo>
                      <a:pt x="33" y="246"/>
                    </a:lnTo>
                    <a:lnTo>
                      <a:pt x="34" y="245"/>
                    </a:lnTo>
                    <a:lnTo>
                      <a:pt x="35" y="244"/>
                    </a:lnTo>
                    <a:lnTo>
                      <a:pt x="36" y="244"/>
                    </a:lnTo>
                    <a:lnTo>
                      <a:pt x="37" y="243"/>
                    </a:lnTo>
                    <a:lnTo>
                      <a:pt x="38" y="242"/>
                    </a:lnTo>
                    <a:lnTo>
                      <a:pt x="39" y="241"/>
                    </a:lnTo>
                    <a:lnTo>
                      <a:pt x="40" y="240"/>
                    </a:lnTo>
                    <a:lnTo>
                      <a:pt x="42" y="237"/>
                    </a:lnTo>
                    <a:lnTo>
                      <a:pt x="42" y="236"/>
                    </a:lnTo>
                    <a:lnTo>
                      <a:pt x="43" y="235"/>
                    </a:lnTo>
                    <a:lnTo>
                      <a:pt x="45" y="233"/>
                    </a:lnTo>
                    <a:lnTo>
                      <a:pt x="46" y="232"/>
                    </a:lnTo>
                    <a:lnTo>
                      <a:pt x="47" y="230"/>
                    </a:lnTo>
                    <a:lnTo>
                      <a:pt x="49" y="229"/>
                    </a:lnTo>
                    <a:lnTo>
                      <a:pt x="50" y="227"/>
                    </a:lnTo>
                    <a:lnTo>
                      <a:pt x="51" y="224"/>
                    </a:lnTo>
                    <a:lnTo>
                      <a:pt x="52" y="223"/>
                    </a:lnTo>
                    <a:lnTo>
                      <a:pt x="53" y="222"/>
                    </a:lnTo>
                    <a:lnTo>
                      <a:pt x="54" y="219"/>
                    </a:lnTo>
                    <a:lnTo>
                      <a:pt x="55" y="217"/>
                    </a:lnTo>
                    <a:lnTo>
                      <a:pt x="56" y="215"/>
                    </a:lnTo>
                    <a:lnTo>
                      <a:pt x="56" y="213"/>
                    </a:lnTo>
                    <a:lnTo>
                      <a:pt x="57" y="210"/>
                    </a:lnTo>
                    <a:lnTo>
                      <a:pt x="58" y="208"/>
                    </a:lnTo>
                    <a:lnTo>
                      <a:pt x="58" y="205"/>
                    </a:lnTo>
                    <a:lnTo>
                      <a:pt x="58" y="203"/>
                    </a:lnTo>
                    <a:lnTo>
                      <a:pt x="58" y="201"/>
                    </a:lnTo>
                    <a:lnTo>
                      <a:pt x="58" y="199"/>
                    </a:lnTo>
                    <a:lnTo>
                      <a:pt x="58" y="196"/>
                    </a:lnTo>
                    <a:lnTo>
                      <a:pt x="58" y="194"/>
                    </a:lnTo>
                    <a:lnTo>
                      <a:pt x="58" y="191"/>
                    </a:lnTo>
                    <a:lnTo>
                      <a:pt x="57" y="189"/>
                    </a:lnTo>
                    <a:lnTo>
                      <a:pt x="57" y="187"/>
                    </a:lnTo>
                    <a:lnTo>
                      <a:pt x="56" y="185"/>
                    </a:lnTo>
                    <a:lnTo>
                      <a:pt x="56" y="182"/>
                    </a:lnTo>
                    <a:lnTo>
                      <a:pt x="55" y="180"/>
                    </a:lnTo>
                    <a:lnTo>
                      <a:pt x="54" y="177"/>
                    </a:lnTo>
                    <a:lnTo>
                      <a:pt x="53" y="175"/>
                    </a:lnTo>
                    <a:lnTo>
                      <a:pt x="53" y="173"/>
                    </a:lnTo>
                    <a:lnTo>
                      <a:pt x="52" y="171"/>
                    </a:lnTo>
                    <a:lnTo>
                      <a:pt x="52" y="169"/>
                    </a:lnTo>
                    <a:lnTo>
                      <a:pt x="51" y="167"/>
                    </a:lnTo>
                    <a:lnTo>
                      <a:pt x="50" y="164"/>
                    </a:lnTo>
                    <a:lnTo>
                      <a:pt x="49" y="162"/>
                    </a:lnTo>
                    <a:lnTo>
                      <a:pt x="48" y="159"/>
                    </a:lnTo>
                    <a:lnTo>
                      <a:pt x="48" y="157"/>
                    </a:lnTo>
                    <a:lnTo>
                      <a:pt x="47" y="155"/>
                    </a:lnTo>
                    <a:lnTo>
                      <a:pt x="46" y="153"/>
                    </a:lnTo>
                    <a:lnTo>
                      <a:pt x="45" y="150"/>
                    </a:lnTo>
                    <a:lnTo>
                      <a:pt x="44" y="148"/>
                    </a:lnTo>
                    <a:lnTo>
                      <a:pt x="44" y="147"/>
                    </a:lnTo>
                    <a:lnTo>
                      <a:pt x="43" y="144"/>
                    </a:lnTo>
                    <a:lnTo>
                      <a:pt x="42" y="142"/>
                    </a:lnTo>
                    <a:lnTo>
                      <a:pt x="42" y="140"/>
                    </a:lnTo>
                    <a:lnTo>
                      <a:pt x="42" y="138"/>
                    </a:lnTo>
                    <a:lnTo>
                      <a:pt x="42" y="135"/>
                    </a:lnTo>
                    <a:lnTo>
                      <a:pt x="42" y="132"/>
                    </a:lnTo>
                    <a:lnTo>
                      <a:pt x="41" y="130"/>
                    </a:lnTo>
                    <a:lnTo>
                      <a:pt x="41" y="128"/>
                    </a:lnTo>
                    <a:lnTo>
                      <a:pt x="41" y="126"/>
                    </a:lnTo>
                    <a:lnTo>
                      <a:pt x="41" y="124"/>
                    </a:lnTo>
                    <a:lnTo>
                      <a:pt x="41" y="121"/>
                    </a:lnTo>
                    <a:lnTo>
                      <a:pt x="41" y="118"/>
                    </a:lnTo>
                    <a:lnTo>
                      <a:pt x="42" y="116"/>
                    </a:lnTo>
                    <a:lnTo>
                      <a:pt x="42" y="114"/>
                    </a:lnTo>
                    <a:lnTo>
                      <a:pt x="42" y="111"/>
                    </a:lnTo>
                    <a:lnTo>
                      <a:pt x="42" y="109"/>
                    </a:lnTo>
                    <a:lnTo>
                      <a:pt x="42" y="107"/>
                    </a:lnTo>
                    <a:lnTo>
                      <a:pt x="43" y="104"/>
                    </a:lnTo>
                    <a:lnTo>
                      <a:pt x="44" y="101"/>
                    </a:lnTo>
                    <a:lnTo>
                      <a:pt x="44" y="99"/>
                    </a:lnTo>
                    <a:lnTo>
                      <a:pt x="45" y="97"/>
                    </a:lnTo>
                    <a:lnTo>
                      <a:pt x="46" y="95"/>
                    </a:lnTo>
                    <a:lnTo>
                      <a:pt x="47" y="92"/>
                    </a:lnTo>
                    <a:lnTo>
                      <a:pt x="48" y="89"/>
                    </a:lnTo>
                    <a:lnTo>
                      <a:pt x="49" y="87"/>
                    </a:lnTo>
                    <a:lnTo>
                      <a:pt x="50" y="85"/>
                    </a:lnTo>
                    <a:lnTo>
                      <a:pt x="51" y="83"/>
                    </a:lnTo>
                    <a:lnTo>
                      <a:pt x="52" y="81"/>
                    </a:lnTo>
                    <a:lnTo>
                      <a:pt x="52" y="77"/>
                    </a:lnTo>
                    <a:lnTo>
                      <a:pt x="53" y="75"/>
                    </a:lnTo>
                    <a:lnTo>
                      <a:pt x="55" y="74"/>
                    </a:lnTo>
                    <a:lnTo>
                      <a:pt x="56" y="71"/>
                    </a:lnTo>
                    <a:lnTo>
                      <a:pt x="57" y="70"/>
                    </a:lnTo>
                    <a:lnTo>
                      <a:pt x="59" y="68"/>
                    </a:lnTo>
                    <a:lnTo>
                      <a:pt x="60" y="66"/>
                    </a:lnTo>
                    <a:lnTo>
                      <a:pt x="62" y="63"/>
                    </a:lnTo>
                    <a:lnTo>
                      <a:pt x="63" y="62"/>
                    </a:lnTo>
                    <a:lnTo>
                      <a:pt x="64" y="61"/>
                    </a:lnTo>
                    <a:lnTo>
                      <a:pt x="65" y="58"/>
                    </a:lnTo>
                    <a:lnTo>
                      <a:pt x="67" y="57"/>
                    </a:lnTo>
                    <a:lnTo>
                      <a:pt x="68" y="55"/>
                    </a:lnTo>
                    <a:lnTo>
                      <a:pt x="70" y="54"/>
                    </a:lnTo>
                    <a:lnTo>
                      <a:pt x="72" y="52"/>
                    </a:lnTo>
                    <a:lnTo>
                      <a:pt x="73" y="49"/>
                    </a:lnTo>
                    <a:lnTo>
                      <a:pt x="75" y="48"/>
                    </a:lnTo>
                    <a:lnTo>
                      <a:pt x="78" y="46"/>
                    </a:lnTo>
                    <a:lnTo>
                      <a:pt x="80" y="43"/>
                    </a:lnTo>
                    <a:lnTo>
                      <a:pt x="83" y="41"/>
                    </a:lnTo>
                    <a:lnTo>
                      <a:pt x="84" y="39"/>
                    </a:lnTo>
                    <a:lnTo>
                      <a:pt x="87" y="36"/>
                    </a:lnTo>
                    <a:lnTo>
                      <a:pt x="90" y="34"/>
                    </a:lnTo>
                    <a:lnTo>
                      <a:pt x="92" y="31"/>
                    </a:lnTo>
                    <a:lnTo>
                      <a:pt x="94" y="29"/>
                    </a:lnTo>
                    <a:lnTo>
                      <a:pt x="97" y="26"/>
                    </a:lnTo>
                    <a:lnTo>
                      <a:pt x="99" y="24"/>
                    </a:lnTo>
                    <a:lnTo>
                      <a:pt x="102" y="22"/>
                    </a:lnTo>
                    <a:lnTo>
                      <a:pt x="105" y="20"/>
                    </a:lnTo>
                    <a:lnTo>
                      <a:pt x="106" y="17"/>
                    </a:lnTo>
                    <a:lnTo>
                      <a:pt x="109" y="15"/>
                    </a:lnTo>
                    <a:lnTo>
                      <a:pt x="111" y="13"/>
                    </a:lnTo>
                    <a:lnTo>
                      <a:pt x="113" y="11"/>
                    </a:lnTo>
                    <a:lnTo>
                      <a:pt x="115" y="9"/>
                    </a:lnTo>
                    <a:lnTo>
                      <a:pt x="116" y="8"/>
                    </a:lnTo>
                    <a:lnTo>
                      <a:pt x="118" y="6"/>
                    </a:lnTo>
                    <a:lnTo>
                      <a:pt x="120" y="5"/>
                    </a:lnTo>
                    <a:lnTo>
                      <a:pt x="121" y="3"/>
                    </a:lnTo>
                    <a:lnTo>
                      <a:pt x="123" y="2"/>
                    </a:lnTo>
                    <a:lnTo>
                      <a:pt x="124" y="1"/>
                    </a:lnTo>
                    <a:lnTo>
                      <a:pt x="125" y="0"/>
                    </a:lnTo>
                    <a:lnTo>
                      <a:pt x="126" y="0"/>
                    </a:lnTo>
                  </a:path>
                </a:pathLst>
              </a:custGeom>
              <a:solidFill>
                <a:srgbClr val="C7B59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95" name="Freeform 283"/>
              <p:cNvSpPr>
                <a:spLocks/>
              </p:cNvSpPr>
              <p:nvPr/>
            </p:nvSpPr>
            <p:spPr bwMode="auto">
              <a:xfrm>
                <a:off x="3105" y="1565"/>
                <a:ext cx="158" cy="409"/>
              </a:xfrm>
              <a:custGeom>
                <a:avLst/>
                <a:gdLst>
                  <a:gd name="T0" fmla="*/ 115 w 122"/>
                  <a:gd name="T1" fmla="*/ 2 h 245"/>
                  <a:gd name="T2" fmla="*/ 102 w 122"/>
                  <a:gd name="T3" fmla="*/ 6 h 245"/>
                  <a:gd name="T4" fmla="*/ 85 w 122"/>
                  <a:gd name="T5" fmla="*/ 12 h 245"/>
                  <a:gd name="T6" fmla="*/ 66 w 122"/>
                  <a:gd name="T7" fmla="*/ 20 h 245"/>
                  <a:gd name="T8" fmla="*/ 48 w 122"/>
                  <a:gd name="T9" fmla="*/ 28 h 245"/>
                  <a:gd name="T10" fmla="*/ 36 w 122"/>
                  <a:gd name="T11" fmla="*/ 35 h 245"/>
                  <a:gd name="T12" fmla="*/ 31 w 122"/>
                  <a:gd name="T13" fmla="*/ 41 h 245"/>
                  <a:gd name="T14" fmla="*/ 27 w 122"/>
                  <a:gd name="T15" fmla="*/ 47 h 245"/>
                  <a:gd name="T16" fmla="*/ 25 w 122"/>
                  <a:gd name="T17" fmla="*/ 54 h 245"/>
                  <a:gd name="T18" fmla="*/ 23 w 122"/>
                  <a:gd name="T19" fmla="*/ 61 h 245"/>
                  <a:gd name="T20" fmla="*/ 22 w 122"/>
                  <a:gd name="T21" fmla="*/ 69 h 245"/>
                  <a:gd name="T22" fmla="*/ 20 w 122"/>
                  <a:gd name="T23" fmla="*/ 75 h 245"/>
                  <a:gd name="T24" fmla="*/ 17 w 122"/>
                  <a:gd name="T25" fmla="*/ 83 h 245"/>
                  <a:gd name="T26" fmla="*/ 12 w 122"/>
                  <a:gd name="T27" fmla="*/ 89 h 245"/>
                  <a:gd name="T28" fmla="*/ 9 w 122"/>
                  <a:gd name="T29" fmla="*/ 95 h 245"/>
                  <a:gd name="T30" fmla="*/ 5 w 122"/>
                  <a:gd name="T31" fmla="*/ 101 h 245"/>
                  <a:gd name="T32" fmla="*/ 1 w 122"/>
                  <a:gd name="T33" fmla="*/ 108 h 245"/>
                  <a:gd name="T34" fmla="*/ 0 w 122"/>
                  <a:gd name="T35" fmla="*/ 115 h 245"/>
                  <a:gd name="T36" fmla="*/ 0 w 122"/>
                  <a:gd name="T37" fmla="*/ 122 h 245"/>
                  <a:gd name="T38" fmla="*/ 0 w 122"/>
                  <a:gd name="T39" fmla="*/ 132 h 245"/>
                  <a:gd name="T40" fmla="*/ 1 w 122"/>
                  <a:gd name="T41" fmla="*/ 141 h 245"/>
                  <a:gd name="T42" fmla="*/ 1 w 122"/>
                  <a:gd name="T43" fmla="*/ 149 h 245"/>
                  <a:gd name="T44" fmla="*/ 3 w 122"/>
                  <a:gd name="T45" fmla="*/ 158 h 245"/>
                  <a:gd name="T46" fmla="*/ 6 w 122"/>
                  <a:gd name="T47" fmla="*/ 168 h 245"/>
                  <a:gd name="T48" fmla="*/ 12 w 122"/>
                  <a:gd name="T49" fmla="*/ 178 h 245"/>
                  <a:gd name="T50" fmla="*/ 23 w 122"/>
                  <a:gd name="T51" fmla="*/ 188 h 245"/>
                  <a:gd name="T52" fmla="*/ 29 w 122"/>
                  <a:gd name="T53" fmla="*/ 200 h 245"/>
                  <a:gd name="T54" fmla="*/ 33 w 122"/>
                  <a:gd name="T55" fmla="*/ 212 h 245"/>
                  <a:gd name="T56" fmla="*/ 34 w 122"/>
                  <a:gd name="T57" fmla="*/ 224 h 245"/>
                  <a:gd name="T58" fmla="*/ 34 w 122"/>
                  <a:gd name="T59" fmla="*/ 234 h 245"/>
                  <a:gd name="T60" fmla="*/ 33 w 122"/>
                  <a:gd name="T61" fmla="*/ 240 h 245"/>
                  <a:gd name="T62" fmla="*/ 33 w 122"/>
                  <a:gd name="T63" fmla="*/ 242 h 245"/>
                  <a:gd name="T64" fmla="*/ 37 w 122"/>
                  <a:gd name="T65" fmla="*/ 238 h 245"/>
                  <a:gd name="T66" fmla="*/ 42 w 122"/>
                  <a:gd name="T67" fmla="*/ 232 h 245"/>
                  <a:gd name="T68" fmla="*/ 46 w 122"/>
                  <a:gd name="T69" fmla="*/ 224 h 245"/>
                  <a:gd name="T70" fmla="*/ 51 w 122"/>
                  <a:gd name="T71" fmla="*/ 214 h 245"/>
                  <a:gd name="T72" fmla="*/ 54 w 122"/>
                  <a:gd name="T73" fmla="*/ 203 h 245"/>
                  <a:gd name="T74" fmla="*/ 54 w 122"/>
                  <a:gd name="T75" fmla="*/ 192 h 245"/>
                  <a:gd name="T76" fmla="*/ 51 w 122"/>
                  <a:gd name="T77" fmla="*/ 180 h 245"/>
                  <a:gd name="T78" fmla="*/ 47 w 122"/>
                  <a:gd name="T79" fmla="*/ 169 h 245"/>
                  <a:gd name="T80" fmla="*/ 44 w 122"/>
                  <a:gd name="T81" fmla="*/ 157 h 245"/>
                  <a:gd name="T82" fmla="*/ 40 w 122"/>
                  <a:gd name="T83" fmla="*/ 147 h 245"/>
                  <a:gd name="T84" fmla="*/ 37 w 122"/>
                  <a:gd name="T85" fmla="*/ 135 h 245"/>
                  <a:gd name="T86" fmla="*/ 35 w 122"/>
                  <a:gd name="T87" fmla="*/ 123 h 245"/>
                  <a:gd name="T88" fmla="*/ 36 w 122"/>
                  <a:gd name="T89" fmla="*/ 111 h 245"/>
                  <a:gd name="T90" fmla="*/ 39 w 122"/>
                  <a:gd name="T91" fmla="*/ 99 h 245"/>
                  <a:gd name="T92" fmla="*/ 43 w 122"/>
                  <a:gd name="T93" fmla="*/ 87 h 245"/>
                  <a:gd name="T94" fmla="*/ 48 w 122"/>
                  <a:gd name="T95" fmla="*/ 75 h 245"/>
                  <a:gd name="T96" fmla="*/ 54 w 122"/>
                  <a:gd name="T97" fmla="*/ 64 h 245"/>
                  <a:gd name="T98" fmla="*/ 60 w 122"/>
                  <a:gd name="T99" fmla="*/ 56 h 245"/>
                  <a:gd name="T100" fmla="*/ 69 w 122"/>
                  <a:gd name="T101" fmla="*/ 47 h 245"/>
                  <a:gd name="T102" fmla="*/ 80 w 122"/>
                  <a:gd name="T103" fmla="*/ 36 h 245"/>
                  <a:gd name="T104" fmla="*/ 92 w 122"/>
                  <a:gd name="T105" fmla="*/ 25 h 245"/>
                  <a:gd name="T106" fmla="*/ 104 w 122"/>
                  <a:gd name="T107" fmla="*/ 15 h 245"/>
                  <a:gd name="T108" fmla="*/ 113 w 122"/>
                  <a:gd name="T109" fmla="*/ 6 h 245"/>
                  <a:gd name="T110" fmla="*/ 120 w 122"/>
                  <a:gd name="T111" fmla="*/ 1 h 24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22"/>
                  <a:gd name="T169" fmla="*/ 0 h 245"/>
                  <a:gd name="T170" fmla="*/ 122 w 122"/>
                  <a:gd name="T171" fmla="*/ 245 h 24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22" h="245">
                    <a:moveTo>
                      <a:pt x="121" y="0"/>
                    </a:moveTo>
                    <a:lnTo>
                      <a:pt x="120" y="0"/>
                    </a:lnTo>
                    <a:lnTo>
                      <a:pt x="119" y="1"/>
                    </a:lnTo>
                    <a:lnTo>
                      <a:pt x="117" y="1"/>
                    </a:lnTo>
                    <a:lnTo>
                      <a:pt x="115" y="2"/>
                    </a:lnTo>
                    <a:lnTo>
                      <a:pt x="113" y="2"/>
                    </a:lnTo>
                    <a:lnTo>
                      <a:pt x="111" y="3"/>
                    </a:lnTo>
                    <a:lnTo>
                      <a:pt x="109" y="4"/>
                    </a:lnTo>
                    <a:lnTo>
                      <a:pt x="106" y="5"/>
                    </a:lnTo>
                    <a:lnTo>
                      <a:pt x="102" y="6"/>
                    </a:lnTo>
                    <a:lnTo>
                      <a:pt x="99" y="7"/>
                    </a:lnTo>
                    <a:lnTo>
                      <a:pt x="96" y="9"/>
                    </a:lnTo>
                    <a:lnTo>
                      <a:pt x="92" y="10"/>
                    </a:lnTo>
                    <a:lnTo>
                      <a:pt x="88" y="11"/>
                    </a:lnTo>
                    <a:lnTo>
                      <a:pt x="85" y="12"/>
                    </a:lnTo>
                    <a:lnTo>
                      <a:pt x="81" y="14"/>
                    </a:lnTo>
                    <a:lnTo>
                      <a:pt x="77" y="16"/>
                    </a:lnTo>
                    <a:lnTo>
                      <a:pt x="73" y="17"/>
                    </a:lnTo>
                    <a:lnTo>
                      <a:pt x="69" y="18"/>
                    </a:lnTo>
                    <a:lnTo>
                      <a:pt x="66" y="20"/>
                    </a:lnTo>
                    <a:lnTo>
                      <a:pt x="62" y="21"/>
                    </a:lnTo>
                    <a:lnTo>
                      <a:pt x="58" y="23"/>
                    </a:lnTo>
                    <a:lnTo>
                      <a:pt x="55" y="24"/>
                    </a:lnTo>
                    <a:lnTo>
                      <a:pt x="52" y="27"/>
                    </a:lnTo>
                    <a:lnTo>
                      <a:pt x="48" y="28"/>
                    </a:lnTo>
                    <a:lnTo>
                      <a:pt x="45" y="29"/>
                    </a:lnTo>
                    <a:lnTo>
                      <a:pt x="43" y="31"/>
                    </a:lnTo>
                    <a:lnTo>
                      <a:pt x="40" y="32"/>
                    </a:lnTo>
                    <a:lnTo>
                      <a:pt x="38" y="33"/>
                    </a:lnTo>
                    <a:lnTo>
                      <a:pt x="36" y="35"/>
                    </a:lnTo>
                    <a:lnTo>
                      <a:pt x="34" y="36"/>
                    </a:lnTo>
                    <a:lnTo>
                      <a:pt x="34" y="37"/>
                    </a:lnTo>
                    <a:lnTo>
                      <a:pt x="33" y="38"/>
                    </a:lnTo>
                    <a:lnTo>
                      <a:pt x="32" y="40"/>
                    </a:lnTo>
                    <a:lnTo>
                      <a:pt x="31" y="41"/>
                    </a:lnTo>
                    <a:lnTo>
                      <a:pt x="30" y="42"/>
                    </a:lnTo>
                    <a:lnTo>
                      <a:pt x="29" y="43"/>
                    </a:lnTo>
                    <a:lnTo>
                      <a:pt x="28" y="45"/>
                    </a:lnTo>
                    <a:lnTo>
                      <a:pt x="28" y="46"/>
                    </a:lnTo>
                    <a:lnTo>
                      <a:pt x="27" y="47"/>
                    </a:lnTo>
                    <a:lnTo>
                      <a:pt x="27" y="48"/>
                    </a:lnTo>
                    <a:lnTo>
                      <a:pt x="26" y="49"/>
                    </a:lnTo>
                    <a:lnTo>
                      <a:pt x="26" y="51"/>
                    </a:lnTo>
                    <a:lnTo>
                      <a:pt x="25" y="52"/>
                    </a:lnTo>
                    <a:lnTo>
                      <a:pt x="25" y="54"/>
                    </a:lnTo>
                    <a:lnTo>
                      <a:pt x="24" y="56"/>
                    </a:lnTo>
                    <a:lnTo>
                      <a:pt x="24" y="57"/>
                    </a:lnTo>
                    <a:lnTo>
                      <a:pt x="24" y="58"/>
                    </a:lnTo>
                    <a:lnTo>
                      <a:pt x="23" y="60"/>
                    </a:lnTo>
                    <a:lnTo>
                      <a:pt x="23" y="61"/>
                    </a:lnTo>
                    <a:lnTo>
                      <a:pt x="23" y="62"/>
                    </a:lnTo>
                    <a:lnTo>
                      <a:pt x="23" y="64"/>
                    </a:lnTo>
                    <a:lnTo>
                      <a:pt x="23" y="65"/>
                    </a:lnTo>
                    <a:lnTo>
                      <a:pt x="23" y="67"/>
                    </a:lnTo>
                    <a:lnTo>
                      <a:pt x="22" y="69"/>
                    </a:lnTo>
                    <a:lnTo>
                      <a:pt x="22" y="70"/>
                    </a:lnTo>
                    <a:lnTo>
                      <a:pt x="22" y="71"/>
                    </a:lnTo>
                    <a:lnTo>
                      <a:pt x="21" y="73"/>
                    </a:lnTo>
                    <a:lnTo>
                      <a:pt x="21" y="74"/>
                    </a:lnTo>
                    <a:lnTo>
                      <a:pt x="20" y="75"/>
                    </a:lnTo>
                    <a:lnTo>
                      <a:pt x="20" y="77"/>
                    </a:lnTo>
                    <a:lnTo>
                      <a:pt x="19" y="78"/>
                    </a:lnTo>
                    <a:lnTo>
                      <a:pt x="18" y="80"/>
                    </a:lnTo>
                    <a:lnTo>
                      <a:pt x="18" y="82"/>
                    </a:lnTo>
                    <a:lnTo>
                      <a:pt x="17" y="83"/>
                    </a:lnTo>
                    <a:lnTo>
                      <a:pt x="16" y="84"/>
                    </a:lnTo>
                    <a:lnTo>
                      <a:pt x="15" y="85"/>
                    </a:lnTo>
                    <a:lnTo>
                      <a:pt x="14" y="87"/>
                    </a:lnTo>
                    <a:lnTo>
                      <a:pt x="13" y="88"/>
                    </a:lnTo>
                    <a:lnTo>
                      <a:pt x="12" y="89"/>
                    </a:lnTo>
                    <a:lnTo>
                      <a:pt x="12" y="90"/>
                    </a:lnTo>
                    <a:lnTo>
                      <a:pt x="12" y="91"/>
                    </a:lnTo>
                    <a:lnTo>
                      <a:pt x="11" y="92"/>
                    </a:lnTo>
                    <a:lnTo>
                      <a:pt x="10" y="94"/>
                    </a:lnTo>
                    <a:lnTo>
                      <a:pt x="9" y="95"/>
                    </a:lnTo>
                    <a:lnTo>
                      <a:pt x="8" y="97"/>
                    </a:lnTo>
                    <a:lnTo>
                      <a:pt x="7" y="98"/>
                    </a:lnTo>
                    <a:lnTo>
                      <a:pt x="6" y="99"/>
                    </a:lnTo>
                    <a:lnTo>
                      <a:pt x="5" y="100"/>
                    </a:lnTo>
                    <a:lnTo>
                      <a:pt x="5" y="101"/>
                    </a:lnTo>
                    <a:lnTo>
                      <a:pt x="4" y="102"/>
                    </a:lnTo>
                    <a:lnTo>
                      <a:pt x="3" y="103"/>
                    </a:lnTo>
                    <a:lnTo>
                      <a:pt x="2" y="105"/>
                    </a:lnTo>
                    <a:lnTo>
                      <a:pt x="2" y="107"/>
                    </a:lnTo>
                    <a:lnTo>
                      <a:pt x="1" y="108"/>
                    </a:lnTo>
                    <a:lnTo>
                      <a:pt x="1" y="109"/>
                    </a:lnTo>
                    <a:lnTo>
                      <a:pt x="0" y="111"/>
                    </a:lnTo>
                    <a:lnTo>
                      <a:pt x="0" y="112"/>
                    </a:lnTo>
                    <a:lnTo>
                      <a:pt x="0" y="113"/>
                    </a:lnTo>
                    <a:lnTo>
                      <a:pt x="0" y="115"/>
                    </a:lnTo>
                    <a:lnTo>
                      <a:pt x="0" y="116"/>
                    </a:lnTo>
                    <a:lnTo>
                      <a:pt x="0" y="118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0" y="125"/>
                    </a:lnTo>
                    <a:lnTo>
                      <a:pt x="0" y="127"/>
                    </a:lnTo>
                    <a:lnTo>
                      <a:pt x="0" y="128"/>
                    </a:lnTo>
                    <a:lnTo>
                      <a:pt x="0" y="130"/>
                    </a:lnTo>
                    <a:lnTo>
                      <a:pt x="0" y="132"/>
                    </a:lnTo>
                    <a:lnTo>
                      <a:pt x="0" y="134"/>
                    </a:lnTo>
                    <a:lnTo>
                      <a:pt x="1" y="135"/>
                    </a:lnTo>
                    <a:lnTo>
                      <a:pt x="1" y="138"/>
                    </a:lnTo>
                    <a:lnTo>
                      <a:pt x="1" y="139"/>
                    </a:lnTo>
                    <a:lnTo>
                      <a:pt x="1" y="141"/>
                    </a:lnTo>
                    <a:lnTo>
                      <a:pt x="1" y="142"/>
                    </a:lnTo>
                    <a:lnTo>
                      <a:pt x="1" y="144"/>
                    </a:lnTo>
                    <a:lnTo>
                      <a:pt x="1" y="147"/>
                    </a:lnTo>
                    <a:lnTo>
                      <a:pt x="1" y="149"/>
                    </a:lnTo>
                    <a:lnTo>
                      <a:pt x="1" y="152"/>
                    </a:lnTo>
                    <a:lnTo>
                      <a:pt x="2" y="153"/>
                    </a:lnTo>
                    <a:lnTo>
                      <a:pt x="2" y="155"/>
                    </a:lnTo>
                    <a:lnTo>
                      <a:pt x="2" y="156"/>
                    </a:lnTo>
                    <a:lnTo>
                      <a:pt x="3" y="158"/>
                    </a:lnTo>
                    <a:lnTo>
                      <a:pt x="3" y="160"/>
                    </a:lnTo>
                    <a:lnTo>
                      <a:pt x="4" y="161"/>
                    </a:lnTo>
                    <a:lnTo>
                      <a:pt x="5" y="163"/>
                    </a:lnTo>
                    <a:lnTo>
                      <a:pt x="5" y="166"/>
                    </a:lnTo>
                    <a:lnTo>
                      <a:pt x="6" y="168"/>
                    </a:lnTo>
                    <a:lnTo>
                      <a:pt x="8" y="169"/>
                    </a:lnTo>
                    <a:lnTo>
                      <a:pt x="9" y="171"/>
                    </a:lnTo>
                    <a:lnTo>
                      <a:pt x="10" y="173"/>
                    </a:lnTo>
                    <a:lnTo>
                      <a:pt x="12" y="175"/>
                    </a:lnTo>
                    <a:lnTo>
                      <a:pt x="12" y="178"/>
                    </a:lnTo>
                    <a:lnTo>
                      <a:pt x="14" y="180"/>
                    </a:lnTo>
                    <a:lnTo>
                      <a:pt x="16" y="181"/>
                    </a:lnTo>
                    <a:lnTo>
                      <a:pt x="19" y="183"/>
                    </a:lnTo>
                    <a:lnTo>
                      <a:pt x="21" y="185"/>
                    </a:lnTo>
                    <a:lnTo>
                      <a:pt x="23" y="188"/>
                    </a:lnTo>
                    <a:lnTo>
                      <a:pt x="24" y="191"/>
                    </a:lnTo>
                    <a:lnTo>
                      <a:pt x="25" y="193"/>
                    </a:lnTo>
                    <a:lnTo>
                      <a:pt x="27" y="195"/>
                    </a:lnTo>
                    <a:lnTo>
                      <a:pt x="28" y="197"/>
                    </a:lnTo>
                    <a:lnTo>
                      <a:pt x="29" y="200"/>
                    </a:lnTo>
                    <a:lnTo>
                      <a:pt x="30" y="202"/>
                    </a:lnTo>
                    <a:lnTo>
                      <a:pt x="31" y="205"/>
                    </a:lnTo>
                    <a:lnTo>
                      <a:pt x="32" y="208"/>
                    </a:lnTo>
                    <a:lnTo>
                      <a:pt x="33" y="210"/>
                    </a:lnTo>
                    <a:lnTo>
                      <a:pt x="33" y="212"/>
                    </a:lnTo>
                    <a:lnTo>
                      <a:pt x="34" y="214"/>
                    </a:lnTo>
                    <a:lnTo>
                      <a:pt x="34" y="218"/>
                    </a:lnTo>
                    <a:lnTo>
                      <a:pt x="34" y="220"/>
                    </a:lnTo>
                    <a:lnTo>
                      <a:pt x="34" y="222"/>
                    </a:lnTo>
                    <a:lnTo>
                      <a:pt x="34" y="224"/>
                    </a:lnTo>
                    <a:lnTo>
                      <a:pt x="34" y="226"/>
                    </a:lnTo>
                    <a:lnTo>
                      <a:pt x="34" y="228"/>
                    </a:lnTo>
                    <a:lnTo>
                      <a:pt x="34" y="231"/>
                    </a:lnTo>
                    <a:lnTo>
                      <a:pt x="34" y="232"/>
                    </a:lnTo>
                    <a:lnTo>
                      <a:pt x="34" y="234"/>
                    </a:lnTo>
                    <a:lnTo>
                      <a:pt x="34" y="236"/>
                    </a:lnTo>
                    <a:lnTo>
                      <a:pt x="33" y="237"/>
                    </a:lnTo>
                    <a:lnTo>
                      <a:pt x="33" y="238"/>
                    </a:lnTo>
                    <a:lnTo>
                      <a:pt x="33" y="239"/>
                    </a:lnTo>
                    <a:lnTo>
                      <a:pt x="33" y="240"/>
                    </a:lnTo>
                    <a:lnTo>
                      <a:pt x="33" y="241"/>
                    </a:lnTo>
                    <a:lnTo>
                      <a:pt x="33" y="242"/>
                    </a:lnTo>
                    <a:lnTo>
                      <a:pt x="32" y="242"/>
                    </a:lnTo>
                    <a:lnTo>
                      <a:pt x="32" y="244"/>
                    </a:lnTo>
                    <a:lnTo>
                      <a:pt x="33" y="242"/>
                    </a:lnTo>
                    <a:lnTo>
                      <a:pt x="34" y="241"/>
                    </a:lnTo>
                    <a:lnTo>
                      <a:pt x="34" y="240"/>
                    </a:lnTo>
                    <a:lnTo>
                      <a:pt x="35" y="240"/>
                    </a:lnTo>
                    <a:lnTo>
                      <a:pt x="36" y="239"/>
                    </a:lnTo>
                    <a:lnTo>
                      <a:pt x="37" y="238"/>
                    </a:lnTo>
                    <a:lnTo>
                      <a:pt x="38" y="237"/>
                    </a:lnTo>
                    <a:lnTo>
                      <a:pt x="39" y="236"/>
                    </a:lnTo>
                    <a:lnTo>
                      <a:pt x="40" y="234"/>
                    </a:lnTo>
                    <a:lnTo>
                      <a:pt x="41" y="234"/>
                    </a:lnTo>
                    <a:lnTo>
                      <a:pt x="42" y="232"/>
                    </a:lnTo>
                    <a:lnTo>
                      <a:pt x="43" y="231"/>
                    </a:lnTo>
                    <a:lnTo>
                      <a:pt x="44" y="229"/>
                    </a:lnTo>
                    <a:lnTo>
                      <a:pt x="45" y="227"/>
                    </a:lnTo>
                    <a:lnTo>
                      <a:pt x="45" y="226"/>
                    </a:lnTo>
                    <a:lnTo>
                      <a:pt x="46" y="224"/>
                    </a:lnTo>
                    <a:lnTo>
                      <a:pt x="48" y="222"/>
                    </a:lnTo>
                    <a:lnTo>
                      <a:pt x="48" y="221"/>
                    </a:lnTo>
                    <a:lnTo>
                      <a:pt x="49" y="219"/>
                    </a:lnTo>
                    <a:lnTo>
                      <a:pt x="50" y="216"/>
                    </a:lnTo>
                    <a:lnTo>
                      <a:pt x="51" y="214"/>
                    </a:lnTo>
                    <a:lnTo>
                      <a:pt x="52" y="212"/>
                    </a:lnTo>
                    <a:lnTo>
                      <a:pt x="52" y="210"/>
                    </a:lnTo>
                    <a:lnTo>
                      <a:pt x="53" y="208"/>
                    </a:lnTo>
                    <a:lnTo>
                      <a:pt x="53" y="206"/>
                    </a:lnTo>
                    <a:lnTo>
                      <a:pt x="54" y="203"/>
                    </a:lnTo>
                    <a:lnTo>
                      <a:pt x="54" y="201"/>
                    </a:lnTo>
                    <a:lnTo>
                      <a:pt x="54" y="199"/>
                    </a:lnTo>
                    <a:lnTo>
                      <a:pt x="54" y="196"/>
                    </a:lnTo>
                    <a:lnTo>
                      <a:pt x="54" y="194"/>
                    </a:lnTo>
                    <a:lnTo>
                      <a:pt x="54" y="192"/>
                    </a:lnTo>
                    <a:lnTo>
                      <a:pt x="53" y="189"/>
                    </a:lnTo>
                    <a:lnTo>
                      <a:pt x="53" y="187"/>
                    </a:lnTo>
                    <a:lnTo>
                      <a:pt x="52" y="184"/>
                    </a:lnTo>
                    <a:lnTo>
                      <a:pt x="52" y="182"/>
                    </a:lnTo>
                    <a:lnTo>
                      <a:pt x="51" y="180"/>
                    </a:lnTo>
                    <a:lnTo>
                      <a:pt x="50" y="178"/>
                    </a:lnTo>
                    <a:lnTo>
                      <a:pt x="50" y="175"/>
                    </a:lnTo>
                    <a:lnTo>
                      <a:pt x="49" y="173"/>
                    </a:lnTo>
                    <a:lnTo>
                      <a:pt x="48" y="171"/>
                    </a:lnTo>
                    <a:lnTo>
                      <a:pt x="47" y="169"/>
                    </a:lnTo>
                    <a:lnTo>
                      <a:pt x="46" y="167"/>
                    </a:lnTo>
                    <a:lnTo>
                      <a:pt x="45" y="163"/>
                    </a:lnTo>
                    <a:lnTo>
                      <a:pt x="45" y="161"/>
                    </a:lnTo>
                    <a:lnTo>
                      <a:pt x="45" y="160"/>
                    </a:lnTo>
                    <a:lnTo>
                      <a:pt x="44" y="157"/>
                    </a:lnTo>
                    <a:lnTo>
                      <a:pt x="43" y="155"/>
                    </a:lnTo>
                    <a:lnTo>
                      <a:pt x="42" y="153"/>
                    </a:lnTo>
                    <a:lnTo>
                      <a:pt x="41" y="151"/>
                    </a:lnTo>
                    <a:lnTo>
                      <a:pt x="40" y="148"/>
                    </a:lnTo>
                    <a:lnTo>
                      <a:pt x="40" y="147"/>
                    </a:lnTo>
                    <a:lnTo>
                      <a:pt x="39" y="144"/>
                    </a:lnTo>
                    <a:lnTo>
                      <a:pt x="38" y="142"/>
                    </a:lnTo>
                    <a:lnTo>
                      <a:pt x="38" y="140"/>
                    </a:lnTo>
                    <a:lnTo>
                      <a:pt x="37" y="136"/>
                    </a:lnTo>
                    <a:lnTo>
                      <a:pt x="37" y="135"/>
                    </a:lnTo>
                    <a:lnTo>
                      <a:pt x="36" y="132"/>
                    </a:lnTo>
                    <a:lnTo>
                      <a:pt x="36" y="130"/>
                    </a:lnTo>
                    <a:lnTo>
                      <a:pt x="36" y="128"/>
                    </a:lnTo>
                    <a:lnTo>
                      <a:pt x="35" y="126"/>
                    </a:lnTo>
                    <a:lnTo>
                      <a:pt x="35" y="123"/>
                    </a:lnTo>
                    <a:lnTo>
                      <a:pt x="35" y="121"/>
                    </a:lnTo>
                    <a:lnTo>
                      <a:pt x="36" y="118"/>
                    </a:lnTo>
                    <a:lnTo>
                      <a:pt x="36" y="116"/>
                    </a:lnTo>
                    <a:lnTo>
                      <a:pt x="36" y="114"/>
                    </a:lnTo>
                    <a:lnTo>
                      <a:pt x="36" y="111"/>
                    </a:lnTo>
                    <a:lnTo>
                      <a:pt x="37" y="109"/>
                    </a:lnTo>
                    <a:lnTo>
                      <a:pt x="37" y="107"/>
                    </a:lnTo>
                    <a:lnTo>
                      <a:pt x="38" y="104"/>
                    </a:lnTo>
                    <a:lnTo>
                      <a:pt x="38" y="101"/>
                    </a:lnTo>
                    <a:lnTo>
                      <a:pt x="39" y="99"/>
                    </a:lnTo>
                    <a:lnTo>
                      <a:pt x="40" y="97"/>
                    </a:lnTo>
                    <a:lnTo>
                      <a:pt x="41" y="94"/>
                    </a:lnTo>
                    <a:lnTo>
                      <a:pt x="41" y="91"/>
                    </a:lnTo>
                    <a:lnTo>
                      <a:pt x="42" y="89"/>
                    </a:lnTo>
                    <a:lnTo>
                      <a:pt x="43" y="87"/>
                    </a:lnTo>
                    <a:lnTo>
                      <a:pt x="44" y="85"/>
                    </a:lnTo>
                    <a:lnTo>
                      <a:pt x="45" y="82"/>
                    </a:lnTo>
                    <a:lnTo>
                      <a:pt x="45" y="80"/>
                    </a:lnTo>
                    <a:lnTo>
                      <a:pt x="46" y="77"/>
                    </a:lnTo>
                    <a:lnTo>
                      <a:pt x="48" y="75"/>
                    </a:lnTo>
                    <a:lnTo>
                      <a:pt x="49" y="73"/>
                    </a:lnTo>
                    <a:lnTo>
                      <a:pt x="50" y="71"/>
                    </a:lnTo>
                    <a:lnTo>
                      <a:pt x="51" y="69"/>
                    </a:lnTo>
                    <a:lnTo>
                      <a:pt x="53" y="67"/>
                    </a:lnTo>
                    <a:lnTo>
                      <a:pt x="54" y="64"/>
                    </a:lnTo>
                    <a:lnTo>
                      <a:pt x="55" y="63"/>
                    </a:lnTo>
                    <a:lnTo>
                      <a:pt x="56" y="61"/>
                    </a:lnTo>
                    <a:lnTo>
                      <a:pt x="57" y="59"/>
                    </a:lnTo>
                    <a:lnTo>
                      <a:pt x="59" y="57"/>
                    </a:lnTo>
                    <a:lnTo>
                      <a:pt x="60" y="56"/>
                    </a:lnTo>
                    <a:lnTo>
                      <a:pt x="62" y="54"/>
                    </a:lnTo>
                    <a:lnTo>
                      <a:pt x="64" y="52"/>
                    </a:lnTo>
                    <a:lnTo>
                      <a:pt x="65" y="50"/>
                    </a:lnTo>
                    <a:lnTo>
                      <a:pt x="66" y="49"/>
                    </a:lnTo>
                    <a:lnTo>
                      <a:pt x="69" y="47"/>
                    </a:lnTo>
                    <a:lnTo>
                      <a:pt x="71" y="45"/>
                    </a:lnTo>
                    <a:lnTo>
                      <a:pt x="73" y="43"/>
                    </a:lnTo>
                    <a:lnTo>
                      <a:pt x="76" y="41"/>
                    </a:lnTo>
                    <a:lnTo>
                      <a:pt x="77" y="38"/>
                    </a:lnTo>
                    <a:lnTo>
                      <a:pt x="80" y="36"/>
                    </a:lnTo>
                    <a:lnTo>
                      <a:pt x="82" y="34"/>
                    </a:lnTo>
                    <a:lnTo>
                      <a:pt x="85" y="32"/>
                    </a:lnTo>
                    <a:lnTo>
                      <a:pt x="87" y="30"/>
                    </a:lnTo>
                    <a:lnTo>
                      <a:pt x="89" y="28"/>
                    </a:lnTo>
                    <a:lnTo>
                      <a:pt x="92" y="25"/>
                    </a:lnTo>
                    <a:lnTo>
                      <a:pt x="95" y="23"/>
                    </a:lnTo>
                    <a:lnTo>
                      <a:pt x="97" y="20"/>
                    </a:lnTo>
                    <a:lnTo>
                      <a:pt x="99" y="19"/>
                    </a:lnTo>
                    <a:lnTo>
                      <a:pt x="101" y="17"/>
                    </a:lnTo>
                    <a:lnTo>
                      <a:pt x="104" y="15"/>
                    </a:lnTo>
                    <a:lnTo>
                      <a:pt x="106" y="12"/>
                    </a:lnTo>
                    <a:lnTo>
                      <a:pt x="108" y="10"/>
                    </a:lnTo>
                    <a:lnTo>
                      <a:pt x="109" y="10"/>
                    </a:lnTo>
                    <a:lnTo>
                      <a:pt x="111" y="7"/>
                    </a:lnTo>
                    <a:lnTo>
                      <a:pt x="113" y="6"/>
                    </a:lnTo>
                    <a:lnTo>
                      <a:pt x="115" y="4"/>
                    </a:lnTo>
                    <a:lnTo>
                      <a:pt x="116" y="3"/>
                    </a:lnTo>
                    <a:lnTo>
                      <a:pt x="118" y="2"/>
                    </a:lnTo>
                    <a:lnTo>
                      <a:pt x="119" y="2"/>
                    </a:lnTo>
                    <a:lnTo>
                      <a:pt x="120" y="1"/>
                    </a:lnTo>
                    <a:lnTo>
                      <a:pt x="120" y="0"/>
                    </a:lnTo>
                    <a:lnTo>
                      <a:pt x="121" y="0"/>
                    </a:lnTo>
                  </a:path>
                </a:pathLst>
              </a:custGeom>
              <a:solidFill>
                <a:srgbClr val="BAA891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96" name="Freeform 284"/>
              <p:cNvSpPr>
                <a:spLocks/>
              </p:cNvSpPr>
              <p:nvPr/>
            </p:nvSpPr>
            <p:spPr bwMode="auto">
              <a:xfrm>
                <a:off x="3103" y="1571"/>
                <a:ext cx="153" cy="394"/>
              </a:xfrm>
              <a:custGeom>
                <a:avLst/>
                <a:gdLst>
                  <a:gd name="T0" fmla="*/ 114 w 118"/>
                  <a:gd name="T1" fmla="*/ 1 h 236"/>
                  <a:gd name="T2" fmla="*/ 104 w 118"/>
                  <a:gd name="T3" fmla="*/ 3 h 236"/>
                  <a:gd name="T4" fmla="*/ 92 w 118"/>
                  <a:gd name="T5" fmla="*/ 7 h 236"/>
                  <a:gd name="T6" fmla="*/ 78 w 118"/>
                  <a:gd name="T7" fmla="*/ 12 h 236"/>
                  <a:gd name="T8" fmla="*/ 62 w 118"/>
                  <a:gd name="T9" fmla="*/ 18 h 236"/>
                  <a:gd name="T10" fmla="*/ 48 w 118"/>
                  <a:gd name="T11" fmla="*/ 24 h 236"/>
                  <a:gd name="T12" fmla="*/ 36 w 118"/>
                  <a:gd name="T13" fmla="*/ 30 h 236"/>
                  <a:gd name="T14" fmla="*/ 30 w 118"/>
                  <a:gd name="T15" fmla="*/ 34 h 236"/>
                  <a:gd name="T16" fmla="*/ 26 w 118"/>
                  <a:gd name="T17" fmla="*/ 39 h 236"/>
                  <a:gd name="T18" fmla="*/ 24 w 118"/>
                  <a:gd name="T19" fmla="*/ 44 h 236"/>
                  <a:gd name="T20" fmla="*/ 24 w 118"/>
                  <a:gd name="T21" fmla="*/ 50 h 236"/>
                  <a:gd name="T22" fmla="*/ 23 w 118"/>
                  <a:gd name="T23" fmla="*/ 56 h 236"/>
                  <a:gd name="T24" fmla="*/ 23 w 118"/>
                  <a:gd name="T25" fmla="*/ 62 h 236"/>
                  <a:gd name="T26" fmla="*/ 22 w 118"/>
                  <a:gd name="T27" fmla="*/ 68 h 236"/>
                  <a:gd name="T28" fmla="*/ 21 w 118"/>
                  <a:gd name="T29" fmla="*/ 74 h 236"/>
                  <a:gd name="T30" fmla="*/ 18 w 118"/>
                  <a:gd name="T31" fmla="*/ 79 h 236"/>
                  <a:gd name="T32" fmla="*/ 15 w 118"/>
                  <a:gd name="T33" fmla="*/ 84 h 236"/>
                  <a:gd name="T34" fmla="*/ 12 w 118"/>
                  <a:gd name="T35" fmla="*/ 90 h 236"/>
                  <a:gd name="T36" fmla="*/ 9 w 118"/>
                  <a:gd name="T37" fmla="*/ 94 h 236"/>
                  <a:gd name="T38" fmla="*/ 5 w 118"/>
                  <a:gd name="T39" fmla="*/ 97 h 236"/>
                  <a:gd name="T40" fmla="*/ 2 w 118"/>
                  <a:gd name="T41" fmla="*/ 103 h 236"/>
                  <a:gd name="T42" fmla="*/ 0 w 118"/>
                  <a:gd name="T43" fmla="*/ 107 h 236"/>
                  <a:gd name="T44" fmla="*/ 0 w 118"/>
                  <a:gd name="T45" fmla="*/ 113 h 236"/>
                  <a:gd name="T46" fmla="*/ 0 w 118"/>
                  <a:gd name="T47" fmla="*/ 120 h 236"/>
                  <a:gd name="T48" fmla="*/ 1 w 118"/>
                  <a:gd name="T49" fmla="*/ 127 h 236"/>
                  <a:gd name="T50" fmla="*/ 1 w 118"/>
                  <a:gd name="T51" fmla="*/ 134 h 236"/>
                  <a:gd name="T52" fmla="*/ 1 w 118"/>
                  <a:gd name="T53" fmla="*/ 140 h 236"/>
                  <a:gd name="T54" fmla="*/ 2 w 118"/>
                  <a:gd name="T55" fmla="*/ 148 h 236"/>
                  <a:gd name="T56" fmla="*/ 4 w 118"/>
                  <a:gd name="T57" fmla="*/ 154 h 236"/>
                  <a:gd name="T58" fmla="*/ 7 w 118"/>
                  <a:gd name="T59" fmla="*/ 162 h 236"/>
                  <a:gd name="T60" fmla="*/ 12 w 118"/>
                  <a:gd name="T61" fmla="*/ 169 h 236"/>
                  <a:gd name="T62" fmla="*/ 19 w 118"/>
                  <a:gd name="T63" fmla="*/ 178 h 236"/>
                  <a:gd name="T64" fmla="*/ 26 w 118"/>
                  <a:gd name="T65" fmla="*/ 186 h 236"/>
                  <a:gd name="T66" fmla="*/ 31 w 118"/>
                  <a:gd name="T67" fmla="*/ 196 h 236"/>
                  <a:gd name="T68" fmla="*/ 34 w 118"/>
                  <a:gd name="T69" fmla="*/ 205 h 236"/>
                  <a:gd name="T70" fmla="*/ 35 w 118"/>
                  <a:gd name="T71" fmla="*/ 214 h 236"/>
                  <a:gd name="T72" fmla="*/ 35 w 118"/>
                  <a:gd name="T73" fmla="*/ 223 h 236"/>
                  <a:gd name="T74" fmla="*/ 35 w 118"/>
                  <a:gd name="T75" fmla="*/ 229 h 236"/>
                  <a:gd name="T76" fmla="*/ 34 w 118"/>
                  <a:gd name="T77" fmla="*/ 233 h 236"/>
                  <a:gd name="T78" fmla="*/ 36 w 118"/>
                  <a:gd name="T79" fmla="*/ 231 h 236"/>
                  <a:gd name="T80" fmla="*/ 39 w 118"/>
                  <a:gd name="T81" fmla="*/ 227 h 236"/>
                  <a:gd name="T82" fmla="*/ 42 w 118"/>
                  <a:gd name="T83" fmla="*/ 223 h 236"/>
                  <a:gd name="T84" fmla="*/ 45 w 118"/>
                  <a:gd name="T85" fmla="*/ 217 h 236"/>
                  <a:gd name="T86" fmla="*/ 47 w 118"/>
                  <a:gd name="T87" fmla="*/ 209 h 236"/>
                  <a:gd name="T88" fmla="*/ 49 w 118"/>
                  <a:gd name="T89" fmla="*/ 200 h 236"/>
                  <a:gd name="T90" fmla="*/ 49 w 118"/>
                  <a:gd name="T91" fmla="*/ 191 h 236"/>
                  <a:gd name="T92" fmla="*/ 48 w 118"/>
                  <a:gd name="T93" fmla="*/ 182 h 236"/>
                  <a:gd name="T94" fmla="*/ 46 w 118"/>
                  <a:gd name="T95" fmla="*/ 172 h 236"/>
                  <a:gd name="T96" fmla="*/ 44 w 118"/>
                  <a:gd name="T97" fmla="*/ 163 h 236"/>
                  <a:gd name="T98" fmla="*/ 40 w 118"/>
                  <a:gd name="T99" fmla="*/ 154 h 236"/>
                  <a:gd name="T100" fmla="*/ 37 w 118"/>
                  <a:gd name="T101" fmla="*/ 145 h 236"/>
                  <a:gd name="T102" fmla="*/ 35 w 118"/>
                  <a:gd name="T103" fmla="*/ 136 h 236"/>
                  <a:gd name="T104" fmla="*/ 33 w 118"/>
                  <a:gd name="T105" fmla="*/ 127 h 236"/>
                  <a:gd name="T106" fmla="*/ 32 w 118"/>
                  <a:gd name="T107" fmla="*/ 114 h 236"/>
                  <a:gd name="T108" fmla="*/ 35 w 118"/>
                  <a:gd name="T109" fmla="*/ 94 h 236"/>
                  <a:gd name="T110" fmla="*/ 41 w 118"/>
                  <a:gd name="T111" fmla="*/ 76 h 236"/>
                  <a:gd name="T112" fmla="*/ 51 w 118"/>
                  <a:gd name="T113" fmla="*/ 60 h 236"/>
                  <a:gd name="T114" fmla="*/ 63 w 118"/>
                  <a:gd name="T115" fmla="*/ 44 h 236"/>
                  <a:gd name="T116" fmla="*/ 77 w 118"/>
                  <a:gd name="T117" fmla="*/ 31 h 236"/>
                  <a:gd name="T118" fmla="*/ 91 w 118"/>
                  <a:gd name="T119" fmla="*/ 19 h 236"/>
                  <a:gd name="T120" fmla="*/ 106 w 118"/>
                  <a:gd name="T121" fmla="*/ 7 h 2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18"/>
                  <a:gd name="T184" fmla="*/ 0 h 236"/>
                  <a:gd name="T185" fmla="*/ 118 w 118"/>
                  <a:gd name="T186" fmla="*/ 236 h 2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18" h="236">
                    <a:moveTo>
                      <a:pt x="117" y="0"/>
                    </a:moveTo>
                    <a:lnTo>
                      <a:pt x="116" y="0"/>
                    </a:lnTo>
                    <a:lnTo>
                      <a:pt x="115" y="0"/>
                    </a:lnTo>
                    <a:lnTo>
                      <a:pt x="114" y="1"/>
                    </a:lnTo>
                    <a:lnTo>
                      <a:pt x="112" y="1"/>
                    </a:lnTo>
                    <a:lnTo>
                      <a:pt x="110" y="2"/>
                    </a:lnTo>
                    <a:lnTo>
                      <a:pt x="107" y="2"/>
                    </a:lnTo>
                    <a:lnTo>
                      <a:pt x="104" y="3"/>
                    </a:lnTo>
                    <a:lnTo>
                      <a:pt x="102" y="4"/>
                    </a:lnTo>
                    <a:lnTo>
                      <a:pt x="99" y="5"/>
                    </a:lnTo>
                    <a:lnTo>
                      <a:pt x="95" y="6"/>
                    </a:lnTo>
                    <a:lnTo>
                      <a:pt x="92" y="7"/>
                    </a:lnTo>
                    <a:lnTo>
                      <a:pt x="89" y="8"/>
                    </a:lnTo>
                    <a:lnTo>
                      <a:pt x="85" y="9"/>
                    </a:lnTo>
                    <a:lnTo>
                      <a:pt x="81" y="11"/>
                    </a:lnTo>
                    <a:lnTo>
                      <a:pt x="78" y="12"/>
                    </a:lnTo>
                    <a:lnTo>
                      <a:pt x="73" y="14"/>
                    </a:lnTo>
                    <a:lnTo>
                      <a:pt x="69" y="16"/>
                    </a:lnTo>
                    <a:lnTo>
                      <a:pt x="66" y="17"/>
                    </a:lnTo>
                    <a:lnTo>
                      <a:pt x="62" y="18"/>
                    </a:lnTo>
                    <a:lnTo>
                      <a:pt x="58" y="20"/>
                    </a:lnTo>
                    <a:lnTo>
                      <a:pt x="55" y="21"/>
                    </a:lnTo>
                    <a:lnTo>
                      <a:pt x="51" y="22"/>
                    </a:lnTo>
                    <a:lnTo>
                      <a:pt x="48" y="24"/>
                    </a:lnTo>
                    <a:lnTo>
                      <a:pt x="45" y="25"/>
                    </a:lnTo>
                    <a:lnTo>
                      <a:pt x="42" y="26"/>
                    </a:lnTo>
                    <a:lnTo>
                      <a:pt x="39" y="29"/>
                    </a:lnTo>
                    <a:lnTo>
                      <a:pt x="36" y="30"/>
                    </a:lnTo>
                    <a:lnTo>
                      <a:pt x="35" y="31"/>
                    </a:lnTo>
                    <a:lnTo>
                      <a:pt x="33" y="31"/>
                    </a:lnTo>
                    <a:lnTo>
                      <a:pt x="31" y="33"/>
                    </a:lnTo>
                    <a:lnTo>
                      <a:pt x="30" y="34"/>
                    </a:lnTo>
                    <a:lnTo>
                      <a:pt x="29" y="35"/>
                    </a:lnTo>
                    <a:lnTo>
                      <a:pt x="28" y="37"/>
                    </a:lnTo>
                    <a:lnTo>
                      <a:pt x="27" y="38"/>
                    </a:lnTo>
                    <a:lnTo>
                      <a:pt x="26" y="39"/>
                    </a:lnTo>
                    <a:lnTo>
                      <a:pt x="26" y="40"/>
                    </a:lnTo>
                    <a:lnTo>
                      <a:pt x="25" y="42"/>
                    </a:lnTo>
                    <a:lnTo>
                      <a:pt x="25" y="43"/>
                    </a:lnTo>
                    <a:lnTo>
                      <a:pt x="24" y="44"/>
                    </a:lnTo>
                    <a:lnTo>
                      <a:pt x="24" y="45"/>
                    </a:lnTo>
                    <a:lnTo>
                      <a:pt x="24" y="47"/>
                    </a:lnTo>
                    <a:lnTo>
                      <a:pt x="24" y="48"/>
                    </a:lnTo>
                    <a:lnTo>
                      <a:pt x="24" y="50"/>
                    </a:lnTo>
                    <a:lnTo>
                      <a:pt x="24" y="51"/>
                    </a:lnTo>
                    <a:lnTo>
                      <a:pt x="24" y="53"/>
                    </a:lnTo>
                    <a:lnTo>
                      <a:pt x="24" y="54"/>
                    </a:lnTo>
                    <a:lnTo>
                      <a:pt x="23" y="56"/>
                    </a:lnTo>
                    <a:lnTo>
                      <a:pt x="23" y="57"/>
                    </a:lnTo>
                    <a:lnTo>
                      <a:pt x="23" y="58"/>
                    </a:lnTo>
                    <a:lnTo>
                      <a:pt x="23" y="61"/>
                    </a:lnTo>
                    <a:lnTo>
                      <a:pt x="23" y="62"/>
                    </a:lnTo>
                    <a:lnTo>
                      <a:pt x="23" y="63"/>
                    </a:lnTo>
                    <a:lnTo>
                      <a:pt x="23" y="65"/>
                    </a:lnTo>
                    <a:lnTo>
                      <a:pt x="22" y="66"/>
                    </a:lnTo>
                    <a:lnTo>
                      <a:pt x="22" y="68"/>
                    </a:lnTo>
                    <a:lnTo>
                      <a:pt x="22" y="69"/>
                    </a:lnTo>
                    <a:lnTo>
                      <a:pt x="22" y="70"/>
                    </a:lnTo>
                    <a:lnTo>
                      <a:pt x="21" y="72"/>
                    </a:lnTo>
                    <a:lnTo>
                      <a:pt x="21" y="74"/>
                    </a:lnTo>
                    <a:lnTo>
                      <a:pt x="20" y="75"/>
                    </a:lnTo>
                    <a:lnTo>
                      <a:pt x="20" y="77"/>
                    </a:lnTo>
                    <a:lnTo>
                      <a:pt x="19" y="78"/>
                    </a:lnTo>
                    <a:lnTo>
                      <a:pt x="18" y="79"/>
                    </a:lnTo>
                    <a:lnTo>
                      <a:pt x="18" y="81"/>
                    </a:lnTo>
                    <a:lnTo>
                      <a:pt x="17" y="82"/>
                    </a:lnTo>
                    <a:lnTo>
                      <a:pt x="16" y="83"/>
                    </a:lnTo>
                    <a:lnTo>
                      <a:pt x="15" y="84"/>
                    </a:lnTo>
                    <a:lnTo>
                      <a:pt x="14" y="85"/>
                    </a:lnTo>
                    <a:lnTo>
                      <a:pt x="13" y="86"/>
                    </a:lnTo>
                    <a:lnTo>
                      <a:pt x="13" y="89"/>
                    </a:lnTo>
                    <a:lnTo>
                      <a:pt x="12" y="90"/>
                    </a:lnTo>
                    <a:lnTo>
                      <a:pt x="11" y="91"/>
                    </a:lnTo>
                    <a:lnTo>
                      <a:pt x="10" y="92"/>
                    </a:lnTo>
                    <a:lnTo>
                      <a:pt x="9" y="93"/>
                    </a:lnTo>
                    <a:lnTo>
                      <a:pt x="9" y="94"/>
                    </a:lnTo>
                    <a:lnTo>
                      <a:pt x="8" y="95"/>
                    </a:lnTo>
                    <a:lnTo>
                      <a:pt x="7" y="96"/>
                    </a:lnTo>
                    <a:lnTo>
                      <a:pt x="6" y="96"/>
                    </a:lnTo>
                    <a:lnTo>
                      <a:pt x="5" y="97"/>
                    </a:lnTo>
                    <a:lnTo>
                      <a:pt x="4" y="99"/>
                    </a:lnTo>
                    <a:lnTo>
                      <a:pt x="4" y="100"/>
                    </a:lnTo>
                    <a:lnTo>
                      <a:pt x="3" y="102"/>
                    </a:lnTo>
                    <a:lnTo>
                      <a:pt x="2" y="103"/>
                    </a:lnTo>
                    <a:lnTo>
                      <a:pt x="2" y="104"/>
                    </a:lnTo>
                    <a:lnTo>
                      <a:pt x="1" y="105"/>
                    </a:lnTo>
                    <a:lnTo>
                      <a:pt x="1" y="106"/>
                    </a:lnTo>
                    <a:lnTo>
                      <a:pt x="0" y="107"/>
                    </a:lnTo>
                    <a:lnTo>
                      <a:pt x="0" y="109"/>
                    </a:lnTo>
                    <a:lnTo>
                      <a:pt x="0" y="110"/>
                    </a:lnTo>
                    <a:lnTo>
                      <a:pt x="0" y="111"/>
                    </a:lnTo>
                    <a:lnTo>
                      <a:pt x="0" y="113"/>
                    </a:lnTo>
                    <a:lnTo>
                      <a:pt x="0" y="114"/>
                    </a:lnTo>
                    <a:lnTo>
                      <a:pt x="0" y="117"/>
                    </a:lnTo>
                    <a:lnTo>
                      <a:pt x="0" y="118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0" y="123"/>
                    </a:lnTo>
                    <a:lnTo>
                      <a:pt x="0" y="125"/>
                    </a:lnTo>
                    <a:lnTo>
                      <a:pt x="1" y="127"/>
                    </a:lnTo>
                    <a:lnTo>
                      <a:pt x="1" y="128"/>
                    </a:lnTo>
                    <a:lnTo>
                      <a:pt x="1" y="131"/>
                    </a:lnTo>
                    <a:lnTo>
                      <a:pt x="1" y="134"/>
                    </a:lnTo>
                    <a:lnTo>
                      <a:pt x="1" y="136"/>
                    </a:lnTo>
                    <a:lnTo>
                      <a:pt x="1" y="137"/>
                    </a:lnTo>
                    <a:lnTo>
                      <a:pt x="1" y="139"/>
                    </a:lnTo>
                    <a:lnTo>
                      <a:pt x="1" y="140"/>
                    </a:lnTo>
                    <a:lnTo>
                      <a:pt x="1" y="143"/>
                    </a:lnTo>
                    <a:lnTo>
                      <a:pt x="1" y="144"/>
                    </a:lnTo>
                    <a:lnTo>
                      <a:pt x="2" y="145"/>
                    </a:lnTo>
                    <a:lnTo>
                      <a:pt x="2" y="148"/>
                    </a:lnTo>
                    <a:lnTo>
                      <a:pt x="2" y="149"/>
                    </a:lnTo>
                    <a:lnTo>
                      <a:pt x="3" y="151"/>
                    </a:lnTo>
                    <a:lnTo>
                      <a:pt x="3" y="153"/>
                    </a:lnTo>
                    <a:lnTo>
                      <a:pt x="4" y="154"/>
                    </a:lnTo>
                    <a:lnTo>
                      <a:pt x="4" y="156"/>
                    </a:lnTo>
                    <a:lnTo>
                      <a:pt x="5" y="158"/>
                    </a:lnTo>
                    <a:lnTo>
                      <a:pt x="6" y="159"/>
                    </a:lnTo>
                    <a:lnTo>
                      <a:pt x="7" y="162"/>
                    </a:lnTo>
                    <a:lnTo>
                      <a:pt x="8" y="164"/>
                    </a:lnTo>
                    <a:lnTo>
                      <a:pt x="9" y="165"/>
                    </a:lnTo>
                    <a:lnTo>
                      <a:pt x="11" y="167"/>
                    </a:lnTo>
                    <a:lnTo>
                      <a:pt x="12" y="169"/>
                    </a:lnTo>
                    <a:lnTo>
                      <a:pt x="13" y="171"/>
                    </a:lnTo>
                    <a:lnTo>
                      <a:pt x="15" y="173"/>
                    </a:lnTo>
                    <a:lnTo>
                      <a:pt x="17" y="176"/>
                    </a:lnTo>
                    <a:lnTo>
                      <a:pt x="19" y="178"/>
                    </a:lnTo>
                    <a:lnTo>
                      <a:pt x="21" y="180"/>
                    </a:lnTo>
                    <a:lnTo>
                      <a:pt x="23" y="182"/>
                    </a:lnTo>
                    <a:lnTo>
                      <a:pt x="24" y="184"/>
                    </a:lnTo>
                    <a:lnTo>
                      <a:pt x="26" y="186"/>
                    </a:lnTo>
                    <a:lnTo>
                      <a:pt x="27" y="189"/>
                    </a:lnTo>
                    <a:lnTo>
                      <a:pt x="28" y="191"/>
                    </a:lnTo>
                    <a:lnTo>
                      <a:pt x="30" y="194"/>
                    </a:lnTo>
                    <a:lnTo>
                      <a:pt x="31" y="196"/>
                    </a:lnTo>
                    <a:lnTo>
                      <a:pt x="32" y="198"/>
                    </a:lnTo>
                    <a:lnTo>
                      <a:pt x="32" y="200"/>
                    </a:lnTo>
                    <a:lnTo>
                      <a:pt x="33" y="204"/>
                    </a:lnTo>
                    <a:lnTo>
                      <a:pt x="34" y="205"/>
                    </a:lnTo>
                    <a:lnTo>
                      <a:pt x="34" y="208"/>
                    </a:lnTo>
                    <a:lnTo>
                      <a:pt x="34" y="210"/>
                    </a:lnTo>
                    <a:lnTo>
                      <a:pt x="35" y="212"/>
                    </a:lnTo>
                    <a:lnTo>
                      <a:pt x="35" y="214"/>
                    </a:lnTo>
                    <a:lnTo>
                      <a:pt x="35" y="217"/>
                    </a:lnTo>
                    <a:lnTo>
                      <a:pt x="35" y="218"/>
                    </a:lnTo>
                    <a:lnTo>
                      <a:pt x="35" y="220"/>
                    </a:lnTo>
                    <a:lnTo>
                      <a:pt x="35" y="223"/>
                    </a:lnTo>
                    <a:lnTo>
                      <a:pt x="35" y="225"/>
                    </a:lnTo>
                    <a:lnTo>
                      <a:pt x="35" y="226"/>
                    </a:lnTo>
                    <a:lnTo>
                      <a:pt x="35" y="228"/>
                    </a:lnTo>
                    <a:lnTo>
                      <a:pt x="35" y="229"/>
                    </a:lnTo>
                    <a:lnTo>
                      <a:pt x="34" y="230"/>
                    </a:lnTo>
                    <a:lnTo>
                      <a:pt x="34" y="231"/>
                    </a:lnTo>
                    <a:lnTo>
                      <a:pt x="34" y="232"/>
                    </a:lnTo>
                    <a:lnTo>
                      <a:pt x="34" y="233"/>
                    </a:lnTo>
                    <a:lnTo>
                      <a:pt x="34" y="235"/>
                    </a:lnTo>
                    <a:lnTo>
                      <a:pt x="35" y="233"/>
                    </a:lnTo>
                    <a:lnTo>
                      <a:pt x="35" y="232"/>
                    </a:lnTo>
                    <a:lnTo>
                      <a:pt x="36" y="231"/>
                    </a:lnTo>
                    <a:lnTo>
                      <a:pt x="37" y="230"/>
                    </a:lnTo>
                    <a:lnTo>
                      <a:pt x="37" y="229"/>
                    </a:lnTo>
                    <a:lnTo>
                      <a:pt x="38" y="228"/>
                    </a:lnTo>
                    <a:lnTo>
                      <a:pt x="39" y="227"/>
                    </a:lnTo>
                    <a:lnTo>
                      <a:pt x="40" y="226"/>
                    </a:lnTo>
                    <a:lnTo>
                      <a:pt x="41" y="225"/>
                    </a:lnTo>
                    <a:lnTo>
                      <a:pt x="41" y="224"/>
                    </a:lnTo>
                    <a:lnTo>
                      <a:pt x="42" y="223"/>
                    </a:lnTo>
                    <a:lnTo>
                      <a:pt x="43" y="220"/>
                    </a:lnTo>
                    <a:lnTo>
                      <a:pt x="44" y="219"/>
                    </a:lnTo>
                    <a:lnTo>
                      <a:pt x="45" y="218"/>
                    </a:lnTo>
                    <a:lnTo>
                      <a:pt x="45" y="217"/>
                    </a:lnTo>
                    <a:lnTo>
                      <a:pt x="46" y="214"/>
                    </a:lnTo>
                    <a:lnTo>
                      <a:pt x="46" y="212"/>
                    </a:lnTo>
                    <a:lnTo>
                      <a:pt x="47" y="211"/>
                    </a:lnTo>
                    <a:lnTo>
                      <a:pt x="47" y="209"/>
                    </a:lnTo>
                    <a:lnTo>
                      <a:pt x="48" y="206"/>
                    </a:lnTo>
                    <a:lnTo>
                      <a:pt x="48" y="205"/>
                    </a:lnTo>
                    <a:lnTo>
                      <a:pt x="49" y="203"/>
                    </a:lnTo>
                    <a:lnTo>
                      <a:pt x="49" y="200"/>
                    </a:lnTo>
                    <a:lnTo>
                      <a:pt x="49" y="198"/>
                    </a:lnTo>
                    <a:lnTo>
                      <a:pt x="49" y="196"/>
                    </a:lnTo>
                    <a:lnTo>
                      <a:pt x="49" y="194"/>
                    </a:lnTo>
                    <a:lnTo>
                      <a:pt x="49" y="191"/>
                    </a:lnTo>
                    <a:lnTo>
                      <a:pt x="49" y="189"/>
                    </a:lnTo>
                    <a:lnTo>
                      <a:pt x="49" y="186"/>
                    </a:lnTo>
                    <a:lnTo>
                      <a:pt x="48" y="184"/>
                    </a:lnTo>
                    <a:lnTo>
                      <a:pt x="48" y="182"/>
                    </a:lnTo>
                    <a:lnTo>
                      <a:pt x="48" y="179"/>
                    </a:lnTo>
                    <a:lnTo>
                      <a:pt x="47" y="177"/>
                    </a:lnTo>
                    <a:lnTo>
                      <a:pt x="46" y="174"/>
                    </a:lnTo>
                    <a:lnTo>
                      <a:pt x="46" y="172"/>
                    </a:lnTo>
                    <a:lnTo>
                      <a:pt x="46" y="170"/>
                    </a:lnTo>
                    <a:lnTo>
                      <a:pt x="45" y="168"/>
                    </a:lnTo>
                    <a:lnTo>
                      <a:pt x="44" y="166"/>
                    </a:lnTo>
                    <a:lnTo>
                      <a:pt x="44" y="163"/>
                    </a:lnTo>
                    <a:lnTo>
                      <a:pt x="43" y="160"/>
                    </a:lnTo>
                    <a:lnTo>
                      <a:pt x="42" y="158"/>
                    </a:lnTo>
                    <a:lnTo>
                      <a:pt x="41" y="156"/>
                    </a:lnTo>
                    <a:lnTo>
                      <a:pt x="40" y="154"/>
                    </a:lnTo>
                    <a:lnTo>
                      <a:pt x="39" y="152"/>
                    </a:lnTo>
                    <a:lnTo>
                      <a:pt x="38" y="150"/>
                    </a:lnTo>
                    <a:lnTo>
                      <a:pt x="37" y="148"/>
                    </a:lnTo>
                    <a:lnTo>
                      <a:pt x="37" y="145"/>
                    </a:lnTo>
                    <a:lnTo>
                      <a:pt x="36" y="143"/>
                    </a:lnTo>
                    <a:lnTo>
                      <a:pt x="35" y="141"/>
                    </a:lnTo>
                    <a:lnTo>
                      <a:pt x="35" y="138"/>
                    </a:lnTo>
                    <a:lnTo>
                      <a:pt x="35" y="136"/>
                    </a:lnTo>
                    <a:lnTo>
                      <a:pt x="34" y="134"/>
                    </a:lnTo>
                    <a:lnTo>
                      <a:pt x="34" y="131"/>
                    </a:lnTo>
                    <a:lnTo>
                      <a:pt x="33" y="130"/>
                    </a:lnTo>
                    <a:lnTo>
                      <a:pt x="33" y="127"/>
                    </a:lnTo>
                    <a:lnTo>
                      <a:pt x="32" y="125"/>
                    </a:lnTo>
                    <a:lnTo>
                      <a:pt x="32" y="123"/>
                    </a:lnTo>
                    <a:lnTo>
                      <a:pt x="32" y="121"/>
                    </a:lnTo>
                    <a:lnTo>
                      <a:pt x="32" y="114"/>
                    </a:lnTo>
                    <a:lnTo>
                      <a:pt x="32" y="109"/>
                    </a:lnTo>
                    <a:lnTo>
                      <a:pt x="33" y="105"/>
                    </a:lnTo>
                    <a:lnTo>
                      <a:pt x="34" y="99"/>
                    </a:lnTo>
                    <a:lnTo>
                      <a:pt x="35" y="94"/>
                    </a:lnTo>
                    <a:lnTo>
                      <a:pt x="35" y="90"/>
                    </a:lnTo>
                    <a:lnTo>
                      <a:pt x="37" y="84"/>
                    </a:lnTo>
                    <a:lnTo>
                      <a:pt x="39" y="80"/>
                    </a:lnTo>
                    <a:lnTo>
                      <a:pt x="41" y="76"/>
                    </a:lnTo>
                    <a:lnTo>
                      <a:pt x="43" y="71"/>
                    </a:lnTo>
                    <a:lnTo>
                      <a:pt x="46" y="67"/>
                    </a:lnTo>
                    <a:lnTo>
                      <a:pt x="48" y="63"/>
                    </a:lnTo>
                    <a:lnTo>
                      <a:pt x="51" y="60"/>
                    </a:lnTo>
                    <a:lnTo>
                      <a:pt x="54" y="56"/>
                    </a:lnTo>
                    <a:lnTo>
                      <a:pt x="56" y="52"/>
                    </a:lnTo>
                    <a:lnTo>
                      <a:pt x="59" y="48"/>
                    </a:lnTo>
                    <a:lnTo>
                      <a:pt x="63" y="44"/>
                    </a:lnTo>
                    <a:lnTo>
                      <a:pt x="67" y="40"/>
                    </a:lnTo>
                    <a:lnTo>
                      <a:pt x="69" y="37"/>
                    </a:lnTo>
                    <a:lnTo>
                      <a:pt x="73" y="34"/>
                    </a:lnTo>
                    <a:lnTo>
                      <a:pt x="77" y="31"/>
                    </a:lnTo>
                    <a:lnTo>
                      <a:pt x="80" y="28"/>
                    </a:lnTo>
                    <a:lnTo>
                      <a:pt x="84" y="24"/>
                    </a:lnTo>
                    <a:lnTo>
                      <a:pt x="88" y="21"/>
                    </a:lnTo>
                    <a:lnTo>
                      <a:pt x="91" y="19"/>
                    </a:lnTo>
                    <a:lnTo>
                      <a:pt x="95" y="16"/>
                    </a:lnTo>
                    <a:lnTo>
                      <a:pt x="99" y="12"/>
                    </a:lnTo>
                    <a:lnTo>
                      <a:pt x="103" y="10"/>
                    </a:lnTo>
                    <a:lnTo>
                      <a:pt x="106" y="7"/>
                    </a:lnTo>
                    <a:lnTo>
                      <a:pt x="110" y="5"/>
                    </a:lnTo>
                    <a:lnTo>
                      <a:pt x="113" y="2"/>
                    </a:lnTo>
                    <a:lnTo>
                      <a:pt x="117" y="0"/>
                    </a:lnTo>
                  </a:path>
                </a:pathLst>
              </a:custGeom>
              <a:solidFill>
                <a:srgbClr val="B09E87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97" name="Freeform 285"/>
              <p:cNvSpPr>
                <a:spLocks/>
              </p:cNvSpPr>
              <p:nvPr/>
            </p:nvSpPr>
            <p:spPr bwMode="auto">
              <a:xfrm>
                <a:off x="3127" y="2011"/>
                <a:ext cx="80" cy="217"/>
              </a:xfrm>
              <a:custGeom>
                <a:avLst/>
                <a:gdLst>
                  <a:gd name="T0" fmla="*/ 0 w 61"/>
                  <a:gd name="T1" fmla="*/ 16 h 130"/>
                  <a:gd name="T2" fmla="*/ 1 w 61"/>
                  <a:gd name="T3" fmla="*/ 12 h 130"/>
                  <a:gd name="T4" fmla="*/ 3 w 61"/>
                  <a:gd name="T5" fmla="*/ 9 h 130"/>
                  <a:gd name="T6" fmla="*/ 5 w 61"/>
                  <a:gd name="T7" fmla="*/ 6 h 130"/>
                  <a:gd name="T8" fmla="*/ 8 w 61"/>
                  <a:gd name="T9" fmla="*/ 4 h 130"/>
                  <a:gd name="T10" fmla="*/ 10 w 61"/>
                  <a:gd name="T11" fmla="*/ 2 h 130"/>
                  <a:gd name="T12" fmla="*/ 13 w 61"/>
                  <a:gd name="T13" fmla="*/ 1 h 130"/>
                  <a:gd name="T14" fmla="*/ 17 w 61"/>
                  <a:gd name="T15" fmla="*/ 0 h 130"/>
                  <a:gd name="T16" fmla="*/ 20 w 61"/>
                  <a:gd name="T17" fmla="*/ 1 h 130"/>
                  <a:gd name="T18" fmla="*/ 23 w 61"/>
                  <a:gd name="T19" fmla="*/ 1 h 130"/>
                  <a:gd name="T20" fmla="*/ 27 w 61"/>
                  <a:gd name="T21" fmla="*/ 3 h 130"/>
                  <a:gd name="T22" fmla="*/ 30 w 61"/>
                  <a:gd name="T23" fmla="*/ 5 h 130"/>
                  <a:gd name="T24" fmla="*/ 33 w 61"/>
                  <a:gd name="T25" fmla="*/ 8 h 130"/>
                  <a:gd name="T26" fmla="*/ 36 w 61"/>
                  <a:gd name="T27" fmla="*/ 11 h 130"/>
                  <a:gd name="T28" fmla="*/ 40 w 61"/>
                  <a:gd name="T29" fmla="*/ 16 h 130"/>
                  <a:gd name="T30" fmla="*/ 42 w 61"/>
                  <a:gd name="T31" fmla="*/ 20 h 130"/>
                  <a:gd name="T32" fmla="*/ 45 w 61"/>
                  <a:gd name="T33" fmla="*/ 25 h 130"/>
                  <a:gd name="T34" fmla="*/ 49 w 61"/>
                  <a:gd name="T35" fmla="*/ 30 h 130"/>
                  <a:gd name="T36" fmla="*/ 51 w 61"/>
                  <a:gd name="T37" fmla="*/ 36 h 130"/>
                  <a:gd name="T38" fmla="*/ 54 w 61"/>
                  <a:gd name="T39" fmla="*/ 41 h 130"/>
                  <a:gd name="T40" fmla="*/ 56 w 61"/>
                  <a:gd name="T41" fmla="*/ 45 h 130"/>
                  <a:gd name="T42" fmla="*/ 58 w 61"/>
                  <a:gd name="T43" fmla="*/ 49 h 130"/>
                  <a:gd name="T44" fmla="*/ 59 w 61"/>
                  <a:gd name="T45" fmla="*/ 52 h 130"/>
                  <a:gd name="T46" fmla="*/ 59 w 61"/>
                  <a:gd name="T47" fmla="*/ 56 h 130"/>
                  <a:gd name="T48" fmla="*/ 60 w 61"/>
                  <a:gd name="T49" fmla="*/ 60 h 130"/>
                  <a:gd name="T50" fmla="*/ 59 w 61"/>
                  <a:gd name="T51" fmla="*/ 64 h 130"/>
                  <a:gd name="T52" fmla="*/ 59 w 61"/>
                  <a:gd name="T53" fmla="*/ 69 h 130"/>
                  <a:gd name="T54" fmla="*/ 58 w 61"/>
                  <a:gd name="T55" fmla="*/ 75 h 130"/>
                  <a:gd name="T56" fmla="*/ 56 w 61"/>
                  <a:gd name="T57" fmla="*/ 81 h 130"/>
                  <a:gd name="T58" fmla="*/ 54 w 61"/>
                  <a:gd name="T59" fmla="*/ 88 h 130"/>
                  <a:gd name="T60" fmla="*/ 51 w 61"/>
                  <a:gd name="T61" fmla="*/ 94 h 130"/>
                  <a:gd name="T62" fmla="*/ 48 w 61"/>
                  <a:gd name="T63" fmla="*/ 101 h 130"/>
                  <a:gd name="T64" fmla="*/ 45 w 61"/>
                  <a:gd name="T65" fmla="*/ 107 h 130"/>
                  <a:gd name="T66" fmla="*/ 41 w 61"/>
                  <a:gd name="T67" fmla="*/ 113 h 130"/>
                  <a:gd name="T68" fmla="*/ 39 w 61"/>
                  <a:gd name="T69" fmla="*/ 118 h 130"/>
                  <a:gd name="T70" fmla="*/ 36 w 61"/>
                  <a:gd name="T71" fmla="*/ 122 h 130"/>
                  <a:gd name="T72" fmla="*/ 34 w 61"/>
                  <a:gd name="T73" fmla="*/ 126 h 130"/>
                  <a:gd name="T74" fmla="*/ 31 w 61"/>
                  <a:gd name="T75" fmla="*/ 129 h 130"/>
                  <a:gd name="T76" fmla="*/ 32 w 61"/>
                  <a:gd name="T77" fmla="*/ 127 h 130"/>
                  <a:gd name="T78" fmla="*/ 34 w 61"/>
                  <a:gd name="T79" fmla="*/ 123 h 130"/>
                  <a:gd name="T80" fmla="*/ 36 w 61"/>
                  <a:gd name="T81" fmla="*/ 118 h 130"/>
                  <a:gd name="T82" fmla="*/ 39 w 61"/>
                  <a:gd name="T83" fmla="*/ 112 h 130"/>
                  <a:gd name="T84" fmla="*/ 41 w 61"/>
                  <a:gd name="T85" fmla="*/ 104 h 130"/>
                  <a:gd name="T86" fmla="*/ 43 w 61"/>
                  <a:gd name="T87" fmla="*/ 95 h 130"/>
                  <a:gd name="T88" fmla="*/ 45 w 61"/>
                  <a:gd name="T89" fmla="*/ 86 h 130"/>
                  <a:gd name="T90" fmla="*/ 47 w 61"/>
                  <a:gd name="T91" fmla="*/ 77 h 130"/>
                  <a:gd name="T92" fmla="*/ 47 w 61"/>
                  <a:gd name="T93" fmla="*/ 68 h 130"/>
                  <a:gd name="T94" fmla="*/ 47 w 61"/>
                  <a:gd name="T95" fmla="*/ 60 h 130"/>
                  <a:gd name="T96" fmla="*/ 45 w 61"/>
                  <a:gd name="T97" fmla="*/ 51 h 130"/>
                  <a:gd name="T98" fmla="*/ 41 w 61"/>
                  <a:gd name="T99" fmla="*/ 43 h 130"/>
                  <a:gd name="T100" fmla="*/ 37 w 61"/>
                  <a:gd name="T101" fmla="*/ 38 h 130"/>
                  <a:gd name="T102" fmla="*/ 31 w 61"/>
                  <a:gd name="T103" fmla="*/ 33 h 130"/>
                  <a:gd name="T104" fmla="*/ 25 w 61"/>
                  <a:gd name="T105" fmla="*/ 29 h 130"/>
                  <a:gd name="T106" fmla="*/ 19 w 61"/>
                  <a:gd name="T107" fmla="*/ 25 h 130"/>
                  <a:gd name="T108" fmla="*/ 13 w 61"/>
                  <a:gd name="T109" fmla="*/ 22 h 130"/>
                  <a:gd name="T110" fmla="*/ 8 w 61"/>
                  <a:gd name="T111" fmla="*/ 20 h 130"/>
                  <a:gd name="T112" fmla="*/ 3 w 61"/>
                  <a:gd name="T113" fmla="*/ 19 h 130"/>
                  <a:gd name="T114" fmla="*/ 0 w 61"/>
                  <a:gd name="T115" fmla="*/ 18 h 13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"/>
                  <a:gd name="T175" fmla="*/ 0 h 130"/>
                  <a:gd name="T176" fmla="*/ 61 w 61"/>
                  <a:gd name="T177" fmla="*/ 130 h 13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" h="130">
                    <a:moveTo>
                      <a:pt x="0" y="18"/>
                    </a:moveTo>
                    <a:lnTo>
                      <a:pt x="0" y="16"/>
                    </a:lnTo>
                    <a:lnTo>
                      <a:pt x="0" y="15"/>
                    </a:lnTo>
                    <a:lnTo>
                      <a:pt x="0" y="14"/>
                    </a:lnTo>
                    <a:lnTo>
                      <a:pt x="1" y="12"/>
                    </a:lnTo>
                    <a:lnTo>
                      <a:pt x="1" y="11"/>
                    </a:lnTo>
                    <a:lnTo>
                      <a:pt x="2" y="10"/>
                    </a:lnTo>
                    <a:lnTo>
                      <a:pt x="3" y="9"/>
                    </a:lnTo>
                    <a:lnTo>
                      <a:pt x="3" y="8"/>
                    </a:lnTo>
                    <a:lnTo>
                      <a:pt x="4" y="7"/>
                    </a:lnTo>
                    <a:lnTo>
                      <a:pt x="5" y="6"/>
                    </a:lnTo>
                    <a:lnTo>
                      <a:pt x="6" y="5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9" y="3"/>
                    </a:lnTo>
                    <a:lnTo>
                      <a:pt x="10" y="3"/>
                    </a:lnTo>
                    <a:lnTo>
                      <a:pt x="10" y="2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3" y="1"/>
                    </a:lnTo>
                    <a:lnTo>
                      <a:pt x="14" y="1"/>
                    </a:lnTo>
                    <a:lnTo>
                      <a:pt x="16" y="1"/>
                    </a:lnTo>
                    <a:lnTo>
                      <a:pt x="17" y="0"/>
                    </a:lnTo>
                    <a:lnTo>
                      <a:pt x="18" y="0"/>
                    </a:lnTo>
                    <a:lnTo>
                      <a:pt x="19" y="0"/>
                    </a:lnTo>
                    <a:lnTo>
                      <a:pt x="20" y="1"/>
                    </a:lnTo>
                    <a:lnTo>
                      <a:pt x="21" y="1"/>
                    </a:lnTo>
                    <a:lnTo>
                      <a:pt x="22" y="1"/>
                    </a:lnTo>
                    <a:lnTo>
                      <a:pt x="23" y="1"/>
                    </a:lnTo>
                    <a:lnTo>
                      <a:pt x="24" y="2"/>
                    </a:lnTo>
                    <a:lnTo>
                      <a:pt x="25" y="2"/>
                    </a:lnTo>
                    <a:lnTo>
                      <a:pt x="27" y="3"/>
                    </a:lnTo>
                    <a:lnTo>
                      <a:pt x="28" y="4"/>
                    </a:lnTo>
                    <a:lnTo>
                      <a:pt x="29" y="4"/>
                    </a:lnTo>
                    <a:lnTo>
                      <a:pt x="30" y="5"/>
                    </a:lnTo>
                    <a:lnTo>
                      <a:pt x="30" y="6"/>
                    </a:lnTo>
                    <a:lnTo>
                      <a:pt x="31" y="7"/>
                    </a:lnTo>
                    <a:lnTo>
                      <a:pt x="33" y="8"/>
                    </a:lnTo>
                    <a:lnTo>
                      <a:pt x="34" y="9"/>
                    </a:lnTo>
                    <a:lnTo>
                      <a:pt x="35" y="10"/>
                    </a:lnTo>
                    <a:lnTo>
                      <a:pt x="36" y="11"/>
                    </a:lnTo>
                    <a:lnTo>
                      <a:pt x="37" y="12"/>
                    </a:lnTo>
                    <a:lnTo>
                      <a:pt x="38" y="15"/>
                    </a:lnTo>
                    <a:lnTo>
                      <a:pt x="40" y="16"/>
                    </a:lnTo>
                    <a:lnTo>
                      <a:pt x="41" y="19"/>
                    </a:lnTo>
                    <a:lnTo>
                      <a:pt x="42" y="20"/>
                    </a:lnTo>
                    <a:lnTo>
                      <a:pt x="43" y="22"/>
                    </a:lnTo>
                    <a:lnTo>
                      <a:pt x="44" y="23"/>
                    </a:lnTo>
                    <a:lnTo>
                      <a:pt x="45" y="25"/>
                    </a:lnTo>
                    <a:lnTo>
                      <a:pt x="47" y="28"/>
                    </a:lnTo>
                    <a:lnTo>
                      <a:pt x="48" y="29"/>
                    </a:lnTo>
                    <a:lnTo>
                      <a:pt x="49" y="30"/>
                    </a:lnTo>
                    <a:lnTo>
                      <a:pt x="50" y="33"/>
                    </a:lnTo>
                    <a:lnTo>
                      <a:pt x="50" y="35"/>
                    </a:lnTo>
                    <a:lnTo>
                      <a:pt x="51" y="36"/>
                    </a:lnTo>
                    <a:lnTo>
                      <a:pt x="52" y="38"/>
                    </a:lnTo>
                    <a:lnTo>
                      <a:pt x="53" y="39"/>
                    </a:lnTo>
                    <a:lnTo>
                      <a:pt x="54" y="41"/>
                    </a:lnTo>
                    <a:lnTo>
                      <a:pt x="54" y="42"/>
                    </a:lnTo>
                    <a:lnTo>
                      <a:pt x="55" y="43"/>
                    </a:lnTo>
                    <a:lnTo>
                      <a:pt x="56" y="45"/>
                    </a:lnTo>
                    <a:lnTo>
                      <a:pt x="56" y="46"/>
                    </a:lnTo>
                    <a:lnTo>
                      <a:pt x="57" y="48"/>
                    </a:lnTo>
                    <a:lnTo>
                      <a:pt x="58" y="49"/>
                    </a:lnTo>
                    <a:lnTo>
                      <a:pt x="58" y="50"/>
                    </a:lnTo>
                    <a:lnTo>
                      <a:pt x="58" y="51"/>
                    </a:lnTo>
                    <a:lnTo>
                      <a:pt x="59" y="52"/>
                    </a:lnTo>
                    <a:lnTo>
                      <a:pt x="59" y="54"/>
                    </a:lnTo>
                    <a:lnTo>
                      <a:pt x="59" y="56"/>
                    </a:lnTo>
                    <a:lnTo>
                      <a:pt x="60" y="58"/>
                    </a:lnTo>
                    <a:lnTo>
                      <a:pt x="60" y="59"/>
                    </a:lnTo>
                    <a:lnTo>
                      <a:pt x="60" y="60"/>
                    </a:lnTo>
                    <a:lnTo>
                      <a:pt x="60" y="61"/>
                    </a:lnTo>
                    <a:lnTo>
                      <a:pt x="60" y="63"/>
                    </a:lnTo>
                    <a:lnTo>
                      <a:pt x="59" y="64"/>
                    </a:lnTo>
                    <a:lnTo>
                      <a:pt x="59" y="67"/>
                    </a:lnTo>
                    <a:lnTo>
                      <a:pt x="59" y="69"/>
                    </a:lnTo>
                    <a:lnTo>
                      <a:pt x="58" y="70"/>
                    </a:lnTo>
                    <a:lnTo>
                      <a:pt x="58" y="73"/>
                    </a:lnTo>
                    <a:lnTo>
                      <a:pt x="58" y="75"/>
                    </a:lnTo>
                    <a:lnTo>
                      <a:pt x="57" y="77"/>
                    </a:lnTo>
                    <a:lnTo>
                      <a:pt x="57" y="79"/>
                    </a:lnTo>
                    <a:lnTo>
                      <a:pt x="56" y="81"/>
                    </a:lnTo>
                    <a:lnTo>
                      <a:pt x="55" y="83"/>
                    </a:lnTo>
                    <a:lnTo>
                      <a:pt x="54" y="86"/>
                    </a:lnTo>
                    <a:lnTo>
                      <a:pt x="54" y="88"/>
                    </a:lnTo>
                    <a:lnTo>
                      <a:pt x="53" y="90"/>
                    </a:lnTo>
                    <a:lnTo>
                      <a:pt x="52" y="92"/>
                    </a:lnTo>
                    <a:lnTo>
                      <a:pt x="51" y="94"/>
                    </a:lnTo>
                    <a:lnTo>
                      <a:pt x="50" y="96"/>
                    </a:lnTo>
                    <a:lnTo>
                      <a:pt x="49" y="99"/>
                    </a:lnTo>
                    <a:lnTo>
                      <a:pt x="48" y="101"/>
                    </a:lnTo>
                    <a:lnTo>
                      <a:pt x="47" y="103"/>
                    </a:lnTo>
                    <a:lnTo>
                      <a:pt x="46" y="105"/>
                    </a:lnTo>
                    <a:lnTo>
                      <a:pt x="45" y="107"/>
                    </a:lnTo>
                    <a:lnTo>
                      <a:pt x="44" y="109"/>
                    </a:lnTo>
                    <a:lnTo>
                      <a:pt x="43" y="112"/>
                    </a:lnTo>
                    <a:lnTo>
                      <a:pt x="41" y="113"/>
                    </a:lnTo>
                    <a:lnTo>
                      <a:pt x="40" y="115"/>
                    </a:lnTo>
                    <a:lnTo>
                      <a:pt x="40" y="116"/>
                    </a:lnTo>
                    <a:lnTo>
                      <a:pt x="39" y="118"/>
                    </a:lnTo>
                    <a:lnTo>
                      <a:pt x="38" y="119"/>
                    </a:lnTo>
                    <a:lnTo>
                      <a:pt x="37" y="120"/>
                    </a:lnTo>
                    <a:lnTo>
                      <a:pt x="36" y="122"/>
                    </a:lnTo>
                    <a:lnTo>
                      <a:pt x="35" y="123"/>
                    </a:lnTo>
                    <a:lnTo>
                      <a:pt x="35" y="125"/>
                    </a:lnTo>
                    <a:lnTo>
                      <a:pt x="34" y="126"/>
                    </a:lnTo>
                    <a:lnTo>
                      <a:pt x="33" y="127"/>
                    </a:lnTo>
                    <a:lnTo>
                      <a:pt x="32" y="128"/>
                    </a:lnTo>
                    <a:lnTo>
                      <a:pt x="31" y="129"/>
                    </a:lnTo>
                    <a:lnTo>
                      <a:pt x="31" y="128"/>
                    </a:lnTo>
                    <a:lnTo>
                      <a:pt x="32" y="128"/>
                    </a:lnTo>
                    <a:lnTo>
                      <a:pt x="32" y="127"/>
                    </a:lnTo>
                    <a:lnTo>
                      <a:pt x="33" y="126"/>
                    </a:lnTo>
                    <a:lnTo>
                      <a:pt x="33" y="125"/>
                    </a:lnTo>
                    <a:lnTo>
                      <a:pt x="34" y="123"/>
                    </a:lnTo>
                    <a:lnTo>
                      <a:pt x="35" y="121"/>
                    </a:lnTo>
                    <a:lnTo>
                      <a:pt x="35" y="120"/>
                    </a:lnTo>
                    <a:lnTo>
                      <a:pt x="36" y="118"/>
                    </a:lnTo>
                    <a:lnTo>
                      <a:pt x="37" y="116"/>
                    </a:lnTo>
                    <a:lnTo>
                      <a:pt x="38" y="114"/>
                    </a:lnTo>
                    <a:lnTo>
                      <a:pt x="39" y="112"/>
                    </a:lnTo>
                    <a:lnTo>
                      <a:pt x="40" y="108"/>
                    </a:lnTo>
                    <a:lnTo>
                      <a:pt x="40" y="106"/>
                    </a:lnTo>
                    <a:lnTo>
                      <a:pt x="41" y="104"/>
                    </a:lnTo>
                    <a:lnTo>
                      <a:pt x="41" y="101"/>
                    </a:lnTo>
                    <a:lnTo>
                      <a:pt x="42" y="98"/>
                    </a:lnTo>
                    <a:lnTo>
                      <a:pt x="43" y="95"/>
                    </a:lnTo>
                    <a:lnTo>
                      <a:pt x="44" y="92"/>
                    </a:lnTo>
                    <a:lnTo>
                      <a:pt x="45" y="89"/>
                    </a:lnTo>
                    <a:lnTo>
                      <a:pt x="45" y="86"/>
                    </a:lnTo>
                    <a:lnTo>
                      <a:pt x="46" y="83"/>
                    </a:lnTo>
                    <a:lnTo>
                      <a:pt x="46" y="80"/>
                    </a:lnTo>
                    <a:lnTo>
                      <a:pt x="47" y="77"/>
                    </a:lnTo>
                    <a:lnTo>
                      <a:pt x="47" y="74"/>
                    </a:lnTo>
                    <a:lnTo>
                      <a:pt x="47" y="70"/>
                    </a:lnTo>
                    <a:lnTo>
                      <a:pt x="47" y="68"/>
                    </a:lnTo>
                    <a:lnTo>
                      <a:pt x="47" y="65"/>
                    </a:lnTo>
                    <a:lnTo>
                      <a:pt x="47" y="62"/>
                    </a:lnTo>
                    <a:lnTo>
                      <a:pt x="47" y="60"/>
                    </a:lnTo>
                    <a:lnTo>
                      <a:pt x="46" y="56"/>
                    </a:lnTo>
                    <a:lnTo>
                      <a:pt x="46" y="54"/>
                    </a:lnTo>
                    <a:lnTo>
                      <a:pt x="45" y="51"/>
                    </a:lnTo>
                    <a:lnTo>
                      <a:pt x="44" y="49"/>
                    </a:lnTo>
                    <a:lnTo>
                      <a:pt x="42" y="47"/>
                    </a:lnTo>
                    <a:lnTo>
                      <a:pt x="41" y="43"/>
                    </a:lnTo>
                    <a:lnTo>
                      <a:pt x="40" y="42"/>
                    </a:lnTo>
                    <a:lnTo>
                      <a:pt x="39" y="41"/>
                    </a:lnTo>
                    <a:lnTo>
                      <a:pt x="37" y="38"/>
                    </a:lnTo>
                    <a:lnTo>
                      <a:pt x="35" y="36"/>
                    </a:lnTo>
                    <a:lnTo>
                      <a:pt x="33" y="35"/>
                    </a:lnTo>
                    <a:lnTo>
                      <a:pt x="31" y="33"/>
                    </a:lnTo>
                    <a:lnTo>
                      <a:pt x="29" y="32"/>
                    </a:lnTo>
                    <a:lnTo>
                      <a:pt x="27" y="29"/>
                    </a:lnTo>
                    <a:lnTo>
                      <a:pt x="25" y="29"/>
                    </a:lnTo>
                    <a:lnTo>
                      <a:pt x="23" y="28"/>
                    </a:lnTo>
                    <a:lnTo>
                      <a:pt x="20" y="27"/>
                    </a:lnTo>
                    <a:lnTo>
                      <a:pt x="19" y="25"/>
                    </a:lnTo>
                    <a:lnTo>
                      <a:pt x="17" y="24"/>
                    </a:lnTo>
                    <a:lnTo>
                      <a:pt x="15" y="23"/>
                    </a:lnTo>
                    <a:lnTo>
                      <a:pt x="13" y="22"/>
                    </a:lnTo>
                    <a:lnTo>
                      <a:pt x="11" y="21"/>
                    </a:lnTo>
                    <a:lnTo>
                      <a:pt x="10" y="21"/>
                    </a:lnTo>
                    <a:lnTo>
                      <a:pt x="8" y="20"/>
                    </a:lnTo>
                    <a:lnTo>
                      <a:pt x="6" y="20"/>
                    </a:lnTo>
                    <a:lnTo>
                      <a:pt x="5" y="19"/>
                    </a:lnTo>
                    <a:lnTo>
                      <a:pt x="3" y="19"/>
                    </a:lnTo>
                    <a:lnTo>
                      <a:pt x="2" y="19"/>
                    </a:lnTo>
                    <a:lnTo>
                      <a:pt x="1" y="18"/>
                    </a:lnTo>
                    <a:lnTo>
                      <a:pt x="0" y="18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98" name="Freeform 286"/>
              <p:cNvSpPr>
                <a:spLocks/>
              </p:cNvSpPr>
              <p:nvPr/>
            </p:nvSpPr>
            <p:spPr bwMode="auto">
              <a:xfrm>
                <a:off x="3207" y="2444"/>
                <a:ext cx="23" cy="28"/>
              </a:xfrm>
              <a:custGeom>
                <a:avLst/>
                <a:gdLst>
                  <a:gd name="T0" fmla="*/ 9 w 17"/>
                  <a:gd name="T1" fmla="*/ 16 h 17"/>
                  <a:gd name="T2" fmla="*/ 11 w 17"/>
                  <a:gd name="T3" fmla="*/ 16 h 17"/>
                  <a:gd name="T4" fmla="*/ 13 w 17"/>
                  <a:gd name="T5" fmla="*/ 16 h 17"/>
                  <a:gd name="T6" fmla="*/ 13 w 17"/>
                  <a:gd name="T7" fmla="*/ 14 h 17"/>
                  <a:gd name="T8" fmla="*/ 16 w 17"/>
                  <a:gd name="T9" fmla="*/ 14 h 17"/>
                  <a:gd name="T10" fmla="*/ 16 w 17"/>
                  <a:gd name="T11" fmla="*/ 12 h 17"/>
                  <a:gd name="T12" fmla="*/ 16 w 17"/>
                  <a:gd name="T13" fmla="*/ 9 h 17"/>
                  <a:gd name="T14" fmla="*/ 16 w 17"/>
                  <a:gd name="T15" fmla="*/ 7 h 17"/>
                  <a:gd name="T16" fmla="*/ 16 w 17"/>
                  <a:gd name="T17" fmla="*/ 4 h 17"/>
                  <a:gd name="T18" fmla="*/ 13 w 17"/>
                  <a:gd name="T19" fmla="*/ 4 h 17"/>
                  <a:gd name="T20" fmla="*/ 13 w 17"/>
                  <a:gd name="T21" fmla="*/ 2 h 17"/>
                  <a:gd name="T22" fmla="*/ 11 w 17"/>
                  <a:gd name="T23" fmla="*/ 2 h 17"/>
                  <a:gd name="T24" fmla="*/ 11 w 17"/>
                  <a:gd name="T25" fmla="*/ 0 h 17"/>
                  <a:gd name="T26" fmla="*/ 9 w 17"/>
                  <a:gd name="T27" fmla="*/ 0 h 17"/>
                  <a:gd name="T28" fmla="*/ 6 w 17"/>
                  <a:gd name="T29" fmla="*/ 0 h 17"/>
                  <a:gd name="T30" fmla="*/ 4 w 17"/>
                  <a:gd name="T31" fmla="*/ 0 h 17"/>
                  <a:gd name="T32" fmla="*/ 4 w 17"/>
                  <a:gd name="T33" fmla="*/ 2 h 17"/>
                  <a:gd name="T34" fmla="*/ 2 w 17"/>
                  <a:gd name="T35" fmla="*/ 2 h 17"/>
                  <a:gd name="T36" fmla="*/ 2 w 17"/>
                  <a:gd name="T37" fmla="*/ 4 h 17"/>
                  <a:gd name="T38" fmla="*/ 0 w 17"/>
                  <a:gd name="T39" fmla="*/ 4 h 17"/>
                  <a:gd name="T40" fmla="*/ 0 w 17"/>
                  <a:gd name="T41" fmla="*/ 7 h 17"/>
                  <a:gd name="T42" fmla="*/ 0 w 17"/>
                  <a:gd name="T43" fmla="*/ 9 h 17"/>
                  <a:gd name="T44" fmla="*/ 0 w 17"/>
                  <a:gd name="T45" fmla="*/ 12 h 17"/>
                  <a:gd name="T46" fmla="*/ 0 w 17"/>
                  <a:gd name="T47" fmla="*/ 14 h 17"/>
                  <a:gd name="T48" fmla="*/ 2 w 17"/>
                  <a:gd name="T49" fmla="*/ 14 h 17"/>
                  <a:gd name="T50" fmla="*/ 2 w 17"/>
                  <a:gd name="T51" fmla="*/ 16 h 17"/>
                  <a:gd name="T52" fmla="*/ 4 w 17"/>
                  <a:gd name="T53" fmla="*/ 16 h 17"/>
                  <a:gd name="T54" fmla="*/ 6 w 17"/>
                  <a:gd name="T55" fmla="*/ 16 h 17"/>
                  <a:gd name="T56" fmla="*/ 9 w 17"/>
                  <a:gd name="T57" fmla="*/ 16 h 1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"/>
                  <a:gd name="T88" fmla="*/ 0 h 17"/>
                  <a:gd name="T89" fmla="*/ 17 w 17"/>
                  <a:gd name="T90" fmla="*/ 17 h 1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" h="17">
                    <a:moveTo>
                      <a:pt x="9" y="16"/>
                    </a:moveTo>
                    <a:lnTo>
                      <a:pt x="11" y="16"/>
                    </a:lnTo>
                    <a:lnTo>
                      <a:pt x="13" y="16"/>
                    </a:lnTo>
                    <a:lnTo>
                      <a:pt x="13" y="14"/>
                    </a:lnTo>
                    <a:lnTo>
                      <a:pt x="16" y="14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4"/>
                    </a:lnTo>
                    <a:lnTo>
                      <a:pt x="2" y="14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6" y="16"/>
                    </a:lnTo>
                    <a:lnTo>
                      <a:pt x="9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99" name="Freeform 287"/>
              <p:cNvSpPr>
                <a:spLocks/>
              </p:cNvSpPr>
              <p:nvPr/>
            </p:nvSpPr>
            <p:spPr bwMode="auto">
              <a:xfrm>
                <a:off x="3220" y="2466"/>
                <a:ext cx="22" cy="28"/>
              </a:xfrm>
              <a:custGeom>
                <a:avLst/>
                <a:gdLst>
                  <a:gd name="T0" fmla="*/ 8 w 17"/>
                  <a:gd name="T1" fmla="*/ 16 h 17"/>
                  <a:gd name="T2" fmla="*/ 12 w 17"/>
                  <a:gd name="T3" fmla="*/ 16 h 17"/>
                  <a:gd name="T4" fmla="*/ 12 w 17"/>
                  <a:gd name="T5" fmla="*/ 12 h 17"/>
                  <a:gd name="T6" fmla="*/ 16 w 17"/>
                  <a:gd name="T7" fmla="*/ 12 h 17"/>
                  <a:gd name="T8" fmla="*/ 16 w 17"/>
                  <a:gd name="T9" fmla="*/ 9 h 17"/>
                  <a:gd name="T10" fmla="*/ 16 w 17"/>
                  <a:gd name="T11" fmla="*/ 6 h 17"/>
                  <a:gd name="T12" fmla="*/ 16 w 17"/>
                  <a:gd name="T13" fmla="*/ 3 h 17"/>
                  <a:gd name="T14" fmla="*/ 12 w 17"/>
                  <a:gd name="T15" fmla="*/ 3 h 17"/>
                  <a:gd name="T16" fmla="*/ 12 w 17"/>
                  <a:gd name="T17" fmla="*/ 0 h 17"/>
                  <a:gd name="T18" fmla="*/ 8 w 17"/>
                  <a:gd name="T19" fmla="*/ 0 h 17"/>
                  <a:gd name="T20" fmla="*/ 4 w 17"/>
                  <a:gd name="T21" fmla="*/ 0 h 17"/>
                  <a:gd name="T22" fmla="*/ 4 w 17"/>
                  <a:gd name="T23" fmla="*/ 3 h 17"/>
                  <a:gd name="T24" fmla="*/ 0 w 17"/>
                  <a:gd name="T25" fmla="*/ 3 h 17"/>
                  <a:gd name="T26" fmla="*/ 0 w 17"/>
                  <a:gd name="T27" fmla="*/ 6 h 17"/>
                  <a:gd name="T28" fmla="*/ 0 w 17"/>
                  <a:gd name="T29" fmla="*/ 9 h 17"/>
                  <a:gd name="T30" fmla="*/ 0 w 17"/>
                  <a:gd name="T31" fmla="*/ 12 h 17"/>
                  <a:gd name="T32" fmla="*/ 4 w 17"/>
                  <a:gd name="T33" fmla="*/ 12 h 17"/>
                  <a:gd name="T34" fmla="*/ 4 w 17"/>
                  <a:gd name="T35" fmla="*/ 16 h 17"/>
                  <a:gd name="T36" fmla="*/ 8 w 17"/>
                  <a:gd name="T37" fmla="*/ 16 h 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"/>
                  <a:gd name="T58" fmla="*/ 0 h 17"/>
                  <a:gd name="T59" fmla="*/ 17 w 17"/>
                  <a:gd name="T60" fmla="*/ 17 h 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" h="17">
                    <a:moveTo>
                      <a:pt x="8" y="16"/>
                    </a:moveTo>
                    <a:lnTo>
                      <a:pt x="12" y="16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00" name="Freeform 288"/>
              <p:cNvSpPr>
                <a:spLocks/>
              </p:cNvSpPr>
              <p:nvPr/>
            </p:nvSpPr>
            <p:spPr bwMode="auto">
              <a:xfrm>
                <a:off x="3203" y="2470"/>
                <a:ext cx="22" cy="29"/>
              </a:xfrm>
              <a:custGeom>
                <a:avLst/>
                <a:gdLst>
                  <a:gd name="T0" fmla="*/ 7 w 17"/>
                  <a:gd name="T1" fmla="*/ 16 h 17"/>
                  <a:gd name="T2" fmla="*/ 9 w 17"/>
                  <a:gd name="T3" fmla="*/ 16 h 17"/>
                  <a:gd name="T4" fmla="*/ 11 w 17"/>
                  <a:gd name="T5" fmla="*/ 16 h 17"/>
                  <a:gd name="T6" fmla="*/ 13 w 17"/>
                  <a:gd name="T7" fmla="*/ 13 h 17"/>
                  <a:gd name="T8" fmla="*/ 13 w 17"/>
                  <a:gd name="T9" fmla="*/ 11 h 17"/>
                  <a:gd name="T10" fmla="*/ 16 w 17"/>
                  <a:gd name="T11" fmla="*/ 11 h 17"/>
                  <a:gd name="T12" fmla="*/ 16 w 17"/>
                  <a:gd name="T13" fmla="*/ 9 h 17"/>
                  <a:gd name="T14" fmla="*/ 16 w 17"/>
                  <a:gd name="T15" fmla="*/ 7 h 17"/>
                  <a:gd name="T16" fmla="*/ 16 w 17"/>
                  <a:gd name="T17" fmla="*/ 6 h 17"/>
                  <a:gd name="T18" fmla="*/ 16 w 17"/>
                  <a:gd name="T19" fmla="*/ 4 h 17"/>
                  <a:gd name="T20" fmla="*/ 13 w 17"/>
                  <a:gd name="T21" fmla="*/ 4 h 17"/>
                  <a:gd name="T22" fmla="*/ 13 w 17"/>
                  <a:gd name="T23" fmla="*/ 2 h 17"/>
                  <a:gd name="T24" fmla="*/ 11 w 17"/>
                  <a:gd name="T25" fmla="*/ 2 h 17"/>
                  <a:gd name="T26" fmla="*/ 11 w 17"/>
                  <a:gd name="T27" fmla="*/ 0 h 17"/>
                  <a:gd name="T28" fmla="*/ 9 w 17"/>
                  <a:gd name="T29" fmla="*/ 0 h 17"/>
                  <a:gd name="T30" fmla="*/ 7 w 17"/>
                  <a:gd name="T31" fmla="*/ 0 h 17"/>
                  <a:gd name="T32" fmla="*/ 5 w 17"/>
                  <a:gd name="T33" fmla="*/ 0 h 17"/>
                  <a:gd name="T34" fmla="*/ 3 w 17"/>
                  <a:gd name="T35" fmla="*/ 0 h 17"/>
                  <a:gd name="T36" fmla="*/ 3 w 17"/>
                  <a:gd name="T37" fmla="*/ 2 h 17"/>
                  <a:gd name="T38" fmla="*/ 2 w 17"/>
                  <a:gd name="T39" fmla="*/ 2 h 17"/>
                  <a:gd name="T40" fmla="*/ 2 w 17"/>
                  <a:gd name="T41" fmla="*/ 4 h 17"/>
                  <a:gd name="T42" fmla="*/ 0 w 17"/>
                  <a:gd name="T43" fmla="*/ 4 h 17"/>
                  <a:gd name="T44" fmla="*/ 0 w 17"/>
                  <a:gd name="T45" fmla="*/ 6 h 17"/>
                  <a:gd name="T46" fmla="*/ 0 w 17"/>
                  <a:gd name="T47" fmla="*/ 7 h 17"/>
                  <a:gd name="T48" fmla="*/ 0 w 17"/>
                  <a:gd name="T49" fmla="*/ 9 h 17"/>
                  <a:gd name="T50" fmla="*/ 0 w 17"/>
                  <a:gd name="T51" fmla="*/ 11 h 17"/>
                  <a:gd name="T52" fmla="*/ 2 w 17"/>
                  <a:gd name="T53" fmla="*/ 11 h 17"/>
                  <a:gd name="T54" fmla="*/ 2 w 17"/>
                  <a:gd name="T55" fmla="*/ 13 h 17"/>
                  <a:gd name="T56" fmla="*/ 3 w 17"/>
                  <a:gd name="T57" fmla="*/ 13 h 17"/>
                  <a:gd name="T58" fmla="*/ 3 w 17"/>
                  <a:gd name="T59" fmla="*/ 16 h 17"/>
                  <a:gd name="T60" fmla="*/ 5 w 17"/>
                  <a:gd name="T61" fmla="*/ 16 h 17"/>
                  <a:gd name="T62" fmla="*/ 7 w 17"/>
                  <a:gd name="T63" fmla="*/ 16 h 1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"/>
                  <a:gd name="T97" fmla="*/ 0 h 17"/>
                  <a:gd name="T98" fmla="*/ 17 w 17"/>
                  <a:gd name="T99" fmla="*/ 17 h 1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" h="17">
                    <a:moveTo>
                      <a:pt x="7" y="16"/>
                    </a:moveTo>
                    <a:lnTo>
                      <a:pt x="9" y="16"/>
                    </a:lnTo>
                    <a:lnTo>
                      <a:pt x="11" y="16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5" y="16"/>
                    </a:lnTo>
                    <a:lnTo>
                      <a:pt x="7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01" name="Freeform 289"/>
              <p:cNvSpPr>
                <a:spLocks/>
              </p:cNvSpPr>
              <p:nvPr/>
            </p:nvSpPr>
            <p:spPr bwMode="auto">
              <a:xfrm>
                <a:off x="3276" y="2123"/>
                <a:ext cx="22" cy="28"/>
              </a:xfrm>
              <a:custGeom>
                <a:avLst/>
                <a:gdLst>
                  <a:gd name="T0" fmla="*/ 6 w 17"/>
                  <a:gd name="T1" fmla="*/ 16 h 17"/>
                  <a:gd name="T2" fmla="*/ 9 w 17"/>
                  <a:gd name="T3" fmla="*/ 16 h 17"/>
                  <a:gd name="T4" fmla="*/ 12 w 17"/>
                  <a:gd name="T5" fmla="*/ 12 h 17"/>
                  <a:gd name="T6" fmla="*/ 16 w 17"/>
                  <a:gd name="T7" fmla="*/ 8 h 17"/>
                  <a:gd name="T8" fmla="*/ 16 w 17"/>
                  <a:gd name="T9" fmla="*/ 5 h 17"/>
                  <a:gd name="T10" fmla="*/ 12 w 17"/>
                  <a:gd name="T11" fmla="*/ 5 h 17"/>
                  <a:gd name="T12" fmla="*/ 12 w 17"/>
                  <a:gd name="T13" fmla="*/ 1 h 17"/>
                  <a:gd name="T14" fmla="*/ 9 w 17"/>
                  <a:gd name="T15" fmla="*/ 1 h 17"/>
                  <a:gd name="T16" fmla="*/ 9 w 17"/>
                  <a:gd name="T17" fmla="*/ 0 h 17"/>
                  <a:gd name="T18" fmla="*/ 6 w 17"/>
                  <a:gd name="T19" fmla="*/ 0 h 17"/>
                  <a:gd name="T20" fmla="*/ 3 w 17"/>
                  <a:gd name="T21" fmla="*/ 0 h 17"/>
                  <a:gd name="T22" fmla="*/ 3 w 17"/>
                  <a:gd name="T23" fmla="*/ 1 h 17"/>
                  <a:gd name="T24" fmla="*/ 0 w 17"/>
                  <a:gd name="T25" fmla="*/ 1 h 17"/>
                  <a:gd name="T26" fmla="*/ 0 w 17"/>
                  <a:gd name="T27" fmla="*/ 5 h 17"/>
                  <a:gd name="T28" fmla="*/ 0 w 17"/>
                  <a:gd name="T29" fmla="*/ 8 h 17"/>
                  <a:gd name="T30" fmla="*/ 0 w 17"/>
                  <a:gd name="T31" fmla="*/ 12 h 17"/>
                  <a:gd name="T32" fmla="*/ 3 w 17"/>
                  <a:gd name="T33" fmla="*/ 12 h 17"/>
                  <a:gd name="T34" fmla="*/ 3 w 17"/>
                  <a:gd name="T35" fmla="*/ 16 h 17"/>
                  <a:gd name="T36" fmla="*/ 6 w 17"/>
                  <a:gd name="T37" fmla="*/ 16 h 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"/>
                  <a:gd name="T58" fmla="*/ 0 h 17"/>
                  <a:gd name="T59" fmla="*/ 17 w 17"/>
                  <a:gd name="T60" fmla="*/ 17 h 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" h="17">
                    <a:moveTo>
                      <a:pt x="6" y="16"/>
                    </a:moveTo>
                    <a:lnTo>
                      <a:pt x="9" y="16"/>
                    </a:lnTo>
                    <a:lnTo>
                      <a:pt x="12" y="12"/>
                    </a:lnTo>
                    <a:lnTo>
                      <a:pt x="16" y="8"/>
                    </a:lnTo>
                    <a:lnTo>
                      <a:pt x="16" y="5"/>
                    </a:lnTo>
                    <a:lnTo>
                      <a:pt x="12" y="5"/>
                    </a:lnTo>
                    <a:lnTo>
                      <a:pt x="12" y="1"/>
                    </a:lnTo>
                    <a:lnTo>
                      <a:pt x="9" y="1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1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6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02" name="Freeform 290"/>
              <p:cNvSpPr>
                <a:spLocks/>
              </p:cNvSpPr>
              <p:nvPr/>
            </p:nvSpPr>
            <p:spPr bwMode="auto">
              <a:xfrm>
                <a:off x="2486" y="2512"/>
                <a:ext cx="23" cy="28"/>
              </a:xfrm>
              <a:custGeom>
                <a:avLst/>
                <a:gdLst>
                  <a:gd name="T0" fmla="*/ 8 w 17"/>
                  <a:gd name="T1" fmla="*/ 16 h 17"/>
                  <a:gd name="T2" fmla="*/ 10 w 17"/>
                  <a:gd name="T3" fmla="*/ 16 h 17"/>
                  <a:gd name="T4" fmla="*/ 13 w 17"/>
                  <a:gd name="T5" fmla="*/ 16 h 17"/>
                  <a:gd name="T6" fmla="*/ 13 w 17"/>
                  <a:gd name="T7" fmla="*/ 13 h 17"/>
                  <a:gd name="T8" fmla="*/ 16 w 17"/>
                  <a:gd name="T9" fmla="*/ 13 h 17"/>
                  <a:gd name="T10" fmla="*/ 16 w 17"/>
                  <a:gd name="T11" fmla="*/ 11 h 17"/>
                  <a:gd name="T12" fmla="*/ 16 w 17"/>
                  <a:gd name="T13" fmla="*/ 8 h 17"/>
                  <a:gd name="T14" fmla="*/ 16 w 17"/>
                  <a:gd name="T15" fmla="*/ 7 h 17"/>
                  <a:gd name="T16" fmla="*/ 16 w 17"/>
                  <a:gd name="T17" fmla="*/ 4 h 17"/>
                  <a:gd name="T18" fmla="*/ 16 w 17"/>
                  <a:gd name="T19" fmla="*/ 2 h 17"/>
                  <a:gd name="T20" fmla="*/ 13 w 17"/>
                  <a:gd name="T21" fmla="*/ 2 h 17"/>
                  <a:gd name="T22" fmla="*/ 10 w 17"/>
                  <a:gd name="T23" fmla="*/ 0 h 17"/>
                  <a:gd name="T24" fmla="*/ 8 w 17"/>
                  <a:gd name="T25" fmla="*/ 0 h 17"/>
                  <a:gd name="T26" fmla="*/ 5 w 17"/>
                  <a:gd name="T27" fmla="*/ 0 h 17"/>
                  <a:gd name="T28" fmla="*/ 5 w 17"/>
                  <a:gd name="T29" fmla="*/ 2 h 17"/>
                  <a:gd name="T30" fmla="*/ 2 w 17"/>
                  <a:gd name="T31" fmla="*/ 2 h 17"/>
                  <a:gd name="T32" fmla="*/ 0 w 17"/>
                  <a:gd name="T33" fmla="*/ 2 h 17"/>
                  <a:gd name="T34" fmla="*/ 0 w 17"/>
                  <a:gd name="T35" fmla="*/ 4 h 17"/>
                  <a:gd name="T36" fmla="*/ 0 w 17"/>
                  <a:gd name="T37" fmla="*/ 7 h 17"/>
                  <a:gd name="T38" fmla="*/ 0 w 17"/>
                  <a:gd name="T39" fmla="*/ 8 h 17"/>
                  <a:gd name="T40" fmla="*/ 0 w 17"/>
                  <a:gd name="T41" fmla="*/ 11 h 17"/>
                  <a:gd name="T42" fmla="*/ 0 w 17"/>
                  <a:gd name="T43" fmla="*/ 13 h 17"/>
                  <a:gd name="T44" fmla="*/ 2 w 17"/>
                  <a:gd name="T45" fmla="*/ 13 h 17"/>
                  <a:gd name="T46" fmla="*/ 2 w 17"/>
                  <a:gd name="T47" fmla="*/ 16 h 17"/>
                  <a:gd name="T48" fmla="*/ 5 w 17"/>
                  <a:gd name="T49" fmla="*/ 16 h 17"/>
                  <a:gd name="T50" fmla="*/ 8 w 17"/>
                  <a:gd name="T51" fmla="*/ 16 h 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"/>
                  <a:gd name="T79" fmla="*/ 0 h 17"/>
                  <a:gd name="T80" fmla="*/ 17 w 17"/>
                  <a:gd name="T81" fmla="*/ 17 h 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" h="17">
                    <a:moveTo>
                      <a:pt x="8" y="16"/>
                    </a:moveTo>
                    <a:lnTo>
                      <a:pt x="10" y="16"/>
                    </a:lnTo>
                    <a:lnTo>
                      <a:pt x="13" y="16"/>
                    </a:lnTo>
                    <a:lnTo>
                      <a:pt x="13" y="13"/>
                    </a:lnTo>
                    <a:lnTo>
                      <a:pt x="16" y="13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2" y="16"/>
                    </a:lnTo>
                    <a:lnTo>
                      <a:pt x="5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03" name="Freeform 291"/>
              <p:cNvSpPr>
                <a:spLocks/>
              </p:cNvSpPr>
              <p:nvPr/>
            </p:nvSpPr>
            <p:spPr bwMode="auto">
              <a:xfrm>
                <a:off x="2476" y="2535"/>
                <a:ext cx="23" cy="29"/>
              </a:xfrm>
              <a:custGeom>
                <a:avLst/>
                <a:gdLst>
                  <a:gd name="T0" fmla="*/ 8 w 17"/>
                  <a:gd name="T1" fmla="*/ 16 h 17"/>
                  <a:gd name="T2" fmla="*/ 11 w 17"/>
                  <a:gd name="T3" fmla="*/ 16 h 17"/>
                  <a:gd name="T4" fmla="*/ 13 w 17"/>
                  <a:gd name="T5" fmla="*/ 16 h 17"/>
                  <a:gd name="T6" fmla="*/ 13 w 17"/>
                  <a:gd name="T7" fmla="*/ 12 h 17"/>
                  <a:gd name="T8" fmla="*/ 16 w 17"/>
                  <a:gd name="T9" fmla="*/ 12 h 17"/>
                  <a:gd name="T10" fmla="*/ 16 w 17"/>
                  <a:gd name="T11" fmla="*/ 8 h 17"/>
                  <a:gd name="T12" fmla="*/ 16 w 17"/>
                  <a:gd name="T13" fmla="*/ 7 h 17"/>
                  <a:gd name="T14" fmla="*/ 16 w 17"/>
                  <a:gd name="T15" fmla="*/ 3 h 17"/>
                  <a:gd name="T16" fmla="*/ 13 w 17"/>
                  <a:gd name="T17" fmla="*/ 3 h 17"/>
                  <a:gd name="T18" fmla="*/ 13 w 17"/>
                  <a:gd name="T19" fmla="*/ 0 h 17"/>
                  <a:gd name="T20" fmla="*/ 11 w 17"/>
                  <a:gd name="T21" fmla="*/ 0 h 17"/>
                  <a:gd name="T22" fmla="*/ 8 w 17"/>
                  <a:gd name="T23" fmla="*/ 0 h 17"/>
                  <a:gd name="T24" fmla="*/ 5 w 17"/>
                  <a:gd name="T25" fmla="*/ 0 h 17"/>
                  <a:gd name="T26" fmla="*/ 2 w 17"/>
                  <a:gd name="T27" fmla="*/ 0 h 17"/>
                  <a:gd name="T28" fmla="*/ 2 w 17"/>
                  <a:gd name="T29" fmla="*/ 3 h 17"/>
                  <a:gd name="T30" fmla="*/ 0 w 17"/>
                  <a:gd name="T31" fmla="*/ 3 h 17"/>
                  <a:gd name="T32" fmla="*/ 0 w 17"/>
                  <a:gd name="T33" fmla="*/ 7 h 17"/>
                  <a:gd name="T34" fmla="*/ 0 w 17"/>
                  <a:gd name="T35" fmla="*/ 8 h 17"/>
                  <a:gd name="T36" fmla="*/ 0 w 17"/>
                  <a:gd name="T37" fmla="*/ 12 h 17"/>
                  <a:gd name="T38" fmla="*/ 2 w 17"/>
                  <a:gd name="T39" fmla="*/ 12 h 17"/>
                  <a:gd name="T40" fmla="*/ 2 w 17"/>
                  <a:gd name="T41" fmla="*/ 16 h 17"/>
                  <a:gd name="T42" fmla="*/ 5 w 17"/>
                  <a:gd name="T43" fmla="*/ 16 h 17"/>
                  <a:gd name="T44" fmla="*/ 8 w 17"/>
                  <a:gd name="T45" fmla="*/ 16 h 1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17"/>
                  <a:gd name="T71" fmla="*/ 17 w 17"/>
                  <a:gd name="T72" fmla="*/ 17 h 1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17">
                    <a:moveTo>
                      <a:pt x="8" y="16"/>
                    </a:moveTo>
                    <a:lnTo>
                      <a:pt x="11" y="16"/>
                    </a:lnTo>
                    <a:lnTo>
                      <a:pt x="13" y="16"/>
                    </a:lnTo>
                    <a:lnTo>
                      <a:pt x="13" y="12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6" y="3"/>
                    </a:lnTo>
                    <a:lnTo>
                      <a:pt x="13" y="3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2" y="12"/>
                    </a:lnTo>
                    <a:lnTo>
                      <a:pt x="2" y="16"/>
                    </a:lnTo>
                    <a:lnTo>
                      <a:pt x="5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04" name="Freeform 292"/>
              <p:cNvSpPr>
                <a:spLocks/>
              </p:cNvSpPr>
              <p:nvPr/>
            </p:nvSpPr>
            <p:spPr bwMode="auto">
              <a:xfrm>
                <a:off x="2442" y="2198"/>
                <a:ext cx="23" cy="28"/>
              </a:xfrm>
              <a:custGeom>
                <a:avLst/>
                <a:gdLst>
                  <a:gd name="T0" fmla="*/ 8 w 17"/>
                  <a:gd name="T1" fmla="*/ 16 h 17"/>
                  <a:gd name="T2" fmla="*/ 10 w 17"/>
                  <a:gd name="T3" fmla="*/ 16 h 17"/>
                  <a:gd name="T4" fmla="*/ 13 w 17"/>
                  <a:gd name="T5" fmla="*/ 16 h 17"/>
                  <a:gd name="T6" fmla="*/ 13 w 17"/>
                  <a:gd name="T7" fmla="*/ 13 h 17"/>
                  <a:gd name="T8" fmla="*/ 16 w 17"/>
                  <a:gd name="T9" fmla="*/ 13 h 17"/>
                  <a:gd name="T10" fmla="*/ 16 w 17"/>
                  <a:gd name="T11" fmla="*/ 11 h 17"/>
                  <a:gd name="T12" fmla="*/ 16 w 17"/>
                  <a:gd name="T13" fmla="*/ 9 h 17"/>
                  <a:gd name="T14" fmla="*/ 16 w 17"/>
                  <a:gd name="T15" fmla="*/ 7 h 17"/>
                  <a:gd name="T16" fmla="*/ 16 w 17"/>
                  <a:gd name="T17" fmla="*/ 4 h 17"/>
                  <a:gd name="T18" fmla="*/ 16 w 17"/>
                  <a:gd name="T19" fmla="*/ 2 h 17"/>
                  <a:gd name="T20" fmla="*/ 13 w 17"/>
                  <a:gd name="T21" fmla="*/ 2 h 17"/>
                  <a:gd name="T22" fmla="*/ 13 w 17"/>
                  <a:gd name="T23" fmla="*/ 0 h 17"/>
                  <a:gd name="T24" fmla="*/ 10 w 17"/>
                  <a:gd name="T25" fmla="*/ 0 h 17"/>
                  <a:gd name="T26" fmla="*/ 8 w 17"/>
                  <a:gd name="T27" fmla="*/ 0 h 17"/>
                  <a:gd name="T28" fmla="*/ 5 w 17"/>
                  <a:gd name="T29" fmla="*/ 0 h 17"/>
                  <a:gd name="T30" fmla="*/ 2 w 17"/>
                  <a:gd name="T31" fmla="*/ 0 h 17"/>
                  <a:gd name="T32" fmla="*/ 2 w 17"/>
                  <a:gd name="T33" fmla="*/ 2 h 17"/>
                  <a:gd name="T34" fmla="*/ 0 w 17"/>
                  <a:gd name="T35" fmla="*/ 2 h 17"/>
                  <a:gd name="T36" fmla="*/ 0 w 17"/>
                  <a:gd name="T37" fmla="*/ 4 h 17"/>
                  <a:gd name="T38" fmla="*/ 0 w 17"/>
                  <a:gd name="T39" fmla="*/ 7 h 17"/>
                  <a:gd name="T40" fmla="*/ 0 w 17"/>
                  <a:gd name="T41" fmla="*/ 9 h 17"/>
                  <a:gd name="T42" fmla="*/ 0 w 17"/>
                  <a:gd name="T43" fmla="*/ 11 h 17"/>
                  <a:gd name="T44" fmla="*/ 0 w 17"/>
                  <a:gd name="T45" fmla="*/ 13 h 17"/>
                  <a:gd name="T46" fmla="*/ 2 w 17"/>
                  <a:gd name="T47" fmla="*/ 13 h 17"/>
                  <a:gd name="T48" fmla="*/ 5 w 17"/>
                  <a:gd name="T49" fmla="*/ 16 h 17"/>
                  <a:gd name="T50" fmla="*/ 8 w 17"/>
                  <a:gd name="T51" fmla="*/ 16 h 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"/>
                  <a:gd name="T79" fmla="*/ 0 h 17"/>
                  <a:gd name="T80" fmla="*/ 17 w 17"/>
                  <a:gd name="T81" fmla="*/ 17 h 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" h="17">
                    <a:moveTo>
                      <a:pt x="8" y="16"/>
                    </a:moveTo>
                    <a:lnTo>
                      <a:pt x="10" y="16"/>
                    </a:lnTo>
                    <a:lnTo>
                      <a:pt x="13" y="16"/>
                    </a:lnTo>
                    <a:lnTo>
                      <a:pt x="13" y="13"/>
                    </a:lnTo>
                    <a:lnTo>
                      <a:pt x="16" y="13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5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05" name="Freeform 293"/>
              <p:cNvSpPr>
                <a:spLocks/>
              </p:cNvSpPr>
              <p:nvPr/>
            </p:nvSpPr>
            <p:spPr bwMode="auto">
              <a:xfrm>
                <a:off x="2442" y="2222"/>
                <a:ext cx="30" cy="34"/>
              </a:xfrm>
              <a:custGeom>
                <a:avLst/>
                <a:gdLst>
                  <a:gd name="T0" fmla="*/ 0 w 23"/>
                  <a:gd name="T1" fmla="*/ 0 h 21"/>
                  <a:gd name="T2" fmla="*/ 0 w 23"/>
                  <a:gd name="T3" fmla="*/ 1 h 21"/>
                  <a:gd name="T4" fmla="*/ 0 w 23"/>
                  <a:gd name="T5" fmla="*/ 2 h 21"/>
                  <a:gd name="T6" fmla="*/ 0 w 23"/>
                  <a:gd name="T7" fmla="*/ 2 h 21"/>
                  <a:gd name="T8" fmla="*/ 0 w 23"/>
                  <a:gd name="T9" fmla="*/ 4 h 21"/>
                  <a:gd name="T10" fmla="*/ 1 w 23"/>
                  <a:gd name="T11" fmla="*/ 4 h 21"/>
                  <a:gd name="T12" fmla="*/ 1 w 23"/>
                  <a:gd name="T13" fmla="*/ 5 h 21"/>
                  <a:gd name="T14" fmla="*/ 1 w 23"/>
                  <a:gd name="T15" fmla="*/ 6 h 21"/>
                  <a:gd name="T16" fmla="*/ 2 w 23"/>
                  <a:gd name="T17" fmla="*/ 6 h 21"/>
                  <a:gd name="T18" fmla="*/ 2 w 23"/>
                  <a:gd name="T19" fmla="*/ 7 h 21"/>
                  <a:gd name="T20" fmla="*/ 3 w 23"/>
                  <a:gd name="T21" fmla="*/ 8 h 21"/>
                  <a:gd name="T22" fmla="*/ 3 w 23"/>
                  <a:gd name="T23" fmla="*/ 10 h 21"/>
                  <a:gd name="T24" fmla="*/ 4 w 23"/>
                  <a:gd name="T25" fmla="*/ 10 h 21"/>
                  <a:gd name="T26" fmla="*/ 4 w 23"/>
                  <a:gd name="T27" fmla="*/ 11 h 21"/>
                  <a:gd name="T28" fmla="*/ 5 w 23"/>
                  <a:gd name="T29" fmla="*/ 11 h 21"/>
                  <a:gd name="T30" fmla="*/ 5 w 23"/>
                  <a:gd name="T31" fmla="*/ 12 h 21"/>
                  <a:gd name="T32" fmla="*/ 6 w 23"/>
                  <a:gd name="T33" fmla="*/ 12 h 21"/>
                  <a:gd name="T34" fmla="*/ 6 w 23"/>
                  <a:gd name="T35" fmla="*/ 13 h 21"/>
                  <a:gd name="T36" fmla="*/ 7 w 23"/>
                  <a:gd name="T37" fmla="*/ 13 h 21"/>
                  <a:gd name="T38" fmla="*/ 8 w 23"/>
                  <a:gd name="T39" fmla="*/ 14 h 21"/>
                  <a:gd name="T40" fmla="*/ 9 w 23"/>
                  <a:gd name="T41" fmla="*/ 15 h 21"/>
                  <a:gd name="T42" fmla="*/ 9 w 23"/>
                  <a:gd name="T43" fmla="*/ 15 h 21"/>
                  <a:gd name="T44" fmla="*/ 10 w 23"/>
                  <a:gd name="T45" fmla="*/ 16 h 21"/>
                  <a:gd name="T46" fmla="*/ 11 w 23"/>
                  <a:gd name="T47" fmla="*/ 16 h 21"/>
                  <a:gd name="T48" fmla="*/ 12 w 23"/>
                  <a:gd name="T49" fmla="*/ 17 h 21"/>
                  <a:gd name="T50" fmla="*/ 13 w 23"/>
                  <a:gd name="T51" fmla="*/ 17 h 21"/>
                  <a:gd name="T52" fmla="*/ 14 w 23"/>
                  <a:gd name="T53" fmla="*/ 17 h 21"/>
                  <a:gd name="T54" fmla="*/ 15 w 23"/>
                  <a:gd name="T55" fmla="*/ 17 h 21"/>
                  <a:gd name="T56" fmla="*/ 16 w 23"/>
                  <a:gd name="T57" fmla="*/ 18 h 21"/>
                  <a:gd name="T58" fmla="*/ 16 w 23"/>
                  <a:gd name="T59" fmla="*/ 18 h 21"/>
                  <a:gd name="T60" fmla="*/ 17 w 23"/>
                  <a:gd name="T61" fmla="*/ 18 h 21"/>
                  <a:gd name="T62" fmla="*/ 18 w 23"/>
                  <a:gd name="T63" fmla="*/ 18 h 21"/>
                  <a:gd name="T64" fmla="*/ 19 w 23"/>
                  <a:gd name="T65" fmla="*/ 18 h 21"/>
                  <a:gd name="T66" fmla="*/ 19 w 23"/>
                  <a:gd name="T67" fmla="*/ 20 h 21"/>
                  <a:gd name="T68" fmla="*/ 20 w 23"/>
                  <a:gd name="T69" fmla="*/ 20 h 21"/>
                  <a:gd name="T70" fmla="*/ 21 w 23"/>
                  <a:gd name="T71" fmla="*/ 20 h 21"/>
                  <a:gd name="T72" fmla="*/ 22 w 23"/>
                  <a:gd name="T73" fmla="*/ 20 h 21"/>
                  <a:gd name="T74" fmla="*/ 0 w 23"/>
                  <a:gd name="T75" fmla="*/ 0 h 2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3"/>
                  <a:gd name="T115" fmla="*/ 0 h 21"/>
                  <a:gd name="T116" fmla="*/ 23 w 23"/>
                  <a:gd name="T117" fmla="*/ 21 h 2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3" h="21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1" y="4"/>
                    </a:lnTo>
                    <a:lnTo>
                      <a:pt x="1" y="5"/>
                    </a:lnTo>
                    <a:lnTo>
                      <a:pt x="1" y="6"/>
                    </a:lnTo>
                    <a:lnTo>
                      <a:pt x="2" y="6"/>
                    </a:lnTo>
                    <a:lnTo>
                      <a:pt x="2" y="7"/>
                    </a:lnTo>
                    <a:lnTo>
                      <a:pt x="3" y="8"/>
                    </a:lnTo>
                    <a:lnTo>
                      <a:pt x="3" y="10"/>
                    </a:lnTo>
                    <a:lnTo>
                      <a:pt x="4" y="10"/>
                    </a:lnTo>
                    <a:lnTo>
                      <a:pt x="4" y="11"/>
                    </a:lnTo>
                    <a:lnTo>
                      <a:pt x="5" y="11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3"/>
                    </a:lnTo>
                    <a:lnTo>
                      <a:pt x="7" y="13"/>
                    </a:lnTo>
                    <a:lnTo>
                      <a:pt x="8" y="14"/>
                    </a:lnTo>
                    <a:lnTo>
                      <a:pt x="9" y="15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2" y="17"/>
                    </a:lnTo>
                    <a:lnTo>
                      <a:pt x="13" y="17"/>
                    </a:lnTo>
                    <a:lnTo>
                      <a:pt x="14" y="17"/>
                    </a:lnTo>
                    <a:lnTo>
                      <a:pt x="15" y="17"/>
                    </a:lnTo>
                    <a:lnTo>
                      <a:pt x="16" y="18"/>
                    </a:lnTo>
                    <a:lnTo>
                      <a:pt x="17" y="18"/>
                    </a:lnTo>
                    <a:lnTo>
                      <a:pt x="18" y="18"/>
                    </a:lnTo>
                    <a:lnTo>
                      <a:pt x="19" y="18"/>
                    </a:lnTo>
                    <a:lnTo>
                      <a:pt x="19" y="20"/>
                    </a:lnTo>
                    <a:lnTo>
                      <a:pt x="20" y="20"/>
                    </a:lnTo>
                    <a:lnTo>
                      <a:pt x="21" y="20"/>
                    </a:lnTo>
                    <a:lnTo>
                      <a:pt x="22" y="2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06" name="Freeform 294"/>
              <p:cNvSpPr>
                <a:spLocks/>
              </p:cNvSpPr>
              <p:nvPr/>
            </p:nvSpPr>
            <p:spPr bwMode="auto">
              <a:xfrm>
                <a:off x="2491" y="2392"/>
                <a:ext cx="48" cy="28"/>
              </a:xfrm>
              <a:custGeom>
                <a:avLst/>
                <a:gdLst>
                  <a:gd name="T0" fmla="*/ 1 w 36"/>
                  <a:gd name="T1" fmla="*/ 1 h 17"/>
                  <a:gd name="T2" fmla="*/ 3 w 36"/>
                  <a:gd name="T3" fmla="*/ 2 h 17"/>
                  <a:gd name="T4" fmla="*/ 5 w 36"/>
                  <a:gd name="T5" fmla="*/ 4 h 17"/>
                  <a:gd name="T6" fmla="*/ 8 w 36"/>
                  <a:gd name="T7" fmla="*/ 6 h 17"/>
                  <a:gd name="T8" fmla="*/ 10 w 36"/>
                  <a:gd name="T9" fmla="*/ 6 h 17"/>
                  <a:gd name="T10" fmla="*/ 11 w 36"/>
                  <a:gd name="T11" fmla="*/ 8 h 17"/>
                  <a:gd name="T12" fmla="*/ 13 w 36"/>
                  <a:gd name="T13" fmla="*/ 8 h 17"/>
                  <a:gd name="T14" fmla="*/ 16 w 36"/>
                  <a:gd name="T15" fmla="*/ 10 h 17"/>
                  <a:gd name="T16" fmla="*/ 18 w 36"/>
                  <a:gd name="T17" fmla="*/ 10 h 17"/>
                  <a:gd name="T18" fmla="*/ 20 w 36"/>
                  <a:gd name="T19" fmla="*/ 10 h 17"/>
                  <a:gd name="T20" fmla="*/ 22 w 36"/>
                  <a:gd name="T21" fmla="*/ 12 h 17"/>
                  <a:gd name="T22" fmla="*/ 24 w 36"/>
                  <a:gd name="T23" fmla="*/ 12 h 17"/>
                  <a:gd name="T24" fmla="*/ 26 w 36"/>
                  <a:gd name="T25" fmla="*/ 12 h 17"/>
                  <a:gd name="T26" fmla="*/ 28 w 36"/>
                  <a:gd name="T27" fmla="*/ 12 h 17"/>
                  <a:gd name="T28" fmla="*/ 31 w 36"/>
                  <a:gd name="T29" fmla="*/ 12 h 17"/>
                  <a:gd name="T30" fmla="*/ 33 w 36"/>
                  <a:gd name="T31" fmla="*/ 12 h 17"/>
                  <a:gd name="T32" fmla="*/ 33 w 36"/>
                  <a:gd name="T33" fmla="*/ 14 h 17"/>
                  <a:gd name="T34" fmla="*/ 30 w 36"/>
                  <a:gd name="T35" fmla="*/ 14 h 17"/>
                  <a:gd name="T36" fmla="*/ 28 w 36"/>
                  <a:gd name="T37" fmla="*/ 16 h 17"/>
                  <a:gd name="T38" fmla="*/ 25 w 36"/>
                  <a:gd name="T39" fmla="*/ 16 h 17"/>
                  <a:gd name="T40" fmla="*/ 23 w 36"/>
                  <a:gd name="T41" fmla="*/ 16 h 17"/>
                  <a:gd name="T42" fmla="*/ 22 w 36"/>
                  <a:gd name="T43" fmla="*/ 16 h 17"/>
                  <a:gd name="T44" fmla="*/ 19 w 36"/>
                  <a:gd name="T45" fmla="*/ 16 h 17"/>
                  <a:gd name="T46" fmla="*/ 17 w 36"/>
                  <a:gd name="T47" fmla="*/ 16 h 17"/>
                  <a:gd name="T48" fmla="*/ 15 w 36"/>
                  <a:gd name="T49" fmla="*/ 16 h 17"/>
                  <a:gd name="T50" fmla="*/ 13 w 36"/>
                  <a:gd name="T51" fmla="*/ 14 h 17"/>
                  <a:gd name="T52" fmla="*/ 11 w 36"/>
                  <a:gd name="T53" fmla="*/ 14 h 17"/>
                  <a:gd name="T54" fmla="*/ 10 w 36"/>
                  <a:gd name="T55" fmla="*/ 12 h 17"/>
                  <a:gd name="T56" fmla="*/ 8 w 36"/>
                  <a:gd name="T57" fmla="*/ 10 h 17"/>
                  <a:gd name="T58" fmla="*/ 5 w 36"/>
                  <a:gd name="T59" fmla="*/ 8 h 17"/>
                  <a:gd name="T60" fmla="*/ 3 w 36"/>
                  <a:gd name="T61" fmla="*/ 4 h 17"/>
                  <a:gd name="T62" fmla="*/ 1 w 36"/>
                  <a:gd name="T63" fmla="*/ 1 h 1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"/>
                  <a:gd name="T97" fmla="*/ 0 h 17"/>
                  <a:gd name="T98" fmla="*/ 36 w 36"/>
                  <a:gd name="T99" fmla="*/ 17 h 1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" h="17">
                    <a:moveTo>
                      <a:pt x="0" y="0"/>
                    </a:moveTo>
                    <a:lnTo>
                      <a:pt x="1" y="1"/>
                    </a:lnTo>
                    <a:lnTo>
                      <a:pt x="2" y="1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0" y="6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5" y="8"/>
                    </a:lnTo>
                    <a:lnTo>
                      <a:pt x="16" y="10"/>
                    </a:lnTo>
                    <a:lnTo>
                      <a:pt x="17" y="10"/>
                    </a:lnTo>
                    <a:lnTo>
                      <a:pt x="18" y="10"/>
                    </a:lnTo>
                    <a:lnTo>
                      <a:pt x="19" y="10"/>
                    </a:lnTo>
                    <a:lnTo>
                      <a:pt x="20" y="10"/>
                    </a:lnTo>
                    <a:lnTo>
                      <a:pt x="21" y="10"/>
                    </a:lnTo>
                    <a:lnTo>
                      <a:pt x="22" y="12"/>
                    </a:lnTo>
                    <a:lnTo>
                      <a:pt x="23" y="12"/>
                    </a:lnTo>
                    <a:lnTo>
                      <a:pt x="24" y="12"/>
                    </a:lnTo>
                    <a:lnTo>
                      <a:pt x="25" y="12"/>
                    </a:lnTo>
                    <a:lnTo>
                      <a:pt x="26" y="12"/>
                    </a:lnTo>
                    <a:lnTo>
                      <a:pt x="27" y="12"/>
                    </a:lnTo>
                    <a:lnTo>
                      <a:pt x="28" y="12"/>
                    </a:lnTo>
                    <a:lnTo>
                      <a:pt x="30" y="12"/>
                    </a:lnTo>
                    <a:lnTo>
                      <a:pt x="31" y="12"/>
                    </a:lnTo>
                    <a:lnTo>
                      <a:pt x="32" y="12"/>
                    </a:lnTo>
                    <a:lnTo>
                      <a:pt x="33" y="12"/>
                    </a:lnTo>
                    <a:lnTo>
                      <a:pt x="35" y="12"/>
                    </a:lnTo>
                    <a:lnTo>
                      <a:pt x="33" y="14"/>
                    </a:lnTo>
                    <a:lnTo>
                      <a:pt x="32" y="14"/>
                    </a:lnTo>
                    <a:lnTo>
                      <a:pt x="30" y="14"/>
                    </a:lnTo>
                    <a:lnTo>
                      <a:pt x="29" y="14"/>
                    </a:lnTo>
                    <a:lnTo>
                      <a:pt x="28" y="16"/>
                    </a:lnTo>
                    <a:lnTo>
                      <a:pt x="26" y="16"/>
                    </a:lnTo>
                    <a:lnTo>
                      <a:pt x="25" y="16"/>
                    </a:lnTo>
                    <a:lnTo>
                      <a:pt x="24" y="16"/>
                    </a:lnTo>
                    <a:lnTo>
                      <a:pt x="23" y="16"/>
                    </a:lnTo>
                    <a:lnTo>
                      <a:pt x="22" y="16"/>
                    </a:lnTo>
                    <a:lnTo>
                      <a:pt x="20" y="16"/>
                    </a:lnTo>
                    <a:lnTo>
                      <a:pt x="19" y="16"/>
                    </a:lnTo>
                    <a:lnTo>
                      <a:pt x="18" y="16"/>
                    </a:lnTo>
                    <a:lnTo>
                      <a:pt x="17" y="16"/>
                    </a:lnTo>
                    <a:lnTo>
                      <a:pt x="16" y="16"/>
                    </a:lnTo>
                    <a:lnTo>
                      <a:pt x="15" y="16"/>
                    </a:lnTo>
                    <a:lnTo>
                      <a:pt x="14" y="16"/>
                    </a:lnTo>
                    <a:lnTo>
                      <a:pt x="13" y="14"/>
                    </a:lnTo>
                    <a:lnTo>
                      <a:pt x="12" y="14"/>
                    </a:lnTo>
                    <a:lnTo>
                      <a:pt x="11" y="14"/>
                    </a:lnTo>
                    <a:lnTo>
                      <a:pt x="11" y="12"/>
                    </a:lnTo>
                    <a:lnTo>
                      <a:pt x="10" y="12"/>
                    </a:lnTo>
                    <a:lnTo>
                      <a:pt x="9" y="10"/>
                    </a:lnTo>
                    <a:lnTo>
                      <a:pt x="8" y="10"/>
                    </a:lnTo>
                    <a:lnTo>
                      <a:pt x="6" y="8"/>
                    </a:lnTo>
                    <a:lnTo>
                      <a:pt x="5" y="8"/>
                    </a:lnTo>
                    <a:lnTo>
                      <a:pt x="4" y="6"/>
                    </a:lnTo>
                    <a:lnTo>
                      <a:pt x="3" y="4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07" name="Freeform 295"/>
              <p:cNvSpPr>
                <a:spLocks/>
              </p:cNvSpPr>
              <p:nvPr/>
            </p:nvSpPr>
            <p:spPr bwMode="auto">
              <a:xfrm>
                <a:off x="2767" y="2363"/>
                <a:ext cx="22" cy="29"/>
              </a:xfrm>
              <a:custGeom>
                <a:avLst/>
                <a:gdLst>
                  <a:gd name="T0" fmla="*/ 0 w 17"/>
                  <a:gd name="T1" fmla="*/ 4 h 17"/>
                  <a:gd name="T2" fmla="*/ 11 w 17"/>
                  <a:gd name="T3" fmla="*/ 0 h 17"/>
                  <a:gd name="T4" fmla="*/ 16 w 17"/>
                  <a:gd name="T5" fmla="*/ 16 h 17"/>
                  <a:gd name="T6" fmla="*/ 0 w 17"/>
                  <a:gd name="T7" fmla="*/ 4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7"/>
                  <a:gd name="T14" fmla="*/ 17 w 17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7">
                    <a:moveTo>
                      <a:pt x="0" y="4"/>
                    </a:moveTo>
                    <a:lnTo>
                      <a:pt x="11" y="0"/>
                    </a:lnTo>
                    <a:lnTo>
                      <a:pt x="16" y="16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08" name="Freeform 296"/>
              <p:cNvSpPr>
                <a:spLocks/>
              </p:cNvSpPr>
              <p:nvPr/>
            </p:nvSpPr>
            <p:spPr bwMode="auto">
              <a:xfrm>
                <a:off x="2789" y="1817"/>
                <a:ext cx="22" cy="28"/>
              </a:xfrm>
              <a:custGeom>
                <a:avLst/>
                <a:gdLst>
                  <a:gd name="T0" fmla="*/ 8 w 17"/>
                  <a:gd name="T1" fmla="*/ 16 h 17"/>
                  <a:gd name="T2" fmla="*/ 12 w 17"/>
                  <a:gd name="T3" fmla="*/ 16 h 17"/>
                  <a:gd name="T4" fmla="*/ 16 w 17"/>
                  <a:gd name="T5" fmla="*/ 16 h 17"/>
                  <a:gd name="T6" fmla="*/ 16 w 17"/>
                  <a:gd name="T7" fmla="*/ 10 h 17"/>
                  <a:gd name="T8" fmla="*/ 16 w 17"/>
                  <a:gd name="T9" fmla="*/ 5 h 17"/>
                  <a:gd name="T10" fmla="*/ 16 w 17"/>
                  <a:gd name="T11" fmla="*/ 0 h 17"/>
                  <a:gd name="T12" fmla="*/ 12 w 17"/>
                  <a:gd name="T13" fmla="*/ 0 h 17"/>
                  <a:gd name="T14" fmla="*/ 8 w 17"/>
                  <a:gd name="T15" fmla="*/ 0 h 17"/>
                  <a:gd name="T16" fmla="*/ 4 w 17"/>
                  <a:gd name="T17" fmla="*/ 0 h 17"/>
                  <a:gd name="T18" fmla="*/ 4 w 17"/>
                  <a:gd name="T19" fmla="*/ 5 h 17"/>
                  <a:gd name="T20" fmla="*/ 0 w 17"/>
                  <a:gd name="T21" fmla="*/ 5 h 17"/>
                  <a:gd name="T22" fmla="*/ 0 w 17"/>
                  <a:gd name="T23" fmla="*/ 10 h 17"/>
                  <a:gd name="T24" fmla="*/ 4 w 17"/>
                  <a:gd name="T25" fmla="*/ 10 h 17"/>
                  <a:gd name="T26" fmla="*/ 4 w 17"/>
                  <a:gd name="T27" fmla="*/ 16 h 17"/>
                  <a:gd name="T28" fmla="*/ 8 w 17"/>
                  <a:gd name="T29" fmla="*/ 16 h 1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7"/>
                  <a:gd name="T46" fmla="*/ 0 h 17"/>
                  <a:gd name="T47" fmla="*/ 17 w 17"/>
                  <a:gd name="T48" fmla="*/ 17 h 1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7" h="17">
                    <a:moveTo>
                      <a:pt x="8" y="16"/>
                    </a:moveTo>
                    <a:lnTo>
                      <a:pt x="12" y="16"/>
                    </a:lnTo>
                    <a:lnTo>
                      <a:pt x="16" y="16"/>
                    </a:lnTo>
                    <a:lnTo>
                      <a:pt x="16" y="10"/>
                    </a:lnTo>
                    <a:lnTo>
                      <a:pt x="16" y="5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5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4" y="10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09" name="Freeform 297"/>
              <p:cNvSpPr>
                <a:spLocks/>
              </p:cNvSpPr>
              <p:nvPr/>
            </p:nvSpPr>
            <p:spPr bwMode="auto">
              <a:xfrm>
                <a:off x="2802" y="1827"/>
                <a:ext cx="22" cy="28"/>
              </a:xfrm>
              <a:custGeom>
                <a:avLst/>
                <a:gdLst>
                  <a:gd name="T0" fmla="*/ 8 w 17"/>
                  <a:gd name="T1" fmla="*/ 16 h 17"/>
                  <a:gd name="T2" fmla="*/ 10 w 17"/>
                  <a:gd name="T3" fmla="*/ 16 h 17"/>
                  <a:gd name="T4" fmla="*/ 13 w 17"/>
                  <a:gd name="T5" fmla="*/ 16 h 17"/>
                  <a:gd name="T6" fmla="*/ 13 w 17"/>
                  <a:gd name="T7" fmla="*/ 13 h 17"/>
                  <a:gd name="T8" fmla="*/ 16 w 17"/>
                  <a:gd name="T9" fmla="*/ 13 h 17"/>
                  <a:gd name="T10" fmla="*/ 16 w 17"/>
                  <a:gd name="T11" fmla="*/ 10 h 17"/>
                  <a:gd name="T12" fmla="*/ 16 w 17"/>
                  <a:gd name="T13" fmla="*/ 8 h 17"/>
                  <a:gd name="T14" fmla="*/ 16 w 17"/>
                  <a:gd name="T15" fmla="*/ 5 h 17"/>
                  <a:gd name="T16" fmla="*/ 16 w 17"/>
                  <a:gd name="T17" fmla="*/ 2 h 17"/>
                  <a:gd name="T18" fmla="*/ 13 w 17"/>
                  <a:gd name="T19" fmla="*/ 2 h 17"/>
                  <a:gd name="T20" fmla="*/ 13 w 17"/>
                  <a:gd name="T21" fmla="*/ 0 h 17"/>
                  <a:gd name="T22" fmla="*/ 10 w 17"/>
                  <a:gd name="T23" fmla="*/ 0 h 17"/>
                  <a:gd name="T24" fmla="*/ 8 w 17"/>
                  <a:gd name="T25" fmla="*/ 0 h 17"/>
                  <a:gd name="T26" fmla="*/ 5 w 17"/>
                  <a:gd name="T27" fmla="*/ 0 h 17"/>
                  <a:gd name="T28" fmla="*/ 2 w 17"/>
                  <a:gd name="T29" fmla="*/ 2 h 17"/>
                  <a:gd name="T30" fmla="*/ 2 w 17"/>
                  <a:gd name="T31" fmla="*/ 5 h 17"/>
                  <a:gd name="T32" fmla="*/ 0 w 17"/>
                  <a:gd name="T33" fmla="*/ 5 h 17"/>
                  <a:gd name="T34" fmla="*/ 0 w 17"/>
                  <a:gd name="T35" fmla="*/ 8 h 17"/>
                  <a:gd name="T36" fmla="*/ 0 w 17"/>
                  <a:gd name="T37" fmla="*/ 10 h 17"/>
                  <a:gd name="T38" fmla="*/ 2 w 17"/>
                  <a:gd name="T39" fmla="*/ 13 h 17"/>
                  <a:gd name="T40" fmla="*/ 2 w 17"/>
                  <a:gd name="T41" fmla="*/ 16 h 17"/>
                  <a:gd name="T42" fmla="*/ 5 w 17"/>
                  <a:gd name="T43" fmla="*/ 16 h 17"/>
                  <a:gd name="T44" fmla="*/ 8 w 17"/>
                  <a:gd name="T45" fmla="*/ 16 h 1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17"/>
                  <a:gd name="T71" fmla="*/ 17 w 17"/>
                  <a:gd name="T72" fmla="*/ 17 h 1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17">
                    <a:moveTo>
                      <a:pt x="8" y="16"/>
                    </a:moveTo>
                    <a:lnTo>
                      <a:pt x="10" y="16"/>
                    </a:lnTo>
                    <a:lnTo>
                      <a:pt x="13" y="16"/>
                    </a:lnTo>
                    <a:lnTo>
                      <a:pt x="13" y="13"/>
                    </a:lnTo>
                    <a:lnTo>
                      <a:pt x="16" y="13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6" y="5"/>
                    </a:lnTo>
                    <a:lnTo>
                      <a:pt x="16" y="2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2" y="16"/>
                    </a:lnTo>
                    <a:lnTo>
                      <a:pt x="5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0" name="Freeform 298"/>
              <p:cNvSpPr>
                <a:spLocks/>
              </p:cNvSpPr>
              <p:nvPr/>
            </p:nvSpPr>
            <p:spPr bwMode="auto">
              <a:xfrm>
                <a:off x="2819" y="1817"/>
                <a:ext cx="22" cy="28"/>
              </a:xfrm>
              <a:custGeom>
                <a:avLst/>
                <a:gdLst>
                  <a:gd name="T0" fmla="*/ 6 w 17"/>
                  <a:gd name="T1" fmla="*/ 16 h 17"/>
                  <a:gd name="T2" fmla="*/ 9 w 17"/>
                  <a:gd name="T3" fmla="*/ 16 h 17"/>
                  <a:gd name="T4" fmla="*/ 12 w 17"/>
                  <a:gd name="T5" fmla="*/ 16 h 17"/>
                  <a:gd name="T6" fmla="*/ 16 w 17"/>
                  <a:gd name="T7" fmla="*/ 12 h 17"/>
                  <a:gd name="T8" fmla="*/ 16 w 17"/>
                  <a:gd name="T9" fmla="*/ 9 h 17"/>
                  <a:gd name="T10" fmla="*/ 16 w 17"/>
                  <a:gd name="T11" fmla="*/ 6 h 17"/>
                  <a:gd name="T12" fmla="*/ 16 w 17"/>
                  <a:gd name="T13" fmla="*/ 3 h 17"/>
                  <a:gd name="T14" fmla="*/ 12 w 17"/>
                  <a:gd name="T15" fmla="*/ 3 h 17"/>
                  <a:gd name="T16" fmla="*/ 12 w 17"/>
                  <a:gd name="T17" fmla="*/ 0 h 17"/>
                  <a:gd name="T18" fmla="*/ 9 w 17"/>
                  <a:gd name="T19" fmla="*/ 0 h 17"/>
                  <a:gd name="T20" fmla="*/ 6 w 17"/>
                  <a:gd name="T21" fmla="*/ 0 h 17"/>
                  <a:gd name="T22" fmla="*/ 3 w 17"/>
                  <a:gd name="T23" fmla="*/ 0 h 17"/>
                  <a:gd name="T24" fmla="*/ 3 w 17"/>
                  <a:gd name="T25" fmla="*/ 3 h 17"/>
                  <a:gd name="T26" fmla="*/ 0 w 17"/>
                  <a:gd name="T27" fmla="*/ 3 h 17"/>
                  <a:gd name="T28" fmla="*/ 0 w 17"/>
                  <a:gd name="T29" fmla="*/ 6 h 17"/>
                  <a:gd name="T30" fmla="*/ 0 w 17"/>
                  <a:gd name="T31" fmla="*/ 9 h 17"/>
                  <a:gd name="T32" fmla="*/ 0 w 17"/>
                  <a:gd name="T33" fmla="*/ 12 h 17"/>
                  <a:gd name="T34" fmla="*/ 3 w 17"/>
                  <a:gd name="T35" fmla="*/ 16 h 17"/>
                  <a:gd name="T36" fmla="*/ 6 w 17"/>
                  <a:gd name="T37" fmla="*/ 16 h 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"/>
                  <a:gd name="T58" fmla="*/ 0 h 17"/>
                  <a:gd name="T59" fmla="*/ 17 w 17"/>
                  <a:gd name="T60" fmla="*/ 17 h 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" h="17">
                    <a:moveTo>
                      <a:pt x="6" y="16"/>
                    </a:moveTo>
                    <a:lnTo>
                      <a:pt x="9" y="16"/>
                    </a:lnTo>
                    <a:lnTo>
                      <a:pt x="12" y="16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3" y="16"/>
                    </a:lnTo>
                    <a:lnTo>
                      <a:pt x="6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1" name="Freeform 299"/>
              <p:cNvSpPr>
                <a:spLocks/>
              </p:cNvSpPr>
              <p:nvPr/>
            </p:nvSpPr>
            <p:spPr bwMode="auto">
              <a:xfrm>
                <a:off x="2840" y="1839"/>
                <a:ext cx="22" cy="28"/>
              </a:xfrm>
              <a:custGeom>
                <a:avLst/>
                <a:gdLst>
                  <a:gd name="T0" fmla="*/ 10 w 17"/>
                  <a:gd name="T1" fmla="*/ 16 h 17"/>
                  <a:gd name="T2" fmla="*/ 12 w 17"/>
                  <a:gd name="T3" fmla="*/ 16 h 17"/>
                  <a:gd name="T4" fmla="*/ 12 w 17"/>
                  <a:gd name="T5" fmla="*/ 12 h 17"/>
                  <a:gd name="T6" fmla="*/ 16 w 17"/>
                  <a:gd name="T7" fmla="*/ 12 h 17"/>
                  <a:gd name="T8" fmla="*/ 16 w 17"/>
                  <a:gd name="T9" fmla="*/ 9 h 17"/>
                  <a:gd name="T10" fmla="*/ 16 w 17"/>
                  <a:gd name="T11" fmla="*/ 6 h 17"/>
                  <a:gd name="T12" fmla="*/ 16 w 17"/>
                  <a:gd name="T13" fmla="*/ 3 h 17"/>
                  <a:gd name="T14" fmla="*/ 16 w 17"/>
                  <a:gd name="T15" fmla="*/ 0 h 17"/>
                  <a:gd name="T16" fmla="*/ 12 w 17"/>
                  <a:gd name="T17" fmla="*/ 0 h 17"/>
                  <a:gd name="T18" fmla="*/ 10 w 17"/>
                  <a:gd name="T19" fmla="*/ 0 h 17"/>
                  <a:gd name="T20" fmla="*/ 7 w 17"/>
                  <a:gd name="T21" fmla="*/ 0 h 17"/>
                  <a:gd name="T22" fmla="*/ 3 w 17"/>
                  <a:gd name="T23" fmla="*/ 0 h 17"/>
                  <a:gd name="T24" fmla="*/ 3 w 17"/>
                  <a:gd name="T25" fmla="*/ 3 h 17"/>
                  <a:gd name="T26" fmla="*/ 0 w 17"/>
                  <a:gd name="T27" fmla="*/ 6 h 17"/>
                  <a:gd name="T28" fmla="*/ 0 w 17"/>
                  <a:gd name="T29" fmla="*/ 9 h 17"/>
                  <a:gd name="T30" fmla="*/ 3 w 17"/>
                  <a:gd name="T31" fmla="*/ 9 h 17"/>
                  <a:gd name="T32" fmla="*/ 3 w 17"/>
                  <a:gd name="T33" fmla="*/ 12 h 17"/>
                  <a:gd name="T34" fmla="*/ 7 w 17"/>
                  <a:gd name="T35" fmla="*/ 12 h 17"/>
                  <a:gd name="T36" fmla="*/ 7 w 17"/>
                  <a:gd name="T37" fmla="*/ 16 h 17"/>
                  <a:gd name="T38" fmla="*/ 10 w 17"/>
                  <a:gd name="T39" fmla="*/ 16 h 1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7"/>
                  <a:gd name="T61" fmla="*/ 0 h 17"/>
                  <a:gd name="T62" fmla="*/ 17 w 17"/>
                  <a:gd name="T63" fmla="*/ 17 h 1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7" h="17">
                    <a:moveTo>
                      <a:pt x="10" y="16"/>
                    </a:moveTo>
                    <a:lnTo>
                      <a:pt x="12" y="16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7" y="12"/>
                    </a:lnTo>
                    <a:lnTo>
                      <a:pt x="7" y="16"/>
                    </a:lnTo>
                    <a:lnTo>
                      <a:pt x="10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2" name="Freeform 300"/>
              <p:cNvSpPr>
                <a:spLocks/>
              </p:cNvSpPr>
              <p:nvPr/>
            </p:nvSpPr>
            <p:spPr bwMode="auto">
              <a:xfrm>
                <a:off x="2862" y="1828"/>
                <a:ext cx="21" cy="30"/>
              </a:xfrm>
              <a:custGeom>
                <a:avLst/>
                <a:gdLst>
                  <a:gd name="T0" fmla="*/ 9 w 17"/>
                  <a:gd name="T1" fmla="*/ 16 h 17"/>
                  <a:gd name="T2" fmla="*/ 12 w 17"/>
                  <a:gd name="T3" fmla="*/ 16 h 17"/>
                  <a:gd name="T4" fmla="*/ 12 w 17"/>
                  <a:gd name="T5" fmla="*/ 11 h 17"/>
                  <a:gd name="T6" fmla="*/ 16 w 17"/>
                  <a:gd name="T7" fmla="*/ 11 h 17"/>
                  <a:gd name="T8" fmla="*/ 16 w 17"/>
                  <a:gd name="T9" fmla="*/ 9 h 17"/>
                  <a:gd name="T10" fmla="*/ 16 w 17"/>
                  <a:gd name="T11" fmla="*/ 4 h 17"/>
                  <a:gd name="T12" fmla="*/ 12 w 17"/>
                  <a:gd name="T13" fmla="*/ 4 h 17"/>
                  <a:gd name="T14" fmla="*/ 12 w 17"/>
                  <a:gd name="T15" fmla="*/ 0 h 17"/>
                  <a:gd name="T16" fmla="*/ 9 w 17"/>
                  <a:gd name="T17" fmla="*/ 0 h 17"/>
                  <a:gd name="T18" fmla="*/ 6 w 17"/>
                  <a:gd name="T19" fmla="*/ 0 h 17"/>
                  <a:gd name="T20" fmla="*/ 3 w 17"/>
                  <a:gd name="T21" fmla="*/ 0 h 17"/>
                  <a:gd name="T22" fmla="*/ 3 w 17"/>
                  <a:gd name="T23" fmla="*/ 4 h 17"/>
                  <a:gd name="T24" fmla="*/ 0 w 17"/>
                  <a:gd name="T25" fmla="*/ 4 h 17"/>
                  <a:gd name="T26" fmla="*/ 0 w 17"/>
                  <a:gd name="T27" fmla="*/ 9 h 17"/>
                  <a:gd name="T28" fmla="*/ 0 w 17"/>
                  <a:gd name="T29" fmla="*/ 11 h 17"/>
                  <a:gd name="T30" fmla="*/ 3 w 17"/>
                  <a:gd name="T31" fmla="*/ 11 h 17"/>
                  <a:gd name="T32" fmla="*/ 3 w 17"/>
                  <a:gd name="T33" fmla="*/ 16 h 17"/>
                  <a:gd name="T34" fmla="*/ 6 w 17"/>
                  <a:gd name="T35" fmla="*/ 16 h 17"/>
                  <a:gd name="T36" fmla="*/ 9 w 17"/>
                  <a:gd name="T37" fmla="*/ 16 h 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"/>
                  <a:gd name="T58" fmla="*/ 0 h 17"/>
                  <a:gd name="T59" fmla="*/ 17 w 17"/>
                  <a:gd name="T60" fmla="*/ 17 h 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" h="17">
                    <a:moveTo>
                      <a:pt x="9" y="16"/>
                    </a:moveTo>
                    <a:lnTo>
                      <a:pt x="12" y="16"/>
                    </a:lnTo>
                    <a:lnTo>
                      <a:pt x="12" y="11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4"/>
                    </a:lnTo>
                    <a:lnTo>
                      <a:pt x="12" y="4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4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3" y="11"/>
                    </a:lnTo>
                    <a:lnTo>
                      <a:pt x="3" y="16"/>
                    </a:lnTo>
                    <a:lnTo>
                      <a:pt x="6" y="16"/>
                    </a:lnTo>
                    <a:lnTo>
                      <a:pt x="9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3" name="Freeform 301"/>
              <p:cNvSpPr>
                <a:spLocks/>
              </p:cNvSpPr>
              <p:nvPr/>
            </p:nvSpPr>
            <p:spPr bwMode="auto">
              <a:xfrm>
                <a:off x="2858" y="1842"/>
                <a:ext cx="23" cy="28"/>
              </a:xfrm>
              <a:custGeom>
                <a:avLst/>
                <a:gdLst>
                  <a:gd name="T0" fmla="*/ 8 w 17"/>
                  <a:gd name="T1" fmla="*/ 16 h 17"/>
                  <a:gd name="T2" fmla="*/ 12 w 17"/>
                  <a:gd name="T3" fmla="*/ 16 h 17"/>
                  <a:gd name="T4" fmla="*/ 12 w 17"/>
                  <a:gd name="T5" fmla="*/ 12 h 17"/>
                  <a:gd name="T6" fmla="*/ 16 w 17"/>
                  <a:gd name="T7" fmla="*/ 12 h 17"/>
                  <a:gd name="T8" fmla="*/ 16 w 17"/>
                  <a:gd name="T9" fmla="*/ 9 h 17"/>
                  <a:gd name="T10" fmla="*/ 16 w 17"/>
                  <a:gd name="T11" fmla="*/ 6 h 17"/>
                  <a:gd name="T12" fmla="*/ 16 w 17"/>
                  <a:gd name="T13" fmla="*/ 3 h 17"/>
                  <a:gd name="T14" fmla="*/ 12 w 17"/>
                  <a:gd name="T15" fmla="*/ 3 h 17"/>
                  <a:gd name="T16" fmla="*/ 12 w 17"/>
                  <a:gd name="T17" fmla="*/ 0 h 17"/>
                  <a:gd name="T18" fmla="*/ 8 w 17"/>
                  <a:gd name="T19" fmla="*/ 0 h 17"/>
                  <a:gd name="T20" fmla="*/ 4 w 17"/>
                  <a:gd name="T21" fmla="*/ 0 h 17"/>
                  <a:gd name="T22" fmla="*/ 4 w 17"/>
                  <a:gd name="T23" fmla="*/ 3 h 17"/>
                  <a:gd name="T24" fmla="*/ 0 w 17"/>
                  <a:gd name="T25" fmla="*/ 3 h 17"/>
                  <a:gd name="T26" fmla="*/ 0 w 17"/>
                  <a:gd name="T27" fmla="*/ 6 h 17"/>
                  <a:gd name="T28" fmla="*/ 0 w 17"/>
                  <a:gd name="T29" fmla="*/ 9 h 17"/>
                  <a:gd name="T30" fmla="*/ 0 w 17"/>
                  <a:gd name="T31" fmla="*/ 12 h 17"/>
                  <a:gd name="T32" fmla="*/ 4 w 17"/>
                  <a:gd name="T33" fmla="*/ 12 h 17"/>
                  <a:gd name="T34" fmla="*/ 4 w 17"/>
                  <a:gd name="T35" fmla="*/ 16 h 17"/>
                  <a:gd name="T36" fmla="*/ 8 w 17"/>
                  <a:gd name="T37" fmla="*/ 16 h 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"/>
                  <a:gd name="T58" fmla="*/ 0 h 17"/>
                  <a:gd name="T59" fmla="*/ 17 w 17"/>
                  <a:gd name="T60" fmla="*/ 17 h 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" h="17">
                    <a:moveTo>
                      <a:pt x="8" y="16"/>
                    </a:moveTo>
                    <a:lnTo>
                      <a:pt x="12" y="16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4" name="Freeform 302"/>
              <p:cNvSpPr>
                <a:spLocks/>
              </p:cNvSpPr>
              <p:nvPr/>
            </p:nvSpPr>
            <p:spPr bwMode="auto">
              <a:xfrm>
                <a:off x="2877" y="1827"/>
                <a:ext cx="23" cy="28"/>
              </a:xfrm>
              <a:custGeom>
                <a:avLst/>
                <a:gdLst>
                  <a:gd name="T0" fmla="*/ 8 w 17"/>
                  <a:gd name="T1" fmla="*/ 16 h 17"/>
                  <a:gd name="T2" fmla="*/ 12 w 17"/>
                  <a:gd name="T3" fmla="*/ 16 h 17"/>
                  <a:gd name="T4" fmla="*/ 16 w 17"/>
                  <a:gd name="T5" fmla="*/ 16 h 17"/>
                  <a:gd name="T6" fmla="*/ 16 w 17"/>
                  <a:gd name="T7" fmla="*/ 13 h 17"/>
                  <a:gd name="T8" fmla="*/ 16 w 17"/>
                  <a:gd name="T9" fmla="*/ 9 h 17"/>
                  <a:gd name="T10" fmla="*/ 16 w 17"/>
                  <a:gd name="T11" fmla="*/ 4 h 17"/>
                  <a:gd name="T12" fmla="*/ 16 w 17"/>
                  <a:gd name="T13" fmla="*/ 0 h 17"/>
                  <a:gd name="T14" fmla="*/ 12 w 17"/>
                  <a:gd name="T15" fmla="*/ 0 h 17"/>
                  <a:gd name="T16" fmla="*/ 8 w 17"/>
                  <a:gd name="T17" fmla="*/ 0 h 17"/>
                  <a:gd name="T18" fmla="*/ 4 w 17"/>
                  <a:gd name="T19" fmla="*/ 0 h 17"/>
                  <a:gd name="T20" fmla="*/ 0 w 17"/>
                  <a:gd name="T21" fmla="*/ 0 h 17"/>
                  <a:gd name="T22" fmla="*/ 0 w 17"/>
                  <a:gd name="T23" fmla="*/ 4 h 17"/>
                  <a:gd name="T24" fmla="*/ 0 w 17"/>
                  <a:gd name="T25" fmla="*/ 9 h 17"/>
                  <a:gd name="T26" fmla="*/ 0 w 17"/>
                  <a:gd name="T27" fmla="*/ 13 h 17"/>
                  <a:gd name="T28" fmla="*/ 4 w 17"/>
                  <a:gd name="T29" fmla="*/ 13 h 17"/>
                  <a:gd name="T30" fmla="*/ 4 w 17"/>
                  <a:gd name="T31" fmla="*/ 16 h 17"/>
                  <a:gd name="T32" fmla="*/ 8 w 17"/>
                  <a:gd name="T33" fmla="*/ 16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7"/>
                  <a:gd name="T52" fmla="*/ 0 h 17"/>
                  <a:gd name="T53" fmla="*/ 17 w 17"/>
                  <a:gd name="T54" fmla="*/ 17 h 1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7" h="17">
                    <a:moveTo>
                      <a:pt x="8" y="16"/>
                    </a:moveTo>
                    <a:lnTo>
                      <a:pt x="12" y="16"/>
                    </a:lnTo>
                    <a:lnTo>
                      <a:pt x="16" y="16"/>
                    </a:lnTo>
                    <a:lnTo>
                      <a:pt x="16" y="13"/>
                    </a:lnTo>
                    <a:lnTo>
                      <a:pt x="16" y="9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3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5" name="Freeform 303"/>
              <p:cNvSpPr>
                <a:spLocks/>
              </p:cNvSpPr>
              <p:nvPr/>
            </p:nvSpPr>
            <p:spPr bwMode="auto">
              <a:xfrm>
                <a:off x="2876" y="1807"/>
                <a:ext cx="22" cy="29"/>
              </a:xfrm>
              <a:custGeom>
                <a:avLst/>
                <a:gdLst>
                  <a:gd name="T0" fmla="*/ 8 w 17"/>
                  <a:gd name="T1" fmla="*/ 16 h 17"/>
                  <a:gd name="T2" fmla="*/ 12 w 17"/>
                  <a:gd name="T3" fmla="*/ 16 h 17"/>
                  <a:gd name="T4" fmla="*/ 16 w 17"/>
                  <a:gd name="T5" fmla="*/ 12 h 17"/>
                  <a:gd name="T6" fmla="*/ 16 w 17"/>
                  <a:gd name="T7" fmla="*/ 8 h 17"/>
                  <a:gd name="T8" fmla="*/ 16 w 17"/>
                  <a:gd name="T9" fmla="*/ 7 h 17"/>
                  <a:gd name="T10" fmla="*/ 16 w 17"/>
                  <a:gd name="T11" fmla="*/ 3 h 17"/>
                  <a:gd name="T12" fmla="*/ 12 w 17"/>
                  <a:gd name="T13" fmla="*/ 3 h 17"/>
                  <a:gd name="T14" fmla="*/ 12 w 17"/>
                  <a:gd name="T15" fmla="*/ 0 h 17"/>
                  <a:gd name="T16" fmla="*/ 8 w 17"/>
                  <a:gd name="T17" fmla="*/ 0 h 17"/>
                  <a:gd name="T18" fmla="*/ 4 w 17"/>
                  <a:gd name="T19" fmla="*/ 0 h 17"/>
                  <a:gd name="T20" fmla="*/ 4 w 17"/>
                  <a:gd name="T21" fmla="*/ 3 h 17"/>
                  <a:gd name="T22" fmla="*/ 0 w 17"/>
                  <a:gd name="T23" fmla="*/ 3 h 17"/>
                  <a:gd name="T24" fmla="*/ 0 w 17"/>
                  <a:gd name="T25" fmla="*/ 7 h 17"/>
                  <a:gd name="T26" fmla="*/ 0 w 17"/>
                  <a:gd name="T27" fmla="*/ 8 h 17"/>
                  <a:gd name="T28" fmla="*/ 0 w 17"/>
                  <a:gd name="T29" fmla="*/ 12 h 17"/>
                  <a:gd name="T30" fmla="*/ 4 w 17"/>
                  <a:gd name="T31" fmla="*/ 12 h 17"/>
                  <a:gd name="T32" fmla="*/ 4 w 17"/>
                  <a:gd name="T33" fmla="*/ 16 h 17"/>
                  <a:gd name="T34" fmla="*/ 8 w 17"/>
                  <a:gd name="T35" fmla="*/ 16 h 17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7"/>
                  <a:gd name="T55" fmla="*/ 0 h 17"/>
                  <a:gd name="T56" fmla="*/ 17 w 17"/>
                  <a:gd name="T57" fmla="*/ 17 h 17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7" h="17">
                    <a:moveTo>
                      <a:pt x="8" y="16"/>
                    </a:moveTo>
                    <a:lnTo>
                      <a:pt x="12" y="16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7"/>
                    </a:lnTo>
                    <a:lnTo>
                      <a:pt x="16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3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6" name="Freeform 304"/>
              <p:cNvSpPr>
                <a:spLocks/>
              </p:cNvSpPr>
              <p:nvPr/>
            </p:nvSpPr>
            <p:spPr bwMode="auto">
              <a:xfrm>
                <a:off x="2791" y="1832"/>
                <a:ext cx="23" cy="29"/>
              </a:xfrm>
              <a:custGeom>
                <a:avLst/>
                <a:gdLst>
                  <a:gd name="T0" fmla="*/ 8 w 17"/>
                  <a:gd name="T1" fmla="*/ 16 h 17"/>
                  <a:gd name="T2" fmla="*/ 12 w 17"/>
                  <a:gd name="T3" fmla="*/ 16 h 17"/>
                  <a:gd name="T4" fmla="*/ 16 w 17"/>
                  <a:gd name="T5" fmla="*/ 16 h 17"/>
                  <a:gd name="T6" fmla="*/ 16 w 17"/>
                  <a:gd name="T7" fmla="*/ 12 h 17"/>
                  <a:gd name="T8" fmla="*/ 16 w 17"/>
                  <a:gd name="T9" fmla="*/ 8 h 17"/>
                  <a:gd name="T10" fmla="*/ 16 w 17"/>
                  <a:gd name="T11" fmla="*/ 5 h 17"/>
                  <a:gd name="T12" fmla="*/ 16 w 17"/>
                  <a:gd name="T13" fmla="*/ 1 h 17"/>
                  <a:gd name="T14" fmla="*/ 12 w 17"/>
                  <a:gd name="T15" fmla="*/ 1 h 17"/>
                  <a:gd name="T16" fmla="*/ 12 w 17"/>
                  <a:gd name="T17" fmla="*/ 0 h 17"/>
                  <a:gd name="T18" fmla="*/ 8 w 17"/>
                  <a:gd name="T19" fmla="*/ 0 h 17"/>
                  <a:gd name="T20" fmla="*/ 4 w 17"/>
                  <a:gd name="T21" fmla="*/ 0 h 17"/>
                  <a:gd name="T22" fmla="*/ 4 w 17"/>
                  <a:gd name="T23" fmla="*/ 1 h 17"/>
                  <a:gd name="T24" fmla="*/ 0 w 17"/>
                  <a:gd name="T25" fmla="*/ 1 h 17"/>
                  <a:gd name="T26" fmla="*/ 0 w 17"/>
                  <a:gd name="T27" fmla="*/ 5 h 17"/>
                  <a:gd name="T28" fmla="*/ 0 w 17"/>
                  <a:gd name="T29" fmla="*/ 8 h 17"/>
                  <a:gd name="T30" fmla="*/ 0 w 17"/>
                  <a:gd name="T31" fmla="*/ 12 h 17"/>
                  <a:gd name="T32" fmla="*/ 0 w 17"/>
                  <a:gd name="T33" fmla="*/ 16 h 17"/>
                  <a:gd name="T34" fmla="*/ 4 w 17"/>
                  <a:gd name="T35" fmla="*/ 16 h 17"/>
                  <a:gd name="T36" fmla="*/ 8 w 17"/>
                  <a:gd name="T37" fmla="*/ 16 h 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"/>
                  <a:gd name="T58" fmla="*/ 0 h 17"/>
                  <a:gd name="T59" fmla="*/ 17 w 17"/>
                  <a:gd name="T60" fmla="*/ 17 h 1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" h="17">
                    <a:moveTo>
                      <a:pt x="8" y="16"/>
                    </a:moveTo>
                    <a:lnTo>
                      <a:pt x="12" y="16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5"/>
                    </a:lnTo>
                    <a:lnTo>
                      <a:pt x="16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4" y="1"/>
                    </a:lnTo>
                    <a:lnTo>
                      <a:pt x="0" y="1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7" name="Freeform 305"/>
              <p:cNvSpPr>
                <a:spLocks/>
              </p:cNvSpPr>
              <p:nvPr/>
            </p:nvSpPr>
            <p:spPr bwMode="auto">
              <a:xfrm>
                <a:off x="2891" y="1825"/>
                <a:ext cx="22" cy="28"/>
              </a:xfrm>
              <a:custGeom>
                <a:avLst/>
                <a:gdLst>
                  <a:gd name="T0" fmla="*/ 9 w 17"/>
                  <a:gd name="T1" fmla="*/ 16 h 17"/>
                  <a:gd name="T2" fmla="*/ 12 w 17"/>
                  <a:gd name="T3" fmla="*/ 16 h 17"/>
                  <a:gd name="T4" fmla="*/ 12 w 17"/>
                  <a:gd name="T5" fmla="*/ 14 h 17"/>
                  <a:gd name="T6" fmla="*/ 16 w 17"/>
                  <a:gd name="T7" fmla="*/ 14 h 17"/>
                  <a:gd name="T8" fmla="*/ 16 w 17"/>
                  <a:gd name="T9" fmla="*/ 10 h 17"/>
                  <a:gd name="T10" fmla="*/ 16 w 17"/>
                  <a:gd name="T11" fmla="*/ 7 h 17"/>
                  <a:gd name="T12" fmla="*/ 16 w 17"/>
                  <a:gd name="T13" fmla="*/ 3 h 17"/>
                  <a:gd name="T14" fmla="*/ 12 w 17"/>
                  <a:gd name="T15" fmla="*/ 3 h 17"/>
                  <a:gd name="T16" fmla="*/ 12 w 17"/>
                  <a:gd name="T17" fmla="*/ 0 h 17"/>
                  <a:gd name="T18" fmla="*/ 9 w 17"/>
                  <a:gd name="T19" fmla="*/ 0 h 17"/>
                  <a:gd name="T20" fmla="*/ 6 w 17"/>
                  <a:gd name="T21" fmla="*/ 0 h 17"/>
                  <a:gd name="T22" fmla="*/ 6 w 17"/>
                  <a:gd name="T23" fmla="*/ 3 h 17"/>
                  <a:gd name="T24" fmla="*/ 3 w 17"/>
                  <a:gd name="T25" fmla="*/ 3 h 17"/>
                  <a:gd name="T26" fmla="*/ 3 w 17"/>
                  <a:gd name="T27" fmla="*/ 7 h 17"/>
                  <a:gd name="T28" fmla="*/ 0 w 17"/>
                  <a:gd name="T29" fmla="*/ 7 h 17"/>
                  <a:gd name="T30" fmla="*/ 0 w 17"/>
                  <a:gd name="T31" fmla="*/ 10 h 17"/>
                  <a:gd name="T32" fmla="*/ 0 w 17"/>
                  <a:gd name="T33" fmla="*/ 14 h 17"/>
                  <a:gd name="T34" fmla="*/ 3 w 17"/>
                  <a:gd name="T35" fmla="*/ 14 h 17"/>
                  <a:gd name="T36" fmla="*/ 3 w 17"/>
                  <a:gd name="T37" fmla="*/ 16 h 17"/>
                  <a:gd name="T38" fmla="*/ 6 w 17"/>
                  <a:gd name="T39" fmla="*/ 16 h 17"/>
                  <a:gd name="T40" fmla="*/ 9 w 17"/>
                  <a:gd name="T41" fmla="*/ 16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"/>
                  <a:gd name="T64" fmla="*/ 0 h 17"/>
                  <a:gd name="T65" fmla="*/ 17 w 17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" h="17">
                    <a:moveTo>
                      <a:pt x="9" y="16"/>
                    </a:moveTo>
                    <a:lnTo>
                      <a:pt x="12" y="16"/>
                    </a:lnTo>
                    <a:lnTo>
                      <a:pt x="12" y="14"/>
                    </a:lnTo>
                    <a:lnTo>
                      <a:pt x="16" y="14"/>
                    </a:lnTo>
                    <a:lnTo>
                      <a:pt x="16" y="10"/>
                    </a:lnTo>
                    <a:lnTo>
                      <a:pt x="16" y="7"/>
                    </a:lnTo>
                    <a:lnTo>
                      <a:pt x="16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3" y="3"/>
                    </a:lnTo>
                    <a:lnTo>
                      <a:pt x="3" y="7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4"/>
                    </a:lnTo>
                    <a:lnTo>
                      <a:pt x="3" y="14"/>
                    </a:lnTo>
                    <a:lnTo>
                      <a:pt x="3" y="16"/>
                    </a:lnTo>
                    <a:lnTo>
                      <a:pt x="6" y="16"/>
                    </a:lnTo>
                    <a:lnTo>
                      <a:pt x="9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8" name="Freeform 306"/>
              <p:cNvSpPr>
                <a:spLocks/>
              </p:cNvSpPr>
              <p:nvPr/>
            </p:nvSpPr>
            <p:spPr bwMode="auto">
              <a:xfrm>
                <a:off x="2875" y="1840"/>
                <a:ext cx="22" cy="29"/>
              </a:xfrm>
              <a:custGeom>
                <a:avLst/>
                <a:gdLst>
                  <a:gd name="T0" fmla="*/ 6 w 17"/>
                  <a:gd name="T1" fmla="*/ 16 h 17"/>
                  <a:gd name="T2" fmla="*/ 9 w 17"/>
                  <a:gd name="T3" fmla="*/ 16 h 17"/>
                  <a:gd name="T4" fmla="*/ 12 w 17"/>
                  <a:gd name="T5" fmla="*/ 16 h 17"/>
                  <a:gd name="T6" fmla="*/ 12 w 17"/>
                  <a:gd name="T7" fmla="*/ 12 h 17"/>
                  <a:gd name="T8" fmla="*/ 16 w 17"/>
                  <a:gd name="T9" fmla="*/ 12 h 17"/>
                  <a:gd name="T10" fmla="*/ 16 w 17"/>
                  <a:gd name="T11" fmla="*/ 9 h 17"/>
                  <a:gd name="T12" fmla="*/ 16 w 17"/>
                  <a:gd name="T13" fmla="*/ 6 h 17"/>
                  <a:gd name="T14" fmla="*/ 16 w 17"/>
                  <a:gd name="T15" fmla="*/ 3 h 17"/>
                  <a:gd name="T16" fmla="*/ 12 w 17"/>
                  <a:gd name="T17" fmla="*/ 3 h 17"/>
                  <a:gd name="T18" fmla="*/ 12 w 17"/>
                  <a:gd name="T19" fmla="*/ 0 h 17"/>
                  <a:gd name="T20" fmla="*/ 9 w 17"/>
                  <a:gd name="T21" fmla="*/ 0 h 17"/>
                  <a:gd name="T22" fmla="*/ 6 w 17"/>
                  <a:gd name="T23" fmla="*/ 0 h 17"/>
                  <a:gd name="T24" fmla="*/ 3 w 17"/>
                  <a:gd name="T25" fmla="*/ 0 h 17"/>
                  <a:gd name="T26" fmla="*/ 3 w 17"/>
                  <a:gd name="T27" fmla="*/ 3 h 17"/>
                  <a:gd name="T28" fmla="*/ 3 w 17"/>
                  <a:gd name="T29" fmla="*/ 6 h 17"/>
                  <a:gd name="T30" fmla="*/ 0 w 17"/>
                  <a:gd name="T31" fmla="*/ 6 h 17"/>
                  <a:gd name="T32" fmla="*/ 0 w 17"/>
                  <a:gd name="T33" fmla="*/ 9 h 17"/>
                  <a:gd name="T34" fmla="*/ 3 w 17"/>
                  <a:gd name="T35" fmla="*/ 9 h 17"/>
                  <a:gd name="T36" fmla="*/ 3 w 17"/>
                  <a:gd name="T37" fmla="*/ 12 h 17"/>
                  <a:gd name="T38" fmla="*/ 3 w 17"/>
                  <a:gd name="T39" fmla="*/ 16 h 17"/>
                  <a:gd name="T40" fmla="*/ 6 w 17"/>
                  <a:gd name="T41" fmla="*/ 16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"/>
                  <a:gd name="T64" fmla="*/ 0 h 17"/>
                  <a:gd name="T65" fmla="*/ 17 w 17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" h="17">
                    <a:moveTo>
                      <a:pt x="6" y="16"/>
                    </a:moveTo>
                    <a:lnTo>
                      <a:pt x="9" y="16"/>
                    </a:lnTo>
                    <a:lnTo>
                      <a:pt x="12" y="16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3"/>
                    </a:lnTo>
                    <a:lnTo>
                      <a:pt x="3" y="6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3" y="9"/>
                    </a:lnTo>
                    <a:lnTo>
                      <a:pt x="3" y="12"/>
                    </a:lnTo>
                    <a:lnTo>
                      <a:pt x="3" y="16"/>
                    </a:lnTo>
                    <a:lnTo>
                      <a:pt x="6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19" name="Freeform 307"/>
              <p:cNvSpPr>
                <a:spLocks/>
              </p:cNvSpPr>
              <p:nvPr/>
            </p:nvSpPr>
            <p:spPr bwMode="auto">
              <a:xfrm>
                <a:off x="2787" y="1969"/>
                <a:ext cx="27" cy="29"/>
              </a:xfrm>
              <a:custGeom>
                <a:avLst/>
                <a:gdLst>
                  <a:gd name="T0" fmla="*/ 0 w 20"/>
                  <a:gd name="T1" fmla="*/ 9 h 17"/>
                  <a:gd name="T2" fmla="*/ 0 w 20"/>
                  <a:gd name="T3" fmla="*/ 9 h 17"/>
                  <a:gd name="T4" fmla="*/ 1 w 20"/>
                  <a:gd name="T5" fmla="*/ 9 h 17"/>
                  <a:gd name="T6" fmla="*/ 2 w 20"/>
                  <a:gd name="T7" fmla="*/ 12 h 17"/>
                  <a:gd name="T8" fmla="*/ 3 w 20"/>
                  <a:gd name="T9" fmla="*/ 12 h 17"/>
                  <a:gd name="T10" fmla="*/ 4 w 20"/>
                  <a:gd name="T11" fmla="*/ 12 h 17"/>
                  <a:gd name="T12" fmla="*/ 5 w 20"/>
                  <a:gd name="T13" fmla="*/ 12 h 17"/>
                  <a:gd name="T14" fmla="*/ 6 w 20"/>
                  <a:gd name="T15" fmla="*/ 12 h 17"/>
                  <a:gd name="T16" fmla="*/ 6 w 20"/>
                  <a:gd name="T17" fmla="*/ 16 h 17"/>
                  <a:gd name="T18" fmla="*/ 7 w 20"/>
                  <a:gd name="T19" fmla="*/ 16 h 17"/>
                  <a:gd name="T20" fmla="*/ 8 w 20"/>
                  <a:gd name="T21" fmla="*/ 16 h 17"/>
                  <a:gd name="T22" fmla="*/ 9 w 20"/>
                  <a:gd name="T23" fmla="*/ 16 h 17"/>
                  <a:gd name="T24" fmla="*/ 9 w 20"/>
                  <a:gd name="T25" fmla="*/ 16 h 17"/>
                  <a:gd name="T26" fmla="*/ 10 w 20"/>
                  <a:gd name="T27" fmla="*/ 16 h 17"/>
                  <a:gd name="T28" fmla="*/ 11 w 20"/>
                  <a:gd name="T29" fmla="*/ 16 h 17"/>
                  <a:gd name="T30" fmla="*/ 12 w 20"/>
                  <a:gd name="T31" fmla="*/ 16 h 17"/>
                  <a:gd name="T32" fmla="*/ 13 w 20"/>
                  <a:gd name="T33" fmla="*/ 16 h 17"/>
                  <a:gd name="T34" fmla="*/ 14 w 20"/>
                  <a:gd name="T35" fmla="*/ 16 h 17"/>
                  <a:gd name="T36" fmla="*/ 15 w 20"/>
                  <a:gd name="T37" fmla="*/ 16 h 17"/>
                  <a:gd name="T38" fmla="*/ 16 w 20"/>
                  <a:gd name="T39" fmla="*/ 16 h 17"/>
                  <a:gd name="T40" fmla="*/ 17 w 20"/>
                  <a:gd name="T41" fmla="*/ 16 h 17"/>
                  <a:gd name="T42" fmla="*/ 18 w 20"/>
                  <a:gd name="T43" fmla="*/ 16 h 17"/>
                  <a:gd name="T44" fmla="*/ 19 w 20"/>
                  <a:gd name="T45" fmla="*/ 16 h 17"/>
                  <a:gd name="T46" fmla="*/ 18 w 20"/>
                  <a:gd name="T47" fmla="*/ 16 h 17"/>
                  <a:gd name="T48" fmla="*/ 18 w 20"/>
                  <a:gd name="T49" fmla="*/ 12 h 17"/>
                  <a:gd name="T50" fmla="*/ 17 w 20"/>
                  <a:gd name="T51" fmla="*/ 12 h 17"/>
                  <a:gd name="T52" fmla="*/ 17 w 20"/>
                  <a:gd name="T53" fmla="*/ 9 h 17"/>
                  <a:gd name="T54" fmla="*/ 16 w 20"/>
                  <a:gd name="T55" fmla="*/ 9 h 17"/>
                  <a:gd name="T56" fmla="*/ 15 w 20"/>
                  <a:gd name="T57" fmla="*/ 9 h 17"/>
                  <a:gd name="T58" fmla="*/ 15 w 20"/>
                  <a:gd name="T59" fmla="*/ 6 h 17"/>
                  <a:gd name="T60" fmla="*/ 14 w 20"/>
                  <a:gd name="T61" fmla="*/ 6 h 17"/>
                  <a:gd name="T62" fmla="*/ 13 w 20"/>
                  <a:gd name="T63" fmla="*/ 6 h 17"/>
                  <a:gd name="T64" fmla="*/ 12 w 20"/>
                  <a:gd name="T65" fmla="*/ 6 h 17"/>
                  <a:gd name="T66" fmla="*/ 11 w 20"/>
                  <a:gd name="T67" fmla="*/ 6 h 17"/>
                  <a:gd name="T68" fmla="*/ 10 w 20"/>
                  <a:gd name="T69" fmla="*/ 6 h 17"/>
                  <a:gd name="T70" fmla="*/ 9 w 20"/>
                  <a:gd name="T71" fmla="*/ 6 h 17"/>
                  <a:gd name="T72" fmla="*/ 9 w 20"/>
                  <a:gd name="T73" fmla="*/ 6 h 17"/>
                  <a:gd name="T74" fmla="*/ 8 w 20"/>
                  <a:gd name="T75" fmla="*/ 9 h 17"/>
                  <a:gd name="T76" fmla="*/ 7 w 20"/>
                  <a:gd name="T77" fmla="*/ 9 h 17"/>
                  <a:gd name="T78" fmla="*/ 6 w 20"/>
                  <a:gd name="T79" fmla="*/ 9 h 17"/>
                  <a:gd name="T80" fmla="*/ 2 w 20"/>
                  <a:gd name="T81" fmla="*/ 0 h 17"/>
                  <a:gd name="T82" fmla="*/ 0 w 20"/>
                  <a:gd name="T83" fmla="*/ 9 h 1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20"/>
                  <a:gd name="T127" fmla="*/ 0 h 17"/>
                  <a:gd name="T128" fmla="*/ 20 w 20"/>
                  <a:gd name="T129" fmla="*/ 17 h 1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20" h="17">
                    <a:moveTo>
                      <a:pt x="0" y="9"/>
                    </a:moveTo>
                    <a:lnTo>
                      <a:pt x="0" y="9"/>
                    </a:lnTo>
                    <a:lnTo>
                      <a:pt x="1" y="9"/>
                    </a:lnTo>
                    <a:lnTo>
                      <a:pt x="2" y="12"/>
                    </a:lnTo>
                    <a:lnTo>
                      <a:pt x="3" y="12"/>
                    </a:lnTo>
                    <a:lnTo>
                      <a:pt x="4" y="12"/>
                    </a:lnTo>
                    <a:lnTo>
                      <a:pt x="5" y="12"/>
                    </a:lnTo>
                    <a:lnTo>
                      <a:pt x="6" y="12"/>
                    </a:lnTo>
                    <a:lnTo>
                      <a:pt x="6" y="16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9" y="16"/>
                    </a:lnTo>
                    <a:lnTo>
                      <a:pt x="10" y="16"/>
                    </a:lnTo>
                    <a:lnTo>
                      <a:pt x="11" y="16"/>
                    </a:lnTo>
                    <a:lnTo>
                      <a:pt x="12" y="16"/>
                    </a:lnTo>
                    <a:lnTo>
                      <a:pt x="13" y="16"/>
                    </a:lnTo>
                    <a:lnTo>
                      <a:pt x="14" y="16"/>
                    </a:lnTo>
                    <a:lnTo>
                      <a:pt x="15" y="16"/>
                    </a:lnTo>
                    <a:lnTo>
                      <a:pt x="16" y="16"/>
                    </a:lnTo>
                    <a:lnTo>
                      <a:pt x="17" y="16"/>
                    </a:lnTo>
                    <a:lnTo>
                      <a:pt x="18" y="16"/>
                    </a:lnTo>
                    <a:lnTo>
                      <a:pt x="19" y="16"/>
                    </a:lnTo>
                    <a:lnTo>
                      <a:pt x="18" y="16"/>
                    </a:lnTo>
                    <a:lnTo>
                      <a:pt x="18" y="12"/>
                    </a:lnTo>
                    <a:lnTo>
                      <a:pt x="17" y="12"/>
                    </a:lnTo>
                    <a:lnTo>
                      <a:pt x="17" y="9"/>
                    </a:lnTo>
                    <a:lnTo>
                      <a:pt x="16" y="9"/>
                    </a:lnTo>
                    <a:lnTo>
                      <a:pt x="15" y="9"/>
                    </a:lnTo>
                    <a:lnTo>
                      <a:pt x="15" y="6"/>
                    </a:lnTo>
                    <a:lnTo>
                      <a:pt x="14" y="6"/>
                    </a:lnTo>
                    <a:lnTo>
                      <a:pt x="13" y="6"/>
                    </a:lnTo>
                    <a:lnTo>
                      <a:pt x="12" y="6"/>
                    </a:lnTo>
                    <a:lnTo>
                      <a:pt x="11" y="6"/>
                    </a:lnTo>
                    <a:lnTo>
                      <a:pt x="10" y="6"/>
                    </a:lnTo>
                    <a:lnTo>
                      <a:pt x="9" y="6"/>
                    </a:lnTo>
                    <a:lnTo>
                      <a:pt x="8" y="9"/>
                    </a:lnTo>
                    <a:lnTo>
                      <a:pt x="7" y="9"/>
                    </a:lnTo>
                    <a:lnTo>
                      <a:pt x="6" y="9"/>
                    </a:lnTo>
                    <a:lnTo>
                      <a:pt x="2" y="0"/>
                    </a:lnTo>
                    <a:lnTo>
                      <a:pt x="0" y="9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0" name="Freeform 308"/>
              <p:cNvSpPr>
                <a:spLocks/>
              </p:cNvSpPr>
              <p:nvPr/>
            </p:nvSpPr>
            <p:spPr bwMode="auto">
              <a:xfrm>
                <a:off x="2829" y="1974"/>
                <a:ext cx="22" cy="29"/>
              </a:xfrm>
              <a:custGeom>
                <a:avLst/>
                <a:gdLst>
                  <a:gd name="T0" fmla="*/ 0 w 18"/>
                  <a:gd name="T1" fmla="*/ 16 h 17"/>
                  <a:gd name="T2" fmla="*/ 17 w 18"/>
                  <a:gd name="T3" fmla="*/ 16 h 17"/>
                  <a:gd name="T4" fmla="*/ 9 w 18"/>
                  <a:gd name="T5" fmla="*/ 0 h 17"/>
                  <a:gd name="T6" fmla="*/ 1 w 18"/>
                  <a:gd name="T7" fmla="*/ 6 h 17"/>
                  <a:gd name="T8" fmla="*/ 0 w 18"/>
                  <a:gd name="T9" fmla="*/ 16 h 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"/>
                  <a:gd name="T16" fmla="*/ 0 h 17"/>
                  <a:gd name="T17" fmla="*/ 18 w 18"/>
                  <a:gd name="T18" fmla="*/ 17 h 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" h="17">
                    <a:moveTo>
                      <a:pt x="0" y="16"/>
                    </a:moveTo>
                    <a:lnTo>
                      <a:pt x="17" y="16"/>
                    </a:lnTo>
                    <a:lnTo>
                      <a:pt x="9" y="0"/>
                    </a:lnTo>
                    <a:lnTo>
                      <a:pt x="1" y="6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1" name="Freeform 309"/>
              <p:cNvSpPr>
                <a:spLocks/>
              </p:cNvSpPr>
              <p:nvPr/>
            </p:nvSpPr>
            <p:spPr bwMode="auto">
              <a:xfrm>
                <a:off x="2868" y="1969"/>
                <a:ext cx="29" cy="29"/>
              </a:xfrm>
              <a:custGeom>
                <a:avLst/>
                <a:gdLst>
                  <a:gd name="T0" fmla="*/ 0 w 22"/>
                  <a:gd name="T1" fmla="*/ 16 h 17"/>
                  <a:gd name="T2" fmla="*/ 0 w 22"/>
                  <a:gd name="T3" fmla="*/ 16 h 17"/>
                  <a:gd name="T4" fmla="*/ 1 w 22"/>
                  <a:gd name="T5" fmla="*/ 14 h 17"/>
                  <a:gd name="T6" fmla="*/ 2 w 22"/>
                  <a:gd name="T7" fmla="*/ 14 h 17"/>
                  <a:gd name="T8" fmla="*/ 3 w 22"/>
                  <a:gd name="T9" fmla="*/ 14 h 17"/>
                  <a:gd name="T10" fmla="*/ 4 w 22"/>
                  <a:gd name="T11" fmla="*/ 14 h 17"/>
                  <a:gd name="T12" fmla="*/ 5 w 22"/>
                  <a:gd name="T13" fmla="*/ 14 h 17"/>
                  <a:gd name="T14" fmla="*/ 6 w 22"/>
                  <a:gd name="T15" fmla="*/ 14 h 17"/>
                  <a:gd name="T16" fmla="*/ 7 w 22"/>
                  <a:gd name="T17" fmla="*/ 14 h 17"/>
                  <a:gd name="T18" fmla="*/ 8 w 22"/>
                  <a:gd name="T19" fmla="*/ 14 h 17"/>
                  <a:gd name="T20" fmla="*/ 9 w 22"/>
                  <a:gd name="T21" fmla="*/ 14 h 17"/>
                  <a:gd name="T22" fmla="*/ 10 w 22"/>
                  <a:gd name="T23" fmla="*/ 14 h 17"/>
                  <a:gd name="T24" fmla="*/ 10 w 22"/>
                  <a:gd name="T25" fmla="*/ 14 h 17"/>
                  <a:gd name="T26" fmla="*/ 11 w 22"/>
                  <a:gd name="T27" fmla="*/ 14 h 17"/>
                  <a:gd name="T28" fmla="*/ 12 w 22"/>
                  <a:gd name="T29" fmla="*/ 14 h 17"/>
                  <a:gd name="T30" fmla="*/ 13 w 22"/>
                  <a:gd name="T31" fmla="*/ 14 h 17"/>
                  <a:gd name="T32" fmla="*/ 14 w 22"/>
                  <a:gd name="T33" fmla="*/ 14 h 17"/>
                  <a:gd name="T34" fmla="*/ 15 w 22"/>
                  <a:gd name="T35" fmla="*/ 14 h 17"/>
                  <a:gd name="T36" fmla="*/ 16 w 22"/>
                  <a:gd name="T37" fmla="*/ 11 h 17"/>
                  <a:gd name="T38" fmla="*/ 17 w 22"/>
                  <a:gd name="T39" fmla="*/ 11 h 17"/>
                  <a:gd name="T40" fmla="*/ 18 w 22"/>
                  <a:gd name="T41" fmla="*/ 11 h 17"/>
                  <a:gd name="T42" fmla="*/ 19 w 22"/>
                  <a:gd name="T43" fmla="*/ 11 h 17"/>
                  <a:gd name="T44" fmla="*/ 20 w 22"/>
                  <a:gd name="T45" fmla="*/ 8 h 17"/>
                  <a:gd name="T46" fmla="*/ 21 w 22"/>
                  <a:gd name="T47" fmla="*/ 5 h 17"/>
                  <a:gd name="T48" fmla="*/ 21 w 22"/>
                  <a:gd name="T49" fmla="*/ 2 h 17"/>
                  <a:gd name="T50" fmla="*/ 21 w 22"/>
                  <a:gd name="T51" fmla="*/ 0 h 17"/>
                  <a:gd name="T52" fmla="*/ 13 w 22"/>
                  <a:gd name="T53" fmla="*/ 8 h 17"/>
                  <a:gd name="T54" fmla="*/ 6 w 22"/>
                  <a:gd name="T55" fmla="*/ 2 h 17"/>
                  <a:gd name="T56" fmla="*/ 1 w 22"/>
                  <a:gd name="T57" fmla="*/ 8 h 17"/>
                  <a:gd name="T58" fmla="*/ 0 w 22"/>
                  <a:gd name="T59" fmla="*/ 16 h 1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2"/>
                  <a:gd name="T91" fmla="*/ 0 h 17"/>
                  <a:gd name="T92" fmla="*/ 22 w 22"/>
                  <a:gd name="T93" fmla="*/ 17 h 1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2" h="17">
                    <a:moveTo>
                      <a:pt x="0" y="16"/>
                    </a:moveTo>
                    <a:lnTo>
                      <a:pt x="0" y="16"/>
                    </a:lnTo>
                    <a:lnTo>
                      <a:pt x="1" y="14"/>
                    </a:lnTo>
                    <a:lnTo>
                      <a:pt x="2" y="14"/>
                    </a:lnTo>
                    <a:lnTo>
                      <a:pt x="3" y="14"/>
                    </a:lnTo>
                    <a:lnTo>
                      <a:pt x="4" y="14"/>
                    </a:lnTo>
                    <a:lnTo>
                      <a:pt x="5" y="14"/>
                    </a:lnTo>
                    <a:lnTo>
                      <a:pt x="6" y="14"/>
                    </a:lnTo>
                    <a:lnTo>
                      <a:pt x="7" y="14"/>
                    </a:lnTo>
                    <a:lnTo>
                      <a:pt x="8" y="14"/>
                    </a:lnTo>
                    <a:lnTo>
                      <a:pt x="9" y="14"/>
                    </a:lnTo>
                    <a:lnTo>
                      <a:pt x="10" y="14"/>
                    </a:lnTo>
                    <a:lnTo>
                      <a:pt x="11" y="14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4" y="14"/>
                    </a:lnTo>
                    <a:lnTo>
                      <a:pt x="15" y="14"/>
                    </a:lnTo>
                    <a:lnTo>
                      <a:pt x="16" y="11"/>
                    </a:lnTo>
                    <a:lnTo>
                      <a:pt x="17" y="11"/>
                    </a:lnTo>
                    <a:lnTo>
                      <a:pt x="18" y="11"/>
                    </a:lnTo>
                    <a:lnTo>
                      <a:pt x="19" y="11"/>
                    </a:lnTo>
                    <a:lnTo>
                      <a:pt x="20" y="8"/>
                    </a:lnTo>
                    <a:lnTo>
                      <a:pt x="21" y="5"/>
                    </a:lnTo>
                    <a:lnTo>
                      <a:pt x="21" y="2"/>
                    </a:lnTo>
                    <a:lnTo>
                      <a:pt x="21" y="0"/>
                    </a:lnTo>
                    <a:lnTo>
                      <a:pt x="13" y="8"/>
                    </a:lnTo>
                    <a:lnTo>
                      <a:pt x="6" y="2"/>
                    </a:lnTo>
                    <a:lnTo>
                      <a:pt x="1" y="8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2" name="Freeform 310"/>
              <p:cNvSpPr>
                <a:spLocks/>
              </p:cNvSpPr>
              <p:nvPr/>
            </p:nvSpPr>
            <p:spPr bwMode="auto">
              <a:xfrm>
                <a:off x="2800" y="2083"/>
                <a:ext cx="21" cy="28"/>
              </a:xfrm>
              <a:custGeom>
                <a:avLst/>
                <a:gdLst>
                  <a:gd name="T0" fmla="*/ 0 w 17"/>
                  <a:gd name="T1" fmla="*/ 16 h 17"/>
                  <a:gd name="T2" fmla="*/ 0 w 17"/>
                  <a:gd name="T3" fmla="*/ 12 h 17"/>
                  <a:gd name="T4" fmla="*/ 1 w 17"/>
                  <a:gd name="T5" fmla="*/ 12 h 17"/>
                  <a:gd name="T6" fmla="*/ 1 w 17"/>
                  <a:gd name="T7" fmla="*/ 8 h 17"/>
                  <a:gd name="T8" fmla="*/ 2 w 17"/>
                  <a:gd name="T9" fmla="*/ 8 h 17"/>
                  <a:gd name="T10" fmla="*/ 2 w 17"/>
                  <a:gd name="T11" fmla="*/ 4 h 17"/>
                  <a:gd name="T12" fmla="*/ 3 w 17"/>
                  <a:gd name="T13" fmla="*/ 4 h 17"/>
                  <a:gd name="T14" fmla="*/ 4 w 17"/>
                  <a:gd name="T15" fmla="*/ 4 h 17"/>
                  <a:gd name="T16" fmla="*/ 5 w 17"/>
                  <a:gd name="T17" fmla="*/ 0 h 17"/>
                  <a:gd name="T18" fmla="*/ 6 w 17"/>
                  <a:gd name="T19" fmla="*/ 0 h 17"/>
                  <a:gd name="T20" fmla="*/ 8 w 17"/>
                  <a:gd name="T21" fmla="*/ 0 h 17"/>
                  <a:gd name="T22" fmla="*/ 9 w 17"/>
                  <a:gd name="T23" fmla="*/ 4 h 17"/>
                  <a:gd name="T24" fmla="*/ 10 w 17"/>
                  <a:gd name="T25" fmla="*/ 4 h 17"/>
                  <a:gd name="T26" fmla="*/ 11 w 17"/>
                  <a:gd name="T27" fmla="*/ 4 h 17"/>
                  <a:gd name="T28" fmla="*/ 12 w 17"/>
                  <a:gd name="T29" fmla="*/ 4 h 17"/>
                  <a:gd name="T30" fmla="*/ 12 w 17"/>
                  <a:gd name="T31" fmla="*/ 8 h 17"/>
                  <a:gd name="T32" fmla="*/ 13 w 17"/>
                  <a:gd name="T33" fmla="*/ 8 h 17"/>
                  <a:gd name="T34" fmla="*/ 13 w 17"/>
                  <a:gd name="T35" fmla="*/ 8 h 17"/>
                  <a:gd name="T36" fmla="*/ 13 w 17"/>
                  <a:gd name="T37" fmla="*/ 12 h 17"/>
                  <a:gd name="T38" fmla="*/ 14 w 17"/>
                  <a:gd name="T39" fmla="*/ 12 h 17"/>
                  <a:gd name="T40" fmla="*/ 14 w 17"/>
                  <a:gd name="T41" fmla="*/ 16 h 17"/>
                  <a:gd name="T42" fmla="*/ 16 w 17"/>
                  <a:gd name="T43" fmla="*/ 16 h 17"/>
                  <a:gd name="T44" fmla="*/ 0 w 17"/>
                  <a:gd name="T45" fmla="*/ 16 h 1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17"/>
                  <a:gd name="T71" fmla="*/ 17 w 17"/>
                  <a:gd name="T72" fmla="*/ 17 h 1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17">
                    <a:moveTo>
                      <a:pt x="0" y="16"/>
                    </a:moveTo>
                    <a:lnTo>
                      <a:pt x="0" y="12"/>
                    </a:lnTo>
                    <a:lnTo>
                      <a:pt x="1" y="12"/>
                    </a:lnTo>
                    <a:lnTo>
                      <a:pt x="1" y="8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4"/>
                    </a:lnTo>
                    <a:lnTo>
                      <a:pt x="5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4"/>
                    </a:lnTo>
                    <a:lnTo>
                      <a:pt x="10" y="4"/>
                    </a:lnTo>
                    <a:lnTo>
                      <a:pt x="11" y="4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3" y="12"/>
                    </a:lnTo>
                    <a:lnTo>
                      <a:pt x="14" y="12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3" name="Freeform 311"/>
              <p:cNvSpPr>
                <a:spLocks/>
              </p:cNvSpPr>
              <p:nvPr/>
            </p:nvSpPr>
            <p:spPr bwMode="auto">
              <a:xfrm>
                <a:off x="2825" y="2083"/>
                <a:ext cx="32" cy="28"/>
              </a:xfrm>
              <a:custGeom>
                <a:avLst/>
                <a:gdLst>
                  <a:gd name="T0" fmla="*/ 0 w 25"/>
                  <a:gd name="T1" fmla="*/ 12 h 17"/>
                  <a:gd name="T2" fmla="*/ 1 w 25"/>
                  <a:gd name="T3" fmla="*/ 8 h 17"/>
                  <a:gd name="T4" fmla="*/ 2 w 25"/>
                  <a:gd name="T5" fmla="*/ 8 h 17"/>
                  <a:gd name="T6" fmla="*/ 2 w 25"/>
                  <a:gd name="T7" fmla="*/ 4 h 17"/>
                  <a:gd name="T8" fmla="*/ 2 w 25"/>
                  <a:gd name="T9" fmla="*/ 4 h 17"/>
                  <a:gd name="T10" fmla="*/ 3 w 25"/>
                  <a:gd name="T11" fmla="*/ 4 h 17"/>
                  <a:gd name="T12" fmla="*/ 4 w 25"/>
                  <a:gd name="T13" fmla="*/ 0 h 17"/>
                  <a:gd name="T14" fmla="*/ 5 w 25"/>
                  <a:gd name="T15" fmla="*/ 4 h 17"/>
                  <a:gd name="T16" fmla="*/ 6 w 25"/>
                  <a:gd name="T17" fmla="*/ 4 h 17"/>
                  <a:gd name="T18" fmla="*/ 7 w 25"/>
                  <a:gd name="T19" fmla="*/ 4 h 17"/>
                  <a:gd name="T20" fmla="*/ 8 w 25"/>
                  <a:gd name="T21" fmla="*/ 4 h 17"/>
                  <a:gd name="T22" fmla="*/ 9 w 25"/>
                  <a:gd name="T23" fmla="*/ 4 h 17"/>
                  <a:gd name="T24" fmla="*/ 10 w 25"/>
                  <a:gd name="T25" fmla="*/ 8 h 17"/>
                  <a:gd name="T26" fmla="*/ 11 w 25"/>
                  <a:gd name="T27" fmla="*/ 8 h 17"/>
                  <a:gd name="T28" fmla="*/ 12 w 25"/>
                  <a:gd name="T29" fmla="*/ 8 h 17"/>
                  <a:gd name="T30" fmla="*/ 13 w 25"/>
                  <a:gd name="T31" fmla="*/ 8 h 17"/>
                  <a:gd name="T32" fmla="*/ 14 w 25"/>
                  <a:gd name="T33" fmla="*/ 8 h 17"/>
                  <a:gd name="T34" fmla="*/ 21 w 25"/>
                  <a:gd name="T35" fmla="*/ 4 h 17"/>
                  <a:gd name="T36" fmla="*/ 24 w 25"/>
                  <a:gd name="T37" fmla="*/ 12 h 17"/>
                  <a:gd name="T38" fmla="*/ 8 w 25"/>
                  <a:gd name="T39" fmla="*/ 16 h 17"/>
                  <a:gd name="T40" fmla="*/ 0 w 25"/>
                  <a:gd name="T41" fmla="*/ 12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5"/>
                  <a:gd name="T64" fmla="*/ 0 h 17"/>
                  <a:gd name="T65" fmla="*/ 25 w 25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5" h="17">
                    <a:moveTo>
                      <a:pt x="0" y="12"/>
                    </a:moveTo>
                    <a:lnTo>
                      <a:pt x="1" y="8"/>
                    </a:lnTo>
                    <a:lnTo>
                      <a:pt x="2" y="8"/>
                    </a:lnTo>
                    <a:lnTo>
                      <a:pt x="2" y="4"/>
                    </a:lnTo>
                    <a:lnTo>
                      <a:pt x="3" y="4"/>
                    </a:lnTo>
                    <a:lnTo>
                      <a:pt x="4" y="0"/>
                    </a:lnTo>
                    <a:lnTo>
                      <a:pt x="5" y="4"/>
                    </a:lnTo>
                    <a:lnTo>
                      <a:pt x="6" y="4"/>
                    </a:lnTo>
                    <a:lnTo>
                      <a:pt x="7" y="4"/>
                    </a:lnTo>
                    <a:lnTo>
                      <a:pt x="8" y="4"/>
                    </a:lnTo>
                    <a:lnTo>
                      <a:pt x="9" y="4"/>
                    </a:lnTo>
                    <a:lnTo>
                      <a:pt x="10" y="8"/>
                    </a:lnTo>
                    <a:lnTo>
                      <a:pt x="11" y="8"/>
                    </a:lnTo>
                    <a:lnTo>
                      <a:pt x="12" y="8"/>
                    </a:lnTo>
                    <a:lnTo>
                      <a:pt x="13" y="8"/>
                    </a:lnTo>
                    <a:lnTo>
                      <a:pt x="14" y="8"/>
                    </a:lnTo>
                    <a:lnTo>
                      <a:pt x="21" y="4"/>
                    </a:lnTo>
                    <a:lnTo>
                      <a:pt x="24" y="12"/>
                    </a:lnTo>
                    <a:lnTo>
                      <a:pt x="8" y="16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4" name="Freeform 312"/>
              <p:cNvSpPr>
                <a:spLocks/>
              </p:cNvSpPr>
              <p:nvPr/>
            </p:nvSpPr>
            <p:spPr bwMode="auto">
              <a:xfrm>
                <a:off x="2873" y="2081"/>
                <a:ext cx="23" cy="29"/>
              </a:xfrm>
              <a:custGeom>
                <a:avLst/>
                <a:gdLst>
                  <a:gd name="T0" fmla="*/ 0 w 17"/>
                  <a:gd name="T1" fmla="*/ 16 h 17"/>
                  <a:gd name="T2" fmla="*/ 16 w 17"/>
                  <a:gd name="T3" fmla="*/ 11 h 17"/>
                  <a:gd name="T4" fmla="*/ 13 w 17"/>
                  <a:gd name="T5" fmla="*/ 0 h 17"/>
                  <a:gd name="T6" fmla="*/ 6 w 17"/>
                  <a:gd name="T7" fmla="*/ 4 h 17"/>
                  <a:gd name="T8" fmla="*/ 3 w 17"/>
                  <a:gd name="T9" fmla="*/ 4 h 17"/>
                  <a:gd name="T10" fmla="*/ 0 w 17"/>
                  <a:gd name="T11" fmla="*/ 1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7"/>
                  <a:gd name="T20" fmla="*/ 17 w 1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7">
                    <a:moveTo>
                      <a:pt x="0" y="16"/>
                    </a:moveTo>
                    <a:lnTo>
                      <a:pt x="16" y="11"/>
                    </a:lnTo>
                    <a:lnTo>
                      <a:pt x="13" y="0"/>
                    </a:lnTo>
                    <a:lnTo>
                      <a:pt x="6" y="4"/>
                    </a:lnTo>
                    <a:lnTo>
                      <a:pt x="3" y="4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5" name="Freeform 313"/>
              <p:cNvSpPr>
                <a:spLocks/>
              </p:cNvSpPr>
              <p:nvPr/>
            </p:nvSpPr>
            <p:spPr bwMode="auto">
              <a:xfrm>
                <a:off x="2807" y="2206"/>
                <a:ext cx="23" cy="28"/>
              </a:xfrm>
              <a:custGeom>
                <a:avLst/>
                <a:gdLst>
                  <a:gd name="T0" fmla="*/ 0 w 17"/>
                  <a:gd name="T1" fmla="*/ 16 h 17"/>
                  <a:gd name="T2" fmla="*/ 16 w 17"/>
                  <a:gd name="T3" fmla="*/ 16 h 17"/>
                  <a:gd name="T4" fmla="*/ 9 w 17"/>
                  <a:gd name="T5" fmla="*/ 0 h 17"/>
                  <a:gd name="T6" fmla="*/ 0 w 17"/>
                  <a:gd name="T7" fmla="*/ 16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7"/>
                  <a:gd name="T14" fmla="*/ 17 w 17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7">
                    <a:moveTo>
                      <a:pt x="0" y="16"/>
                    </a:moveTo>
                    <a:lnTo>
                      <a:pt x="16" y="16"/>
                    </a:lnTo>
                    <a:lnTo>
                      <a:pt x="9" y="0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6" name="Freeform 314"/>
              <p:cNvSpPr>
                <a:spLocks/>
              </p:cNvSpPr>
              <p:nvPr/>
            </p:nvSpPr>
            <p:spPr bwMode="auto">
              <a:xfrm>
                <a:off x="2837" y="2206"/>
                <a:ext cx="21" cy="28"/>
              </a:xfrm>
              <a:custGeom>
                <a:avLst/>
                <a:gdLst>
                  <a:gd name="T0" fmla="*/ 0 w 17"/>
                  <a:gd name="T1" fmla="*/ 16 h 17"/>
                  <a:gd name="T2" fmla="*/ 16 w 17"/>
                  <a:gd name="T3" fmla="*/ 16 h 17"/>
                  <a:gd name="T4" fmla="*/ 12 w 17"/>
                  <a:gd name="T5" fmla="*/ 2 h 17"/>
                  <a:gd name="T6" fmla="*/ 7 w 17"/>
                  <a:gd name="T7" fmla="*/ 11 h 17"/>
                  <a:gd name="T8" fmla="*/ 3 w 17"/>
                  <a:gd name="T9" fmla="*/ 0 h 17"/>
                  <a:gd name="T10" fmla="*/ 0 w 17"/>
                  <a:gd name="T11" fmla="*/ 16 h 1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7"/>
                  <a:gd name="T19" fmla="*/ 0 h 17"/>
                  <a:gd name="T20" fmla="*/ 17 w 17"/>
                  <a:gd name="T21" fmla="*/ 17 h 1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7" h="17">
                    <a:moveTo>
                      <a:pt x="0" y="16"/>
                    </a:moveTo>
                    <a:lnTo>
                      <a:pt x="16" y="16"/>
                    </a:lnTo>
                    <a:lnTo>
                      <a:pt x="12" y="2"/>
                    </a:lnTo>
                    <a:lnTo>
                      <a:pt x="7" y="11"/>
                    </a:lnTo>
                    <a:lnTo>
                      <a:pt x="3" y="0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7" name="Freeform 315"/>
              <p:cNvSpPr>
                <a:spLocks/>
              </p:cNvSpPr>
              <p:nvPr/>
            </p:nvSpPr>
            <p:spPr bwMode="auto">
              <a:xfrm>
                <a:off x="2870" y="2206"/>
                <a:ext cx="21" cy="28"/>
              </a:xfrm>
              <a:custGeom>
                <a:avLst/>
                <a:gdLst>
                  <a:gd name="T0" fmla="*/ 0 w 17"/>
                  <a:gd name="T1" fmla="*/ 16 h 17"/>
                  <a:gd name="T2" fmla="*/ 16 w 17"/>
                  <a:gd name="T3" fmla="*/ 10 h 17"/>
                  <a:gd name="T4" fmla="*/ 7 w 17"/>
                  <a:gd name="T5" fmla="*/ 0 h 17"/>
                  <a:gd name="T6" fmla="*/ 0 w 17"/>
                  <a:gd name="T7" fmla="*/ 16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7"/>
                  <a:gd name="T13" fmla="*/ 0 h 17"/>
                  <a:gd name="T14" fmla="*/ 17 w 17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7" h="17">
                    <a:moveTo>
                      <a:pt x="0" y="16"/>
                    </a:moveTo>
                    <a:lnTo>
                      <a:pt x="16" y="10"/>
                    </a:lnTo>
                    <a:lnTo>
                      <a:pt x="7" y="0"/>
                    </a:lnTo>
                    <a:lnTo>
                      <a:pt x="0" y="16"/>
                    </a:lnTo>
                  </a:path>
                </a:pathLst>
              </a:custGeom>
              <a:solidFill>
                <a:srgbClr val="84614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8" name="Freeform 316"/>
              <p:cNvSpPr>
                <a:spLocks/>
              </p:cNvSpPr>
              <p:nvPr/>
            </p:nvSpPr>
            <p:spPr bwMode="auto">
              <a:xfrm>
                <a:off x="3233" y="2198"/>
                <a:ext cx="22" cy="28"/>
              </a:xfrm>
              <a:custGeom>
                <a:avLst/>
                <a:gdLst>
                  <a:gd name="T0" fmla="*/ 1 w 17"/>
                  <a:gd name="T1" fmla="*/ 11 h 17"/>
                  <a:gd name="T2" fmla="*/ 0 w 17"/>
                  <a:gd name="T3" fmla="*/ 11 h 17"/>
                  <a:gd name="T4" fmla="*/ 0 w 17"/>
                  <a:gd name="T5" fmla="*/ 9 h 17"/>
                  <a:gd name="T6" fmla="*/ 0 w 17"/>
                  <a:gd name="T7" fmla="*/ 7 h 17"/>
                  <a:gd name="T8" fmla="*/ 1 w 17"/>
                  <a:gd name="T9" fmla="*/ 7 h 17"/>
                  <a:gd name="T10" fmla="*/ 1 w 17"/>
                  <a:gd name="T11" fmla="*/ 4 h 17"/>
                  <a:gd name="T12" fmla="*/ 3 w 17"/>
                  <a:gd name="T13" fmla="*/ 2 h 17"/>
                  <a:gd name="T14" fmla="*/ 5 w 17"/>
                  <a:gd name="T15" fmla="*/ 2 h 17"/>
                  <a:gd name="T16" fmla="*/ 7 w 17"/>
                  <a:gd name="T17" fmla="*/ 2 h 17"/>
                  <a:gd name="T18" fmla="*/ 7 w 17"/>
                  <a:gd name="T19" fmla="*/ 0 h 17"/>
                  <a:gd name="T20" fmla="*/ 8 w 17"/>
                  <a:gd name="T21" fmla="*/ 0 h 17"/>
                  <a:gd name="T22" fmla="*/ 10 w 17"/>
                  <a:gd name="T23" fmla="*/ 0 h 17"/>
                  <a:gd name="T24" fmla="*/ 12 w 17"/>
                  <a:gd name="T25" fmla="*/ 0 h 17"/>
                  <a:gd name="T26" fmla="*/ 14 w 17"/>
                  <a:gd name="T27" fmla="*/ 0 h 17"/>
                  <a:gd name="T28" fmla="*/ 16 w 17"/>
                  <a:gd name="T29" fmla="*/ 0 h 17"/>
                  <a:gd name="T30" fmla="*/ 16 w 17"/>
                  <a:gd name="T31" fmla="*/ 2 h 17"/>
                  <a:gd name="T32" fmla="*/ 16 w 17"/>
                  <a:gd name="T33" fmla="*/ 4 h 17"/>
                  <a:gd name="T34" fmla="*/ 14 w 17"/>
                  <a:gd name="T35" fmla="*/ 4 h 17"/>
                  <a:gd name="T36" fmla="*/ 14 w 17"/>
                  <a:gd name="T37" fmla="*/ 7 h 17"/>
                  <a:gd name="T38" fmla="*/ 14 w 17"/>
                  <a:gd name="T39" fmla="*/ 9 h 17"/>
                  <a:gd name="T40" fmla="*/ 12 w 17"/>
                  <a:gd name="T41" fmla="*/ 9 h 17"/>
                  <a:gd name="T42" fmla="*/ 12 w 17"/>
                  <a:gd name="T43" fmla="*/ 11 h 17"/>
                  <a:gd name="T44" fmla="*/ 10 w 17"/>
                  <a:gd name="T45" fmla="*/ 11 h 17"/>
                  <a:gd name="T46" fmla="*/ 10 w 17"/>
                  <a:gd name="T47" fmla="*/ 13 h 17"/>
                  <a:gd name="T48" fmla="*/ 8 w 17"/>
                  <a:gd name="T49" fmla="*/ 13 h 17"/>
                  <a:gd name="T50" fmla="*/ 8 w 17"/>
                  <a:gd name="T51" fmla="*/ 16 h 17"/>
                  <a:gd name="T52" fmla="*/ 7 w 17"/>
                  <a:gd name="T53" fmla="*/ 16 h 17"/>
                  <a:gd name="T54" fmla="*/ 5 w 17"/>
                  <a:gd name="T55" fmla="*/ 16 h 17"/>
                  <a:gd name="T56" fmla="*/ 3 w 17"/>
                  <a:gd name="T57" fmla="*/ 16 h 17"/>
                  <a:gd name="T58" fmla="*/ 3 w 17"/>
                  <a:gd name="T59" fmla="*/ 13 h 17"/>
                  <a:gd name="T60" fmla="*/ 1 w 17"/>
                  <a:gd name="T61" fmla="*/ 13 h 17"/>
                  <a:gd name="T62" fmla="*/ 1 w 17"/>
                  <a:gd name="T63" fmla="*/ 11 h 1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"/>
                  <a:gd name="T97" fmla="*/ 0 h 17"/>
                  <a:gd name="T98" fmla="*/ 17 w 17"/>
                  <a:gd name="T99" fmla="*/ 17 h 1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" h="17">
                    <a:moveTo>
                      <a:pt x="1" y="11"/>
                    </a:moveTo>
                    <a:lnTo>
                      <a:pt x="0" y="11"/>
                    </a:lnTo>
                    <a:lnTo>
                      <a:pt x="0" y="9"/>
                    </a:lnTo>
                    <a:lnTo>
                      <a:pt x="0" y="7"/>
                    </a:lnTo>
                    <a:lnTo>
                      <a:pt x="1" y="7"/>
                    </a:lnTo>
                    <a:lnTo>
                      <a:pt x="1" y="4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4"/>
                    </a:lnTo>
                    <a:lnTo>
                      <a:pt x="14" y="4"/>
                    </a:lnTo>
                    <a:lnTo>
                      <a:pt x="14" y="7"/>
                    </a:lnTo>
                    <a:lnTo>
                      <a:pt x="14" y="9"/>
                    </a:lnTo>
                    <a:lnTo>
                      <a:pt x="12" y="9"/>
                    </a:lnTo>
                    <a:lnTo>
                      <a:pt x="12" y="11"/>
                    </a:lnTo>
                    <a:lnTo>
                      <a:pt x="10" y="11"/>
                    </a:lnTo>
                    <a:lnTo>
                      <a:pt x="10" y="13"/>
                    </a:lnTo>
                    <a:lnTo>
                      <a:pt x="8" y="13"/>
                    </a:lnTo>
                    <a:lnTo>
                      <a:pt x="8" y="16"/>
                    </a:lnTo>
                    <a:lnTo>
                      <a:pt x="7" y="16"/>
                    </a:lnTo>
                    <a:lnTo>
                      <a:pt x="5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1" y="13"/>
                    </a:lnTo>
                    <a:lnTo>
                      <a:pt x="1" y="11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29" name="Freeform 317"/>
              <p:cNvSpPr>
                <a:spLocks/>
              </p:cNvSpPr>
              <p:nvPr/>
            </p:nvSpPr>
            <p:spPr bwMode="auto">
              <a:xfrm>
                <a:off x="3215" y="2209"/>
                <a:ext cx="22" cy="29"/>
              </a:xfrm>
              <a:custGeom>
                <a:avLst/>
                <a:gdLst>
                  <a:gd name="T0" fmla="*/ 2 w 17"/>
                  <a:gd name="T1" fmla="*/ 14 h 17"/>
                  <a:gd name="T2" fmla="*/ 0 w 17"/>
                  <a:gd name="T3" fmla="*/ 14 h 17"/>
                  <a:gd name="T4" fmla="*/ 0 w 17"/>
                  <a:gd name="T5" fmla="*/ 12 h 17"/>
                  <a:gd name="T6" fmla="*/ 0 w 17"/>
                  <a:gd name="T7" fmla="*/ 10 h 17"/>
                  <a:gd name="T8" fmla="*/ 0 w 17"/>
                  <a:gd name="T9" fmla="*/ 8 h 17"/>
                  <a:gd name="T10" fmla="*/ 0 w 17"/>
                  <a:gd name="T11" fmla="*/ 7 h 17"/>
                  <a:gd name="T12" fmla="*/ 2 w 17"/>
                  <a:gd name="T13" fmla="*/ 7 h 17"/>
                  <a:gd name="T14" fmla="*/ 2 w 17"/>
                  <a:gd name="T15" fmla="*/ 5 h 17"/>
                  <a:gd name="T16" fmla="*/ 4 w 17"/>
                  <a:gd name="T17" fmla="*/ 5 h 17"/>
                  <a:gd name="T18" fmla="*/ 6 w 17"/>
                  <a:gd name="T19" fmla="*/ 5 h 17"/>
                  <a:gd name="T20" fmla="*/ 6 w 17"/>
                  <a:gd name="T21" fmla="*/ 3 h 17"/>
                  <a:gd name="T22" fmla="*/ 7 w 17"/>
                  <a:gd name="T23" fmla="*/ 3 h 17"/>
                  <a:gd name="T24" fmla="*/ 9 w 17"/>
                  <a:gd name="T25" fmla="*/ 1 h 17"/>
                  <a:gd name="T26" fmla="*/ 11 w 17"/>
                  <a:gd name="T27" fmla="*/ 1 h 17"/>
                  <a:gd name="T28" fmla="*/ 11 w 17"/>
                  <a:gd name="T29" fmla="*/ 0 h 17"/>
                  <a:gd name="T30" fmla="*/ 13 w 17"/>
                  <a:gd name="T31" fmla="*/ 0 h 17"/>
                  <a:gd name="T32" fmla="*/ 16 w 17"/>
                  <a:gd name="T33" fmla="*/ 0 h 17"/>
                  <a:gd name="T34" fmla="*/ 16 w 17"/>
                  <a:gd name="T35" fmla="*/ 1 h 17"/>
                  <a:gd name="T36" fmla="*/ 16 w 17"/>
                  <a:gd name="T37" fmla="*/ 3 h 17"/>
                  <a:gd name="T38" fmla="*/ 13 w 17"/>
                  <a:gd name="T39" fmla="*/ 3 h 17"/>
                  <a:gd name="T40" fmla="*/ 13 w 17"/>
                  <a:gd name="T41" fmla="*/ 5 h 17"/>
                  <a:gd name="T42" fmla="*/ 13 w 17"/>
                  <a:gd name="T43" fmla="*/ 7 h 17"/>
                  <a:gd name="T44" fmla="*/ 11 w 17"/>
                  <a:gd name="T45" fmla="*/ 8 h 17"/>
                  <a:gd name="T46" fmla="*/ 11 w 17"/>
                  <a:gd name="T47" fmla="*/ 10 h 17"/>
                  <a:gd name="T48" fmla="*/ 11 w 17"/>
                  <a:gd name="T49" fmla="*/ 12 h 17"/>
                  <a:gd name="T50" fmla="*/ 9 w 17"/>
                  <a:gd name="T51" fmla="*/ 12 h 17"/>
                  <a:gd name="T52" fmla="*/ 9 w 17"/>
                  <a:gd name="T53" fmla="*/ 14 h 17"/>
                  <a:gd name="T54" fmla="*/ 7 w 17"/>
                  <a:gd name="T55" fmla="*/ 16 h 17"/>
                  <a:gd name="T56" fmla="*/ 6 w 17"/>
                  <a:gd name="T57" fmla="*/ 16 h 17"/>
                  <a:gd name="T58" fmla="*/ 4 w 17"/>
                  <a:gd name="T59" fmla="*/ 16 h 17"/>
                  <a:gd name="T60" fmla="*/ 4 w 17"/>
                  <a:gd name="T61" fmla="*/ 14 h 17"/>
                  <a:gd name="T62" fmla="*/ 2 w 17"/>
                  <a:gd name="T63" fmla="*/ 14 h 1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"/>
                  <a:gd name="T97" fmla="*/ 0 h 17"/>
                  <a:gd name="T98" fmla="*/ 17 w 17"/>
                  <a:gd name="T99" fmla="*/ 17 h 1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" h="17">
                    <a:moveTo>
                      <a:pt x="2" y="14"/>
                    </a:moveTo>
                    <a:lnTo>
                      <a:pt x="0" y="14"/>
                    </a:lnTo>
                    <a:lnTo>
                      <a:pt x="0" y="12"/>
                    </a:lnTo>
                    <a:lnTo>
                      <a:pt x="0" y="10"/>
                    </a:lnTo>
                    <a:lnTo>
                      <a:pt x="0" y="8"/>
                    </a:lnTo>
                    <a:lnTo>
                      <a:pt x="0" y="7"/>
                    </a:lnTo>
                    <a:lnTo>
                      <a:pt x="2" y="7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6" y="5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lnTo>
                      <a:pt x="13" y="3"/>
                    </a:lnTo>
                    <a:lnTo>
                      <a:pt x="13" y="5"/>
                    </a:lnTo>
                    <a:lnTo>
                      <a:pt x="13" y="7"/>
                    </a:lnTo>
                    <a:lnTo>
                      <a:pt x="11" y="8"/>
                    </a:lnTo>
                    <a:lnTo>
                      <a:pt x="11" y="10"/>
                    </a:lnTo>
                    <a:lnTo>
                      <a:pt x="11" y="12"/>
                    </a:lnTo>
                    <a:lnTo>
                      <a:pt x="9" y="12"/>
                    </a:lnTo>
                    <a:lnTo>
                      <a:pt x="9" y="14"/>
                    </a:lnTo>
                    <a:lnTo>
                      <a:pt x="7" y="16"/>
                    </a:lnTo>
                    <a:lnTo>
                      <a:pt x="6" y="16"/>
                    </a:lnTo>
                    <a:lnTo>
                      <a:pt x="4" y="16"/>
                    </a:lnTo>
                    <a:lnTo>
                      <a:pt x="4" y="14"/>
                    </a:lnTo>
                    <a:lnTo>
                      <a:pt x="2" y="14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0" name="Freeform 318"/>
              <p:cNvSpPr>
                <a:spLocks/>
              </p:cNvSpPr>
              <p:nvPr/>
            </p:nvSpPr>
            <p:spPr bwMode="auto">
              <a:xfrm>
                <a:off x="3236" y="2230"/>
                <a:ext cx="21" cy="28"/>
              </a:xfrm>
              <a:custGeom>
                <a:avLst/>
                <a:gdLst>
                  <a:gd name="T0" fmla="*/ 0 w 17"/>
                  <a:gd name="T1" fmla="*/ 13 h 17"/>
                  <a:gd name="T2" fmla="*/ 0 w 17"/>
                  <a:gd name="T3" fmla="*/ 10 h 17"/>
                  <a:gd name="T4" fmla="*/ 0 w 17"/>
                  <a:gd name="T5" fmla="*/ 8 h 17"/>
                  <a:gd name="T6" fmla="*/ 0 w 17"/>
                  <a:gd name="T7" fmla="*/ 5 h 17"/>
                  <a:gd name="T8" fmla="*/ 3 w 17"/>
                  <a:gd name="T9" fmla="*/ 5 h 17"/>
                  <a:gd name="T10" fmla="*/ 3 w 17"/>
                  <a:gd name="T11" fmla="*/ 2 h 17"/>
                  <a:gd name="T12" fmla="*/ 6 w 17"/>
                  <a:gd name="T13" fmla="*/ 2 h 17"/>
                  <a:gd name="T14" fmla="*/ 6 w 17"/>
                  <a:gd name="T15" fmla="*/ 0 h 17"/>
                  <a:gd name="T16" fmla="*/ 9 w 17"/>
                  <a:gd name="T17" fmla="*/ 0 h 17"/>
                  <a:gd name="T18" fmla="*/ 12 w 17"/>
                  <a:gd name="T19" fmla="*/ 0 h 17"/>
                  <a:gd name="T20" fmla="*/ 16 w 17"/>
                  <a:gd name="T21" fmla="*/ 0 h 17"/>
                  <a:gd name="T22" fmla="*/ 16 w 17"/>
                  <a:gd name="T23" fmla="*/ 2 h 17"/>
                  <a:gd name="T24" fmla="*/ 16 w 17"/>
                  <a:gd name="T25" fmla="*/ 5 h 17"/>
                  <a:gd name="T26" fmla="*/ 16 w 17"/>
                  <a:gd name="T27" fmla="*/ 8 h 17"/>
                  <a:gd name="T28" fmla="*/ 16 w 17"/>
                  <a:gd name="T29" fmla="*/ 10 h 17"/>
                  <a:gd name="T30" fmla="*/ 16 w 17"/>
                  <a:gd name="T31" fmla="*/ 13 h 17"/>
                  <a:gd name="T32" fmla="*/ 12 w 17"/>
                  <a:gd name="T33" fmla="*/ 13 h 17"/>
                  <a:gd name="T34" fmla="*/ 12 w 17"/>
                  <a:gd name="T35" fmla="*/ 16 h 17"/>
                  <a:gd name="T36" fmla="*/ 9 w 17"/>
                  <a:gd name="T37" fmla="*/ 16 h 17"/>
                  <a:gd name="T38" fmla="*/ 6 w 17"/>
                  <a:gd name="T39" fmla="*/ 16 h 17"/>
                  <a:gd name="T40" fmla="*/ 3 w 17"/>
                  <a:gd name="T41" fmla="*/ 16 h 17"/>
                  <a:gd name="T42" fmla="*/ 3 w 17"/>
                  <a:gd name="T43" fmla="*/ 13 h 17"/>
                  <a:gd name="T44" fmla="*/ 0 w 17"/>
                  <a:gd name="T45" fmla="*/ 13 h 1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"/>
                  <a:gd name="T70" fmla="*/ 0 h 17"/>
                  <a:gd name="T71" fmla="*/ 17 w 17"/>
                  <a:gd name="T72" fmla="*/ 17 h 1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" h="17">
                    <a:moveTo>
                      <a:pt x="0" y="13"/>
                    </a:moveTo>
                    <a:lnTo>
                      <a:pt x="0" y="10"/>
                    </a:lnTo>
                    <a:lnTo>
                      <a:pt x="0" y="8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6" y="2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6" y="10"/>
                    </a:lnTo>
                    <a:lnTo>
                      <a:pt x="16" y="13"/>
                    </a:lnTo>
                    <a:lnTo>
                      <a:pt x="12" y="13"/>
                    </a:lnTo>
                    <a:lnTo>
                      <a:pt x="12" y="16"/>
                    </a:lnTo>
                    <a:lnTo>
                      <a:pt x="9" y="16"/>
                    </a:lnTo>
                    <a:lnTo>
                      <a:pt x="6" y="16"/>
                    </a:lnTo>
                    <a:lnTo>
                      <a:pt x="3" y="16"/>
                    </a:lnTo>
                    <a:lnTo>
                      <a:pt x="3" y="13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1" name="Freeform 319"/>
              <p:cNvSpPr>
                <a:spLocks/>
              </p:cNvSpPr>
              <p:nvPr/>
            </p:nvSpPr>
            <p:spPr bwMode="auto">
              <a:xfrm>
                <a:off x="3260" y="2136"/>
                <a:ext cx="22" cy="29"/>
              </a:xfrm>
              <a:custGeom>
                <a:avLst/>
                <a:gdLst>
                  <a:gd name="T0" fmla="*/ 0 w 17"/>
                  <a:gd name="T1" fmla="*/ 8 h 17"/>
                  <a:gd name="T2" fmla="*/ 1 w 17"/>
                  <a:gd name="T3" fmla="*/ 8 h 17"/>
                  <a:gd name="T4" fmla="*/ 1 w 17"/>
                  <a:gd name="T5" fmla="*/ 5 h 17"/>
                  <a:gd name="T6" fmla="*/ 3 w 17"/>
                  <a:gd name="T7" fmla="*/ 5 h 17"/>
                  <a:gd name="T8" fmla="*/ 3 w 17"/>
                  <a:gd name="T9" fmla="*/ 2 h 17"/>
                  <a:gd name="T10" fmla="*/ 4 w 17"/>
                  <a:gd name="T11" fmla="*/ 2 h 17"/>
                  <a:gd name="T12" fmla="*/ 4 w 17"/>
                  <a:gd name="T13" fmla="*/ 0 h 17"/>
                  <a:gd name="T14" fmla="*/ 6 w 17"/>
                  <a:gd name="T15" fmla="*/ 0 h 17"/>
                  <a:gd name="T16" fmla="*/ 8 w 17"/>
                  <a:gd name="T17" fmla="*/ 0 h 17"/>
                  <a:gd name="T18" fmla="*/ 9 w 17"/>
                  <a:gd name="T19" fmla="*/ 0 h 17"/>
                  <a:gd name="T20" fmla="*/ 11 w 17"/>
                  <a:gd name="T21" fmla="*/ 0 h 17"/>
                  <a:gd name="T22" fmla="*/ 12 w 17"/>
                  <a:gd name="T23" fmla="*/ 0 h 17"/>
                  <a:gd name="T24" fmla="*/ 14 w 17"/>
                  <a:gd name="T25" fmla="*/ 0 h 17"/>
                  <a:gd name="T26" fmla="*/ 16 w 17"/>
                  <a:gd name="T27" fmla="*/ 2 h 17"/>
                  <a:gd name="T28" fmla="*/ 14 w 17"/>
                  <a:gd name="T29" fmla="*/ 2 h 17"/>
                  <a:gd name="T30" fmla="*/ 14 w 17"/>
                  <a:gd name="T31" fmla="*/ 5 h 17"/>
                  <a:gd name="T32" fmla="*/ 14 w 17"/>
                  <a:gd name="T33" fmla="*/ 8 h 17"/>
                  <a:gd name="T34" fmla="*/ 12 w 17"/>
                  <a:gd name="T35" fmla="*/ 8 h 17"/>
                  <a:gd name="T36" fmla="*/ 12 w 17"/>
                  <a:gd name="T37" fmla="*/ 11 h 17"/>
                  <a:gd name="T38" fmla="*/ 11 w 17"/>
                  <a:gd name="T39" fmla="*/ 11 h 17"/>
                  <a:gd name="T40" fmla="*/ 9 w 17"/>
                  <a:gd name="T41" fmla="*/ 13 h 17"/>
                  <a:gd name="T42" fmla="*/ 8 w 17"/>
                  <a:gd name="T43" fmla="*/ 13 h 17"/>
                  <a:gd name="T44" fmla="*/ 6 w 17"/>
                  <a:gd name="T45" fmla="*/ 13 h 17"/>
                  <a:gd name="T46" fmla="*/ 4 w 17"/>
                  <a:gd name="T47" fmla="*/ 13 h 17"/>
                  <a:gd name="T48" fmla="*/ 4 w 17"/>
                  <a:gd name="T49" fmla="*/ 16 h 17"/>
                  <a:gd name="T50" fmla="*/ 0 w 17"/>
                  <a:gd name="T51" fmla="*/ 8 h 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"/>
                  <a:gd name="T79" fmla="*/ 0 h 17"/>
                  <a:gd name="T80" fmla="*/ 17 w 17"/>
                  <a:gd name="T81" fmla="*/ 17 h 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" h="17">
                    <a:moveTo>
                      <a:pt x="0" y="8"/>
                    </a:moveTo>
                    <a:lnTo>
                      <a:pt x="1" y="8"/>
                    </a:lnTo>
                    <a:lnTo>
                      <a:pt x="1" y="5"/>
                    </a:lnTo>
                    <a:lnTo>
                      <a:pt x="3" y="5"/>
                    </a:lnTo>
                    <a:lnTo>
                      <a:pt x="3" y="2"/>
                    </a:lnTo>
                    <a:lnTo>
                      <a:pt x="4" y="2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8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2" y="0"/>
                    </a:lnTo>
                    <a:lnTo>
                      <a:pt x="14" y="0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4" y="5"/>
                    </a:lnTo>
                    <a:lnTo>
                      <a:pt x="14" y="8"/>
                    </a:lnTo>
                    <a:lnTo>
                      <a:pt x="12" y="8"/>
                    </a:lnTo>
                    <a:lnTo>
                      <a:pt x="12" y="11"/>
                    </a:lnTo>
                    <a:lnTo>
                      <a:pt x="11" y="11"/>
                    </a:lnTo>
                    <a:lnTo>
                      <a:pt x="9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4" y="16"/>
                    </a:lnTo>
                    <a:lnTo>
                      <a:pt x="0" y="8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2" name="Freeform 320"/>
              <p:cNvSpPr>
                <a:spLocks/>
              </p:cNvSpPr>
              <p:nvPr/>
            </p:nvSpPr>
            <p:spPr bwMode="auto">
              <a:xfrm>
                <a:off x="3231" y="2203"/>
                <a:ext cx="21" cy="28"/>
              </a:xfrm>
              <a:custGeom>
                <a:avLst/>
                <a:gdLst>
                  <a:gd name="T0" fmla="*/ 8 w 17"/>
                  <a:gd name="T1" fmla="*/ 16 h 17"/>
                  <a:gd name="T2" fmla="*/ 11 w 17"/>
                  <a:gd name="T3" fmla="*/ 16 h 17"/>
                  <a:gd name="T4" fmla="*/ 11 w 17"/>
                  <a:gd name="T5" fmla="*/ 13 h 17"/>
                  <a:gd name="T6" fmla="*/ 13 w 17"/>
                  <a:gd name="T7" fmla="*/ 13 h 17"/>
                  <a:gd name="T8" fmla="*/ 16 w 17"/>
                  <a:gd name="T9" fmla="*/ 11 h 17"/>
                  <a:gd name="T10" fmla="*/ 16 w 17"/>
                  <a:gd name="T11" fmla="*/ 8 h 17"/>
                  <a:gd name="T12" fmla="*/ 16 w 17"/>
                  <a:gd name="T13" fmla="*/ 6 h 17"/>
                  <a:gd name="T14" fmla="*/ 16 w 17"/>
                  <a:gd name="T15" fmla="*/ 4 h 17"/>
                  <a:gd name="T16" fmla="*/ 16 w 17"/>
                  <a:gd name="T17" fmla="*/ 2 h 17"/>
                  <a:gd name="T18" fmla="*/ 13 w 17"/>
                  <a:gd name="T19" fmla="*/ 2 h 17"/>
                  <a:gd name="T20" fmla="*/ 11 w 17"/>
                  <a:gd name="T21" fmla="*/ 0 h 17"/>
                  <a:gd name="T22" fmla="*/ 8 w 17"/>
                  <a:gd name="T23" fmla="*/ 0 h 17"/>
                  <a:gd name="T24" fmla="*/ 6 w 17"/>
                  <a:gd name="T25" fmla="*/ 0 h 17"/>
                  <a:gd name="T26" fmla="*/ 3 w 17"/>
                  <a:gd name="T27" fmla="*/ 0 h 17"/>
                  <a:gd name="T28" fmla="*/ 3 w 17"/>
                  <a:gd name="T29" fmla="*/ 2 h 17"/>
                  <a:gd name="T30" fmla="*/ 2 w 17"/>
                  <a:gd name="T31" fmla="*/ 2 h 17"/>
                  <a:gd name="T32" fmla="*/ 2 w 17"/>
                  <a:gd name="T33" fmla="*/ 4 h 17"/>
                  <a:gd name="T34" fmla="*/ 2 w 17"/>
                  <a:gd name="T35" fmla="*/ 6 h 17"/>
                  <a:gd name="T36" fmla="*/ 0 w 17"/>
                  <a:gd name="T37" fmla="*/ 6 h 17"/>
                  <a:gd name="T38" fmla="*/ 0 w 17"/>
                  <a:gd name="T39" fmla="*/ 8 h 17"/>
                  <a:gd name="T40" fmla="*/ 2 w 17"/>
                  <a:gd name="T41" fmla="*/ 8 h 17"/>
                  <a:gd name="T42" fmla="*/ 2 w 17"/>
                  <a:gd name="T43" fmla="*/ 11 h 17"/>
                  <a:gd name="T44" fmla="*/ 2 w 17"/>
                  <a:gd name="T45" fmla="*/ 13 h 17"/>
                  <a:gd name="T46" fmla="*/ 3 w 17"/>
                  <a:gd name="T47" fmla="*/ 13 h 17"/>
                  <a:gd name="T48" fmla="*/ 3 w 17"/>
                  <a:gd name="T49" fmla="*/ 16 h 17"/>
                  <a:gd name="T50" fmla="*/ 6 w 17"/>
                  <a:gd name="T51" fmla="*/ 16 h 17"/>
                  <a:gd name="T52" fmla="*/ 8 w 17"/>
                  <a:gd name="T53" fmla="*/ 16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"/>
                  <a:gd name="T82" fmla="*/ 0 h 17"/>
                  <a:gd name="T83" fmla="*/ 17 w 17"/>
                  <a:gd name="T84" fmla="*/ 17 h 1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" h="17">
                    <a:moveTo>
                      <a:pt x="8" y="16"/>
                    </a:moveTo>
                    <a:lnTo>
                      <a:pt x="11" y="16"/>
                    </a:lnTo>
                    <a:lnTo>
                      <a:pt x="11" y="13"/>
                    </a:lnTo>
                    <a:lnTo>
                      <a:pt x="13" y="13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2" y="11"/>
                    </a:lnTo>
                    <a:lnTo>
                      <a:pt x="2" y="13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6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3" name="Freeform 321"/>
              <p:cNvSpPr>
                <a:spLocks/>
              </p:cNvSpPr>
              <p:nvPr/>
            </p:nvSpPr>
            <p:spPr bwMode="auto">
              <a:xfrm>
                <a:off x="3233" y="2236"/>
                <a:ext cx="22" cy="28"/>
              </a:xfrm>
              <a:custGeom>
                <a:avLst/>
                <a:gdLst>
                  <a:gd name="T0" fmla="*/ 8 w 17"/>
                  <a:gd name="T1" fmla="*/ 16 h 17"/>
                  <a:gd name="T2" fmla="*/ 10 w 17"/>
                  <a:gd name="T3" fmla="*/ 16 h 17"/>
                  <a:gd name="T4" fmla="*/ 10 w 17"/>
                  <a:gd name="T5" fmla="*/ 13 h 17"/>
                  <a:gd name="T6" fmla="*/ 13 w 17"/>
                  <a:gd name="T7" fmla="*/ 13 h 17"/>
                  <a:gd name="T8" fmla="*/ 13 w 17"/>
                  <a:gd name="T9" fmla="*/ 10 h 17"/>
                  <a:gd name="T10" fmla="*/ 16 w 17"/>
                  <a:gd name="T11" fmla="*/ 10 h 17"/>
                  <a:gd name="T12" fmla="*/ 16 w 17"/>
                  <a:gd name="T13" fmla="*/ 8 h 17"/>
                  <a:gd name="T14" fmla="*/ 16 w 17"/>
                  <a:gd name="T15" fmla="*/ 5 h 17"/>
                  <a:gd name="T16" fmla="*/ 13 w 17"/>
                  <a:gd name="T17" fmla="*/ 5 h 17"/>
                  <a:gd name="T18" fmla="*/ 13 w 17"/>
                  <a:gd name="T19" fmla="*/ 2 h 17"/>
                  <a:gd name="T20" fmla="*/ 10 w 17"/>
                  <a:gd name="T21" fmla="*/ 0 h 17"/>
                  <a:gd name="T22" fmla="*/ 8 w 17"/>
                  <a:gd name="T23" fmla="*/ 0 h 17"/>
                  <a:gd name="T24" fmla="*/ 5 w 17"/>
                  <a:gd name="T25" fmla="*/ 0 h 17"/>
                  <a:gd name="T26" fmla="*/ 2 w 17"/>
                  <a:gd name="T27" fmla="*/ 0 h 17"/>
                  <a:gd name="T28" fmla="*/ 2 w 17"/>
                  <a:gd name="T29" fmla="*/ 2 h 17"/>
                  <a:gd name="T30" fmla="*/ 0 w 17"/>
                  <a:gd name="T31" fmla="*/ 2 h 17"/>
                  <a:gd name="T32" fmla="*/ 0 w 17"/>
                  <a:gd name="T33" fmla="*/ 5 h 17"/>
                  <a:gd name="T34" fmla="*/ 0 w 17"/>
                  <a:gd name="T35" fmla="*/ 8 h 17"/>
                  <a:gd name="T36" fmla="*/ 0 w 17"/>
                  <a:gd name="T37" fmla="*/ 10 h 17"/>
                  <a:gd name="T38" fmla="*/ 0 w 17"/>
                  <a:gd name="T39" fmla="*/ 13 h 17"/>
                  <a:gd name="T40" fmla="*/ 2 w 17"/>
                  <a:gd name="T41" fmla="*/ 13 h 17"/>
                  <a:gd name="T42" fmla="*/ 2 w 17"/>
                  <a:gd name="T43" fmla="*/ 16 h 17"/>
                  <a:gd name="T44" fmla="*/ 5 w 17"/>
                  <a:gd name="T45" fmla="*/ 16 h 17"/>
                  <a:gd name="T46" fmla="*/ 8 w 17"/>
                  <a:gd name="T47" fmla="*/ 16 h 1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7"/>
                  <a:gd name="T73" fmla="*/ 0 h 17"/>
                  <a:gd name="T74" fmla="*/ 17 w 17"/>
                  <a:gd name="T75" fmla="*/ 17 h 1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7" h="17">
                    <a:moveTo>
                      <a:pt x="8" y="16"/>
                    </a:moveTo>
                    <a:lnTo>
                      <a:pt x="10" y="16"/>
                    </a:lnTo>
                    <a:lnTo>
                      <a:pt x="10" y="13"/>
                    </a:lnTo>
                    <a:lnTo>
                      <a:pt x="13" y="13"/>
                    </a:lnTo>
                    <a:lnTo>
                      <a:pt x="13" y="10"/>
                    </a:lnTo>
                    <a:lnTo>
                      <a:pt x="16" y="10"/>
                    </a:lnTo>
                    <a:lnTo>
                      <a:pt x="16" y="8"/>
                    </a:lnTo>
                    <a:lnTo>
                      <a:pt x="16" y="5"/>
                    </a:lnTo>
                    <a:lnTo>
                      <a:pt x="13" y="5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2" y="16"/>
                    </a:lnTo>
                    <a:lnTo>
                      <a:pt x="5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4" name="Freeform 322"/>
              <p:cNvSpPr>
                <a:spLocks/>
              </p:cNvSpPr>
              <p:nvPr/>
            </p:nvSpPr>
            <p:spPr bwMode="auto">
              <a:xfrm>
                <a:off x="3260" y="2138"/>
                <a:ext cx="22" cy="28"/>
              </a:xfrm>
              <a:custGeom>
                <a:avLst/>
                <a:gdLst>
                  <a:gd name="T0" fmla="*/ 8 w 17"/>
                  <a:gd name="T1" fmla="*/ 16 h 17"/>
                  <a:gd name="T2" fmla="*/ 8 w 17"/>
                  <a:gd name="T3" fmla="*/ 13 h 17"/>
                  <a:gd name="T4" fmla="*/ 11 w 17"/>
                  <a:gd name="T5" fmla="*/ 13 h 17"/>
                  <a:gd name="T6" fmla="*/ 13 w 17"/>
                  <a:gd name="T7" fmla="*/ 13 h 17"/>
                  <a:gd name="T8" fmla="*/ 13 w 17"/>
                  <a:gd name="T9" fmla="*/ 11 h 17"/>
                  <a:gd name="T10" fmla="*/ 16 w 17"/>
                  <a:gd name="T11" fmla="*/ 11 h 17"/>
                  <a:gd name="T12" fmla="*/ 16 w 17"/>
                  <a:gd name="T13" fmla="*/ 9 h 17"/>
                  <a:gd name="T14" fmla="*/ 16 w 17"/>
                  <a:gd name="T15" fmla="*/ 7 h 17"/>
                  <a:gd name="T16" fmla="*/ 16 w 17"/>
                  <a:gd name="T17" fmla="*/ 6 h 17"/>
                  <a:gd name="T18" fmla="*/ 16 w 17"/>
                  <a:gd name="T19" fmla="*/ 4 h 17"/>
                  <a:gd name="T20" fmla="*/ 13 w 17"/>
                  <a:gd name="T21" fmla="*/ 4 h 17"/>
                  <a:gd name="T22" fmla="*/ 13 w 17"/>
                  <a:gd name="T23" fmla="*/ 2 h 17"/>
                  <a:gd name="T24" fmla="*/ 11 w 17"/>
                  <a:gd name="T25" fmla="*/ 2 h 17"/>
                  <a:gd name="T26" fmla="*/ 11 w 17"/>
                  <a:gd name="T27" fmla="*/ 0 h 17"/>
                  <a:gd name="T28" fmla="*/ 8 w 17"/>
                  <a:gd name="T29" fmla="*/ 0 h 17"/>
                  <a:gd name="T30" fmla="*/ 6 w 17"/>
                  <a:gd name="T31" fmla="*/ 0 h 17"/>
                  <a:gd name="T32" fmla="*/ 3 w 17"/>
                  <a:gd name="T33" fmla="*/ 2 h 17"/>
                  <a:gd name="T34" fmla="*/ 1 w 17"/>
                  <a:gd name="T35" fmla="*/ 2 h 17"/>
                  <a:gd name="T36" fmla="*/ 1 w 17"/>
                  <a:gd name="T37" fmla="*/ 4 h 17"/>
                  <a:gd name="T38" fmla="*/ 0 w 17"/>
                  <a:gd name="T39" fmla="*/ 4 h 17"/>
                  <a:gd name="T40" fmla="*/ 0 w 17"/>
                  <a:gd name="T41" fmla="*/ 6 h 17"/>
                  <a:gd name="T42" fmla="*/ 0 w 17"/>
                  <a:gd name="T43" fmla="*/ 7 h 17"/>
                  <a:gd name="T44" fmla="*/ 0 w 17"/>
                  <a:gd name="T45" fmla="*/ 9 h 17"/>
                  <a:gd name="T46" fmla="*/ 0 w 17"/>
                  <a:gd name="T47" fmla="*/ 11 h 17"/>
                  <a:gd name="T48" fmla="*/ 1 w 17"/>
                  <a:gd name="T49" fmla="*/ 11 h 17"/>
                  <a:gd name="T50" fmla="*/ 1 w 17"/>
                  <a:gd name="T51" fmla="*/ 13 h 17"/>
                  <a:gd name="T52" fmla="*/ 3 w 17"/>
                  <a:gd name="T53" fmla="*/ 13 h 17"/>
                  <a:gd name="T54" fmla="*/ 6 w 17"/>
                  <a:gd name="T55" fmla="*/ 13 h 17"/>
                  <a:gd name="T56" fmla="*/ 6 w 17"/>
                  <a:gd name="T57" fmla="*/ 16 h 17"/>
                  <a:gd name="T58" fmla="*/ 8 w 17"/>
                  <a:gd name="T59" fmla="*/ 16 h 1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"/>
                  <a:gd name="T91" fmla="*/ 0 h 17"/>
                  <a:gd name="T92" fmla="*/ 17 w 17"/>
                  <a:gd name="T93" fmla="*/ 17 h 1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" h="17">
                    <a:moveTo>
                      <a:pt x="8" y="16"/>
                    </a:moveTo>
                    <a:lnTo>
                      <a:pt x="8" y="13"/>
                    </a:lnTo>
                    <a:lnTo>
                      <a:pt x="11" y="13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3" y="13"/>
                    </a:lnTo>
                    <a:lnTo>
                      <a:pt x="6" y="13"/>
                    </a:lnTo>
                    <a:lnTo>
                      <a:pt x="6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5" name="Freeform 323"/>
              <p:cNvSpPr>
                <a:spLocks/>
              </p:cNvSpPr>
              <p:nvPr/>
            </p:nvSpPr>
            <p:spPr bwMode="auto">
              <a:xfrm>
                <a:off x="3212" y="2218"/>
                <a:ext cx="23" cy="29"/>
              </a:xfrm>
              <a:custGeom>
                <a:avLst/>
                <a:gdLst>
                  <a:gd name="T0" fmla="*/ 8 w 17"/>
                  <a:gd name="T1" fmla="*/ 16 h 17"/>
                  <a:gd name="T2" fmla="*/ 11 w 17"/>
                  <a:gd name="T3" fmla="*/ 16 h 17"/>
                  <a:gd name="T4" fmla="*/ 11 w 17"/>
                  <a:gd name="T5" fmla="*/ 13 h 17"/>
                  <a:gd name="T6" fmla="*/ 14 w 17"/>
                  <a:gd name="T7" fmla="*/ 13 h 17"/>
                  <a:gd name="T8" fmla="*/ 14 w 17"/>
                  <a:gd name="T9" fmla="*/ 11 h 17"/>
                  <a:gd name="T10" fmla="*/ 16 w 17"/>
                  <a:gd name="T11" fmla="*/ 11 h 17"/>
                  <a:gd name="T12" fmla="*/ 16 w 17"/>
                  <a:gd name="T13" fmla="*/ 8 h 17"/>
                  <a:gd name="T14" fmla="*/ 16 w 17"/>
                  <a:gd name="T15" fmla="*/ 5 h 17"/>
                  <a:gd name="T16" fmla="*/ 14 w 17"/>
                  <a:gd name="T17" fmla="*/ 5 h 17"/>
                  <a:gd name="T18" fmla="*/ 14 w 17"/>
                  <a:gd name="T19" fmla="*/ 2 h 17"/>
                  <a:gd name="T20" fmla="*/ 11 w 17"/>
                  <a:gd name="T21" fmla="*/ 2 h 17"/>
                  <a:gd name="T22" fmla="*/ 11 w 17"/>
                  <a:gd name="T23" fmla="*/ 0 h 17"/>
                  <a:gd name="T24" fmla="*/ 8 w 17"/>
                  <a:gd name="T25" fmla="*/ 0 h 17"/>
                  <a:gd name="T26" fmla="*/ 5 w 17"/>
                  <a:gd name="T27" fmla="*/ 0 h 17"/>
                  <a:gd name="T28" fmla="*/ 5 w 17"/>
                  <a:gd name="T29" fmla="*/ 2 h 17"/>
                  <a:gd name="T30" fmla="*/ 2 w 17"/>
                  <a:gd name="T31" fmla="*/ 2 h 17"/>
                  <a:gd name="T32" fmla="*/ 2 w 17"/>
                  <a:gd name="T33" fmla="*/ 5 h 17"/>
                  <a:gd name="T34" fmla="*/ 0 w 17"/>
                  <a:gd name="T35" fmla="*/ 5 h 17"/>
                  <a:gd name="T36" fmla="*/ 0 w 17"/>
                  <a:gd name="T37" fmla="*/ 8 h 17"/>
                  <a:gd name="T38" fmla="*/ 0 w 17"/>
                  <a:gd name="T39" fmla="*/ 11 h 17"/>
                  <a:gd name="T40" fmla="*/ 2 w 17"/>
                  <a:gd name="T41" fmla="*/ 11 h 17"/>
                  <a:gd name="T42" fmla="*/ 2 w 17"/>
                  <a:gd name="T43" fmla="*/ 13 h 17"/>
                  <a:gd name="T44" fmla="*/ 5 w 17"/>
                  <a:gd name="T45" fmla="*/ 13 h 17"/>
                  <a:gd name="T46" fmla="*/ 5 w 17"/>
                  <a:gd name="T47" fmla="*/ 16 h 17"/>
                  <a:gd name="T48" fmla="*/ 8 w 17"/>
                  <a:gd name="T49" fmla="*/ 16 h 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17"/>
                  <a:gd name="T77" fmla="*/ 17 w 17"/>
                  <a:gd name="T78" fmla="*/ 17 h 1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17">
                    <a:moveTo>
                      <a:pt x="8" y="16"/>
                    </a:moveTo>
                    <a:lnTo>
                      <a:pt x="11" y="16"/>
                    </a:lnTo>
                    <a:lnTo>
                      <a:pt x="11" y="13"/>
                    </a:lnTo>
                    <a:lnTo>
                      <a:pt x="14" y="13"/>
                    </a:lnTo>
                    <a:lnTo>
                      <a:pt x="14" y="11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6" y="5"/>
                    </a:lnTo>
                    <a:lnTo>
                      <a:pt x="14" y="5"/>
                    </a:lnTo>
                    <a:lnTo>
                      <a:pt x="14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5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2" y="13"/>
                    </a:lnTo>
                    <a:lnTo>
                      <a:pt x="5" y="13"/>
                    </a:lnTo>
                    <a:lnTo>
                      <a:pt x="5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6" name="Freeform 324"/>
              <p:cNvSpPr>
                <a:spLocks/>
              </p:cNvSpPr>
              <p:nvPr/>
            </p:nvSpPr>
            <p:spPr bwMode="auto">
              <a:xfrm>
                <a:off x="2442" y="2220"/>
                <a:ext cx="30" cy="36"/>
              </a:xfrm>
              <a:custGeom>
                <a:avLst/>
                <a:gdLst>
                  <a:gd name="T0" fmla="*/ 0 w 23"/>
                  <a:gd name="T1" fmla="*/ 1 h 22"/>
                  <a:gd name="T2" fmla="*/ 0 w 23"/>
                  <a:gd name="T3" fmla="*/ 2 h 22"/>
                  <a:gd name="T4" fmla="*/ 2 w 23"/>
                  <a:gd name="T5" fmla="*/ 4 h 22"/>
                  <a:gd name="T6" fmla="*/ 3 w 23"/>
                  <a:gd name="T7" fmla="*/ 5 h 22"/>
                  <a:gd name="T8" fmla="*/ 4 w 23"/>
                  <a:gd name="T9" fmla="*/ 6 h 22"/>
                  <a:gd name="T10" fmla="*/ 5 w 23"/>
                  <a:gd name="T11" fmla="*/ 7 h 22"/>
                  <a:gd name="T12" fmla="*/ 7 w 23"/>
                  <a:gd name="T13" fmla="*/ 8 h 22"/>
                  <a:gd name="T14" fmla="*/ 8 w 23"/>
                  <a:gd name="T15" fmla="*/ 11 h 22"/>
                  <a:gd name="T16" fmla="*/ 9 w 23"/>
                  <a:gd name="T17" fmla="*/ 12 h 22"/>
                  <a:gd name="T18" fmla="*/ 11 w 23"/>
                  <a:gd name="T19" fmla="*/ 13 h 22"/>
                  <a:gd name="T20" fmla="*/ 13 w 23"/>
                  <a:gd name="T21" fmla="*/ 14 h 22"/>
                  <a:gd name="T22" fmla="*/ 15 w 23"/>
                  <a:gd name="T23" fmla="*/ 15 h 22"/>
                  <a:gd name="T24" fmla="*/ 16 w 23"/>
                  <a:gd name="T25" fmla="*/ 17 h 22"/>
                  <a:gd name="T26" fmla="*/ 18 w 23"/>
                  <a:gd name="T27" fmla="*/ 18 h 22"/>
                  <a:gd name="T28" fmla="*/ 19 w 23"/>
                  <a:gd name="T29" fmla="*/ 19 h 22"/>
                  <a:gd name="T30" fmla="*/ 21 w 23"/>
                  <a:gd name="T31" fmla="*/ 21 h 22"/>
                  <a:gd name="T32" fmla="*/ 21 w 23"/>
                  <a:gd name="T33" fmla="*/ 19 h 22"/>
                  <a:gd name="T34" fmla="*/ 20 w 23"/>
                  <a:gd name="T35" fmla="*/ 18 h 22"/>
                  <a:gd name="T36" fmla="*/ 18 w 23"/>
                  <a:gd name="T37" fmla="*/ 16 h 22"/>
                  <a:gd name="T38" fmla="*/ 16 w 23"/>
                  <a:gd name="T39" fmla="*/ 14 h 22"/>
                  <a:gd name="T40" fmla="*/ 15 w 23"/>
                  <a:gd name="T41" fmla="*/ 12 h 22"/>
                  <a:gd name="T42" fmla="*/ 14 w 23"/>
                  <a:gd name="T43" fmla="*/ 11 h 22"/>
                  <a:gd name="T44" fmla="*/ 12 w 23"/>
                  <a:gd name="T45" fmla="*/ 9 h 22"/>
                  <a:gd name="T46" fmla="*/ 10 w 23"/>
                  <a:gd name="T47" fmla="*/ 8 h 22"/>
                  <a:gd name="T48" fmla="*/ 9 w 23"/>
                  <a:gd name="T49" fmla="*/ 7 h 22"/>
                  <a:gd name="T50" fmla="*/ 8 w 23"/>
                  <a:gd name="T51" fmla="*/ 6 h 22"/>
                  <a:gd name="T52" fmla="*/ 7 w 23"/>
                  <a:gd name="T53" fmla="*/ 5 h 22"/>
                  <a:gd name="T54" fmla="*/ 5 w 23"/>
                  <a:gd name="T55" fmla="*/ 4 h 22"/>
                  <a:gd name="T56" fmla="*/ 4 w 23"/>
                  <a:gd name="T57" fmla="*/ 3 h 22"/>
                  <a:gd name="T58" fmla="*/ 3 w 23"/>
                  <a:gd name="T59" fmla="*/ 2 h 22"/>
                  <a:gd name="T60" fmla="*/ 1 w 23"/>
                  <a:gd name="T61" fmla="*/ 1 h 22"/>
                  <a:gd name="T62" fmla="*/ 0 w 23"/>
                  <a:gd name="T63" fmla="*/ 0 h 2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3"/>
                  <a:gd name="T97" fmla="*/ 0 h 22"/>
                  <a:gd name="T98" fmla="*/ 23 w 23"/>
                  <a:gd name="T99" fmla="*/ 22 h 2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3" h="22">
                    <a:moveTo>
                      <a:pt x="0" y="0"/>
                    </a:moveTo>
                    <a:lnTo>
                      <a:pt x="0" y="1"/>
                    </a:lnTo>
                    <a:lnTo>
                      <a:pt x="0" y="2"/>
                    </a:lnTo>
                    <a:lnTo>
                      <a:pt x="1" y="3"/>
                    </a:lnTo>
                    <a:lnTo>
                      <a:pt x="2" y="4"/>
                    </a:lnTo>
                    <a:lnTo>
                      <a:pt x="2" y="5"/>
                    </a:lnTo>
                    <a:lnTo>
                      <a:pt x="3" y="5"/>
                    </a:lnTo>
                    <a:lnTo>
                      <a:pt x="3" y="6"/>
                    </a:lnTo>
                    <a:lnTo>
                      <a:pt x="4" y="6"/>
                    </a:lnTo>
                    <a:lnTo>
                      <a:pt x="4" y="7"/>
                    </a:lnTo>
                    <a:lnTo>
                      <a:pt x="5" y="7"/>
                    </a:lnTo>
                    <a:lnTo>
                      <a:pt x="6" y="8"/>
                    </a:lnTo>
                    <a:lnTo>
                      <a:pt x="7" y="8"/>
                    </a:lnTo>
                    <a:lnTo>
                      <a:pt x="8" y="9"/>
                    </a:lnTo>
                    <a:lnTo>
                      <a:pt x="8" y="11"/>
                    </a:lnTo>
                    <a:lnTo>
                      <a:pt x="9" y="11"/>
                    </a:lnTo>
                    <a:lnTo>
                      <a:pt x="9" y="12"/>
                    </a:lnTo>
                    <a:lnTo>
                      <a:pt x="10" y="13"/>
                    </a:lnTo>
                    <a:lnTo>
                      <a:pt x="11" y="13"/>
                    </a:lnTo>
                    <a:lnTo>
                      <a:pt x="12" y="14"/>
                    </a:lnTo>
                    <a:lnTo>
                      <a:pt x="13" y="14"/>
                    </a:lnTo>
                    <a:lnTo>
                      <a:pt x="14" y="15"/>
                    </a:lnTo>
                    <a:lnTo>
                      <a:pt x="15" y="15"/>
                    </a:lnTo>
                    <a:lnTo>
                      <a:pt x="16" y="16"/>
                    </a:lnTo>
                    <a:lnTo>
                      <a:pt x="16" y="17"/>
                    </a:lnTo>
                    <a:lnTo>
                      <a:pt x="17" y="18"/>
                    </a:lnTo>
                    <a:lnTo>
                      <a:pt x="18" y="18"/>
                    </a:lnTo>
                    <a:lnTo>
                      <a:pt x="19" y="18"/>
                    </a:lnTo>
                    <a:lnTo>
                      <a:pt x="19" y="19"/>
                    </a:lnTo>
                    <a:lnTo>
                      <a:pt x="20" y="19"/>
                    </a:lnTo>
                    <a:lnTo>
                      <a:pt x="21" y="21"/>
                    </a:lnTo>
                    <a:lnTo>
                      <a:pt x="22" y="21"/>
                    </a:lnTo>
                    <a:lnTo>
                      <a:pt x="21" y="19"/>
                    </a:lnTo>
                    <a:lnTo>
                      <a:pt x="20" y="19"/>
                    </a:lnTo>
                    <a:lnTo>
                      <a:pt x="20" y="18"/>
                    </a:lnTo>
                    <a:lnTo>
                      <a:pt x="19" y="17"/>
                    </a:lnTo>
                    <a:lnTo>
                      <a:pt x="18" y="16"/>
                    </a:lnTo>
                    <a:lnTo>
                      <a:pt x="17" y="15"/>
                    </a:lnTo>
                    <a:lnTo>
                      <a:pt x="16" y="14"/>
                    </a:lnTo>
                    <a:lnTo>
                      <a:pt x="16" y="13"/>
                    </a:lnTo>
                    <a:lnTo>
                      <a:pt x="15" y="12"/>
                    </a:lnTo>
                    <a:lnTo>
                      <a:pt x="14" y="12"/>
                    </a:lnTo>
                    <a:lnTo>
                      <a:pt x="14" y="11"/>
                    </a:lnTo>
                    <a:lnTo>
                      <a:pt x="13" y="11"/>
                    </a:lnTo>
                    <a:lnTo>
                      <a:pt x="12" y="9"/>
                    </a:lnTo>
                    <a:lnTo>
                      <a:pt x="11" y="8"/>
                    </a:lnTo>
                    <a:lnTo>
                      <a:pt x="10" y="8"/>
                    </a:lnTo>
                    <a:lnTo>
                      <a:pt x="10" y="7"/>
                    </a:lnTo>
                    <a:lnTo>
                      <a:pt x="9" y="7"/>
                    </a:lnTo>
                    <a:lnTo>
                      <a:pt x="9" y="6"/>
                    </a:lnTo>
                    <a:lnTo>
                      <a:pt x="8" y="6"/>
                    </a:lnTo>
                    <a:lnTo>
                      <a:pt x="8" y="5"/>
                    </a:lnTo>
                    <a:lnTo>
                      <a:pt x="7" y="5"/>
                    </a:lnTo>
                    <a:lnTo>
                      <a:pt x="6" y="4"/>
                    </a:lnTo>
                    <a:lnTo>
                      <a:pt x="5" y="4"/>
                    </a:lnTo>
                    <a:lnTo>
                      <a:pt x="5" y="3"/>
                    </a:lnTo>
                    <a:lnTo>
                      <a:pt x="4" y="3"/>
                    </a:lnTo>
                    <a:lnTo>
                      <a:pt x="3" y="3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1" y="1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7" name="Freeform 325"/>
              <p:cNvSpPr>
                <a:spLocks/>
              </p:cNvSpPr>
              <p:nvPr/>
            </p:nvSpPr>
            <p:spPr bwMode="auto">
              <a:xfrm>
                <a:off x="2480" y="2275"/>
                <a:ext cx="22" cy="28"/>
              </a:xfrm>
              <a:custGeom>
                <a:avLst/>
                <a:gdLst>
                  <a:gd name="T0" fmla="*/ 0 w 17"/>
                  <a:gd name="T1" fmla="*/ 7 h 17"/>
                  <a:gd name="T2" fmla="*/ 0 w 17"/>
                  <a:gd name="T3" fmla="*/ 5 h 17"/>
                  <a:gd name="T4" fmla="*/ 2 w 17"/>
                  <a:gd name="T5" fmla="*/ 5 h 17"/>
                  <a:gd name="T6" fmla="*/ 2 w 17"/>
                  <a:gd name="T7" fmla="*/ 3 h 17"/>
                  <a:gd name="T8" fmla="*/ 3 w 17"/>
                  <a:gd name="T9" fmla="*/ 1 h 17"/>
                  <a:gd name="T10" fmla="*/ 3 w 17"/>
                  <a:gd name="T11" fmla="*/ 0 h 17"/>
                  <a:gd name="T12" fmla="*/ 5 w 17"/>
                  <a:gd name="T13" fmla="*/ 0 h 17"/>
                  <a:gd name="T14" fmla="*/ 7 w 17"/>
                  <a:gd name="T15" fmla="*/ 0 h 17"/>
                  <a:gd name="T16" fmla="*/ 9 w 17"/>
                  <a:gd name="T17" fmla="*/ 0 h 17"/>
                  <a:gd name="T18" fmla="*/ 11 w 17"/>
                  <a:gd name="T19" fmla="*/ 1 h 17"/>
                  <a:gd name="T20" fmla="*/ 13 w 17"/>
                  <a:gd name="T21" fmla="*/ 1 h 17"/>
                  <a:gd name="T22" fmla="*/ 13 w 17"/>
                  <a:gd name="T23" fmla="*/ 3 h 17"/>
                  <a:gd name="T24" fmla="*/ 16 w 17"/>
                  <a:gd name="T25" fmla="*/ 3 h 17"/>
                  <a:gd name="T26" fmla="*/ 16 w 17"/>
                  <a:gd name="T27" fmla="*/ 5 h 17"/>
                  <a:gd name="T28" fmla="*/ 16 w 17"/>
                  <a:gd name="T29" fmla="*/ 7 h 17"/>
                  <a:gd name="T30" fmla="*/ 16 w 17"/>
                  <a:gd name="T31" fmla="*/ 9 h 17"/>
                  <a:gd name="T32" fmla="*/ 16 w 17"/>
                  <a:gd name="T33" fmla="*/ 11 h 17"/>
                  <a:gd name="T34" fmla="*/ 16 w 17"/>
                  <a:gd name="T35" fmla="*/ 13 h 17"/>
                  <a:gd name="T36" fmla="*/ 13 w 17"/>
                  <a:gd name="T37" fmla="*/ 13 h 17"/>
                  <a:gd name="T38" fmla="*/ 11 w 17"/>
                  <a:gd name="T39" fmla="*/ 14 h 17"/>
                  <a:gd name="T40" fmla="*/ 9 w 17"/>
                  <a:gd name="T41" fmla="*/ 14 h 17"/>
                  <a:gd name="T42" fmla="*/ 7 w 17"/>
                  <a:gd name="T43" fmla="*/ 14 h 17"/>
                  <a:gd name="T44" fmla="*/ 7 w 17"/>
                  <a:gd name="T45" fmla="*/ 16 h 17"/>
                  <a:gd name="T46" fmla="*/ 7 w 17"/>
                  <a:gd name="T47" fmla="*/ 14 h 17"/>
                  <a:gd name="T48" fmla="*/ 5 w 17"/>
                  <a:gd name="T49" fmla="*/ 14 h 17"/>
                  <a:gd name="T50" fmla="*/ 5 w 17"/>
                  <a:gd name="T51" fmla="*/ 13 h 17"/>
                  <a:gd name="T52" fmla="*/ 5 w 17"/>
                  <a:gd name="T53" fmla="*/ 11 h 17"/>
                  <a:gd name="T54" fmla="*/ 3 w 17"/>
                  <a:gd name="T55" fmla="*/ 11 h 17"/>
                  <a:gd name="T56" fmla="*/ 3 w 17"/>
                  <a:gd name="T57" fmla="*/ 9 h 17"/>
                  <a:gd name="T58" fmla="*/ 2 w 17"/>
                  <a:gd name="T59" fmla="*/ 9 h 17"/>
                  <a:gd name="T60" fmla="*/ 2 w 17"/>
                  <a:gd name="T61" fmla="*/ 7 h 17"/>
                  <a:gd name="T62" fmla="*/ 0 w 17"/>
                  <a:gd name="T63" fmla="*/ 7 h 1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7"/>
                  <a:gd name="T97" fmla="*/ 0 h 17"/>
                  <a:gd name="T98" fmla="*/ 17 w 17"/>
                  <a:gd name="T99" fmla="*/ 17 h 1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7" h="17">
                    <a:moveTo>
                      <a:pt x="0" y="7"/>
                    </a:moveTo>
                    <a:lnTo>
                      <a:pt x="0" y="5"/>
                    </a:lnTo>
                    <a:lnTo>
                      <a:pt x="2" y="5"/>
                    </a:lnTo>
                    <a:lnTo>
                      <a:pt x="2" y="3"/>
                    </a:lnTo>
                    <a:lnTo>
                      <a:pt x="3" y="1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6" y="3"/>
                    </a:lnTo>
                    <a:lnTo>
                      <a:pt x="16" y="5"/>
                    </a:lnTo>
                    <a:lnTo>
                      <a:pt x="16" y="7"/>
                    </a:lnTo>
                    <a:lnTo>
                      <a:pt x="16" y="9"/>
                    </a:lnTo>
                    <a:lnTo>
                      <a:pt x="16" y="11"/>
                    </a:lnTo>
                    <a:lnTo>
                      <a:pt x="16" y="13"/>
                    </a:lnTo>
                    <a:lnTo>
                      <a:pt x="13" y="13"/>
                    </a:lnTo>
                    <a:lnTo>
                      <a:pt x="11" y="14"/>
                    </a:lnTo>
                    <a:lnTo>
                      <a:pt x="9" y="14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7" y="14"/>
                    </a:lnTo>
                    <a:lnTo>
                      <a:pt x="5" y="14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3" y="9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0" y="7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8" name="Freeform 326"/>
              <p:cNvSpPr>
                <a:spLocks/>
              </p:cNvSpPr>
              <p:nvPr/>
            </p:nvSpPr>
            <p:spPr bwMode="auto">
              <a:xfrm>
                <a:off x="2457" y="2313"/>
                <a:ext cx="23" cy="28"/>
              </a:xfrm>
              <a:custGeom>
                <a:avLst/>
                <a:gdLst>
                  <a:gd name="T0" fmla="*/ 9 w 17"/>
                  <a:gd name="T1" fmla="*/ 16 h 17"/>
                  <a:gd name="T2" fmla="*/ 7 w 17"/>
                  <a:gd name="T3" fmla="*/ 13 h 17"/>
                  <a:gd name="T4" fmla="*/ 5 w 17"/>
                  <a:gd name="T5" fmla="*/ 13 h 17"/>
                  <a:gd name="T6" fmla="*/ 3 w 17"/>
                  <a:gd name="T7" fmla="*/ 10 h 17"/>
                  <a:gd name="T8" fmla="*/ 1 w 17"/>
                  <a:gd name="T9" fmla="*/ 10 h 17"/>
                  <a:gd name="T10" fmla="*/ 1 w 17"/>
                  <a:gd name="T11" fmla="*/ 8 h 17"/>
                  <a:gd name="T12" fmla="*/ 0 w 17"/>
                  <a:gd name="T13" fmla="*/ 5 h 17"/>
                  <a:gd name="T14" fmla="*/ 1 w 17"/>
                  <a:gd name="T15" fmla="*/ 2 h 17"/>
                  <a:gd name="T16" fmla="*/ 3 w 17"/>
                  <a:gd name="T17" fmla="*/ 2 h 17"/>
                  <a:gd name="T18" fmla="*/ 3 w 17"/>
                  <a:gd name="T19" fmla="*/ 0 h 17"/>
                  <a:gd name="T20" fmla="*/ 5 w 17"/>
                  <a:gd name="T21" fmla="*/ 0 h 17"/>
                  <a:gd name="T22" fmla="*/ 7 w 17"/>
                  <a:gd name="T23" fmla="*/ 0 h 17"/>
                  <a:gd name="T24" fmla="*/ 9 w 17"/>
                  <a:gd name="T25" fmla="*/ 0 h 17"/>
                  <a:gd name="T26" fmla="*/ 11 w 17"/>
                  <a:gd name="T27" fmla="*/ 0 h 17"/>
                  <a:gd name="T28" fmla="*/ 13 w 17"/>
                  <a:gd name="T29" fmla="*/ 0 h 17"/>
                  <a:gd name="T30" fmla="*/ 15 w 17"/>
                  <a:gd name="T31" fmla="*/ 0 h 17"/>
                  <a:gd name="T32" fmla="*/ 15 w 17"/>
                  <a:gd name="T33" fmla="*/ 2 h 17"/>
                  <a:gd name="T34" fmla="*/ 16 w 17"/>
                  <a:gd name="T35" fmla="*/ 2 h 17"/>
                  <a:gd name="T36" fmla="*/ 16 w 17"/>
                  <a:gd name="T37" fmla="*/ 5 h 17"/>
                  <a:gd name="T38" fmla="*/ 16 w 17"/>
                  <a:gd name="T39" fmla="*/ 8 h 17"/>
                  <a:gd name="T40" fmla="*/ 15 w 17"/>
                  <a:gd name="T41" fmla="*/ 8 h 17"/>
                  <a:gd name="T42" fmla="*/ 15 w 17"/>
                  <a:gd name="T43" fmla="*/ 10 h 17"/>
                  <a:gd name="T44" fmla="*/ 13 w 17"/>
                  <a:gd name="T45" fmla="*/ 10 h 17"/>
                  <a:gd name="T46" fmla="*/ 13 w 17"/>
                  <a:gd name="T47" fmla="*/ 13 h 17"/>
                  <a:gd name="T48" fmla="*/ 11 w 17"/>
                  <a:gd name="T49" fmla="*/ 13 h 17"/>
                  <a:gd name="T50" fmla="*/ 11 w 17"/>
                  <a:gd name="T51" fmla="*/ 16 h 17"/>
                  <a:gd name="T52" fmla="*/ 9 w 17"/>
                  <a:gd name="T53" fmla="*/ 16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"/>
                  <a:gd name="T82" fmla="*/ 0 h 17"/>
                  <a:gd name="T83" fmla="*/ 17 w 17"/>
                  <a:gd name="T84" fmla="*/ 17 h 1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" h="17">
                    <a:moveTo>
                      <a:pt x="9" y="16"/>
                    </a:moveTo>
                    <a:lnTo>
                      <a:pt x="7" y="13"/>
                    </a:lnTo>
                    <a:lnTo>
                      <a:pt x="5" y="13"/>
                    </a:lnTo>
                    <a:lnTo>
                      <a:pt x="3" y="10"/>
                    </a:lnTo>
                    <a:lnTo>
                      <a:pt x="1" y="10"/>
                    </a:lnTo>
                    <a:lnTo>
                      <a:pt x="1" y="8"/>
                    </a:lnTo>
                    <a:lnTo>
                      <a:pt x="0" y="5"/>
                    </a:lnTo>
                    <a:lnTo>
                      <a:pt x="1" y="2"/>
                    </a:lnTo>
                    <a:lnTo>
                      <a:pt x="3" y="2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1" y="0"/>
                    </a:lnTo>
                    <a:lnTo>
                      <a:pt x="13" y="0"/>
                    </a:lnTo>
                    <a:lnTo>
                      <a:pt x="15" y="0"/>
                    </a:lnTo>
                    <a:lnTo>
                      <a:pt x="15" y="2"/>
                    </a:lnTo>
                    <a:lnTo>
                      <a:pt x="16" y="2"/>
                    </a:lnTo>
                    <a:lnTo>
                      <a:pt x="16" y="5"/>
                    </a:lnTo>
                    <a:lnTo>
                      <a:pt x="16" y="8"/>
                    </a:lnTo>
                    <a:lnTo>
                      <a:pt x="15" y="8"/>
                    </a:lnTo>
                    <a:lnTo>
                      <a:pt x="15" y="10"/>
                    </a:lnTo>
                    <a:lnTo>
                      <a:pt x="13" y="10"/>
                    </a:lnTo>
                    <a:lnTo>
                      <a:pt x="13" y="13"/>
                    </a:lnTo>
                    <a:lnTo>
                      <a:pt x="11" y="13"/>
                    </a:lnTo>
                    <a:lnTo>
                      <a:pt x="11" y="16"/>
                    </a:lnTo>
                    <a:lnTo>
                      <a:pt x="9" y="16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39" name="Freeform 327"/>
              <p:cNvSpPr>
                <a:spLocks/>
              </p:cNvSpPr>
              <p:nvPr/>
            </p:nvSpPr>
            <p:spPr bwMode="auto">
              <a:xfrm>
                <a:off x="2465" y="2351"/>
                <a:ext cx="21" cy="28"/>
              </a:xfrm>
              <a:custGeom>
                <a:avLst/>
                <a:gdLst>
                  <a:gd name="T0" fmla="*/ 7 w 17"/>
                  <a:gd name="T1" fmla="*/ 16 h 17"/>
                  <a:gd name="T2" fmla="*/ 7 w 17"/>
                  <a:gd name="T3" fmla="*/ 13 h 17"/>
                  <a:gd name="T4" fmla="*/ 6 w 17"/>
                  <a:gd name="T5" fmla="*/ 13 h 17"/>
                  <a:gd name="T6" fmla="*/ 4 w 17"/>
                  <a:gd name="T7" fmla="*/ 13 h 17"/>
                  <a:gd name="T8" fmla="*/ 4 w 17"/>
                  <a:gd name="T9" fmla="*/ 10 h 17"/>
                  <a:gd name="T10" fmla="*/ 2 w 17"/>
                  <a:gd name="T11" fmla="*/ 10 h 17"/>
                  <a:gd name="T12" fmla="*/ 2 w 17"/>
                  <a:gd name="T13" fmla="*/ 7 h 17"/>
                  <a:gd name="T14" fmla="*/ 0 w 17"/>
                  <a:gd name="T15" fmla="*/ 7 h 17"/>
                  <a:gd name="T16" fmla="*/ 0 w 17"/>
                  <a:gd name="T17" fmla="*/ 4 h 17"/>
                  <a:gd name="T18" fmla="*/ 0 w 17"/>
                  <a:gd name="T19" fmla="*/ 2 h 17"/>
                  <a:gd name="T20" fmla="*/ 0 w 17"/>
                  <a:gd name="T21" fmla="*/ 0 h 17"/>
                  <a:gd name="T22" fmla="*/ 2 w 17"/>
                  <a:gd name="T23" fmla="*/ 0 h 17"/>
                  <a:gd name="T24" fmla="*/ 4 w 17"/>
                  <a:gd name="T25" fmla="*/ 0 h 17"/>
                  <a:gd name="T26" fmla="*/ 6 w 17"/>
                  <a:gd name="T27" fmla="*/ 0 h 17"/>
                  <a:gd name="T28" fmla="*/ 7 w 17"/>
                  <a:gd name="T29" fmla="*/ 0 h 17"/>
                  <a:gd name="T30" fmla="*/ 7 w 17"/>
                  <a:gd name="T31" fmla="*/ 2 h 17"/>
                  <a:gd name="T32" fmla="*/ 9 w 17"/>
                  <a:gd name="T33" fmla="*/ 2 h 17"/>
                  <a:gd name="T34" fmla="*/ 11 w 17"/>
                  <a:gd name="T35" fmla="*/ 2 h 17"/>
                  <a:gd name="T36" fmla="*/ 11 w 17"/>
                  <a:gd name="T37" fmla="*/ 4 h 17"/>
                  <a:gd name="T38" fmla="*/ 13 w 17"/>
                  <a:gd name="T39" fmla="*/ 4 h 17"/>
                  <a:gd name="T40" fmla="*/ 16 w 17"/>
                  <a:gd name="T41" fmla="*/ 4 h 17"/>
                  <a:gd name="T42" fmla="*/ 7 w 17"/>
                  <a:gd name="T43" fmla="*/ 16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17"/>
                  <a:gd name="T68" fmla="*/ 17 w 17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17">
                    <a:moveTo>
                      <a:pt x="7" y="16"/>
                    </a:moveTo>
                    <a:lnTo>
                      <a:pt x="7" y="13"/>
                    </a:lnTo>
                    <a:lnTo>
                      <a:pt x="6" y="13"/>
                    </a:lnTo>
                    <a:lnTo>
                      <a:pt x="4" y="13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7" y="0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6" y="4"/>
                    </a:lnTo>
                    <a:lnTo>
                      <a:pt x="7" y="16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0" name="Freeform 328"/>
              <p:cNvSpPr>
                <a:spLocks/>
              </p:cNvSpPr>
              <p:nvPr/>
            </p:nvSpPr>
            <p:spPr bwMode="auto">
              <a:xfrm>
                <a:off x="2465" y="2313"/>
                <a:ext cx="21" cy="28"/>
              </a:xfrm>
              <a:custGeom>
                <a:avLst/>
                <a:gdLst>
                  <a:gd name="T0" fmla="*/ 8 w 17"/>
                  <a:gd name="T1" fmla="*/ 16 h 17"/>
                  <a:gd name="T2" fmla="*/ 10 w 17"/>
                  <a:gd name="T3" fmla="*/ 16 h 17"/>
                  <a:gd name="T4" fmla="*/ 13 w 17"/>
                  <a:gd name="T5" fmla="*/ 13 h 17"/>
                  <a:gd name="T6" fmla="*/ 16 w 17"/>
                  <a:gd name="T7" fmla="*/ 13 h 17"/>
                  <a:gd name="T8" fmla="*/ 16 w 17"/>
                  <a:gd name="T9" fmla="*/ 11 h 17"/>
                  <a:gd name="T10" fmla="*/ 16 w 17"/>
                  <a:gd name="T11" fmla="*/ 9 h 17"/>
                  <a:gd name="T12" fmla="*/ 16 w 17"/>
                  <a:gd name="T13" fmla="*/ 6 h 17"/>
                  <a:gd name="T14" fmla="*/ 16 w 17"/>
                  <a:gd name="T15" fmla="*/ 4 h 17"/>
                  <a:gd name="T16" fmla="*/ 13 w 17"/>
                  <a:gd name="T17" fmla="*/ 4 h 17"/>
                  <a:gd name="T18" fmla="*/ 13 w 17"/>
                  <a:gd name="T19" fmla="*/ 2 h 17"/>
                  <a:gd name="T20" fmla="*/ 10 w 17"/>
                  <a:gd name="T21" fmla="*/ 2 h 17"/>
                  <a:gd name="T22" fmla="*/ 8 w 17"/>
                  <a:gd name="T23" fmla="*/ 2 h 17"/>
                  <a:gd name="T24" fmla="*/ 8 w 17"/>
                  <a:gd name="T25" fmla="*/ 0 h 17"/>
                  <a:gd name="T26" fmla="*/ 5 w 17"/>
                  <a:gd name="T27" fmla="*/ 0 h 17"/>
                  <a:gd name="T28" fmla="*/ 5 w 17"/>
                  <a:gd name="T29" fmla="*/ 2 h 17"/>
                  <a:gd name="T30" fmla="*/ 2 w 17"/>
                  <a:gd name="T31" fmla="*/ 2 h 17"/>
                  <a:gd name="T32" fmla="*/ 0 w 17"/>
                  <a:gd name="T33" fmla="*/ 2 h 17"/>
                  <a:gd name="T34" fmla="*/ 0 w 17"/>
                  <a:gd name="T35" fmla="*/ 4 h 17"/>
                  <a:gd name="T36" fmla="*/ 0 w 17"/>
                  <a:gd name="T37" fmla="*/ 6 h 17"/>
                  <a:gd name="T38" fmla="*/ 0 w 17"/>
                  <a:gd name="T39" fmla="*/ 9 h 17"/>
                  <a:gd name="T40" fmla="*/ 0 w 17"/>
                  <a:gd name="T41" fmla="*/ 11 h 17"/>
                  <a:gd name="T42" fmla="*/ 0 w 17"/>
                  <a:gd name="T43" fmla="*/ 13 h 17"/>
                  <a:gd name="T44" fmla="*/ 2 w 17"/>
                  <a:gd name="T45" fmla="*/ 13 h 17"/>
                  <a:gd name="T46" fmla="*/ 2 w 17"/>
                  <a:gd name="T47" fmla="*/ 16 h 17"/>
                  <a:gd name="T48" fmla="*/ 5 w 17"/>
                  <a:gd name="T49" fmla="*/ 16 h 17"/>
                  <a:gd name="T50" fmla="*/ 8 w 17"/>
                  <a:gd name="T51" fmla="*/ 16 h 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"/>
                  <a:gd name="T79" fmla="*/ 0 h 17"/>
                  <a:gd name="T80" fmla="*/ 17 w 17"/>
                  <a:gd name="T81" fmla="*/ 17 h 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" h="17">
                    <a:moveTo>
                      <a:pt x="8" y="16"/>
                    </a:moveTo>
                    <a:lnTo>
                      <a:pt x="10" y="16"/>
                    </a:lnTo>
                    <a:lnTo>
                      <a:pt x="13" y="13"/>
                    </a:lnTo>
                    <a:lnTo>
                      <a:pt x="16" y="13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8" y="2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2" y="16"/>
                    </a:lnTo>
                    <a:lnTo>
                      <a:pt x="5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1" name="Freeform 329"/>
              <p:cNvSpPr>
                <a:spLocks/>
              </p:cNvSpPr>
              <p:nvPr/>
            </p:nvSpPr>
            <p:spPr bwMode="auto">
              <a:xfrm>
                <a:off x="2469" y="2352"/>
                <a:ext cx="21" cy="29"/>
              </a:xfrm>
              <a:custGeom>
                <a:avLst/>
                <a:gdLst>
                  <a:gd name="T0" fmla="*/ 6 w 17"/>
                  <a:gd name="T1" fmla="*/ 16 h 17"/>
                  <a:gd name="T2" fmla="*/ 8 w 17"/>
                  <a:gd name="T3" fmla="*/ 16 h 17"/>
                  <a:gd name="T4" fmla="*/ 11 w 17"/>
                  <a:gd name="T5" fmla="*/ 16 h 17"/>
                  <a:gd name="T6" fmla="*/ 11 w 17"/>
                  <a:gd name="T7" fmla="*/ 13 h 17"/>
                  <a:gd name="T8" fmla="*/ 13 w 17"/>
                  <a:gd name="T9" fmla="*/ 13 h 17"/>
                  <a:gd name="T10" fmla="*/ 13 w 17"/>
                  <a:gd name="T11" fmla="*/ 11 h 17"/>
                  <a:gd name="T12" fmla="*/ 16 w 17"/>
                  <a:gd name="T13" fmla="*/ 11 h 17"/>
                  <a:gd name="T14" fmla="*/ 16 w 17"/>
                  <a:gd name="T15" fmla="*/ 8 h 17"/>
                  <a:gd name="T16" fmla="*/ 16 w 17"/>
                  <a:gd name="T17" fmla="*/ 6 h 17"/>
                  <a:gd name="T18" fmla="*/ 16 w 17"/>
                  <a:gd name="T19" fmla="*/ 3 h 17"/>
                  <a:gd name="T20" fmla="*/ 13 w 17"/>
                  <a:gd name="T21" fmla="*/ 1 h 17"/>
                  <a:gd name="T22" fmla="*/ 11 w 17"/>
                  <a:gd name="T23" fmla="*/ 0 h 17"/>
                  <a:gd name="T24" fmla="*/ 8 w 17"/>
                  <a:gd name="T25" fmla="*/ 0 h 17"/>
                  <a:gd name="T26" fmla="*/ 6 w 17"/>
                  <a:gd name="T27" fmla="*/ 0 h 17"/>
                  <a:gd name="T28" fmla="*/ 3 w 17"/>
                  <a:gd name="T29" fmla="*/ 0 h 17"/>
                  <a:gd name="T30" fmla="*/ 1 w 17"/>
                  <a:gd name="T31" fmla="*/ 1 h 17"/>
                  <a:gd name="T32" fmla="*/ 1 w 17"/>
                  <a:gd name="T33" fmla="*/ 3 h 17"/>
                  <a:gd name="T34" fmla="*/ 0 w 17"/>
                  <a:gd name="T35" fmla="*/ 3 h 17"/>
                  <a:gd name="T36" fmla="*/ 0 w 17"/>
                  <a:gd name="T37" fmla="*/ 6 h 17"/>
                  <a:gd name="T38" fmla="*/ 0 w 17"/>
                  <a:gd name="T39" fmla="*/ 8 h 17"/>
                  <a:gd name="T40" fmla="*/ 0 w 17"/>
                  <a:gd name="T41" fmla="*/ 11 h 17"/>
                  <a:gd name="T42" fmla="*/ 1 w 17"/>
                  <a:gd name="T43" fmla="*/ 11 h 17"/>
                  <a:gd name="T44" fmla="*/ 1 w 17"/>
                  <a:gd name="T45" fmla="*/ 13 h 17"/>
                  <a:gd name="T46" fmla="*/ 3 w 17"/>
                  <a:gd name="T47" fmla="*/ 13 h 17"/>
                  <a:gd name="T48" fmla="*/ 3 w 17"/>
                  <a:gd name="T49" fmla="*/ 16 h 17"/>
                  <a:gd name="T50" fmla="*/ 6 w 17"/>
                  <a:gd name="T51" fmla="*/ 16 h 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"/>
                  <a:gd name="T79" fmla="*/ 0 h 17"/>
                  <a:gd name="T80" fmla="*/ 17 w 17"/>
                  <a:gd name="T81" fmla="*/ 17 h 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" h="17">
                    <a:moveTo>
                      <a:pt x="6" y="16"/>
                    </a:moveTo>
                    <a:lnTo>
                      <a:pt x="8" y="16"/>
                    </a:lnTo>
                    <a:lnTo>
                      <a:pt x="11" y="16"/>
                    </a:lnTo>
                    <a:lnTo>
                      <a:pt x="11" y="13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6" y="6"/>
                    </a:lnTo>
                    <a:lnTo>
                      <a:pt x="16" y="3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1" y="3"/>
                    </a:lnTo>
                    <a:lnTo>
                      <a:pt x="0" y="3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1" y="11"/>
                    </a:lnTo>
                    <a:lnTo>
                      <a:pt x="1" y="13"/>
                    </a:lnTo>
                    <a:lnTo>
                      <a:pt x="3" y="13"/>
                    </a:lnTo>
                    <a:lnTo>
                      <a:pt x="3" y="16"/>
                    </a:lnTo>
                    <a:lnTo>
                      <a:pt x="6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2" name="Freeform 330"/>
              <p:cNvSpPr>
                <a:spLocks/>
              </p:cNvSpPr>
              <p:nvPr/>
            </p:nvSpPr>
            <p:spPr bwMode="auto">
              <a:xfrm>
                <a:off x="2477" y="2280"/>
                <a:ext cx="23" cy="28"/>
              </a:xfrm>
              <a:custGeom>
                <a:avLst/>
                <a:gdLst>
                  <a:gd name="T0" fmla="*/ 8 w 17"/>
                  <a:gd name="T1" fmla="*/ 16 h 17"/>
                  <a:gd name="T2" fmla="*/ 11 w 17"/>
                  <a:gd name="T3" fmla="*/ 16 h 17"/>
                  <a:gd name="T4" fmla="*/ 13 w 17"/>
                  <a:gd name="T5" fmla="*/ 16 h 17"/>
                  <a:gd name="T6" fmla="*/ 13 w 17"/>
                  <a:gd name="T7" fmla="*/ 13 h 17"/>
                  <a:gd name="T8" fmla="*/ 16 w 17"/>
                  <a:gd name="T9" fmla="*/ 13 h 17"/>
                  <a:gd name="T10" fmla="*/ 16 w 17"/>
                  <a:gd name="T11" fmla="*/ 12 h 17"/>
                  <a:gd name="T12" fmla="*/ 16 w 17"/>
                  <a:gd name="T13" fmla="*/ 9 h 17"/>
                  <a:gd name="T14" fmla="*/ 16 w 17"/>
                  <a:gd name="T15" fmla="*/ 7 h 17"/>
                  <a:gd name="T16" fmla="*/ 16 w 17"/>
                  <a:gd name="T17" fmla="*/ 4 h 17"/>
                  <a:gd name="T18" fmla="*/ 16 w 17"/>
                  <a:gd name="T19" fmla="*/ 2 h 17"/>
                  <a:gd name="T20" fmla="*/ 13 w 17"/>
                  <a:gd name="T21" fmla="*/ 2 h 17"/>
                  <a:gd name="T22" fmla="*/ 13 w 17"/>
                  <a:gd name="T23" fmla="*/ 0 h 17"/>
                  <a:gd name="T24" fmla="*/ 11 w 17"/>
                  <a:gd name="T25" fmla="*/ 0 h 17"/>
                  <a:gd name="T26" fmla="*/ 8 w 17"/>
                  <a:gd name="T27" fmla="*/ 0 h 17"/>
                  <a:gd name="T28" fmla="*/ 7 w 17"/>
                  <a:gd name="T29" fmla="*/ 0 h 17"/>
                  <a:gd name="T30" fmla="*/ 4 w 17"/>
                  <a:gd name="T31" fmla="*/ 0 h 17"/>
                  <a:gd name="T32" fmla="*/ 2 w 17"/>
                  <a:gd name="T33" fmla="*/ 0 h 17"/>
                  <a:gd name="T34" fmla="*/ 2 w 17"/>
                  <a:gd name="T35" fmla="*/ 2 h 17"/>
                  <a:gd name="T36" fmla="*/ 0 w 17"/>
                  <a:gd name="T37" fmla="*/ 2 h 17"/>
                  <a:gd name="T38" fmla="*/ 0 w 17"/>
                  <a:gd name="T39" fmla="*/ 4 h 17"/>
                  <a:gd name="T40" fmla="*/ 0 w 17"/>
                  <a:gd name="T41" fmla="*/ 7 h 17"/>
                  <a:gd name="T42" fmla="*/ 0 w 17"/>
                  <a:gd name="T43" fmla="*/ 9 h 17"/>
                  <a:gd name="T44" fmla="*/ 0 w 17"/>
                  <a:gd name="T45" fmla="*/ 12 h 17"/>
                  <a:gd name="T46" fmla="*/ 0 w 17"/>
                  <a:gd name="T47" fmla="*/ 13 h 17"/>
                  <a:gd name="T48" fmla="*/ 2 w 17"/>
                  <a:gd name="T49" fmla="*/ 13 h 17"/>
                  <a:gd name="T50" fmla="*/ 2 w 17"/>
                  <a:gd name="T51" fmla="*/ 16 h 17"/>
                  <a:gd name="T52" fmla="*/ 4 w 17"/>
                  <a:gd name="T53" fmla="*/ 16 h 17"/>
                  <a:gd name="T54" fmla="*/ 7 w 17"/>
                  <a:gd name="T55" fmla="*/ 16 h 17"/>
                  <a:gd name="T56" fmla="*/ 8 w 17"/>
                  <a:gd name="T57" fmla="*/ 16 h 1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17"/>
                  <a:gd name="T88" fmla="*/ 0 h 17"/>
                  <a:gd name="T89" fmla="*/ 17 w 17"/>
                  <a:gd name="T90" fmla="*/ 17 h 1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17" h="17">
                    <a:moveTo>
                      <a:pt x="8" y="16"/>
                    </a:moveTo>
                    <a:lnTo>
                      <a:pt x="11" y="16"/>
                    </a:lnTo>
                    <a:lnTo>
                      <a:pt x="13" y="16"/>
                    </a:lnTo>
                    <a:lnTo>
                      <a:pt x="13" y="13"/>
                    </a:lnTo>
                    <a:lnTo>
                      <a:pt x="16" y="13"/>
                    </a:lnTo>
                    <a:lnTo>
                      <a:pt x="16" y="12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2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2" y="16"/>
                    </a:lnTo>
                    <a:lnTo>
                      <a:pt x="4" y="16"/>
                    </a:lnTo>
                    <a:lnTo>
                      <a:pt x="7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3" name="Freeform 331"/>
              <p:cNvSpPr>
                <a:spLocks/>
              </p:cNvSpPr>
              <p:nvPr/>
            </p:nvSpPr>
            <p:spPr bwMode="auto">
              <a:xfrm>
                <a:off x="2439" y="2195"/>
                <a:ext cx="22" cy="28"/>
              </a:xfrm>
              <a:custGeom>
                <a:avLst/>
                <a:gdLst>
                  <a:gd name="T0" fmla="*/ 7 w 17"/>
                  <a:gd name="T1" fmla="*/ 16 h 17"/>
                  <a:gd name="T2" fmla="*/ 5 w 17"/>
                  <a:gd name="T3" fmla="*/ 14 h 17"/>
                  <a:gd name="T4" fmla="*/ 3 w 17"/>
                  <a:gd name="T5" fmla="*/ 12 h 17"/>
                  <a:gd name="T6" fmla="*/ 2 w 17"/>
                  <a:gd name="T7" fmla="*/ 12 h 17"/>
                  <a:gd name="T8" fmla="*/ 2 w 17"/>
                  <a:gd name="T9" fmla="*/ 9 h 17"/>
                  <a:gd name="T10" fmla="*/ 2 w 17"/>
                  <a:gd name="T11" fmla="*/ 7 h 17"/>
                  <a:gd name="T12" fmla="*/ 0 w 17"/>
                  <a:gd name="T13" fmla="*/ 7 h 17"/>
                  <a:gd name="T14" fmla="*/ 0 w 17"/>
                  <a:gd name="T15" fmla="*/ 4 h 17"/>
                  <a:gd name="T16" fmla="*/ 0 w 17"/>
                  <a:gd name="T17" fmla="*/ 2 h 17"/>
                  <a:gd name="T18" fmla="*/ 2 w 17"/>
                  <a:gd name="T19" fmla="*/ 2 h 17"/>
                  <a:gd name="T20" fmla="*/ 2 w 17"/>
                  <a:gd name="T21" fmla="*/ 0 h 17"/>
                  <a:gd name="T22" fmla="*/ 3 w 17"/>
                  <a:gd name="T23" fmla="*/ 0 h 17"/>
                  <a:gd name="T24" fmla="*/ 5 w 17"/>
                  <a:gd name="T25" fmla="*/ 0 h 17"/>
                  <a:gd name="T26" fmla="*/ 7 w 17"/>
                  <a:gd name="T27" fmla="*/ 2 h 17"/>
                  <a:gd name="T28" fmla="*/ 9 w 17"/>
                  <a:gd name="T29" fmla="*/ 2 h 17"/>
                  <a:gd name="T30" fmla="*/ 11 w 17"/>
                  <a:gd name="T31" fmla="*/ 2 h 17"/>
                  <a:gd name="T32" fmla="*/ 11 w 17"/>
                  <a:gd name="T33" fmla="*/ 4 h 17"/>
                  <a:gd name="T34" fmla="*/ 13 w 17"/>
                  <a:gd name="T35" fmla="*/ 4 h 17"/>
                  <a:gd name="T36" fmla="*/ 13 w 17"/>
                  <a:gd name="T37" fmla="*/ 7 h 17"/>
                  <a:gd name="T38" fmla="*/ 16 w 17"/>
                  <a:gd name="T39" fmla="*/ 7 h 17"/>
                  <a:gd name="T40" fmla="*/ 7 w 17"/>
                  <a:gd name="T41" fmla="*/ 16 h 1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7"/>
                  <a:gd name="T64" fmla="*/ 0 h 17"/>
                  <a:gd name="T65" fmla="*/ 17 w 17"/>
                  <a:gd name="T66" fmla="*/ 17 h 1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7" h="17">
                    <a:moveTo>
                      <a:pt x="7" y="16"/>
                    </a:moveTo>
                    <a:lnTo>
                      <a:pt x="5" y="14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2" y="9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2"/>
                    </a:lnTo>
                    <a:lnTo>
                      <a:pt x="9" y="2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3" y="7"/>
                    </a:lnTo>
                    <a:lnTo>
                      <a:pt x="16" y="7"/>
                    </a:lnTo>
                    <a:lnTo>
                      <a:pt x="7" y="16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4" name="Freeform 332"/>
              <p:cNvSpPr>
                <a:spLocks/>
              </p:cNvSpPr>
              <p:nvPr/>
            </p:nvSpPr>
            <p:spPr bwMode="auto">
              <a:xfrm>
                <a:off x="2399" y="2123"/>
                <a:ext cx="21" cy="28"/>
              </a:xfrm>
              <a:custGeom>
                <a:avLst/>
                <a:gdLst>
                  <a:gd name="T0" fmla="*/ 9 w 17"/>
                  <a:gd name="T1" fmla="*/ 16 h 17"/>
                  <a:gd name="T2" fmla="*/ 7 w 17"/>
                  <a:gd name="T3" fmla="*/ 16 h 17"/>
                  <a:gd name="T4" fmla="*/ 5 w 17"/>
                  <a:gd name="T5" fmla="*/ 13 h 17"/>
                  <a:gd name="T6" fmla="*/ 5 w 17"/>
                  <a:gd name="T7" fmla="*/ 11 h 17"/>
                  <a:gd name="T8" fmla="*/ 3 w 17"/>
                  <a:gd name="T9" fmla="*/ 11 h 17"/>
                  <a:gd name="T10" fmla="*/ 3 w 17"/>
                  <a:gd name="T11" fmla="*/ 8 h 17"/>
                  <a:gd name="T12" fmla="*/ 2 w 17"/>
                  <a:gd name="T13" fmla="*/ 8 h 17"/>
                  <a:gd name="T14" fmla="*/ 2 w 17"/>
                  <a:gd name="T15" fmla="*/ 6 h 17"/>
                  <a:gd name="T16" fmla="*/ 0 w 17"/>
                  <a:gd name="T17" fmla="*/ 6 h 17"/>
                  <a:gd name="T18" fmla="*/ 0 w 17"/>
                  <a:gd name="T19" fmla="*/ 3 h 17"/>
                  <a:gd name="T20" fmla="*/ 0 w 17"/>
                  <a:gd name="T21" fmla="*/ 1 h 17"/>
                  <a:gd name="T22" fmla="*/ 0 w 17"/>
                  <a:gd name="T23" fmla="*/ 0 h 17"/>
                  <a:gd name="T24" fmla="*/ 2 w 17"/>
                  <a:gd name="T25" fmla="*/ 0 h 17"/>
                  <a:gd name="T26" fmla="*/ 3 w 17"/>
                  <a:gd name="T27" fmla="*/ 0 h 17"/>
                  <a:gd name="T28" fmla="*/ 5 w 17"/>
                  <a:gd name="T29" fmla="*/ 0 h 17"/>
                  <a:gd name="T30" fmla="*/ 7 w 17"/>
                  <a:gd name="T31" fmla="*/ 0 h 17"/>
                  <a:gd name="T32" fmla="*/ 7 w 17"/>
                  <a:gd name="T33" fmla="*/ 1 h 17"/>
                  <a:gd name="T34" fmla="*/ 9 w 17"/>
                  <a:gd name="T35" fmla="*/ 1 h 17"/>
                  <a:gd name="T36" fmla="*/ 11 w 17"/>
                  <a:gd name="T37" fmla="*/ 1 h 17"/>
                  <a:gd name="T38" fmla="*/ 13 w 17"/>
                  <a:gd name="T39" fmla="*/ 1 h 17"/>
                  <a:gd name="T40" fmla="*/ 13 w 17"/>
                  <a:gd name="T41" fmla="*/ 3 h 17"/>
                  <a:gd name="T42" fmla="*/ 16 w 17"/>
                  <a:gd name="T43" fmla="*/ 3 h 17"/>
                  <a:gd name="T44" fmla="*/ 16 w 17"/>
                  <a:gd name="T45" fmla="*/ 6 h 17"/>
                  <a:gd name="T46" fmla="*/ 16 w 17"/>
                  <a:gd name="T47" fmla="*/ 8 h 17"/>
                  <a:gd name="T48" fmla="*/ 16 w 17"/>
                  <a:gd name="T49" fmla="*/ 11 h 17"/>
                  <a:gd name="T50" fmla="*/ 13 w 17"/>
                  <a:gd name="T51" fmla="*/ 11 h 17"/>
                  <a:gd name="T52" fmla="*/ 13 w 17"/>
                  <a:gd name="T53" fmla="*/ 13 h 17"/>
                  <a:gd name="T54" fmla="*/ 11 w 17"/>
                  <a:gd name="T55" fmla="*/ 13 h 17"/>
                  <a:gd name="T56" fmla="*/ 11 w 17"/>
                  <a:gd name="T57" fmla="*/ 16 h 17"/>
                  <a:gd name="T58" fmla="*/ 9 w 17"/>
                  <a:gd name="T59" fmla="*/ 16 h 1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7"/>
                  <a:gd name="T91" fmla="*/ 0 h 17"/>
                  <a:gd name="T92" fmla="*/ 17 w 17"/>
                  <a:gd name="T93" fmla="*/ 17 h 1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7" h="17">
                    <a:moveTo>
                      <a:pt x="9" y="16"/>
                    </a:moveTo>
                    <a:lnTo>
                      <a:pt x="7" y="16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3" y="11"/>
                    </a:lnTo>
                    <a:lnTo>
                      <a:pt x="3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9" y="1"/>
                    </a:lnTo>
                    <a:lnTo>
                      <a:pt x="11" y="1"/>
                    </a:lnTo>
                    <a:lnTo>
                      <a:pt x="13" y="1"/>
                    </a:lnTo>
                    <a:lnTo>
                      <a:pt x="13" y="3"/>
                    </a:lnTo>
                    <a:lnTo>
                      <a:pt x="16" y="3"/>
                    </a:lnTo>
                    <a:lnTo>
                      <a:pt x="16" y="6"/>
                    </a:lnTo>
                    <a:lnTo>
                      <a:pt x="16" y="8"/>
                    </a:lnTo>
                    <a:lnTo>
                      <a:pt x="16" y="11"/>
                    </a:lnTo>
                    <a:lnTo>
                      <a:pt x="13" y="11"/>
                    </a:lnTo>
                    <a:lnTo>
                      <a:pt x="13" y="13"/>
                    </a:lnTo>
                    <a:lnTo>
                      <a:pt x="11" y="13"/>
                    </a:lnTo>
                    <a:lnTo>
                      <a:pt x="11" y="16"/>
                    </a:lnTo>
                    <a:lnTo>
                      <a:pt x="9" y="16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5" name="Freeform 333"/>
              <p:cNvSpPr>
                <a:spLocks/>
              </p:cNvSpPr>
              <p:nvPr/>
            </p:nvSpPr>
            <p:spPr bwMode="auto">
              <a:xfrm>
                <a:off x="2394" y="2094"/>
                <a:ext cx="21" cy="29"/>
              </a:xfrm>
              <a:custGeom>
                <a:avLst/>
                <a:gdLst>
                  <a:gd name="T0" fmla="*/ 4 w 17"/>
                  <a:gd name="T1" fmla="*/ 16 h 17"/>
                  <a:gd name="T2" fmla="*/ 4 w 17"/>
                  <a:gd name="T3" fmla="*/ 13 h 17"/>
                  <a:gd name="T4" fmla="*/ 4 w 17"/>
                  <a:gd name="T5" fmla="*/ 11 h 17"/>
                  <a:gd name="T6" fmla="*/ 2 w 17"/>
                  <a:gd name="T7" fmla="*/ 11 h 17"/>
                  <a:gd name="T8" fmla="*/ 2 w 17"/>
                  <a:gd name="T9" fmla="*/ 9 h 17"/>
                  <a:gd name="T10" fmla="*/ 2 w 17"/>
                  <a:gd name="T11" fmla="*/ 8 h 17"/>
                  <a:gd name="T12" fmla="*/ 2 w 17"/>
                  <a:gd name="T13" fmla="*/ 6 h 17"/>
                  <a:gd name="T14" fmla="*/ 2 w 17"/>
                  <a:gd name="T15" fmla="*/ 4 h 17"/>
                  <a:gd name="T16" fmla="*/ 0 w 17"/>
                  <a:gd name="T17" fmla="*/ 4 h 17"/>
                  <a:gd name="T18" fmla="*/ 0 w 17"/>
                  <a:gd name="T19" fmla="*/ 2 h 17"/>
                  <a:gd name="T20" fmla="*/ 2 w 17"/>
                  <a:gd name="T21" fmla="*/ 2 h 17"/>
                  <a:gd name="T22" fmla="*/ 2 w 17"/>
                  <a:gd name="T23" fmla="*/ 0 h 17"/>
                  <a:gd name="T24" fmla="*/ 4 w 17"/>
                  <a:gd name="T25" fmla="*/ 0 h 17"/>
                  <a:gd name="T26" fmla="*/ 6 w 17"/>
                  <a:gd name="T27" fmla="*/ 0 h 17"/>
                  <a:gd name="T28" fmla="*/ 6 w 17"/>
                  <a:gd name="T29" fmla="*/ 2 h 17"/>
                  <a:gd name="T30" fmla="*/ 8 w 17"/>
                  <a:gd name="T31" fmla="*/ 2 h 17"/>
                  <a:gd name="T32" fmla="*/ 10 w 17"/>
                  <a:gd name="T33" fmla="*/ 4 h 17"/>
                  <a:gd name="T34" fmla="*/ 11 w 17"/>
                  <a:gd name="T35" fmla="*/ 6 h 17"/>
                  <a:gd name="T36" fmla="*/ 13 w 17"/>
                  <a:gd name="T37" fmla="*/ 8 h 17"/>
                  <a:gd name="T38" fmla="*/ 13 w 17"/>
                  <a:gd name="T39" fmla="*/ 9 h 17"/>
                  <a:gd name="T40" fmla="*/ 16 w 17"/>
                  <a:gd name="T41" fmla="*/ 9 h 17"/>
                  <a:gd name="T42" fmla="*/ 4 w 17"/>
                  <a:gd name="T43" fmla="*/ 16 h 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7"/>
                  <a:gd name="T67" fmla="*/ 0 h 17"/>
                  <a:gd name="T68" fmla="*/ 17 w 17"/>
                  <a:gd name="T69" fmla="*/ 17 h 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7" h="17">
                    <a:moveTo>
                      <a:pt x="4" y="16"/>
                    </a:moveTo>
                    <a:lnTo>
                      <a:pt x="4" y="13"/>
                    </a:lnTo>
                    <a:lnTo>
                      <a:pt x="4" y="11"/>
                    </a:lnTo>
                    <a:lnTo>
                      <a:pt x="2" y="11"/>
                    </a:lnTo>
                    <a:lnTo>
                      <a:pt x="2" y="9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8" y="2"/>
                    </a:lnTo>
                    <a:lnTo>
                      <a:pt x="10" y="4"/>
                    </a:lnTo>
                    <a:lnTo>
                      <a:pt x="11" y="6"/>
                    </a:lnTo>
                    <a:lnTo>
                      <a:pt x="13" y="8"/>
                    </a:lnTo>
                    <a:lnTo>
                      <a:pt x="13" y="9"/>
                    </a:lnTo>
                    <a:lnTo>
                      <a:pt x="16" y="9"/>
                    </a:lnTo>
                    <a:lnTo>
                      <a:pt x="4" y="16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6" name="Freeform 334"/>
              <p:cNvSpPr>
                <a:spLocks/>
              </p:cNvSpPr>
              <p:nvPr/>
            </p:nvSpPr>
            <p:spPr bwMode="auto">
              <a:xfrm>
                <a:off x="2409" y="2105"/>
                <a:ext cx="22" cy="28"/>
              </a:xfrm>
              <a:custGeom>
                <a:avLst/>
                <a:gdLst>
                  <a:gd name="T0" fmla="*/ 6 w 17"/>
                  <a:gd name="T1" fmla="*/ 16 h 17"/>
                  <a:gd name="T2" fmla="*/ 6 w 17"/>
                  <a:gd name="T3" fmla="*/ 14 h 17"/>
                  <a:gd name="T4" fmla="*/ 4 w 17"/>
                  <a:gd name="T5" fmla="*/ 14 h 17"/>
                  <a:gd name="T6" fmla="*/ 4 w 17"/>
                  <a:gd name="T7" fmla="*/ 12 h 17"/>
                  <a:gd name="T8" fmla="*/ 4 w 17"/>
                  <a:gd name="T9" fmla="*/ 10 h 17"/>
                  <a:gd name="T10" fmla="*/ 2 w 17"/>
                  <a:gd name="T11" fmla="*/ 10 h 17"/>
                  <a:gd name="T12" fmla="*/ 2 w 17"/>
                  <a:gd name="T13" fmla="*/ 8 h 17"/>
                  <a:gd name="T14" fmla="*/ 2 w 17"/>
                  <a:gd name="T15" fmla="*/ 7 h 17"/>
                  <a:gd name="T16" fmla="*/ 0 w 17"/>
                  <a:gd name="T17" fmla="*/ 7 h 17"/>
                  <a:gd name="T18" fmla="*/ 0 w 17"/>
                  <a:gd name="T19" fmla="*/ 5 h 17"/>
                  <a:gd name="T20" fmla="*/ 0 w 17"/>
                  <a:gd name="T21" fmla="*/ 3 h 17"/>
                  <a:gd name="T22" fmla="*/ 0 w 17"/>
                  <a:gd name="T23" fmla="*/ 1 h 17"/>
                  <a:gd name="T24" fmla="*/ 0 w 17"/>
                  <a:gd name="T25" fmla="*/ 0 h 17"/>
                  <a:gd name="T26" fmla="*/ 2 w 17"/>
                  <a:gd name="T27" fmla="*/ 0 h 17"/>
                  <a:gd name="T28" fmla="*/ 4 w 17"/>
                  <a:gd name="T29" fmla="*/ 1 h 17"/>
                  <a:gd name="T30" fmla="*/ 6 w 17"/>
                  <a:gd name="T31" fmla="*/ 1 h 17"/>
                  <a:gd name="T32" fmla="*/ 6 w 17"/>
                  <a:gd name="T33" fmla="*/ 3 h 17"/>
                  <a:gd name="T34" fmla="*/ 7 w 17"/>
                  <a:gd name="T35" fmla="*/ 3 h 17"/>
                  <a:gd name="T36" fmla="*/ 7 w 17"/>
                  <a:gd name="T37" fmla="*/ 5 h 17"/>
                  <a:gd name="T38" fmla="*/ 9 w 17"/>
                  <a:gd name="T39" fmla="*/ 5 h 17"/>
                  <a:gd name="T40" fmla="*/ 11 w 17"/>
                  <a:gd name="T41" fmla="*/ 7 h 17"/>
                  <a:gd name="T42" fmla="*/ 13 w 17"/>
                  <a:gd name="T43" fmla="*/ 8 h 17"/>
                  <a:gd name="T44" fmla="*/ 13 w 17"/>
                  <a:gd name="T45" fmla="*/ 10 h 17"/>
                  <a:gd name="T46" fmla="*/ 16 w 17"/>
                  <a:gd name="T47" fmla="*/ 10 h 17"/>
                  <a:gd name="T48" fmla="*/ 6 w 17"/>
                  <a:gd name="T49" fmla="*/ 16 h 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17"/>
                  <a:gd name="T77" fmla="*/ 17 w 17"/>
                  <a:gd name="T78" fmla="*/ 17 h 1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17">
                    <a:moveTo>
                      <a:pt x="6" y="16"/>
                    </a:moveTo>
                    <a:lnTo>
                      <a:pt x="6" y="14"/>
                    </a:lnTo>
                    <a:lnTo>
                      <a:pt x="4" y="14"/>
                    </a:lnTo>
                    <a:lnTo>
                      <a:pt x="4" y="12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2" y="8"/>
                    </a:lnTo>
                    <a:lnTo>
                      <a:pt x="2" y="7"/>
                    </a:lnTo>
                    <a:lnTo>
                      <a:pt x="0" y="7"/>
                    </a:lnTo>
                    <a:lnTo>
                      <a:pt x="0" y="5"/>
                    </a:ln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6" y="3"/>
                    </a:lnTo>
                    <a:lnTo>
                      <a:pt x="7" y="3"/>
                    </a:lnTo>
                    <a:lnTo>
                      <a:pt x="7" y="5"/>
                    </a:lnTo>
                    <a:lnTo>
                      <a:pt x="9" y="5"/>
                    </a:lnTo>
                    <a:lnTo>
                      <a:pt x="11" y="7"/>
                    </a:lnTo>
                    <a:lnTo>
                      <a:pt x="13" y="8"/>
                    </a:lnTo>
                    <a:lnTo>
                      <a:pt x="13" y="10"/>
                    </a:lnTo>
                    <a:lnTo>
                      <a:pt x="16" y="10"/>
                    </a:lnTo>
                    <a:lnTo>
                      <a:pt x="6" y="16"/>
                    </a:lnTo>
                  </a:path>
                </a:pathLst>
              </a:custGeom>
              <a:solidFill>
                <a:srgbClr val="F2EDCC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7" name="Freeform 335"/>
              <p:cNvSpPr>
                <a:spLocks/>
              </p:cNvSpPr>
              <p:nvPr/>
            </p:nvSpPr>
            <p:spPr bwMode="auto">
              <a:xfrm>
                <a:off x="2396" y="2099"/>
                <a:ext cx="21" cy="28"/>
              </a:xfrm>
              <a:custGeom>
                <a:avLst/>
                <a:gdLst>
                  <a:gd name="T0" fmla="*/ 8 w 17"/>
                  <a:gd name="T1" fmla="*/ 16 h 17"/>
                  <a:gd name="T2" fmla="*/ 10 w 17"/>
                  <a:gd name="T3" fmla="*/ 16 h 17"/>
                  <a:gd name="T4" fmla="*/ 13 w 17"/>
                  <a:gd name="T5" fmla="*/ 16 h 17"/>
                  <a:gd name="T6" fmla="*/ 13 w 17"/>
                  <a:gd name="T7" fmla="*/ 13 h 17"/>
                  <a:gd name="T8" fmla="*/ 16 w 17"/>
                  <a:gd name="T9" fmla="*/ 13 h 17"/>
                  <a:gd name="T10" fmla="*/ 16 w 17"/>
                  <a:gd name="T11" fmla="*/ 10 h 17"/>
                  <a:gd name="T12" fmla="*/ 16 w 17"/>
                  <a:gd name="T13" fmla="*/ 7 h 17"/>
                  <a:gd name="T14" fmla="*/ 16 w 17"/>
                  <a:gd name="T15" fmla="*/ 4 h 17"/>
                  <a:gd name="T16" fmla="*/ 13 w 17"/>
                  <a:gd name="T17" fmla="*/ 4 h 17"/>
                  <a:gd name="T18" fmla="*/ 13 w 17"/>
                  <a:gd name="T19" fmla="*/ 2 h 17"/>
                  <a:gd name="T20" fmla="*/ 10 w 17"/>
                  <a:gd name="T21" fmla="*/ 2 h 17"/>
                  <a:gd name="T22" fmla="*/ 10 w 17"/>
                  <a:gd name="T23" fmla="*/ 0 h 17"/>
                  <a:gd name="T24" fmla="*/ 8 w 17"/>
                  <a:gd name="T25" fmla="*/ 0 h 17"/>
                  <a:gd name="T26" fmla="*/ 5 w 17"/>
                  <a:gd name="T27" fmla="*/ 0 h 17"/>
                  <a:gd name="T28" fmla="*/ 5 w 17"/>
                  <a:gd name="T29" fmla="*/ 2 h 17"/>
                  <a:gd name="T30" fmla="*/ 2 w 17"/>
                  <a:gd name="T31" fmla="*/ 2 h 17"/>
                  <a:gd name="T32" fmla="*/ 2 w 17"/>
                  <a:gd name="T33" fmla="*/ 4 h 17"/>
                  <a:gd name="T34" fmla="*/ 0 w 17"/>
                  <a:gd name="T35" fmla="*/ 4 h 17"/>
                  <a:gd name="T36" fmla="*/ 0 w 17"/>
                  <a:gd name="T37" fmla="*/ 7 h 17"/>
                  <a:gd name="T38" fmla="*/ 0 w 17"/>
                  <a:gd name="T39" fmla="*/ 10 h 17"/>
                  <a:gd name="T40" fmla="*/ 0 w 17"/>
                  <a:gd name="T41" fmla="*/ 13 h 17"/>
                  <a:gd name="T42" fmla="*/ 2 w 17"/>
                  <a:gd name="T43" fmla="*/ 13 h 17"/>
                  <a:gd name="T44" fmla="*/ 2 w 17"/>
                  <a:gd name="T45" fmla="*/ 16 h 17"/>
                  <a:gd name="T46" fmla="*/ 5 w 17"/>
                  <a:gd name="T47" fmla="*/ 16 h 17"/>
                  <a:gd name="T48" fmla="*/ 8 w 17"/>
                  <a:gd name="T49" fmla="*/ 16 h 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"/>
                  <a:gd name="T76" fmla="*/ 0 h 17"/>
                  <a:gd name="T77" fmla="*/ 17 w 17"/>
                  <a:gd name="T78" fmla="*/ 17 h 1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" h="17">
                    <a:moveTo>
                      <a:pt x="8" y="16"/>
                    </a:moveTo>
                    <a:lnTo>
                      <a:pt x="10" y="16"/>
                    </a:lnTo>
                    <a:lnTo>
                      <a:pt x="13" y="16"/>
                    </a:lnTo>
                    <a:lnTo>
                      <a:pt x="13" y="13"/>
                    </a:lnTo>
                    <a:lnTo>
                      <a:pt x="16" y="13"/>
                    </a:lnTo>
                    <a:lnTo>
                      <a:pt x="16" y="10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3" y="4"/>
                    </a:lnTo>
                    <a:lnTo>
                      <a:pt x="13" y="2"/>
                    </a:lnTo>
                    <a:lnTo>
                      <a:pt x="10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5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2" y="13"/>
                    </a:lnTo>
                    <a:lnTo>
                      <a:pt x="2" y="16"/>
                    </a:lnTo>
                    <a:lnTo>
                      <a:pt x="5" y="16"/>
                    </a:lnTo>
                    <a:lnTo>
                      <a:pt x="8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8" name="Freeform 336"/>
              <p:cNvSpPr>
                <a:spLocks/>
              </p:cNvSpPr>
              <p:nvPr/>
            </p:nvSpPr>
            <p:spPr bwMode="auto">
              <a:xfrm>
                <a:off x="2402" y="2127"/>
                <a:ext cx="22" cy="29"/>
              </a:xfrm>
              <a:custGeom>
                <a:avLst/>
                <a:gdLst>
                  <a:gd name="T0" fmla="*/ 9 w 17"/>
                  <a:gd name="T1" fmla="*/ 16 h 17"/>
                  <a:gd name="T2" fmla="*/ 9 w 17"/>
                  <a:gd name="T3" fmla="*/ 13 h 17"/>
                  <a:gd name="T4" fmla="*/ 11 w 17"/>
                  <a:gd name="T5" fmla="*/ 13 h 17"/>
                  <a:gd name="T6" fmla="*/ 13 w 17"/>
                  <a:gd name="T7" fmla="*/ 13 h 17"/>
                  <a:gd name="T8" fmla="*/ 13 w 17"/>
                  <a:gd name="T9" fmla="*/ 11 h 17"/>
                  <a:gd name="T10" fmla="*/ 16 w 17"/>
                  <a:gd name="T11" fmla="*/ 11 h 17"/>
                  <a:gd name="T12" fmla="*/ 16 w 17"/>
                  <a:gd name="T13" fmla="*/ 9 h 17"/>
                  <a:gd name="T14" fmla="*/ 16 w 17"/>
                  <a:gd name="T15" fmla="*/ 6 h 17"/>
                  <a:gd name="T16" fmla="*/ 16 w 17"/>
                  <a:gd name="T17" fmla="*/ 4 h 17"/>
                  <a:gd name="T18" fmla="*/ 13 w 17"/>
                  <a:gd name="T19" fmla="*/ 2 h 17"/>
                  <a:gd name="T20" fmla="*/ 11 w 17"/>
                  <a:gd name="T21" fmla="*/ 2 h 17"/>
                  <a:gd name="T22" fmla="*/ 11 w 17"/>
                  <a:gd name="T23" fmla="*/ 0 h 17"/>
                  <a:gd name="T24" fmla="*/ 9 w 17"/>
                  <a:gd name="T25" fmla="*/ 0 h 17"/>
                  <a:gd name="T26" fmla="*/ 6 w 17"/>
                  <a:gd name="T27" fmla="*/ 0 h 17"/>
                  <a:gd name="T28" fmla="*/ 4 w 17"/>
                  <a:gd name="T29" fmla="*/ 0 h 17"/>
                  <a:gd name="T30" fmla="*/ 4 w 17"/>
                  <a:gd name="T31" fmla="*/ 2 h 17"/>
                  <a:gd name="T32" fmla="*/ 2 w 17"/>
                  <a:gd name="T33" fmla="*/ 2 h 17"/>
                  <a:gd name="T34" fmla="*/ 2 w 17"/>
                  <a:gd name="T35" fmla="*/ 4 h 17"/>
                  <a:gd name="T36" fmla="*/ 0 w 17"/>
                  <a:gd name="T37" fmla="*/ 4 h 17"/>
                  <a:gd name="T38" fmla="*/ 0 w 17"/>
                  <a:gd name="T39" fmla="*/ 6 h 17"/>
                  <a:gd name="T40" fmla="*/ 0 w 17"/>
                  <a:gd name="T41" fmla="*/ 9 h 17"/>
                  <a:gd name="T42" fmla="*/ 2 w 17"/>
                  <a:gd name="T43" fmla="*/ 11 h 17"/>
                  <a:gd name="T44" fmla="*/ 2 w 17"/>
                  <a:gd name="T45" fmla="*/ 13 h 17"/>
                  <a:gd name="T46" fmla="*/ 4 w 17"/>
                  <a:gd name="T47" fmla="*/ 13 h 17"/>
                  <a:gd name="T48" fmla="*/ 6 w 17"/>
                  <a:gd name="T49" fmla="*/ 13 h 17"/>
                  <a:gd name="T50" fmla="*/ 6 w 17"/>
                  <a:gd name="T51" fmla="*/ 16 h 17"/>
                  <a:gd name="T52" fmla="*/ 9 w 17"/>
                  <a:gd name="T53" fmla="*/ 16 h 1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7"/>
                  <a:gd name="T82" fmla="*/ 0 h 17"/>
                  <a:gd name="T83" fmla="*/ 17 w 17"/>
                  <a:gd name="T84" fmla="*/ 17 h 1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7" h="17">
                    <a:moveTo>
                      <a:pt x="9" y="16"/>
                    </a:moveTo>
                    <a:lnTo>
                      <a:pt x="9" y="13"/>
                    </a:lnTo>
                    <a:lnTo>
                      <a:pt x="11" y="13"/>
                    </a:lnTo>
                    <a:lnTo>
                      <a:pt x="13" y="13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16" y="9"/>
                    </a:lnTo>
                    <a:lnTo>
                      <a:pt x="16" y="6"/>
                    </a:lnTo>
                    <a:lnTo>
                      <a:pt x="16" y="4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2" y="13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6" y="16"/>
                    </a:lnTo>
                    <a:lnTo>
                      <a:pt x="9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49" name="Freeform 337"/>
              <p:cNvSpPr>
                <a:spLocks/>
              </p:cNvSpPr>
              <p:nvPr/>
            </p:nvSpPr>
            <p:spPr bwMode="auto">
              <a:xfrm>
                <a:off x="2411" y="2115"/>
                <a:ext cx="23" cy="28"/>
              </a:xfrm>
              <a:custGeom>
                <a:avLst/>
                <a:gdLst>
                  <a:gd name="T0" fmla="*/ 6 w 17"/>
                  <a:gd name="T1" fmla="*/ 16 h 17"/>
                  <a:gd name="T2" fmla="*/ 8 w 17"/>
                  <a:gd name="T3" fmla="*/ 16 h 17"/>
                  <a:gd name="T4" fmla="*/ 11 w 17"/>
                  <a:gd name="T5" fmla="*/ 16 h 17"/>
                  <a:gd name="T6" fmla="*/ 11 w 17"/>
                  <a:gd name="T7" fmla="*/ 14 h 17"/>
                  <a:gd name="T8" fmla="*/ 13 w 17"/>
                  <a:gd name="T9" fmla="*/ 14 h 17"/>
                  <a:gd name="T10" fmla="*/ 13 w 17"/>
                  <a:gd name="T11" fmla="*/ 11 h 17"/>
                  <a:gd name="T12" fmla="*/ 16 w 17"/>
                  <a:gd name="T13" fmla="*/ 11 h 17"/>
                  <a:gd name="T14" fmla="*/ 16 w 17"/>
                  <a:gd name="T15" fmla="*/ 8 h 17"/>
                  <a:gd name="T16" fmla="*/ 16 w 17"/>
                  <a:gd name="T17" fmla="*/ 5 h 17"/>
                  <a:gd name="T18" fmla="*/ 13 w 17"/>
                  <a:gd name="T19" fmla="*/ 5 h 17"/>
                  <a:gd name="T20" fmla="*/ 13 w 17"/>
                  <a:gd name="T21" fmla="*/ 2 h 17"/>
                  <a:gd name="T22" fmla="*/ 13 w 17"/>
                  <a:gd name="T23" fmla="*/ 0 h 17"/>
                  <a:gd name="T24" fmla="*/ 11 w 17"/>
                  <a:gd name="T25" fmla="*/ 0 h 17"/>
                  <a:gd name="T26" fmla="*/ 8 w 17"/>
                  <a:gd name="T27" fmla="*/ 0 h 17"/>
                  <a:gd name="T28" fmla="*/ 6 w 17"/>
                  <a:gd name="T29" fmla="*/ 0 h 17"/>
                  <a:gd name="T30" fmla="*/ 3 w 17"/>
                  <a:gd name="T31" fmla="*/ 0 h 17"/>
                  <a:gd name="T32" fmla="*/ 2 w 17"/>
                  <a:gd name="T33" fmla="*/ 0 h 17"/>
                  <a:gd name="T34" fmla="*/ 2 w 17"/>
                  <a:gd name="T35" fmla="*/ 2 h 17"/>
                  <a:gd name="T36" fmla="*/ 0 w 17"/>
                  <a:gd name="T37" fmla="*/ 2 h 17"/>
                  <a:gd name="T38" fmla="*/ 0 w 17"/>
                  <a:gd name="T39" fmla="*/ 5 h 17"/>
                  <a:gd name="T40" fmla="*/ 0 w 17"/>
                  <a:gd name="T41" fmla="*/ 8 h 17"/>
                  <a:gd name="T42" fmla="*/ 0 w 17"/>
                  <a:gd name="T43" fmla="*/ 11 h 17"/>
                  <a:gd name="T44" fmla="*/ 2 w 17"/>
                  <a:gd name="T45" fmla="*/ 11 h 17"/>
                  <a:gd name="T46" fmla="*/ 2 w 17"/>
                  <a:gd name="T47" fmla="*/ 14 h 17"/>
                  <a:gd name="T48" fmla="*/ 3 w 17"/>
                  <a:gd name="T49" fmla="*/ 16 h 17"/>
                  <a:gd name="T50" fmla="*/ 6 w 17"/>
                  <a:gd name="T51" fmla="*/ 16 h 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7"/>
                  <a:gd name="T79" fmla="*/ 0 h 17"/>
                  <a:gd name="T80" fmla="*/ 17 w 17"/>
                  <a:gd name="T81" fmla="*/ 17 h 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7" h="17">
                    <a:moveTo>
                      <a:pt x="6" y="16"/>
                    </a:moveTo>
                    <a:lnTo>
                      <a:pt x="8" y="16"/>
                    </a:lnTo>
                    <a:lnTo>
                      <a:pt x="11" y="16"/>
                    </a:lnTo>
                    <a:lnTo>
                      <a:pt x="11" y="14"/>
                    </a:lnTo>
                    <a:lnTo>
                      <a:pt x="13" y="14"/>
                    </a:lnTo>
                    <a:lnTo>
                      <a:pt x="13" y="11"/>
                    </a:lnTo>
                    <a:lnTo>
                      <a:pt x="16" y="11"/>
                    </a:lnTo>
                    <a:lnTo>
                      <a:pt x="16" y="8"/>
                    </a:lnTo>
                    <a:lnTo>
                      <a:pt x="16" y="5"/>
                    </a:lnTo>
                    <a:lnTo>
                      <a:pt x="13" y="5"/>
                    </a:lnTo>
                    <a:lnTo>
                      <a:pt x="13" y="2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1"/>
                    </a:lnTo>
                    <a:lnTo>
                      <a:pt x="2" y="11"/>
                    </a:lnTo>
                    <a:lnTo>
                      <a:pt x="2" y="14"/>
                    </a:lnTo>
                    <a:lnTo>
                      <a:pt x="3" y="16"/>
                    </a:lnTo>
                    <a:lnTo>
                      <a:pt x="6" y="16"/>
                    </a:lnTo>
                  </a:path>
                </a:pathLst>
              </a:custGeom>
              <a:solidFill>
                <a:srgbClr val="704D38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50" name="Freeform 338"/>
              <p:cNvSpPr>
                <a:spLocks/>
              </p:cNvSpPr>
              <p:nvPr/>
            </p:nvSpPr>
            <p:spPr bwMode="auto">
              <a:xfrm>
                <a:off x="2830" y="1948"/>
                <a:ext cx="21" cy="28"/>
              </a:xfrm>
              <a:custGeom>
                <a:avLst/>
                <a:gdLst>
                  <a:gd name="T0" fmla="*/ 8 w 17"/>
                  <a:gd name="T1" fmla="*/ 7 h 17"/>
                  <a:gd name="T2" fmla="*/ 0 w 17"/>
                  <a:gd name="T3" fmla="*/ 7 h 17"/>
                  <a:gd name="T4" fmla="*/ 0 w 17"/>
                  <a:gd name="T5" fmla="*/ 9 h 17"/>
                  <a:gd name="T6" fmla="*/ 1 w 17"/>
                  <a:gd name="T7" fmla="*/ 10 h 17"/>
                  <a:gd name="T8" fmla="*/ 1 w 17"/>
                  <a:gd name="T9" fmla="*/ 12 h 17"/>
                  <a:gd name="T10" fmla="*/ 3 w 17"/>
                  <a:gd name="T11" fmla="*/ 12 h 17"/>
                  <a:gd name="T12" fmla="*/ 3 w 17"/>
                  <a:gd name="T13" fmla="*/ 14 h 17"/>
                  <a:gd name="T14" fmla="*/ 5 w 17"/>
                  <a:gd name="T15" fmla="*/ 14 h 17"/>
                  <a:gd name="T16" fmla="*/ 7 w 17"/>
                  <a:gd name="T17" fmla="*/ 16 h 17"/>
                  <a:gd name="T18" fmla="*/ 8 w 17"/>
                  <a:gd name="T19" fmla="*/ 16 h 17"/>
                  <a:gd name="T20" fmla="*/ 10 w 17"/>
                  <a:gd name="T21" fmla="*/ 16 h 17"/>
                  <a:gd name="T22" fmla="*/ 12 w 17"/>
                  <a:gd name="T23" fmla="*/ 14 h 17"/>
                  <a:gd name="T24" fmla="*/ 14 w 17"/>
                  <a:gd name="T25" fmla="*/ 12 h 17"/>
                  <a:gd name="T26" fmla="*/ 16 w 17"/>
                  <a:gd name="T27" fmla="*/ 10 h 17"/>
                  <a:gd name="T28" fmla="*/ 16 w 17"/>
                  <a:gd name="T29" fmla="*/ 9 h 17"/>
                  <a:gd name="T30" fmla="*/ 16 w 17"/>
                  <a:gd name="T31" fmla="*/ 7 h 17"/>
                  <a:gd name="T32" fmla="*/ 16 w 17"/>
                  <a:gd name="T33" fmla="*/ 5 h 17"/>
                  <a:gd name="T34" fmla="*/ 14 w 17"/>
                  <a:gd name="T35" fmla="*/ 3 h 17"/>
                  <a:gd name="T36" fmla="*/ 14 w 17"/>
                  <a:gd name="T37" fmla="*/ 1 h 17"/>
                  <a:gd name="T38" fmla="*/ 12 w 17"/>
                  <a:gd name="T39" fmla="*/ 1 h 17"/>
                  <a:gd name="T40" fmla="*/ 12 w 17"/>
                  <a:gd name="T41" fmla="*/ 0 h 17"/>
                  <a:gd name="T42" fmla="*/ 10 w 17"/>
                  <a:gd name="T43" fmla="*/ 0 h 17"/>
                  <a:gd name="T44" fmla="*/ 8 w 17"/>
                  <a:gd name="T45" fmla="*/ 0 h 17"/>
                  <a:gd name="T46" fmla="*/ 7 w 17"/>
                  <a:gd name="T47" fmla="*/ 0 h 17"/>
                  <a:gd name="T48" fmla="*/ 5 w 17"/>
                  <a:gd name="T49" fmla="*/ 0 h 17"/>
                  <a:gd name="T50" fmla="*/ 3 w 17"/>
                  <a:gd name="T51" fmla="*/ 1 h 17"/>
                  <a:gd name="T52" fmla="*/ 1 w 17"/>
                  <a:gd name="T53" fmla="*/ 3 h 17"/>
                  <a:gd name="T54" fmla="*/ 1 w 17"/>
                  <a:gd name="T55" fmla="*/ 5 h 17"/>
                  <a:gd name="T56" fmla="*/ 0 w 17"/>
                  <a:gd name="T57" fmla="*/ 5 h 17"/>
                  <a:gd name="T58" fmla="*/ 0 w 17"/>
                  <a:gd name="T59" fmla="*/ 7 h 17"/>
                  <a:gd name="T60" fmla="*/ 8 w 17"/>
                  <a:gd name="T61" fmla="*/ 7 h 1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17"/>
                  <a:gd name="T94" fmla="*/ 0 h 17"/>
                  <a:gd name="T95" fmla="*/ 17 w 17"/>
                  <a:gd name="T96" fmla="*/ 17 h 1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17" h="17">
                    <a:moveTo>
                      <a:pt x="8" y="7"/>
                    </a:moveTo>
                    <a:lnTo>
                      <a:pt x="0" y="7"/>
                    </a:lnTo>
                    <a:lnTo>
                      <a:pt x="0" y="9"/>
                    </a:lnTo>
                    <a:lnTo>
                      <a:pt x="1" y="10"/>
                    </a:lnTo>
                    <a:lnTo>
                      <a:pt x="1" y="12"/>
                    </a:lnTo>
                    <a:lnTo>
                      <a:pt x="3" y="12"/>
                    </a:lnTo>
                    <a:lnTo>
                      <a:pt x="3" y="14"/>
                    </a:lnTo>
                    <a:lnTo>
                      <a:pt x="5" y="14"/>
                    </a:lnTo>
                    <a:lnTo>
                      <a:pt x="7" y="16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2"/>
                    </a:lnTo>
                    <a:lnTo>
                      <a:pt x="16" y="10"/>
                    </a:lnTo>
                    <a:lnTo>
                      <a:pt x="16" y="9"/>
                    </a:lnTo>
                    <a:lnTo>
                      <a:pt x="16" y="7"/>
                    </a:lnTo>
                    <a:lnTo>
                      <a:pt x="16" y="5"/>
                    </a:lnTo>
                    <a:lnTo>
                      <a:pt x="14" y="3"/>
                    </a:lnTo>
                    <a:lnTo>
                      <a:pt x="14" y="1"/>
                    </a:lnTo>
                    <a:lnTo>
                      <a:pt x="12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8" y="7"/>
                    </a:lnTo>
                  </a:path>
                </a:pathLst>
              </a:custGeom>
              <a:solidFill>
                <a:srgbClr val="000000"/>
              </a:soli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1711" name="Group 339"/>
              <p:cNvGrpSpPr>
                <a:grpSpLocks/>
              </p:cNvGrpSpPr>
              <p:nvPr/>
            </p:nvGrpSpPr>
            <p:grpSpPr bwMode="auto">
              <a:xfrm>
                <a:off x="2744" y="1916"/>
                <a:ext cx="186" cy="186"/>
                <a:chOff x="2292" y="2338"/>
                <a:chExt cx="216" cy="192"/>
              </a:xfrm>
            </p:grpSpPr>
            <p:sp>
              <p:nvSpPr>
                <p:cNvPr id="2051" name="Oval 340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52" name="Oval 341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12" name="Group 342"/>
              <p:cNvGrpSpPr>
                <a:grpSpLocks/>
              </p:cNvGrpSpPr>
              <p:nvPr/>
            </p:nvGrpSpPr>
            <p:grpSpPr bwMode="auto">
              <a:xfrm>
                <a:off x="2457" y="2210"/>
                <a:ext cx="187" cy="185"/>
                <a:chOff x="2292" y="2338"/>
                <a:chExt cx="216" cy="192"/>
              </a:xfrm>
            </p:grpSpPr>
            <p:sp>
              <p:nvSpPr>
                <p:cNvPr id="2049" name="Oval 343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50" name="Oval 344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15" name="Group 345"/>
              <p:cNvGrpSpPr>
                <a:grpSpLocks/>
              </p:cNvGrpSpPr>
              <p:nvPr/>
            </p:nvGrpSpPr>
            <p:grpSpPr bwMode="auto">
              <a:xfrm>
                <a:off x="2247" y="1665"/>
                <a:ext cx="186" cy="185"/>
                <a:chOff x="2292" y="2338"/>
                <a:chExt cx="216" cy="192"/>
              </a:xfrm>
            </p:grpSpPr>
            <p:sp>
              <p:nvSpPr>
                <p:cNvPr id="2047" name="Oval 346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48" name="Oval 347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16" name="Group 348"/>
              <p:cNvGrpSpPr>
                <a:grpSpLocks/>
              </p:cNvGrpSpPr>
              <p:nvPr/>
            </p:nvGrpSpPr>
            <p:grpSpPr bwMode="auto">
              <a:xfrm>
                <a:off x="2920" y="2484"/>
                <a:ext cx="187" cy="186"/>
                <a:chOff x="2292" y="2338"/>
                <a:chExt cx="216" cy="192"/>
              </a:xfrm>
            </p:grpSpPr>
            <p:sp>
              <p:nvSpPr>
                <p:cNvPr id="2045" name="Oval 349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46" name="Oval 350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17" name="Group 351"/>
              <p:cNvGrpSpPr>
                <a:grpSpLocks/>
              </p:cNvGrpSpPr>
              <p:nvPr/>
            </p:nvGrpSpPr>
            <p:grpSpPr bwMode="auto">
              <a:xfrm>
                <a:off x="3100" y="2016"/>
                <a:ext cx="186" cy="186"/>
                <a:chOff x="2292" y="2338"/>
                <a:chExt cx="216" cy="192"/>
              </a:xfrm>
            </p:grpSpPr>
            <p:sp>
              <p:nvSpPr>
                <p:cNvPr id="2043" name="Oval 352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44" name="Oval 353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18" name="Group 354"/>
              <p:cNvGrpSpPr>
                <a:grpSpLocks/>
              </p:cNvGrpSpPr>
              <p:nvPr/>
            </p:nvGrpSpPr>
            <p:grpSpPr bwMode="auto">
              <a:xfrm rot="-905312">
                <a:off x="2055" y="2097"/>
                <a:ext cx="213" cy="539"/>
                <a:chOff x="2265" y="2103"/>
                <a:chExt cx="251" cy="558"/>
              </a:xfrm>
            </p:grpSpPr>
            <p:sp>
              <p:nvSpPr>
                <p:cNvPr id="2033" name="AutoShape 355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412" y="2136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34" name="AutoShape 356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424" y="2292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35" name="AutoShape 357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424" y="2436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36" name="AutoShape 358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436" y="2580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37" name="AutoShape 359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352" y="2256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38" name="AutoShape 360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352" y="2388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39" name="AutoShape 361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352" y="2508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40" name="AutoShape 362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322" y="2322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41" name="AutoShape 363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322" y="2430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42" name="AutoShape 364"/>
                <p:cNvSpPr>
                  <a:spLocks noChangeArrowheads="1"/>
                </p:cNvSpPr>
                <p:nvPr/>
              </p:nvSpPr>
              <p:spPr bwMode="auto">
                <a:xfrm rot="16200000" flipH="1">
                  <a:off x="2262" y="2382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957" name="Oval 365"/>
              <p:cNvSpPr>
                <a:spLocks noChangeArrowheads="1"/>
              </p:cNvSpPr>
              <p:nvPr/>
            </p:nvSpPr>
            <p:spPr bwMode="auto">
              <a:xfrm>
                <a:off x="1864" y="2016"/>
                <a:ext cx="186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58" name="Oval 366"/>
              <p:cNvSpPr>
                <a:spLocks noChangeArrowheads="1"/>
              </p:cNvSpPr>
              <p:nvPr/>
            </p:nvSpPr>
            <p:spPr bwMode="auto">
              <a:xfrm>
                <a:off x="1867" y="2045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grpSp>
            <p:nvGrpSpPr>
              <p:cNvPr id="1719" name="Group 367"/>
              <p:cNvGrpSpPr>
                <a:grpSpLocks/>
              </p:cNvGrpSpPr>
              <p:nvPr/>
            </p:nvGrpSpPr>
            <p:grpSpPr bwMode="auto">
              <a:xfrm rot="862825">
                <a:off x="3404" y="2062"/>
                <a:ext cx="198" cy="491"/>
                <a:chOff x="1149" y="1827"/>
                <a:chExt cx="227" cy="510"/>
              </a:xfrm>
            </p:grpSpPr>
            <p:sp>
              <p:nvSpPr>
                <p:cNvPr id="2023" name="AutoShape 368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1860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24" name="AutoShape 369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1992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25" name="AutoShape 370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124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26" name="AutoShape 371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256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27" name="AutoShape 372"/>
                <p:cNvSpPr>
                  <a:spLocks noChangeArrowheads="1"/>
                </p:cNvSpPr>
                <p:nvPr/>
              </p:nvSpPr>
              <p:spPr bwMode="auto">
                <a:xfrm rot="5400000">
                  <a:off x="1278" y="1998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28" name="AutoShape 373"/>
                <p:cNvSpPr>
                  <a:spLocks noChangeArrowheads="1"/>
                </p:cNvSpPr>
                <p:nvPr/>
              </p:nvSpPr>
              <p:spPr bwMode="auto">
                <a:xfrm rot="5400000">
                  <a:off x="1188" y="1932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29" name="AutoShape 374"/>
                <p:cNvSpPr>
                  <a:spLocks noChangeArrowheads="1"/>
                </p:cNvSpPr>
                <p:nvPr/>
              </p:nvSpPr>
              <p:spPr bwMode="auto">
                <a:xfrm rot="5400000">
                  <a:off x="1200" y="2052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30" name="AutoShape 375"/>
                <p:cNvSpPr>
                  <a:spLocks noChangeArrowheads="1"/>
                </p:cNvSpPr>
                <p:nvPr/>
              </p:nvSpPr>
              <p:spPr bwMode="auto">
                <a:xfrm rot="5400000">
                  <a:off x="1200" y="2184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31" name="AutoShape 376"/>
                <p:cNvSpPr>
                  <a:spLocks noChangeArrowheads="1"/>
                </p:cNvSpPr>
                <p:nvPr/>
              </p:nvSpPr>
              <p:spPr bwMode="auto">
                <a:xfrm rot="5400000">
                  <a:off x="1278" y="2106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32" name="AutoShape 377"/>
                <p:cNvSpPr>
                  <a:spLocks noChangeArrowheads="1"/>
                </p:cNvSpPr>
                <p:nvPr/>
              </p:nvSpPr>
              <p:spPr bwMode="auto">
                <a:xfrm rot="5400000">
                  <a:off x="1326" y="2070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20" name="Group 378"/>
              <p:cNvGrpSpPr>
                <a:grpSpLocks/>
              </p:cNvGrpSpPr>
              <p:nvPr/>
            </p:nvGrpSpPr>
            <p:grpSpPr bwMode="auto">
              <a:xfrm>
                <a:off x="3531" y="2542"/>
                <a:ext cx="187" cy="186"/>
                <a:chOff x="2292" y="2338"/>
                <a:chExt cx="216" cy="192"/>
              </a:xfrm>
            </p:grpSpPr>
            <p:sp>
              <p:nvSpPr>
                <p:cNvPr id="2021" name="Oval 379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22" name="Oval 380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721" name="Group 381"/>
              <p:cNvGrpSpPr>
                <a:grpSpLocks/>
              </p:cNvGrpSpPr>
              <p:nvPr/>
            </p:nvGrpSpPr>
            <p:grpSpPr bwMode="auto">
              <a:xfrm>
                <a:off x="3987" y="2299"/>
                <a:ext cx="186" cy="185"/>
                <a:chOff x="2292" y="2338"/>
                <a:chExt cx="216" cy="192"/>
              </a:xfrm>
            </p:grpSpPr>
            <p:sp>
              <p:nvSpPr>
                <p:cNvPr id="2019" name="Oval 382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20" name="Oval 383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951" name="Group 384"/>
              <p:cNvGrpSpPr>
                <a:grpSpLocks/>
              </p:cNvGrpSpPr>
              <p:nvPr/>
            </p:nvGrpSpPr>
            <p:grpSpPr bwMode="auto">
              <a:xfrm rot="-5400000">
                <a:off x="2733" y="1318"/>
                <a:ext cx="222" cy="444"/>
                <a:chOff x="1149" y="1827"/>
                <a:chExt cx="227" cy="510"/>
              </a:xfrm>
            </p:grpSpPr>
            <p:sp>
              <p:nvSpPr>
                <p:cNvPr id="2009" name="AutoShape 385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1860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10" name="AutoShape 386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1992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11" name="AutoShape 387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124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12" name="AutoShape 388"/>
                <p:cNvSpPr>
                  <a:spLocks noChangeArrowheads="1"/>
                </p:cNvSpPr>
                <p:nvPr/>
              </p:nvSpPr>
              <p:spPr bwMode="auto">
                <a:xfrm rot="5400000">
                  <a:off x="1116" y="2256"/>
                  <a:ext cx="11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13" name="AutoShape 389"/>
                <p:cNvSpPr>
                  <a:spLocks noChangeArrowheads="1"/>
                </p:cNvSpPr>
                <p:nvPr/>
              </p:nvSpPr>
              <p:spPr bwMode="auto">
                <a:xfrm rot="5400000">
                  <a:off x="1278" y="1998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14" name="AutoShape 390"/>
                <p:cNvSpPr>
                  <a:spLocks noChangeArrowheads="1"/>
                </p:cNvSpPr>
                <p:nvPr/>
              </p:nvSpPr>
              <p:spPr bwMode="auto">
                <a:xfrm rot="5400000">
                  <a:off x="1188" y="1932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15" name="AutoShape 391"/>
                <p:cNvSpPr>
                  <a:spLocks noChangeArrowheads="1"/>
                </p:cNvSpPr>
                <p:nvPr/>
              </p:nvSpPr>
              <p:spPr bwMode="auto">
                <a:xfrm rot="5400000">
                  <a:off x="1200" y="2052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16" name="AutoShape 392"/>
                <p:cNvSpPr>
                  <a:spLocks noChangeArrowheads="1"/>
                </p:cNvSpPr>
                <p:nvPr/>
              </p:nvSpPr>
              <p:spPr bwMode="auto">
                <a:xfrm rot="5400000">
                  <a:off x="1200" y="2184"/>
                  <a:ext cx="90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17" name="AutoShape 393"/>
                <p:cNvSpPr>
                  <a:spLocks noChangeArrowheads="1"/>
                </p:cNvSpPr>
                <p:nvPr/>
              </p:nvSpPr>
              <p:spPr bwMode="auto">
                <a:xfrm rot="5400000">
                  <a:off x="1278" y="2106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18" name="AutoShape 394"/>
                <p:cNvSpPr>
                  <a:spLocks noChangeArrowheads="1"/>
                </p:cNvSpPr>
                <p:nvPr/>
              </p:nvSpPr>
              <p:spPr bwMode="auto">
                <a:xfrm rot="5400000">
                  <a:off x="1326" y="2070"/>
                  <a:ext cx="54" cy="47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963" name="Oval 395"/>
              <p:cNvSpPr>
                <a:spLocks noChangeArrowheads="1"/>
              </p:cNvSpPr>
              <p:nvPr/>
            </p:nvSpPr>
            <p:spPr bwMode="auto">
              <a:xfrm>
                <a:off x="2599" y="1216"/>
                <a:ext cx="186" cy="186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64" name="Oval 396"/>
              <p:cNvSpPr>
                <a:spLocks noChangeArrowheads="1"/>
              </p:cNvSpPr>
              <p:nvPr/>
            </p:nvSpPr>
            <p:spPr bwMode="auto">
              <a:xfrm>
                <a:off x="2602" y="1245"/>
                <a:ext cx="145" cy="147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grpSp>
            <p:nvGrpSpPr>
              <p:cNvPr id="1952" name="Group 397"/>
              <p:cNvGrpSpPr>
                <a:grpSpLocks/>
              </p:cNvGrpSpPr>
              <p:nvPr/>
            </p:nvGrpSpPr>
            <p:grpSpPr bwMode="auto">
              <a:xfrm>
                <a:off x="3231" y="1603"/>
                <a:ext cx="186" cy="185"/>
                <a:chOff x="2292" y="2338"/>
                <a:chExt cx="216" cy="192"/>
              </a:xfrm>
            </p:grpSpPr>
            <p:sp>
              <p:nvSpPr>
                <p:cNvPr id="2007" name="Oval 398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08" name="Oval 399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sp>
            <p:nvSpPr>
              <p:cNvPr id="1966" name="Text Box 400"/>
              <p:cNvSpPr txBox="1">
                <a:spLocks noChangeArrowheads="1"/>
              </p:cNvSpPr>
              <p:nvPr/>
            </p:nvSpPr>
            <p:spPr bwMode="auto">
              <a:xfrm>
                <a:off x="3530" y="1770"/>
                <a:ext cx="624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>
                <a:spAutoFit/>
              </a:bodyPr>
              <a:lstStyle/>
              <a:p>
                <a:r>
                  <a:rPr lang="en-US" sz="1000" b="1"/>
                  <a:t>SDF-1</a:t>
                </a:r>
              </a:p>
              <a:p>
                <a:r>
                  <a:rPr lang="en-US" sz="1000" b="1"/>
                  <a:t>gradient</a:t>
                </a:r>
              </a:p>
            </p:txBody>
          </p:sp>
          <p:sp>
            <p:nvSpPr>
              <p:cNvPr id="1967" name="AutoShape 401"/>
              <p:cNvSpPr>
                <a:spLocks noChangeArrowheads="1"/>
              </p:cNvSpPr>
              <p:nvPr/>
            </p:nvSpPr>
            <p:spPr bwMode="auto">
              <a:xfrm rot="5400000" flipV="1">
                <a:off x="4233" y="2283"/>
                <a:ext cx="58" cy="177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9 h 21600"/>
                  <a:gd name="T4" fmla="*/ 29 w 21600"/>
                  <a:gd name="T5" fmla="*/ 44 h 21600"/>
                  <a:gd name="T6" fmla="*/ 51 w 21600"/>
                  <a:gd name="T7" fmla="*/ 8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88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68" name="AutoShape 402"/>
              <p:cNvSpPr>
                <a:spLocks noChangeArrowheads="1"/>
              </p:cNvSpPr>
              <p:nvPr/>
            </p:nvSpPr>
            <p:spPr bwMode="auto">
              <a:xfrm flipV="1">
                <a:off x="3003" y="2285"/>
                <a:ext cx="52" cy="197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49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69" name="AutoShape 403"/>
              <p:cNvSpPr>
                <a:spLocks noChangeArrowheads="1"/>
              </p:cNvSpPr>
              <p:nvPr/>
            </p:nvSpPr>
            <p:spPr bwMode="auto">
              <a:xfrm rot="7735965" flipV="1">
                <a:off x="2793" y="1345"/>
                <a:ext cx="57" cy="175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0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3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70" name="AutoShape 404"/>
              <p:cNvSpPr>
                <a:spLocks noChangeArrowheads="1"/>
              </p:cNvSpPr>
              <p:nvPr/>
            </p:nvSpPr>
            <p:spPr bwMode="auto">
              <a:xfrm flipV="1">
                <a:off x="3314" y="1415"/>
                <a:ext cx="52" cy="197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49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71" name="AutoShape 405"/>
              <p:cNvSpPr>
                <a:spLocks noChangeArrowheads="1"/>
              </p:cNvSpPr>
              <p:nvPr/>
            </p:nvSpPr>
            <p:spPr bwMode="auto">
              <a:xfrm flipV="1">
                <a:off x="2309" y="1496"/>
                <a:ext cx="52" cy="198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50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4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72" name="AutoShape 406"/>
              <p:cNvSpPr>
                <a:spLocks noChangeArrowheads="1"/>
              </p:cNvSpPr>
              <p:nvPr/>
            </p:nvSpPr>
            <p:spPr bwMode="auto">
              <a:xfrm>
                <a:off x="2817" y="2100"/>
                <a:ext cx="51" cy="197"/>
              </a:xfrm>
              <a:custGeom>
                <a:avLst/>
                <a:gdLst>
                  <a:gd name="T0" fmla="*/ 26 w 21600"/>
                  <a:gd name="T1" fmla="*/ 0 h 21600"/>
                  <a:gd name="T2" fmla="*/ 6 w 21600"/>
                  <a:gd name="T3" fmla="*/ 99 h 21600"/>
                  <a:gd name="T4" fmla="*/ 26 w 21600"/>
                  <a:gd name="T5" fmla="*/ 49 h 21600"/>
                  <a:gd name="T6" fmla="*/ 45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73" name="AutoShape 407"/>
              <p:cNvSpPr>
                <a:spLocks noChangeArrowheads="1"/>
              </p:cNvSpPr>
              <p:nvPr/>
            </p:nvSpPr>
            <p:spPr bwMode="auto">
              <a:xfrm rot="5400000" flipV="1">
                <a:off x="3342" y="2029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74" name="AutoShape 408"/>
              <p:cNvSpPr>
                <a:spLocks noChangeArrowheads="1"/>
              </p:cNvSpPr>
              <p:nvPr/>
            </p:nvSpPr>
            <p:spPr bwMode="auto">
              <a:xfrm rot="19051491" flipV="1">
                <a:off x="3490" y="2378"/>
                <a:ext cx="51" cy="196"/>
              </a:xfrm>
              <a:custGeom>
                <a:avLst/>
                <a:gdLst>
                  <a:gd name="T0" fmla="*/ 26 w 21600"/>
                  <a:gd name="T1" fmla="*/ 0 h 21600"/>
                  <a:gd name="T2" fmla="*/ 6 w 21600"/>
                  <a:gd name="T3" fmla="*/ 98 h 21600"/>
                  <a:gd name="T4" fmla="*/ 26 w 21600"/>
                  <a:gd name="T5" fmla="*/ 49 h 21600"/>
                  <a:gd name="T6" fmla="*/ 45 w 21600"/>
                  <a:gd name="T7" fmla="*/ 9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14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75" name="AutoShape 409"/>
              <p:cNvSpPr>
                <a:spLocks noChangeArrowheads="1"/>
              </p:cNvSpPr>
              <p:nvPr/>
            </p:nvSpPr>
            <p:spPr bwMode="auto">
              <a:xfrm rot="10800000" flipV="1">
                <a:off x="1946" y="2204"/>
                <a:ext cx="52" cy="197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49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76" name="AutoShape 410"/>
              <p:cNvSpPr>
                <a:spLocks noChangeArrowheads="1"/>
              </p:cNvSpPr>
              <p:nvPr/>
            </p:nvSpPr>
            <p:spPr bwMode="auto">
              <a:xfrm rot="5400000" flipV="1">
                <a:off x="2679" y="2215"/>
                <a:ext cx="58" cy="176"/>
              </a:xfrm>
              <a:custGeom>
                <a:avLst/>
                <a:gdLst>
                  <a:gd name="T0" fmla="*/ 29 w 21600"/>
                  <a:gd name="T1" fmla="*/ 0 h 21600"/>
                  <a:gd name="T2" fmla="*/ 7 w 21600"/>
                  <a:gd name="T3" fmla="*/ 88 h 21600"/>
                  <a:gd name="T4" fmla="*/ 29 w 21600"/>
                  <a:gd name="T5" fmla="*/ 44 h 21600"/>
                  <a:gd name="T6" fmla="*/ 51 w 21600"/>
                  <a:gd name="T7" fmla="*/ 88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732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77" name="AutoShape 411"/>
              <p:cNvSpPr>
                <a:spLocks noChangeArrowheads="1"/>
              </p:cNvSpPr>
              <p:nvPr/>
            </p:nvSpPr>
            <p:spPr bwMode="auto">
              <a:xfrm flipV="1">
                <a:off x="2868" y="2587"/>
                <a:ext cx="52" cy="197"/>
              </a:xfrm>
              <a:custGeom>
                <a:avLst/>
                <a:gdLst>
                  <a:gd name="T0" fmla="*/ 26 w 21600"/>
                  <a:gd name="T1" fmla="*/ 0 h 21600"/>
                  <a:gd name="T2" fmla="*/ 7 w 21600"/>
                  <a:gd name="T3" fmla="*/ 99 h 21600"/>
                  <a:gd name="T4" fmla="*/ 26 w 21600"/>
                  <a:gd name="T5" fmla="*/ 49 h 21600"/>
                  <a:gd name="T6" fmla="*/ 46 w 21600"/>
                  <a:gd name="T7" fmla="*/ 99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75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rgbClr val="339966"/>
              </a:solidFill>
              <a:ln w="9525">
                <a:solidFill>
                  <a:srgbClr val="339966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pl-PL"/>
              </a:p>
            </p:txBody>
          </p:sp>
          <p:sp>
            <p:nvSpPr>
              <p:cNvPr id="1978" name="Rectangle 412"/>
              <p:cNvSpPr>
                <a:spLocks noChangeArrowheads="1"/>
              </p:cNvSpPr>
              <p:nvPr/>
            </p:nvSpPr>
            <p:spPr bwMode="auto">
              <a:xfrm>
                <a:off x="3624" y="173"/>
                <a:ext cx="624" cy="2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>
                <a:spAutoFit/>
              </a:bodyPr>
              <a:lstStyle/>
              <a:p>
                <a:r>
                  <a:rPr lang="en-US" sz="1000" b="1"/>
                  <a:t>  CXCR4</a:t>
                </a:r>
              </a:p>
            </p:txBody>
          </p:sp>
          <p:sp>
            <p:nvSpPr>
              <p:cNvPr id="1979" name="Text Box 413"/>
              <p:cNvSpPr txBox="1">
                <a:spLocks noChangeArrowheads="1"/>
              </p:cNvSpPr>
              <p:nvPr/>
            </p:nvSpPr>
            <p:spPr bwMode="auto">
              <a:xfrm>
                <a:off x="777" y="2320"/>
                <a:ext cx="623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>
                <a:spAutoFit/>
              </a:bodyPr>
              <a:lstStyle/>
              <a:p>
                <a:r>
                  <a:rPr lang="en-US" sz="1000" b="1"/>
                  <a:t>SDF-1</a:t>
                </a:r>
              </a:p>
              <a:p>
                <a:r>
                  <a:rPr lang="en-US" sz="1000" b="1"/>
                  <a:t>gradient</a:t>
                </a:r>
              </a:p>
            </p:txBody>
          </p:sp>
          <p:sp>
            <p:nvSpPr>
              <p:cNvPr id="1980" name="Text Box 414"/>
              <p:cNvSpPr txBox="1">
                <a:spLocks noChangeArrowheads="1"/>
              </p:cNvSpPr>
              <p:nvPr/>
            </p:nvSpPr>
            <p:spPr bwMode="auto">
              <a:xfrm>
                <a:off x="4109" y="2628"/>
                <a:ext cx="624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>
                <a:spAutoFit/>
              </a:bodyPr>
              <a:lstStyle/>
              <a:p>
                <a:r>
                  <a:rPr lang="en-US" sz="1000" b="1"/>
                  <a:t>SDF-1</a:t>
                </a:r>
              </a:p>
              <a:p>
                <a:r>
                  <a:rPr lang="en-US" sz="1000" b="1"/>
                  <a:t>gradient</a:t>
                </a:r>
              </a:p>
            </p:txBody>
          </p:sp>
          <p:sp>
            <p:nvSpPr>
              <p:cNvPr id="1981" name="Text Box 415"/>
              <p:cNvSpPr txBox="1">
                <a:spLocks noChangeArrowheads="1"/>
              </p:cNvSpPr>
              <p:nvPr/>
            </p:nvSpPr>
            <p:spPr bwMode="auto">
              <a:xfrm>
                <a:off x="3349" y="632"/>
                <a:ext cx="624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>
                <a:spAutoFit/>
              </a:bodyPr>
              <a:lstStyle/>
              <a:p>
                <a:r>
                  <a:rPr lang="en-US" sz="1000" b="1"/>
                  <a:t>SDF-1</a:t>
                </a:r>
              </a:p>
              <a:p>
                <a:r>
                  <a:rPr lang="en-US" sz="1000" b="1"/>
                  <a:t>gradient</a:t>
                </a:r>
              </a:p>
            </p:txBody>
          </p:sp>
          <p:sp>
            <p:nvSpPr>
              <p:cNvPr id="1982" name="Text Box 416"/>
              <p:cNvSpPr txBox="1">
                <a:spLocks noChangeArrowheads="1"/>
              </p:cNvSpPr>
              <p:nvPr/>
            </p:nvSpPr>
            <p:spPr bwMode="auto">
              <a:xfrm>
                <a:off x="1848" y="3034"/>
                <a:ext cx="624" cy="3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 anchorCtr="1">
                <a:spAutoFit/>
              </a:bodyPr>
              <a:lstStyle/>
              <a:p>
                <a:r>
                  <a:rPr lang="en-US" sz="1000" b="1"/>
                  <a:t>SDF-1</a:t>
                </a:r>
              </a:p>
              <a:p>
                <a:r>
                  <a:rPr lang="en-US" sz="1000" b="1"/>
                  <a:t>gradient</a:t>
                </a:r>
              </a:p>
            </p:txBody>
          </p:sp>
          <p:grpSp>
            <p:nvGrpSpPr>
              <p:cNvPr id="1953" name="Group 417"/>
              <p:cNvGrpSpPr>
                <a:grpSpLocks/>
              </p:cNvGrpSpPr>
              <p:nvPr/>
            </p:nvGrpSpPr>
            <p:grpSpPr bwMode="auto">
              <a:xfrm>
                <a:off x="2928" y="2160"/>
                <a:ext cx="186" cy="186"/>
                <a:chOff x="2292" y="2338"/>
                <a:chExt cx="216" cy="192"/>
              </a:xfrm>
            </p:grpSpPr>
            <p:sp>
              <p:nvSpPr>
                <p:cNvPr id="2005" name="Oval 418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06" name="Oval 419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954" name="Group 420"/>
              <p:cNvGrpSpPr>
                <a:grpSpLocks/>
              </p:cNvGrpSpPr>
              <p:nvPr/>
            </p:nvGrpSpPr>
            <p:grpSpPr bwMode="auto">
              <a:xfrm>
                <a:off x="2736" y="2352"/>
                <a:ext cx="186" cy="186"/>
                <a:chOff x="2292" y="2338"/>
                <a:chExt cx="216" cy="192"/>
              </a:xfrm>
            </p:grpSpPr>
            <p:sp>
              <p:nvSpPr>
                <p:cNvPr id="2003" name="Oval 421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04" name="Oval 422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955" name="Group 423"/>
              <p:cNvGrpSpPr>
                <a:grpSpLocks/>
              </p:cNvGrpSpPr>
              <p:nvPr/>
            </p:nvGrpSpPr>
            <p:grpSpPr bwMode="auto">
              <a:xfrm>
                <a:off x="2544" y="1872"/>
                <a:ext cx="186" cy="186"/>
                <a:chOff x="2292" y="2338"/>
                <a:chExt cx="216" cy="192"/>
              </a:xfrm>
            </p:grpSpPr>
            <p:sp>
              <p:nvSpPr>
                <p:cNvPr id="2001" name="Oval 424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02" name="Oval 425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956" name="Group 426"/>
              <p:cNvGrpSpPr>
                <a:grpSpLocks/>
              </p:cNvGrpSpPr>
              <p:nvPr/>
            </p:nvGrpSpPr>
            <p:grpSpPr bwMode="auto">
              <a:xfrm>
                <a:off x="3024" y="1776"/>
                <a:ext cx="186" cy="186"/>
                <a:chOff x="2292" y="2338"/>
                <a:chExt cx="216" cy="192"/>
              </a:xfrm>
            </p:grpSpPr>
            <p:sp>
              <p:nvSpPr>
                <p:cNvPr id="1999" name="Oval 427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2000" name="Oval 428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959" name="Group 429"/>
              <p:cNvGrpSpPr>
                <a:grpSpLocks/>
              </p:cNvGrpSpPr>
              <p:nvPr/>
            </p:nvGrpSpPr>
            <p:grpSpPr bwMode="auto">
              <a:xfrm>
                <a:off x="2840" y="2012"/>
                <a:ext cx="186" cy="186"/>
                <a:chOff x="2292" y="2338"/>
                <a:chExt cx="216" cy="192"/>
              </a:xfrm>
            </p:grpSpPr>
            <p:sp>
              <p:nvSpPr>
                <p:cNvPr id="1997" name="Oval 430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1998" name="Oval 431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960" name="Group 432"/>
              <p:cNvGrpSpPr>
                <a:grpSpLocks/>
              </p:cNvGrpSpPr>
              <p:nvPr/>
            </p:nvGrpSpPr>
            <p:grpSpPr bwMode="auto">
              <a:xfrm>
                <a:off x="2688" y="2112"/>
                <a:ext cx="186" cy="186"/>
                <a:chOff x="2292" y="2338"/>
                <a:chExt cx="216" cy="192"/>
              </a:xfrm>
            </p:grpSpPr>
            <p:sp>
              <p:nvSpPr>
                <p:cNvPr id="1995" name="Oval 433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1996" name="Oval 434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961" name="Group 435"/>
              <p:cNvGrpSpPr>
                <a:grpSpLocks/>
              </p:cNvGrpSpPr>
              <p:nvPr/>
            </p:nvGrpSpPr>
            <p:grpSpPr bwMode="auto">
              <a:xfrm>
                <a:off x="2976" y="1920"/>
                <a:ext cx="186" cy="186"/>
                <a:chOff x="2292" y="2338"/>
                <a:chExt cx="216" cy="192"/>
              </a:xfrm>
            </p:grpSpPr>
            <p:sp>
              <p:nvSpPr>
                <p:cNvPr id="1993" name="Oval 436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1994" name="Oval 437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  <p:grpSp>
            <p:nvGrpSpPr>
              <p:cNvPr id="1962" name="Group 438"/>
              <p:cNvGrpSpPr>
                <a:grpSpLocks/>
              </p:cNvGrpSpPr>
              <p:nvPr/>
            </p:nvGrpSpPr>
            <p:grpSpPr bwMode="auto">
              <a:xfrm>
                <a:off x="2936" y="2108"/>
                <a:ext cx="186" cy="186"/>
                <a:chOff x="2292" y="2338"/>
                <a:chExt cx="216" cy="192"/>
              </a:xfrm>
            </p:grpSpPr>
            <p:sp>
              <p:nvSpPr>
                <p:cNvPr id="1991" name="Oval 439"/>
                <p:cNvSpPr>
                  <a:spLocks noChangeArrowheads="1"/>
                </p:cNvSpPr>
                <p:nvPr/>
              </p:nvSpPr>
              <p:spPr bwMode="auto">
                <a:xfrm>
                  <a:off x="2292" y="2338"/>
                  <a:ext cx="216" cy="192"/>
                </a:xfrm>
                <a:prstGeom prst="ellipse">
                  <a:avLst/>
                </a:prstGeom>
                <a:solidFill>
                  <a:srgbClr val="00FF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  <p:sp>
              <p:nvSpPr>
                <p:cNvPr id="1992" name="Oval 440"/>
                <p:cNvSpPr>
                  <a:spLocks noChangeArrowheads="1"/>
                </p:cNvSpPr>
                <p:nvPr/>
              </p:nvSpPr>
              <p:spPr bwMode="auto">
                <a:xfrm>
                  <a:off x="2312" y="2352"/>
                  <a:ext cx="168" cy="152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pl-PL"/>
                </a:p>
              </p:txBody>
            </p:sp>
          </p:grpSp>
        </p:grpSp>
        <p:grpSp>
          <p:nvGrpSpPr>
            <p:cNvPr id="1965" name="Group 441"/>
            <p:cNvGrpSpPr>
              <a:grpSpLocks noChangeAspect="1"/>
            </p:cNvGrpSpPr>
            <p:nvPr/>
          </p:nvGrpSpPr>
          <p:grpSpPr bwMode="auto">
            <a:xfrm>
              <a:off x="2352" y="0"/>
              <a:ext cx="1068" cy="1085"/>
              <a:chOff x="2352" y="0"/>
              <a:chExt cx="1068" cy="1085"/>
            </a:xfrm>
          </p:grpSpPr>
          <p:sp>
            <p:nvSpPr>
              <p:cNvPr id="6" name="AutoShape 442"/>
              <p:cNvSpPr>
                <a:spLocks noChangeAspect="1" noChangeArrowheads="1" noTextEdit="1"/>
              </p:cNvSpPr>
              <p:nvPr/>
            </p:nvSpPr>
            <p:spPr bwMode="auto">
              <a:xfrm>
                <a:off x="2352" y="0"/>
                <a:ext cx="1068" cy="10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grpSp>
            <p:nvGrpSpPr>
              <p:cNvPr id="1983" name="Group 443"/>
              <p:cNvGrpSpPr>
                <a:grpSpLocks/>
              </p:cNvGrpSpPr>
              <p:nvPr/>
            </p:nvGrpSpPr>
            <p:grpSpPr bwMode="auto">
              <a:xfrm>
                <a:off x="2357" y="152"/>
                <a:ext cx="1058" cy="521"/>
                <a:chOff x="2357" y="152"/>
                <a:chExt cx="1058" cy="521"/>
              </a:xfrm>
            </p:grpSpPr>
            <p:sp>
              <p:nvSpPr>
                <p:cNvPr id="1481" name="Freeform 444"/>
                <p:cNvSpPr>
                  <a:spLocks/>
                </p:cNvSpPr>
                <p:nvPr/>
              </p:nvSpPr>
              <p:spPr bwMode="auto">
                <a:xfrm>
                  <a:off x="2466" y="670"/>
                  <a:ext cx="30" cy="3"/>
                </a:xfrm>
                <a:custGeom>
                  <a:avLst/>
                  <a:gdLst>
                    <a:gd name="T0" fmla="*/ 0 w 60"/>
                    <a:gd name="T1" fmla="*/ 0 h 3"/>
                    <a:gd name="T2" fmla="*/ 60 w 60"/>
                    <a:gd name="T3" fmla="*/ 0 h 3"/>
                    <a:gd name="T4" fmla="*/ 56 w 60"/>
                    <a:gd name="T5" fmla="*/ 1 h 3"/>
                    <a:gd name="T6" fmla="*/ 38 w 60"/>
                    <a:gd name="T7" fmla="*/ 3 h 3"/>
                    <a:gd name="T8" fmla="*/ 11 w 60"/>
                    <a:gd name="T9" fmla="*/ 2 h 3"/>
                    <a:gd name="T10" fmla="*/ 0 w 60"/>
                    <a:gd name="T11" fmla="*/ 0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0"/>
                    <a:gd name="T19" fmla="*/ 0 h 3"/>
                    <a:gd name="T20" fmla="*/ 60 w 60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0" h="3">
                      <a:moveTo>
                        <a:pt x="0" y="0"/>
                      </a:moveTo>
                      <a:lnTo>
                        <a:pt x="60" y="0"/>
                      </a:lnTo>
                      <a:lnTo>
                        <a:pt x="56" y="1"/>
                      </a:lnTo>
                      <a:lnTo>
                        <a:pt x="38" y="3"/>
                      </a:lnTo>
                      <a:lnTo>
                        <a:pt x="11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676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2" name="Freeform 445"/>
                <p:cNvSpPr>
                  <a:spLocks/>
                </p:cNvSpPr>
                <p:nvPr/>
              </p:nvSpPr>
              <p:spPr bwMode="auto">
                <a:xfrm>
                  <a:off x="2458" y="668"/>
                  <a:ext cx="41" cy="5"/>
                </a:xfrm>
                <a:custGeom>
                  <a:avLst/>
                  <a:gdLst>
                    <a:gd name="T0" fmla="*/ 0 w 81"/>
                    <a:gd name="T1" fmla="*/ 0 h 5"/>
                    <a:gd name="T2" fmla="*/ 81 w 81"/>
                    <a:gd name="T3" fmla="*/ 0 h 5"/>
                    <a:gd name="T4" fmla="*/ 72 w 81"/>
                    <a:gd name="T5" fmla="*/ 3 h 5"/>
                    <a:gd name="T6" fmla="*/ 54 w 81"/>
                    <a:gd name="T7" fmla="*/ 5 h 5"/>
                    <a:gd name="T8" fmla="*/ 27 w 81"/>
                    <a:gd name="T9" fmla="*/ 4 h 5"/>
                    <a:gd name="T10" fmla="*/ 0 w 81"/>
                    <a:gd name="T11" fmla="*/ 0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"/>
                    <a:gd name="T19" fmla="*/ 0 h 5"/>
                    <a:gd name="T20" fmla="*/ 81 w 8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" h="5">
                      <a:moveTo>
                        <a:pt x="0" y="0"/>
                      </a:moveTo>
                      <a:lnTo>
                        <a:pt x="81" y="0"/>
                      </a:lnTo>
                      <a:lnTo>
                        <a:pt x="72" y="3"/>
                      </a:lnTo>
                      <a:lnTo>
                        <a:pt x="54" y="5"/>
                      </a:lnTo>
                      <a:lnTo>
                        <a:pt x="27" y="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676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3" name="Freeform 446"/>
                <p:cNvSpPr>
                  <a:spLocks/>
                </p:cNvSpPr>
                <p:nvPr/>
              </p:nvSpPr>
              <p:spPr bwMode="auto">
                <a:xfrm>
                  <a:off x="2453" y="665"/>
                  <a:ext cx="50" cy="5"/>
                </a:xfrm>
                <a:custGeom>
                  <a:avLst/>
                  <a:gdLst>
                    <a:gd name="T0" fmla="*/ 87 w 100"/>
                    <a:gd name="T1" fmla="*/ 5 h 5"/>
                    <a:gd name="T2" fmla="*/ 27 w 100"/>
                    <a:gd name="T3" fmla="*/ 5 h 5"/>
                    <a:gd name="T4" fmla="*/ 5 w 100"/>
                    <a:gd name="T5" fmla="*/ 2 h 5"/>
                    <a:gd name="T6" fmla="*/ 0 w 100"/>
                    <a:gd name="T7" fmla="*/ 0 h 5"/>
                    <a:gd name="T8" fmla="*/ 100 w 100"/>
                    <a:gd name="T9" fmla="*/ 0 h 5"/>
                    <a:gd name="T10" fmla="*/ 87 w 10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0"/>
                    <a:gd name="T19" fmla="*/ 0 h 5"/>
                    <a:gd name="T20" fmla="*/ 100 w 10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0" h="5">
                      <a:moveTo>
                        <a:pt x="87" y="5"/>
                      </a:moveTo>
                      <a:lnTo>
                        <a:pt x="27" y="5"/>
                      </a:ln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87" y="5"/>
                      </a:lnTo>
                      <a:close/>
                    </a:path>
                  </a:pathLst>
                </a:custGeom>
                <a:solidFill>
                  <a:srgbClr val="7676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4" name="Freeform 447"/>
                <p:cNvSpPr>
                  <a:spLocks/>
                </p:cNvSpPr>
                <p:nvPr/>
              </p:nvSpPr>
              <p:spPr bwMode="auto">
                <a:xfrm>
                  <a:off x="2448" y="663"/>
                  <a:ext cx="58" cy="5"/>
                </a:xfrm>
                <a:custGeom>
                  <a:avLst/>
                  <a:gdLst>
                    <a:gd name="T0" fmla="*/ 101 w 116"/>
                    <a:gd name="T1" fmla="*/ 5 h 5"/>
                    <a:gd name="T2" fmla="*/ 20 w 116"/>
                    <a:gd name="T3" fmla="*/ 5 h 5"/>
                    <a:gd name="T4" fmla="*/ 14 w 116"/>
                    <a:gd name="T5" fmla="*/ 4 h 5"/>
                    <a:gd name="T6" fmla="*/ 0 w 116"/>
                    <a:gd name="T7" fmla="*/ 0 h 5"/>
                    <a:gd name="T8" fmla="*/ 116 w 116"/>
                    <a:gd name="T9" fmla="*/ 0 h 5"/>
                    <a:gd name="T10" fmla="*/ 101 w 116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6"/>
                    <a:gd name="T19" fmla="*/ 0 h 5"/>
                    <a:gd name="T20" fmla="*/ 116 w 116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6" h="5">
                      <a:moveTo>
                        <a:pt x="101" y="5"/>
                      </a:moveTo>
                      <a:lnTo>
                        <a:pt x="20" y="5"/>
                      </a:lnTo>
                      <a:lnTo>
                        <a:pt x="14" y="4"/>
                      </a:lnTo>
                      <a:lnTo>
                        <a:pt x="0" y="0"/>
                      </a:lnTo>
                      <a:lnTo>
                        <a:pt x="116" y="0"/>
                      </a:lnTo>
                      <a:lnTo>
                        <a:pt x="101" y="5"/>
                      </a:lnTo>
                      <a:close/>
                    </a:path>
                  </a:pathLst>
                </a:custGeom>
                <a:solidFill>
                  <a:srgbClr val="7676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5" name="Freeform 448"/>
                <p:cNvSpPr>
                  <a:spLocks/>
                </p:cNvSpPr>
                <p:nvPr/>
              </p:nvSpPr>
              <p:spPr bwMode="auto">
                <a:xfrm>
                  <a:off x="2444" y="660"/>
                  <a:ext cx="81" cy="5"/>
                </a:xfrm>
                <a:custGeom>
                  <a:avLst/>
                  <a:gdLst>
                    <a:gd name="T0" fmla="*/ 119 w 164"/>
                    <a:gd name="T1" fmla="*/ 5 h 5"/>
                    <a:gd name="T2" fmla="*/ 19 w 164"/>
                    <a:gd name="T3" fmla="*/ 5 h 5"/>
                    <a:gd name="T4" fmla="*/ 0 w 164"/>
                    <a:gd name="T5" fmla="*/ 0 h 5"/>
                    <a:gd name="T6" fmla="*/ 164 w 164"/>
                    <a:gd name="T7" fmla="*/ 0 h 5"/>
                    <a:gd name="T8" fmla="*/ 128 w 164"/>
                    <a:gd name="T9" fmla="*/ 2 h 5"/>
                    <a:gd name="T10" fmla="*/ 119 w 16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4"/>
                    <a:gd name="T19" fmla="*/ 0 h 5"/>
                    <a:gd name="T20" fmla="*/ 164 w 16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4" h="5">
                      <a:moveTo>
                        <a:pt x="119" y="5"/>
                      </a:moveTo>
                      <a:lnTo>
                        <a:pt x="19" y="5"/>
                      </a:lnTo>
                      <a:lnTo>
                        <a:pt x="0" y="0"/>
                      </a:lnTo>
                      <a:lnTo>
                        <a:pt x="164" y="0"/>
                      </a:lnTo>
                      <a:lnTo>
                        <a:pt x="128" y="2"/>
                      </a:lnTo>
                      <a:lnTo>
                        <a:pt x="119" y="5"/>
                      </a:lnTo>
                      <a:close/>
                    </a:path>
                  </a:pathLst>
                </a:custGeom>
                <a:solidFill>
                  <a:srgbClr val="77776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6" name="Freeform 449"/>
                <p:cNvSpPr>
                  <a:spLocks/>
                </p:cNvSpPr>
                <p:nvPr/>
              </p:nvSpPr>
              <p:spPr bwMode="auto">
                <a:xfrm>
                  <a:off x="2442" y="658"/>
                  <a:ext cx="108" cy="5"/>
                </a:xfrm>
                <a:custGeom>
                  <a:avLst/>
                  <a:gdLst>
                    <a:gd name="T0" fmla="*/ 129 w 216"/>
                    <a:gd name="T1" fmla="*/ 5 h 5"/>
                    <a:gd name="T2" fmla="*/ 13 w 216"/>
                    <a:gd name="T3" fmla="*/ 5 h 5"/>
                    <a:gd name="T4" fmla="*/ 3 w 216"/>
                    <a:gd name="T5" fmla="*/ 2 h 5"/>
                    <a:gd name="T6" fmla="*/ 0 w 216"/>
                    <a:gd name="T7" fmla="*/ 0 h 5"/>
                    <a:gd name="T8" fmla="*/ 216 w 216"/>
                    <a:gd name="T9" fmla="*/ 0 h 5"/>
                    <a:gd name="T10" fmla="*/ 131 w 216"/>
                    <a:gd name="T11" fmla="*/ 4 h 5"/>
                    <a:gd name="T12" fmla="*/ 129 w 216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6"/>
                    <a:gd name="T22" fmla="*/ 0 h 5"/>
                    <a:gd name="T23" fmla="*/ 216 w 216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6" h="5">
                      <a:moveTo>
                        <a:pt x="129" y="5"/>
                      </a:moveTo>
                      <a:lnTo>
                        <a:pt x="13" y="5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16" y="0"/>
                      </a:lnTo>
                      <a:lnTo>
                        <a:pt x="131" y="4"/>
                      </a:lnTo>
                      <a:lnTo>
                        <a:pt x="129" y="5"/>
                      </a:lnTo>
                      <a:close/>
                    </a:path>
                  </a:pathLst>
                </a:custGeom>
                <a:solidFill>
                  <a:srgbClr val="77776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7" name="Freeform 450"/>
                <p:cNvSpPr>
                  <a:spLocks/>
                </p:cNvSpPr>
                <p:nvPr/>
              </p:nvSpPr>
              <p:spPr bwMode="auto">
                <a:xfrm>
                  <a:off x="2440" y="655"/>
                  <a:ext cx="134" cy="5"/>
                </a:xfrm>
                <a:custGeom>
                  <a:avLst/>
                  <a:gdLst>
                    <a:gd name="T0" fmla="*/ 171 w 267"/>
                    <a:gd name="T1" fmla="*/ 5 h 5"/>
                    <a:gd name="T2" fmla="*/ 7 w 267"/>
                    <a:gd name="T3" fmla="*/ 5 h 5"/>
                    <a:gd name="T4" fmla="*/ 7 w 267"/>
                    <a:gd name="T5" fmla="*/ 5 h 5"/>
                    <a:gd name="T6" fmla="*/ 0 w 267"/>
                    <a:gd name="T7" fmla="*/ 0 h 5"/>
                    <a:gd name="T8" fmla="*/ 267 w 267"/>
                    <a:gd name="T9" fmla="*/ 0 h 5"/>
                    <a:gd name="T10" fmla="*/ 171 w 26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7"/>
                    <a:gd name="T19" fmla="*/ 0 h 5"/>
                    <a:gd name="T20" fmla="*/ 267 w 26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7" h="5">
                      <a:moveTo>
                        <a:pt x="171" y="5"/>
                      </a:moveTo>
                      <a:lnTo>
                        <a:pt x="7" y="5"/>
                      </a:lnTo>
                      <a:lnTo>
                        <a:pt x="0" y="0"/>
                      </a:lnTo>
                      <a:lnTo>
                        <a:pt x="267" y="0"/>
                      </a:lnTo>
                      <a:lnTo>
                        <a:pt x="171" y="5"/>
                      </a:lnTo>
                      <a:close/>
                    </a:path>
                  </a:pathLst>
                </a:custGeom>
                <a:solidFill>
                  <a:srgbClr val="77776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8" name="Freeform 451"/>
                <p:cNvSpPr>
                  <a:spLocks/>
                </p:cNvSpPr>
                <p:nvPr/>
              </p:nvSpPr>
              <p:spPr bwMode="auto">
                <a:xfrm>
                  <a:off x="2438" y="652"/>
                  <a:ext cx="160" cy="6"/>
                </a:xfrm>
                <a:custGeom>
                  <a:avLst/>
                  <a:gdLst>
                    <a:gd name="T0" fmla="*/ 223 w 319"/>
                    <a:gd name="T1" fmla="*/ 6 h 6"/>
                    <a:gd name="T2" fmla="*/ 7 w 319"/>
                    <a:gd name="T3" fmla="*/ 6 h 6"/>
                    <a:gd name="T4" fmla="*/ 0 w 319"/>
                    <a:gd name="T5" fmla="*/ 0 h 6"/>
                    <a:gd name="T6" fmla="*/ 319 w 319"/>
                    <a:gd name="T7" fmla="*/ 0 h 6"/>
                    <a:gd name="T8" fmla="*/ 223 w 319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9"/>
                    <a:gd name="T16" fmla="*/ 0 h 6"/>
                    <a:gd name="T17" fmla="*/ 319 w 31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9" h="6">
                      <a:moveTo>
                        <a:pt x="223" y="6"/>
                      </a:moveTo>
                      <a:lnTo>
                        <a:pt x="7" y="6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3" y="6"/>
                      </a:lnTo>
                      <a:close/>
                    </a:path>
                  </a:pathLst>
                </a:custGeom>
                <a:solidFill>
                  <a:srgbClr val="7877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9" name="Freeform 452"/>
                <p:cNvSpPr>
                  <a:spLocks/>
                </p:cNvSpPr>
                <p:nvPr/>
              </p:nvSpPr>
              <p:spPr bwMode="auto">
                <a:xfrm>
                  <a:off x="2436" y="650"/>
                  <a:ext cx="186" cy="5"/>
                </a:xfrm>
                <a:custGeom>
                  <a:avLst/>
                  <a:gdLst>
                    <a:gd name="T0" fmla="*/ 274 w 370"/>
                    <a:gd name="T1" fmla="*/ 5 h 5"/>
                    <a:gd name="T2" fmla="*/ 7 w 370"/>
                    <a:gd name="T3" fmla="*/ 5 h 5"/>
                    <a:gd name="T4" fmla="*/ 2 w 370"/>
                    <a:gd name="T5" fmla="*/ 2 h 5"/>
                    <a:gd name="T6" fmla="*/ 0 w 370"/>
                    <a:gd name="T7" fmla="*/ 0 h 5"/>
                    <a:gd name="T8" fmla="*/ 370 w 370"/>
                    <a:gd name="T9" fmla="*/ 0 h 5"/>
                    <a:gd name="T10" fmla="*/ 274 w 37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70"/>
                    <a:gd name="T19" fmla="*/ 0 h 5"/>
                    <a:gd name="T20" fmla="*/ 370 w 37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70" h="5">
                      <a:moveTo>
                        <a:pt x="274" y="5"/>
                      </a:moveTo>
                      <a:lnTo>
                        <a:pt x="7" y="5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370" y="0"/>
                      </a:lnTo>
                      <a:lnTo>
                        <a:pt x="274" y="5"/>
                      </a:lnTo>
                      <a:close/>
                    </a:path>
                  </a:pathLst>
                </a:custGeom>
                <a:solidFill>
                  <a:srgbClr val="7877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0" name="Freeform 453"/>
                <p:cNvSpPr>
                  <a:spLocks/>
                </p:cNvSpPr>
                <p:nvPr/>
              </p:nvSpPr>
              <p:spPr bwMode="auto">
                <a:xfrm>
                  <a:off x="2436" y="647"/>
                  <a:ext cx="210" cy="5"/>
                </a:xfrm>
                <a:custGeom>
                  <a:avLst/>
                  <a:gdLst>
                    <a:gd name="T0" fmla="*/ 325 w 421"/>
                    <a:gd name="T1" fmla="*/ 5 h 5"/>
                    <a:gd name="T2" fmla="*/ 6 w 421"/>
                    <a:gd name="T3" fmla="*/ 5 h 5"/>
                    <a:gd name="T4" fmla="*/ 4 w 421"/>
                    <a:gd name="T5" fmla="*/ 5 h 5"/>
                    <a:gd name="T6" fmla="*/ 0 w 421"/>
                    <a:gd name="T7" fmla="*/ 0 h 5"/>
                    <a:gd name="T8" fmla="*/ 421 w 421"/>
                    <a:gd name="T9" fmla="*/ 0 h 5"/>
                    <a:gd name="T10" fmla="*/ 325 w 42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21"/>
                    <a:gd name="T19" fmla="*/ 0 h 5"/>
                    <a:gd name="T20" fmla="*/ 421 w 42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21" h="5">
                      <a:moveTo>
                        <a:pt x="325" y="5"/>
                      </a:moveTo>
                      <a:lnTo>
                        <a:pt x="6" y="5"/>
                      </a:lnTo>
                      <a:lnTo>
                        <a:pt x="4" y="5"/>
                      </a:lnTo>
                      <a:lnTo>
                        <a:pt x="0" y="0"/>
                      </a:lnTo>
                      <a:lnTo>
                        <a:pt x="421" y="0"/>
                      </a:lnTo>
                      <a:lnTo>
                        <a:pt x="325" y="5"/>
                      </a:lnTo>
                      <a:close/>
                    </a:path>
                  </a:pathLst>
                </a:custGeom>
                <a:solidFill>
                  <a:srgbClr val="7978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1" name="Freeform 454"/>
                <p:cNvSpPr>
                  <a:spLocks/>
                </p:cNvSpPr>
                <p:nvPr/>
              </p:nvSpPr>
              <p:spPr bwMode="auto">
                <a:xfrm>
                  <a:off x="2435" y="645"/>
                  <a:ext cx="235" cy="5"/>
                </a:xfrm>
                <a:custGeom>
                  <a:avLst/>
                  <a:gdLst>
                    <a:gd name="T0" fmla="*/ 374 w 471"/>
                    <a:gd name="T1" fmla="*/ 5 h 5"/>
                    <a:gd name="T2" fmla="*/ 4 w 471"/>
                    <a:gd name="T3" fmla="*/ 5 h 5"/>
                    <a:gd name="T4" fmla="*/ 0 w 471"/>
                    <a:gd name="T5" fmla="*/ 0 h 5"/>
                    <a:gd name="T6" fmla="*/ 471 w 471"/>
                    <a:gd name="T7" fmla="*/ 0 h 5"/>
                    <a:gd name="T8" fmla="*/ 374 w 471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1"/>
                    <a:gd name="T16" fmla="*/ 0 h 5"/>
                    <a:gd name="T17" fmla="*/ 471 w 471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1" h="5">
                      <a:moveTo>
                        <a:pt x="374" y="5"/>
                      </a:moveTo>
                      <a:lnTo>
                        <a:pt x="4" y="5"/>
                      </a:lnTo>
                      <a:lnTo>
                        <a:pt x="0" y="0"/>
                      </a:lnTo>
                      <a:lnTo>
                        <a:pt x="471" y="0"/>
                      </a:lnTo>
                      <a:lnTo>
                        <a:pt x="374" y="5"/>
                      </a:lnTo>
                      <a:close/>
                    </a:path>
                  </a:pathLst>
                </a:custGeom>
                <a:solidFill>
                  <a:srgbClr val="7978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2" name="Freeform 455"/>
                <p:cNvSpPr>
                  <a:spLocks/>
                </p:cNvSpPr>
                <p:nvPr/>
              </p:nvSpPr>
              <p:spPr bwMode="auto">
                <a:xfrm>
                  <a:off x="2434" y="642"/>
                  <a:ext cx="259" cy="5"/>
                </a:xfrm>
                <a:custGeom>
                  <a:avLst/>
                  <a:gdLst>
                    <a:gd name="T0" fmla="*/ 425 w 520"/>
                    <a:gd name="T1" fmla="*/ 5 h 5"/>
                    <a:gd name="T2" fmla="*/ 4 w 520"/>
                    <a:gd name="T3" fmla="*/ 5 h 5"/>
                    <a:gd name="T4" fmla="*/ 0 w 520"/>
                    <a:gd name="T5" fmla="*/ 0 h 5"/>
                    <a:gd name="T6" fmla="*/ 520 w 520"/>
                    <a:gd name="T7" fmla="*/ 0 h 5"/>
                    <a:gd name="T8" fmla="*/ 425 w 520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20"/>
                    <a:gd name="T16" fmla="*/ 0 h 5"/>
                    <a:gd name="T17" fmla="*/ 520 w 520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0" h="5">
                      <a:moveTo>
                        <a:pt x="425" y="5"/>
                      </a:moveTo>
                      <a:lnTo>
                        <a:pt x="4" y="5"/>
                      </a:lnTo>
                      <a:lnTo>
                        <a:pt x="0" y="0"/>
                      </a:lnTo>
                      <a:lnTo>
                        <a:pt x="520" y="0"/>
                      </a:lnTo>
                      <a:lnTo>
                        <a:pt x="425" y="5"/>
                      </a:lnTo>
                      <a:close/>
                    </a:path>
                  </a:pathLst>
                </a:custGeom>
                <a:solidFill>
                  <a:srgbClr val="7978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3" name="Freeform 456"/>
                <p:cNvSpPr>
                  <a:spLocks/>
                </p:cNvSpPr>
                <p:nvPr/>
              </p:nvSpPr>
              <p:spPr bwMode="auto">
                <a:xfrm>
                  <a:off x="2431" y="640"/>
                  <a:ext cx="287" cy="5"/>
                </a:xfrm>
                <a:custGeom>
                  <a:avLst/>
                  <a:gdLst>
                    <a:gd name="T0" fmla="*/ 478 w 574"/>
                    <a:gd name="T1" fmla="*/ 5 h 5"/>
                    <a:gd name="T2" fmla="*/ 7 w 574"/>
                    <a:gd name="T3" fmla="*/ 5 h 5"/>
                    <a:gd name="T4" fmla="*/ 4 w 574"/>
                    <a:gd name="T5" fmla="*/ 0 h 5"/>
                    <a:gd name="T6" fmla="*/ 0 w 574"/>
                    <a:gd name="T7" fmla="*/ 0 h 5"/>
                    <a:gd name="T8" fmla="*/ 574 w 574"/>
                    <a:gd name="T9" fmla="*/ 0 h 5"/>
                    <a:gd name="T10" fmla="*/ 478 w 57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4"/>
                    <a:gd name="T19" fmla="*/ 0 h 5"/>
                    <a:gd name="T20" fmla="*/ 574 w 57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4" h="5">
                      <a:moveTo>
                        <a:pt x="478" y="5"/>
                      </a:moveTo>
                      <a:lnTo>
                        <a:pt x="7" y="5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574" y="0"/>
                      </a:lnTo>
                      <a:lnTo>
                        <a:pt x="478" y="5"/>
                      </a:lnTo>
                      <a:close/>
                    </a:path>
                  </a:pathLst>
                </a:custGeom>
                <a:solidFill>
                  <a:srgbClr val="79797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4" name="Freeform 457"/>
                <p:cNvSpPr>
                  <a:spLocks/>
                </p:cNvSpPr>
                <p:nvPr/>
              </p:nvSpPr>
              <p:spPr bwMode="auto">
                <a:xfrm>
                  <a:off x="2426" y="637"/>
                  <a:ext cx="316" cy="5"/>
                </a:xfrm>
                <a:custGeom>
                  <a:avLst/>
                  <a:gdLst>
                    <a:gd name="T0" fmla="*/ 536 w 632"/>
                    <a:gd name="T1" fmla="*/ 5 h 5"/>
                    <a:gd name="T2" fmla="*/ 16 w 632"/>
                    <a:gd name="T3" fmla="*/ 5 h 5"/>
                    <a:gd name="T4" fmla="*/ 15 w 632"/>
                    <a:gd name="T5" fmla="*/ 3 h 5"/>
                    <a:gd name="T6" fmla="*/ 0 w 632"/>
                    <a:gd name="T7" fmla="*/ 0 h 5"/>
                    <a:gd name="T8" fmla="*/ 632 w 632"/>
                    <a:gd name="T9" fmla="*/ 0 h 5"/>
                    <a:gd name="T10" fmla="*/ 536 w 632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32"/>
                    <a:gd name="T19" fmla="*/ 0 h 5"/>
                    <a:gd name="T20" fmla="*/ 632 w 632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32" h="5">
                      <a:moveTo>
                        <a:pt x="536" y="5"/>
                      </a:moveTo>
                      <a:lnTo>
                        <a:pt x="16" y="5"/>
                      </a:lnTo>
                      <a:lnTo>
                        <a:pt x="15" y="3"/>
                      </a:lnTo>
                      <a:lnTo>
                        <a:pt x="0" y="0"/>
                      </a:lnTo>
                      <a:lnTo>
                        <a:pt x="632" y="0"/>
                      </a:lnTo>
                      <a:lnTo>
                        <a:pt x="536" y="5"/>
                      </a:lnTo>
                      <a:close/>
                    </a:path>
                  </a:pathLst>
                </a:custGeom>
                <a:solidFill>
                  <a:srgbClr val="7979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5" name="Freeform 458"/>
                <p:cNvSpPr>
                  <a:spLocks/>
                </p:cNvSpPr>
                <p:nvPr/>
              </p:nvSpPr>
              <p:spPr bwMode="auto">
                <a:xfrm>
                  <a:off x="2421" y="635"/>
                  <a:ext cx="345" cy="5"/>
                </a:xfrm>
                <a:custGeom>
                  <a:avLst/>
                  <a:gdLst>
                    <a:gd name="T0" fmla="*/ 594 w 690"/>
                    <a:gd name="T1" fmla="*/ 5 h 5"/>
                    <a:gd name="T2" fmla="*/ 20 w 690"/>
                    <a:gd name="T3" fmla="*/ 5 h 5"/>
                    <a:gd name="T4" fmla="*/ 0 w 690"/>
                    <a:gd name="T5" fmla="*/ 0 h 5"/>
                    <a:gd name="T6" fmla="*/ 690 w 690"/>
                    <a:gd name="T7" fmla="*/ 0 h 5"/>
                    <a:gd name="T8" fmla="*/ 594 w 690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0"/>
                    <a:gd name="T16" fmla="*/ 0 h 5"/>
                    <a:gd name="T17" fmla="*/ 690 w 690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0" h="5">
                      <a:moveTo>
                        <a:pt x="594" y="5"/>
                      </a:moveTo>
                      <a:lnTo>
                        <a:pt x="20" y="5"/>
                      </a:lnTo>
                      <a:lnTo>
                        <a:pt x="0" y="0"/>
                      </a:lnTo>
                      <a:lnTo>
                        <a:pt x="690" y="0"/>
                      </a:lnTo>
                      <a:lnTo>
                        <a:pt x="594" y="5"/>
                      </a:lnTo>
                      <a:close/>
                    </a:path>
                  </a:pathLst>
                </a:custGeom>
                <a:solidFill>
                  <a:srgbClr val="7A797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6" name="Freeform 459"/>
                <p:cNvSpPr>
                  <a:spLocks/>
                </p:cNvSpPr>
                <p:nvPr/>
              </p:nvSpPr>
              <p:spPr bwMode="auto">
                <a:xfrm>
                  <a:off x="2416" y="631"/>
                  <a:ext cx="374" cy="6"/>
                </a:xfrm>
                <a:custGeom>
                  <a:avLst/>
                  <a:gdLst>
                    <a:gd name="T0" fmla="*/ 652 w 748"/>
                    <a:gd name="T1" fmla="*/ 6 h 6"/>
                    <a:gd name="T2" fmla="*/ 20 w 748"/>
                    <a:gd name="T3" fmla="*/ 6 h 6"/>
                    <a:gd name="T4" fmla="*/ 6 w 748"/>
                    <a:gd name="T5" fmla="*/ 3 h 6"/>
                    <a:gd name="T6" fmla="*/ 0 w 748"/>
                    <a:gd name="T7" fmla="*/ 0 h 6"/>
                    <a:gd name="T8" fmla="*/ 748 w 748"/>
                    <a:gd name="T9" fmla="*/ 0 h 6"/>
                    <a:gd name="T10" fmla="*/ 652 w 748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8"/>
                    <a:gd name="T19" fmla="*/ 0 h 6"/>
                    <a:gd name="T20" fmla="*/ 748 w 748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8" h="6">
                      <a:moveTo>
                        <a:pt x="652" y="6"/>
                      </a:moveTo>
                      <a:lnTo>
                        <a:pt x="20" y="6"/>
                      </a:ln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748" y="0"/>
                      </a:lnTo>
                      <a:lnTo>
                        <a:pt x="652" y="6"/>
                      </a:lnTo>
                      <a:close/>
                    </a:path>
                  </a:pathLst>
                </a:custGeom>
                <a:solidFill>
                  <a:srgbClr val="7A797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7" name="Freeform 460"/>
                <p:cNvSpPr>
                  <a:spLocks/>
                </p:cNvSpPr>
                <p:nvPr/>
              </p:nvSpPr>
              <p:spPr bwMode="auto">
                <a:xfrm>
                  <a:off x="2411" y="628"/>
                  <a:ext cx="403" cy="7"/>
                </a:xfrm>
                <a:custGeom>
                  <a:avLst/>
                  <a:gdLst>
                    <a:gd name="T0" fmla="*/ 710 w 807"/>
                    <a:gd name="T1" fmla="*/ 7 h 7"/>
                    <a:gd name="T2" fmla="*/ 20 w 807"/>
                    <a:gd name="T3" fmla="*/ 7 h 7"/>
                    <a:gd name="T4" fmla="*/ 15 w 807"/>
                    <a:gd name="T5" fmla="*/ 6 h 7"/>
                    <a:gd name="T6" fmla="*/ 0 w 807"/>
                    <a:gd name="T7" fmla="*/ 0 h 7"/>
                    <a:gd name="T8" fmla="*/ 807 w 807"/>
                    <a:gd name="T9" fmla="*/ 0 h 7"/>
                    <a:gd name="T10" fmla="*/ 710 w 807"/>
                    <a:gd name="T11" fmla="*/ 7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07"/>
                    <a:gd name="T19" fmla="*/ 0 h 7"/>
                    <a:gd name="T20" fmla="*/ 807 w 807"/>
                    <a:gd name="T21" fmla="*/ 7 h 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07" h="7">
                      <a:moveTo>
                        <a:pt x="710" y="7"/>
                      </a:moveTo>
                      <a:lnTo>
                        <a:pt x="20" y="7"/>
                      </a:lnTo>
                      <a:lnTo>
                        <a:pt x="15" y="6"/>
                      </a:lnTo>
                      <a:lnTo>
                        <a:pt x="0" y="0"/>
                      </a:lnTo>
                      <a:lnTo>
                        <a:pt x="807" y="0"/>
                      </a:lnTo>
                      <a:lnTo>
                        <a:pt x="710" y="7"/>
                      </a:lnTo>
                      <a:close/>
                    </a:path>
                  </a:pathLst>
                </a:custGeom>
                <a:solidFill>
                  <a:srgbClr val="7A797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8" name="Freeform 461"/>
                <p:cNvSpPr>
                  <a:spLocks/>
                </p:cNvSpPr>
                <p:nvPr/>
              </p:nvSpPr>
              <p:spPr bwMode="auto">
                <a:xfrm>
                  <a:off x="2407" y="626"/>
                  <a:ext cx="431" cy="5"/>
                </a:xfrm>
                <a:custGeom>
                  <a:avLst/>
                  <a:gdLst>
                    <a:gd name="T0" fmla="*/ 764 w 861"/>
                    <a:gd name="T1" fmla="*/ 5 h 5"/>
                    <a:gd name="T2" fmla="*/ 16 w 861"/>
                    <a:gd name="T3" fmla="*/ 5 h 5"/>
                    <a:gd name="T4" fmla="*/ 2 w 861"/>
                    <a:gd name="T5" fmla="*/ 1 h 5"/>
                    <a:gd name="T6" fmla="*/ 0 w 861"/>
                    <a:gd name="T7" fmla="*/ 0 h 5"/>
                    <a:gd name="T8" fmla="*/ 861 w 861"/>
                    <a:gd name="T9" fmla="*/ 0 h 5"/>
                    <a:gd name="T10" fmla="*/ 764 w 86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1"/>
                    <a:gd name="T19" fmla="*/ 0 h 5"/>
                    <a:gd name="T20" fmla="*/ 861 w 86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1" h="5">
                      <a:moveTo>
                        <a:pt x="764" y="5"/>
                      </a:moveTo>
                      <a:lnTo>
                        <a:pt x="16" y="5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861" y="0"/>
                      </a:lnTo>
                      <a:lnTo>
                        <a:pt x="764" y="5"/>
                      </a:lnTo>
                      <a:close/>
                    </a:path>
                  </a:pathLst>
                </a:custGeom>
                <a:solidFill>
                  <a:srgbClr val="7B7A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9" name="Freeform 462"/>
                <p:cNvSpPr>
                  <a:spLocks/>
                </p:cNvSpPr>
                <p:nvPr/>
              </p:nvSpPr>
              <p:spPr bwMode="auto">
                <a:xfrm>
                  <a:off x="2405" y="623"/>
                  <a:ext cx="456" cy="5"/>
                </a:xfrm>
                <a:custGeom>
                  <a:avLst/>
                  <a:gdLst>
                    <a:gd name="T0" fmla="*/ 820 w 914"/>
                    <a:gd name="T1" fmla="*/ 5 h 5"/>
                    <a:gd name="T2" fmla="*/ 13 w 914"/>
                    <a:gd name="T3" fmla="*/ 5 h 5"/>
                    <a:gd name="T4" fmla="*/ 8 w 914"/>
                    <a:gd name="T5" fmla="*/ 4 h 5"/>
                    <a:gd name="T6" fmla="*/ 0 w 914"/>
                    <a:gd name="T7" fmla="*/ 0 h 5"/>
                    <a:gd name="T8" fmla="*/ 914 w 914"/>
                    <a:gd name="T9" fmla="*/ 0 h 5"/>
                    <a:gd name="T10" fmla="*/ 820 w 91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14"/>
                    <a:gd name="T19" fmla="*/ 0 h 5"/>
                    <a:gd name="T20" fmla="*/ 914 w 91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14" h="5">
                      <a:moveTo>
                        <a:pt x="820" y="5"/>
                      </a:moveTo>
                      <a:lnTo>
                        <a:pt x="13" y="5"/>
                      </a:lnTo>
                      <a:lnTo>
                        <a:pt x="8" y="4"/>
                      </a:lnTo>
                      <a:lnTo>
                        <a:pt x="0" y="0"/>
                      </a:lnTo>
                      <a:lnTo>
                        <a:pt x="914" y="0"/>
                      </a:lnTo>
                      <a:lnTo>
                        <a:pt x="820" y="5"/>
                      </a:lnTo>
                      <a:close/>
                    </a:path>
                  </a:pathLst>
                </a:custGeom>
                <a:solidFill>
                  <a:srgbClr val="7B7A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0" name="Freeform 463"/>
                <p:cNvSpPr>
                  <a:spLocks/>
                </p:cNvSpPr>
                <p:nvPr/>
              </p:nvSpPr>
              <p:spPr bwMode="auto">
                <a:xfrm>
                  <a:off x="2401" y="621"/>
                  <a:ext cx="485" cy="5"/>
                </a:xfrm>
                <a:custGeom>
                  <a:avLst/>
                  <a:gdLst>
                    <a:gd name="T0" fmla="*/ 874 w 970"/>
                    <a:gd name="T1" fmla="*/ 5 h 5"/>
                    <a:gd name="T2" fmla="*/ 13 w 970"/>
                    <a:gd name="T3" fmla="*/ 5 h 5"/>
                    <a:gd name="T4" fmla="*/ 0 w 970"/>
                    <a:gd name="T5" fmla="*/ 0 h 5"/>
                    <a:gd name="T6" fmla="*/ 970 w 970"/>
                    <a:gd name="T7" fmla="*/ 0 h 5"/>
                    <a:gd name="T8" fmla="*/ 874 w 970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70"/>
                    <a:gd name="T16" fmla="*/ 0 h 5"/>
                    <a:gd name="T17" fmla="*/ 970 w 970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70" h="5">
                      <a:moveTo>
                        <a:pt x="874" y="5"/>
                      </a:moveTo>
                      <a:lnTo>
                        <a:pt x="13" y="5"/>
                      </a:lnTo>
                      <a:lnTo>
                        <a:pt x="0" y="0"/>
                      </a:lnTo>
                      <a:lnTo>
                        <a:pt x="970" y="0"/>
                      </a:lnTo>
                      <a:lnTo>
                        <a:pt x="874" y="5"/>
                      </a:lnTo>
                      <a:close/>
                    </a:path>
                  </a:pathLst>
                </a:custGeom>
                <a:solidFill>
                  <a:srgbClr val="7C7B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1" name="Freeform 464"/>
                <p:cNvSpPr>
                  <a:spLocks/>
                </p:cNvSpPr>
                <p:nvPr/>
              </p:nvSpPr>
              <p:spPr bwMode="auto">
                <a:xfrm>
                  <a:off x="2398" y="618"/>
                  <a:ext cx="512" cy="5"/>
                </a:xfrm>
                <a:custGeom>
                  <a:avLst/>
                  <a:gdLst>
                    <a:gd name="T0" fmla="*/ 926 w 1022"/>
                    <a:gd name="T1" fmla="*/ 5 h 5"/>
                    <a:gd name="T2" fmla="*/ 12 w 1022"/>
                    <a:gd name="T3" fmla="*/ 5 h 5"/>
                    <a:gd name="T4" fmla="*/ 0 w 1022"/>
                    <a:gd name="T5" fmla="*/ 0 h 5"/>
                    <a:gd name="T6" fmla="*/ 1022 w 1022"/>
                    <a:gd name="T7" fmla="*/ 0 h 5"/>
                    <a:gd name="T8" fmla="*/ 926 w 102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22"/>
                    <a:gd name="T16" fmla="*/ 0 h 5"/>
                    <a:gd name="T17" fmla="*/ 1022 w 102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22" h="5">
                      <a:moveTo>
                        <a:pt x="926" y="5"/>
                      </a:moveTo>
                      <a:lnTo>
                        <a:pt x="12" y="5"/>
                      </a:lnTo>
                      <a:lnTo>
                        <a:pt x="0" y="0"/>
                      </a:lnTo>
                      <a:lnTo>
                        <a:pt x="1022" y="0"/>
                      </a:lnTo>
                      <a:lnTo>
                        <a:pt x="926" y="5"/>
                      </a:lnTo>
                      <a:close/>
                    </a:path>
                  </a:pathLst>
                </a:custGeom>
                <a:solidFill>
                  <a:srgbClr val="7C7B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2" name="Freeform 465"/>
                <p:cNvSpPr>
                  <a:spLocks/>
                </p:cNvSpPr>
                <p:nvPr/>
              </p:nvSpPr>
              <p:spPr bwMode="auto">
                <a:xfrm>
                  <a:off x="2396" y="616"/>
                  <a:ext cx="538" cy="5"/>
                </a:xfrm>
                <a:custGeom>
                  <a:avLst/>
                  <a:gdLst>
                    <a:gd name="T0" fmla="*/ 981 w 1077"/>
                    <a:gd name="T1" fmla="*/ 5 h 5"/>
                    <a:gd name="T2" fmla="*/ 11 w 1077"/>
                    <a:gd name="T3" fmla="*/ 5 h 5"/>
                    <a:gd name="T4" fmla="*/ 2 w 1077"/>
                    <a:gd name="T5" fmla="*/ 1 h 5"/>
                    <a:gd name="T6" fmla="*/ 0 w 1077"/>
                    <a:gd name="T7" fmla="*/ 0 h 5"/>
                    <a:gd name="T8" fmla="*/ 1077 w 1077"/>
                    <a:gd name="T9" fmla="*/ 0 h 5"/>
                    <a:gd name="T10" fmla="*/ 981 w 107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7"/>
                    <a:gd name="T19" fmla="*/ 0 h 5"/>
                    <a:gd name="T20" fmla="*/ 1077 w 107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7" h="5">
                      <a:moveTo>
                        <a:pt x="981" y="5"/>
                      </a:moveTo>
                      <a:lnTo>
                        <a:pt x="11" y="5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1077" y="0"/>
                      </a:lnTo>
                      <a:lnTo>
                        <a:pt x="981" y="5"/>
                      </a:lnTo>
                      <a:close/>
                    </a:path>
                  </a:pathLst>
                </a:custGeom>
                <a:solidFill>
                  <a:srgbClr val="7C7B7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3" name="Freeform 466"/>
                <p:cNvSpPr>
                  <a:spLocks/>
                </p:cNvSpPr>
                <p:nvPr/>
              </p:nvSpPr>
              <p:spPr bwMode="auto">
                <a:xfrm>
                  <a:off x="2394" y="613"/>
                  <a:ext cx="564" cy="5"/>
                </a:xfrm>
                <a:custGeom>
                  <a:avLst/>
                  <a:gdLst>
                    <a:gd name="T0" fmla="*/ 1031 w 1127"/>
                    <a:gd name="T1" fmla="*/ 5 h 5"/>
                    <a:gd name="T2" fmla="*/ 9 w 1127"/>
                    <a:gd name="T3" fmla="*/ 5 h 5"/>
                    <a:gd name="T4" fmla="*/ 5 w 1127"/>
                    <a:gd name="T5" fmla="*/ 4 h 5"/>
                    <a:gd name="T6" fmla="*/ 0 w 1127"/>
                    <a:gd name="T7" fmla="*/ 0 h 5"/>
                    <a:gd name="T8" fmla="*/ 1127 w 1127"/>
                    <a:gd name="T9" fmla="*/ 0 h 5"/>
                    <a:gd name="T10" fmla="*/ 1031 w 112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27"/>
                    <a:gd name="T19" fmla="*/ 0 h 5"/>
                    <a:gd name="T20" fmla="*/ 1127 w 112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27" h="5">
                      <a:moveTo>
                        <a:pt x="1031" y="5"/>
                      </a:moveTo>
                      <a:lnTo>
                        <a:pt x="9" y="5"/>
                      </a:lnTo>
                      <a:lnTo>
                        <a:pt x="5" y="4"/>
                      </a:lnTo>
                      <a:lnTo>
                        <a:pt x="0" y="0"/>
                      </a:lnTo>
                      <a:lnTo>
                        <a:pt x="1127" y="0"/>
                      </a:lnTo>
                      <a:lnTo>
                        <a:pt x="1031" y="5"/>
                      </a:lnTo>
                      <a:close/>
                    </a:path>
                  </a:pathLst>
                </a:custGeom>
                <a:solidFill>
                  <a:srgbClr val="7D7B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4" name="Freeform 467"/>
                <p:cNvSpPr>
                  <a:spLocks/>
                </p:cNvSpPr>
                <p:nvPr/>
              </p:nvSpPr>
              <p:spPr bwMode="auto">
                <a:xfrm>
                  <a:off x="2391" y="610"/>
                  <a:ext cx="591" cy="6"/>
                </a:xfrm>
                <a:custGeom>
                  <a:avLst/>
                  <a:gdLst>
                    <a:gd name="T0" fmla="*/ 1086 w 1183"/>
                    <a:gd name="T1" fmla="*/ 6 h 6"/>
                    <a:gd name="T2" fmla="*/ 9 w 1183"/>
                    <a:gd name="T3" fmla="*/ 6 h 6"/>
                    <a:gd name="T4" fmla="*/ 0 w 1183"/>
                    <a:gd name="T5" fmla="*/ 0 h 6"/>
                    <a:gd name="T6" fmla="*/ 1183 w 1183"/>
                    <a:gd name="T7" fmla="*/ 0 h 6"/>
                    <a:gd name="T8" fmla="*/ 1086 w 1183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83"/>
                    <a:gd name="T16" fmla="*/ 0 h 6"/>
                    <a:gd name="T17" fmla="*/ 1183 w 1183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83" h="6">
                      <a:moveTo>
                        <a:pt x="1086" y="6"/>
                      </a:moveTo>
                      <a:lnTo>
                        <a:pt x="9" y="6"/>
                      </a:lnTo>
                      <a:lnTo>
                        <a:pt x="0" y="0"/>
                      </a:lnTo>
                      <a:lnTo>
                        <a:pt x="1183" y="0"/>
                      </a:lnTo>
                      <a:lnTo>
                        <a:pt x="1086" y="6"/>
                      </a:lnTo>
                      <a:close/>
                    </a:path>
                  </a:pathLst>
                </a:custGeom>
                <a:solidFill>
                  <a:srgbClr val="7D7B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5" name="Freeform 468"/>
                <p:cNvSpPr>
                  <a:spLocks/>
                </p:cNvSpPr>
                <p:nvPr/>
              </p:nvSpPr>
              <p:spPr bwMode="auto">
                <a:xfrm>
                  <a:off x="2389" y="608"/>
                  <a:ext cx="617" cy="5"/>
                </a:xfrm>
                <a:custGeom>
                  <a:avLst/>
                  <a:gdLst>
                    <a:gd name="T0" fmla="*/ 1137 w 1234"/>
                    <a:gd name="T1" fmla="*/ 5 h 5"/>
                    <a:gd name="T2" fmla="*/ 10 w 1234"/>
                    <a:gd name="T3" fmla="*/ 5 h 5"/>
                    <a:gd name="T4" fmla="*/ 0 w 1234"/>
                    <a:gd name="T5" fmla="*/ 0 h 5"/>
                    <a:gd name="T6" fmla="*/ 1234 w 1234"/>
                    <a:gd name="T7" fmla="*/ 0 h 5"/>
                    <a:gd name="T8" fmla="*/ 1137 w 123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4"/>
                    <a:gd name="T16" fmla="*/ 0 h 5"/>
                    <a:gd name="T17" fmla="*/ 1234 w 123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4" h="5">
                      <a:moveTo>
                        <a:pt x="1137" y="5"/>
                      </a:moveTo>
                      <a:lnTo>
                        <a:pt x="10" y="5"/>
                      </a:lnTo>
                      <a:lnTo>
                        <a:pt x="0" y="0"/>
                      </a:lnTo>
                      <a:lnTo>
                        <a:pt x="1234" y="0"/>
                      </a:lnTo>
                      <a:lnTo>
                        <a:pt x="1137" y="5"/>
                      </a:lnTo>
                      <a:close/>
                    </a:path>
                  </a:pathLst>
                </a:custGeom>
                <a:solidFill>
                  <a:srgbClr val="7D7B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6" name="Freeform 469"/>
                <p:cNvSpPr>
                  <a:spLocks/>
                </p:cNvSpPr>
                <p:nvPr/>
              </p:nvSpPr>
              <p:spPr bwMode="auto">
                <a:xfrm>
                  <a:off x="2387" y="605"/>
                  <a:ext cx="642" cy="5"/>
                </a:xfrm>
                <a:custGeom>
                  <a:avLst/>
                  <a:gdLst>
                    <a:gd name="T0" fmla="*/ 1190 w 1284"/>
                    <a:gd name="T1" fmla="*/ 5 h 5"/>
                    <a:gd name="T2" fmla="*/ 7 w 1284"/>
                    <a:gd name="T3" fmla="*/ 5 h 5"/>
                    <a:gd name="T4" fmla="*/ 0 w 1284"/>
                    <a:gd name="T5" fmla="*/ 0 h 5"/>
                    <a:gd name="T6" fmla="*/ 1284 w 1284"/>
                    <a:gd name="T7" fmla="*/ 0 h 5"/>
                    <a:gd name="T8" fmla="*/ 1190 w 128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84"/>
                    <a:gd name="T16" fmla="*/ 0 h 5"/>
                    <a:gd name="T17" fmla="*/ 1284 w 128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84" h="5">
                      <a:moveTo>
                        <a:pt x="1190" y="5"/>
                      </a:moveTo>
                      <a:lnTo>
                        <a:pt x="7" y="5"/>
                      </a:lnTo>
                      <a:lnTo>
                        <a:pt x="0" y="0"/>
                      </a:lnTo>
                      <a:lnTo>
                        <a:pt x="1284" y="0"/>
                      </a:lnTo>
                      <a:lnTo>
                        <a:pt x="1190" y="5"/>
                      </a:lnTo>
                      <a:close/>
                    </a:path>
                  </a:pathLst>
                </a:custGeom>
                <a:solidFill>
                  <a:srgbClr val="7D7C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7" name="Freeform 470"/>
                <p:cNvSpPr>
                  <a:spLocks/>
                </p:cNvSpPr>
                <p:nvPr/>
              </p:nvSpPr>
              <p:spPr bwMode="auto">
                <a:xfrm>
                  <a:off x="2386" y="603"/>
                  <a:ext cx="668" cy="5"/>
                </a:xfrm>
                <a:custGeom>
                  <a:avLst/>
                  <a:gdLst>
                    <a:gd name="T0" fmla="*/ 1241 w 1337"/>
                    <a:gd name="T1" fmla="*/ 5 h 5"/>
                    <a:gd name="T2" fmla="*/ 7 w 1337"/>
                    <a:gd name="T3" fmla="*/ 5 h 5"/>
                    <a:gd name="T4" fmla="*/ 0 w 1337"/>
                    <a:gd name="T5" fmla="*/ 1 h 5"/>
                    <a:gd name="T6" fmla="*/ 0 w 1337"/>
                    <a:gd name="T7" fmla="*/ 0 h 5"/>
                    <a:gd name="T8" fmla="*/ 1337 w 1337"/>
                    <a:gd name="T9" fmla="*/ 0 h 5"/>
                    <a:gd name="T10" fmla="*/ 1241 w 133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37"/>
                    <a:gd name="T19" fmla="*/ 0 h 5"/>
                    <a:gd name="T20" fmla="*/ 1337 w 133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37" h="5">
                      <a:moveTo>
                        <a:pt x="1241" y="5"/>
                      </a:moveTo>
                      <a:lnTo>
                        <a:pt x="7" y="5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337" y="0"/>
                      </a:lnTo>
                      <a:lnTo>
                        <a:pt x="1241" y="5"/>
                      </a:lnTo>
                      <a:close/>
                    </a:path>
                  </a:pathLst>
                </a:custGeom>
                <a:solidFill>
                  <a:srgbClr val="7D7C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8" name="Freeform 471"/>
                <p:cNvSpPr>
                  <a:spLocks/>
                </p:cNvSpPr>
                <p:nvPr/>
              </p:nvSpPr>
              <p:spPr bwMode="auto">
                <a:xfrm>
                  <a:off x="2384" y="600"/>
                  <a:ext cx="694" cy="5"/>
                </a:xfrm>
                <a:custGeom>
                  <a:avLst/>
                  <a:gdLst>
                    <a:gd name="T0" fmla="*/ 1291 w 1387"/>
                    <a:gd name="T1" fmla="*/ 5 h 5"/>
                    <a:gd name="T2" fmla="*/ 7 w 1387"/>
                    <a:gd name="T3" fmla="*/ 5 h 5"/>
                    <a:gd name="T4" fmla="*/ 3 w 1387"/>
                    <a:gd name="T5" fmla="*/ 4 h 5"/>
                    <a:gd name="T6" fmla="*/ 0 w 1387"/>
                    <a:gd name="T7" fmla="*/ 0 h 5"/>
                    <a:gd name="T8" fmla="*/ 1387 w 1387"/>
                    <a:gd name="T9" fmla="*/ 0 h 5"/>
                    <a:gd name="T10" fmla="*/ 1291 w 138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87"/>
                    <a:gd name="T19" fmla="*/ 0 h 5"/>
                    <a:gd name="T20" fmla="*/ 1387 w 138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87" h="5">
                      <a:moveTo>
                        <a:pt x="1291" y="5"/>
                      </a:moveTo>
                      <a:lnTo>
                        <a:pt x="7" y="5"/>
                      </a:lnTo>
                      <a:lnTo>
                        <a:pt x="3" y="4"/>
                      </a:lnTo>
                      <a:lnTo>
                        <a:pt x="0" y="0"/>
                      </a:lnTo>
                      <a:lnTo>
                        <a:pt x="1387" y="0"/>
                      </a:lnTo>
                      <a:lnTo>
                        <a:pt x="1291" y="5"/>
                      </a:lnTo>
                      <a:close/>
                    </a:path>
                  </a:pathLst>
                </a:custGeom>
                <a:solidFill>
                  <a:srgbClr val="7E7D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9" name="Freeform 472"/>
                <p:cNvSpPr>
                  <a:spLocks/>
                </p:cNvSpPr>
                <p:nvPr/>
              </p:nvSpPr>
              <p:spPr bwMode="auto">
                <a:xfrm>
                  <a:off x="2383" y="598"/>
                  <a:ext cx="719" cy="5"/>
                </a:xfrm>
                <a:custGeom>
                  <a:avLst/>
                  <a:gdLst>
                    <a:gd name="T0" fmla="*/ 1342 w 1438"/>
                    <a:gd name="T1" fmla="*/ 5 h 5"/>
                    <a:gd name="T2" fmla="*/ 5 w 1438"/>
                    <a:gd name="T3" fmla="*/ 5 h 5"/>
                    <a:gd name="T4" fmla="*/ 0 w 1438"/>
                    <a:gd name="T5" fmla="*/ 0 h 5"/>
                    <a:gd name="T6" fmla="*/ 1438 w 1438"/>
                    <a:gd name="T7" fmla="*/ 0 h 5"/>
                    <a:gd name="T8" fmla="*/ 1342 w 1438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38"/>
                    <a:gd name="T16" fmla="*/ 0 h 5"/>
                    <a:gd name="T17" fmla="*/ 1438 w 143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38" h="5">
                      <a:moveTo>
                        <a:pt x="1342" y="5"/>
                      </a:move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1438" y="0"/>
                      </a:lnTo>
                      <a:lnTo>
                        <a:pt x="1342" y="5"/>
                      </a:lnTo>
                      <a:close/>
                    </a:path>
                  </a:pathLst>
                </a:custGeom>
                <a:solidFill>
                  <a:srgbClr val="7E7D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0" name="Freeform 473"/>
                <p:cNvSpPr>
                  <a:spLocks noEditPoints="1"/>
                </p:cNvSpPr>
                <p:nvPr/>
              </p:nvSpPr>
              <p:spPr bwMode="auto">
                <a:xfrm>
                  <a:off x="2381" y="595"/>
                  <a:ext cx="889" cy="5"/>
                </a:xfrm>
                <a:custGeom>
                  <a:avLst/>
                  <a:gdLst>
                    <a:gd name="T0" fmla="*/ 1393 w 1778"/>
                    <a:gd name="T1" fmla="*/ 5 h 5"/>
                    <a:gd name="T2" fmla="*/ 6 w 1778"/>
                    <a:gd name="T3" fmla="*/ 5 h 5"/>
                    <a:gd name="T4" fmla="*/ 0 w 1778"/>
                    <a:gd name="T5" fmla="*/ 0 h 5"/>
                    <a:gd name="T6" fmla="*/ 1490 w 1778"/>
                    <a:gd name="T7" fmla="*/ 0 h 5"/>
                    <a:gd name="T8" fmla="*/ 1393 w 1778"/>
                    <a:gd name="T9" fmla="*/ 5 h 5"/>
                    <a:gd name="T10" fmla="*/ 1620 w 1778"/>
                    <a:gd name="T11" fmla="*/ 0 h 5"/>
                    <a:gd name="T12" fmla="*/ 1778 w 1778"/>
                    <a:gd name="T13" fmla="*/ 0 h 5"/>
                    <a:gd name="T14" fmla="*/ 1766 w 1778"/>
                    <a:gd name="T15" fmla="*/ 1 h 5"/>
                    <a:gd name="T16" fmla="*/ 1702 w 1778"/>
                    <a:gd name="T17" fmla="*/ 2 h 5"/>
                    <a:gd name="T18" fmla="*/ 1620 w 1778"/>
                    <a:gd name="T19" fmla="*/ 0 h 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778"/>
                    <a:gd name="T31" fmla="*/ 0 h 5"/>
                    <a:gd name="T32" fmla="*/ 1778 w 1778"/>
                    <a:gd name="T33" fmla="*/ 5 h 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778" h="5">
                      <a:moveTo>
                        <a:pt x="1393" y="5"/>
                      </a:move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1490" y="0"/>
                      </a:lnTo>
                      <a:lnTo>
                        <a:pt x="1393" y="5"/>
                      </a:lnTo>
                      <a:close/>
                      <a:moveTo>
                        <a:pt x="1620" y="0"/>
                      </a:moveTo>
                      <a:lnTo>
                        <a:pt x="1778" y="0"/>
                      </a:lnTo>
                      <a:lnTo>
                        <a:pt x="1766" y="1"/>
                      </a:lnTo>
                      <a:lnTo>
                        <a:pt x="1702" y="2"/>
                      </a:lnTo>
                      <a:lnTo>
                        <a:pt x="1620" y="0"/>
                      </a:lnTo>
                      <a:close/>
                    </a:path>
                  </a:pathLst>
                </a:custGeom>
                <a:solidFill>
                  <a:srgbClr val="7E7D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1" name="Freeform 474"/>
                <p:cNvSpPr>
                  <a:spLocks/>
                </p:cNvSpPr>
                <p:nvPr/>
              </p:nvSpPr>
              <p:spPr bwMode="auto">
                <a:xfrm>
                  <a:off x="2380" y="593"/>
                  <a:ext cx="904" cy="5"/>
                </a:xfrm>
                <a:custGeom>
                  <a:avLst/>
                  <a:gdLst>
                    <a:gd name="T0" fmla="*/ 1444 w 1808"/>
                    <a:gd name="T1" fmla="*/ 5 h 5"/>
                    <a:gd name="T2" fmla="*/ 6 w 1808"/>
                    <a:gd name="T3" fmla="*/ 5 h 5"/>
                    <a:gd name="T4" fmla="*/ 0 w 1808"/>
                    <a:gd name="T5" fmla="*/ 0 h 5"/>
                    <a:gd name="T6" fmla="*/ 1808 w 1808"/>
                    <a:gd name="T7" fmla="*/ 0 h 5"/>
                    <a:gd name="T8" fmla="*/ 1768 w 1808"/>
                    <a:gd name="T9" fmla="*/ 3 h 5"/>
                    <a:gd name="T10" fmla="*/ 1704 w 1808"/>
                    <a:gd name="T11" fmla="*/ 4 h 5"/>
                    <a:gd name="T12" fmla="*/ 1530 w 1808"/>
                    <a:gd name="T13" fmla="*/ 0 h 5"/>
                    <a:gd name="T14" fmla="*/ 1444 w 1808"/>
                    <a:gd name="T15" fmla="*/ 5 h 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808"/>
                    <a:gd name="T25" fmla="*/ 0 h 5"/>
                    <a:gd name="T26" fmla="*/ 1808 w 1808"/>
                    <a:gd name="T27" fmla="*/ 5 h 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808" h="5">
                      <a:moveTo>
                        <a:pt x="1444" y="5"/>
                      </a:move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1808" y="0"/>
                      </a:lnTo>
                      <a:lnTo>
                        <a:pt x="1768" y="3"/>
                      </a:lnTo>
                      <a:lnTo>
                        <a:pt x="1704" y="4"/>
                      </a:lnTo>
                      <a:lnTo>
                        <a:pt x="1530" y="0"/>
                      </a:lnTo>
                      <a:lnTo>
                        <a:pt x="1444" y="5"/>
                      </a:lnTo>
                      <a:close/>
                    </a:path>
                  </a:pathLst>
                </a:custGeom>
                <a:solidFill>
                  <a:srgbClr val="7F7D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2" name="Freeform 475"/>
                <p:cNvSpPr>
                  <a:spLocks/>
                </p:cNvSpPr>
                <p:nvPr/>
              </p:nvSpPr>
              <p:spPr bwMode="auto">
                <a:xfrm>
                  <a:off x="2378" y="590"/>
                  <a:ext cx="918" cy="5"/>
                </a:xfrm>
                <a:custGeom>
                  <a:avLst/>
                  <a:gdLst>
                    <a:gd name="T0" fmla="*/ 1783 w 1836"/>
                    <a:gd name="T1" fmla="*/ 5 h 5"/>
                    <a:gd name="T2" fmla="*/ 1625 w 1836"/>
                    <a:gd name="T3" fmla="*/ 5 h 5"/>
                    <a:gd name="T4" fmla="*/ 1533 w 1836"/>
                    <a:gd name="T5" fmla="*/ 3 h 5"/>
                    <a:gd name="T6" fmla="*/ 1495 w 1836"/>
                    <a:gd name="T7" fmla="*/ 5 h 5"/>
                    <a:gd name="T8" fmla="*/ 5 w 1836"/>
                    <a:gd name="T9" fmla="*/ 5 h 5"/>
                    <a:gd name="T10" fmla="*/ 0 w 1836"/>
                    <a:gd name="T11" fmla="*/ 0 h 5"/>
                    <a:gd name="T12" fmla="*/ 1836 w 1836"/>
                    <a:gd name="T13" fmla="*/ 0 h 5"/>
                    <a:gd name="T14" fmla="*/ 1836 w 1836"/>
                    <a:gd name="T15" fmla="*/ 0 h 5"/>
                    <a:gd name="T16" fmla="*/ 1783 w 1836"/>
                    <a:gd name="T17" fmla="*/ 5 h 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36"/>
                    <a:gd name="T28" fmla="*/ 0 h 5"/>
                    <a:gd name="T29" fmla="*/ 1836 w 1836"/>
                    <a:gd name="T30" fmla="*/ 5 h 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36" h="5">
                      <a:moveTo>
                        <a:pt x="1783" y="5"/>
                      </a:moveTo>
                      <a:lnTo>
                        <a:pt x="1625" y="5"/>
                      </a:lnTo>
                      <a:lnTo>
                        <a:pt x="1533" y="3"/>
                      </a:lnTo>
                      <a:lnTo>
                        <a:pt x="1495" y="5"/>
                      </a:ln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1836" y="0"/>
                      </a:lnTo>
                      <a:lnTo>
                        <a:pt x="1783" y="5"/>
                      </a:lnTo>
                      <a:close/>
                    </a:path>
                  </a:pathLst>
                </a:custGeom>
                <a:solidFill>
                  <a:srgbClr val="807E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3" name="Freeform 476"/>
                <p:cNvSpPr>
                  <a:spLocks/>
                </p:cNvSpPr>
                <p:nvPr/>
              </p:nvSpPr>
              <p:spPr bwMode="auto">
                <a:xfrm>
                  <a:off x="2377" y="587"/>
                  <a:ext cx="923" cy="6"/>
                </a:xfrm>
                <a:custGeom>
                  <a:avLst/>
                  <a:gdLst>
                    <a:gd name="T0" fmla="*/ 1815 w 1847"/>
                    <a:gd name="T1" fmla="*/ 6 h 6"/>
                    <a:gd name="T2" fmla="*/ 7 w 1847"/>
                    <a:gd name="T3" fmla="*/ 6 h 6"/>
                    <a:gd name="T4" fmla="*/ 0 w 1847"/>
                    <a:gd name="T5" fmla="*/ 0 h 6"/>
                    <a:gd name="T6" fmla="*/ 1847 w 1847"/>
                    <a:gd name="T7" fmla="*/ 0 h 6"/>
                    <a:gd name="T8" fmla="*/ 1840 w 1847"/>
                    <a:gd name="T9" fmla="*/ 3 h 6"/>
                    <a:gd name="T10" fmla="*/ 1815 w 1847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47"/>
                    <a:gd name="T19" fmla="*/ 0 h 6"/>
                    <a:gd name="T20" fmla="*/ 1847 w 1847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47" h="6">
                      <a:moveTo>
                        <a:pt x="1815" y="6"/>
                      </a:moveTo>
                      <a:lnTo>
                        <a:pt x="7" y="6"/>
                      </a:lnTo>
                      <a:lnTo>
                        <a:pt x="0" y="0"/>
                      </a:lnTo>
                      <a:lnTo>
                        <a:pt x="1847" y="0"/>
                      </a:lnTo>
                      <a:lnTo>
                        <a:pt x="1840" y="3"/>
                      </a:lnTo>
                      <a:lnTo>
                        <a:pt x="1815" y="6"/>
                      </a:lnTo>
                      <a:close/>
                    </a:path>
                  </a:pathLst>
                </a:custGeom>
                <a:solidFill>
                  <a:srgbClr val="807E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4" name="Freeform 477"/>
                <p:cNvSpPr>
                  <a:spLocks/>
                </p:cNvSpPr>
                <p:nvPr/>
              </p:nvSpPr>
              <p:spPr bwMode="auto">
                <a:xfrm>
                  <a:off x="2376" y="585"/>
                  <a:ext cx="928" cy="5"/>
                </a:xfrm>
                <a:custGeom>
                  <a:avLst/>
                  <a:gdLst>
                    <a:gd name="T0" fmla="*/ 1842 w 1857"/>
                    <a:gd name="T1" fmla="*/ 5 h 5"/>
                    <a:gd name="T2" fmla="*/ 6 w 1857"/>
                    <a:gd name="T3" fmla="*/ 5 h 5"/>
                    <a:gd name="T4" fmla="*/ 2 w 1857"/>
                    <a:gd name="T5" fmla="*/ 1 h 5"/>
                    <a:gd name="T6" fmla="*/ 0 w 1857"/>
                    <a:gd name="T7" fmla="*/ 0 h 5"/>
                    <a:gd name="T8" fmla="*/ 1857 w 1857"/>
                    <a:gd name="T9" fmla="*/ 0 h 5"/>
                    <a:gd name="T10" fmla="*/ 1842 w 185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57"/>
                    <a:gd name="T19" fmla="*/ 0 h 5"/>
                    <a:gd name="T20" fmla="*/ 1857 w 185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57" h="5">
                      <a:moveTo>
                        <a:pt x="1842" y="5"/>
                      </a:moveTo>
                      <a:lnTo>
                        <a:pt x="6" y="5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1857" y="0"/>
                      </a:lnTo>
                      <a:lnTo>
                        <a:pt x="1842" y="5"/>
                      </a:lnTo>
                      <a:close/>
                    </a:path>
                  </a:pathLst>
                </a:custGeom>
                <a:solidFill>
                  <a:srgbClr val="807E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5" name="Freeform 478"/>
                <p:cNvSpPr>
                  <a:spLocks/>
                </p:cNvSpPr>
                <p:nvPr/>
              </p:nvSpPr>
              <p:spPr bwMode="auto">
                <a:xfrm>
                  <a:off x="2376" y="582"/>
                  <a:ext cx="932" cy="5"/>
                </a:xfrm>
                <a:custGeom>
                  <a:avLst/>
                  <a:gdLst>
                    <a:gd name="T0" fmla="*/ 1849 w 1866"/>
                    <a:gd name="T1" fmla="*/ 5 h 5"/>
                    <a:gd name="T2" fmla="*/ 2 w 1866"/>
                    <a:gd name="T3" fmla="*/ 5 h 5"/>
                    <a:gd name="T4" fmla="*/ 2 w 1866"/>
                    <a:gd name="T5" fmla="*/ 4 h 5"/>
                    <a:gd name="T6" fmla="*/ 0 w 1866"/>
                    <a:gd name="T7" fmla="*/ 0 h 5"/>
                    <a:gd name="T8" fmla="*/ 1866 w 1866"/>
                    <a:gd name="T9" fmla="*/ 0 h 5"/>
                    <a:gd name="T10" fmla="*/ 1849 w 1866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66"/>
                    <a:gd name="T19" fmla="*/ 0 h 5"/>
                    <a:gd name="T20" fmla="*/ 1866 w 1866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66" h="5">
                      <a:moveTo>
                        <a:pt x="1849" y="5"/>
                      </a:moveTo>
                      <a:lnTo>
                        <a:pt x="2" y="5"/>
                      </a:ln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1866" y="0"/>
                      </a:lnTo>
                      <a:lnTo>
                        <a:pt x="1849" y="5"/>
                      </a:lnTo>
                      <a:close/>
                    </a:path>
                  </a:pathLst>
                </a:custGeom>
                <a:solidFill>
                  <a:srgbClr val="817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6" name="Freeform 479"/>
                <p:cNvSpPr>
                  <a:spLocks/>
                </p:cNvSpPr>
                <p:nvPr/>
              </p:nvSpPr>
              <p:spPr bwMode="auto">
                <a:xfrm>
                  <a:off x="2375" y="580"/>
                  <a:ext cx="937" cy="5"/>
                </a:xfrm>
                <a:custGeom>
                  <a:avLst/>
                  <a:gdLst>
                    <a:gd name="T0" fmla="*/ 1859 w 1875"/>
                    <a:gd name="T1" fmla="*/ 5 h 5"/>
                    <a:gd name="T2" fmla="*/ 2 w 1875"/>
                    <a:gd name="T3" fmla="*/ 5 h 5"/>
                    <a:gd name="T4" fmla="*/ 0 w 1875"/>
                    <a:gd name="T5" fmla="*/ 0 h 5"/>
                    <a:gd name="T6" fmla="*/ 1875 w 1875"/>
                    <a:gd name="T7" fmla="*/ 0 h 5"/>
                    <a:gd name="T8" fmla="*/ 1859 w 187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75"/>
                    <a:gd name="T16" fmla="*/ 0 h 5"/>
                    <a:gd name="T17" fmla="*/ 1875 w 187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75" h="5">
                      <a:moveTo>
                        <a:pt x="1859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1875" y="0"/>
                      </a:lnTo>
                      <a:lnTo>
                        <a:pt x="1859" y="5"/>
                      </a:lnTo>
                      <a:close/>
                    </a:path>
                  </a:pathLst>
                </a:custGeom>
                <a:solidFill>
                  <a:srgbClr val="817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7" name="Freeform 480"/>
                <p:cNvSpPr>
                  <a:spLocks/>
                </p:cNvSpPr>
                <p:nvPr/>
              </p:nvSpPr>
              <p:spPr bwMode="auto">
                <a:xfrm>
                  <a:off x="2375" y="577"/>
                  <a:ext cx="941" cy="5"/>
                </a:xfrm>
                <a:custGeom>
                  <a:avLst/>
                  <a:gdLst>
                    <a:gd name="T0" fmla="*/ 1868 w 1882"/>
                    <a:gd name="T1" fmla="*/ 5 h 5"/>
                    <a:gd name="T2" fmla="*/ 2 w 1882"/>
                    <a:gd name="T3" fmla="*/ 5 h 5"/>
                    <a:gd name="T4" fmla="*/ 0 w 1882"/>
                    <a:gd name="T5" fmla="*/ 0 h 5"/>
                    <a:gd name="T6" fmla="*/ 1882 w 1882"/>
                    <a:gd name="T7" fmla="*/ 0 h 5"/>
                    <a:gd name="T8" fmla="*/ 1880 w 1882"/>
                    <a:gd name="T9" fmla="*/ 1 h 5"/>
                    <a:gd name="T10" fmla="*/ 1868 w 1882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82"/>
                    <a:gd name="T19" fmla="*/ 0 h 5"/>
                    <a:gd name="T20" fmla="*/ 1882 w 1882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82" h="5">
                      <a:moveTo>
                        <a:pt x="1868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1882" y="0"/>
                      </a:lnTo>
                      <a:lnTo>
                        <a:pt x="1880" y="1"/>
                      </a:lnTo>
                      <a:lnTo>
                        <a:pt x="1868" y="5"/>
                      </a:lnTo>
                      <a:close/>
                    </a:path>
                  </a:pathLst>
                </a:custGeom>
                <a:solidFill>
                  <a:srgbClr val="817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8" name="Freeform 481"/>
                <p:cNvSpPr>
                  <a:spLocks/>
                </p:cNvSpPr>
                <p:nvPr/>
              </p:nvSpPr>
              <p:spPr bwMode="auto">
                <a:xfrm>
                  <a:off x="2374" y="575"/>
                  <a:ext cx="943" cy="5"/>
                </a:xfrm>
                <a:custGeom>
                  <a:avLst/>
                  <a:gdLst>
                    <a:gd name="T0" fmla="*/ 1876 w 1887"/>
                    <a:gd name="T1" fmla="*/ 5 h 5"/>
                    <a:gd name="T2" fmla="*/ 1 w 1887"/>
                    <a:gd name="T3" fmla="*/ 5 h 5"/>
                    <a:gd name="T4" fmla="*/ 0 w 1887"/>
                    <a:gd name="T5" fmla="*/ 0 h 5"/>
                    <a:gd name="T6" fmla="*/ 1887 w 1887"/>
                    <a:gd name="T7" fmla="*/ 0 h 5"/>
                    <a:gd name="T8" fmla="*/ 1881 w 1887"/>
                    <a:gd name="T9" fmla="*/ 3 h 5"/>
                    <a:gd name="T10" fmla="*/ 1876 w 188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87"/>
                    <a:gd name="T19" fmla="*/ 0 h 5"/>
                    <a:gd name="T20" fmla="*/ 1887 w 188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87" h="5">
                      <a:moveTo>
                        <a:pt x="1876" y="5"/>
                      </a:moveTo>
                      <a:lnTo>
                        <a:pt x="1" y="5"/>
                      </a:lnTo>
                      <a:lnTo>
                        <a:pt x="0" y="0"/>
                      </a:lnTo>
                      <a:lnTo>
                        <a:pt x="1887" y="0"/>
                      </a:lnTo>
                      <a:lnTo>
                        <a:pt x="1881" y="3"/>
                      </a:lnTo>
                      <a:lnTo>
                        <a:pt x="1876" y="5"/>
                      </a:lnTo>
                      <a:close/>
                    </a:path>
                  </a:pathLst>
                </a:custGeom>
                <a:solidFill>
                  <a:srgbClr val="817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9" name="Freeform 482"/>
                <p:cNvSpPr>
                  <a:spLocks/>
                </p:cNvSpPr>
                <p:nvPr/>
              </p:nvSpPr>
              <p:spPr bwMode="auto">
                <a:xfrm>
                  <a:off x="2373" y="571"/>
                  <a:ext cx="947" cy="6"/>
                </a:xfrm>
                <a:custGeom>
                  <a:avLst/>
                  <a:gdLst>
                    <a:gd name="T0" fmla="*/ 1885 w 1894"/>
                    <a:gd name="T1" fmla="*/ 6 h 6"/>
                    <a:gd name="T2" fmla="*/ 3 w 1894"/>
                    <a:gd name="T3" fmla="*/ 6 h 6"/>
                    <a:gd name="T4" fmla="*/ 2 w 1894"/>
                    <a:gd name="T5" fmla="*/ 3 h 6"/>
                    <a:gd name="T6" fmla="*/ 0 w 1894"/>
                    <a:gd name="T7" fmla="*/ 0 h 6"/>
                    <a:gd name="T8" fmla="*/ 1894 w 1894"/>
                    <a:gd name="T9" fmla="*/ 0 h 6"/>
                    <a:gd name="T10" fmla="*/ 1885 w 1894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94"/>
                    <a:gd name="T19" fmla="*/ 0 h 6"/>
                    <a:gd name="T20" fmla="*/ 1894 w 1894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94" h="6">
                      <a:moveTo>
                        <a:pt x="1885" y="6"/>
                      </a:moveTo>
                      <a:lnTo>
                        <a:pt x="3" y="6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894" y="0"/>
                      </a:lnTo>
                      <a:lnTo>
                        <a:pt x="1885" y="6"/>
                      </a:lnTo>
                      <a:close/>
                    </a:path>
                  </a:pathLst>
                </a:custGeom>
                <a:solidFill>
                  <a:srgbClr val="817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0" name="Freeform 483"/>
                <p:cNvSpPr>
                  <a:spLocks/>
                </p:cNvSpPr>
                <p:nvPr/>
              </p:nvSpPr>
              <p:spPr bwMode="auto">
                <a:xfrm>
                  <a:off x="2373" y="568"/>
                  <a:ext cx="950" cy="7"/>
                </a:xfrm>
                <a:custGeom>
                  <a:avLst/>
                  <a:gdLst>
                    <a:gd name="T0" fmla="*/ 1889 w 1900"/>
                    <a:gd name="T1" fmla="*/ 7 h 7"/>
                    <a:gd name="T2" fmla="*/ 2 w 1900"/>
                    <a:gd name="T3" fmla="*/ 7 h 7"/>
                    <a:gd name="T4" fmla="*/ 2 w 1900"/>
                    <a:gd name="T5" fmla="*/ 6 h 7"/>
                    <a:gd name="T6" fmla="*/ 0 w 1900"/>
                    <a:gd name="T7" fmla="*/ 0 h 7"/>
                    <a:gd name="T8" fmla="*/ 1900 w 1900"/>
                    <a:gd name="T9" fmla="*/ 0 h 7"/>
                    <a:gd name="T10" fmla="*/ 1889 w 1900"/>
                    <a:gd name="T11" fmla="*/ 7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00"/>
                    <a:gd name="T19" fmla="*/ 0 h 7"/>
                    <a:gd name="T20" fmla="*/ 1900 w 1900"/>
                    <a:gd name="T21" fmla="*/ 7 h 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00" h="7">
                      <a:moveTo>
                        <a:pt x="1889" y="7"/>
                      </a:moveTo>
                      <a:lnTo>
                        <a:pt x="2" y="7"/>
                      </a:ln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1900" y="0"/>
                      </a:lnTo>
                      <a:lnTo>
                        <a:pt x="1889" y="7"/>
                      </a:lnTo>
                      <a:close/>
                    </a:path>
                  </a:pathLst>
                </a:custGeom>
                <a:solidFill>
                  <a:srgbClr val="8280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1" name="Freeform 484"/>
                <p:cNvSpPr>
                  <a:spLocks/>
                </p:cNvSpPr>
                <p:nvPr/>
              </p:nvSpPr>
              <p:spPr bwMode="auto">
                <a:xfrm>
                  <a:off x="2372" y="566"/>
                  <a:ext cx="954" cy="5"/>
                </a:xfrm>
                <a:custGeom>
                  <a:avLst/>
                  <a:gdLst>
                    <a:gd name="T0" fmla="*/ 1896 w 1907"/>
                    <a:gd name="T1" fmla="*/ 5 h 5"/>
                    <a:gd name="T2" fmla="*/ 2 w 1907"/>
                    <a:gd name="T3" fmla="*/ 5 h 5"/>
                    <a:gd name="T4" fmla="*/ 0 w 1907"/>
                    <a:gd name="T5" fmla="*/ 0 h 5"/>
                    <a:gd name="T6" fmla="*/ 1907 w 1907"/>
                    <a:gd name="T7" fmla="*/ 0 h 5"/>
                    <a:gd name="T8" fmla="*/ 1896 w 1907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07"/>
                    <a:gd name="T16" fmla="*/ 0 h 5"/>
                    <a:gd name="T17" fmla="*/ 1907 w 190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07" h="5">
                      <a:moveTo>
                        <a:pt x="1896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1907" y="0"/>
                      </a:lnTo>
                      <a:lnTo>
                        <a:pt x="1896" y="5"/>
                      </a:lnTo>
                      <a:close/>
                    </a:path>
                  </a:pathLst>
                </a:custGeom>
                <a:solidFill>
                  <a:srgbClr val="8280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2" name="Freeform 485"/>
                <p:cNvSpPr>
                  <a:spLocks/>
                </p:cNvSpPr>
                <p:nvPr/>
              </p:nvSpPr>
              <p:spPr bwMode="auto">
                <a:xfrm>
                  <a:off x="2372" y="563"/>
                  <a:ext cx="955" cy="5"/>
                </a:xfrm>
                <a:custGeom>
                  <a:avLst/>
                  <a:gdLst>
                    <a:gd name="T0" fmla="*/ 1902 w 1911"/>
                    <a:gd name="T1" fmla="*/ 5 h 5"/>
                    <a:gd name="T2" fmla="*/ 2 w 1911"/>
                    <a:gd name="T3" fmla="*/ 5 h 5"/>
                    <a:gd name="T4" fmla="*/ 0 w 1911"/>
                    <a:gd name="T5" fmla="*/ 0 h 5"/>
                    <a:gd name="T6" fmla="*/ 1911 w 1911"/>
                    <a:gd name="T7" fmla="*/ 0 h 5"/>
                    <a:gd name="T8" fmla="*/ 1902 w 1911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11"/>
                    <a:gd name="T16" fmla="*/ 0 h 5"/>
                    <a:gd name="T17" fmla="*/ 1911 w 1911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11" h="5">
                      <a:moveTo>
                        <a:pt x="1902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1911" y="0"/>
                      </a:lnTo>
                      <a:lnTo>
                        <a:pt x="1902" y="5"/>
                      </a:lnTo>
                      <a:close/>
                    </a:path>
                  </a:pathLst>
                </a:custGeom>
                <a:solidFill>
                  <a:srgbClr val="8280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3" name="Freeform 486"/>
                <p:cNvSpPr>
                  <a:spLocks/>
                </p:cNvSpPr>
                <p:nvPr/>
              </p:nvSpPr>
              <p:spPr bwMode="auto">
                <a:xfrm>
                  <a:off x="2371" y="561"/>
                  <a:ext cx="959" cy="5"/>
                </a:xfrm>
                <a:custGeom>
                  <a:avLst/>
                  <a:gdLst>
                    <a:gd name="T0" fmla="*/ 1909 w 1918"/>
                    <a:gd name="T1" fmla="*/ 5 h 5"/>
                    <a:gd name="T2" fmla="*/ 2 w 1918"/>
                    <a:gd name="T3" fmla="*/ 5 h 5"/>
                    <a:gd name="T4" fmla="*/ 0 w 1918"/>
                    <a:gd name="T5" fmla="*/ 0 h 5"/>
                    <a:gd name="T6" fmla="*/ 0 w 1918"/>
                    <a:gd name="T7" fmla="*/ 0 h 5"/>
                    <a:gd name="T8" fmla="*/ 1918 w 1918"/>
                    <a:gd name="T9" fmla="*/ 0 h 5"/>
                    <a:gd name="T10" fmla="*/ 1909 w 1918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18"/>
                    <a:gd name="T19" fmla="*/ 0 h 5"/>
                    <a:gd name="T20" fmla="*/ 1918 w 1918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18" h="5">
                      <a:moveTo>
                        <a:pt x="1909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1918" y="0"/>
                      </a:lnTo>
                      <a:lnTo>
                        <a:pt x="1909" y="5"/>
                      </a:lnTo>
                      <a:close/>
                    </a:path>
                  </a:pathLst>
                </a:custGeom>
                <a:solidFill>
                  <a:srgbClr val="8381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4" name="Freeform 487"/>
                <p:cNvSpPr>
                  <a:spLocks/>
                </p:cNvSpPr>
                <p:nvPr/>
              </p:nvSpPr>
              <p:spPr bwMode="auto">
                <a:xfrm>
                  <a:off x="2371" y="558"/>
                  <a:ext cx="962" cy="5"/>
                </a:xfrm>
                <a:custGeom>
                  <a:avLst/>
                  <a:gdLst>
                    <a:gd name="T0" fmla="*/ 1913 w 1924"/>
                    <a:gd name="T1" fmla="*/ 5 h 5"/>
                    <a:gd name="T2" fmla="*/ 2 w 1924"/>
                    <a:gd name="T3" fmla="*/ 5 h 5"/>
                    <a:gd name="T4" fmla="*/ 0 w 1924"/>
                    <a:gd name="T5" fmla="*/ 3 h 5"/>
                    <a:gd name="T6" fmla="*/ 0 w 1924"/>
                    <a:gd name="T7" fmla="*/ 0 h 5"/>
                    <a:gd name="T8" fmla="*/ 1924 w 1924"/>
                    <a:gd name="T9" fmla="*/ 0 h 5"/>
                    <a:gd name="T10" fmla="*/ 1924 w 1924"/>
                    <a:gd name="T11" fmla="*/ 0 h 5"/>
                    <a:gd name="T12" fmla="*/ 1913 w 1924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24"/>
                    <a:gd name="T22" fmla="*/ 0 h 5"/>
                    <a:gd name="T23" fmla="*/ 1924 w 1924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24" h="5">
                      <a:moveTo>
                        <a:pt x="1913" y="5"/>
                      </a:moveTo>
                      <a:lnTo>
                        <a:pt x="2" y="5"/>
                      </a:ln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924" y="0"/>
                      </a:lnTo>
                      <a:lnTo>
                        <a:pt x="1913" y="5"/>
                      </a:lnTo>
                      <a:close/>
                    </a:path>
                  </a:pathLst>
                </a:custGeom>
                <a:solidFill>
                  <a:srgbClr val="8381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5" name="Freeform 488"/>
                <p:cNvSpPr>
                  <a:spLocks/>
                </p:cNvSpPr>
                <p:nvPr/>
              </p:nvSpPr>
              <p:spPr bwMode="auto">
                <a:xfrm>
                  <a:off x="2371" y="556"/>
                  <a:ext cx="963" cy="5"/>
                </a:xfrm>
                <a:custGeom>
                  <a:avLst/>
                  <a:gdLst>
                    <a:gd name="T0" fmla="*/ 1918 w 1925"/>
                    <a:gd name="T1" fmla="*/ 5 h 5"/>
                    <a:gd name="T2" fmla="*/ 0 w 1925"/>
                    <a:gd name="T3" fmla="*/ 5 h 5"/>
                    <a:gd name="T4" fmla="*/ 0 w 1925"/>
                    <a:gd name="T5" fmla="*/ 0 h 5"/>
                    <a:gd name="T6" fmla="*/ 1925 w 1925"/>
                    <a:gd name="T7" fmla="*/ 0 h 5"/>
                    <a:gd name="T8" fmla="*/ 1924 w 1925"/>
                    <a:gd name="T9" fmla="*/ 2 h 5"/>
                    <a:gd name="T10" fmla="*/ 1918 w 192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25"/>
                    <a:gd name="T19" fmla="*/ 0 h 5"/>
                    <a:gd name="T20" fmla="*/ 1925 w 192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25" h="5">
                      <a:moveTo>
                        <a:pt x="1918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1925" y="0"/>
                      </a:lnTo>
                      <a:lnTo>
                        <a:pt x="1924" y="2"/>
                      </a:lnTo>
                      <a:lnTo>
                        <a:pt x="1918" y="5"/>
                      </a:lnTo>
                      <a:close/>
                    </a:path>
                  </a:pathLst>
                </a:custGeom>
                <a:solidFill>
                  <a:srgbClr val="8481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6" name="Freeform 489"/>
                <p:cNvSpPr>
                  <a:spLocks/>
                </p:cNvSpPr>
                <p:nvPr/>
              </p:nvSpPr>
              <p:spPr bwMode="auto">
                <a:xfrm>
                  <a:off x="2371" y="553"/>
                  <a:ext cx="965" cy="5"/>
                </a:xfrm>
                <a:custGeom>
                  <a:avLst/>
                  <a:gdLst>
                    <a:gd name="T0" fmla="*/ 1924 w 1929"/>
                    <a:gd name="T1" fmla="*/ 5 h 5"/>
                    <a:gd name="T2" fmla="*/ 0 w 1929"/>
                    <a:gd name="T3" fmla="*/ 5 h 5"/>
                    <a:gd name="T4" fmla="*/ 0 w 1929"/>
                    <a:gd name="T5" fmla="*/ 0 h 5"/>
                    <a:gd name="T6" fmla="*/ 1929 w 1929"/>
                    <a:gd name="T7" fmla="*/ 0 h 5"/>
                    <a:gd name="T8" fmla="*/ 1924 w 1929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9"/>
                    <a:gd name="T16" fmla="*/ 0 h 5"/>
                    <a:gd name="T17" fmla="*/ 1929 w 192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9" h="5">
                      <a:moveTo>
                        <a:pt x="1924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1929" y="0"/>
                      </a:lnTo>
                      <a:lnTo>
                        <a:pt x="1924" y="5"/>
                      </a:lnTo>
                      <a:close/>
                    </a:path>
                  </a:pathLst>
                </a:custGeom>
                <a:solidFill>
                  <a:srgbClr val="8481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7" name="Freeform 490"/>
                <p:cNvSpPr>
                  <a:spLocks/>
                </p:cNvSpPr>
                <p:nvPr/>
              </p:nvSpPr>
              <p:spPr bwMode="auto">
                <a:xfrm>
                  <a:off x="2371" y="551"/>
                  <a:ext cx="966" cy="5"/>
                </a:xfrm>
                <a:custGeom>
                  <a:avLst/>
                  <a:gdLst>
                    <a:gd name="T0" fmla="*/ 1925 w 1933"/>
                    <a:gd name="T1" fmla="*/ 5 h 5"/>
                    <a:gd name="T2" fmla="*/ 0 w 1933"/>
                    <a:gd name="T3" fmla="*/ 5 h 5"/>
                    <a:gd name="T4" fmla="*/ 2 w 1933"/>
                    <a:gd name="T5" fmla="*/ 0 h 5"/>
                    <a:gd name="T6" fmla="*/ 1933 w 1933"/>
                    <a:gd name="T7" fmla="*/ 0 h 5"/>
                    <a:gd name="T8" fmla="*/ 1925 w 1933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33"/>
                    <a:gd name="T16" fmla="*/ 0 h 5"/>
                    <a:gd name="T17" fmla="*/ 1933 w 1933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33" h="5">
                      <a:moveTo>
                        <a:pt x="1925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1933" y="0"/>
                      </a:lnTo>
                      <a:lnTo>
                        <a:pt x="1925" y="5"/>
                      </a:lnTo>
                      <a:close/>
                    </a:path>
                  </a:pathLst>
                </a:custGeom>
                <a:solidFill>
                  <a:srgbClr val="8481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8" name="Freeform 491"/>
                <p:cNvSpPr>
                  <a:spLocks/>
                </p:cNvSpPr>
                <p:nvPr/>
              </p:nvSpPr>
              <p:spPr bwMode="auto">
                <a:xfrm>
                  <a:off x="2371" y="548"/>
                  <a:ext cx="967" cy="5"/>
                </a:xfrm>
                <a:custGeom>
                  <a:avLst/>
                  <a:gdLst>
                    <a:gd name="T0" fmla="*/ 1929 w 1935"/>
                    <a:gd name="T1" fmla="*/ 5 h 5"/>
                    <a:gd name="T2" fmla="*/ 0 w 1935"/>
                    <a:gd name="T3" fmla="*/ 5 h 5"/>
                    <a:gd name="T4" fmla="*/ 2 w 1935"/>
                    <a:gd name="T5" fmla="*/ 0 h 5"/>
                    <a:gd name="T6" fmla="*/ 1935 w 1935"/>
                    <a:gd name="T7" fmla="*/ 0 h 5"/>
                    <a:gd name="T8" fmla="*/ 1929 w 193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35"/>
                    <a:gd name="T16" fmla="*/ 0 h 5"/>
                    <a:gd name="T17" fmla="*/ 1935 w 193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35" h="5">
                      <a:moveTo>
                        <a:pt x="1929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1935" y="0"/>
                      </a:lnTo>
                      <a:lnTo>
                        <a:pt x="1929" y="5"/>
                      </a:lnTo>
                      <a:close/>
                    </a:path>
                  </a:pathLst>
                </a:custGeom>
                <a:solidFill>
                  <a:srgbClr val="8482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9" name="Freeform 492"/>
                <p:cNvSpPr>
                  <a:spLocks/>
                </p:cNvSpPr>
                <p:nvPr/>
              </p:nvSpPr>
              <p:spPr bwMode="auto">
                <a:xfrm>
                  <a:off x="2372" y="545"/>
                  <a:ext cx="968" cy="6"/>
                </a:xfrm>
                <a:custGeom>
                  <a:avLst/>
                  <a:gdLst>
                    <a:gd name="T0" fmla="*/ 1931 w 1936"/>
                    <a:gd name="T1" fmla="*/ 6 h 6"/>
                    <a:gd name="T2" fmla="*/ 0 w 1936"/>
                    <a:gd name="T3" fmla="*/ 6 h 6"/>
                    <a:gd name="T4" fmla="*/ 0 w 1936"/>
                    <a:gd name="T5" fmla="*/ 0 h 6"/>
                    <a:gd name="T6" fmla="*/ 1936 w 1936"/>
                    <a:gd name="T7" fmla="*/ 0 h 6"/>
                    <a:gd name="T8" fmla="*/ 1931 w 1936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36"/>
                    <a:gd name="T16" fmla="*/ 0 h 6"/>
                    <a:gd name="T17" fmla="*/ 1936 w 1936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36" h="6">
                      <a:moveTo>
                        <a:pt x="1931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1936" y="0"/>
                      </a:lnTo>
                      <a:lnTo>
                        <a:pt x="1931" y="6"/>
                      </a:lnTo>
                      <a:close/>
                    </a:path>
                  </a:pathLst>
                </a:custGeom>
                <a:solidFill>
                  <a:srgbClr val="8482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0" name="Freeform 493"/>
                <p:cNvSpPr>
                  <a:spLocks/>
                </p:cNvSpPr>
                <p:nvPr/>
              </p:nvSpPr>
              <p:spPr bwMode="auto">
                <a:xfrm>
                  <a:off x="2372" y="543"/>
                  <a:ext cx="970" cy="5"/>
                </a:xfrm>
                <a:custGeom>
                  <a:avLst/>
                  <a:gdLst>
                    <a:gd name="T0" fmla="*/ 1933 w 1940"/>
                    <a:gd name="T1" fmla="*/ 5 h 5"/>
                    <a:gd name="T2" fmla="*/ 0 w 1940"/>
                    <a:gd name="T3" fmla="*/ 5 h 5"/>
                    <a:gd name="T4" fmla="*/ 0 w 1940"/>
                    <a:gd name="T5" fmla="*/ 0 h 5"/>
                    <a:gd name="T6" fmla="*/ 1940 w 1940"/>
                    <a:gd name="T7" fmla="*/ 0 h 5"/>
                    <a:gd name="T8" fmla="*/ 1933 w 1940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0"/>
                    <a:gd name="T16" fmla="*/ 0 h 5"/>
                    <a:gd name="T17" fmla="*/ 1940 w 1940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0" h="5">
                      <a:moveTo>
                        <a:pt x="1933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1940" y="0"/>
                      </a:lnTo>
                      <a:lnTo>
                        <a:pt x="1933" y="5"/>
                      </a:lnTo>
                      <a:close/>
                    </a:path>
                  </a:pathLst>
                </a:custGeom>
                <a:solidFill>
                  <a:srgbClr val="858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1" name="Freeform 494"/>
                <p:cNvSpPr>
                  <a:spLocks/>
                </p:cNvSpPr>
                <p:nvPr/>
              </p:nvSpPr>
              <p:spPr bwMode="auto">
                <a:xfrm>
                  <a:off x="2372" y="540"/>
                  <a:ext cx="971" cy="5"/>
                </a:xfrm>
                <a:custGeom>
                  <a:avLst/>
                  <a:gdLst>
                    <a:gd name="T0" fmla="*/ 1936 w 1942"/>
                    <a:gd name="T1" fmla="*/ 5 h 5"/>
                    <a:gd name="T2" fmla="*/ 0 w 1942"/>
                    <a:gd name="T3" fmla="*/ 5 h 5"/>
                    <a:gd name="T4" fmla="*/ 0 w 1942"/>
                    <a:gd name="T5" fmla="*/ 2 h 5"/>
                    <a:gd name="T6" fmla="*/ 0 w 1942"/>
                    <a:gd name="T7" fmla="*/ 0 h 5"/>
                    <a:gd name="T8" fmla="*/ 1942 w 1942"/>
                    <a:gd name="T9" fmla="*/ 0 h 5"/>
                    <a:gd name="T10" fmla="*/ 1936 w 1942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42"/>
                    <a:gd name="T19" fmla="*/ 0 h 5"/>
                    <a:gd name="T20" fmla="*/ 1942 w 1942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42" h="5">
                      <a:moveTo>
                        <a:pt x="1936" y="5"/>
                      </a:move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942" y="0"/>
                      </a:lnTo>
                      <a:lnTo>
                        <a:pt x="1936" y="5"/>
                      </a:lnTo>
                      <a:close/>
                    </a:path>
                  </a:pathLst>
                </a:custGeom>
                <a:solidFill>
                  <a:srgbClr val="858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2" name="Freeform 495"/>
                <p:cNvSpPr>
                  <a:spLocks/>
                </p:cNvSpPr>
                <p:nvPr/>
              </p:nvSpPr>
              <p:spPr bwMode="auto">
                <a:xfrm>
                  <a:off x="2372" y="538"/>
                  <a:ext cx="973" cy="5"/>
                </a:xfrm>
                <a:custGeom>
                  <a:avLst/>
                  <a:gdLst>
                    <a:gd name="T0" fmla="*/ 1940 w 1945"/>
                    <a:gd name="T1" fmla="*/ 5 h 5"/>
                    <a:gd name="T2" fmla="*/ 0 w 1945"/>
                    <a:gd name="T3" fmla="*/ 5 h 5"/>
                    <a:gd name="T4" fmla="*/ 0 w 1945"/>
                    <a:gd name="T5" fmla="*/ 4 h 5"/>
                    <a:gd name="T6" fmla="*/ 2 w 1945"/>
                    <a:gd name="T7" fmla="*/ 0 h 5"/>
                    <a:gd name="T8" fmla="*/ 1945 w 1945"/>
                    <a:gd name="T9" fmla="*/ 0 h 5"/>
                    <a:gd name="T10" fmla="*/ 1940 w 194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45"/>
                    <a:gd name="T19" fmla="*/ 0 h 5"/>
                    <a:gd name="T20" fmla="*/ 1945 w 194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45" h="5">
                      <a:moveTo>
                        <a:pt x="1940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1945" y="0"/>
                      </a:lnTo>
                      <a:lnTo>
                        <a:pt x="1940" y="5"/>
                      </a:lnTo>
                      <a:close/>
                    </a:path>
                  </a:pathLst>
                </a:custGeom>
                <a:solidFill>
                  <a:srgbClr val="858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3" name="Freeform 496"/>
                <p:cNvSpPr>
                  <a:spLocks/>
                </p:cNvSpPr>
                <p:nvPr/>
              </p:nvSpPr>
              <p:spPr bwMode="auto">
                <a:xfrm>
                  <a:off x="2372" y="535"/>
                  <a:ext cx="974" cy="5"/>
                </a:xfrm>
                <a:custGeom>
                  <a:avLst/>
                  <a:gdLst>
                    <a:gd name="T0" fmla="*/ 1942 w 1949"/>
                    <a:gd name="T1" fmla="*/ 5 h 5"/>
                    <a:gd name="T2" fmla="*/ 0 w 1949"/>
                    <a:gd name="T3" fmla="*/ 5 h 5"/>
                    <a:gd name="T4" fmla="*/ 2 w 1949"/>
                    <a:gd name="T5" fmla="*/ 0 h 5"/>
                    <a:gd name="T6" fmla="*/ 1949 w 1949"/>
                    <a:gd name="T7" fmla="*/ 0 h 5"/>
                    <a:gd name="T8" fmla="*/ 1942 w 1949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9"/>
                    <a:gd name="T16" fmla="*/ 0 h 5"/>
                    <a:gd name="T17" fmla="*/ 1949 w 194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9" h="5">
                      <a:moveTo>
                        <a:pt x="1942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1949" y="0"/>
                      </a:lnTo>
                      <a:lnTo>
                        <a:pt x="1942" y="5"/>
                      </a:lnTo>
                      <a:close/>
                    </a:path>
                  </a:pathLst>
                </a:custGeom>
                <a:solidFill>
                  <a:srgbClr val="868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4" name="Freeform 497"/>
                <p:cNvSpPr>
                  <a:spLocks/>
                </p:cNvSpPr>
                <p:nvPr/>
              </p:nvSpPr>
              <p:spPr bwMode="auto">
                <a:xfrm>
                  <a:off x="2373" y="533"/>
                  <a:ext cx="974" cy="5"/>
                </a:xfrm>
                <a:custGeom>
                  <a:avLst/>
                  <a:gdLst>
                    <a:gd name="T0" fmla="*/ 1943 w 1949"/>
                    <a:gd name="T1" fmla="*/ 5 h 5"/>
                    <a:gd name="T2" fmla="*/ 0 w 1949"/>
                    <a:gd name="T3" fmla="*/ 5 h 5"/>
                    <a:gd name="T4" fmla="*/ 2 w 1949"/>
                    <a:gd name="T5" fmla="*/ 0 h 5"/>
                    <a:gd name="T6" fmla="*/ 1949 w 1949"/>
                    <a:gd name="T7" fmla="*/ 0 h 5"/>
                    <a:gd name="T8" fmla="*/ 1943 w 1949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9"/>
                    <a:gd name="T16" fmla="*/ 0 h 5"/>
                    <a:gd name="T17" fmla="*/ 1949 w 194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9" h="5">
                      <a:moveTo>
                        <a:pt x="1943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1949" y="0"/>
                      </a:lnTo>
                      <a:lnTo>
                        <a:pt x="1943" y="5"/>
                      </a:lnTo>
                      <a:close/>
                    </a:path>
                  </a:pathLst>
                </a:custGeom>
                <a:solidFill>
                  <a:srgbClr val="868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5" name="Freeform 498"/>
                <p:cNvSpPr>
                  <a:spLocks/>
                </p:cNvSpPr>
                <p:nvPr/>
              </p:nvSpPr>
              <p:spPr bwMode="auto">
                <a:xfrm>
                  <a:off x="2373" y="530"/>
                  <a:ext cx="976" cy="5"/>
                </a:xfrm>
                <a:custGeom>
                  <a:avLst/>
                  <a:gdLst>
                    <a:gd name="T0" fmla="*/ 1947 w 1952"/>
                    <a:gd name="T1" fmla="*/ 5 h 5"/>
                    <a:gd name="T2" fmla="*/ 0 w 1952"/>
                    <a:gd name="T3" fmla="*/ 5 h 5"/>
                    <a:gd name="T4" fmla="*/ 2 w 1952"/>
                    <a:gd name="T5" fmla="*/ 1 h 5"/>
                    <a:gd name="T6" fmla="*/ 2 w 1952"/>
                    <a:gd name="T7" fmla="*/ 0 h 5"/>
                    <a:gd name="T8" fmla="*/ 1952 w 1952"/>
                    <a:gd name="T9" fmla="*/ 0 h 5"/>
                    <a:gd name="T10" fmla="*/ 1947 w 1952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2"/>
                    <a:gd name="T19" fmla="*/ 0 h 5"/>
                    <a:gd name="T20" fmla="*/ 1952 w 1952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2" h="5">
                      <a:moveTo>
                        <a:pt x="1947" y="5"/>
                      </a:moveTo>
                      <a:lnTo>
                        <a:pt x="0" y="5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952" y="0"/>
                      </a:lnTo>
                      <a:lnTo>
                        <a:pt x="1947" y="5"/>
                      </a:lnTo>
                      <a:close/>
                    </a:path>
                  </a:pathLst>
                </a:custGeom>
                <a:solidFill>
                  <a:srgbClr val="878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6" name="Freeform 499"/>
                <p:cNvSpPr>
                  <a:spLocks/>
                </p:cNvSpPr>
                <p:nvPr/>
              </p:nvSpPr>
              <p:spPr bwMode="auto">
                <a:xfrm>
                  <a:off x="2374" y="527"/>
                  <a:ext cx="976" cy="6"/>
                </a:xfrm>
                <a:custGeom>
                  <a:avLst/>
                  <a:gdLst>
                    <a:gd name="T0" fmla="*/ 1947 w 1952"/>
                    <a:gd name="T1" fmla="*/ 6 h 6"/>
                    <a:gd name="T2" fmla="*/ 0 w 1952"/>
                    <a:gd name="T3" fmla="*/ 6 h 6"/>
                    <a:gd name="T4" fmla="*/ 0 w 1952"/>
                    <a:gd name="T5" fmla="*/ 4 h 6"/>
                    <a:gd name="T6" fmla="*/ 1 w 1952"/>
                    <a:gd name="T7" fmla="*/ 0 h 6"/>
                    <a:gd name="T8" fmla="*/ 1952 w 1952"/>
                    <a:gd name="T9" fmla="*/ 0 h 6"/>
                    <a:gd name="T10" fmla="*/ 1947 w 1952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2"/>
                    <a:gd name="T19" fmla="*/ 0 h 6"/>
                    <a:gd name="T20" fmla="*/ 1952 w 1952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2" h="6">
                      <a:moveTo>
                        <a:pt x="1947" y="6"/>
                      </a:moveTo>
                      <a:lnTo>
                        <a:pt x="0" y="6"/>
                      </a:ln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1952" y="0"/>
                      </a:lnTo>
                      <a:lnTo>
                        <a:pt x="1947" y="6"/>
                      </a:lnTo>
                      <a:close/>
                    </a:path>
                  </a:pathLst>
                </a:custGeom>
                <a:solidFill>
                  <a:srgbClr val="878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7" name="Freeform 500"/>
                <p:cNvSpPr>
                  <a:spLocks/>
                </p:cNvSpPr>
                <p:nvPr/>
              </p:nvSpPr>
              <p:spPr bwMode="auto">
                <a:xfrm>
                  <a:off x="2374" y="525"/>
                  <a:ext cx="978" cy="5"/>
                </a:xfrm>
                <a:custGeom>
                  <a:avLst/>
                  <a:gdLst>
                    <a:gd name="T0" fmla="*/ 1950 w 1956"/>
                    <a:gd name="T1" fmla="*/ 5 h 5"/>
                    <a:gd name="T2" fmla="*/ 0 w 1956"/>
                    <a:gd name="T3" fmla="*/ 5 h 5"/>
                    <a:gd name="T4" fmla="*/ 1 w 1956"/>
                    <a:gd name="T5" fmla="*/ 0 h 5"/>
                    <a:gd name="T6" fmla="*/ 1 w 1956"/>
                    <a:gd name="T7" fmla="*/ 0 h 5"/>
                    <a:gd name="T8" fmla="*/ 1956 w 1956"/>
                    <a:gd name="T9" fmla="*/ 0 h 5"/>
                    <a:gd name="T10" fmla="*/ 1950 w 1956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6"/>
                    <a:gd name="T19" fmla="*/ 0 h 5"/>
                    <a:gd name="T20" fmla="*/ 1956 w 1956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6" h="5">
                      <a:moveTo>
                        <a:pt x="1950" y="5"/>
                      </a:moveTo>
                      <a:lnTo>
                        <a:pt x="0" y="5"/>
                      </a:lnTo>
                      <a:lnTo>
                        <a:pt x="1" y="0"/>
                      </a:lnTo>
                      <a:lnTo>
                        <a:pt x="1956" y="0"/>
                      </a:lnTo>
                      <a:lnTo>
                        <a:pt x="1950" y="5"/>
                      </a:lnTo>
                      <a:close/>
                    </a:path>
                  </a:pathLst>
                </a:custGeom>
                <a:solidFill>
                  <a:srgbClr val="878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8" name="Freeform 501"/>
                <p:cNvSpPr>
                  <a:spLocks/>
                </p:cNvSpPr>
                <p:nvPr/>
              </p:nvSpPr>
              <p:spPr bwMode="auto">
                <a:xfrm>
                  <a:off x="2374" y="522"/>
                  <a:ext cx="981" cy="5"/>
                </a:xfrm>
                <a:custGeom>
                  <a:avLst/>
                  <a:gdLst>
                    <a:gd name="T0" fmla="*/ 1952 w 1961"/>
                    <a:gd name="T1" fmla="*/ 5 h 5"/>
                    <a:gd name="T2" fmla="*/ 1 w 1961"/>
                    <a:gd name="T3" fmla="*/ 5 h 5"/>
                    <a:gd name="T4" fmla="*/ 1 w 1961"/>
                    <a:gd name="T5" fmla="*/ 3 h 5"/>
                    <a:gd name="T6" fmla="*/ 0 w 1961"/>
                    <a:gd name="T7" fmla="*/ 0 h 5"/>
                    <a:gd name="T8" fmla="*/ 1961 w 1961"/>
                    <a:gd name="T9" fmla="*/ 0 h 5"/>
                    <a:gd name="T10" fmla="*/ 1958 w 1961"/>
                    <a:gd name="T11" fmla="*/ 2 h 5"/>
                    <a:gd name="T12" fmla="*/ 1952 w 1961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61"/>
                    <a:gd name="T22" fmla="*/ 0 h 5"/>
                    <a:gd name="T23" fmla="*/ 1961 w 1961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61" h="5">
                      <a:moveTo>
                        <a:pt x="1952" y="5"/>
                      </a:moveTo>
                      <a:lnTo>
                        <a:pt x="1" y="5"/>
                      </a:ln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1961" y="0"/>
                      </a:lnTo>
                      <a:lnTo>
                        <a:pt x="1958" y="2"/>
                      </a:lnTo>
                      <a:lnTo>
                        <a:pt x="1952" y="5"/>
                      </a:lnTo>
                      <a:close/>
                    </a:path>
                  </a:pathLst>
                </a:custGeom>
                <a:solidFill>
                  <a:srgbClr val="8785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9" name="Freeform 502"/>
                <p:cNvSpPr>
                  <a:spLocks/>
                </p:cNvSpPr>
                <p:nvPr/>
              </p:nvSpPr>
              <p:spPr bwMode="auto">
                <a:xfrm>
                  <a:off x="2372" y="520"/>
                  <a:ext cx="985" cy="5"/>
                </a:xfrm>
                <a:custGeom>
                  <a:avLst/>
                  <a:gdLst>
                    <a:gd name="T0" fmla="*/ 1960 w 1971"/>
                    <a:gd name="T1" fmla="*/ 5 h 5"/>
                    <a:gd name="T2" fmla="*/ 5 w 1971"/>
                    <a:gd name="T3" fmla="*/ 5 h 5"/>
                    <a:gd name="T4" fmla="*/ 0 w 1971"/>
                    <a:gd name="T5" fmla="*/ 0 h 5"/>
                    <a:gd name="T6" fmla="*/ 1971 w 1971"/>
                    <a:gd name="T7" fmla="*/ 0 h 5"/>
                    <a:gd name="T8" fmla="*/ 1962 w 1971"/>
                    <a:gd name="T9" fmla="*/ 4 h 5"/>
                    <a:gd name="T10" fmla="*/ 1960 w 197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71"/>
                    <a:gd name="T19" fmla="*/ 0 h 5"/>
                    <a:gd name="T20" fmla="*/ 1971 w 197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71" h="5">
                      <a:moveTo>
                        <a:pt x="1960" y="5"/>
                      </a:moveTo>
                      <a:lnTo>
                        <a:pt x="5" y="5"/>
                      </a:lnTo>
                      <a:lnTo>
                        <a:pt x="0" y="0"/>
                      </a:lnTo>
                      <a:lnTo>
                        <a:pt x="1971" y="0"/>
                      </a:lnTo>
                      <a:lnTo>
                        <a:pt x="1962" y="4"/>
                      </a:lnTo>
                      <a:lnTo>
                        <a:pt x="1960" y="5"/>
                      </a:lnTo>
                      <a:close/>
                    </a:path>
                  </a:pathLst>
                </a:custGeom>
                <a:solidFill>
                  <a:srgbClr val="8785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0" name="Freeform 503"/>
                <p:cNvSpPr>
                  <a:spLocks/>
                </p:cNvSpPr>
                <p:nvPr/>
              </p:nvSpPr>
              <p:spPr bwMode="auto">
                <a:xfrm>
                  <a:off x="2371" y="517"/>
                  <a:ext cx="989" cy="5"/>
                </a:xfrm>
                <a:custGeom>
                  <a:avLst/>
                  <a:gdLst>
                    <a:gd name="T0" fmla="*/ 1967 w 1978"/>
                    <a:gd name="T1" fmla="*/ 5 h 5"/>
                    <a:gd name="T2" fmla="*/ 6 w 1978"/>
                    <a:gd name="T3" fmla="*/ 5 h 5"/>
                    <a:gd name="T4" fmla="*/ 0 w 1978"/>
                    <a:gd name="T5" fmla="*/ 0 h 5"/>
                    <a:gd name="T6" fmla="*/ 1978 w 1978"/>
                    <a:gd name="T7" fmla="*/ 0 h 5"/>
                    <a:gd name="T8" fmla="*/ 1967 w 1978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78"/>
                    <a:gd name="T16" fmla="*/ 0 h 5"/>
                    <a:gd name="T17" fmla="*/ 1978 w 197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78" h="5">
                      <a:moveTo>
                        <a:pt x="1967" y="5"/>
                      </a:move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1978" y="0"/>
                      </a:lnTo>
                      <a:lnTo>
                        <a:pt x="1967" y="5"/>
                      </a:lnTo>
                      <a:close/>
                    </a:path>
                  </a:pathLst>
                </a:custGeom>
                <a:solidFill>
                  <a:srgbClr val="8885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1" name="Freeform 504"/>
                <p:cNvSpPr>
                  <a:spLocks/>
                </p:cNvSpPr>
                <p:nvPr/>
              </p:nvSpPr>
              <p:spPr bwMode="auto">
                <a:xfrm>
                  <a:off x="2370" y="515"/>
                  <a:ext cx="993" cy="5"/>
                </a:xfrm>
                <a:custGeom>
                  <a:avLst/>
                  <a:gdLst>
                    <a:gd name="T0" fmla="*/ 1975 w 1986"/>
                    <a:gd name="T1" fmla="*/ 5 h 5"/>
                    <a:gd name="T2" fmla="*/ 4 w 1986"/>
                    <a:gd name="T3" fmla="*/ 5 h 5"/>
                    <a:gd name="T4" fmla="*/ 2 w 1986"/>
                    <a:gd name="T5" fmla="*/ 1 h 5"/>
                    <a:gd name="T6" fmla="*/ 0 w 1986"/>
                    <a:gd name="T7" fmla="*/ 0 h 5"/>
                    <a:gd name="T8" fmla="*/ 1986 w 1986"/>
                    <a:gd name="T9" fmla="*/ 0 h 5"/>
                    <a:gd name="T10" fmla="*/ 1975 w 1986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86"/>
                    <a:gd name="T19" fmla="*/ 0 h 5"/>
                    <a:gd name="T20" fmla="*/ 1986 w 1986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86" h="5">
                      <a:moveTo>
                        <a:pt x="1975" y="5"/>
                      </a:moveTo>
                      <a:lnTo>
                        <a:pt x="4" y="5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1986" y="0"/>
                      </a:lnTo>
                      <a:lnTo>
                        <a:pt x="1975" y="5"/>
                      </a:lnTo>
                      <a:close/>
                    </a:path>
                  </a:pathLst>
                </a:custGeom>
                <a:solidFill>
                  <a:srgbClr val="8885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2" name="Freeform 505"/>
                <p:cNvSpPr>
                  <a:spLocks/>
                </p:cNvSpPr>
                <p:nvPr/>
              </p:nvSpPr>
              <p:spPr bwMode="auto">
                <a:xfrm>
                  <a:off x="2369" y="511"/>
                  <a:ext cx="997" cy="6"/>
                </a:xfrm>
                <a:custGeom>
                  <a:avLst/>
                  <a:gdLst>
                    <a:gd name="T0" fmla="*/ 1981 w 1992"/>
                    <a:gd name="T1" fmla="*/ 6 h 6"/>
                    <a:gd name="T2" fmla="*/ 3 w 1992"/>
                    <a:gd name="T3" fmla="*/ 6 h 6"/>
                    <a:gd name="T4" fmla="*/ 3 w 1992"/>
                    <a:gd name="T5" fmla="*/ 5 h 6"/>
                    <a:gd name="T6" fmla="*/ 0 w 1992"/>
                    <a:gd name="T7" fmla="*/ 0 h 6"/>
                    <a:gd name="T8" fmla="*/ 1992 w 1992"/>
                    <a:gd name="T9" fmla="*/ 0 h 6"/>
                    <a:gd name="T10" fmla="*/ 1981 w 1992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2"/>
                    <a:gd name="T19" fmla="*/ 0 h 6"/>
                    <a:gd name="T20" fmla="*/ 1992 w 1992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2" h="6">
                      <a:moveTo>
                        <a:pt x="1981" y="6"/>
                      </a:moveTo>
                      <a:lnTo>
                        <a:pt x="3" y="6"/>
                      </a:lnTo>
                      <a:lnTo>
                        <a:pt x="3" y="5"/>
                      </a:lnTo>
                      <a:lnTo>
                        <a:pt x="0" y="0"/>
                      </a:lnTo>
                      <a:lnTo>
                        <a:pt x="1992" y="0"/>
                      </a:lnTo>
                      <a:lnTo>
                        <a:pt x="1981" y="6"/>
                      </a:lnTo>
                      <a:close/>
                    </a:path>
                  </a:pathLst>
                </a:custGeom>
                <a:solidFill>
                  <a:srgbClr val="8986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3" name="Freeform 506"/>
                <p:cNvSpPr>
                  <a:spLocks/>
                </p:cNvSpPr>
                <p:nvPr/>
              </p:nvSpPr>
              <p:spPr bwMode="auto">
                <a:xfrm>
                  <a:off x="2368" y="509"/>
                  <a:ext cx="1001" cy="6"/>
                </a:xfrm>
                <a:custGeom>
                  <a:avLst/>
                  <a:gdLst>
                    <a:gd name="T0" fmla="*/ 1989 w 2001"/>
                    <a:gd name="T1" fmla="*/ 6 h 6"/>
                    <a:gd name="T2" fmla="*/ 3 w 2001"/>
                    <a:gd name="T3" fmla="*/ 6 h 6"/>
                    <a:gd name="T4" fmla="*/ 0 w 2001"/>
                    <a:gd name="T5" fmla="*/ 0 h 6"/>
                    <a:gd name="T6" fmla="*/ 2001 w 2001"/>
                    <a:gd name="T7" fmla="*/ 0 h 6"/>
                    <a:gd name="T8" fmla="*/ 1989 w 2001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1"/>
                    <a:gd name="T16" fmla="*/ 0 h 6"/>
                    <a:gd name="T17" fmla="*/ 2001 w 2001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1" h="6">
                      <a:moveTo>
                        <a:pt x="1989" y="6"/>
                      </a:moveTo>
                      <a:lnTo>
                        <a:pt x="3" y="6"/>
                      </a:lnTo>
                      <a:lnTo>
                        <a:pt x="0" y="0"/>
                      </a:lnTo>
                      <a:lnTo>
                        <a:pt x="2001" y="0"/>
                      </a:lnTo>
                      <a:lnTo>
                        <a:pt x="1989" y="6"/>
                      </a:lnTo>
                      <a:close/>
                    </a:path>
                  </a:pathLst>
                </a:custGeom>
                <a:solidFill>
                  <a:srgbClr val="8986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4" name="Freeform 507"/>
                <p:cNvSpPr>
                  <a:spLocks/>
                </p:cNvSpPr>
                <p:nvPr/>
              </p:nvSpPr>
              <p:spPr bwMode="auto">
                <a:xfrm>
                  <a:off x="2367" y="506"/>
                  <a:ext cx="1005" cy="5"/>
                </a:xfrm>
                <a:custGeom>
                  <a:avLst/>
                  <a:gdLst>
                    <a:gd name="T0" fmla="*/ 1996 w 2009"/>
                    <a:gd name="T1" fmla="*/ 5 h 5"/>
                    <a:gd name="T2" fmla="*/ 4 w 2009"/>
                    <a:gd name="T3" fmla="*/ 5 h 5"/>
                    <a:gd name="T4" fmla="*/ 0 w 2009"/>
                    <a:gd name="T5" fmla="*/ 0 h 5"/>
                    <a:gd name="T6" fmla="*/ 2009 w 2009"/>
                    <a:gd name="T7" fmla="*/ 0 h 5"/>
                    <a:gd name="T8" fmla="*/ 1996 w 2009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09"/>
                    <a:gd name="T16" fmla="*/ 0 h 5"/>
                    <a:gd name="T17" fmla="*/ 2009 w 200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09" h="5">
                      <a:moveTo>
                        <a:pt x="1996" y="5"/>
                      </a:moveTo>
                      <a:lnTo>
                        <a:pt x="4" y="5"/>
                      </a:lnTo>
                      <a:lnTo>
                        <a:pt x="0" y="0"/>
                      </a:lnTo>
                      <a:lnTo>
                        <a:pt x="2009" y="0"/>
                      </a:lnTo>
                      <a:lnTo>
                        <a:pt x="1996" y="5"/>
                      </a:lnTo>
                      <a:close/>
                    </a:path>
                  </a:pathLst>
                </a:custGeom>
                <a:solidFill>
                  <a:srgbClr val="8986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5" name="Freeform 508"/>
                <p:cNvSpPr>
                  <a:spLocks/>
                </p:cNvSpPr>
                <p:nvPr/>
              </p:nvSpPr>
              <p:spPr bwMode="auto">
                <a:xfrm>
                  <a:off x="2367" y="503"/>
                  <a:ext cx="1008" cy="6"/>
                </a:xfrm>
                <a:custGeom>
                  <a:avLst/>
                  <a:gdLst>
                    <a:gd name="T0" fmla="*/ 2005 w 2016"/>
                    <a:gd name="T1" fmla="*/ 6 h 6"/>
                    <a:gd name="T2" fmla="*/ 4 w 2016"/>
                    <a:gd name="T3" fmla="*/ 6 h 6"/>
                    <a:gd name="T4" fmla="*/ 0 w 2016"/>
                    <a:gd name="T5" fmla="*/ 0 h 6"/>
                    <a:gd name="T6" fmla="*/ 2016 w 2016"/>
                    <a:gd name="T7" fmla="*/ 0 h 6"/>
                    <a:gd name="T8" fmla="*/ 2016 w 2016"/>
                    <a:gd name="T9" fmla="*/ 1 h 6"/>
                    <a:gd name="T10" fmla="*/ 2005 w 2016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16"/>
                    <a:gd name="T19" fmla="*/ 0 h 6"/>
                    <a:gd name="T20" fmla="*/ 2016 w 2016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16" h="6">
                      <a:moveTo>
                        <a:pt x="2005" y="6"/>
                      </a:moveTo>
                      <a:lnTo>
                        <a:pt x="4" y="6"/>
                      </a:lnTo>
                      <a:lnTo>
                        <a:pt x="0" y="0"/>
                      </a:lnTo>
                      <a:lnTo>
                        <a:pt x="2016" y="0"/>
                      </a:lnTo>
                      <a:lnTo>
                        <a:pt x="2016" y="1"/>
                      </a:lnTo>
                      <a:lnTo>
                        <a:pt x="2005" y="6"/>
                      </a:lnTo>
                      <a:close/>
                    </a:path>
                  </a:pathLst>
                </a:custGeom>
                <a:solidFill>
                  <a:srgbClr val="8986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6" name="Freeform 509"/>
                <p:cNvSpPr>
                  <a:spLocks/>
                </p:cNvSpPr>
                <p:nvPr/>
              </p:nvSpPr>
              <p:spPr bwMode="auto">
                <a:xfrm>
                  <a:off x="2366" y="501"/>
                  <a:ext cx="1010" cy="5"/>
                </a:xfrm>
                <a:custGeom>
                  <a:avLst/>
                  <a:gdLst>
                    <a:gd name="T0" fmla="*/ 2013 w 2022"/>
                    <a:gd name="T1" fmla="*/ 5 h 5"/>
                    <a:gd name="T2" fmla="*/ 4 w 2022"/>
                    <a:gd name="T3" fmla="*/ 5 h 5"/>
                    <a:gd name="T4" fmla="*/ 0 w 2022"/>
                    <a:gd name="T5" fmla="*/ 0 h 5"/>
                    <a:gd name="T6" fmla="*/ 2022 w 2022"/>
                    <a:gd name="T7" fmla="*/ 0 h 5"/>
                    <a:gd name="T8" fmla="*/ 2018 w 2022"/>
                    <a:gd name="T9" fmla="*/ 3 h 5"/>
                    <a:gd name="T10" fmla="*/ 2013 w 2022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22"/>
                    <a:gd name="T19" fmla="*/ 0 h 5"/>
                    <a:gd name="T20" fmla="*/ 2022 w 2022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22" h="5">
                      <a:moveTo>
                        <a:pt x="2013" y="5"/>
                      </a:moveTo>
                      <a:lnTo>
                        <a:pt x="4" y="5"/>
                      </a:lnTo>
                      <a:lnTo>
                        <a:pt x="0" y="0"/>
                      </a:lnTo>
                      <a:lnTo>
                        <a:pt x="2022" y="0"/>
                      </a:lnTo>
                      <a:lnTo>
                        <a:pt x="2018" y="3"/>
                      </a:lnTo>
                      <a:lnTo>
                        <a:pt x="2013" y="5"/>
                      </a:lnTo>
                      <a:close/>
                    </a:path>
                  </a:pathLst>
                </a:custGeom>
                <a:solidFill>
                  <a:srgbClr val="8986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7" name="Freeform 510"/>
                <p:cNvSpPr>
                  <a:spLocks/>
                </p:cNvSpPr>
                <p:nvPr/>
              </p:nvSpPr>
              <p:spPr bwMode="auto">
                <a:xfrm>
                  <a:off x="2365" y="498"/>
                  <a:ext cx="1014" cy="5"/>
                </a:xfrm>
                <a:custGeom>
                  <a:avLst/>
                  <a:gdLst>
                    <a:gd name="T0" fmla="*/ 2020 w 2029"/>
                    <a:gd name="T1" fmla="*/ 5 h 5"/>
                    <a:gd name="T2" fmla="*/ 4 w 2029"/>
                    <a:gd name="T3" fmla="*/ 5 h 5"/>
                    <a:gd name="T4" fmla="*/ 0 w 2029"/>
                    <a:gd name="T5" fmla="*/ 0 h 5"/>
                    <a:gd name="T6" fmla="*/ 2029 w 2029"/>
                    <a:gd name="T7" fmla="*/ 0 h 5"/>
                    <a:gd name="T8" fmla="*/ 2020 w 2029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29"/>
                    <a:gd name="T16" fmla="*/ 0 h 5"/>
                    <a:gd name="T17" fmla="*/ 2029 w 202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29" h="5">
                      <a:moveTo>
                        <a:pt x="2020" y="5"/>
                      </a:moveTo>
                      <a:lnTo>
                        <a:pt x="4" y="5"/>
                      </a:lnTo>
                      <a:lnTo>
                        <a:pt x="0" y="0"/>
                      </a:lnTo>
                      <a:lnTo>
                        <a:pt x="2029" y="0"/>
                      </a:lnTo>
                      <a:lnTo>
                        <a:pt x="2020" y="5"/>
                      </a:lnTo>
                      <a:close/>
                    </a:path>
                  </a:pathLst>
                </a:custGeom>
                <a:solidFill>
                  <a:srgbClr val="8A86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8" name="Freeform 511"/>
                <p:cNvSpPr>
                  <a:spLocks/>
                </p:cNvSpPr>
                <p:nvPr/>
              </p:nvSpPr>
              <p:spPr bwMode="auto">
                <a:xfrm>
                  <a:off x="2364" y="496"/>
                  <a:ext cx="1017" cy="5"/>
                </a:xfrm>
                <a:custGeom>
                  <a:avLst/>
                  <a:gdLst>
                    <a:gd name="T0" fmla="*/ 2025 w 2034"/>
                    <a:gd name="T1" fmla="*/ 5 h 5"/>
                    <a:gd name="T2" fmla="*/ 3 w 2034"/>
                    <a:gd name="T3" fmla="*/ 5 h 5"/>
                    <a:gd name="T4" fmla="*/ 0 w 2034"/>
                    <a:gd name="T5" fmla="*/ 0 h 5"/>
                    <a:gd name="T6" fmla="*/ 2034 w 2034"/>
                    <a:gd name="T7" fmla="*/ 0 h 5"/>
                    <a:gd name="T8" fmla="*/ 2025 w 203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34"/>
                    <a:gd name="T16" fmla="*/ 0 h 5"/>
                    <a:gd name="T17" fmla="*/ 2034 w 203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34" h="5">
                      <a:moveTo>
                        <a:pt x="2025" y="5"/>
                      </a:moveTo>
                      <a:lnTo>
                        <a:pt x="3" y="5"/>
                      </a:lnTo>
                      <a:lnTo>
                        <a:pt x="0" y="0"/>
                      </a:lnTo>
                      <a:lnTo>
                        <a:pt x="2034" y="0"/>
                      </a:lnTo>
                      <a:lnTo>
                        <a:pt x="2025" y="5"/>
                      </a:lnTo>
                      <a:close/>
                    </a:path>
                  </a:pathLst>
                </a:custGeom>
                <a:solidFill>
                  <a:srgbClr val="8A86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9" name="Freeform 512"/>
                <p:cNvSpPr>
                  <a:spLocks/>
                </p:cNvSpPr>
                <p:nvPr/>
              </p:nvSpPr>
              <p:spPr bwMode="auto">
                <a:xfrm>
                  <a:off x="2363" y="493"/>
                  <a:ext cx="1020" cy="5"/>
                </a:xfrm>
                <a:custGeom>
                  <a:avLst/>
                  <a:gdLst>
                    <a:gd name="T0" fmla="*/ 2032 w 2040"/>
                    <a:gd name="T1" fmla="*/ 5 h 5"/>
                    <a:gd name="T2" fmla="*/ 3 w 2040"/>
                    <a:gd name="T3" fmla="*/ 5 h 5"/>
                    <a:gd name="T4" fmla="*/ 0 w 2040"/>
                    <a:gd name="T5" fmla="*/ 1 h 5"/>
                    <a:gd name="T6" fmla="*/ 0 w 2040"/>
                    <a:gd name="T7" fmla="*/ 0 h 5"/>
                    <a:gd name="T8" fmla="*/ 2040 w 2040"/>
                    <a:gd name="T9" fmla="*/ 0 h 5"/>
                    <a:gd name="T10" fmla="*/ 2032 w 204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40"/>
                    <a:gd name="T19" fmla="*/ 0 h 5"/>
                    <a:gd name="T20" fmla="*/ 2040 w 204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40" h="5">
                      <a:moveTo>
                        <a:pt x="2032" y="5"/>
                      </a:moveTo>
                      <a:lnTo>
                        <a:pt x="3" y="5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040" y="0"/>
                      </a:lnTo>
                      <a:lnTo>
                        <a:pt x="2032" y="5"/>
                      </a:lnTo>
                      <a:close/>
                    </a:path>
                  </a:pathLst>
                </a:custGeom>
                <a:solidFill>
                  <a:srgbClr val="8A86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0" name="Freeform 513"/>
                <p:cNvSpPr>
                  <a:spLocks/>
                </p:cNvSpPr>
                <p:nvPr/>
              </p:nvSpPr>
              <p:spPr bwMode="auto">
                <a:xfrm>
                  <a:off x="2362" y="491"/>
                  <a:ext cx="1023" cy="5"/>
                </a:xfrm>
                <a:custGeom>
                  <a:avLst/>
                  <a:gdLst>
                    <a:gd name="T0" fmla="*/ 2038 w 2047"/>
                    <a:gd name="T1" fmla="*/ 5 h 5"/>
                    <a:gd name="T2" fmla="*/ 4 w 2047"/>
                    <a:gd name="T3" fmla="*/ 5 h 5"/>
                    <a:gd name="T4" fmla="*/ 2 w 2047"/>
                    <a:gd name="T5" fmla="*/ 3 h 5"/>
                    <a:gd name="T6" fmla="*/ 0 w 2047"/>
                    <a:gd name="T7" fmla="*/ 0 h 5"/>
                    <a:gd name="T8" fmla="*/ 2047 w 2047"/>
                    <a:gd name="T9" fmla="*/ 0 h 5"/>
                    <a:gd name="T10" fmla="*/ 2038 w 204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47"/>
                    <a:gd name="T19" fmla="*/ 0 h 5"/>
                    <a:gd name="T20" fmla="*/ 2047 w 204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47" h="5">
                      <a:moveTo>
                        <a:pt x="2038" y="5"/>
                      </a:moveTo>
                      <a:lnTo>
                        <a:pt x="4" y="5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2047" y="0"/>
                      </a:lnTo>
                      <a:lnTo>
                        <a:pt x="2038" y="5"/>
                      </a:lnTo>
                      <a:close/>
                    </a:path>
                  </a:pathLst>
                </a:custGeom>
                <a:solidFill>
                  <a:srgbClr val="8B87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1" name="Freeform 514"/>
                <p:cNvSpPr>
                  <a:spLocks/>
                </p:cNvSpPr>
                <p:nvPr/>
              </p:nvSpPr>
              <p:spPr bwMode="auto">
                <a:xfrm>
                  <a:off x="2362" y="488"/>
                  <a:ext cx="1025" cy="5"/>
                </a:xfrm>
                <a:custGeom>
                  <a:avLst/>
                  <a:gdLst>
                    <a:gd name="T0" fmla="*/ 2042 w 2051"/>
                    <a:gd name="T1" fmla="*/ 5 h 5"/>
                    <a:gd name="T2" fmla="*/ 2 w 2051"/>
                    <a:gd name="T3" fmla="*/ 5 h 5"/>
                    <a:gd name="T4" fmla="*/ 0 w 2051"/>
                    <a:gd name="T5" fmla="*/ 0 h 5"/>
                    <a:gd name="T6" fmla="*/ 2051 w 2051"/>
                    <a:gd name="T7" fmla="*/ 0 h 5"/>
                    <a:gd name="T8" fmla="*/ 2042 w 2051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51"/>
                    <a:gd name="T16" fmla="*/ 0 h 5"/>
                    <a:gd name="T17" fmla="*/ 2051 w 2051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51" h="5">
                      <a:moveTo>
                        <a:pt x="2042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2051" y="0"/>
                      </a:lnTo>
                      <a:lnTo>
                        <a:pt x="2042" y="5"/>
                      </a:lnTo>
                      <a:close/>
                    </a:path>
                  </a:pathLst>
                </a:custGeom>
                <a:solidFill>
                  <a:srgbClr val="8B87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2" name="Freeform 515"/>
                <p:cNvSpPr>
                  <a:spLocks/>
                </p:cNvSpPr>
                <p:nvPr/>
              </p:nvSpPr>
              <p:spPr bwMode="auto">
                <a:xfrm>
                  <a:off x="2361" y="485"/>
                  <a:ext cx="1028" cy="6"/>
                </a:xfrm>
                <a:custGeom>
                  <a:avLst/>
                  <a:gdLst>
                    <a:gd name="T0" fmla="*/ 2049 w 2056"/>
                    <a:gd name="T1" fmla="*/ 6 h 6"/>
                    <a:gd name="T2" fmla="*/ 2 w 2056"/>
                    <a:gd name="T3" fmla="*/ 6 h 6"/>
                    <a:gd name="T4" fmla="*/ 0 w 2056"/>
                    <a:gd name="T5" fmla="*/ 0 h 6"/>
                    <a:gd name="T6" fmla="*/ 2056 w 2056"/>
                    <a:gd name="T7" fmla="*/ 0 h 6"/>
                    <a:gd name="T8" fmla="*/ 2049 w 2056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56"/>
                    <a:gd name="T16" fmla="*/ 0 h 6"/>
                    <a:gd name="T17" fmla="*/ 2056 w 2056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56" h="6">
                      <a:moveTo>
                        <a:pt x="2049" y="6"/>
                      </a:moveTo>
                      <a:lnTo>
                        <a:pt x="2" y="6"/>
                      </a:lnTo>
                      <a:lnTo>
                        <a:pt x="0" y="0"/>
                      </a:lnTo>
                      <a:lnTo>
                        <a:pt x="2056" y="0"/>
                      </a:lnTo>
                      <a:lnTo>
                        <a:pt x="2049" y="6"/>
                      </a:lnTo>
                      <a:close/>
                    </a:path>
                  </a:pathLst>
                </a:custGeom>
                <a:solidFill>
                  <a:srgbClr val="8B87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3" name="Freeform 516"/>
                <p:cNvSpPr>
                  <a:spLocks/>
                </p:cNvSpPr>
                <p:nvPr/>
              </p:nvSpPr>
              <p:spPr bwMode="auto">
                <a:xfrm>
                  <a:off x="2361" y="483"/>
                  <a:ext cx="1031" cy="5"/>
                </a:xfrm>
                <a:custGeom>
                  <a:avLst/>
                  <a:gdLst>
                    <a:gd name="T0" fmla="*/ 2053 w 2062"/>
                    <a:gd name="T1" fmla="*/ 5 h 5"/>
                    <a:gd name="T2" fmla="*/ 2 w 2062"/>
                    <a:gd name="T3" fmla="*/ 5 h 5"/>
                    <a:gd name="T4" fmla="*/ 0 w 2062"/>
                    <a:gd name="T5" fmla="*/ 0 h 5"/>
                    <a:gd name="T6" fmla="*/ 2062 w 2062"/>
                    <a:gd name="T7" fmla="*/ 0 h 5"/>
                    <a:gd name="T8" fmla="*/ 2053 w 206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62"/>
                    <a:gd name="T16" fmla="*/ 0 h 5"/>
                    <a:gd name="T17" fmla="*/ 2062 w 206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62" h="5">
                      <a:moveTo>
                        <a:pt x="2053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2062" y="0"/>
                      </a:lnTo>
                      <a:lnTo>
                        <a:pt x="2053" y="5"/>
                      </a:lnTo>
                      <a:close/>
                    </a:path>
                  </a:pathLst>
                </a:custGeom>
                <a:solidFill>
                  <a:srgbClr val="8B87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4" name="Freeform 517"/>
                <p:cNvSpPr>
                  <a:spLocks/>
                </p:cNvSpPr>
                <p:nvPr/>
              </p:nvSpPr>
              <p:spPr bwMode="auto">
                <a:xfrm>
                  <a:off x="2361" y="480"/>
                  <a:ext cx="1033" cy="5"/>
                </a:xfrm>
                <a:custGeom>
                  <a:avLst/>
                  <a:gdLst>
                    <a:gd name="T0" fmla="*/ 2056 w 2065"/>
                    <a:gd name="T1" fmla="*/ 5 h 5"/>
                    <a:gd name="T2" fmla="*/ 0 w 2065"/>
                    <a:gd name="T3" fmla="*/ 5 h 5"/>
                    <a:gd name="T4" fmla="*/ 0 w 2065"/>
                    <a:gd name="T5" fmla="*/ 0 h 5"/>
                    <a:gd name="T6" fmla="*/ 2065 w 2065"/>
                    <a:gd name="T7" fmla="*/ 0 h 5"/>
                    <a:gd name="T8" fmla="*/ 2056 w 206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65"/>
                    <a:gd name="T16" fmla="*/ 0 h 5"/>
                    <a:gd name="T17" fmla="*/ 2065 w 206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65" h="5">
                      <a:moveTo>
                        <a:pt x="2056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65" y="0"/>
                      </a:lnTo>
                      <a:lnTo>
                        <a:pt x="2056" y="5"/>
                      </a:lnTo>
                      <a:close/>
                    </a:path>
                  </a:pathLst>
                </a:custGeom>
                <a:solidFill>
                  <a:srgbClr val="8B87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5" name="Freeform 518"/>
                <p:cNvSpPr>
                  <a:spLocks/>
                </p:cNvSpPr>
                <p:nvPr/>
              </p:nvSpPr>
              <p:spPr bwMode="auto">
                <a:xfrm>
                  <a:off x="2360" y="478"/>
                  <a:ext cx="1035" cy="5"/>
                </a:xfrm>
                <a:custGeom>
                  <a:avLst/>
                  <a:gdLst>
                    <a:gd name="T0" fmla="*/ 2064 w 2071"/>
                    <a:gd name="T1" fmla="*/ 5 h 5"/>
                    <a:gd name="T2" fmla="*/ 2 w 2071"/>
                    <a:gd name="T3" fmla="*/ 5 h 5"/>
                    <a:gd name="T4" fmla="*/ 0 w 2071"/>
                    <a:gd name="T5" fmla="*/ 0 h 5"/>
                    <a:gd name="T6" fmla="*/ 2071 w 2071"/>
                    <a:gd name="T7" fmla="*/ 0 h 5"/>
                    <a:gd name="T8" fmla="*/ 2069 w 2071"/>
                    <a:gd name="T9" fmla="*/ 1 h 5"/>
                    <a:gd name="T10" fmla="*/ 2064 w 207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71"/>
                    <a:gd name="T19" fmla="*/ 0 h 5"/>
                    <a:gd name="T20" fmla="*/ 2071 w 207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71" h="5">
                      <a:moveTo>
                        <a:pt x="2064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2071" y="0"/>
                      </a:lnTo>
                      <a:lnTo>
                        <a:pt x="2069" y="1"/>
                      </a:lnTo>
                      <a:lnTo>
                        <a:pt x="2064" y="5"/>
                      </a:lnTo>
                      <a:close/>
                    </a:path>
                  </a:pathLst>
                </a:custGeom>
                <a:solidFill>
                  <a:srgbClr val="8C87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6" name="Freeform 519"/>
                <p:cNvSpPr>
                  <a:spLocks/>
                </p:cNvSpPr>
                <p:nvPr/>
              </p:nvSpPr>
              <p:spPr bwMode="auto">
                <a:xfrm>
                  <a:off x="2360" y="475"/>
                  <a:ext cx="1036" cy="5"/>
                </a:xfrm>
                <a:custGeom>
                  <a:avLst/>
                  <a:gdLst>
                    <a:gd name="T0" fmla="*/ 2067 w 2073"/>
                    <a:gd name="T1" fmla="*/ 5 h 5"/>
                    <a:gd name="T2" fmla="*/ 2 w 2073"/>
                    <a:gd name="T3" fmla="*/ 5 h 5"/>
                    <a:gd name="T4" fmla="*/ 0 w 2073"/>
                    <a:gd name="T5" fmla="*/ 0 h 5"/>
                    <a:gd name="T6" fmla="*/ 0 w 2073"/>
                    <a:gd name="T7" fmla="*/ 0 h 5"/>
                    <a:gd name="T8" fmla="*/ 2073 w 2073"/>
                    <a:gd name="T9" fmla="*/ 0 h 5"/>
                    <a:gd name="T10" fmla="*/ 2069 w 2073"/>
                    <a:gd name="T11" fmla="*/ 4 h 5"/>
                    <a:gd name="T12" fmla="*/ 2067 w 2073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73"/>
                    <a:gd name="T22" fmla="*/ 0 h 5"/>
                    <a:gd name="T23" fmla="*/ 2073 w 2073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73" h="5">
                      <a:moveTo>
                        <a:pt x="2067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2073" y="0"/>
                      </a:lnTo>
                      <a:lnTo>
                        <a:pt x="2069" y="4"/>
                      </a:lnTo>
                      <a:lnTo>
                        <a:pt x="2067" y="5"/>
                      </a:lnTo>
                      <a:close/>
                    </a:path>
                  </a:pathLst>
                </a:custGeom>
                <a:solidFill>
                  <a:srgbClr val="8C87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7" name="Freeform 520"/>
                <p:cNvSpPr>
                  <a:spLocks/>
                </p:cNvSpPr>
                <p:nvPr/>
              </p:nvSpPr>
              <p:spPr bwMode="auto">
                <a:xfrm>
                  <a:off x="2360" y="473"/>
                  <a:ext cx="1037" cy="5"/>
                </a:xfrm>
                <a:custGeom>
                  <a:avLst/>
                  <a:gdLst>
                    <a:gd name="T0" fmla="*/ 2071 w 2075"/>
                    <a:gd name="T1" fmla="*/ 5 h 5"/>
                    <a:gd name="T2" fmla="*/ 0 w 2075"/>
                    <a:gd name="T3" fmla="*/ 5 h 5"/>
                    <a:gd name="T4" fmla="*/ 0 w 2075"/>
                    <a:gd name="T5" fmla="*/ 2 h 5"/>
                    <a:gd name="T6" fmla="*/ 0 w 2075"/>
                    <a:gd name="T7" fmla="*/ 0 h 5"/>
                    <a:gd name="T8" fmla="*/ 2075 w 2075"/>
                    <a:gd name="T9" fmla="*/ 0 h 5"/>
                    <a:gd name="T10" fmla="*/ 2071 w 207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75"/>
                    <a:gd name="T19" fmla="*/ 0 h 5"/>
                    <a:gd name="T20" fmla="*/ 2075 w 207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75" h="5">
                      <a:moveTo>
                        <a:pt x="2071" y="5"/>
                      </a:moveTo>
                      <a:lnTo>
                        <a:pt x="0" y="5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075" y="0"/>
                      </a:lnTo>
                      <a:lnTo>
                        <a:pt x="2071" y="5"/>
                      </a:lnTo>
                      <a:close/>
                    </a:path>
                  </a:pathLst>
                </a:custGeom>
                <a:solidFill>
                  <a:srgbClr val="8C87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8" name="Freeform 521"/>
                <p:cNvSpPr>
                  <a:spLocks/>
                </p:cNvSpPr>
                <p:nvPr/>
              </p:nvSpPr>
              <p:spPr bwMode="auto">
                <a:xfrm>
                  <a:off x="2360" y="470"/>
                  <a:ext cx="1039" cy="5"/>
                </a:xfrm>
                <a:custGeom>
                  <a:avLst/>
                  <a:gdLst>
                    <a:gd name="T0" fmla="*/ 2073 w 2078"/>
                    <a:gd name="T1" fmla="*/ 5 h 5"/>
                    <a:gd name="T2" fmla="*/ 0 w 2078"/>
                    <a:gd name="T3" fmla="*/ 5 h 5"/>
                    <a:gd name="T4" fmla="*/ 0 w 2078"/>
                    <a:gd name="T5" fmla="*/ 0 h 5"/>
                    <a:gd name="T6" fmla="*/ 2078 w 2078"/>
                    <a:gd name="T7" fmla="*/ 0 h 5"/>
                    <a:gd name="T8" fmla="*/ 2073 w 2078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78"/>
                    <a:gd name="T16" fmla="*/ 0 h 5"/>
                    <a:gd name="T17" fmla="*/ 2078 w 207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78" h="5">
                      <a:moveTo>
                        <a:pt x="2073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78" y="0"/>
                      </a:lnTo>
                      <a:lnTo>
                        <a:pt x="2073" y="5"/>
                      </a:lnTo>
                      <a:close/>
                    </a:path>
                  </a:pathLst>
                </a:custGeom>
                <a:solidFill>
                  <a:srgbClr val="8C88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9" name="Freeform 522"/>
                <p:cNvSpPr>
                  <a:spLocks/>
                </p:cNvSpPr>
                <p:nvPr/>
              </p:nvSpPr>
              <p:spPr bwMode="auto">
                <a:xfrm>
                  <a:off x="2360" y="468"/>
                  <a:ext cx="1040" cy="5"/>
                </a:xfrm>
                <a:custGeom>
                  <a:avLst/>
                  <a:gdLst>
                    <a:gd name="T0" fmla="*/ 2075 w 2080"/>
                    <a:gd name="T1" fmla="*/ 5 h 5"/>
                    <a:gd name="T2" fmla="*/ 0 w 2080"/>
                    <a:gd name="T3" fmla="*/ 5 h 5"/>
                    <a:gd name="T4" fmla="*/ 0 w 2080"/>
                    <a:gd name="T5" fmla="*/ 0 h 5"/>
                    <a:gd name="T6" fmla="*/ 2080 w 2080"/>
                    <a:gd name="T7" fmla="*/ 0 h 5"/>
                    <a:gd name="T8" fmla="*/ 2075 w 2080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0"/>
                    <a:gd name="T16" fmla="*/ 0 h 5"/>
                    <a:gd name="T17" fmla="*/ 2080 w 2080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0" h="5">
                      <a:moveTo>
                        <a:pt x="2075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80" y="0"/>
                      </a:lnTo>
                      <a:lnTo>
                        <a:pt x="2075" y="5"/>
                      </a:lnTo>
                      <a:close/>
                    </a:path>
                  </a:pathLst>
                </a:custGeom>
                <a:solidFill>
                  <a:srgbClr val="8C88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0" name="Freeform 523"/>
                <p:cNvSpPr>
                  <a:spLocks/>
                </p:cNvSpPr>
                <p:nvPr/>
              </p:nvSpPr>
              <p:spPr bwMode="auto">
                <a:xfrm>
                  <a:off x="2360" y="465"/>
                  <a:ext cx="1041" cy="5"/>
                </a:xfrm>
                <a:custGeom>
                  <a:avLst/>
                  <a:gdLst>
                    <a:gd name="T0" fmla="*/ 2078 w 2082"/>
                    <a:gd name="T1" fmla="*/ 5 h 5"/>
                    <a:gd name="T2" fmla="*/ 0 w 2082"/>
                    <a:gd name="T3" fmla="*/ 5 h 5"/>
                    <a:gd name="T4" fmla="*/ 2 w 2082"/>
                    <a:gd name="T5" fmla="*/ 0 h 5"/>
                    <a:gd name="T6" fmla="*/ 2082 w 2082"/>
                    <a:gd name="T7" fmla="*/ 0 h 5"/>
                    <a:gd name="T8" fmla="*/ 2078 w 208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2"/>
                    <a:gd name="T16" fmla="*/ 0 h 5"/>
                    <a:gd name="T17" fmla="*/ 2082 w 208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2" h="5">
                      <a:moveTo>
                        <a:pt x="2078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2082" y="0"/>
                      </a:lnTo>
                      <a:lnTo>
                        <a:pt x="2078" y="5"/>
                      </a:lnTo>
                      <a:close/>
                    </a:path>
                  </a:pathLst>
                </a:custGeom>
                <a:solidFill>
                  <a:srgbClr val="8D88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1" name="Freeform 524"/>
                <p:cNvSpPr>
                  <a:spLocks/>
                </p:cNvSpPr>
                <p:nvPr/>
              </p:nvSpPr>
              <p:spPr bwMode="auto">
                <a:xfrm>
                  <a:off x="2360" y="462"/>
                  <a:ext cx="1042" cy="6"/>
                </a:xfrm>
                <a:custGeom>
                  <a:avLst/>
                  <a:gdLst>
                    <a:gd name="T0" fmla="*/ 2080 w 2084"/>
                    <a:gd name="T1" fmla="*/ 6 h 6"/>
                    <a:gd name="T2" fmla="*/ 0 w 2084"/>
                    <a:gd name="T3" fmla="*/ 6 h 6"/>
                    <a:gd name="T4" fmla="*/ 2 w 2084"/>
                    <a:gd name="T5" fmla="*/ 0 h 6"/>
                    <a:gd name="T6" fmla="*/ 2084 w 2084"/>
                    <a:gd name="T7" fmla="*/ 0 h 6"/>
                    <a:gd name="T8" fmla="*/ 2080 w 2084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4"/>
                    <a:gd name="T16" fmla="*/ 0 h 6"/>
                    <a:gd name="T17" fmla="*/ 2084 w 2084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4" h="6">
                      <a:moveTo>
                        <a:pt x="2080" y="6"/>
                      </a:moveTo>
                      <a:lnTo>
                        <a:pt x="0" y="6"/>
                      </a:lnTo>
                      <a:lnTo>
                        <a:pt x="2" y="0"/>
                      </a:lnTo>
                      <a:lnTo>
                        <a:pt x="2084" y="0"/>
                      </a:lnTo>
                      <a:lnTo>
                        <a:pt x="2080" y="6"/>
                      </a:lnTo>
                      <a:close/>
                    </a:path>
                  </a:pathLst>
                </a:custGeom>
                <a:solidFill>
                  <a:srgbClr val="8D88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2" name="Freeform 525"/>
                <p:cNvSpPr>
                  <a:spLocks/>
                </p:cNvSpPr>
                <p:nvPr/>
              </p:nvSpPr>
              <p:spPr bwMode="auto">
                <a:xfrm>
                  <a:off x="2361" y="460"/>
                  <a:ext cx="1043" cy="5"/>
                </a:xfrm>
                <a:custGeom>
                  <a:avLst/>
                  <a:gdLst>
                    <a:gd name="T0" fmla="*/ 2080 w 2085"/>
                    <a:gd name="T1" fmla="*/ 5 h 5"/>
                    <a:gd name="T2" fmla="*/ 0 w 2085"/>
                    <a:gd name="T3" fmla="*/ 5 h 5"/>
                    <a:gd name="T4" fmla="*/ 0 w 2085"/>
                    <a:gd name="T5" fmla="*/ 0 h 5"/>
                    <a:gd name="T6" fmla="*/ 2085 w 2085"/>
                    <a:gd name="T7" fmla="*/ 0 h 5"/>
                    <a:gd name="T8" fmla="*/ 2080 w 208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5"/>
                    <a:gd name="T16" fmla="*/ 0 h 5"/>
                    <a:gd name="T17" fmla="*/ 2085 w 208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5" h="5">
                      <a:moveTo>
                        <a:pt x="208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85" y="0"/>
                      </a:lnTo>
                      <a:lnTo>
                        <a:pt x="2080" y="5"/>
                      </a:lnTo>
                      <a:close/>
                    </a:path>
                  </a:pathLst>
                </a:custGeom>
                <a:solidFill>
                  <a:srgbClr val="8D88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3" name="Freeform 526"/>
                <p:cNvSpPr>
                  <a:spLocks/>
                </p:cNvSpPr>
                <p:nvPr/>
              </p:nvSpPr>
              <p:spPr bwMode="auto">
                <a:xfrm>
                  <a:off x="2361" y="457"/>
                  <a:ext cx="1044" cy="5"/>
                </a:xfrm>
                <a:custGeom>
                  <a:avLst/>
                  <a:gdLst>
                    <a:gd name="T0" fmla="*/ 2082 w 2087"/>
                    <a:gd name="T1" fmla="*/ 5 h 5"/>
                    <a:gd name="T2" fmla="*/ 0 w 2087"/>
                    <a:gd name="T3" fmla="*/ 5 h 5"/>
                    <a:gd name="T4" fmla="*/ 0 w 2087"/>
                    <a:gd name="T5" fmla="*/ 0 h 5"/>
                    <a:gd name="T6" fmla="*/ 2087 w 2087"/>
                    <a:gd name="T7" fmla="*/ 0 h 5"/>
                    <a:gd name="T8" fmla="*/ 2082 w 2087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7"/>
                    <a:gd name="T16" fmla="*/ 0 h 5"/>
                    <a:gd name="T17" fmla="*/ 2087 w 208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7" h="5">
                      <a:moveTo>
                        <a:pt x="2082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87" y="0"/>
                      </a:lnTo>
                      <a:lnTo>
                        <a:pt x="2082" y="5"/>
                      </a:lnTo>
                      <a:close/>
                    </a:path>
                  </a:pathLst>
                </a:custGeom>
                <a:solidFill>
                  <a:srgbClr val="8D88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4" name="Freeform 527"/>
                <p:cNvSpPr>
                  <a:spLocks/>
                </p:cNvSpPr>
                <p:nvPr/>
              </p:nvSpPr>
              <p:spPr bwMode="auto">
                <a:xfrm>
                  <a:off x="2361" y="455"/>
                  <a:ext cx="1044" cy="5"/>
                </a:xfrm>
                <a:custGeom>
                  <a:avLst/>
                  <a:gdLst>
                    <a:gd name="T0" fmla="*/ 2085 w 2089"/>
                    <a:gd name="T1" fmla="*/ 5 h 5"/>
                    <a:gd name="T2" fmla="*/ 0 w 2089"/>
                    <a:gd name="T3" fmla="*/ 5 h 5"/>
                    <a:gd name="T4" fmla="*/ 2 w 2089"/>
                    <a:gd name="T5" fmla="*/ 0 h 5"/>
                    <a:gd name="T6" fmla="*/ 2089 w 2089"/>
                    <a:gd name="T7" fmla="*/ 0 h 5"/>
                    <a:gd name="T8" fmla="*/ 2085 w 2089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9"/>
                    <a:gd name="T16" fmla="*/ 0 h 5"/>
                    <a:gd name="T17" fmla="*/ 2089 w 208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9" h="5">
                      <a:moveTo>
                        <a:pt x="2085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2089" y="0"/>
                      </a:lnTo>
                      <a:lnTo>
                        <a:pt x="2085" y="5"/>
                      </a:lnTo>
                      <a:close/>
                    </a:path>
                  </a:pathLst>
                </a:custGeom>
                <a:solidFill>
                  <a:srgbClr val="8D88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5" name="Freeform 528"/>
                <p:cNvSpPr>
                  <a:spLocks/>
                </p:cNvSpPr>
                <p:nvPr/>
              </p:nvSpPr>
              <p:spPr bwMode="auto">
                <a:xfrm>
                  <a:off x="2361" y="451"/>
                  <a:ext cx="1045" cy="6"/>
                </a:xfrm>
                <a:custGeom>
                  <a:avLst/>
                  <a:gdLst>
                    <a:gd name="T0" fmla="*/ 2087 w 2091"/>
                    <a:gd name="T1" fmla="*/ 6 h 6"/>
                    <a:gd name="T2" fmla="*/ 0 w 2091"/>
                    <a:gd name="T3" fmla="*/ 6 h 6"/>
                    <a:gd name="T4" fmla="*/ 2 w 2091"/>
                    <a:gd name="T5" fmla="*/ 0 h 6"/>
                    <a:gd name="T6" fmla="*/ 2091 w 2091"/>
                    <a:gd name="T7" fmla="*/ 0 h 6"/>
                    <a:gd name="T8" fmla="*/ 2087 w 2091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91"/>
                    <a:gd name="T16" fmla="*/ 0 h 6"/>
                    <a:gd name="T17" fmla="*/ 2091 w 2091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91" h="6">
                      <a:moveTo>
                        <a:pt x="2087" y="6"/>
                      </a:moveTo>
                      <a:lnTo>
                        <a:pt x="0" y="6"/>
                      </a:lnTo>
                      <a:lnTo>
                        <a:pt x="2" y="0"/>
                      </a:lnTo>
                      <a:lnTo>
                        <a:pt x="2091" y="0"/>
                      </a:lnTo>
                      <a:lnTo>
                        <a:pt x="2087" y="6"/>
                      </a:lnTo>
                      <a:close/>
                    </a:path>
                  </a:pathLst>
                </a:custGeom>
                <a:solidFill>
                  <a:srgbClr val="8E89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6" name="Freeform 529"/>
                <p:cNvSpPr>
                  <a:spLocks/>
                </p:cNvSpPr>
                <p:nvPr/>
              </p:nvSpPr>
              <p:spPr bwMode="auto">
                <a:xfrm>
                  <a:off x="2362" y="449"/>
                  <a:ext cx="1046" cy="6"/>
                </a:xfrm>
                <a:custGeom>
                  <a:avLst/>
                  <a:gdLst>
                    <a:gd name="T0" fmla="*/ 2087 w 2092"/>
                    <a:gd name="T1" fmla="*/ 6 h 6"/>
                    <a:gd name="T2" fmla="*/ 0 w 2092"/>
                    <a:gd name="T3" fmla="*/ 6 h 6"/>
                    <a:gd name="T4" fmla="*/ 0 w 2092"/>
                    <a:gd name="T5" fmla="*/ 0 h 6"/>
                    <a:gd name="T6" fmla="*/ 2092 w 2092"/>
                    <a:gd name="T7" fmla="*/ 0 h 6"/>
                    <a:gd name="T8" fmla="*/ 2087 w 2092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92"/>
                    <a:gd name="T16" fmla="*/ 0 h 6"/>
                    <a:gd name="T17" fmla="*/ 2092 w 2092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92" h="6">
                      <a:moveTo>
                        <a:pt x="2087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2092" y="0"/>
                      </a:lnTo>
                      <a:lnTo>
                        <a:pt x="2087" y="6"/>
                      </a:lnTo>
                      <a:close/>
                    </a:path>
                  </a:pathLst>
                </a:custGeom>
                <a:solidFill>
                  <a:srgbClr val="8E89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7" name="Freeform 530"/>
                <p:cNvSpPr>
                  <a:spLocks/>
                </p:cNvSpPr>
                <p:nvPr/>
              </p:nvSpPr>
              <p:spPr bwMode="auto">
                <a:xfrm>
                  <a:off x="2362" y="446"/>
                  <a:ext cx="1047" cy="5"/>
                </a:xfrm>
                <a:custGeom>
                  <a:avLst/>
                  <a:gdLst>
                    <a:gd name="T0" fmla="*/ 2089 w 2094"/>
                    <a:gd name="T1" fmla="*/ 5 h 5"/>
                    <a:gd name="T2" fmla="*/ 0 w 2094"/>
                    <a:gd name="T3" fmla="*/ 5 h 5"/>
                    <a:gd name="T4" fmla="*/ 0 w 2094"/>
                    <a:gd name="T5" fmla="*/ 0 h 5"/>
                    <a:gd name="T6" fmla="*/ 2094 w 2094"/>
                    <a:gd name="T7" fmla="*/ 0 h 5"/>
                    <a:gd name="T8" fmla="*/ 2092 w 2094"/>
                    <a:gd name="T9" fmla="*/ 2 h 5"/>
                    <a:gd name="T10" fmla="*/ 2089 w 209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94"/>
                    <a:gd name="T19" fmla="*/ 0 h 5"/>
                    <a:gd name="T20" fmla="*/ 2094 w 209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94" h="5">
                      <a:moveTo>
                        <a:pt x="2089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94" y="0"/>
                      </a:lnTo>
                      <a:lnTo>
                        <a:pt x="2092" y="2"/>
                      </a:lnTo>
                      <a:lnTo>
                        <a:pt x="2089" y="5"/>
                      </a:lnTo>
                      <a:close/>
                    </a:path>
                  </a:pathLst>
                </a:custGeom>
                <a:solidFill>
                  <a:srgbClr val="8E89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8" name="Freeform 531"/>
                <p:cNvSpPr>
                  <a:spLocks/>
                </p:cNvSpPr>
                <p:nvPr/>
              </p:nvSpPr>
              <p:spPr bwMode="auto">
                <a:xfrm>
                  <a:off x="2362" y="443"/>
                  <a:ext cx="1047" cy="6"/>
                </a:xfrm>
                <a:custGeom>
                  <a:avLst/>
                  <a:gdLst>
                    <a:gd name="T0" fmla="*/ 2092 w 2094"/>
                    <a:gd name="T1" fmla="*/ 6 h 6"/>
                    <a:gd name="T2" fmla="*/ 0 w 2094"/>
                    <a:gd name="T3" fmla="*/ 6 h 6"/>
                    <a:gd name="T4" fmla="*/ 2 w 2094"/>
                    <a:gd name="T5" fmla="*/ 0 h 6"/>
                    <a:gd name="T6" fmla="*/ 2094 w 2094"/>
                    <a:gd name="T7" fmla="*/ 0 h 6"/>
                    <a:gd name="T8" fmla="*/ 2092 w 2094"/>
                    <a:gd name="T9" fmla="*/ 5 h 6"/>
                    <a:gd name="T10" fmla="*/ 2092 w 2094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94"/>
                    <a:gd name="T19" fmla="*/ 0 h 6"/>
                    <a:gd name="T20" fmla="*/ 2094 w 2094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94" h="6">
                      <a:moveTo>
                        <a:pt x="2092" y="6"/>
                      </a:moveTo>
                      <a:lnTo>
                        <a:pt x="0" y="6"/>
                      </a:lnTo>
                      <a:lnTo>
                        <a:pt x="2" y="0"/>
                      </a:lnTo>
                      <a:lnTo>
                        <a:pt x="2094" y="0"/>
                      </a:lnTo>
                      <a:lnTo>
                        <a:pt x="2092" y="5"/>
                      </a:lnTo>
                      <a:lnTo>
                        <a:pt x="2092" y="6"/>
                      </a:lnTo>
                      <a:close/>
                    </a:path>
                  </a:pathLst>
                </a:custGeom>
                <a:solidFill>
                  <a:srgbClr val="8F89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9" name="Freeform 532"/>
                <p:cNvSpPr>
                  <a:spLocks/>
                </p:cNvSpPr>
                <p:nvPr/>
              </p:nvSpPr>
              <p:spPr bwMode="auto">
                <a:xfrm>
                  <a:off x="2362" y="441"/>
                  <a:ext cx="1048" cy="5"/>
                </a:xfrm>
                <a:custGeom>
                  <a:avLst/>
                  <a:gdLst>
                    <a:gd name="T0" fmla="*/ 2094 w 2096"/>
                    <a:gd name="T1" fmla="*/ 5 h 5"/>
                    <a:gd name="T2" fmla="*/ 0 w 2096"/>
                    <a:gd name="T3" fmla="*/ 5 h 5"/>
                    <a:gd name="T4" fmla="*/ 2 w 2096"/>
                    <a:gd name="T5" fmla="*/ 0 h 5"/>
                    <a:gd name="T6" fmla="*/ 2096 w 2096"/>
                    <a:gd name="T7" fmla="*/ 0 h 5"/>
                    <a:gd name="T8" fmla="*/ 2094 w 2096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96"/>
                    <a:gd name="T16" fmla="*/ 0 h 5"/>
                    <a:gd name="T17" fmla="*/ 2096 w 2096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96" h="5">
                      <a:moveTo>
                        <a:pt x="2094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2096" y="0"/>
                      </a:lnTo>
                      <a:lnTo>
                        <a:pt x="2094" y="5"/>
                      </a:lnTo>
                      <a:close/>
                    </a:path>
                  </a:pathLst>
                </a:custGeom>
                <a:solidFill>
                  <a:srgbClr val="8F89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0" name="Freeform 533"/>
                <p:cNvSpPr>
                  <a:spLocks/>
                </p:cNvSpPr>
                <p:nvPr/>
              </p:nvSpPr>
              <p:spPr bwMode="auto">
                <a:xfrm>
                  <a:off x="2363" y="438"/>
                  <a:ext cx="1047" cy="5"/>
                </a:xfrm>
                <a:custGeom>
                  <a:avLst/>
                  <a:gdLst>
                    <a:gd name="T0" fmla="*/ 2092 w 2094"/>
                    <a:gd name="T1" fmla="*/ 5 h 5"/>
                    <a:gd name="T2" fmla="*/ 0 w 2094"/>
                    <a:gd name="T3" fmla="*/ 5 h 5"/>
                    <a:gd name="T4" fmla="*/ 0 w 2094"/>
                    <a:gd name="T5" fmla="*/ 0 h 5"/>
                    <a:gd name="T6" fmla="*/ 2094 w 2094"/>
                    <a:gd name="T7" fmla="*/ 0 h 5"/>
                    <a:gd name="T8" fmla="*/ 2092 w 209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94"/>
                    <a:gd name="T16" fmla="*/ 0 h 5"/>
                    <a:gd name="T17" fmla="*/ 2094 w 209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94" h="5">
                      <a:moveTo>
                        <a:pt x="2092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94" y="0"/>
                      </a:lnTo>
                      <a:lnTo>
                        <a:pt x="2092" y="5"/>
                      </a:lnTo>
                      <a:close/>
                    </a:path>
                  </a:pathLst>
                </a:custGeom>
                <a:solidFill>
                  <a:srgbClr val="908A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1" name="Freeform 534"/>
                <p:cNvSpPr>
                  <a:spLocks/>
                </p:cNvSpPr>
                <p:nvPr/>
              </p:nvSpPr>
              <p:spPr bwMode="auto">
                <a:xfrm>
                  <a:off x="2363" y="436"/>
                  <a:ext cx="1048" cy="5"/>
                </a:xfrm>
                <a:custGeom>
                  <a:avLst/>
                  <a:gdLst>
                    <a:gd name="T0" fmla="*/ 2094 w 2096"/>
                    <a:gd name="T1" fmla="*/ 5 h 5"/>
                    <a:gd name="T2" fmla="*/ 0 w 2096"/>
                    <a:gd name="T3" fmla="*/ 5 h 5"/>
                    <a:gd name="T4" fmla="*/ 0 w 2096"/>
                    <a:gd name="T5" fmla="*/ 0 h 5"/>
                    <a:gd name="T6" fmla="*/ 2096 w 2096"/>
                    <a:gd name="T7" fmla="*/ 0 h 5"/>
                    <a:gd name="T8" fmla="*/ 2094 w 2096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96"/>
                    <a:gd name="T16" fmla="*/ 0 h 5"/>
                    <a:gd name="T17" fmla="*/ 2096 w 2096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96" h="5">
                      <a:moveTo>
                        <a:pt x="2094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096" y="0"/>
                      </a:lnTo>
                      <a:lnTo>
                        <a:pt x="2094" y="5"/>
                      </a:lnTo>
                      <a:close/>
                    </a:path>
                  </a:pathLst>
                </a:custGeom>
                <a:solidFill>
                  <a:srgbClr val="908A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2" name="Freeform 535"/>
                <p:cNvSpPr>
                  <a:spLocks/>
                </p:cNvSpPr>
                <p:nvPr/>
              </p:nvSpPr>
              <p:spPr bwMode="auto">
                <a:xfrm>
                  <a:off x="2363" y="433"/>
                  <a:ext cx="1049" cy="5"/>
                </a:xfrm>
                <a:custGeom>
                  <a:avLst/>
                  <a:gdLst>
                    <a:gd name="T0" fmla="*/ 2094 w 2098"/>
                    <a:gd name="T1" fmla="*/ 5 h 5"/>
                    <a:gd name="T2" fmla="*/ 0 w 2098"/>
                    <a:gd name="T3" fmla="*/ 5 h 5"/>
                    <a:gd name="T4" fmla="*/ 2 w 2098"/>
                    <a:gd name="T5" fmla="*/ 1 h 5"/>
                    <a:gd name="T6" fmla="*/ 0 w 2098"/>
                    <a:gd name="T7" fmla="*/ 0 h 5"/>
                    <a:gd name="T8" fmla="*/ 2098 w 2098"/>
                    <a:gd name="T9" fmla="*/ 0 h 5"/>
                    <a:gd name="T10" fmla="*/ 2094 w 2098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98"/>
                    <a:gd name="T19" fmla="*/ 0 h 5"/>
                    <a:gd name="T20" fmla="*/ 2098 w 2098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98" h="5">
                      <a:moveTo>
                        <a:pt x="2094" y="5"/>
                      </a:moveTo>
                      <a:lnTo>
                        <a:pt x="0" y="5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098" y="0"/>
                      </a:lnTo>
                      <a:lnTo>
                        <a:pt x="2094" y="5"/>
                      </a:lnTo>
                      <a:close/>
                    </a:path>
                  </a:pathLst>
                </a:custGeom>
                <a:solidFill>
                  <a:srgbClr val="908B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3" name="Freeform 536"/>
                <p:cNvSpPr>
                  <a:spLocks/>
                </p:cNvSpPr>
                <p:nvPr/>
              </p:nvSpPr>
              <p:spPr bwMode="auto">
                <a:xfrm>
                  <a:off x="2362" y="431"/>
                  <a:ext cx="1050" cy="5"/>
                </a:xfrm>
                <a:custGeom>
                  <a:avLst/>
                  <a:gdLst>
                    <a:gd name="T0" fmla="*/ 2098 w 2100"/>
                    <a:gd name="T1" fmla="*/ 5 h 5"/>
                    <a:gd name="T2" fmla="*/ 2 w 2100"/>
                    <a:gd name="T3" fmla="*/ 5 h 5"/>
                    <a:gd name="T4" fmla="*/ 4 w 2100"/>
                    <a:gd name="T5" fmla="*/ 3 h 5"/>
                    <a:gd name="T6" fmla="*/ 0 w 2100"/>
                    <a:gd name="T7" fmla="*/ 0 h 5"/>
                    <a:gd name="T8" fmla="*/ 2100 w 2100"/>
                    <a:gd name="T9" fmla="*/ 0 h 5"/>
                    <a:gd name="T10" fmla="*/ 2098 w 210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00"/>
                    <a:gd name="T19" fmla="*/ 0 h 5"/>
                    <a:gd name="T20" fmla="*/ 2100 w 210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00" h="5">
                      <a:moveTo>
                        <a:pt x="2098" y="5"/>
                      </a:moveTo>
                      <a:lnTo>
                        <a:pt x="2" y="5"/>
                      </a:ln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2100" y="0"/>
                      </a:lnTo>
                      <a:lnTo>
                        <a:pt x="2098" y="5"/>
                      </a:lnTo>
                      <a:close/>
                    </a:path>
                  </a:pathLst>
                </a:custGeom>
                <a:solidFill>
                  <a:srgbClr val="908B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4" name="Freeform 537"/>
                <p:cNvSpPr>
                  <a:spLocks/>
                </p:cNvSpPr>
                <p:nvPr/>
              </p:nvSpPr>
              <p:spPr bwMode="auto">
                <a:xfrm>
                  <a:off x="2361" y="428"/>
                  <a:ext cx="1052" cy="5"/>
                </a:xfrm>
                <a:custGeom>
                  <a:avLst/>
                  <a:gdLst>
                    <a:gd name="T0" fmla="*/ 2102 w 2103"/>
                    <a:gd name="T1" fmla="*/ 5 h 5"/>
                    <a:gd name="T2" fmla="*/ 4 w 2103"/>
                    <a:gd name="T3" fmla="*/ 5 h 5"/>
                    <a:gd name="T4" fmla="*/ 0 w 2103"/>
                    <a:gd name="T5" fmla="*/ 0 h 5"/>
                    <a:gd name="T6" fmla="*/ 2103 w 2103"/>
                    <a:gd name="T7" fmla="*/ 0 h 5"/>
                    <a:gd name="T8" fmla="*/ 2102 w 2103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3"/>
                    <a:gd name="T16" fmla="*/ 0 h 5"/>
                    <a:gd name="T17" fmla="*/ 2103 w 2103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3" h="5">
                      <a:moveTo>
                        <a:pt x="2102" y="5"/>
                      </a:moveTo>
                      <a:lnTo>
                        <a:pt x="4" y="5"/>
                      </a:lnTo>
                      <a:lnTo>
                        <a:pt x="0" y="0"/>
                      </a:lnTo>
                      <a:lnTo>
                        <a:pt x="2103" y="0"/>
                      </a:lnTo>
                      <a:lnTo>
                        <a:pt x="2102" y="5"/>
                      </a:lnTo>
                      <a:close/>
                    </a:path>
                  </a:pathLst>
                </a:custGeom>
                <a:solidFill>
                  <a:srgbClr val="908A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5" name="Freeform 538"/>
                <p:cNvSpPr>
                  <a:spLocks/>
                </p:cNvSpPr>
                <p:nvPr/>
              </p:nvSpPr>
              <p:spPr bwMode="auto">
                <a:xfrm>
                  <a:off x="2360" y="426"/>
                  <a:ext cx="1054" cy="5"/>
                </a:xfrm>
                <a:custGeom>
                  <a:avLst/>
                  <a:gdLst>
                    <a:gd name="T0" fmla="*/ 2104 w 2107"/>
                    <a:gd name="T1" fmla="*/ 5 h 5"/>
                    <a:gd name="T2" fmla="*/ 4 w 2107"/>
                    <a:gd name="T3" fmla="*/ 5 h 5"/>
                    <a:gd name="T4" fmla="*/ 0 w 2107"/>
                    <a:gd name="T5" fmla="*/ 0 h 5"/>
                    <a:gd name="T6" fmla="*/ 2107 w 2107"/>
                    <a:gd name="T7" fmla="*/ 0 h 5"/>
                    <a:gd name="T8" fmla="*/ 2104 w 2107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7"/>
                    <a:gd name="T16" fmla="*/ 0 h 5"/>
                    <a:gd name="T17" fmla="*/ 2107 w 210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7" h="5">
                      <a:moveTo>
                        <a:pt x="2104" y="5"/>
                      </a:moveTo>
                      <a:lnTo>
                        <a:pt x="4" y="5"/>
                      </a:lnTo>
                      <a:lnTo>
                        <a:pt x="0" y="0"/>
                      </a:lnTo>
                      <a:lnTo>
                        <a:pt x="2107" y="0"/>
                      </a:lnTo>
                      <a:lnTo>
                        <a:pt x="2104" y="5"/>
                      </a:lnTo>
                      <a:close/>
                    </a:path>
                  </a:pathLst>
                </a:custGeom>
                <a:solidFill>
                  <a:srgbClr val="918B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6" name="Freeform 539"/>
                <p:cNvSpPr>
                  <a:spLocks/>
                </p:cNvSpPr>
                <p:nvPr/>
              </p:nvSpPr>
              <p:spPr bwMode="auto">
                <a:xfrm>
                  <a:off x="2359" y="423"/>
                  <a:ext cx="1055" cy="5"/>
                </a:xfrm>
                <a:custGeom>
                  <a:avLst/>
                  <a:gdLst>
                    <a:gd name="T0" fmla="*/ 2106 w 2108"/>
                    <a:gd name="T1" fmla="*/ 5 h 5"/>
                    <a:gd name="T2" fmla="*/ 3 w 2108"/>
                    <a:gd name="T3" fmla="*/ 5 h 5"/>
                    <a:gd name="T4" fmla="*/ 0 w 2108"/>
                    <a:gd name="T5" fmla="*/ 0 h 5"/>
                    <a:gd name="T6" fmla="*/ 2108 w 2108"/>
                    <a:gd name="T7" fmla="*/ 0 h 5"/>
                    <a:gd name="T8" fmla="*/ 2106 w 2108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8"/>
                    <a:gd name="T16" fmla="*/ 0 h 5"/>
                    <a:gd name="T17" fmla="*/ 2108 w 210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8" h="5">
                      <a:moveTo>
                        <a:pt x="2106" y="5"/>
                      </a:moveTo>
                      <a:lnTo>
                        <a:pt x="3" y="5"/>
                      </a:lnTo>
                      <a:lnTo>
                        <a:pt x="0" y="0"/>
                      </a:lnTo>
                      <a:lnTo>
                        <a:pt x="2108" y="0"/>
                      </a:lnTo>
                      <a:lnTo>
                        <a:pt x="2106" y="5"/>
                      </a:lnTo>
                      <a:close/>
                    </a:path>
                  </a:pathLst>
                </a:custGeom>
                <a:solidFill>
                  <a:srgbClr val="918B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7" name="Freeform 540"/>
                <p:cNvSpPr>
                  <a:spLocks/>
                </p:cNvSpPr>
                <p:nvPr/>
              </p:nvSpPr>
              <p:spPr bwMode="auto">
                <a:xfrm>
                  <a:off x="2359" y="420"/>
                  <a:ext cx="1056" cy="6"/>
                </a:xfrm>
                <a:custGeom>
                  <a:avLst/>
                  <a:gdLst>
                    <a:gd name="T0" fmla="*/ 2108 w 2110"/>
                    <a:gd name="T1" fmla="*/ 6 h 6"/>
                    <a:gd name="T2" fmla="*/ 1 w 2110"/>
                    <a:gd name="T3" fmla="*/ 6 h 6"/>
                    <a:gd name="T4" fmla="*/ 0 w 2110"/>
                    <a:gd name="T5" fmla="*/ 0 h 6"/>
                    <a:gd name="T6" fmla="*/ 2110 w 2110"/>
                    <a:gd name="T7" fmla="*/ 0 h 6"/>
                    <a:gd name="T8" fmla="*/ 2108 w 2110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10"/>
                    <a:gd name="T16" fmla="*/ 0 h 6"/>
                    <a:gd name="T17" fmla="*/ 2110 w 2110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10" h="6">
                      <a:moveTo>
                        <a:pt x="2108" y="6"/>
                      </a:moveTo>
                      <a:lnTo>
                        <a:pt x="1" y="6"/>
                      </a:lnTo>
                      <a:lnTo>
                        <a:pt x="0" y="0"/>
                      </a:lnTo>
                      <a:lnTo>
                        <a:pt x="2110" y="0"/>
                      </a:lnTo>
                      <a:lnTo>
                        <a:pt x="2108" y="6"/>
                      </a:lnTo>
                      <a:close/>
                    </a:path>
                  </a:pathLst>
                </a:custGeom>
                <a:solidFill>
                  <a:srgbClr val="928C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8" name="Freeform 541"/>
                <p:cNvSpPr>
                  <a:spLocks/>
                </p:cNvSpPr>
                <p:nvPr/>
              </p:nvSpPr>
              <p:spPr bwMode="auto">
                <a:xfrm>
                  <a:off x="2358" y="418"/>
                  <a:ext cx="1057" cy="5"/>
                </a:xfrm>
                <a:custGeom>
                  <a:avLst/>
                  <a:gdLst>
                    <a:gd name="T0" fmla="*/ 2110 w 2112"/>
                    <a:gd name="T1" fmla="*/ 5 h 5"/>
                    <a:gd name="T2" fmla="*/ 2 w 2112"/>
                    <a:gd name="T3" fmla="*/ 5 h 5"/>
                    <a:gd name="T4" fmla="*/ 0 w 2112"/>
                    <a:gd name="T5" fmla="*/ 1 h 5"/>
                    <a:gd name="T6" fmla="*/ 0 w 2112"/>
                    <a:gd name="T7" fmla="*/ 0 h 5"/>
                    <a:gd name="T8" fmla="*/ 2112 w 2112"/>
                    <a:gd name="T9" fmla="*/ 0 h 5"/>
                    <a:gd name="T10" fmla="*/ 2112 w 2112"/>
                    <a:gd name="T11" fmla="*/ 2 h 5"/>
                    <a:gd name="T12" fmla="*/ 2110 w 2112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12"/>
                    <a:gd name="T22" fmla="*/ 0 h 5"/>
                    <a:gd name="T23" fmla="*/ 2112 w 2112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12" h="5">
                      <a:moveTo>
                        <a:pt x="2110" y="5"/>
                      </a:moveTo>
                      <a:lnTo>
                        <a:pt x="2" y="5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112" y="0"/>
                      </a:lnTo>
                      <a:lnTo>
                        <a:pt x="2112" y="2"/>
                      </a:lnTo>
                      <a:lnTo>
                        <a:pt x="2110" y="5"/>
                      </a:lnTo>
                      <a:close/>
                    </a:path>
                  </a:pathLst>
                </a:custGeom>
                <a:solidFill>
                  <a:srgbClr val="928C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9" name="Freeform 542"/>
                <p:cNvSpPr>
                  <a:spLocks/>
                </p:cNvSpPr>
                <p:nvPr/>
              </p:nvSpPr>
              <p:spPr bwMode="auto">
                <a:xfrm>
                  <a:off x="2358" y="415"/>
                  <a:ext cx="1057" cy="5"/>
                </a:xfrm>
                <a:custGeom>
                  <a:avLst/>
                  <a:gdLst>
                    <a:gd name="T0" fmla="*/ 2112 w 2112"/>
                    <a:gd name="T1" fmla="*/ 5 h 5"/>
                    <a:gd name="T2" fmla="*/ 2 w 2112"/>
                    <a:gd name="T3" fmla="*/ 5 h 5"/>
                    <a:gd name="T4" fmla="*/ 0 w 2112"/>
                    <a:gd name="T5" fmla="*/ 4 h 5"/>
                    <a:gd name="T6" fmla="*/ 0 w 2112"/>
                    <a:gd name="T7" fmla="*/ 0 h 5"/>
                    <a:gd name="T8" fmla="*/ 2112 w 2112"/>
                    <a:gd name="T9" fmla="*/ 0 h 5"/>
                    <a:gd name="T10" fmla="*/ 2112 w 2112"/>
                    <a:gd name="T11" fmla="*/ 5 h 5"/>
                    <a:gd name="T12" fmla="*/ 2112 w 2112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112"/>
                    <a:gd name="T22" fmla="*/ 0 h 5"/>
                    <a:gd name="T23" fmla="*/ 2112 w 2112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112" h="5">
                      <a:moveTo>
                        <a:pt x="2112" y="5"/>
                      </a:moveTo>
                      <a:lnTo>
                        <a:pt x="2" y="5"/>
                      </a:ln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2112" y="0"/>
                      </a:lnTo>
                      <a:lnTo>
                        <a:pt x="2112" y="5"/>
                      </a:lnTo>
                      <a:close/>
                    </a:path>
                  </a:pathLst>
                </a:custGeom>
                <a:solidFill>
                  <a:srgbClr val="928C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0" name="Rectangle 543"/>
                <p:cNvSpPr>
                  <a:spLocks noChangeArrowheads="1"/>
                </p:cNvSpPr>
                <p:nvPr/>
              </p:nvSpPr>
              <p:spPr bwMode="auto">
                <a:xfrm>
                  <a:off x="2358" y="413"/>
                  <a:ext cx="1057" cy="5"/>
                </a:xfrm>
                <a:prstGeom prst="rect">
                  <a:avLst/>
                </a:prstGeom>
                <a:solidFill>
                  <a:srgbClr val="938D8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1" name="Freeform 544"/>
                <p:cNvSpPr>
                  <a:spLocks/>
                </p:cNvSpPr>
                <p:nvPr/>
              </p:nvSpPr>
              <p:spPr bwMode="auto">
                <a:xfrm>
                  <a:off x="2357" y="410"/>
                  <a:ext cx="1058" cy="5"/>
                </a:xfrm>
                <a:custGeom>
                  <a:avLst/>
                  <a:gdLst>
                    <a:gd name="T0" fmla="*/ 2114 w 2114"/>
                    <a:gd name="T1" fmla="*/ 5 h 5"/>
                    <a:gd name="T2" fmla="*/ 2 w 2114"/>
                    <a:gd name="T3" fmla="*/ 5 h 5"/>
                    <a:gd name="T4" fmla="*/ 0 w 2114"/>
                    <a:gd name="T5" fmla="*/ 0 h 5"/>
                    <a:gd name="T6" fmla="*/ 2114 w 2114"/>
                    <a:gd name="T7" fmla="*/ 0 h 5"/>
                    <a:gd name="T8" fmla="*/ 2114 w 211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14"/>
                    <a:gd name="T16" fmla="*/ 0 h 5"/>
                    <a:gd name="T17" fmla="*/ 2114 w 211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14" h="5">
                      <a:moveTo>
                        <a:pt x="2114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2114" y="0"/>
                      </a:lnTo>
                      <a:lnTo>
                        <a:pt x="2114" y="5"/>
                      </a:lnTo>
                      <a:close/>
                    </a:path>
                  </a:pathLst>
                </a:custGeom>
                <a:solidFill>
                  <a:srgbClr val="938D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2" name="Freeform 545"/>
                <p:cNvSpPr>
                  <a:spLocks/>
                </p:cNvSpPr>
                <p:nvPr/>
              </p:nvSpPr>
              <p:spPr bwMode="auto">
                <a:xfrm>
                  <a:off x="2357" y="408"/>
                  <a:ext cx="1058" cy="5"/>
                </a:xfrm>
                <a:custGeom>
                  <a:avLst/>
                  <a:gdLst>
                    <a:gd name="T0" fmla="*/ 2114 w 2114"/>
                    <a:gd name="T1" fmla="*/ 5 h 5"/>
                    <a:gd name="T2" fmla="*/ 2 w 2114"/>
                    <a:gd name="T3" fmla="*/ 5 h 5"/>
                    <a:gd name="T4" fmla="*/ 0 w 2114"/>
                    <a:gd name="T5" fmla="*/ 0 h 5"/>
                    <a:gd name="T6" fmla="*/ 2114 w 2114"/>
                    <a:gd name="T7" fmla="*/ 0 h 5"/>
                    <a:gd name="T8" fmla="*/ 2114 w 211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14"/>
                    <a:gd name="T16" fmla="*/ 0 h 5"/>
                    <a:gd name="T17" fmla="*/ 2114 w 211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14" h="5">
                      <a:moveTo>
                        <a:pt x="2114" y="5"/>
                      </a:moveTo>
                      <a:lnTo>
                        <a:pt x="2" y="5"/>
                      </a:lnTo>
                      <a:lnTo>
                        <a:pt x="0" y="0"/>
                      </a:lnTo>
                      <a:lnTo>
                        <a:pt x="2114" y="0"/>
                      </a:lnTo>
                      <a:lnTo>
                        <a:pt x="2114" y="5"/>
                      </a:lnTo>
                      <a:close/>
                    </a:path>
                  </a:pathLst>
                </a:custGeom>
                <a:solidFill>
                  <a:srgbClr val="948E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3" name="Rectangle 546"/>
                <p:cNvSpPr>
                  <a:spLocks noChangeArrowheads="1"/>
                </p:cNvSpPr>
                <p:nvPr/>
              </p:nvSpPr>
              <p:spPr bwMode="auto">
                <a:xfrm>
                  <a:off x="2357" y="405"/>
                  <a:ext cx="1058" cy="5"/>
                </a:xfrm>
                <a:prstGeom prst="rect">
                  <a:avLst/>
                </a:prstGeom>
                <a:solidFill>
                  <a:srgbClr val="948E8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4" name="Freeform 547"/>
                <p:cNvSpPr>
                  <a:spLocks/>
                </p:cNvSpPr>
                <p:nvPr/>
              </p:nvSpPr>
              <p:spPr bwMode="auto">
                <a:xfrm>
                  <a:off x="2357" y="402"/>
                  <a:ext cx="1058" cy="6"/>
                </a:xfrm>
                <a:custGeom>
                  <a:avLst/>
                  <a:gdLst>
                    <a:gd name="T0" fmla="*/ 2114 w 2114"/>
                    <a:gd name="T1" fmla="*/ 6 h 6"/>
                    <a:gd name="T2" fmla="*/ 0 w 2114"/>
                    <a:gd name="T3" fmla="*/ 6 h 6"/>
                    <a:gd name="T4" fmla="*/ 0 w 2114"/>
                    <a:gd name="T5" fmla="*/ 0 h 6"/>
                    <a:gd name="T6" fmla="*/ 2112 w 2114"/>
                    <a:gd name="T7" fmla="*/ 0 h 6"/>
                    <a:gd name="T8" fmla="*/ 2114 w 2114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14"/>
                    <a:gd name="T16" fmla="*/ 0 h 6"/>
                    <a:gd name="T17" fmla="*/ 2114 w 2114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14" h="6">
                      <a:moveTo>
                        <a:pt x="2114" y="6"/>
                      </a:move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2112" y="0"/>
                      </a:lnTo>
                      <a:lnTo>
                        <a:pt x="2114" y="6"/>
                      </a:lnTo>
                      <a:close/>
                    </a:path>
                  </a:pathLst>
                </a:custGeom>
                <a:solidFill>
                  <a:srgbClr val="948E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5" name="Freeform 548"/>
                <p:cNvSpPr>
                  <a:spLocks/>
                </p:cNvSpPr>
                <p:nvPr/>
              </p:nvSpPr>
              <p:spPr bwMode="auto">
                <a:xfrm>
                  <a:off x="2357" y="400"/>
                  <a:ext cx="1058" cy="5"/>
                </a:xfrm>
                <a:custGeom>
                  <a:avLst/>
                  <a:gdLst>
                    <a:gd name="T0" fmla="*/ 2114 w 2114"/>
                    <a:gd name="T1" fmla="*/ 5 h 5"/>
                    <a:gd name="T2" fmla="*/ 0 w 2114"/>
                    <a:gd name="T3" fmla="*/ 5 h 5"/>
                    <a:gd name="T4" fmla="*/ 0 w 2114"/>
                    <a:gd name="T5" fmla="*/ 0 h 5"/>
                    <a:gd name="T6" fmla="*/ 0 w 2114"/>
                    <a:gd name="T7" fmla="*/ 0 h 5"/>
                    <a:gd name="T8" fmla="*/ 2112 w 2114"/>
                    <a:gd name="T9" fmla="*/ 0 h 5"/>
                    <a:gd name="T10" fmla="*/ 2114 w 211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14"/>
                    <a:gd name="T19" fmla="*/ 0 h 5"/>
                    <a:gd name="T20" fmla="*/ 2114 w 211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14" h="5">
                      <a:moveTo>
                        <a:pt x="2114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2112" y="0"/>
                      </a:lnTo>
                      <a:lnTo>
                        <a:pt x="2114" y="5"/>
                      </a:lnTo>
                      <a:close/>
                    </a:path>
                  </a:pathLst>
                </a:custGeom>
                <a:solidFill>
                  <a:srgbClr val="958F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6" name="Freeform 549"/>
                <p:cNvSpPr>
                  <a:spLocks/>
                </p:cNvSpPr>
                <p:nvPr/>
              </p:nvSpPr>
              <p:spPr bwMode="auto">
                <a:xfrm>
                  <a:off x="2357" y="397"/>
                  <a:ext cx="1057" cy="5"/>
                </a:xfrm>
                <a:custGeom>
                  <a:avLst/>
                  <a:gdLst>
                    <a:gd name="T0" fmla="*/ 2112 w 2112"/>
                    <a:gd name="T1" fmla="*/ 5 h 5"/>
                    <a:gd name="T2" fmla="*/ 0 w 2112"/>
                    <a:gd name="T3" fmla="*/ 5 h 5"/>
                    <a:gd name="T4" fmla="*/ 0 w 2112"/>
                    <a:gd name="T5" fmla="*/ 3 h 5"/>
                    <a:gd name="T6" fmla="*/ 2 w 2112"/>
                    <a:gd name="T7" fmla="*/ 0 h 5"/>
                    <a:gd name="T8" fmla="*/ 2112 w 2112"/>
                    <a:gd name="T9" fmla="*/ 0 h 5"/>
                    <a:gd name="T10" fmla="*/ 2112 w 2112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12"/>
                    <a:gd name="T19" fmla="*/ 0 h 5"/>
                    <a:gd name="T20" fmla="*/ 2112 w 2112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12" h="5">
                      <a:moveTo>
                        <a:pt x="2112" y="5"/>
                      </a:move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112" y="0"/>
                      </a:lnTo>
                      <a:lnTo>
                        <a:pt x="2112" y="5"/>
                      </a:lnTo>
                      <a:close/>
                    </a:path>
                  </a:pathLst>
                </a:custGeom>
                <a:solidFill>
                  <a:srgbClr val="958F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7" name="Freeform 550"/>
                <p:cNvSpPr>
                  <a:spLocks/>
                </p:cNvSpPr>
                <p:nvPr/>
              </p:nvSpPr>
              <p:spPr bwMode="auto">
                <a:xfrm>
                  <a:off x="2357" y="395"/>
                  <a:ext cx="1057" cy="5"/>
                </a:xfrm>
                <a:custGeom>
                  <a:avLst/>
                  <a:gdLst>
                    <a:gd name="T0" fmla="*/ 2112 w 2112"/>
                    <a:gd name="T1" fmla="*/ 5 h 5"/>
                    <a:gd name="T2" fmla="*/ 0 w 2112"/>
                    <a:gd name="T3" fmla="*/ 5 h 5"/>
                    <a:gd name="T4" fmla="*/ 2 w 2112"/>
                    <a:gd name="T5" fmla="*/ 0 h 5"/>
                    <a:gd name="T6" fmla="*/ 2112 w 2112"/>
                    <a:gd name="T7" fmla="*/ 0 h 5"/>
                    <a:gd name="T8" fmla="*/ 2112 w 211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12"/>
                    <a:gd name="T16" fmla="*/ 0 h 5"/>
                    <a:gd name="T17" fmla="*/ 2112 w 211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12" h="5">
                      <a:moveTo>
                        <a:pt x="2112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2112" y="0"/>
                      </a:lnTo>
                      <a:lnTo>
                        <a:pt x="2112" y="5"/>
                      </a:lnTo>
                      <a:close/>
                    </a:path>
                  </a:pathLst>
                </a:custGeom>
                <a:solidFill>
                  <a:srgbClr val="968F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8" name="Freeform 551"/>
                <p:cNvSpPr>
                  <a:spLocks/>
                </p:cNvSpPr>
                <p:nvPr/>
              </p:nvSpPr>
              <p:spPr bwMode="auto">
                <a:xfrm>
                  <a:off x="2358" y="391"/>
                  <a:ext cx="1056" cy="6"/>
                </a:xfrm>
                <a:custGeom>
                  <a:avLst/>
                  <a:gdLst>
                    <a:gd name="T0" fmla="*/ 2110 w 2110"/>
                    <a:gd name="T1" fmla="*/ 6 h 6"/>
                    <a:gd name="T2" fmla="*/ 0 w 2110"/>
                    <a:gd name="T3" fmla="*/ 6 h 6"/>
                    <a:gd name="T4" fmla="*/ 2 w 2110"/>
                    <a:gd name="T5" fmla="*/ 0 h 6"/>
                    <a:gd name="T6" fmla="*/ 2110 w 2110"/>
                    <a:gd name="T7" fmla="*/ 0 h 6"/>
                    <a:gd name="T8" fmla="*/ 2110 w 2110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10"/>
                    <a:gd name="T16" fmla="*/ 0 h 6"/>
                    <a:gd name="T17" fmla="*/ 2110 w 2110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10" h="6">
                      <a:moveTo>
                        <a:pt x="2110" y="6"/>
                      </a:moveTo>
                      <a:lnTo>
                        <a:pt x="0" y="6"/>
                      </a:lnTo>
                      <a:lnTo>
                        <a:pt x="2" y="0"/>
                      </a:lnTo>
                      <a:lnTo>
                        <a:pt x="2110" y="0"/>
                      </a:lnTo>
                      <a:lnTo>
                        <a:pt x="2110" y="6"/>
                      </a:lnTo>
                      <a:close/>
                    </a:path>
                  </a:pathLst>
                </a:custGeom>
                <a:solidFill>
                  <a:srgbClr val="968F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9" name="Freeform 552"/>
                <p:cNvSpPr>
                  <a:spLocks/>
                </p:cNvSpPr>
                <p:nvPr/>
              </p:nvSpPr>
              <p:spPr bwMode="auto">
                <a:xfrm>
                  <a:off x="2358" y="389"/>
                  <a:ext cx="1056" cy="6"/>
                </a:xfrm>
                <a:custGeom>
                  <a:avLst/>
                  <a:gdLst>
                    <a:gd name="T0" fmla="*/ 2110 w 2110"/>
                    <a:gd name="T1" fmla="*/ 6 h 6"/>
                    <a:gd name="T2" fmla="*/ 0 w 2110"/>
                    <a:gd name="T3" fmla="*/ 6 h 6"/>
                    <a:gd name="T4" fmla="*/ 2 w 2110"/>
                    <a:gd name="T5" fmla="*/ 0 h 6"/>
                    <a:gd name="T6" fmla="*/ 2110 w 2110"/>
                    <a:gd name="T7" fmla="*/ 0 h 6"/>
                    <a:gd name="T8" fmla="*/ 2110 w 2110"/>
                    <a:gd name="T9" fmla="*/ 1 h 6"/>
                    <a:gd name="T10" fmla="*/ 2110 w 2110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10"/>
                    <a:gd name="T19" fmla="*/ 0 h 6"/>
                    <a:gd name="T20" fmla="*/ 2110 w 2110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10" h="6">
                      <a:moveTo>
                        <a:pt x="2110" y="6"/>
                      </a:moveTo>
                      <a:lnTo>
                        <a:pt x="0" y="6"/>
                      </a:lnTo>
                      <a:lnTo>
                        <a:pt x="2" y="0"/>
                      </a:lnTo>
                      <a:lnTo>
                        <a:pt x="2110" y="0"/>
                      </a:lnTo>
                      <a:lnTo>
                        <a:pt x="2110" y="1"/>
                      </a:lnTo>
                      <a:lnTo>
                        <a:pt x="2110" y="6"/>
                      </a:lnTo>
                      <a:close/>
                    </a:path>
                  </a:pathLst>
                </a:custGeom>
                <a:solidFill>
                  <a:srgbClr val="968F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0" name="Freeform 553"/>
                <p:cNvSpPr>
                  <a:spLocks/>
                </p:cNvSpPr>
                <p:nvPr/>
              </p:nvSpPr>
              <p:spPr bwMode="auto">
                <a:xfrm>
                  <a:off x="2359" y="386"/>
                  <a:ext cx="1055" cy="5"/>
                </a:xfrm>
                <a:custGeom>
                  <a:avLst/>
                  <a:gdLst>
                    <a:gd name="T0" fmla="*/ 2108 w 2108"/>
                    <a:gd name="T1" fmla="*/ 5 h 5"/>
                    <a:gd name="T2" fmla="*/ 0 w 2108"/>
                    <a:gd name="T3" fmla="*/ 5 h 5"/>
                    <a:gd name="T4" fmla="*/ 1 w 2108"/>
                    <a:gd name="T5" fmla="*/ 0 h 5"/>
                    <a:gd name="T6" fmla="*/ 2106 w 2108"/>
                    <a:gd name="T7" fmla="*/ 0 h 5"/>
                    <a:gd name="T8" fmla="*/ 2108 w 2108"/>
                    <a:gd name="T9" fmla="*/ 4 h 5"/>
                    <a:gd name="T10" fmla="*/ 2108 w 2108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08"/>
                    <a:gd name="T19" fmla="*/ 0 h 5"/>
                    <a:gd name="T20" fmla="*/ 2108 w 2108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08" h="5">
                      <a:moveTo>
                        <a:pt x="2108" y="5"/>
                      </a:moveTo>
                      <a:lnTo>
                        <a:pt x="0" y="5"/>
                      </a:lnTo>
                      <a:lnTo>
                        <a:pt x="1" y="0"/>
                      </a:lnTo>
                      <a:lnTo>
                        <a:pt x="2106" y="0"/>
                      </a:lnTo>
                      <a:lnTo>
                        <a:pt x="2108" y="4"/>
                      </a:lnTo>
                      <a:lnTo>
                        <a:pt x="2108" y="5"/>
                      </a:lnTo>
                      <a:close/>
                    </a:path>
                  </a:pathLst>
                </a:custGeom>
                <a:solidFill>
                  <a:srgbClr val="9790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1" name="Freeform 554"/>
                <p:cNvSpPr>
                  <a:spLocks/>
                </p:cNvSpPr>
                <p:nvPr/>
              </p:nvSpPr>
              <p:spPr bwMode="auto">
                <a:xfrm>
                  <a:off x="2359" y="384"/>
                  <a:ext cx="1055" cy="5"/>
                </a:xfrm>
                <a:custGeom>
                  <a:avLst/>
                  <a:gdLst>
                    <a:gd name="T0" fmla="*/ 2108 w 2108"/>
                    <a:gd name="T1" fmla="*/ 5 h 5"/>
                    <a:gd name="T2" fmla="*/ 0 w 2108"/>
                    <a:gd name="T3" fmla="*/ 5 h 5"/>
                    <a:gd name="T4" fmla="*/ 1 w 2108"/>
                    <a:gd name="T5" fmla="*/ 0 h 5"/>
                    <a:gd name="T6" fmla="*/ 2106 w 2108"/>
                    <a:gd name="T7" fmla="*/ 0 h 5"/>
                    <a:gd name="T8" fmla="*/ 2108 w 2108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8"/>
                    <a:gd name="T16" fmla="*/ 0 h 5"/>
                    <a:gd name="T17" fmla="*/ 2108 w 210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8" h="5">
                      <a:moveTo>
                        <a:pt x="2108" y="5"/>
                      </a:moveTo>
                      <a:lnTo>
                        <a:pt x="0" y="5"/>
                      </a:lnTo>
                      <a:lnTo>
                        <a:pt x="1" y="0"/>
                      </a:lnTo>
                      <a:lnTo>
                        <a:pt x="2106" y="0"/>
                      </a:lnTo>
                      <a:lnTo>
                        <a:pt x="2108" y="5"/>
                      </a:lnTo>
                      <a:close/>
                    </a:path>
                  </a:pathLst>
                </a:custGeom>
                <a:solidFill>
                  <a:srgbClr val="9790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2" name="Freeform 555"/>
                <p:cNvSpPr>
                  <a:spLocks/>
                </p:cNvSpPr>
                <p:nvPr/>
              </p:nvSpPr>
              <p:spPr bwMode="auto">
                <a:xfrm>
                  <a:off x="2360" y="381"/>
                  <a:ext cx="1053" cy="5"/>
                </a:xfrm>
                <a:custGeom>
                  <a:avLst/>
                  <a:gdLst>
                    <a:gd name="T0" fmla="*/ 2105 w 2105"/>
                    <a:gd name="T1" fmla="*/ 5 h 5"/>
                    <a:gd name="T2" fmla="*/ 0 w 2105"/>
                    <a:gd name="T3" fmla="*/ 5 h 5"/>
                    <a:gd name="T4" fmla="*/ 2 w 2105"/>
                    <a:gd name="T5" fmla="*/ 0 h 5"/>
                    <a:gd name="T6" fmla="*/ 2104 w 2105"/>
                    <a:gd name="T7" fmla="*/ 0 h 5"/>
                    <a:gd name="T8" fmla="*/ 2105 w 210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5"/>
                    <a:gd name="T16" fmla="*/ 0 h 5"/>
                    <a:gd name="T17" fmla="*/ 2105 w 210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5" h="5">
                      <a:moveTo>
                        <a:pt x="2105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2104" y="0"/>
                      </a:lnTo>
                      <a:lnTo>
                        <a:pt x="2105" y="5"/>
                      </a:lnTo>
                      <a:close/>
                    </a:path>
                  </a:pathLst>
                </a:custGeom>
                <a:solidFill>
                  <a:srgbClr val="9790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3" name="Freeform 556"/>
                <p:cNvSpPr>
                  <a:spLocks/>
                </p:cNvSpPr>
                <p:nvPr/>
              </p:nvSpPr>
              <p:spPr bwMode="auto">
                <a:xfrm>
                  <a:off x="2360" y="378"/>
                  <a:ext cx="1053" cy="6"/>
                </a:xfrm>
                <a:custGeom>
                  <a:avLst/>
                  <a:gdLst>
                    <a:gd name="T0" fmla="*/ 2105 w 2105"/>
                    <a:gd name="T1" fmla="*/ 6 h 6"/>
                    <a:gd name="T2" fmla="*/ 0 w 2105"/>
                    <a:gd name="T3" fmla="*/ 6 h 6"/>
                    <a:gd name="T4" fmla="*/ 4 w 2105"/>
                    <a:gd name="T5" fmla="*/ 0 h 6"/>
                    <a:gd name="T6" fmla="*/ 2104 w 2105"/>
                    <a:gd name="T7" fmla="*/ 0 h 6"/>
                    <a:gd name="T8" fmla="*/ 2105 w 2105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5"/>
                    <a:gd name="T16" fmla="*/ 0 h 6"/>
                    <a:gd name="T17" fmla="*/ 2105 w 2105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5" h="6">
                      <a:moveTo>
                        <a:pt x="2105" y="6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2104" y="0"/>
                      </a:lnTo>
                      <a:lnTo>
                        <a:pt x="2105" y="6"/>
                      </a:lnTo>
                      <a:close/>
                    </a:path>
                  </a:pathLst>
                </a:custGeom>
                <a:solidFill>
                  <a:srgbClr val="9791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4" name="Freeform 557"/>
                <p:cNvSpPr>
                  <a:spLocks/>
                </p:cNvSpPr>
                <p:nvPr/>
              </p:nvSpPr>
              <p:spPr bwMode="auto">
                <a:xfrm>
                  <a:off x="2361" y="376"/>
                  <a:ext cx="1051" cy="5"/>
                </a:xfrm>
                <a:custGeom>
                  <a:avLst/>
                  <a:gdLst>
                    <a:gd name="T0" fmla="*/ 2102 w 2102"/>
                    <a:gd name="T1" fmla="*/ 5 h 5"/>
                    <a:gd name="T2" fmla="*/ 0 w 2102"/>
                    <a:gd name="T3" fmla="*/ 5 h 5"/>
                    <a:gd name="T4" fmla="*/ 2 w 2102"/>
                    <a:gd name="T5" fmla="*/ 0 h 5"/>
                    <a:gd name="T6" fmla="*/ 2100 w 2102"/>
                    <a:gd name="T7" fmla="*/ 0 h 5"/>
                    <a:gd name="T8" fmla="*/ 2102 w 210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02"/>
                    <a:gd name="T16" fmla="*/ 0 h 5"/>
                    <a:gd name="T17" fmla="*/ 2102 w 210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02" h="5">
                      <a:moveTo>
                        <a:pt x="2102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2100" y="0"/>
                      </a:lnTo>
                      <a:lnTo>
                        <a:pt x="2102" y="5"/>
                      </a:lnTo>
                      <a:close/>
                    </a:path>
                  </a:pathLst>
                </a:custGeom>
                <a:solidFill>
                  <a:srgbClr val="9791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5" name="Freeform 558"/>
                <p:cNvSpPr>
                  <a:spLocks/>
                </p:cNvSpPr>
                <p:nvPr/>
              </p:nvSpPr>
              <p:spPr bwMode="auto">
                <a:xfrm>
                  <a:off x="2362" y="373"/>
                  <a:ext cx="1050" cy="5"/>
                </a:xfrm>
                <a:custGeom>
                  <a:avLst/>
                  <a:gdLst>
                    <a:gd name="T0" fmla="*/ 2100 w 2100"/>
                    <a:gd name="T1" fmla="*/ 5 h 5"/>
                    <a:gd name="T2" fmla="*/ 0 w 2100"/>
                    <a:gd name="T3" fmla="*/ 5 h 5"/>
                    <a:gd name="T4" fmla="*/ 0 w 2100"/>
                    <a:gd name="T5" fmla="*/ 3 h 5"/>
                    <a:gd name="T6" fmla="*/ 2 w 2100"/>
                    <a:gd name="T7" fmla="*/ 0 h 5"/>
                    <a:gd name="T8" fmla="*/ 2096 w 2100"/>
                    <a:gd name="T9" fmla="*/ 0 h 5"/>
                    <a:gd name="T10" fmla="*/ 2100 w 210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100"/>
                    <a:gd name="T19" fmla="*/ 0 h 5"/>
                    <a:gd name="T20" fmla="*/ 2100 w 210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100" h="5">
                      <a:moveTo>
                        <a:pt x="2100" y="5"/>
                      </a:moveTo>
                      <a:lnTo>
                        <a:pt x="0" y="5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096" y="0"/>
                      </a:lnTo>
                      <a:lnTo>
                        <a:pt x="2100" y="5"/>
                      </a:lnTo>
                      <a:close/>
                    </a:path>
                  </a:pathLst>
                </a:custGeom>
                <a:solidFill>
                  <a:srgbClr val="9892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6" name="Freeform 559"/>
                <p:cNvSpPr>
                  <a:spLocks/>
                </p:cNvSpPr>
                <p:nvPr/>
              </p:nvSpPr>
              <p:spPr bwMode="auto">
                <a:xfrm>
                  <a:off x="2362" y="371"/>
                  <a:ext cx="1049" cy="5"/>
                </a:xfrm>
                <a:custGeom>
                  <a:avLst/>
                  <a:gdLst>
                    <a:gd name="T0" fmla="*/ 2098 w 2098"/>
                    <a:gd name="T1" fmla="*/ 5 h 5"/>
                    <a:gd name="T2" fmla="*/ 0 w 2098"/>
                    <a:gd name="T3" fmla="*/ 5 h 5"/>
                    <a:gd name="T4" fmla="*/ 0 w 2098"/>
                    <a:gd name="T5" fmla="*/ 5 h 5"/>
                    <a:gd name="T6" fmla="*/ 5 w 2098"/>
                    <a:gd name="T7" fmla="*/ 0 h 5"/>
                    <a:gd name="T8" fmla="*/ 2096 w 2098"/>
                    <a:gd name="T9" fmla="*/ 0 h 5"/>
                    <a:gd name="T10" fmla="*/ 2098 w 2098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98"/>
                    <a:gd name="T19" fmla="*/ 0 h 5"/>
                    <a:gd name="T20" fmla="*/ 2098 w 2098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98" h="5">
                      <a:moveTo>
                        <a:pt x="2098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2096" y="0"/>
                      </a:lnTo>
                      <a:lnTo>
                        <a:pt x="2098" y="5"/>
                      </a:lnTo>
                      <a:close/>
                    </a:path>
                  </a:pathLst>
                </a:custGeom>
                <a:solidFill>
                  <a:srgbClr val="9892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7" name="Freeform 560"/>
                <p:cNvSpPr>
                  <a:spLocks/>
                </p:cNvSpPr>
                <p:nvPr/>
              </p:nvSpPr>
              <p:spPr bwMode="auto">
                <a:xfrm>
                  <a:off x="2363" y="368"/>
                  <a:ext cx="1047" cy="5"/>
                </a:xfrm>
                <a:custGeom>
                  <a:avLst/>
                  <a:gdLst>
                    <a:gd name="T0" fmla="*/ 2094 w 2094"/>
                    <a:gd name="T1" fmla="*/ 5 h 5"/>
                    <a:gd name="T2" fmla="*/ 0 w 2094"/>
                    <a:gd name="T3" fmla="*/ 5 h 5"/>
                    <a:gd name="T4" fmla="*/ 5 w 2094"/>
                    <a:gd name="T5" fmla="*/ 0 h 5"/>
                    <a:gd name="T6" fmla="*/ 2092 w 2094"/>
                    <a:gd name="T7" fmla="*/ 0 h 5"/>
                    <a:gd name="T8" fmla="*/ 2094 w 209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94"/>
                    <a:gd name="T16" fmla="*/ 0 h 5"/>
                    <a:gd name="T17" fmla="*/ 2094 w 209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94" h="5">
                      <a:moveTo>
                        <a:pt x="2094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2092" y="0"/>
                      </a:lnTo>
                      <a:lnTo>
                        <a:pt x="2094" y="5"/>
                      </a:lnTo>
                      <a:close/>
                    </a:path>
                  </a:pathLst>
                </a:custGeom>
                <a:solidFill>
                  <a:srgbClr val="9992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8" name="Freeform 561"/>
                <p:cNvSpPr>
                  <a:spLocks/>
                </p:cNvSpPr>
                <p:nvPr/>
              </p:nvSpPr>
              <p:spPr bwMode="auto">
                <a:xfrm>
                  <a:off x="2365" y="366"/>
                  <a:ext cx="1045" cy="5"/>
                </a:xfrm>
                <a:custGeom>
                  <a:avLst/>
                  <a:gdLst>
                    <a:gd name="T0" fmla="*/ 2091 w 2091"/>
                    <a:gd name="T1" fmla="*/ 5 h 5"/>
                    <a:gd name="T2" fmla="*/ 0 w 2091"/>
                    <a:gd name="T3" fmla="*/ 5 h 5"/>
                    <a:gd name="T4" fmla="*/ 6 w 2091"/>
                    <a:gd name="T5" fmla="*/ 0 h 5"/>
                    <a:gd name="T6" fmla="*/ 2089 w 2091"/>
                    <a:gd name="T7" fmla="*/ 0 h 5"/>
                    <a:gd name="T8" fmla="*/ 2091 w 2091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91"/>
                    <a:gd name="T16" fmla="*/ 0 h 5"/>
                    <a:gd name="T17" fmla="*/ 2091 w 2091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91" h="5">
                      <a:moveTo>
                        <a:pt x="2091" y="5"/>
                      </a:moveTo>
                      <a:lnTo>
                        <a:pt x="0" y="5"/>
                      </a:lnTo>
                      <a:lnTo>
                        <a:pt x="6" y="0"/>
                      </a:lnTo>
                      <a:lnTo>
                        <a:pt x="2089" y="0"/>
                      </a:lnTo>
                      <a:lnTo>
                        <a:pt x="2091" y="5"/>
                      </a:lnTo>
                      <a:close/>
                    </a:path>
                  </a:pathLst>
                </a:custGeom>
                <a:solidFill>
                  <a:srgbClr val="9992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9" name="Freeform 562"/>
                <p:cNvSpPr>
                  <a:spLocks/>
                </p:cNvSpPr>
                <p:nvPr/>
              </p:nvSpPr>
              <p:spPr bwMode="auto">
                <a:xfrm>
                  <a:off x="2366" y="363"/>
                  <a:ext cx="1043" cy="5"/>
                </a:xfrm>
                <a:custGeom>
                  <a:avLst/>
                  <a:gdLst>
                    <a:gd name="T0" fmla="*/ 2087 w 2087"/>
                    <a:gd name="T1" fmla="*/ 5 h 5"/>
                    <a:gd name="T2" fmla="*/ 0 w 2087"/>
                    <a:gd name="T3" fmla="*/ 5 h 5"/>
                    <a:gd name="T4" fmla="*/ 6 w 2087"/>
                    <a:gd name="T5" fmla="*/ 0 h 5"/>
                    <a:gd name="T6" fmla="*/ 2085 w 2087"/>
                    <a:gd name="T7" fmla="*/ 0 h 5"/>
                    <a:gd name="T8" fmla="*/ 2087 w 2087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87"/>
                    <a:gd name="T16" fmla="*/ 0 h 5"/>
                    <a:gd name="T17" fmla="*/ 2087 w 208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87" h="5">
                      <a:moveTo>
                        <a:pt x="2087" y="5"/>
                      </a:moveTo>
                      <a:lnTo>
                        <a:pt x="0" y="5"/>
                      </a:lnTo>
                      <a:lnTo>
                        <a:pt x="6" y="0"/>
                      </a:lnTo>
                      <a:lnTo>
                        <a:pt x="2085" y="0"/>
                      </a:lnTo>
                      <a:lnTo>
                        <a:pt x="2087" y="5"/>
                      </a:lnTo>
                      <a:close/>
                    </a:path>
                  </a:pathLst>
                </a:custGeom>
                <a:solidFill>
                  <a:srgbClr val="9A93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0" name="Freeform 563"/>
                <p:cNvSpPr>
                  <a:spLocks/>
                </p:cNvSpPr>
                <p:nvPr/>
              </p:nvSpPr>
              <p:spPr bwMode="auto">
                <a:xfrm>
                  <a:off x="2367" y="360"/>
                  <a:ext cx="1042" cy="6"/>
                </a:xfrm>
                <a:custGeom>
                  <a:avLst/>
                  <a:gdLst>
                    <a:gd name="T0" fmla="*/ 2083 w 2083"/>
                    <a:gd name="T1" fmla="*/ 6 h 6"/>
                    <a:gd name="T2" fmla="*/ 0 w 2083"/>
                    <a:gd name="T3" fmla="*/ 6 h 6"/>
                    <a:gd name="T4" fmla="*/ 5 w 2083"/>
                    <a:gd name="T5" fmla="*/ 0 h 6"/>
                    <a:gd name="T6" fmla="*/ 2080 w 2083"/>
                    <a:gd name="T7" fmla="*/ 0 h 6"/>
                    <a:gd name="T8" fmla="*/ 2081 w 2083"/>
                    <a:gd name="T9" fmla="*/ 1 h 6"/>
                    <a:gd name="T10" fmla="*/ 2083 w 2083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83"/>
                    <a:gd name="T19" fmla="*/ 0 h 6"/>
                    <a:gd name="T20" fmla="*/ 2083 w 2083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83" h="6">
                      <a:moveTo>
                        <a:pt x="2083" y="6"/>
                      </a:moveTo>
                      <a:lnTo>
                        <a:pt x="0" y="6"/>
                      </a:lnTo>
                      <a:lnTo>
                        <a:pt x="5" y="0"/>
                      </a:lnTo>
                      <a:lnTo>
                        <a:pt x="2080" y="0"/>
                      </a:lnTo>
                      <a:lnTo>
                        <a:pt x="2081" y="1"/>
                      </a:lnTo>
                      <a:lnTo>
                        <a:pt x="2083" y="6"/>
                      </a:lnTo>
                      <a:close/>
                    </a:path>
                  </a:pathLst>
                </a:custGeom>
                <a:solidFill>
                  <a:srgbClr val="9A93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1" name="Freeform 564"/>
                <p:cNvSpPr>
                  <a:spLocks/>
                </p:cNvSpPr>
                <p:nvPr/>
              </p:nvSpPr>
              <p:spPr bwMode="auto">
                <a:xfrm>
                  <a:off x="2368" y="358"/>
                  <a:ext cx="1040" cy="5"/>
                </a:xfrm>
                <a:custGeom>
                  <a:avLst/>
                  <a:gdLst>
                    <a:gd name="T0" fmla="*/ 2079 w 2079"/>
                    <a:gd name="T1" fmla="*/ 5 h 5"/>
                    <a:gd name="T2" fmla="*/ 0 w 2079"/>
                    <a:gd name="T3" fmla="*/ 5 h 5"/>
                    <a:gd name="T4" fmla="*/ 5 w 2079"/>
                    <a:gd name="T5" fmla="*/ 0 h 5"/>
                    <a:gd name="T6" fmla="*/ 2076 w 2079"/>
                    <a:gd name="T7" fmla="*/ 0 h 5"/>
                    <a:gd name="T8" fmla="*/ 2079 w 2079"/>
                    <a:gd name="T9" fmla="*/ 3 h 5"/>
                    <a:gd name="T10" fmla="*/ 2079 w 2079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79"/>
                    <a:gd name="T19" fmla="*/ 0 h 5"/>
                    <a:gd name="T20" fmla="*/ 2079 w 2079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79" h="5">
                      <a:moveTo>
                        <a:pt x="2079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2076" y="0"/>
                      </a:lnTo>
                      <a:lnTo>
                        <a:pt x="2079" y="3"/>
                      </a:lnTo>
                      <a:lnTo>
                        <a:pt x="2079" y="5"/>
                      </a:lnTo>
                      <a:close/>
                    </a:path>
                  </a:pathLst>
                </a:custGeom>
                <a:solidFill>
                  <a:srgbClr val="9A93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2" name="Freeform 565"/>
                <p:cNvSpPr>
                  <a:spLocks/>
                </p:cNvSpPr>
                <p:nvPr/>
              </p:nvSpPr>
              <p:spPr bwMode="auto">
                <a:xfrm>
                  <a:off x="2370" y="355"/>
                  <a:ext cx="1037" cy="5"/>
                </a:xfrm>
                <a:custGeom>
                  <a:avLst/>
                  <a:gdLst>
                    <a:gd name="T0" fmla="*/ 2075 w 2075"/>
                    <a:gd name="T1" fmla="*/ 5 h 5"/>
                    <a:gd name="T2" fmla="*/ 0 w 2075"/>
                    <a:gd name="T3" fmla="*/ 5 h 5"/>
                    <a:gd name="T4" fmla="*/ 2 w 2075"/>
                    <a:gd name="T5" fmla="*/ 2 h 5"/>
                    <a:gd name="T6" fmla="*/ 6 w 2075"/>
                    <a:gd name="T7" fmla="*/ 0 h 5"/>
                    <a:gd name="T8" fmla="*/ 2071 w 2075"/>
                    <a:gd name="T9" fmla="*/ 0 h 5"/>
                    <a:gd name="T10" fmla="*/ 2075 w 207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75"/>
                    <a:gd name="T19" fmla="*/ 0 h 5"/>
                    <a:gd name="T20" fmla="*/ 2075 w 207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75" h="5">
                      <a:moveTo>
                        <a:pt x="2075" y="5"/>
                      </a:moveTo>
                      <a:lnTo>
                        <a:pt x="0" y="5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2071" y="0"/>
                      </a:lnTo>
                      <a:lnTo>
                        <a:pt x="2075" y="5"/>
                      </a:lnTo>
                      <a:close/>
                    </a:path>
                  </a:pathLst>
                </a:custGeom>
                <a:solidFill>
                  <a:srgbClr val="9B94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3" name="Freeform 566"/>
                <p:cNvSpPr>
                  <a:spLocks/>
                </p:cNvSpPr>
                <p:nvPr/>
              </p:nvSpPr>
              <p:spPr bwMode="auto">
                <a:xfrm>
                  <a:off x="2371" y="353"/>
                  <a:ext cx="1035" cy="5"/>
                </a:xfrm>
                <a:custGeom>
                  <a:avLst/>
                  <a:gdLst>
                    <a:gd name="T0" fmla="*/ 2071 w 2071"/>
                    <a:gd name="T1" fmla="*/ 5 h 5"/>
                    <a:gd name="T2" fmla="*/ 0 w 2071"/>
                    <a:gd name="T3" fmla="*/ 5 h 5"/>
                    <a:gd name="T4" fmla="*/ 0 w 2071"/>
                    <a:gd name="T5" fmla="*/ 4 h 5"/>
                    <a:gd name="T6" fmla="*/ 9 w 2071"/>
                    <a:gd name="T7" fmla="*/ 0 h 5"/>
                    <a:gd name="T8" fmla="*/ 2067 w 2071"/>
                    <a:gd name="T9" fmla="*/ 0 h 5"/>
                    <a:gd name="T10" fmla="*/ 2071 w 207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71"/>
                    <a:gd name="T19" fmla="*/ 0 h 5"/>
                    <a:gd name="T20" fmla="*/ 2071 w 207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71" h="5">
                      <a:moveTo>
                        <a:pt x="2071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2067" y="0"/>
                      </a:lnTo>
                      <a:lnTo>
                        <a:pt x="2071" y="5"/>
                      </a:lnTo>
                      <a:close/>
                    </a:path>
                  </a:pathLst>
                </a:custGeom>
                <a:solidFill>
                  <a:srgbClr val="9B94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4" name="Freeform 567"/>
                <p:cNvSpPr>
                  <a:spLocks/>
                </p:cNvSpPr>
                <p:nvPr/>
              </p:nvSpPr>
              <p:spPr bwMode="auto">
                <a:xfrm>
                  <a:off x="2373" y="350"/>
                  <a:ext cx="1032" cy="5"/>
                </a:xfrm>
                <a:custGeom>
                  <a:avLst/>
                  <a:gdLst>
                    <a:gd name="T0" fmla="*/ 2065 w 2065"/>
                    <a:gd name="T1" fmla="*/ 5 h 5"/>
                    <a:gd name="T2" fmla="*/ 0 w 2065"/>
                    <a:gd name="T3" fmla="*/ 5 h 5"/>
                    <a:gd name="T4" fmla="*/ 9 w 2065"/>
                    <a:gd name="T5" fmla="*/ 0 h 5"/>
                    <a:gd name="T6" fmla="*/ 2061 w 2065"/>
                    <a:gd name="T7" fmla="*/ 0 h 5"/>
                    <a:gd name="T8" fmla="*/ 2065 w 206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65"/>
                    <a:gd name="T16" fmla="*/ 0 h 5"/>
                    <a:gd name="T17" fmla="*/ 2065 w 206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65" h="5">
                      <a:moveTo>
                        <a:pt x="2065" y="5"/>
                      </a:moveTo>
                      <a:lnTo>
                        <a:pt x="0" y="5"/>
                      </a:lnTo>
                      <a:lnTo>
                        <a:pt x="9" y="0"/>
                      </a:lnTo>
                      <a:lnTo>
                        <a:pt x="2061" y="0"/>
                      </a:lnTo>
                      <a:lnTo>
                        <a:pt x="2065" y="5"/>
                      </a:lnTo>
                      <a:close/>
                    </a:path>
                  </a:pathLst>
                </a:custGeom>
                <a:solidFill>
                  <a:srgbClr val="9B94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5" name="Freeform 568"/>
                <p:cNvSpPr>
                  <a:spLocks/>
                </p:cNvSpPr>
                <p:nvPr/>
              </p:nvSpPr>
              <p:spPr bwMode="auto">
                <a:xfrm>
                  <a:off x="2376" y="348"/>
                  <a:ext cx="1029" cy="5"/>
                </a:xfrm>
                <a:custGeom>
                  <a:avLst/>
                  <a:gdLst>
                    <a:gd name="T0" fmla="*/ 2058 w 2058"/>
                    <a:gd name="T1" fmla="*/ 5 h 5"/>
                    <a:gd name="T2" fmla="*/ 0 w 2058"/>
                    <a:gd name="T3" fmla="*/ 5 h 5"/>
                    <a:gd name="T4" fmla="*/ 9 w 2058"/>
                    <a:gd name="T5" fmla="*/ 0 h 5"/>
                    <a:gd name="T6" fmla="*/ 2054 w 2058"/>
                    <a:gd name="T7" fmla="*/ 0 h 5"/>
                    <a:gd name="T8" fmla="*/ 2058 w 2058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58"/>
                    <a:gd name="T16" fmla="*/ 0 h 5"/>
                    <a:gd name="T17" fmla="*/ 2058 w 205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58" h="5">
                      <a:moveTo>
                        <a:pt x="2058" y="5"/>
                      </a:moveTo>
                      <a:lnTo>
                        <a:pt x="0" y="5"/>
                      </a:lnTo>
                      <a:lnTo>
                        <a:pt x="9" y="0"/>
                      </a:lnTo>
                      <a:lnTo>
                        <a:pt x="2054" y="0"/>
                      </a:lnTo>
                      <a:lnTo>
                        <a:pt x="2058" y="5"/>
                      </a:lnTo>
                      <a:close/>
                    </a:path>
                  </a:pathLst>
                </a:custGeom>
                <a:solidFill>
                  <a:srgbClr val="9C94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6" name="Freeform 569"/>
                <p:cNvSpPr>
                  <a:spLocks/>
                </p:cNvSpPr>
                <p:nvPr/>
              </p:nvSpPr>
              <p:spPr bwMode="auto">
                <a:xfrm>
                  <a:off x="2377" y="345"/>
                  <a:ext cx="1027" cy="5"/>
                </a:xfrm>
                <a:custGeom>
                  <a:avLst/>
                  <a:gdLst>
                    <a:gd name="T0" fmla="*/ 2052 w 2052"/>
                    <a:gd name="T1" fmla="*/ 5 h 5"/>
                    <a:gd name="T2" fmla="*/ 0 w 2052"/>
                    <a:gd name="T3" fmla="*/ 5 h 5"/>
                    <a:gd name="T4" fmla="*/ 11 w 2052"/>
                    <a:gd name="T5" fmla="*/ 0 h 5"/>
                    <a:gd name="T6" fmla="*/ 2049 w 2052"/>
                    <a:gd name="T7" fmla="*/ 0 h 5"/>
                    <a:gd name="T8" fmla="*/ 2052 w 205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52"/>
                    <a:gd name="T16" fmla="*/ 0 h 5"/>
                    <a:gd name="T17" fmla="*/ 2052 w 205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52" h="5">
                      <a:moveTo>
                        <a:pt x="2052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2049" y="0"/>
                      </a:lnTo>
                      <a:lnTo>
                        <a:pt x="2052" y="5"/>
                      </a:lnTo>
                      <a:close/>
                    </a:path>
                  </a:pathLst>
                </a:custGeom>
                <a:solidFill>
                  <a:srgbClr val="9C94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7" name="Freeform 570"/>
                <p:cNvSpPr>
                  <a:spLocks/>
                </p:cNvSpPr>
                <p:nvPr/>
              </p:nvSpPr>
              <p:spPr bwMode="auto">
                <a:xfrm>
                  <a:off x="2380" y="343"/>
                  <a:ext cx="1023" cy="5"/>
                </a:xfrm>
                <a:custGeom>
                  <a:avLst/>
                  <a:gdLst>
                    <a:gd name="T0" fmla="*/ 2045 w 2045"/>
                    <a:gd name="T1" fmla="*/ 5 h 5"/>
                    <a:gd name="T2" fmla="*/ 0 w 2045"/>
                    <a:gd name="T3" fmla="*/ 5 h 5"/>
                    <a:gd name="T4" fmla="*/ 6 w 2045"/>
                    <a:gd name="T5" fmla="*/ 1 h 5"/>
                    <a:gd name="T6" fmla="*/ 11 w 2045"/>
                    <a:gd name="T7" fmla="*/ 0 h 5"/>
                    <a:gd name="T8" fmla="*/ 2040 w 2045"/>
                    <a:gd name="T9" fmla="*/ 0 h 5"/>
                    <a:gd name="T10" fmla="*/ 2042 w 2045"/>
                    <a:gd name="T11" fmla="*/ 0 h 5"/>
                    <a:gd name="T12" fmla="*/ 2045 w 2045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45"/>
                    <a:gd name="T22" fmla="*/ 0 h 5"/>
                    <a:gd name="T23" fmla="*/ 2045 w 2045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45" h="5">
                      <a:moveTo>
                        <a:pt x="2045" y="5"/>
                      </a:moveTo>
                      <a:lnTo>
                        <a:pt x="0" y="5"/>
                      </a:lnTo>
                      <a:lnTo>
                        <a:pt x="6" y="1"/>
                      </a:lnTo>
                      <a:lnTo>
                        <a:pt x="11" y="0"/>
                      </a:lnTo>
                      <a:lnTo>
                        <a:pt x="2040" y="0"/>
                      </a:lnTo>
                      <a:lnTo>
                        <a:pt x="2042" y="0"/>
                      </a:lnTo>
                      <a:lnTo>
                        <a:pt x="2045" y="5"/>
                      </a:lnTo>
                      <a:close/>
                    </a:path>
                  </a:pathLst>
                </a:custGeom>
                <a:solidFill>
                  <a:srgbClr val="9C95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8" name="Freeform 571"/>
                <p:cNvSpPr>
                  <a:spLocks/>
                </p:cNvSpPr>
                <p:nvPr/>
              </p:nvSpPr>
              <p:spPr bwMode="auto">
                <a:xfrm>
                  <a:off x="2383" y="340"/>
                  <a:ext cx="1019" cy="5"/>
                </a:xfrm>
                <a:custGeom>
                  <a:avLst/>
                  <a:gdLst>
                    <a:gd name="T0" fmla="*/ 2038 w 2038"/>
                    <a:gd name="T1" fmla="*/ 5 h 5"/>
                    <a:gd name="T2" fmla="*/ 0 w 2038"/>
                    <a:gd name="T3" fmla="*/ 5 h 5"/>
                    <a:gd name="T4" fmla="*/ 0 w 2038"/>
                    <a:gd name="T5" fmla="*/ 4 h 5"/>
                    <a:gd name="T6" fmla="*/ 11 w 2038"/>
                    <a:gd name="T7" fmla="*/ 0 h 5"/>
                    <a:gd name="T8" fmla="*/ 2030 w 2038"/>
                    <a:gd name="T9" fmla="*/ 0 h 5"/>
                    <a:gd name="T10" fmla="*/ 2036 w 2038"/>
                    <a:gd name="T11" fmla="*/ 3 h 5"/>
                    <a:gd name="T12" fmla="*/ 2038 w 2038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038"/>
                    <a:gd name="T22" fmla="*/ 0 h 5"/>
                    <a:gd name="T23" fmla="*/ 2038 w 2038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038" h="5">
                      <a:moveTo>
                        <a:pt x="2038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11" y="0"/>
                      </a:lnTo>
                      <a:lnTo>
                        <a:pt x="2030" y="0"/>
                      </a:lnTo>
                      <a:lnTo>
                        <a:pt x="2036" y="3"/>
                      </a:lnTo>
                      <a:lnTo>
                        <a:pt x="2038" y="5"/>
                      </a:lnTo>
                      <a:close/>
                    </a:path>
                  </a:pathLst>
                </a:custGeom>
                <a:solidFill>
                  <a:srgbClr val="9C94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9" name="Freeform 572"/>
                <p:cNvSpPr>
                  <a:spLocks/>
                </p:cNvSpPr>
                <p:nvPr/>
              </p:nvSpPr>
              <p:spPr bwMode="auto">
                <a:xfrm>
                  <a:off x="2386" y="337"/>
                  <a:ext cx="1014" cy="6"/>
                </a:xfrm>
                <a:custGeom>
                  <a:avLst/>
                  <a:gdLst>
                    <a:gd name="T0" fmla="*/ 2029 w 2029"/>
                    <a:gd name="T1" fmla="*/ 6 h 6"/>
                    <a:gd name="T2" fmla="*/ 0 w 2029"/>
                    <a:gd name="T3" fmla="*/ 6 h 6"/>
                    <a:gd name="T4" fmla="*/ 11 w 2029"/>
                    <a:gd name="T5" fmla="*/ 0 h 6"/>
                    <a:gd name="T6" fmla="*/ 2020 w 2029"/>
                    <a:gd name="T7" fmla="*/ 0 h 6"/>
                    <a:gd name="T8" fmla="*/ 2029 w 2029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29"/>
                    <a:gd name="T16" fmla="*/ 0 h 6"/>
                    <a:gd name="T17" fmla="*/ 2029 w 202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29" h="6">
                      <a:moveTo>
                        <a:pt x="2029" y="6"/>
                      </a:moveTo>
                      <a:lnTo>
                        <a:pt x="0" y="6"/>
                      </a:lnTo>
                      <a:lnTo>
                        <a:pt x="11" y="0"/>
                      </a:lnTo>
                      <a:lnTo>
                        <a:pt x="2020" y="0"/>
                      </a:lnTo>
                      <a:lnTo>
                        <a:pt x="2029" y="6"/>
                      </a:lnTo>
                      <a:close/>
                    </a:path>
                  </a:pathLst>
                </a:custGeom>
                <a:solidFill>
                  <a:srgbClr val="9C94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0" name="Freeform 573"/>
                <p:cNvSpPr>
                  <a:spLocks/>
                </p:cNvSpPr>
                <p:nvPr/>
              </p:nvSpPr>
              <p:spPr bwMode="auto">
                <a:xfrm>
                  <a:off x="2388" y="335"/>
                  <a:ext cx="1010" cy="5"/>
                </a:xfrm>
                <a:custGeom>
                  <a:avLst/>
                  <a:gdLst>
                    <a:gd name="T0" fmla="*/ 2019 w 2019"/>
                    <a:gd name="T1" fmla="*/ 5 h 5"/>
                    <a:gd name="T2" fmla="*/ 0 w 2019"/>
                    <a:gd name="T3" fmla="*/ 5 h 5"/>
                    <a:gd name="T4" fmla="*/ 11 w 2019"/>
                    <a:gd name="T5" fmla="*/ 0 h 5"/>
                    <a:gd name="T6" fmla="*/ 2010 w 2019"/>
                    <a:gd name="T7" fmla="*/ 0 h 5"/>
                    <a:gd name="T8" fmla="*/ 2019 w 2019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19"/>
                    <a:gd name="T16" fmla="*/ 0 h 5"/>
                    <a:gd name="T17" fmla="*/ 2019 w 201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19" h="5">
                      <a:moveTo>
                        <a:pt x="2019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2010" y="0"/>
                      </a:lnTo>
                      <a:lnTo>
                        <a:pt x="2019" y="5"/>
                      </a:lnTo>
                      <a:close/>
                    </a:path>
                  </a:pathLst>
                </a:custGeom>
                <a:solidFill>
                  <a:srgbClr val="9E95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1" name="Freeform 574"/>
                <p:cNvSpPr>
                  <a:spLocks/>
                </p:cNvSpPr>
                <p:nvPr/>
              </p:nvSpPr>
              <p:spPr bwMode="auto">
                <a:xfrm>
                  <a:off x="2391" y="331"/>
                  <a:ext cx="1004" cy="6"/>
                </a:xfrm>
                <a:custGeom>
                  <a:avLst/>
                  <a:gdLst>
                    <a:gd name="T0" fmla="*/ 2009 w 2009"/>
                    <a:gd name="T1" fmla="*/ 6 h 6"/>
                    <a:gd name="T2" fmla="*/ 0 w 2009"/>
                    <a:gd name="T3" fmla="*/ 6 h 6"/>
                    <a:gd name="T4" fmla="*/ 11 w 2009"/>
                    <a:gd name="T5" fmla="*/ 0 h 6"/>
                    <a:gd name="T6" fmla="*/ 2004 w 2009"/>
                    <a:gd name="T7" fmla="*/ 0 h 6"/>
                    <a:gd name="T8" fmla="*/ 2002 w 2009"/>
                    <a:gd name="T9" fmla="*/ 3 h 6"/>
                    <a:gd name="T10" fmla="*/ 2009 w 2009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09"/>
                    <a:gd name="T19" fmla="*/ 0 h 6"/>
                    <a:gd name="T20" fmla="*/ 2009 w 2009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09" h="6">
                      <a:moveTo>
                        <a:pt x="2009" y="6"/>
                      </a:moveTo>
                      <a:lnTo>
                        <a:pt x="0" y="6"/>
                      </a:lnTo>
                      <a:lnTo>
                        <a:pt x="11" y="0"/>
                      </a:lnTo>
                      <a:lnTo>
                        <a:pt x="2004" y="0"/>
                      </a:lnTo>
                      <a:lnTo>
                        <a:pt x="2002" y="3"/>
                      </a:lnTo>
                      <a:lnTo>
                        <a:pt x="2009" y="6"/>
                      </a:lnTo>
                      <a:close/>
                    </a:path>
                  </a:pathLst>
                </a:custGeom>
                <a:solidFill>
                  <a:srgbClr val="9E95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2" name="Freeform 575"/>
                <p:cNvSpPr>
                  <a:spLocks/>
                </p:cNvSpPr>
                <p:nvPr/>
              </p:nvSpPr>
              <p:spPr bwMode="auto">
                <a:xfrm>
                  <a:off x="2394" y="329"/>
                  <a:ext cx="1000" cy="6"/>
                </a:xfrm>
                <a:custGeom>
                  <a:avLst/>
                  <a:gdLst>
                    <a:gd name="T0" fmla="*/ 1999 w 1999"/>
                    <a:gd name="T1" fmla="*/ 6 h 6"/>
                    <a:gd name="T2" fmla="*/ 0 w 1999"/>
                    <a:gd name="T3" fmla="*/ 6 h 6"/>
                    <a:gd name="T4" fmla="*/ 10 w 1999"/>
                    <a:gd name="T5" fmla="*/ 0 h 6"/>
                    <a:gd name="T6" fmla="*/ 1998 w 1999"/>
                    <a:gd name="T7" fmla="*/ 0 h 6"/>
                    <a:gd name="T8" fmla="*/ 1996 w 1999"/>
                    <a:gd name="T9" fmla="*/ 5 h 6"/>
                    <a:gd name="T10" fmla="*/ 1999 w 1999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9"/>
                    <a:gd name="T19" fmla="*/ 0 h 6"/>
                    <a:gd name="T20" fmla="*/ 1999 w 1999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9" h="6">
                      <a:moveTo>
                        <a:pt x="1999" y="6"/>
                      </a:moveTo>
                      <a:lnTo>
                        <a:pt x="0" y="6"/>
                      </a:lnTo>
                      <a:lnTo>
                        <a:pt x="10" y="0"/>
                      </a:lnTo>
                      <a:lnTo>
                        <a:pt x="1998" y="0"/>
                      </a:lnTo>
                      <a:lnTo>
                        <a:pt x="1996" y="5"/>
                      </a:lnTo>
                      <a:lnTo>
                        <a:pt x="1999" y="6"/>
                      </a:lnTo>
                      <a:close/>
                    </a:path>
                  </a:pathLst>
                </a:custGeom>
                <a:solidFill>
                  <a:srgbClr val="9E96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3" name="Freeform 576"/>
                <p:cNvSpPr>
                  <a:spLocks/>
                </p:cNvSpPr>
                <p:nvPr/>
              </p:nvSpPr>
              <p:spPr bwMode="auto">
                <a:xfrm>
                  <a:off x="2397" y="326"/>
                  <a:ext cx="996" cy="5"/>
                </a:xfrm>
                <a:custGeom>
                  <a:avLst/>
                  <a:gdLst>
                    <a:gd name="T0" fmla="*/ 1993 w 1993"/>
                    <a:gd name="T1" fmla="*/ 5 h 5"/>
                    <a:gd name="T2" fmla="*/ 0 w 1993"/>
                    <a:gd name="T3" fmla="*/ 5 h 5"/>
                    <a:gd name="T4" fmla="*/ 7 w 1993"/>
                    <a:gd name="T5" fmla="*/ 2 h 5"/>
                    <a:gd name="T6" fmla="*/ 9 w 1993"/>
                    <a:gd name="T7" fmla="*/ 0 h 5"/>
                    <a:gd name="T8" fmla="*/ 1993 w 1993"/>
                    <a:gd name="T9" fmla="*/ 0 h 5"/>
                    <a:gd name="T10" fmla="*/ 1993 w 1993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93"/>
                    <a:gd name="T19" fmla="*/ 0 h 5"/>
                    <a:gd name="T20" fmla="*/ 1993 w 1993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93" h="5">
                      <a:moveTo>
                        <a:pt x="1993" y="5"/>
                      </a:moveTo>
                      <a:lnTo>
                        <a:pt x="0" y="5"/>
                      </a:lnTo>
                      <a:lnTo>
                        <a:pt x="7" y="2"/>
                      </a:lnTo>
                      <a:lnTo>
                        <a:pt x="9" y="0"/>
                      </a:lnTo>
                      <a:lnTo>
                        <a:pt x="1993" y="0"/>
                      </a:lnTo>
                      <a:lnTo>
                        <a:pt x="1993" y="5"/>
                      </a:lnTo>
                      <a:close/>
                    </a:path>
                  </a:pathLst>
                </a:custGeom>
                <a:solidFill>
                  <a:srgbClr val="9E96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4" name="Freeform 577"/>
                <p:cNvSpPr>
                  <a:spLocks/>
                </p:cNvSpPr>
                <p:nvPr/>
              </p:nvSpPr>
              <p:spPr bwMode="auto">
                <a:xfrm>
                  <a:off x="2399" y="324"/>
                  <a:ext cx="995" cy="5"/>
                </a:xfrm>
                <a:custGeom>
                  <a:avLst/>
                  <a:gdLst>
                    <a:gd name="T0" fmla="*/ 1988 w 1989"/>
                    <a:gd name="T1" fmla="*/ 5 h 5"/>
                    <a:gd name="T2" fmla="*/ 0 w 1989"/>
                    <a:gd name="T3" fmla="*/ 5 h 5"/>
                    <a:gd name="T4" fmla="*/ 2 w 1989"/>
                    <a:gd name="T5" fmla="*/ 4 h 5"/>
                    <a:gd name="T6" fmla="*/ 8 w 1989"/>
                    <a:gd name="T7" fmla="*/ 0 h 5"/>
                    <a:gd name="T8" fmla="*/ 1989 w 1989"/>
                    <a:gd name="T9" fmla="*/ 0 h 5"/>
                    <a:gd name="T10" fmla="*/ 1988 w 1989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89"/>
                    <a:gd name="T19" fmla="*/ 0 h 5"/>
                    <a:gd name="T20" fmla="*/ 1989 w 1989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89" h="5">
                      <a:moveTo>
                        <a:pt x="1988" y="5"/>
                      </a:moveTo>
                      <a:lnTo>
                        <a:pt x="0" y="5"/>
                      </a:lnTo>
                      <a:lnTo>
                        <a:pt x="2" y="4"/>
                      </a:lnTo>
                      <a:lnTo>
                        <a:pt x="8" y="0"/>
                      </a:lnTo>
                      <a:lnTo>
                        <a:pt x="1989" y="0"/>
                      </a:lnTo>
                      <a:lnTo>
                        <a:pt x="1988" y="5"/>
                      </a:lnTo>
                      <a:close/>
                    </a:path>
                  </a:pathLst>
                </a:custGeom>
                <a:solidFill>
                  <a:srgbClr val="9E95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5" name="Freeform 578"/>
                <p:cNvSpPr>
                  <a:spLocks/>
                </p:cNvSpPr>
                <p:nvPr/>
              </p:nvSpPr>
              <p:spPr bwMode="auto">
                <a:xfrm>
                  <a:off x="2401" y="321"/>
                  <a:ext cx="993" cy="5"/>
                </a:xfrm>
                <a:custGeom>
                  <a:avLst/>
                  <a:gdLst>
                    <a:gd name="T0" fmla="*/ 1984 w 1985"/>
                    <a:gd name="T1" fmla="*/ 5 h 5"/>
                    <a:gd name="T2" fmla="*/ 0 w 1985"/>
                    <a:gd name="T3" fmla="*/ 5 h 5"/>
                    <a:gd name="T4" fmla="*/ 7 w 1985"/>
                    <a:gd name="T5" fmla="*/ 0 h 5"/>
                    <a:gd name="T6" fmla="*/ 1985 w 1985"/>
                    <a:gd name="T7" fmla="*/ 0 h 5"/>
                    <a:gd name="T8" fmla="*/ 1984 w 198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85"/>
                    <a:gd name="T16" fmla="*/ 0 h 5"/>
                    <a:gd name="T17" fmla="*/ 1985 w 198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85" h="5">
                      <a:moveTo>
                        <a:pt x="1984" y="5"/>
                      </a:moveTo>
                      <a:lnTo>
                        <a:pt x="0" y="5"/>
                      </a:lnTo>
                      <a:lnTo>
                        <a:pt x="7" y="0"/>
                      </a:lnTo>
                      <a:lnTo>
                        <a:pt x="1985" y="0"/>
                      </a:lnTo>
                      <a:lnTo>
                        <a:pt x="1984" y="5"/>
                      </a:lnTo>
                      <a:close/>
                    </a:path>
                  </a:pathLst>
                </a:custGeom>
                <a:solidFill>
                  <a:srgbClr val="9F96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6" name="Freeform 579"/>
                <p:cNvSpPr>
                  <a:spLocks/>
                </p:cNvSpPr>
                <p:nvPr/>
              </p:nvSpPr>
              <p:spPr bwMode="auto">
                <a:xfrm>
                  <a:off x="2403" y="318"/>
                  <a:ext cx="991" cy="6"/>
                </a:xfrm>
                <a:custGeom>
                  <a:avLst/>
                  <a:gdLst>
                    <a:gd name="T0" fmla="*/ 1981 w 1981"/>
                    <a:gd name="T1" fmla="*/ 6 h 6"/>
                    <a:gd name="T2" fmla="*/ 0 w 1981"/>
                    <a:gd name="T3" fmla="*/ 6 h 6"/>
                    <a:gd name="T4" fmla="*/ 5 w 1981"/>
                    <a:gd name="T5" fmla="*/ 0 h 6"/>
                    <a:gd name="T6" fmla="*/ 1981 w 1981"/>
                    <a:gd name="T7" fmla="*/ 0 h 6"/>
                    <a:gd name="T8" fmla="*/ 1981 w 1981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81"/>
                    <a:gd name="T16" fmla="*/ 0 h 6"/>
                    <a:gd name="T17" fmla="*/ 1981 w 1981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81" h="6">
                      <a:moveTo>
                        <a:pt x="1981" y="6"/>
                      </a:moveTo>
                      <a:lnTo>
                        <a:pt x="0" y="6"/>
                      </a:lnTo>
                      <a:lnTo>
                        <a:pt x="5" y="0"/>
                      </a:lnTo>
                      <a:lnTo>
                        <a:pt x="1981" y="0"/>
                      </a:lnTo>
                      <a:lnTo>
                        <a:pt x="1981" y="6"/>
                      </a:lnTo>
                      <a:close/>
                    </a:path>
                  </a:pathLst>
                </a:custGeom>
                <a:solidFill>
                  <a:srgbClr val="9F96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7" name="Freeform 580"/>
                <p:cNvSpPr>
                  <a:spLocks/>
                </p:cNvSpPr>
                <p:nvPr/>
              </p:nvSpPr>
              <p:spPr bwMode="auto">
                <a:xfrm>
                  <a:off x="2405" y="316"/>
                  <a:ext cx="990" cy="5"/>
                </a:xfrm>
                <a:custGeom>
                  <a:avLst/>
                  <a:gdLst>
                    <a:gd name="T0" fmla="*/ 1978 w 1980"/>
                    <a:gd name="T1" fmla="*/ 5 h 5"/>
                    <a:gd name="T2" fmla="*/ 0 w 1980"/>
                    <a:gd name="T3" fmla="*/ 5 h 5"/>
                    <a:gd name="T4" fmla="*/ 6 w 1980"/>
                    <a:gd name="T5" fmla="*/ 0 h 5"/>
                    <a:gd name="T6" fmla="*/ 1980 w 1980"/>
                    <a:gd name="T7" fmla="*/ 0 h 5"/>
                    <a:gd name="T8" fmla="*/ 1978 w 1980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80"/>
                    <a:gd name="T16" fmla="*/ 0 h 5"/>
                    <a:gd name="T17" fmla="*/ 1980 w 1980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80" h="5">
                      <a:moveTo>
                        <a:pt x="1978" y="5"/>
                      </a:moveTo>
                      <a:lnTo>
                        <a:pt x="0" y="5"/>
                      </a:lnTo>
                      <a:lnTo>
                        <a:pt x="6" y="0"/>
                      </a:lnTo>
                      <a:lnTo>
                        <a:pt x="1980" y="0"/>
                      </a:lnTo>
                      <a:lnTo>
                        <a:pt x="1978" y="5"/>
                      </a:lnTo>
                      <a:close/>
                    </a:path>
                  </a:pathLst>
                </a:custGeom>
                <a:solidFill>
                  <a:srgbClr val="A096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8" name="Freeform 581"/>
                <p:cNvSpPr>
                  <a:spLocks/>
                </p:cNvSpPr>
                <p:nvPr/>
              </p:nvSpPr>
              <p:spPr bwMode="auto">
                <a:xfrm>
                  <a:off x="2406" y="313"/>
                  <a:ext cx="989" cy="5"/>
                </a:xfrm>
                <a:custGeom>
                  <a:avLst/>
                  <a:gdLst>
                    <a:gd name="T0" fmla="*/ 1976 w 1978"/>
                    <a:gd name="T1" fmla="*/ 5 h 5"/>
                    <a:gd name="T2" fmla="*/ 0 w 1978"/>
                    <a:gd name="T3" fmla="*/ 5 h 5"/>
                    <a:gd name="T4" fmla="*/ 4 w 1978"/>
                    <a:gd name="T5" fmla="*/ 3 h 5"/>
                    <a:gd name="T6" fmla="*/ 6 w 1978"/>
                    <a:gd name="T7" fmla="*/ 0 h 5"/>
                    <a:gd name="T8" fmla="*/ 1978 w 1978"/>
                    <a:gd name="T9" fmla="*/ 0 h 5"/>
                    <a:gd name="T10" fmla="*/ 1976 w 1978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78"/>
                    <a:gd name="T19" fmla="*/ 0 h 5"/>
                    <a:gd name="T20" fmla="*/ 1978 w 1978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78" h="5">
                      <a:moveTo>
                        <a:pt x="1976" y="5"/>
                      </a:moveTo>
                      <a:lnTo>
                        <a:pt x="0" y="5"/>
                      </a:lnTo>
                      <a:lnTo>
                        <a:pt x="4" y="3"/>
                      </a:lnTo>
                      <a:lnTo>
                        <a:pt x="6" y="0"/>
                      </a:lnTo>
                      <a:lnTo>
                        <a:pt x="1978" y="0"/>
                      </a:lnTo>
                      <a:lnTo>
                        <a:pt x="1976" y="5"/>
                      </a:lnTo>
                      <a:close/>
                    </a:path>
                  </a:pathLst>
                </a:custGeom>
                <a:solidFill>
                  <a:srgbClr val="A096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9" name="Freeform 582"/>
                <p:cNvSpPr>
                  <a:spLocks/>
                </p:cNvSpPr>
                <p:nvPr/>
              </p:nvSpPr>
              <p:spPr bwMode="auto">
                <a:xfrm>
                  <a:off x="2407" y="311"/>
                  <a:ext cx="988" cy="5"/>
                </a:xfrm>
                <a:custGeom>
                  <a:avLst/>
                  <a:gdLst>
                    <a:gd name="T0" fmla="*/ 1974 w 1974"/>
                    <a:gd name="T1" fmla="*/ 5 h 5"/>
                    <a:gd name="T2" fmla="*/ 0 w 1974"/>
                    <a:gd name="T3" fmla="*/ 5 h 5"/>
                    <a:gd name="T4" fmla="*/ 0 w 1974"/>
                    <a:gd name="T5" fmla="*/ 5 h 5"/>
                    <a:gd name="T6" fmla="*/ 2 w 1974"/>
                    <a:gd name="T7" fmla="*/ 0 h 5"/>
                    <a:gd name="T8" fmla="*/ 1974 w 1974"/>
                    <a:gd name="T9" fmla="*/ 0 h 5"/>
                    <a:gd name="T10" fmla="*/ 1974 w 197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74"/>
                    <a:gd name="T19" fmla="*/ 0 h 5"/>
                    <a:gd name="T20" fmla="*/ 1974 w 197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74" h="5">
                      <a:moveTo>
                        <a:pt x="1974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1974" y="0"/>
                      </a:lnTo>
                      <a:lnTo>
                        <a:pt x="1974" y="5"/>
                      </a:lnTo>
                      <a:close/>
                    </a:path>
                  </a:pathLst>
                </a:custGeom>
                <a:solidFill>
                  <a:srgbClr val="A096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0" name="Freeform 583"/>
                <p:cNvSpPr>
                  <a:spLocks/>
                </p:cNvSpPr>
                <p:nvPr/>
              </p:nvSpPr>
              <p:spPr bwMode="auto">
                <a:xfrm>
                  <a:off x="2408" y="308"/>
                  <a:ext cx="987" cy="5"/>
                </a:xfrm>
                <a:custGeom>
                  <a:avLst/>
                  <a:gdLst>
                    <a:gd name="T0" fmla="*/ 1972 w 1974"/>
                    <a:gd name="T1" fmla="*/ 5 h 5"/>
                    <a:gd name="T2" fmla="*/ 0 w 1974"/>
                    <a:gd name="T3" fmla="*/ 5 h 5"/>
                    <a:gd name="T4" fmla="*/ 1 w 1974"/>
                    <a:gd name="T5" fmla="*/ 0 h 5"/>
                    <a:gd name="T6" fmla="*/ 1974 w 1974"/>
                    <a:gd name="T7" fmla="*/ 0 h 5"/>
                    <a:gd name="T8" fmla="*/ 1972 w 1974"/>
                    <a:gd name="T9" fmla="*/ 3 h 5"/>
                    <a:gd name="T10" fmla="*/ 1972 w 197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74"/>
                    <a:gd name="T19" fmla="*/ 0 h 5"/>
                    <a:gd name="T20" fmla="*/ 1974 w 197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74" h="5">
                      <a:moveTo>
                        <a:pt x="1972" y="5"/>
                      </a:moveTo>
                      <a:lnTo>
                        <a:pt x="0" y="5"/>
                      </a:lnTo>
                      <a:lnTo>
                        <a:pt x="1" y="0"/>
                      </a:lnTo>
                      <a:lnTo>
                        <a:pt x="1974" y="0"/>
                      </a:lnTo>
                      <a:lnTo>
                        <a:pt x="1972" y="3"/>
                      </a:lnTo>
                      <a:lnTo>
                        <a:pt x="1972" y="5"/>
                      </a:lnTo>
                      <a:close/>
                    </a:path>
                  </a:pathLst>
                </a:custGeom>
                <a:solidFill>
                  <a:srgbClr val="A196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1" name="Freeform 584"/>
                <p:cNvSpPr>
                  <a:spLocks/>
                </p:cNvSpPr>
                <p:nvPr/>
              </p:nvSpPr>
              <p:spPr bwMode="auto">
                <a:xfrm>
                  <a:off x="2408" y="306"/>
                  <a:ext cx="987" cy="5"/>
                </a:xfrm>
                <a:custGeom>
                  <a:avLst/>
                  <a:gdLst>
                    <a:gd name="T0" fmla="*/ 1972 w 1974"/>
                    <a:gd name="T1" fmla="*/ 5 h 5"/>
                    <a:gd name="T2" fmla="*/ 0 w 1974"/>
                    <a:gd name="T3" fmla="*/ 5 h 5"/>
                    <a:gd name="T4" fmla="*/ 1 w 1974"/>
                    <a:gd name="T5" fmla="*/ 0 h 5"/>
                    <a:gd name="T6" fmla="*/ 1974 w 1974"/>
                    <a:gd name="T7" fmla="*/ 0 h 5"/>
                    <a:gd name="T8" fmla="*/ 1972 w 1974"/>
                    <a:gd name="T9" fmla="*/ 5 h 5"/>
                    <a:gd name="T10" fmla="*/ 1972 w 197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74"/>
                    <a:gd name="T19" fmla="*/ 0 h 5"/>
                    <a:gd name="T20" fmla="*/ 1974 w 197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74" h="5">
                      <a:moveTo>
                        <a:pt x="1972" y="5"/>
                      </a:moveTo>
                      <a:lnTo>
                        <a:pt x="0" y="5"/>
                      </a:lnTo>
                      <a:lnTo>
                        <a:pt x="1" y="0"/>
                      </a:lnTo>
                      <a:lnTo>
                        <a:pt x="1974" y="0"/>
                      </a:lnTo>
                      <a:lnTo>
                        <a:pt x="1972" y="5"/>
                      </a:lnTo>
                      <a:close/>
                    </a:path>
                  </a:pathLst>
                </a:custGeom>
                <a:solidFill>
                  <a:srgbClr val="A196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2" name="Freeform 585"/>
                <p:cNvSpPr>
                  <a:spLocks/>
                </p:cNvSpPr>
                <p:nvPr/>
              </p:nvSpPr>
              <p:spPr bwMode="auto">
                <a:xfrm>
                  <a:off x="2409" y="303"/>
                  <a:ext cx="986" cy="5"/>
                </a:xfrm>
                <a:custGeom>
                  <a:avLst/>
                  <a:gdLst>
                    <a:gd name="T0" fmla="*/ 1973 w 1973"/>
                    <a:gd name="T1" fmla="*/ 5 h 5"/>
                    <a:gd name="T2" fmla="*/ 0 w 1973"/>
                    <a:gd name="T3" fmla="*/ 5 h 5"/>
                    <a:gd name="T4" fmla="*/ 2 w 1973"/>
                    <a:gd name="T5" fmla="*/ 0 h 5"/>
                    <a:gd name="T6" fmla="*/ 1973 w 1973"/>
                    <a:gd name="T7" fmla="*/ 0 h 5"/>
                    <a:gd name="T8" fmla="*/ 1973 w 1973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73"/>
                    <a:gd name="T16" fmla="*/ 0 h 5"/>
                    <a:gd name="T17" fmla="*/ 1973 w 1973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73" h="5">
                      <a:moveTo>
                        <a:pt x="1973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1973" y="0"/>
                      </a:lnTo>
                      <a:lnTo>
                        <a:pt x="1973" y="5"/>
                      </a:lnTo>
                      <a:close/>
                    </a:path>
                  </a:pathLst>
                </a:custGeom>
                <a:solidFill>
                  <a:srgbClr val="A197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3" name="Freeform 586"/>
                <p:cNvSpPr>
                  <a:spLocks/>
                </p:cNvSpPr>
                <p:nvPr/>
              </p:nvSpPr>
              <p:spPr bwMode="auto">
                <a:xfrm>
                  <a:off x="2409" y="301"/>
                  <a:ext cx="987" cy="5"/>
                </a:xfrm>
                <a:custGeom>
                  <a:avLst/>
                  <a:gdLst>
                    <a:gd name="T0" fmla="*/ 1973 w 1975"/>
                    <a:gd name="T1" fmla="*/ 5 h 5"/>
                    <a:gd name="T2" fmla="*/ 0 w 1975"/>
                    <a:gd name="T3" fmla="*/ 5 h 5"/>
                    <a:gd name="T4" fmla="*/ 4 w 1975"/>
                    <a:gd name="T5" fmla="*/ 0 h 5"/>
                    <a:gd name="T6" fmla="*/ 1975 w 1975"/>
                    <a:gd name="T7" fmla="*/ 0 h 5"/>
                    <a:gd name="T8" fmla="*/ 1973 w 197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75"/>
                    <a:gd name="T16" fmla="*/ 0 h 5"/>
                    <a:gd name="T17" fmla="*/ 1975 w 197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75" h="5">
                      <a:moveTo>
                        <a:pt x="1973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975" y="0"/>
                      </a:lnTo>
                      <a:lnTo>
                        <a:pt x="1973" y="5"/>
                      </a:lnTo>
                      <a:close/>
                    </a:path>
                  </a:pathLst>
                </a:custGeom>
                <a:solidFill>
                  <a:srgbClr val="A197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4" name="Freeform 587"/>
                <p:cNvSpPr>
                  <a:spLocks/>
                </p:cNvSpPr>
                <p:nvPr/>
              </p:nvSpPr>
              <p:spPr bwMode="auto">
                <a:xfrm>
                  <a:off x="2410" y="298"/>
                  <a:ext cx="986" cy="5"/>
                </a:xfrm>
                <a:custGeom>
                  <a:avLst/>
                  <a:gdLst>
                    <a:gd name="T0" fmla="*/ 1971 w 1973"/>
                    <a:gd name="T1" fmla="*/ 5 h 5"/>
                    <a:gd name="T2" fmla="*/ 0 w 1973"/>
                    <a:gd name="T3" fmla="*/ 5 h 5"/>
                    <a:gd name="T4" fmla="*/ 2 w 1973"/>
                    <a:gd name="T5" fmla="*/ 0 h 5"/>
                    <a:gd name="T6" fmla="*/ 1973 w 1973"/>
                    <a:gd name="T7" fmla="*/ 0 h 5"/>
                    <a:gd name="T8" fmla="*/ 1971 w 1973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73"/>
                    <a:gd name="T16" fmla="*/ 0 h 5"/>
                    <a:gd name="T17" fmla="*/ 1973 w 1973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73" h="5">
                      <a:moveTo>
                        <a:pt x="1971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1973" y="0"/>
                      </a:lnTo>
                      <a:lnTo>
                        <a:pt x="1971" y="5"/>
                      </a:lnTo>
                      <a:close/>
                    </a:path>
                  </a:pathLst>
                </a:custGeom>
                <a:solidFill>
                  <a:srgbClr val="A197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5" name="Freeform 588"/>
                <p:cNvSpPr>
                  <a:spLocks/>
                </p:cNvSpPr>
                <p:nvPr/>
              </p:nvSpPr>
              <p:spPr bwMode="auto">
                <a:xfrm>
                  <a:off x="2411" y="295"/>
                  <a:ext cx="986" cy="6"/>
                </a:xfrm>
                <a:custGeom>
                  <a:avLst/>
                  <a:gdLst>
                    <a:gd name="T0" fmla="*/ 1971 w 1973"/>
                    <a:gd name="T1" fmla="*/ 6 h 6"/>
                    <a:gd name="T2" fmla="*/ 0 w 1973"/>
                    <a:gd name="T3" fmla="*/ 6 h 6"/>
                    <a:gd name="T4" fmla="*/ 2 w 1973"/>
                    <a:gd name="T5" fmla="*/ 0 h 6"/>
                    <a:gd name="T6" fmla="*/ 1973 w 1973"/>
                    <a:gd name="T7" fmla="*/ 0 h 6"/>
                    <a:gd name="T8" fmla="*/ 1971 w 1973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73"/>
                    <a:gd name="T16" fmla="*/ 0 h 6"/>
                    <a:gd name="T17" fmla="*/ 1973 w 1973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73" h="6">
                      <a:moveTo>
                        <a:pt x="1971" y="6"/>
                      </a:moveTo>
                      <a:lnTo>
                        <a:pt x="0" y="6"/>
                      </a:lnTo>
                      <a:lnTo>
                        <a:pt x="2" y="0"/>
                      </a:lnTo>
                      <a:lnTo>
                        <a:pt x="1973" y="0"/>
                      </a:lnTo>
                      <a:lnTo>
                        <a:pt x="1971" y="6"/>
                      </a:lnTo>
                      <a:close/>
                    </a:path>
                  </a:pathLst>
                </a:custGeom>
                <a:solidFill>
                  <a:srgbClr val="A297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6" name="Freeform 589"/>
                <p:cNvSpPr>
                  <a:spLocks/>
                </p:cNvSpPr>
                <p:nvPr/>
              </p:nvSpPr>
              <p:spPr bwMode="auto">
                <a:xfrm>
                  <a:off x="2411" y="293"/>
                  <a:ext cx="986" cy="5"/>
                </a:xfrm>
                <a:custGeom>
                  <a:avLst/>
                  <a:gdLst>
                    <a:gd name="T0" fmla="*/ 1971 w 1973"/>
                    <a:gd name="T1" fmla="*/ 5 h 5"/>
                    <a:gd name="T2" fmla="*/ 0 w 1973"/>
                    <a:gd name="T3" fmla="*/ 5 h 5"/>
                    <a:gd name="T4" fmla="*/ 2 w 1973"/>
                    <a:gd name="T5" fmla="*/ 0 h 5"/>
                    <a:gd name="T6" fmla="*/ 1973 w 1973"/>
                    <a:gd name="T7" fmla="*/ 0 h 5"/>
                    <a:gd name="T8" fmla="*/ 1971 w 1973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73"/>
                    <a:gd name="T16" fmla="*/ 0 h 5"/>
                    <a:gd name="T17" fmla="*/ 1973 w 1973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73" h="5">
                      <a:moveTo>
                        <a:pt x="1971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1973" y="0"/>
                      </a:lnTo>
                      <a:lnTo>
                        <a:pt x="1971" y="5"/>
                      </a:lnTo>
                      <a:close/>
                    </a:path>
                  </a:pathLst>
                </a:custGeom>
                <a:solidFill>
                  <a:srgbClr val="A297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7" name="Freeform 590"/>
                <p:cNvSpPr>
                  <a:spLocks/>
                </p:cNvSpPr>
                <p:nvPr/>
              </p:nvSpPr>
              <p:spPr bwMode="auto">
                <a:xfrm>
                  <a:off x="2412" y="290"/>
                  <a:ext cx="985" cy="5"/>
                </a:xfrm>
                <a:custGeom>
                  <a:avLst/>
                  <a:gdLst>
                    <a:gd name="T0" fmla="*/ 1971 w 1971"/>
                    <a:gd name="T1" fmla="*/ 5 h 5"/>
                    <a:gd name="T2" fmla="*/ 0 w 1971"/>
                    <a:gd name="T3" fmla="*/ 5 h 5"/>
                    <a:gd name="T4" fmla="*/ 2 w 1971"/>
                    <a:gd name="T5" fmla="*/ 0 h 5"/>
                    <a:gd name="T6" fmla="*/ 1971 w 1971"/>
                    <a:gd name="T7" fmla="*/ 0 h 5"/>
                    <a:gd name="T8" fmla="*/ 1971 w 1971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71"/>
                    <a:gd name="T16" fmla="*/ 0 h 5"/>
                    <a:gd name="T17" fmla="*/ 1971 w 1971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71" h="5">
                      <a:moveTo>
                        <a:pt x="1971" y="5"/>
                      </a:moveTo>
                      <a:lnTo>
                        <a:pt x="0" y="5"/>
                      </a:lnTo>
                      <a:lnTo>
                        <a:pt x="2" y="0"/>
                      </a:lnTo>
                      <a:lnTo>
                        <a:pt x="1971" y="0"/>
                      </a:lnTo>
                      <a:lnTo>
                        <a:pt x="1971" y="5"/>
                      </a:lnTo>
                      <a:close/>
                    </a:path>
                  </a:pathLst>
                </a:custGeom>
                <a:solidFill>
                  <a:srgbClr val="A39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8" name="Freeform 591"/>
                <p:cNvSpPr>
                  <a:spLocks/>
                </p:cNvSpPr>
                <p:nvPr/>
              </p:nvSpPr>
              <p:spPr bwMode="auto">
                <a:xfrm>
                  <a:off x="2412" y="288"/>
                  <a:ext cx="985" cy="5"/>
                </a:xfrm>
                <a:custGeom>
                  <a:avLst/>
                  <a:gdLst>
                    <a:gd name="T0" fmla="*/ 1971 w 1971"/>
                    <a:gd name="T1" fmla="*/ 5 h 5"/>
                    <a:gd name="T2" fmla="*/ 0 w 1971"/>
                    <a:gd name="T3" fmla="*/ 5 h 5"/>
                    <a:gd name="T4" fmla="*/ 2 w 1971"/>
                    <a:gd name="T5" fmla="*/ 1 h 5"/>
                    <a:gd name="T6" fmla="*/ 4 w 1971"/>
                    <a:gd name="T7" fmla="*/ 0 h 5"/>
                    <a:gd name="T8" fmla="*/ 1971 w 1971"/>
                    <a:gd name="T9" fmla="*/ 0 h 5"/>
                    <a:gd name="T10" fmla="*/ 1971 w 1971"/>
                    <a:gd name="T11" fmla="*/ 1 h 5"/>
                    <a:gd name="T12" fmla="*/ 1971 w 1971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71"/>
                    <a:gd name="T22" fmla="*/ 0 h 5"/>
                    <a:gd name="T23" fmla="*/ 1971 w 1971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71" h="5">
                      <a:moveTo>
                        <a:pt x="1971" y="5"/>
                      </a:moveTo>
                      <a:lnTo>
                        <a:pt x="0" y="5"/>
                      </a:lnTo>
                      <a:lnTo>
                        <a:pt x="2" y="1"/>
                      </a:lnTo>
                      <a:lnTo>
                        <a:pt x="4" y="0"/>
                      </a:lnTo>
                      <a:lnTo>
                        <a:pt x="1971" y="0"/>
                      </a:lnTo>
                      <a:lnTo>
                        <a:pt x="1971" y="1"/>
                      </a:lnTo>
                      <a:lnTo>
                        <a:pt x="1971" y="5"/>
                      </a:lnTo>
                      <a:close/>
                    </a:path>
                  </a:pathLst>
                </a:custGeom>
                <a:solidFill>
                  <a:srgbClr val="A39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9" name="Freeform 592"/>
                <p:cNvSpPr>
                  <a:spLocks/>
                </p:cNvSpPr>
                <p:nvPr/>
              </p:nvSpPr>
              <p:spPr bwMode="auto">
                <a:xfrm>
                  <a:off x="2413" y="285"/>
                  <a:ext cx="984" cy="5"/>
                </a:xfrm>
                <a:custGeom>
                  <a:avLst/>
                  <a:gdLst>
                    <a:gd name="T0" fmla="*/ 1969 w 1969"/>
                    <a:gd name="T1" fmla="*/ 5 h 5"/>
                    <a:gd name="T2" fmla="*/ 0 w 1969"/>
                    <a:gd name="T3" fmla="*/ 5 h 5"/>
                    <a:gd name="T4" fmla="*/ 0 w 1969"/>
                    <a:gd name="T5" fmla="*/ 4 h 5"/>
                    <a:gd name="T6" fmla="*/ 3 w 1969"/>
                    <a:gd name="T7" fmla="*/ 0 h 5"/>
                    <a:gd name="T8" fmla="*/ 1969 w 1969"/>
                    <a:gd name="T9" fmla="*/ 0 h 5"/>
                    <a:gd name="T10" fmla="*/ 1969 w 1969"/>
                    <a:gd name="T11" fmla="*/ 4 h 5"/>
                    <a:gd name="T12" fmla="*/ 1969 w 1969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69"/>
                    <a:gd name="T22" fmla="*/ 0 h 5"/>
                    <a:gd name="T23" fmla="*/ 1969 w 1969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69" h="5">
                      <a:moveTo>
                        <a:pt x="1969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3" y="0"/>
                      </a:lnTo>
                      <a:lnTo>
                        <a:pt x="1969" y="0"/>
                      </a:lnTo>
                      <a:lnTo>
                        <a:pt x="1969" y="4"/>
                      </a:lnTo>
                      <a:lnTo>
                        <a:pt x="1969" y="5"/>
                      </a:lnTo>
                      <a:close/>
                    </a:path>
                  </a:pathLst>
                </a:custGeom>
                <a:solidFill>
                  <a:srgbClr val="A39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0" name="Freeform 593"/>
                <p:cNvSpPr>
                  <a:spLocks/>
                </p:cNvSpPr>
                <p:nvPr/>
              </p:nvSpPr>
              <p:spPr bwMode="auto">
                <a:xfrm>
                  <a:off x="2414" y="283"/>
                  <a:ext cx="983" cy="5"/>
                </a:xfrm>
                <a:custGeom>
                  <a:avLst/>
                  <a:gdLst>
                    <a:gd name="T0" fmla="*/ 1967 w 1967"/>
                    <a:gd name="T1" fmla="*/ 5 h 5"/>
                    <a:gd name="T2" fmla="*/ 0 w 1967"/>
                    <a:gd name="T3" fmla="*/ 5 h 5"/>
                    <a:gd name="T4" fmla="*/ 3 w 1967"/>
                    <a:gd name="T5" fmla="*/ 0 h 5"/>
                    <a:gd name="T6" fmla="*/ 1967 w 1967"/>
                    <a:gd name="T7" fmla="*/ 0 h 5"/>
                    <a:gd name="T8" fmla="*/ 1967 w 1967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67"/>
                    <a:gd name="T16" fmla="*/ 0 h 5"/>
                    <a:gd name="T17" fmla="*/ 1967 w 196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67" h="5">
                      <a:moveTo>
                        <a:pt x="1967" y="5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1967" y="0"/>
                      </a:lnTo>
                      <a:lnTo>
                        <a:pt x="1967" y="5"/>
                      </a:lnTo>
                      <a:close/>
                    </a:path>
                  </a:pathLst>
                </a:custGeom>
                <a:solidFill>
                  <a:srgbClr val="A39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1" name="Freeform 594"/>
                <p:cNvSpPr>
                  <a:spLocks/>
                </p:cNvSpPr>
                <p:nvPr/>
              </p:nvSpPr>
              <p:spPr bwMode="auto">
                <a:xfrm>
                  <a:off x="2415" y="280"/>
                  <a:ext cx="982" cy="5"/>
                </a:xfrm>
                <a:custGeom>
                  <a:avLst/>
                  <a:gdLst>
                    <a:gd name="T0" fmla="*/ 1966 w 1966"/>
                    <a:gd name="T1" fmla="*/ 5 h 5"/>
                    <a:gd name="T2" fmla="*/ 0 w 1966"/>
                    <a:gd name="T3" fmla="*/ 5 h 5"/>
                    <a:gd name="T4" fmla="*/ 4 w 1966"/>
                    <a:gd name="T5" fmla="*/ 0 h 5"/>
                    <a:gd name="T6" fmla="*/ 1966 w 1966"/>
                    <a:gd name="T7" fmla="*/ 0 h 5"/>
                    <a:gd name="T8" fmla="*/ 1966 w 1966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66"/>
                    <a:gd name="T16" fmla="*/ 0 h 5"/>
                    <a:gd name="T17" fmla="*/ 1966 w 1966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66" h="5">
                      <a:moveTo>
                        <a:pt x="1966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966" y="0"/>
                      </a:lnTo>
                      <a:lnTo>
                        <a:pt x="1966" y="5"/>
                      </a:lnTo>
                      <a:close/>
                    </a:path>
                  </a:pathLst>
                </a:custGeom>
                <a:solidFill>
                  <a:srgbClr val="A39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2" name="Freeform 595"/>
                <p:cNvSpPr>
                  <a:spLocks/>
                </p:cNvSpPr>
                <p:nvPr/>
              </p:nvSpPr>
              <p:spPr bwMode="auto">
                <a:xfrm>
                  <a:off x="2416" y="277"/>
                  <a:ext cx="981" cy="6"/>
                </a:xfrm>
                <a:custGeom>
                  <a:avLst/>
                  <a:gdLst>
                    <a:gd name="T0" fmla="*/ 1964 w 1964"/>
                    <a:gd name="T1" fmla="*/ 6 h 6"/>
                    <a:gd name="T2" fmla="*/ 0 w 1964"/>
                    <a:gd name="T3" fmla="*/ 6 h 6"/>
                    <a:gd name="T4" fmla="*/ 4 w 1964"/>
                    <a:gd name="T5" fmla="*/ 0 h 6"/>
                    <a:gd name="T6" fmla="*/ 1964 w 1964"/>
                    <a:gd name="T7" fmla="*/ 0 h 6"/>
                    <a:gd name="T8" fmla="*/ 1964 w 1964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64"/>
                    <a:gd name="T16" fmla="*/ 0 h 6"/>
                    <a:gd name="T17" fmla="*/ 1964 w 1964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64" h="6">
                      <a:moveTo>
                        <a:pt x="1964" y="6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1964" y="0"/>
                      </a:lnTo>
                      <a:lnTo>
                        <a:pt x="1964" y="6"/>
                      </a:lnTo>
                      <a:close/>
                    </a:path>
                  </a:pathLst>
                </a:custGeom>
                <a:solidFill>
                  <a:srgbClr val="A498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3" name="Freeform 596"/>
                <p:cNvSpPr>
                  <a:spLocks/>
                </p:cNvSpPr>
                <p:nvPr/>
              </p:nvSpPr>
              <p:spPr bwMode="auto">
                <a:xfrm>
                  <a:off x="2416" y="275"/>
                  <a:ext cx="981" cy="5"/>
                </a:xfrm>
                <a:custGeom>
                  <a:avLst/>
                  <a:gdLst>
                    <a:gd name="T0" fmla="*/ 1962 w 1962"/>
                    <a:gd name="T1" fmla="*/ 5 h 5"/>
                    <a:gd name="T2" fmla="*/ 0 w 1962"/>
                    <a:gd name="T3" fmla="*/ 5 h 5"/>
                    <a:gd name="T4" fmla="*/ 4 w 1962"/>
                    <a:gd name="T5" fmla="*/ 0 h 5"/>
                    <a:gd name="T6" fmla="*/ 1962 w 1962"/>
                    <a:gd name="T7" fmla="*/ 0 h 5"/>
                    <a:gd name="T8" fmla="*/ 1962 w 196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62"/>
                    <a:gd name="T16" fmla="*/ 0 h 5"/>
                    <a:gd name="T17" fmla="*/ 1962 w 196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62" h="5">
                      <a:moveTo>
                        <a:pt x="1962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962" y="0"/>
                      </a:lnTo>
                      <a:lnTo>
                        <a:pt x="1962" y="5"/>
                      </a:lnTo>
                      <a:close/>
                    </a:path>
                  </a:pathLst>
                </a:custGeom>
                <a:solidFill>
                  <a:srgbClr val="A498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4" name="Freeform 597"/>
                <p:cNvSpPr>
                  <a:spLocks/>
                </p:cNvSpPr>
                <p:nvPr/>
              </p:nvSpPr>
              <p:spPr bwMode="auto">
                <a:xfrm>
                  <a:off x="2417" y="272"/>
                  <a:ext cx="980" cy="5"/>
                </a:xfrm>
                <a:custGeom>
                  <a:avLst/>
                  <a:gdLst>
                    <a:gd name="T0" fmla="*/ 1960 w 1960"/>
                    <a:gd name="T1" fmla="*/ 5 h 5"/>
                    <a:gd name="T2" fmla="*/ 0 w 1960"/>
                    <a:gd name="T3" fmla="*/ 5 h 5"/>
                    <a:gd name="T4" fmla="*/ 3 w 1960"/>
                    <a:gd name="T5" fmla="*/ 0 h 5"/>
                    <a:gd name="T6" fmla="*/ 1960 w 1960"/>
                    <a:gd name="T7" fmla="*/ 0 h 5"/>
                    <a:gd name="T8" fmla="*/ 1960 w 1960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60"/>
                    <a:gd name="T16" fmla="*/ 0 h 5"/>
                    <a:gd name="T17" fmla="*/ 1960 w 1960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60" h="5">
                      <a:moveTo>
                        <a:pt x="1960" y="5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1960" y="0"/>
                      </a:lnTo>
                      <a:lnTo>
                        <a:pt x="1960" y="5"/>
                      </a:lnTo>
                      <a:close/>
                    </a:path>
                  </a:pathLst>
                </a:custGeom>
                <a:solidFill>
                  <a:srgbClr val="A599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5" name="Freeform 598"/>
                <p:cNvSpPr>
                  <a:spLocks/>
                </p:cNvSpPr>
                <p:nvPr/>
              </p:nvSpPr>
              <p:spPr bwMode="auto">
                <a:xfrm>
                  <a:off x="2418" y="269"/>
                  <a:ext cx="979" cy="6"/>
                </a:xfrm>
                <a:custGeom>
                  <a:avLst/>
                  <a:gdLst>
                    <a:gd name="T0" fmla="*/ 1958 w 1958"/>
                    <a:gd name="T1" fmla="*/ 6 h 6"/>
                    <a:gd name="T2" fmla="*/ 0 w 1958"/>
                    <a:gd name="T3" fmla="*/ 6 h 6"/>
                    <a:gd name="T4" fmla="*/ 3 w 1958"/>
                    <a:gd name="T5" fmla="*/ 0 h 6"/>
                    <a:gd name="T6" fmla="*/ 1956 w 1958"/>
                    <a:gd name="T7" fmla="*/ 0 h 6"/>
                    <a:gd name="T8" fmla="*/ 1958 w 1958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58"/>
                    <a:gd name="T16" fmla="*/ 0 h 6"/>
                    <a:gd name="T17" fmla="*/ 1958 w 1958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58" h="6">
                      <a:moveTo>
                        <a:pt x="1958" y="6"/>
                      </a:moveTo>
                      <a:lnTo>
                        <a:pt x="0" y="6"/>
                      </a:lnTo>
                      <a:lnTo>
                        <a:pt x="3" y="0"/>
                      </a:lnTo>
                      <a:lnTo>
                        <a:pt x="1956" y="0"/>
                      </a:lnTo>
                      <a:lnTo>
                        <a:pt x="1958" y="6"/>
                      </a:lnTo>
                      <a:close/>
                    </a:path>
                  </a:pathLst>
                </a:custGeom>
                <a:solidFill>
                  <a:srgbClr val="A599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6" name="Freeform 599"/>
                <p:cNvSpPr>
                  <a:spLocks/>
                </p:cNvSpPr>
                <p:nvPr/>
              </p:nvSpPr>
              <p:spPr bwMode="auto">
                <a:xfrm>
                  <a:off x="2419" y="266"/>
                  <a:ext cx="978" cy="6"/>
                </a:xfrm>
                <a:custGeom>
                  <a:avLst/>
                  <a:gdLst>
                    <a:gd name="T0" fmla="*/ 1957 w 1957"/>
                    <a:gd name="T1" fmla="*/ 6 h 6"/>
                    <a:gd name="T2" fmla="*/ 0 w 1957"/>
                    <a:gd name="T3" fmla="*/ 6 h 6"/>
                    <a:gd name="T4" fmla="*/ 6 w 1957"/>
                    <a:gd name="T5" fmla="*/ 0 h 6"/>
                    <a:gd name="T6" fmla="*/ 1955 w 1957"/>
                    <a:gd name="T7" fmla="*/ 0 h 6"/>
                    <a:gd name="T8" fmla="*/ 1957 w 1957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57"/>
                    <a:gd name="T16" fmla="*/ 0 h 6"/>
                    <a:gd name="T17" fmla="*/ 1957 w 1957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57" h="6">
                      <a:moveTo>
                        <a:pt x="1957" y="6"/>
                      </a:move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955" y="0"/>
                      </a:lnTo>
                      <a:lnTo>
                        <a:pt x="1957" y="6"/>
                      </a:lnTo>
                      <a:close/>
                    </a:path>
                  </a:pathLst>
                </a:custGeom>
                <a:solidFill>
                  <a:srgbClr val="A598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7" name="Freeform 600"/>
                <p:cNvSpPr>
                  <a:spLocks/>
                </p:cNvSpPr>
                <p:nvPr/>
              </p:nvSpPr>
              <p:spPr bwMode="auto">
                <a:xfrm>
                  <a:off x="2420" y="264"/>
                  <a:ext cx="976" cy="5"/>
                </a:xfrm>
                <a:custGeom>
                  <a:avLst/>
                  <a:gdLst>
                    <a:gd name="T0" fmla="*/ 1953 w 1953"/>
                    <a:gd name="T1" fmla="*/ 5 h 5"/>
                    <a:gd name="T2" fmla="*/ 0 w 1953"/>
                    <a:gd name="T3" fmla="*/ 5 h 5"/>
                    <a:gd name="T4" fmla="*/ 6 w 1953"/>
                    <a:gd name="T5" fmla="*/ 0 h 5"/>
                    <a:gd name="T6" fmla="*/ 1953 w 1953"/>
                    <a:gd name="T7" fmla="*/ 0 h 5"/>
                    <a:gd name="T8" fmla="*/ 1953 w 1953"/>
                    <a:gd name="T9" fmla="*/ 0 h 5"/>
                    <a:gd name="T10" fmla="*/ 1953 w 1953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3"/>
                    <a:gd name="T19" fmla="*/ 0 h 5"/>
                    <a:gd name="T20" fmla="*/ 1953 w 1953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3" h="5">
                      <a:moveTo>
                        <a:pt x="1953" y="5"/>
                      </a:moveTo>
                      <a:lnTo>
                        <a:pt x="0" y="5"/>
                      </a:lnTo>
                      <a:lnTo>
                        <a:pt x="6" y="0"/>
                      </a:lnTo>
                      <a:lnTo>
                        <a:pt x="1953" y="0"/>
                      </a:lnTo>
                      <a:lnTo>
                        <a:pt x="1953" y="5"/>
                      </a:lnTo>
                      <a:close/>
                    </a:path>
                  </a:pathLst>
                </a:custGeom>
                <a:solidFill>
                  <a:srgbClr val="A699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8" name="Freeform 601"/>
                <p:cNvSpPr>
                  <a:spLocks/>
                </p:cNvSpPr>
                <p:nvPr/>
              </p:nvSpPr>
              <p:spPr bwMode="auto">
                <a:xfrm>
                  <a:off x="2422" y="261"/>
                  <a:ext cx="974" cy="5"/>
                </a:xfrm>
                <a:custGeom>
                  <a:avLst/>
                  <a:gdLst>
                    <a:gd name="T0" fmla="*/ 1949 w 1949"/>
                    <a:gd name="T1" fmla="*/ 5 h 5"/>
                    <a:gd name="T2" fmla="*/ 0 w 1949"/>
                    <a:gd name="T3" fmla="*/ 5 h 5"/>
                    <a:gd name="T4" fmla="*/ 3 w 1949"/>
                    <a:gd name="T5" fmla="*/ 0 h 5"/>
                    <a:gd name="T6" fmla="*/ 3 w 1949"/>
                    <a:gd name="T7" fmla="*/ 0 h 5"/>
                    <a:gd name="T8" fmla="*/ 1947 w 1949"/>
                    <a:gd name="T9" fmla="*/ 0 h 5"/>
                    <a:gd name="T10" fmla="*/ 1949 w 1949"/>
                    <a:gd name="T11" fmla="*/ 3 h 5"/>
                    <a:gd name="T12" fmla="*/ 1949 w 1949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949"/>
                    <a:gd name="T22" fmla="*/ 0 h 5"/>
                    <a:gd name="T23" fmla="*/ 1949 w 1949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949" h="5">
                      <a:moveTo>
                        <a:pt x="1949" y="5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1947" y="0"/>
                      </a:lnTo>
                      <a:lnTo>
                        <a:pt x="1949" y="3"/>
                      </a:lnTo>
                      <a:lnTo>
                        <a:pt x="1949" y="5"/>
                      </a:lnTo>
                      <a:close/>
                    </a:path>
                  </a:pathLst>
                </a:custGeom>
                <a:solidFill>
                  <a:srgbClr val="A699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9" name="Freeform 602"/>
                <p:cNvSpPr>
                  <a:spLocks/>
                </p:cNvSpPr>
                <p:nvPr/>
              </p:nvSpPr>
              <p:spPr bwMode="auto">
                <a:xfrm>
                  <a:off x="2423" y="259"/>
                  <a:ext cx="973" cy="5"/>
                </a:xfrm>
                <a:custGeom>
                  <a:avLst/>
                  <a:gdLst>
                    <a:gd name="T0" fmla="*/ 1947 w 1947"/>
                    <a:gd name="T1" fmla="*/ 5 h 5"/>
                    <a:gd name="T2" fmla="*/ 0 w 1947"/>
                    <a:gd name="T3" fmla="*/ 5 h 5"/>
                    <a:gd name="T4" fmla="*/ 1 w 1947"/>
                    <a:gd name="T5" fmla="*/ 2 h 5"/>
                    <a:gd name="T6" fmla="*/ 7 w 1947"/>
                    <a:gd name="T7" fmla="*/ 0 h 5"/>
                    <a:gd name="T8" fmla="*/ 1945 w 1947"/>
                    <a:gd name="T9" fmla="*/ 0 h 5"/>
                    <a:gd name="T10" fmla="*/ 1947 w 194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47"/>
                    <a:gd name="T19" fmla="*/ 0 h 5"/>
                    <a:gd name="T20" fmla="*/ 1947 w 194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47" h="5">
                      <a:moveTo>
                        <a:pt x="1947" y="5"/>
                      </a:moveTo>
                      <a:lnTo>
                        <a:pt x="0" y="5"/>
                      </a:lnTo>
                      <a:lnTo>
                        <a:pt x="1" y="2"/>
                      </a:lnTo>
                      <a:lnTo>
                        <a:pt x="7" y="0"/>
                      </a:lnTo>
                      <a:lnTo>
                        <a:pt x="1945" y="0"/>
                      </a:lnTo>
                      <a:lnTo>
                        <a:pt x="1947" y="5"/>
                      </a:lnTo>
                      <a:close/>
                    </a:path>
                  </a:pathLst>
                </a:custGeom>
                <a:solidFill>
                  <a:srgbClr val="A699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0" name="Freeform 603"/>
                <p:cNvSpPr>
                  <a:spLocks/>
                </p:cNvSpPr>
                <p:nvPr/>
              </p:nvSpPr>
              <p:spPr bwMode="auto">
                <a:xfrm>
                  <a:off x="2424" y="256"/>
                  <a:ext cx="971" cy="5"/>
                </a:xfrm>
                <a:custGeom>
                  <a:avLst/>
                  <a:gdLst>
                    <a:gd name="T0" fmla="*/ 1944 w 1944"/>
                    <a:gd name="T1" fmla="*/ 5 h 5"/>
                    <a:gd name="T2" fmla="*/ 0 w 1944"/>
                    <a:gd name="T3" fmla="*/ 5 h 5"/>
                    <a:gd name="T4" fmla="*/ 11 w 1944"/>
                    <a:gd name="T5" fmla="*/ 0 h 5"/>
                    <a:gd name="T6" fmla="*/ 1942 w 1944"/>
                    <a:gd name="T7" fmla="*/ 0 h 5"/>
                    <a:gd name="T8" fmla="*/ 1944 w 194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44"/>
                    <a:gd name="T16" fmla="*/ 0 h 5"/>
                    <a:gd name="T17" fmla="*/ 1944 w 194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44" h="5">
                      <a:moveTo>
                        <a:pt x="1944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1942" y="0"/>
                      </a:lnTo>
                      <a:lnTo>
                        <a:pt x="1944" y="5"/>
                      </a:lnTo>
                      <a:close/>
                    </a:path>
                  </a:pathLst>
                </a:custGeom>
                <a:solidFill>
                  <a:srgbClr val="A699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1" name="Freeform 604"/>
                <p:cNvSpPr>
                  <a:spLocks/>
                </p:cNvSpPr>
                <p:nvPr/>
              </p:nvSpPr>
              <p:spPr bwMode="auto">
                <a:xfrm>
                  <a:off x="2426" y="253"/>
                  <a:ext cx="969" cy="6"/>
                </a:xfrm>
                <a:custGeom>
                  <a:avLst/>
                  <a:gdLst>
                    <a:gd name="T0" fmla="*/ 1938 w 1938"/>
                    <a:gd name="T1" fmla="*/ 6 h 6"/>
                    <a:gd name="T2" fmla="*/ 0 w 1938"/>
                    <a:gd name="T3" fmla="*/ 6 h 6"/>
                    <a:gd name="T4" fmla="*/ 11 w 1938"/>
                    <a:gd name="T5" fmla="*/ 0 h 6"/>
                    <a:gd name="T6" fmla="*/ 1934 w 1938"/>
                    <a:gd name="T7" fmla="*/ 0 h 6"/>
                    <a:gd name="T8" fmla="*/ 1938 w 1938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38"/>
                    <a:gd name="T16" fmla="*/ 0 h 6"/>
                    <a:gd name="T17" fmla="*/ 1938 w 1938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38" h="6">
                      <a:moveTo>
                        <a:pt x="1938" y="6"/>
                      </a:moveTo>
                      <a:lnTo>
                        <a:pt x="0" y="6"/>
                      </a:lnTo>
                      <a:lnTo>
                        <a:pt x="11" y="0"/>
                      </a:lnTo>
                      <a:lnTo>
                        <a:pt x="1934" y="0"/>
                      </a:lnTo>
                      <a:lnTo>
                        <a:pt x="1938" y="6"/>
                      </a:lnTo>
                      <a:close/>
                    </a:path>
                  </a:pathLst>
                </a:custGeom>
                <a:solidFill>
                  <a:srgbClr val="A699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2" name="Freeform 605"/>
                <p:cNvSpPr>
                  <a:spLocks/>
                </p:cNvSpPr>
                <p:nvPr/>
              </p:nvSpPr>
              <p:spPr bwMode="auto">
                <a:xfrm>
                  <a:off x="2429" y="251"/>
                  <a:ext cx="966" cy="5"/>
                </a:xfrm>
                <a:custGeom>
                  <a:avLst/>
                  <a:gdLst>
                    <a:gd name="T0" fmla="*/ 1931 w 1931"/>
                    <a:gd name="T1" fmla="*/ 5 h 5"/>
                    <a:gd name="T2" fmla="*/ 0 w 1931"/>
                    <a:gd name="T3" fmla="*/ 5 h 5"/>
                    <a:gd name="T4" fmla="*/ 11 w 1931"/>
                    <a:gd name="T5" fmla="*/ 0 h 5"/>
                    <a:gd name="T6" fmla="*/ 1929 w 1931"/>
                    <a:gd name="T7" fmla="*/ 0 h 5"/>
                    <a:gd name="T8" fmla="*/ 1931 w 1931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31"/>
                    <a:gd name="T16" fmla="*/ 0 h 5"/>
                    <a:gd name="T17" fmla="*/ 1931 w 1931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31" h="5">
                      <a:moveTo>
                        <a:pt x="1931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1929" y="0"/>
                      </a:lnTo>
                      <a:lnTo>
                        <a:pt x="1931" y="5"/>
                      </a:lnTo>
                      <a:close/>
                    </a:path>
                  </a:pathLst>
                </a:custGeom>
                <a:solidFill>
                  <a:srgbClr val="A799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3" name="Freeform 606"/>
                <p:cNvSpPr>
                  <a:spLocks/>
                </p:cNvSpPr>
                <p:nvPr/>
              </p:nvSpPr>
              <p:spPr bwMode="auto">
                <a:xfrm>
                  <a:off x="2432" y="248"/>
                  <a:ext cx="962" cy="5"/>
                </a:xfrm>
                <a:custGeom>
                  <a:avLst/>
                  <a:gdLst>
                    <a:gd name="T0" fmla="*/ 1923 w 1923"/>
                    <a:gd name="T1" fmla="*/ 5 h 5"/>
                    <a:gd name="T2" fmla="*/ 0 w 1923"/>
                    <a:gd name="T3" fmla="*/ 5 h 5"/>
                    <a:gd name="T4" fmla="*/ 11 w 1923"/>
                    <a:gd name="T5" fmla="*/ 0 h 5"/>
                    <a:gd name="T6" fmla="*/ 1922 w 1923"/>
                    <a:gd name="T7" fmla="*/ 0 h 5"/>
                    <a:gd name="T8" fmla="*/ 1923 w 1923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23"/>
                    <a:gd name="T16" fmla="*/ 0 h 5"/>
                    <a:gd name="T17" fmla="*/ 1923 w 1923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23" h="5">
                      <a:moveTo>
                        <a:pt x="1923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1922" y="0"/>
                      </a:lnTo>
                      <a:lnTo>
                        <a:pt x="1923" y="5"/>
                      </a:lnTo>
                      <a:close/>
                    </a:path>
                  </a:pathLst>
                </a:custGeom>
                <a:solidFill>
                  <a:srgbClr val="A799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4" name="Freeform 607"/>
                <p:cNvSpPr>
                  <a:spLocks/>
                </p:cNvSpPr>
                <p:nvPr/>
              </p:nvSpPr>
              <p:spPr bwMode="auto">
                <a:xfrm>
                  <a:off x="2435" y="246"/>
                  <a:ext cx="959" cy="5"/>
                </a:xfrm>
                <a:custGeom>
                  <a:avLst/>
                  <a:gdLst>
                    <a:gd name="T0" fmla="*/ 1918 w 1918"/>
                    <a:gd name="T1" fmla="*/ 5 h 5"/>
                    <a:gd name="T2" fmla="*/ 0 w 1918"/>
                    <a:gd name="T3" fmla="*/ 5 h 5"/>
                    <a:gd name="T4" fmla="*/ 6 w 1918"/>
                    <a:gd name="T5" fmla="*/ 2 h 5"/>
                    <a:gd name="T6" fmla="*/ 15 w 1918"/>
                    <a:gd name="T7" fmla="*/ 0 h 5"/>
                    <a:gd name="T8" fmla="*/ 1915 w 1918"/>
                    <a:gd name="T9" fmla="*/ 0 h 5"/>
                    <a:gd name="T10" fmla="*/ 1918 w 1918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18"/>
                    <a:gd name="T19" fmla="*/ 0 h 5"/>
                    <a:gd name="T20" fmla="*/ 1918 w 1918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18" h="5">
                      <a:moveTo>
                        <a:pt x="1918" y="5"/>
                      </a:moveTo>
                      <a:lnTo>
                        <a:pt x="0" y="5"/>
                      </a:lnTo>
                      <a:lnTo>
                        <a:pt x="6" y="2"/>
                      </a:lnTo>
                      <a:lnTo>
                        <a:pt x="15" y="0"/>
                      </a:lnTo>
                      <a:lnTo>
                        <a:pt x="1915" y="0"/>
                      </a:lnTo>
                      <a:lnTo>
                        <a:pt x="1918" y="5"/>
                      </a:lnTo>
                      <a:close/>
                    </a:path>
                  </a:pathLst>
                </a:custGeom>
                <a:solidFill>
                  <a:srgbClr val="A799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5" name="Freeform 608"/>
                <p:cNvSpPr>
                  <a:spLocks/>
                </p:cNvSpPr>
                <p:nvPr/>
              </p:nvSpPr>
              <p:spPr bwMode="auto">
                <a:xfrm>
                  <a:off x="2437" y="243"/>
                  <a:ext cx="956" cy="5"/>
                </a:xfrm>
                <a:custGeom>
                  <a:avLst/>
                  <a:gdLst>
                    <a:gd name="T0" fmla="*/ 1911 w 1911"/>
                    <a:gd name="T1" fmla="*/ 5 h 5"/>
                    <a:gd name="T2" fmla="*/ 0 w 1911"/>
                    <a:gd name="T3" fmla="*/ 5 h 5"/>
                    <a:gd name="T4" fmla="*/ 0 w 1911"/>
                    <a:gd name="T5" fmla="*/ 5 h 5"/>
                    <a:gd name="T6" fmla="*/ 18 w 1911"/>
                    <a:gd name="T7" fmla="*/ 0 h 5"/>
                    <a:gd name="T8" fmla="*/ 1909 w 1911"/>
                    <a:gd name="T9" fmla="*/ 0 h 5"/>
                    <a:gd name="T10" fmla="*/ 1911 w 191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11"/>
                    <a:gd name="T19" fmla="*/ 0 h 5"/>
                    <a:gd name="T20" fmla="*/ 1911 w 191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11" h="5">
                      <a:moveTo>
                        <a:pt x="1911" y="5"/>
                      </a:moveTo>
                      <a:lnTo>
                        <a:pt x="0" y="5"/>
                      </a:lnTo>
                      <a:lnTo>
                        <a:pt x="18" y="0"/>
                      </a:lnTo>
                      <a:lnTo>
                        <a:pt x="1909" y="0"/>
                      </a:lnTo>
                      <a:lnTo>
                        <a:pt x="1911" y="5"/>
                      </a:lnTo>
                      <a:close/>
                    </a:path>
                  </a:pathLst>
                </a:custGeom>
                <a:solidFill>
                  <a:srgbClr val="A89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6" name="Freeform 609"/>
                <p:cNvSpPr>
                  <a:spLocks/>
                </p:cNvSpPr>
                <p:nvPr/>
              </p:nvSpPr>
              <p:spPr bwMode="auto">
                <a:xfrm>
                  <a:off x="2442" y="241"/>
                  <a:ext cx="950" cy="5"/>
                </a:xfrm>
                <a:custGeom>
                  <a:avLst/>
                  <a:gdLst>
                    <a:gd name="T0" fmla="*/ 1900 w 1900"/>
                    <a:gd name="T1" fmla="*/ 5 h 5"/>
                    <a:gd name="T2" fmla="*/ 0 w 1900"/>
                    <a:gd name="T3" fmla="*/ 5 h 5"/>
                    <a:gd name="T4" fmla="*/ 18 w 1900"/>
                    <a:gd name="T5" fmla="*/ 0 h 5"/>
                    <a:gd name="T6" fmla="*/ 1894 w 1900"/>
                    <a:gd name="T7" fmla="*/ 0 h 5"/>
                    <a:gd name="T8" fmla="*/ 1900 w 1900"/>
                    <a:gd name="T9" fmla="*/ 2 h 5"/>
                    <a:gd name="T10" fmla="*/ 1900 w 190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00"/>
                    <a:gd name="T19" fmla="*/ 0 h 5"/>
                    <a:gd name="T20" fmla="*/ 1900 w 190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00" h="5">
                      <a:moveTo>
                        <a:pt x="1900" y="5"/>
                      </a:moveTo>
                      <a:lnTo>
                        <a:pt x="0" y="5"/>
                      </a:lnTo>
                      <a:lnTo>
                        <a:pt x="18" y="0"/>
                      </a:lnTo>
                      <a:lnTo>
                        <a:pt x="1894" y="0"/>
                      </a:lnTo>
                      <a:lnTo>
                        <a:pt x="1900" y="2"/>
                      </a:lnTo>
                      <a:lnTo>
                        <a:pt x="1900" y="5"/>
                      </a:lnTo>
                      <a:close/>
                    </a:path>
                  </a:pathLst>
                </a:custGeom>
                <a:solidFill>
                  <a:srgbClr val="A89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7" name="Freeform 610"/>
                <p:cNvSpPr>
                  <a:spLocks/>
                </p:cNvSpPr>
                <p:nvPr/>
              </p:nvSpPr>
              <p:spPr bwMode="auto">
                <a:xfrm>
                  <a:off x="2446" y="238"/>
                  <a:ext cx="946" cy="5"/>
                </a:xfrm>
                <a:custGeom>
                  <a:avLst/>
                  <a:gdLst>
                    <a:gd name="T0" fmla="*/ 1891 w 1891"/>
                    <a:gd name="T1" fmla="*/ 5 h 5"/>
                    <a:gd name="T2" fmla="*/ 0 w 1891"/>
                    <a:gd name="T3" fmla="*/ 5 h 5"/>
                    <a:gd name="T4" fmla="*/ 18 w 1891"/>
                    <a:gd name="T5" fmla="*/ 0 h 5"/>
                    <a:gd name="T6" fmla="*/ 20 w 1891"/>
                    <a:gd name="T7" fmla="*/ 0 h 5"/>
                    <a:gd name="T8" fmla="*/ 1882 w 1891"/>
                    <a:gd name="T9" fmla="*/ 0 h 5"/>
                    <a:gd name="T10" fmla="*/ 1891 w 1891"/>
                    <a:gd name="T11" fmla="*/ 5 h 5"/>
                    <a:gd name="T12" fmla="*/ 1891 w 1891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91"/>
                    <a:gd name="T22" fmla="*/ 0 h 5"/>
                    <a:gd name="T23" fmla="*/ 1891 w 1891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91" h="5">
                      <a:moveTo>
                        <a:pt x="1891" y="5"/>
                      </a:moveTo>
                      <a:lnTo>
                        <a:pt x="0" y="5"/>
                      </a:lnTo>
                      <a:lnTo>
                        <a:pt x="18" y="0"/>
                      </a:lnTo>
                      <a:lnTo>
                        <a:pt x="20" y="0"/>
                      </a:lnTo>
                      <a:lnTo>
                        <a:pt x="1882" y="0"/>
                      </a:lnTo>
                      <a:lnTo>
                        <a:pt x="1891" y="5"/>
                      </a:lnTo>
                      <a:close/>
                    </a:path>
                  </a:pathLst>
                </a:custGeom>
                <a:solidFill>
                  <a:srgbClr val="A99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8" name="Freeform 611"/>
                <p:cNvSpPr>
                  <a:spLocks/>
                </p:cNvSpPr>
                <p:nvPr/>
              </p:nvSpPr>
              <p:spPr bwMode="auto">
                <a:xfrm>
                  <a:off x="2451" y="235"/>
                  <a:ext cx="938" cy="6"/>
                </a:xfrm>
                <a:custGeom>
                  <a:avLst/>
                  <a:gdLst>
                    <a:gd name="T0" fmla="*/ 1876 w 1876"/>
                    <a:gd name="T1" fmla="*/ 6 h 6"/>
                    <a:gd name="T2" fmla="*/ 0 w 1876"/>
                    <a:gd name="T3" fmla="*/ 6 h 6"/>
                    <a:gd name="T4" fmla="*/ 9 w 1876"/>
                    <a:gd name="T5" fmla="*/ 3 h 6"/>
                    <a:gd name="T6" fmla="*/ 25 w 1876"/>
                    <a:gd name="T7" fmla="*/ 0 h 6"/>
                    <a:gd name="T8" fmla="*/ 1867 w 1876"/>
                    <a:gd name="T9" fmla="*/ 0 h 6"/>
                    <a:gd name="T10" fmla="*/ 1876 w 1876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76"/>
                    <a:gd name="T19" fmla="*/ 0 h 6"/>
                    <a:gd name="T20" fmla="*/ 1876 w 1876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76" h="6">
                      <a:moveTo>
                        <a:pt x="1876" y="6"/>
                      </a:moveTo>
                      <a:lnTo>
                        <a:pt x="0" y="6"/>
                      </a:lnTo>
                      <a:lnTo>
                        <a:pt x="9" y="3"/>
                      </a:lnTo>
                      <a:lnTo>
                        <a:pt x="25" y="0"/>
                      </a:lnTo>
                      <a:lnTo>
                        <a:pt x="1867" y="0"/>
                      </a:lnTo>
                      <a:lnTo>
                        <a:pt x="1876" y="6"/>
                      </a:lnTo>
                      <a:close/>
                    </a:path>
                  </a:pathLst>
                </a:custGeom>
                <a:solidFill>
                  <a:srgbClr val="A99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9" name="Freeform 612"/>
                <p:cNvSpPr>
                  <a:spLocks/>
                </p:cNvSpPr>
                <p:nvPr/>
              </p:nvSpPr>
              <p:spPr bwMode="auto">
                <a:xfrm>
                  <a:off x="2456" y="233"/>
                  <a:ext cx="931" cy="5"/>
                </a:xfrm>
                <a:custGeom>
                  <a:avLst/>
                  <a:gdLst>
                    <a:gd name="T0" fmla="*/ 1862 w 1862"/>
                    <a:gd name="T1" fmla="*/ 5 h 5"/>
                    <a:gd name="T2" fmla="*/ 0 w 1862"/>
                    <a:gd name="T3" fmla="*/ 5 h 5"/>
                    <a:gd name="T4" fmla="*/ 29 w 1862"/>
                    <a:gd name="T5" fmla="*/ 0 h 5"/>
                    <a:gd name="T6" fmla="*/ 1853 w 1862"/>
                    <a:gd name="T7" fmla="*/ 0 h 5"/>
                    <a:gd name="T8" fmla="*/ 1862 w 186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62"/>
                    <a:gd name="T16" fmla="*/ 0 h 5"/>
                    <a:gd name="T17" fmla="*/ 1862 w 186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62" h="5">
                      <a:moveTo>
                        <a:pt x="1862" y="5"/>
                      </a:moveTo>
                      <a:lnTo>
                        <a:pt x="0" y="5"/>
                      </a:lnTo>
                      <a:lnTo>
                        <a:pt x="29" y="0"/>
                      </a:lnTo>
                      <a:lnTo>
                        <a:pt x="1853" y="0"/>
                      </a:lnTo>
                      <a:lnTo>
                        <a:pt x="1862" y="5"/>
                      </a:lnTo>
                      <a:close/>
                    </a:path>
                  </a:pathLst>
                </a:custGeom>
                <a:solidFill>
                  <a:srgbClr val="A99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0" name="Freeform 613"/>
                <p:cNvSpPr>
                  <a:spLocks/>
                </p:cNvSpPr>
                <p:nvPr/>
              </p:nvSpPr>
              <p:spPr bwMode="auto">
                <a:xfrm>
                  <a:off x="2464" y="230"/>
                  <a:ext cx="921" cy="5"/>
                </a:xfrm>
                <a:custGeom>
                  <a:avLst/>
                  <a:gdLst>
                    <a:gd name="T0" fmla="*/ 1842 w 1842"/>
                    <a:gd name="T1" fmla="*/ 5 h 5"/>
                    <a:gd name="T2" fmla="*/ 0 w 1842"/>
                    <a:gd name="T3" fmla="*/ 5 h 5"/>
                    <a:gd name="T4" fmla="*/ 29 w 1842"/>
                    <a:gd name="T5" fmla="*/ 0 h 5"/>
                    <a:gd name="T6" fmla="*/ 1833 w 1842"/>
                    <a:gd name="T7" fmla="*/ 0 h 5"/>
                    <a:gd name="T8" fmla="*/ 1842 w 184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42"/>
                    <a:gd name="T16" fmla="*/ 0 h 5"/>
                    <a:gd name="T17" fmla="*/ 1842 w 184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42" h="5">
                      <a:moveTo>
                        <a:pt x="1842" y="5"/>
                      </a:moveTo>
                      <a:lnTo>
                        <a:pt x="0" y="5"/>
                      </a:lnTo>
                      <a:lnTo>
                        <a:pt x="29" y="0"/>
                      </a:lnTo>
                      <a:lnTo>
                        <a:pt x="1833" y="0"/>
                      </a:lnTo>
                      <a:lnTo>
                        <a:pt x="1842" y="5"/>
                      </a:lnTo>
                      <a:close/>
                    </a:path>
                  </a:pathLst>
                </a:custGeom>
                <a:solidFill>
                  <a:srgbClr val="A99A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1" name="Freeform 614"/>
                <p:cNvSpPr>
                  <a:spLocks/>
                </p:cNvSpPr>
                <p:nvPr/>
              </p:nvSpPr>
              <p:spPr bwMode="auto">
                <a:xfrm>
                  <a:off x="2471" y="228"/>
                  <a:ext cx="912" cy="5"/>
                </a:xfrm>
                <a:custGeom>
                  <a:avLst/>
                  <a:gdLst>
                    <a:gd name="T0" fmla="*/ 1824 w 1824"/>
                    <a:gd name="T1" fmla="*/ 5 h 5"/>
                    <a:gd name="T2" fmla="*/ 0 w 1824"/>
                    <a:gd name="T3" fmla="*/ 5 h 5"/>
                    <a:gd name="T4" fmla="*/ 31 w 1824"/>
                    <a:gd name="T5" fmla="*/ 0 h 5"/>
                    <a:gd name="T6" fmla="*/ 1811 w 1824"/>
                    <a:gd name="T7" fmla="*/ 0 h 5"/>
                    <a:gd name="T8" fmla="*/ 1818 w 1824"/>
                    <a:gd name="T9" fmla="*/ 2 h 5"/>
                    <a:gd name="T10" fmla="*/ 1824 w 182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24"/>
                    <a:gd name="T19" fmla="*/ 0 h 5"/>
                    <a:gd name="T20" fmla="*/ 1824 w 182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24" h="5">
                      <a:moveTo>
                        <a:pt x="1824" y="5"/>
                      </a:moveTo>
                      <a:lnTo>
                        <a:pt x="0" y="5"/>
                      </a:lnTo>
                      <a:lnTo>
                        <a:pt x="31" y="0"/>
                      </a:lnTo>
                      <a:lnTo>
                        <a:pt x="1811" y="0"/>
                      </a:lnTo>
                      <a:lnTo>
                        <a:pt x="1818" y="2"/>
                      </a:lnTo>
                      <a:lnTo>
                        <a:pt x="1824" y="5"/>
                      </a:lnTo>
                      <a:close/>
                    </a:path>
                  </a:pathLst>
                </a:custGeom>
                <a:solidFill>
                  <a:srgbClr val="A99A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2" name="Freeform 615"/>
                <p:cNvSpPr>
                  <a:spLocks/>
                </p:cNvSpPr>
                <p:nvPr/>
              </p:nvSpPr>
              <p:spPr bwMode="auto">
                <a:xfrm>
                  <a:off x="2478" y="225"/>
                  <a:ext cx="902" cy="5"/>
                </a:xfrm>
                <a:custGeom>
                  <a:avLst/>
                  <a:gdLst>
                    <a:gd name="T0" fmla="*/ 1804 w 1804"/>
                    <a:gd name="T1" fmla="*/ 5 h 5"/>
                    <a:gd name="T2" fmla="*/ 0 w 1804"/>
                    <a:gd name="T3" fmla="*/ 5 h 5"/>
                    <a:gd name="T4" fmla="*/ 22 w 1804"/>
                    <a:gd name="T5" fmla="*/ 2 h 5"/>
                    <a:gd name="T6" fmla="*/ 24 w 1804"/>
                    <a:gd name="T7" fmla="*/ 0 h 5"/>
                    <a:gd name="T8" fmla="*/ 1788 w 1804"/>
                    <a:gd name="T9" fmla="*/ 0 h 5"/>
                    <a:gd name="T10" fmla="*/ 1804 w 1804"/>
                    <a:gd name="T11" fmla="*/ 5 h 5"/>
                    <a:gd name="T12" fmla="*/ 1804 w 1804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804"/>
                    <a:gd name="T22" fmla="*/ 0 h 5"/>
                    <a:gd name="T23" fmla="*/ 1804 w 1804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804" h="5">
                      <a:moveTo>
                        <a:pt x="1804" y="5"/>
                      </a:moveTo>
                      <a:lnTo>
                        <a:pt x="0" y="5"/>
                      </a:lnTo>
                      <a:lnTo>
                        <a:pt x="22" y="2"/>
                      </a:lnTo>
                      <a:lnTo>
                        <a:pt x="24" y="0"/>
                      </a:lnTo>
                      <a:lnTo>
                        <a:pt x="1788" y="0"/>
                      </a:lnTo>
                      <a:lnTo>
                        <a:pt x="1804" y="5"/>
                      </a:lnTo>
                      <a:close/>
                    </a:path>
                  </a:pathLst>
                </a:custGeom>
                <a:solidFill>
                  <a:srgbClr val="AA9B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3" name="Freeform 616"/>
                <p:cNvSpPr>
                  <a:spLocks/>
                </p:cNvSpPr>
                <p:nvPr/>
              </p:nvSpPr>
              <p:spPr bwMode="auto">
                <a:xfrm>
                  <a:off x="2486" y="223"/>
                  <a:ext cx="890" cy="5"/>
                </a:xfrm>
                <a:custGeom>
                  <a:avLst/>
                  <a:gdLst>
                    <a:gd name="T0" fmla="*/ 1780 w 1780"/>
                    <a:gd name="T1" fmla="*/ 5 h 5"/>
                    <a:gd name="T2" fmla="*/ 0 w 1780"/>
                    <a:gd name="T3" fmla="*/ 5 h 5"/>
                    <a:gd name="T4" fmla="*/ 5 w 1780"/>
                    <a:gd name="T5" fmla="*/ 4 h 5"/>
                    <a:gd name="T6" fmla="*/ 9 w 1780"/>
                    <a:gd name="T7" fmla="*/ 0 h 5"/>
                    <a:gd name="T8" fmla="*/ 1760 w 1780"/>
                    <a:gd name="T9" fmla="*/ 0 h 5"/>
                    <a:gd name="T10" fmla="*/ 1780 w 178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80"/>
                    <a:gd name="T19" fmla="*/ 0 h 5"/>
                    <a:gd name="T20" fmla="*/ 1780 w 178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80" h="5">
                      <a:moveTo>
                        <a:pt x="1780" y="5"/>
                      </a:moveTo>
                      <a:lnTo>
                        <a:pt x="0" y="5"/>
                      </a:lnTo>
                      <a:lnTo>
                        <a:pt x="5" y="4"/>
                      </a:lnTo>
                      <a:lnTo>
                        <a:pt x="9" y="0"/>
                      </a:lnTo>
                      <a:lnTo>
                        <a:pt x="1760" y="0"/>
                      </a:lnTo>
                      <a:lnTo>
                        <a:pt x="1780" y="5"/>
                      </a:lnTo>
                      <a:close/>
                    </a:path>
                  </a:pathLst>
                </a:custGeom>
                <a:solidFill>
                  <a:srgbClr val="AA9A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4" name="Freeform 617"/>
                <p:cNvSpPr>
                  <a:spLocks/>
                </p:cNvSpPr>
                <p:nvPr/>
              </p:nvSpPr>
              <p:spPr bwMode="auto">
                <a:xfrm>
                  <a:off x="2490" y="220"/>
                  <a:ext cx="882" cy="5"/>
                </a:xfrm>
                <a:custGeom>
                  <a:avLst/>
                  <a:gdLst>
                    <a:gd name="T0" fmla="*/ 1764 w 1764"/>
                    <a:gd name="T1" fmla="*/ 5 h 5"/>
                    <a:gd name="T2" fmla="*/ 0 w 1764"/>
                    <a:gd name="T3" fmla="*/ 5 h 5"/>
                    <a:gd name="T4" fmla="*/ 4 w 1764"/>
                    <a:gd name="T5" fmla="*/ 0 h 5"/>
                    <a:gd name="T6" fmla="*/ 1746 w 1764"/>
                    <a:gd name="T7" fmla="*/ 0 h 5"/>
                    <a:gd name="T8" fmla="*/ 1751 w 1764"/>
                    <a:gd name="T9" fmla="*/ 2 h 5"/>
                    <a:gd name="T10" fmla="*/ 1764 w 176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64"/>
                    <a:gd name="T19" fmla="*/ 0 h 5"/>
                    <a:gd name="T20" fmla="*/ 1764 w 176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64" h="5">
                      <a:moveTo>
                        <a:pt x="1764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746" y="0"/>
                      </a:lnTo>
                      <a:lnTo>
                        <a:pt x="1751" y="2"/>
                      </a:lnTo>
                      <a:lnTo>
                        <a:pt x="1764" y="5"/>
                      </a:lnTo>
                      <a:close/>
                    </a:path>
                  </a:pathLst>
                </a:custGeom>
                <a:solidFill>
                  <a:srgbClr val="AB9B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5" name="Freeform 618"/>
                <p:cNvSpPr>
                  <a:spLocks/>
                </p:cNvSpPr>
                <p:nvPr/>
              </p:nvSpPr>
              <p:spPr bwMode="auto">
                <a:xfrm>
                  <a:off x="2491" y="218"/>
                  <a:ext cx="875" cy="5"/>
                </a:xfrm>
                <a:custGeom>
                  <a:avLst/>
                  <a:gdLst>
                    <a:gd name="T0" fmla="*/ 1751 w 1751"/>
                    <a:gd name="T1" fmla="*/ 5 h 5"/>
                    <a:gd name="T2" fmla="*/ 0 w 1751"/>
                    <a:gd name="T3" fmla="*/ 5 h 5"/>
                    <a:gd name="T4" fmla="*/ 4 w 1751"/>
                    <a:gd name="T5" fmla="*/ 0 h 5"/>
                    <a:gd name="T6" fmla="*/ 1738 w 1751"/>
                    <a:gd name="T7" fmla="*/ 0 h 5"/>
                    <a:gd name="T8" fmla="*/ 1749 w 1751"/>
                    <a:gd name="T9" fmla="*/ 4 h 5"/>
                    <a:gd name="T10" fmla="*/ 1751 w 175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51"/>
                    <a:gd name="T19" fmla="*/ 0 h 5"/>
                    <a:gd name="T20" fmla="*/ 1751 w 175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51" h="5">
                      <a:moveTo>
                        <a:pt x="1751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738" y="0"/>
                      </a:lnTo>
                      <a:lnTo>
                        <a:pt x="1749" y="4"/>
                      </a:lnTo>
                      <a:lnTo>
                        <a:pt x="1751" y="5"/>
                      </a:lnTo>
                      <a:close/>
                    </a:path>
                  </a:pathLst>
                </a:custGeom>
                <a:solidFill>
                  <a:srgbClr val="AB9B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6" name="Freeform 619"/>
                <p:cNvSpPr>
                  <a:spLocks/>
                </p:cNvSpPr>
                <p:nvPr/>
              </p:nvSpPr>
              <p:spPr bwMode="auto">
                <a:xfrm>
                  <a:off x="2492" y="215"/>
                  <a:ext cx="871" cy="5"/>
                </a:xfrm>
                <a:custGeom>
                  <a:avLst/>
                  <a:gdLst>
                    <a:gd name="T0" fmla="*/ 1742 w 1742"/>
                    <a:gd name="T1" fmla="*/ 5 h 5"/>
                    <a:gd name="T2" fmla="*/ 0 w 1742"/>
                    <a:gd name="T3" fmla="*/ 5 h 5"/>
                    <a:gd name="T4" fmla="*/ 3 w 1742"/>
                    <a:gd name="T5" fmla="*/ 0 h 5"/>
                    <a:gd name="T6" fmla="*/ 1731 w 1742"/>
                    <a:gd name="T7" fmla="*/ 0 h 5"/>
                    <a:gd name="T8" fmla="*/ 1742 w 174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42"/>
                    <a:gd name="T16" fmla="*/ 0 h 5"/>
                    <a:gd name="T17" fmla="*/ 1742 w 174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42" h="5">
                      <a:moveTo>
                        <a:pt x="1742" y="5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1731" y="0"/>
                      </a:lnTo>
                      <a:lnTo>
                        <a:pt x="1742" y="5"/>
                      </a:lnTo>
                      <a:close/>
                    </a:path>
                  </a:pathLst>
                </a:custGeom>
                <a:solidFill>
                  <a:srgbClr val="AB9B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7" name="Freeform 620"/>
                <p:cNvSpPr>
                  <a:spLocks/>
                </p:cNvSpPr>
                <p:nvPr/>
              </p:nvSpPr>
              <p:spPr bwMode="auto">
                <a:xfrm>
                  <a:off x="2493" y="212"/>
                  <a:ext cx="867" cy="6"/>
                </a:xfrm>
                <a:custGeom>
                  <a:avLst/>
                  <a:gdLst>
                    <a:gd name="T0" fmla="*/ 1734 w 1734"/>
                    <a:gd name="T1" fmla="*/ 6 h 6"/>
                    <a:gd name="T2" fmla="*/ 0 w 1734"/>
                    <a:gd name="T3" fmla="*/ 6 h 6"/>
                    <a:gd name="T4" fmla="*/ 3 w 1734"/>
                    <a:gd name="T5" fmla="*/ 0 h 6"/>
                    <a:gd name="T6" fmla="*/ 1723 w 1734"/>
                    <a:gd name="T7" fmla="*/ 0 h 6"/>
                    <a:gd name="T8" fmla="*/ 1734 w 1734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34"/>
                    <a:gd name="T16" fmla="*/ 0 h 6"/>
                    <a:gd name="T17" fmla="*/ 1734 w 1734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34" h="6">
                      <a:moveTo>
                        <a:pt x="1734" y="6"/>
                      </a:moveTo>
                      <a:lnTo>
                        <a:pt x="0" y="6"/>
                      </a:lnTo>
                      <a:lnTo>
                        <a:pt x="3" y="0"/>
                      </a:lnTo>
                      <a:lnTo>
                        <a:pt x="1723" y="0"/>
                      </a:lnTo>
                      <a:lnTo>
                        <a:pt x="1734" y="6"/>
                      </a:lnTo>
                      <a:close/>
                    </a:path>
                  </a:pathLst>
                </a:custGeom>
                <a:solidFill>
                  <a:srgbClr val="AB9B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8" name="Freeform 621"/>
                <p:cNvSpPr>
                  <a:spLocks/>
                </p:cNvSpPr>
                <p:nvPr/>
              </p:nvSpPr>
              <p:spPr bwMode="auto">
                <a:xfrm>
                  <a:off x="2494" y="209"/>
                  <a:ext cx="863" cy="6"/>
                </a:xfrm>
                <a:custGeom>
                  <a:avLst/>
                  <a:gdLst>
                    <a:gd name="T0" fmla="*/ 1728 w 1728"/>
                    <a:gd name="T1" fmla="*/ 6 h 6"/>
                    <a:gd name="T2" fmla="*/ 0 w 1728"/>
                    <a:gd name="T3" fmla="*/ 6 h 6"/>
                    <a:gd name="T4" fmla="*/ 4 w 1728"/>
                    <a:gd name="T5" fmla="*/ 0 h 6"/>
                    <a:gd name="T6" fmla="*/ 1715 w 1728"/>
                    <a:gd name="T7" fmla="*/ 0 h 6"/>
                    <a:gd name="T8" fmla="*/ 1728 w 1728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8"/>
                    <a:gd name="T16" fmla="*/ 0 h 6"/>
                    <a:gd name="T17" fmla="*/ 1728 w 1728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8" h="6">
                      <a:moveTo>
                        <a:pt x="1728" y="6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1715" y="0"/>
                      </a:lnTo>
                      <a:lnTo>
                        <a:pt x="1728" y="6"/>
                      </a:lnTo>
                      <a:close/>
                    </a:path>
                  </a:pathLst>
                </a:custGeom>
                <a:solidFill>
                  <a:srgbClr val="AB9B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9" name="Freeform 622"/>
                <p:cNvSpPr>
                  <a:spLocks/>
                </p:cNvSpPr>
                <p:nvPr/>
              </p:nvSpPr>
              <p:spPr bwMode="auto">
                <a:xfrm>
                  <a:off x="2495" y="206"/>
                  <a:ext cx="860" cy="6"/>
                </a:xfrm>
                <a:custGeom>
                  <a:avLst/>
                  <a:gdLst>
                    <a:gd name="T0" fmla="*/ 1720 w 1720"/>
                    <a:gd name="T1" fmla="*/ 6 h 6"/>
                    <a:gd name="T2" fmla="*/ 0 w 1720"/>
                    <a:gd name="T3" fmla="*/ 6 h 6"/>
                    <a:gd name="T4" fmla="*/ 4 w 1720"/>
                    <a:gd name="T5" fmla="*/ 0 h 6"/>
                    <a:gd name="T6" fmla="*/ 1708 w 1720"/>
                    <a:gd name="T7" fmla="*/ 0 h 6"/>
                    <a:gd name="T8" fmla="*/ 1720 w 1720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20"/>
                    <a:gd name="T16" fmla="*/ 0 h 6"/>
                    <a:gd name="T17" fmla="*/ 1720 w 1720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20" h="6">
                      <a:moveTo>
                        <a:pt x="1720" y="6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1708" y="0"/>
                      </a:lnTo>
                      <a:lnTo>
                        <a:pt x="1720" y="6"/>
                      </a:lnTo>
                      <a:close/>
                    </a:path>
                  </a:pathLst>
                </a:custGeom>
                <a:solidFill>
                  <a:srgbClr val="AC9C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0" name="Freeform 623"/>
                <p:cNvSpPr>
                  <a:spLocks/>
                </p:cNvSpPr>
                <p:nvPr/>
              </p:nvSpPr>
              <p:spPr bwMode="auto">
                <a:xfrm>
                  <a:off x="2495" y="204"/>
                  <a:ext cx="856" cy="5"/>
                </a:xfrm>
                <a:custGeom>
                  <a:avLst/>
                  <a:gdLst>
                    <a:gd name="T0" fmla="*/ 1711 w 1711"/>
                    <a:gd name="T1" fmla="*/ 5 h 5"/>
                    <a:gd name="T2" fmla="*/ 0 w 1711"/>
                    <a:gd name="T3" fmla="*/ 5 h 5"/>
                    <a:gd name="T4" fmla="*/ 4 w 1711"/>
                    <a:gd name="T5" fmla="*/ 0 h 5"/>
                    <a:gd name="T6" fmla="*/ 1700 w 1711"/>
                    <a:gd name="T7" fmla="*/ 0 h 5"/>
                    <a:gd name="T8" fmla="*/ 1711 w 1711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11"/>
                    <a:gd name="T16" fmla="*/ 0 h 5"/>
                    <a:gd name="T17" fmla="*/ 1711 w 1711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11" h="5">
                      <a:moveTo>
                        <a:pt x="1711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700" y="0"/>
                      </a:lnTo>
                      <a:lnTo>
                        <a:pt x="1711" y="5"/>
                      </a:lnTo>
                      <a:close/>
                    </a:path>
                  </a:pathLst>
                </a:custGeom>
                <a:solidFill>
                  <a:srgbClr val="AC9C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1" name="Freeform 624"/>
                <p:cNvSpPr>
                  <a:spLocks/>
                </p:cNvSpPr>
                <p:nvPr/>
              </p:nvSpPr>
              <p:spPr bwMode="auto">
                <a:xfrm>
                  <a:off x="2496" y="201"/>
                  <a:ext cx="852" cy="5"/>
                </a:xfrm>
                <a:custGeom>
                  <a:avLst/>
                  <a:gdLst>
                    <a:gd name="T0" fmla="*/ 1704 w 1704"/>
                    <a:gd name="T1" fmla="*/ 5 h 5"/>
                    <a:gd name="T2" fmla="*/ 0 w 1704"/>
                    <a:gd name="T3" fmla="*/ 5 h 5"/>
                    <a:gd name="T4" fmla="*/ 3 w 1704"/>
                    <a:gd name="T5" fmla="*/ 0 h 5"/>
                    <a:gd name="T6" fmla="*/ 1696 w 1704"/>
                    <a:gd name="T7" fmla="*/ 0 h 5"/>
                    <a:gd name="T8" fmla="*/ 1698 w 1704"/>
                    <a:gd name="T9" fmla="*/ 2 h 5"/>
                    <a:gd name="T10" fmla="*/ 1704 w 170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04"/>
                    <a:gd name="T19" fmla="*/ 0 h 5"/>
                    <a:gd name="T20" fmla="*/ 1704 w 170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04" h="5">
                      <a:moveTo>
                        <a:pt x="1704" y="5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1696" y="0"/>
                      </a:lnTo>
                      <a:lnTo>
                        <a:pt x="1698" y="2"/>
                      </a:lnTo>
                      <a:lnTo>
                        <a:pt x="1704" y="5"/>
                      </a:lnTo>
                      <a:close/>
                    </a:path>
                  </a:pathLst>
                </a:custGeom>
                <a:solidFill>
                  <a:srgbClr val="AC9C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2" name="Freeform 625"/>
                <p:cNvSpPr>
                  <a:spLocks/>
                </p:cNvSpPr>
                <p:nvPr/>
              </p:nvSpPr>
              <p:spPr bwMode="auto">
                <a:xfrm>
                  <a:off x="2497" y="199"/>
                  <a:ext cx="849" cy="5"/>
                </a:xfrm>
                <a:custGeom>
                  <a:avLst/>
                  <a:gdLst>
                    <a:gd name="T0" fmla="*/ 1696 w 1696"/>
                    <a:gd name="T1" fmla="*/ 5 h 5"/>
                    <a:gd name="T2" fmla="*/ 0 w 1696"/>
                    <a:gd name="T3" fmla="*/ 5 h 5"/>
                    <a:gd name="T4" fmla="*/ 1 w 1696"/>
                    <a:gd name="T5" fmla="*/ 1 h 5"/>
                    <a:gd name="T6" fmla="*/ 3 w 1696"/>
                    <a:gd name="T7" fmla="*/ 0 h 5"/>
                    <a:gd name="T8" fmla="*/ 1692 w 1696"/>
                    <a:gd name="T9" fmla="*/ 0 h 5"/>
                    <a:gd name="T10" fmla="*/ 1696 w 1696"/>
                    <a:gd name="T11" fmla="*/ 4 h 5"/>
                    <a:gd name="T12" fmla="*/ 1696 w 1696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96"/>
                    <a:gd name="T22" fmla="*/ 0 h 5"/>
                    <a:gd name="T23" fmla="*/ 1696 w 1696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96" h="5">
                      <a:moveTo>
                        <a:pt x="1696" y="5"/>
                      </a:moveTo>
                      <a:lnTo>
                        <a:pt x="0" y="5"/>
                      </a:ln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1692" y="0"/>
                      </a:lnTo>
                      <a:lnTo>
                        <a:pt x="1696" y="4"/>
                      </a:lnTo>
                      <a:lnTo>
                        <a:pt x="1696" y="5"/>
                      </a:lnTo>
                      <a:close/>
                    </a:path>
                  </a:pathLst>
                </a:custGeom>
                <a:solidFill>
                  <a:srgbClr val="AD9D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3" name="Freeform 626"/>
                <p:cNvSpPr>
                  <a:spLocks/>
                </p:cNvSpPr>
                <p:nvPr/>
              </p:nvSpPr>
              <p:spPr bwMode="auto">
                <a:xfrm>
                  <a:off x="2498" y="196"/>
                  <a:ext cx="847" cy="5"/>
                </a:xfrm>
                <a:custGeom>
                  <a:avLst/>
                  <a:gdLst>
                    <a:gd name="T0" fmla="*/ 1693 w 1693"/>
                    <a:gd name="T1" fmla="*/ 5 h 5"/>
                    <a:gd name="T2" fmla="*/ 0 w 1693"/>
                    <a:gd name="T3" fmla="*/ 5 h 5"/>
                    <a:gd name="T4" fmla="*/ 0 w 1693"/>
                    <a:gd name="T5" fmla="*/ 4 h 5"/>
                    <a:gd name="T6" fmla="*/ 4 w 1693"/>
                    <a:gd name="T7" fmla="*/ 0 h 5"/>
                    <a:gd name="T8" fmla="*/ 1691 w 1693"/>
                    <a:gd name="T9" fmla="*/ 0 h 5"/>
                    <a:gd name="T10" fmla="*/ 1693 w 1693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93"/>
                    <a:gd name="T19" fmla="*/ 0 h 5"/>
                    <a:gd name="T20" fmla="*/ 1693 w 1693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93" h="5">
                      <a:moveTo>
                        <a:pt x="1693" y="5"/>
                      </a:moveTo>
                      <a:lnTo>
                        <a:pt x="0" y="5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691" y="0"/>
                      </a:lnTo>
                      <a:lnTo>
                        <a:pt x="1693" y="5"/>
                      </a:lnTo>
                      <a:close/>
                    </a:path>
                  </a:pathLst>
                </a:custGeom>
                <a:solidFill>
                  <a:srgbClr val="AD9D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4" name="Freeform 627"/>
                <p:cNvSpPr>
                  <a:spLocks/>
                </p:cNvSpPr>
                <p:nvPr/>
              </p:nvSpPr>
              <p:spPr bwMode="auto">
                <a:xfrm>
                  <a:off x="2499" y="193"/>
                  <a:ext cx="845" cy="6"/>
                </a:xfrm>
                <a:custGeom>
                  <a:avLst/>
                  <a:gdLst>
                    <a:gd name="T0" fmla="*/ 1689 w 1689"/>
                    <a:gd name="T1" fmla="*/ 6 h 6"/>
                    <a:gd name="T2" fmla="*/ 0 w 1689"/>
                    <a:gd name="T3" fmla="*/ 6 h 6"/>
                    <a:gd name="T4" fmla="*/ 4 w 1689"/>
                    <a:gd name="T5" fmla="*/ 0 h 6"/>
                    <a:gd name="T6" fmla="*/ 1688 w 1689"/>
                    <a:gd name="T7" fmla="*/ 0 h 6"/>
                    <a:gd name="T8" fmla="*/ 1689 w 1689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89"/>
                    <a:gd name="T16" fmla="*/ 0 h 6"/>
                    <a:gd name="T17" fmla="*/ 1689 w 168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89" h="6">
                      <a:moveTo>
                        <a:pt x="1689" y="6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1688" y="0"/>
                      </a:lnTo>
                      <a:lnTo>
                        <a:pt x="1689" y="6"/>
                      </a:lnTo>
                      <a:close/>
                    </a:path>
                  </a:pathLst>
                </a:custGeom>
                <a:solidFill>
                  <a:srgbClr val="AE9F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5" name="Freeform 628"/>
                <p:cNvSpPr>
                  <a:spLocks/>
                </p:cNvSpPr>
                <p:nvPr/>
              </p:nvSpPr>
              <p:spPr bwMode="auto">
                <a:xfrm>
                  <a:off x="2500" y="191"/>
                  <a:ext cx="844" cy="5"/>
                </a:xfrm>
                <a:custGeom>
                  <a:avLst/>
                  <a:gdLst>
                    <a:gd name="T0" fmla="*/ 1687 w 1687"/>
                    <a:gd name="T1" fmla="*/ 5 h 5"/>
                    <a:gd name="T2" fmla="*/ 0 w 1687"/>
                    <a:gd name="T3" fmla="*/ 5 h 5"/>
                    <a:gd name="T4" fmla="*/ 4 w 1687"/>
                    <a:gd name="T5" fmla="*/ 0 h 5"/>
                    <a:gd name="T6" fmla="*/ 1686 w 1687"/>
                    <a:gd name="T7" fmla="*/ 0 h 5"/>
                    <a:gd name="T8" fmla="*/ 1687 w 1687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87"/>
                    <a:gd name="T16" fmla="*/ 0 h 5"/>
                    <a:gd name="T17" fmla="*/ 1687 w 168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87" h="5">
                      <a:moveTo>
                        <a:pt x="1687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686" y="0"/>
                      </a:lnTo>
                      <a:lnTo>
                        <a:pt x="1687" y="5"/>
                      </a:lnTo>
                      <a:close/>
                    </a:path>
                  </a:pathLst>
                </a:custGeom>
                <a:solidFill>
                  <a:srgbClr val="AE9E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6" name="Freeform 629"/>
                <p:cNvSpPr>
                  <a:spLocks/>
                </p:cNvSpPr>
                <p:nvPr/>
              </p:nvSpPr>
              <p:spPr bwMode="auto">
                <a:xfrm>
                  <a:off x="2501" y="188"/>
                  <a:ext cx="842" cy="5"/>
                </a:xfrm>
                <a:custGeom>
                  <a:avLst/>
                  <a:gdLst>
                    <a:gd name="T0" fmla="*/ 1684 w 1684"/>
                    <a:gd name="T1" fmla="*/ 5 h 5"/>
                    <a:gd name="T2" fmla="*/ 0 w 1684"/>
                    <a:gd name="T3" fmla="*/ 5 h 5"/>
                    <a:gd name="T4" fmla="*/ 5 w 1684"/>
                    <a:gd name="T5" fmla="*/ 0 h 5"/>
                    <a:gd name="T6" fmla="*/ 1682 w 1684"/>
                    <a:gd name="T7" fmla="*/ 0 h 5"/>
                    <a:gd name="T8" fmla="*/ 1684 w 168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84"/>
                    <a:gd name="T16" fmla="*/ 0 h 5"/>
                    <a:gd name="T17" fmla="*/ 1684 w 168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84" h="5">
                      <a:moveTo>
                        <a:pt x="1684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682" y="0"/>
                      </a:lnTo>
                      <a:lnTo>
                        <a:pt x="1684" y="5"/>
                      </a:lnTo>
                      <a:close/>
                    </a:path>
                  </a:pathLst>
                </a:custGeom>
                <a:solidFill>
                  <a:srgbClr val="AE9E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7" name="Freeform 630"/>
                <p:cNvSpPr>
                  <a:spLocks/>
                </p:cNvSpPr>
                <p:nvPr/>
              </p:nvSpPr>
              <p:spPr bwMode="auto">
                <a:xfrm>
                  <a:off x="2502" y="186"/>
                  <a:ext cx="841" cy="5"/>
                </a:xfrm>
                <a:custGeom>
                  <a:avLst/>
                  <a:gdLst>
                    <a:gd name="T0" fmla="*/ 1682 w 1682"/>
                    <a:gd name="T1" fmla="*/ 5 h 5"/>
                    <a:gd name="T2" fmla="*/ 0 w 1682"/>
                    <a:gd name="T3" fmla="*/ 5 h 5"/>
                    <a:gd name="T4" fmla="*/ 5 w 1682"/>
                    <a:gd name="T5" fmla="*/ 0 h 5"/>
                    <a:gd name="T6" fmla="*/ 1680 w 1682"/>
                    <a:gd name="T7" fmla="*/ 0 h 5"/>
                    <a:gd name="T8" fmla="*/ 1682 w 168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82"/>
                    <a:gd name="T16" fmla="*/ 0 h 5"/>
                    <a:gd name="T17" fmla="*/ 1682 w 168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82" h="5">
                      <a:moveTo>
                        <a:pt x="1682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680" y="0"/>
                      </a:lnTo>
                      <a:lnTo>
                        <a:pt x="1682" y="5"/>
                      </a:lnTo>
                      <a:close/>
                    </a:path>
                  </a:pathLst>
                </a:custGeom>
                <a:solidFill>
                  <a:srgbClr val="B09F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8" name="Freeform 631"/>
                <p:cNvSpPr>
                  <a:spLocks/>
                </p:cNvSpPr>
                <p:nvPr/>
              </p:nvSpPr>
              <p:spPr bwMode="auto">
                <a:xfrm>
                  <a:off x="2504" y="183"/>
                  <a:ext cx="838" cy="5"/>
                </a:xfrm>
                <a:custGeom>
                  <a:avLst/>
                  <a:gdLst>
                    <a:gd name="T0" fmla="*/ 1677 w 1677"/>
                    <a:gd name="T1" fmla="*/ 5 h 5"/>
                    <a:gd name="T2" fmla="*/ 0 w 1677"/>
                    <a:gd name="T3" fmla="*/ 5 h 5"/>
                    <a:gd name="T4" fmla="*/ 4 w 1677"/>
                    <a:gd name="T5" fmla="*/ 0 h 5"/>
                    <a:gd name="T6" fmla="*/ 1675 w 1677"/>
                    <a:gd name="T7" fmla="*/ 0 h 5"/>
                    <a:gd name="T8" fmla="*/ 1677 w 1677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77"/>
                    <a:gd name="T16" fmla="*/ 0 h 5"/>
                    <a:gd name="T17" fmla="*/ 1677 w 167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77" h="5">
                      <a:moveTo>
                        <a:pt x="1677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675" y="0"/>
                      </a:lnTo>
                      <a:lnTo>
                        <a:pt x="1677" y="5"/>
                      </a:lnTo>
                      <a:close/>
                    </a:path>
                  </a:pathLst>
                </a:custGeom>
                <a:solidFill>
                  <a:srgbClr val="B09F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9" name="Freeform 632"/>
                <p:cNvSpPr>
                  <a:spLocks/>
                </p:cNvSpPr>
                <p:nvPr/>
              </p:nvSpPr>
              <p:spPr bwMode="auto">
                <a:xfrm>
                  <a:off x="2505" y="181"/>
                  <a:ext cx="837" cy="5"/>
                </a:xfrm>
                <a:custGeom>
                  <a:avLst/>
                  <a:gdLst>
                    <a:gd name="T0" fmla="*/ 1675 w 1675"/>
                    <a:gd name="T1" fmla="*/ 5 h 5"/>
                    <a:gd name="T2" fmla="*/ 0 w 1675"/>
                    <a:gd name="T3" fmla="*/ 5 h 5"/>
                    <a:gd name="T4" fmla="*/ 4 w 1675"/>
                    <a:gd name="T5" fmla="*/ 0 h 5"/>
                    <a:gd name="T6" fmla="*/ 1673 w 1675"/>
                    <a:gd name="T7" fmla="*/ 0 h 5"/>
                    <a:gd name="T8" fmla="*/ 1675 w 167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75"/>
                    <a:gd name="T16" fmla="*/ 0 h 5"/>
                    <a:gd name="T17" fmla="*/ 1675 w 167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75" h="5">
                      <a:moveTo>
                        <a:pt x="1675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673" y="0"/>
                      </a:lnTo>
                      <a:lnTo>
                        <a:pt x="1675" y="5"/>
                      </a:lnTo>
                      <a:close/>
                    </a:path>
                  </a:pathLst>
                </a:custGeom>
                <a:solidFill>
                  <a:srgbClr val="B1A0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0" name="Freeform 633"/>
                <p:cNvSpPr>
                  <a:spLocks/>
                </p:cNvSpPr>
                <p:nvPr/>
              </p:nvSpPr>
              <p:spPr bwMode="auto">
                <a:xfrm>
                  <a:off x="2505" y="178"/>
                  <a:ext cx="836" cy="5"/>
                </a:xfrm>
                <a:custGeom>
                  <a:avLst/>
                  <a:gdLst>
                    <a:gd name="T0" fmla="*/ 1671 w 1671"/>
                    <a:gd name="T1" fmla="*/ 5 h 5"/>
                    <a:gd name="T2" fmla="*/ 0 w 1671"/>
                    <a:gd name="T3" fmla="*/ 5 h 5"/>
                    <a:gd name="T4" fmla="*/ 4 w 1671"/>
                    <a:gd name="T5" fmla="*/ 1 h 5"/>
                    <a:gd name="T6" fmla="*/ 5 w 1671"/>
                    <a:gd name="T7" fmla="*/ 0 h 5"/>
                    <a:gd name="T8" fmla="*/ 1669 w 1671"/>
                    <a:gd name="T9" fmla="*/ 0 h 5"/>
                    <a:gd name="T10" fmla="*/ 1671 w 1671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71"/>
                    <a:gd name="T19" fmla="*/ 0 h 5"/>
                    <a:gd name="T20" fmla="*/ 1671 w 1671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71" h="5">
                      <a:moveTo>
                        <a:pt x="1671" y="5"/>
                      </a:moveTo>
                      <a:lnTo>
                        <a:pt x="0" y="5"/>
                      </a:lnTo>
                      <a:lnTo>
                        <a:pt x="4" y="1"/>
                      </a:lnTo>
                      <a:lnTo>
                        <a:pt x="5" y="0"/>
                      </a:lnTo>
                      <a:lnTo>
                        <a:pt x="1669" y="0"/>
                      </a:lnTo>
                      <a:lnTo>
                        <a:pt x="1671" y="5"/>
                      </a:lnTo>
                      <a:close/>
                    </a:path>
                  </a:pathLst>
                </a:custGeom>
                <a:solidFill>
                  <a:srgbClr val="B09F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1" name="Freeform 634"/>
                <p:cNvSpPr>
                  <a:spLocks/>
                </p:cNvSpPr>
                <p:nvPr/>
              </p:nvSpPr>
              <p:spPr bwMode="auto">
                <a:xfrm>
                  <a:off x="2506" y="176"/>
                  <a:ext cx="835" cy="5"/>
                </a:xfrm>
                <a:custGeom>
                  <a:avLst/>
                  <a:gdLst>
                    <a:gd name="T0" fmla="*/ 1669 w 1669"/>
                    <a:gd name="T1" fmla="*/ 5 h 5"/>
                    <a:gd name="T2" fmla="*/ 0 w 1669"/>
                    <a:gd name="T3" fmla="*/ 5 h 5"/>
                    <a:gd name="T4" fmla="*/ 2 w 1669"/>
                    <a:gd name="T5" fmla="*/ 3 h 5"/>
                    <a:gd name="T6" fmla="*/ 5 w 1669"/>
                    <a:gd name="T7" fmla="*/ 0 h 5"/>
                    <a:gd name="T8" fmla="*/ 1667 w 1669"/>
                    <a:gd name="T9" fmla="*/ 0 h 5"/>
                    <a:gd name="T10" fmla="*/ 1669 w 1669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69"/>
                    <a:gd name="T19" fmla="*/ 0 h 5"/>
                    <a:gd name="T20" fmla="*/ 1669 w 1669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69" h="5">
                      <a:moveTo>
                        <a:pt x="1669" y="5"/>
                      </a:move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5" y="0"/>
                      </a:lnTo>
                      <a:lnTo>
                        <a:pt x="1667" y="0"/>
                      </a:lnTo>
                      <a:lnTo>
                        <a:pt x="1669" y="5"/>
                      </a:lnTo>
                      <a:close/>
                    </a:path>
                  </a:pathLst>
                </a:custGeom>
                <a:solidFill>
                  <a:srgbClr val="B09F9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2" name="Freeform 635"/>
                <p:cNvSpPr>
                  <a:spLocks/>
                </p:cNvSpPr>
                <p:nvPr/>
              </p:nvSpPr>
              <p:spPr bwMode="auto">
                <a:xfrm>
                  <a:off x="2508" y="173"/>
                  <a:ext cx="832" cy="5"/>
                </a:xfrm>
                <a:custGeom>
                  <a:avLst/>
                  <a:gdLst>
                    <a:gd name="T0" fmla="*/ 1664 w 1664"/>
                    <a:gd name="T1" fmla="*/ 5 h 5"/>
                    <a:gd name="T2" fmla="*/ 0 w 1664"/>
                    <a:gd name="T3" fmla="*/ 5 h 5"/>
                    <a:gd name="T4" fmla="*/ 6 w 1664"/>
                    <a:gd name="T5" fmla="*/ 0 h 5"/>
                    <a:gd name="T6" fmla="*/ 1662 w 1664"/>
                    <a:gd name="T7" fmla="*/ 0 h 5"/>
                    <a:gd name="T8" fmla="*/ 1664 w 166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64"/>
                    <a:gd name="T16" fmla="*/ 0 h 5"/>
                    <a:gd name="T17" fmla="*/ 1664 w 166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64" h="5">
                      <a:moveTo>
                        <a:pt x="1664" y="5"/>
                      </a:moveTo>
                      <a:lnTo>
                        <a:pt x="0" y="5"/>
                      </a:lnTo>
                      <a:lnTo>
                        <a:pt x="6" y="0"/>
                      </a:lnTo>
                      <a:lnTo>
                        <a:pt x="1662" y="0"/>
                      </a:lnTo>
                      <a:lnTo>
                        <a:pt x="1664" y="5"/>
                      </a:lnTo>
                      <a:close/>
                    </a:path>
                  </a:pathLst>
                </a:custGeom>
                <a:solidFill>
                  <a:srgbClr val="B1A0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3" name="Freeform 636"/>
                <p:cNvSpPr>
                  <a:spLocks/>
                </p:cNvSpPr>
                <p:nvPr/>
              </p:nvSpPr>
              <p:spPr bwMode="auto">
                <a:xfrm>
                  <a:off x="2509" y="170"/>
                  <a:ext cx="831" cy="6"/>
                </a:xfrm>
                <a:custGeom>
                  <a:avLst/>
                  <a:gdLst>
                    <a:gd name="T0" fmla="*/ 1662 w 1662"/>
                    <a:gd name="T1" fmla="*/ 6 h 6"/>
                    <a:gd name="T2" fmla="*/ 0 w 1662"/>
                    <a:gd name="T3" fmla="*/ 6 h 6"/>
                    <a:gd name="T4" fmla="*/ 7 w 1662"/>
                    <a:gd name="T5" fmla="*/ 0 h 6"/>
                    <a:gd name="T6" fmla="*/ 1659 w 1662"/>
                    <a:gd name="T7" fmla="*/ 0 h 6"/>
                    <a:gd name="T8" fmla="*/ 1662 w 1662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62"/>
                    <a:gd name="T16" fmla="*/ 0 h 6"/>
                    <a:gd name="T17" fmla="*/ 1662 w 1662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62" h="6">
                      <a:moveTo>
                        <a:pt x="1662" y="6"/>
                      </a:moveTo>
                      <a:lnTo>
                        <a:pt x="0" y="6"/>
                      </a:lnTo>
                      <a:lnTo>
                        <a:pt x="7" y="0"/>
                      </a:lnTo>
                      <a:lnTo>
                        <a:pt x="1659" y="0"/>
                      </a:lnTo>
                      <a:lnTo>
                        <a:pt x="1662" y="6"/>
                      </a:lnTo>
                      <a:close/>
                    </a:path>
                  </a:pathLst>
                </a:custGeom>
                <a:solidFill>
                  <a:srgbClr val="B1A0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4" name="Freeform 637"/>
                <p:cNvSpPr>
                  <a:spLocks/>
                </p:cNvSpPr>
                <p:nvPr/>
              </p:nvSpPr>
              <p:spPr bwMode="auto">
                <a:xfrm>
                  <a:off x="2511" y="168"/>
                  <a:ext cx="828" cy="5"/>
                </a:xfrm>
                <a:custGeom>
                  <a:avLst/>
                  <a:gdLst>
                    <a:gd name="T0" fmla="*/ 1656 w 1656"/>
                    <a:gd name="T1" fmla="*/ 5 h 5"/>
                    <a:gd name="T2" fmla="*/ 0 w 1656"/>
                    <a:gd name="T3" fmla="*/ 5 h 5"/>
                    <a:gd name="T4" fmla="*/ 7 w 1656"/>
                    <a:gd name="T5" fmla="*/ 0 h 5"/>
                    <a:gd name="T6" fmla="*/ 1655 w 1656"/>
                    <a:gd name="T7" fmla="*/ 0 h 5"/>
                    <a:gd name="T8" fmla="*/ 1655 w 1656"/>
                    <a:gd name="T9" fmla="*/ 0 h 5"/>
                    <a:gd name="T10" fmla="*/ 1656 w 1656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56"/>
                    <a:gd name="T19" fmla="*/ 0 h 5"/>
                    <a:gd name="T20" fmla="*/ 1656 w 1656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56" h="5">
                      <a:moveTo>
                        <a:pt x="1656" y="5"/>
                      </a:moveTo>
                      <a:lnTo>
                        <a:pt x="0" y="5"/>
                      </a:lnTo>
                      <a:lnTo>
                        <a:pt x="7" y="0"/>
                      </a:lnTo>
                      <a:lnTo>
                        <a:pt x="1655" y="0"/>
                      </a:lnTo>
                      <a:lnTo>
                        <a:pt x="1656" y="5"/>
                      </a:lnTo>
                      <a:close/>
                    </a:path>
                  </a:pathLst>
                </a:custGeom>
                <a:solidFill>
                  <a:srgbClr val="B2A19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5" name="Freeform 638"/>
                <p:cNvSpPr>
                  <a:spLocks/>
                </p:cNvSpPr>
                <p:nvPr/>
              </p:nvSpPr>
              <p:spPr bwMode="auto">
                <a:xfrm>
                  <a:off x="2513" y="165"/>
                  <a:ext cx="825" cy="5"/>
                </a:xfrm>
                <a:custGeom>
                  <a:avLst/>
                  <a:gdLst>
                    <a:gd name="T0" fmla="*/ 1652 w 1652"/>
                    <a:gd name="T1" fmla="*/ 5 h 5"/>
                    <a:gd name="T2" fmla="*/ 0 w 1652"/>
                    <a:gd name="T3" fmla="*/ 5 h 5"/>
                    <a:gd name="T4" fmla="*/ 8 w 1652"/>
                    <a:gd name="T5" fmla="*/ 0 h 5"/>
                    <a:gd name="T6" fmla="*/ 1650 w 1652"/>
                    <a:gd name="T7" fmla="*/ 0 h 5"/>
                    <a:gd name="T8" fmla="*/ 1652 w 1652"/>
                    <a:gd name="T9" fmla="*/ 3 h 5"/>
                    <a:gd name="T10" fmla="*/ 1652 w 1652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52"/>
                    <a:gd name="T19" fmla="*/ 0 h 5"/>
                    <a:gd name="T20" fmla="*/ 1652 w 1652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52" h="5">
                      <a:moveTo>
                        <a:pt x="1652" y="5"/>
                      </a:moveTo>
                      <a:lnTo>
                        <a:pt x="0" y="5"/>
                      </a:lnTo>
                      <a:lnTo>
                        <a:pt x="8" y="0"/>
                      </a:lnTo>
                      <a:lnTo>
                        <a:pt x="1650" y="0"/>
                      </a:lnTo>
                      <a:lnTo>
                        <a:pt x="1652" y="3"/>
                      </a:lnTo>
                      <a:lnTo>
                        <a:pt x="1652" y="5"/>
                      </a:lnTo>
                      <a:close/>
                    </a:path>
                  </a:pathLst>
                </a:custGeom>
                <a:solidFill>
                  <a:srgbClr val="B2A19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6" name="Freeform 639"/>
                <p:cNvSpPr>
                  <a:spLocks/>
                </p:cNvSpPr>
                <p:nvPr/>
              </p:nvSpPr>
              <p:spPr bwMode="auto">
                <a:xfrm>
                  <a:off x="2515" y="163"/>
                  <a:ext cx="823" cy="5"/>
                </a:xfrm>
                <a:custGeom>
                  <a:avLst/>
                  <a:gdLst>
                    <a:gd name="T0" fmla="*/ 1648 w 1648"/>
                    <a:gd name="T1" fmla="*/ 5 h 5"/>
                    <a:gd name="T2" fmla="*/ 0 w 1648"/>
                    <a:gd name="T3" fmla="*/ 5 h 5"/>
                    <a:gd name="T4" fmla="*/ 7 w 1648"/>
                    <a:gd name="T5" fmla="*/ 0 h 5"/>
                    <a:gd name="T6" fmla="*/ 1644 w 1648"/>
                    <a:gd name="T7" fmla="*/ 0 h 5"/>
                    <a:gd name="T8" fmla="*/ 1648 w 1648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8"/>
                    <a:gd name="T16" fmla="*/ 0 h 5"/>
                    <a:gd name="T17" fmla="*/ 1648 w 164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8" h="5">
                      <a:moveTo>
                        <a:pt x="1648" y="5"/>
                      </a:moveTo>
                      <a:lnTo>
                        <a:pt x="0" y="5"/>
                      </a:lnTo>
                      <a:lnTo>
                        <a:pt x="7" y="0"/>
                      </a:lnTo>
                      <a:lnTo>
                        <a:pt x="1644" y="0"/>
                      </a:lnTo>
                      <a:lnTo>
                        <a:pt x="1648" y="5"/>
                      </a:lnTo>
                      <a:close/>
                    </a:path>
                  </a:pathLst>
                </a:custGeom>
                <a:solidFill>
                  <a:srgbClr val="B2A09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7" name="Freeform 640"/>
                <p:cNvSpPr>
                  <a:spLocks/>
                </p:cNvSpPr>
                <p:nvPr/>
              </p:nvSpPr>
              <p:spPr bwMode="auto">
                <a:xfrm>
                  <a:off x="2516" y="160"/>
                  <a:ext cx="821" cy="5"/>
                </a:xfrm>
                <a:custGeom>
                  <a:avLst/>
                  <a:gdLst>
                    <a:gd name="T0" fmla="*/ 1642 w 1642"/>
                    <a:gd name="T1" fmla="*/ 5 h 5"/>
                    <a:gd name="T2" fmla="*/ 0 w 1642"/>
                    <a:gd name="T3" fmla="*/ 5 h 5"/>
                    <a:gd name="T4" fmla="*/ 5 w 1642"/>
                    <a:gd name="T5" fmla="*/ 0 h 5"/>
                    <a:gd name="T6" fmla="*/ 1638 w 1642"/>
                    <a:gd name="T7" fmla="*/ 0 h 5"/>
                    <a:gd name="T8" fmla="*/ 1642 w 164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42"/>
                    <a:gd name="T16" fmla="*/ 0 h 5"/>
                    <a:gd name="T17" fmla="*/ 1642 w 164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42" h="5">
                      <a:moveTo>
                        <a:pt x="1642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638" y="0"/>
                      </a:lnTo>
                      <a:lnTo>
                        <a:pt x="1642" y="5"/>
                      </a:lnTo>
                      <a:close/>
                    </a:path>
                  </a:pathLst>
                </a:custGeom>
                <a:solidFill>
                  <a:srgbClr val="B3A19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8" name="Freeform 641"/>
                <p:cNvSpPr>
                  <a:spLocks/>
                </p:cNvSpPr>
                <p:nvPr/>
              </p:nvSpPr>
              <p:spPr bwMode="auto">
                <a:xfrm>
                  <a:off x="2518" y="158"/>
                  <a:ext cx="818" cy="5"/>
                </a:xfrm>
                <a:custGeom>
                  <a:avLst/>
                  <a:gdLst>
                    <a:gd name="T0" fmla="*/ 1637 w 1637"/>
                    <a:gd name="T1" fmla="*/ 5 h 5"/>
                    <a:gd name="T2" fmla="*/ 0 w 1637"/>
                    <a:gd name="T3" fmla="*/ 5 h 5"/>
                    <a:gd name="T4" fmla="*/ 6 w 1637"/>
                    <a:gd name="T5" fmla="*/ 0 h 5"/>
                    <a:gd name="T6" fmla="*/ 1633 w 1637"/>
                    <a:gd name="T7" fmla="*/ 0 h 5"/>
                    <a:gd name="T8" fmla="*/ 1637 w 1637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37"/>
                    <a:gd name="T16" fmla="*/ 0 h 5"/>
                    <a:gd name="T17" fmla="*/ 1637 w 163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37" h="5">
                      <a:moveTo>
                        <a:pt x="1637" y="5"/>
                      </a:moveTo>
                      <a:lnTo>
                        <a:pt x="0" y="5"/>
                      </a:lnTo>
                      <a:lnTo>
                        <a:pt x="6" y="0"/>
                      </a:lnTo>
                      <a:lnTo>
                        <a:pt x="1633" y="0"/>
                      </a:lnTo>
                      <a:lnTo>
                        <a:pt x="1637" y="5"/>
                      </a:lnTo>
                      <a:close/>
                    </a:path>
                  </a:pathLst>
                </a:custGeom>
                <a:solidFill>
                  <a:srgbClr val="B3A19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9" name="Freeform 642"/>
                <p:cNvSpPr>
                  <a:spLocks/>
                </p:cNvSpPr>
                <p:nvPr/>
              </p:nvSpPr>
              <p:spPr bwMode="auto">
                <a:xfrm>
                  <a:off x="2519" y="155"/>
                  <a:ext cx="817" cy="5"/>
                </a:xfrm>
                <a:custGeom>
                  <a:avLst/>
                  <a:gdLst>
                    <a:gd name="T0" fmla="*/ 1633 w 1633"/>
                    <a:gd name="T1" fmla="*/ 5 h 5"/>
                    <a:gd name="T2" fmla="*/ 0 w 1633"/>
                    <a:gd name="T3" fmla="*/ 5 h 5"/>
                    <a:gd name="T4" fmla="*/ 4 w 1633"/>
                    <a:gd name="T5" fmla="*/ 3 h 5"/>
                    <a:gd name="T6" fmla="*/ 11 w 1633"/>
                    <a:gd name="T7" fmla="*/ 0 h 5"/>
                    <a:gd name="T8" fmla="*/ 1629 w 1633"/>
                    <a:gd name="T9" fmla="*/ 0 h 5"/>
                    <a:gd name="T10" fmla="*/ 1633 w 1633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33"/>
                    <a:gd name="T19" fmla="*/ 0 h 5"/>
                    <a:gd name="T20" fmla="*/ 1633 w 1633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33" h="5">
                      <a:moveTo>
                        <a:pt x="1633" y="5"/>
                      </a:moveTo>
                      <a:lnTo>
                        <a:pt x="0" y="5"/>
                      </a:lnTo>
                      <a:lnTo>
                        <a:pt x="4" y="3"/>
                      </a:lnTo>
                      <a:lnTo>
                        <a:pt x="11" y="0"/>
                      </a:lnTo>
                      <a:lnTo>
                        <a:pt x="1629" y="0"/>
                      </a:lnTo>
                      <a:lnTo>
                        <a:pt x="1633" y="5"/>
                      </a:lnTo>
                      <a:close/>
                    </a:path>
                  </a:pathLst>
                </a:custGeom>
                <a:solidFill>
                  <a:srgbClr val="B3A19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80" name="Freeform 643"/>
                <p:cNvSpPr>
                  <a:spLocks/>
                </p:cNvSpPr>
                <p:nvPr/>
              </p:nvSpPr>
              <p:spPr bwMode="auto">
                <a:xfrm>
                  <a:off x="2521" y="152"/>
                  <a:ext cx="814" cy="6"/>
                </a:xfrm>
                <a:custGeom>
                  <a:avLst/>
                  <a:gdLst>
                    <a:gd name="T0" fmla="*/ 1627 w 1627"/>
                    <a:gd name="T1" fmla="*/ 6 h 6"/>
                    <a:gd name="T2" fmla="*/ 0 w 1627"/>
                    <a:gd name="T3" fmla="*/ 6 h 6"/>
                    <a:gd name="T4" fmla="*/ 0 w 1627"/>
                    <a:gd name="T5" fmla="*/ 6 h 6"/>
                    <a:gd name="T6" fmla="*/ 13 w 1627"/>
                    <a:gd name="T7" fmla="*/ 0 h 6"/>
                    <a:gd name="T8" fmla="*/ 1622 w 1627"/>
                    <a:gd name="T9" fmla="*/ 0 h 6"/>
                    <a:gd name="T10" fmla="*/ 1625 w 1627"/>
                    <a:gd name="T11" fmla="*/ 3 h 6"/>
                    <a:gd name="T12" fmla="*/ 1627 w 1627"/>
                    <a:gd name="T13" fmla="*/ 6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627"/>
                    <a:gd name="T22" fmla="*/ 0 h 6"/>
                    <a:gd name="T23" fmla="*/ 1627 w 1627"/>
                    <a:gd name="T24" fmla="*/ 6 h 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627" h="6">
                      <a:moveTo>
                        <a:pt x="1627" y="6"/>
                      </a:moveTo>
                      <a:lnTo>
                        <a:pt x="0" y="6"/>
                      </a:lnTo>
                      <a:lnTo>
                        <a:pt x="13" y="0"/>
                      </a:lnTo>
                      <a:lnTo>
                        <a:pt x="1622" y="0"/>
                      </a:lnTo>
                      <a:lnTo>
                        <a:pt x="1625" y="3"/>
                      </a:lnTo>
                      <a:lnTo>
                        <a:pt x="1627" y="6"/>
                      </a:lnTo>
                      <a:close/>
                    </a:path>
                  </a:pathLst>
                </a:custGeom>
                <a:solidFill>
                  <a:srgbClr val="B4A19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984" name="Group 644"/>
              <p:cNvGrpSpPr>
                <a:grpSpLocks/>
              </p:cNvGrpSpPr>
              <p:nvPr/>
            </p:nvGrpSpPr>
            <p:grpSpPr bwMode="auto">
              <a:xfrm>
                <a:off x="2357" y="6"/>
                <a:ext cx="1058" cy="828"/>
                <a:chOff x="2357" y="6"/>
                <a:chExt cx="1058" cy="828"/>
              </a:xfrm>
            </p:grpSpPr>
            <p:sp>
              <p:nvSpPr>
                <p:cNvPr id="1281" name="Freeform 645"/>
                <p:cNvSpPr>
                  <a:spLocks/>
                </p:cNvSpPr>
                <p:nvPr/>
              </p:nvSpPr>
              <p:spPr bwMode="auto">
                <a:xfrm>
                  <a:off x="2525" y="149"/>
                  <a:ext cx="809" cy="6"/>
                </a:xfrm>
                <a:custGeom>
                  <a:avLst/>
                  <a:gdLst>
                    <a:gd name="T0" fmla="*/ 1618 w 1618"/>
                    <a:gd name="T1" fmla="*/ 6 h 6"/>
                    <a:gd name="T2" fmla="*/ 0 w 1618"/>
                    <a:gd name="T3" fmla="*/ 6 h 6"/>
                    <a:gd name="T4" fmla="*/ 11 w 1618"/>
                    <a:gd name="T5" fmla="*/ 0 h 6"/>
                    <a:gd name="T6" fmla="*/ 1611 w 1618"/>
                    <a:gd name="T7" fmla="*/ 0 h 6"/>
                    <a:gd name="T8" fmla="*/ 1618 w 1618"/>
                    <a:gd name="T9" fmla="*/ 6 h 6"/>
                    <a:gd name="T10" fmla="*/ 1618 w 1618"/>
                    <a:gd name="T11" fmla="*/ 6 h 6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18"/>
                    <a:gd name="T19" fmla="*/ 0 h 6"/>
                    <a:gd name="T20" fmla="*/ 1618 w 1618"/>
                    <a:gd name="T21" fmla="*/ 6 h 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18" h="6">
                      <a:moveTo>
                        <a:pt x="1618" y="6"/>
                      </a:moveTo>
                      <a:lnTo>
                        <a:pt x="0" y="6"/>
                      </a:lnTo>
                      <a:lnTo>
                        <a:pt x="11" y="0"/>
                      </a:lnTo>
                      <a:lnTo>
                        <a:pt x="1611" y="0"/>
                      </a:lnTo>
                      <a:lnTo>
                        <a:pt x="1618" y="6"/>
                      </a:lnTo>
                      <a:close/>
                    </a:path>
                  </a:pathLst>
                </a:custGeom>
                <a:solidFill>
                  <a:srgbClr val="B4A19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2" name="Freeform 646"/>
                <p:cNvSpPr>
                  <a:spLocks/>
                </p:cNvSpPr>
                <p:nvPr/>
              </p:nvSpPr>
              <p:spPr bwMode="auto">
                <a:xfrm>
                  <a:off x="2527" y="146"/>
                  <a:ext cx="805" cy="6"/>
                </a:xfrm>
                <a:custGeom>
                  <a:avLst/>
                  <a:gdLst>
                    <a:gd name="T0" fmla="*/ 1609 w 1609"/>
                    <a:gd name="T1" fmla="*/ 6 h 6"/>
                    <a:gd name="T2" fmla="*/ 0 w 1609"/>
                    <a:gd name="T3" fmla="*/ 6 h 6"/>
                    <a:gd name="T4" fmla="*/ 12 w 1609"/>
                    <a:gd name="T5" fmla="*/ 0 h 6"/>
                    <a:gd name="T6" fmla="*/ 1600 w 1609"/>
                    <a:gd name="T7" fmla="*/ 0 h 6"/>
                    <a:gd name="T8" fmla="*/ 1609 w 1609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9"/>
                    <a:gd name="T16" fmla="*/ 0 h 6"/>
                    <a:gd name="T17" fmla="*/ 1609 w 1609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9" h="6">
                      <a:moveTo>
                        <a:pt x="1609" y="6"/>
                      </a:moveTo>
                      <a:lnTo>
                        <a:pt x="0" y="6"/>
                      </a:lnTo>
                      <a:lnTo>
                        <a:pt x="12" y="0"/>
                      </a:lnTo>
                      <a:lnTo>
                        <a:pt x="1600" y="0"/>
                      </a:lnTo>
                      <a:lnTo>
                        <a:pt x="1609" y="6"/>
                      </a:lnTo>
                      <a:close/>
                    </a:path>
                  </a:pathLst>
                </a:custGeom>
                <a:solidFill>
                  <a:srgbClr val="B5A1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3" name="Freeform 647"/>
                <p:cNvSpPr>
                  <a:spLocks/>
                </p:cNvSpPr>
                <p:nvPr/>
              </p:nvSpPr>
              <p:spPr bwMode="auto">
                <a:xfrm>
                  <a:off x="2530" y="144"/>
                  <a:ext cx="800" cy="5"/>
                </a:xfrm>
                <a:custGeom>
                  <a:avLst/>
                  <a:gdLst>
                    <a:gd name="T0" fmla="*/ 1600 w 1600"/>
                    <a:gd name="T1" fmla="*/ 5 h 5"/>
                    <a:gd name="T2" fmla="*/ 0 w 1600"/>
                    <a:gd name="T3" fmla="*/ 5 h 5"/>
                    <a:gd name="T4" fmla="*/ 11 w 1600"/>
                    <a:gd name="T5" fmla="*/ 1 h 5"/>
                    <a:gd name="T6" fmla="*/ 15 w 1600"/>
                    <a:gd name="T7" fmla="*/ 0 h 5"/>
                    <a:gd name="T8" fmla="*/ 1591 w 1600"/>
                    <a:gd name="T9" fmla="*/ 0 h 5"/>
                    <a:gd name="T10" fmla="*/ 1600 w 1600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600"/>
                    <a:gd name="T19" fmla="*/ 0 h 5"/>
                    <a:gd name="T20" fmla="*/ 1600 w 1600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600" h="5">
                      <a:moveTo>
                        <a:pt x="1600" y="5"/>
                      </a:moveTo>
                      <a:lnTo>
                        <a:pt x="0" y="5"/>
                      </a:lnTo>
                      <a:lnTo>
                        <a:pt x="11" y="1"/>
                      </a:lnTo>
                      <a:lnTo>
                        <a:pt x="15" y="0"/>
                      </a:lnTo>
                      <a:lnTo>
                        <a:pt x="1591" y="0"/>
                      </a:lnTo>
                      <a:lnTo>
                        <a:pt x="1600" y="5"/>
                      </a:lnTo>
                      <a:close/>
                    </a:path>
                  </a:pathLst>
                </a:custGeom>
                <a:solidFill>
                  <a:srgbClr val="B5A1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4" name="Freeform 648"/>
                <p:cNvSpPr>
                  <a:spLocks/>
                </p:cNvSpPr>
                <p:nvPr/>
              </p:nvSpPr>
              <p:spPr bwMode="auto">
                <a:xfrm>
                  <a:off x="2534" y="141"/>
                  <a:ext cx="793" cy="5"/>
                </a:xfrm>
                <a:custGeom>
                  <a:avLst/>
                  <a:gdLst>
                    <a:gd name="T0" fmla="*/ 1588 w 1588"/>
                    <a:gd name="T1" fmla="*/ 5 h 5"/>
                    <a:gd name="T2" fmla="*/ 0 w 1588"/>
                    <a:gd name="T3" fmla="*/ 5 h 5"/>
                    <a:gd name="T4" fmla="*/ 4 w 1588"/>
                    <a:gd name="T5" fmla="*/ 4 h 5"/>
                    <a:gd name="T6" fmla="*/ 17 w 1588"/>
                    <a:gd name="T7" fmla="*/ 0 h 5"/>
                    <a:gd name="T8" fmla="*/ 1580 w 1588"/>
                    <a:gd name="T9" fmla="*/ 0 h 5"/>
                    <a:gd name="T10" fmla="*/ 1588 w 1588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88"/>
                    <a:gd name="T19" fmla="*/ 0 h 5"/>
                    <a:gd name="T20" fmla="*/ 1588 w 1588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88" h="5">
                      <a:moveTo>
                        <a:pt x="1588" y="5"/>
                      </a:moveTo>
                      <a:lnTo>
                        <a:pt x="0" y="5"/>
                      </a:lnTo>
                      <a:lnTo>
                        <a:pt x="4" y="4"/>
                      </a:lnTo>
                      <a:lnTo>
                        <a:pt x="17" y="0"/>
                      </a:lnTo>
                      <a:lnTo>
                        <a:pt x="1580" y="0"/>
                      </a:lnTo>
                      <a:lnTo>
                        <a:pt x="1588" y="5"/>
                      </a:lnTo>
                      <a:close/>
                    </a:path>
                  </a:pathLst>
                </a:custGeom>
                <a:solidFill>
                  <a:srgbClr val="B6A2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5" name="Freeform 649"/>
                <p:cNvSpPr>
                  <a:spLocks/>
                </p:cNvSpPr>
                <p:nvPr/>
              </p:nvSpPr>
              <p:spPr bwMode="auto">
                <a:xfrm>
                  <a:off x="2537" y="139"/>
                  <a:ext cx="789" cy="5"/>
                </a:xfrm>
                <a:custGeom>
                  <a:avLst/>
                  <a:gdLst>
                    <a:gd name="T0" fmla="*/ 1576 w 1576"/>
                    <a:gd name="T1" fmla="*/ 5 h 5"/>
                    <a:gd name="T2" fmla="*/ 0 w 1576"/>
                    <a:gd name="T3" fmla="*/ 5 h 5"/>
                    <a:gd name="T4" fmla="*/ 20 w 1576"/>
                    <a:gd name="T5" fmla="*/ 0 h 5"/>
                    <a:gd name="T6" fmla="*/ 1567 w 1576"/>
                    <a:gd name="T7" fmla="*/ 0 h 5"/>
                    <a:gd name="T8" fmla="*/ 1572 w 1576"/>
                    <a:gd name="T9" fmla="*/ 2 h 5"/>
                    <a:gd name="T10" fmla="*/ 1576 w 1576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76"/>
                    <a:gd name="T19" fmla="*/ 0 h 5"/>
                    <a:gd name="T20" fmla="*/ 1576 w 1576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76" h="5">
                      <a:moveTo>
                        <a:pt x="1576" y="5"/>
                      </a:moveTo>
                      <a:lnTo>
                        <a:pt x="0" y="5"/>
                      </a:lnTo>
                      <a:lnTo>
                        <a:pt x="20" y="0"/>
                      </a:lnTo>
                      <a:lnTo>
                        <a:pt x="1567" y="0"/>
                      </a:lnTo>
                      <a:lnTo>
                        <a:pt x="1572" y="2"/>
                      </a:lnTo>
                      <a:lnTo>
                        <a:pt x="1576" y="5"/>
                      </a:lnTo>
                      <a:close/>
                    </a:path>
                  </a:pathLst>
                </a:custGeom>
                <a:solidFill>
                  <a:srgbClr val="B6A2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6" name="Freeform 650"/>
                <p:cNvSpPr>
                  <a:spLocks/>
                </p:cNvSpPr>
                <p:nvPr/>
              </p:nvSpPr>
              <p:spPr bwMode="auto">
                <a:xfrm>
                  <a:off x="2542" y="136"/>
                  <a:ext cx="782" cy="5"/>
                </a:xfrm>
                <a:custGeom>
                  <a:avLst/>
                  <a:gdLst>
                    <a:gd name="T0" fmla="*/ 1563 w 1563"/>
                    <a:gd name="T1" fmla="*/ 5 h 5"/>
                    <a:gd name="T2" fmla="*/ 0 w 1563"/>
                    <a:gd name="T3" fmla="*/ 5 h 5"/>
                    <a:gd name="T4" fmla="*/ 20 w 1563"/>
                    <a:gd name="T5" fmla="*/ 0 h 5"/>
                    <a:gd name="T6" fmla="*/ 1551 w 1563"/>
                    <a:gd name="T7" fmla="*/ 0 h 5"/>
                    <a:gd name="T8" fmla="*/ 1563 w 1563"/>
                    <a:gd name="T9" fmla="*/ 5 h 5"/>
                    <a:gd name="T10" fmla="*/ 1563 w 1563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63"/>
                    <a:gd name="T19" fmla="*/ 0 h 5"/>
                    <a:gd name="T20" fmla="*/ 1563 w 1563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63" h="5">
                      <a:moveTo>
                        <a:pt x="1563" y="5"/>
                      </a:moveTo>
                      <a:lnTo>
                        <a:pt x="0" y="5"/>
                      </a:lnTo>
                      <a:lnTo>
                        <a:pt x="20" y="0"/>
                      </a:lnTo>
                      <a:lnTo>
                        <a:pt x="1551" y="0"/>
                      </a:lnTo>
                      <a:lnTo>
                        <a:pt x="1563" y="5"/>
                      </a:lnTo>
                      <a:close/>
                    </a:path>
                  </a:pathLst>
                </a:custGeom>
                <a:solidFill>
                  <a:srgbClr val="B7A2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7" name="Freeform 651"/>
                <p:cNvSpPr>
                  <a:spLocks/>
                </p:cNvSpPr>
                <p:nvPr/>
              </p:nvSpPr>
              <p:spPr bwMode="auto">
                <a:xfrm>
                  <a:off x="2547" y="134"/>
                  <a:ext cx="774" cy="5"/>
                </a:xfrm>
                <a:custGeom>
                  <a:avLst/>
                  <a:gdLst>
                    <a:gd name="T0" fmla="*/ 1547 w 1547"/>
                    <a:gd name="T1" fmla="*/ 5 h 5"/>
                    <a:gd name="T2" fmla="*/ 0 w 1547"/>
                    <a:gd name="T3" fmla="*/ 5 h 5"/>
                    <a:gd name="T4" fmla="*/ 10 w 1547"/>
                    <a:gd name="T5" fmla="*/ 2 h 5"/>
                    <a:gd name="T6" fmla="*/ 27 w 1547"/>
                    <a:gd name="T7" fmla="*/ 0 h 5"/>
                    <a:gd name="T8" fmla="*/ 1532 w 1547"/>
                    <a:gd name="T9" fmla="*/ 0 h 5"/>
                    <a:gd name="T10" fmla="*/ 1547 w 154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547"/>
                    <a:gd name="T19" fmla="*/ 0 h 5"/>
                    <a:gd name="T20" fmla="*/ 1547 w 154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547" h="5">
                      <a:moveTo>
                        <a:pt x="1547" y="5"/>
                      </a:moveTo>
                      <a:lnTo>
                        <a:pt x="0" y="5"/>
                      </a:lnTo>
                      <a:lnTo>
                        <a:pt x="10" y="2"/>
                      </a:lnTo>
                      <a:lnTo>
                        <a:pt x="27" y="0"/>
                      </a:lnTo>
                      <a:lnTo>
                        <a:pt x="1532" y="0"/>
                      </a:lnTo>
                      <a:lnTo>
                        <a:pt x="1547" y="5"/>
                      </a:lnTo>
                      <a:close/>
                    </a:path>
                  </a:pathLst>
                </a:custGeom>
                <a:solidFill>
                  <a:srgbClr val="B7A2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8" name="Freeform 652"/>
                <p:cNvSpPr>
                  <a:spLocks/>
                </p:cNvSpPr>
                <p:nvPr/>
              </p:nvSpPr>
              <p:spPr bwMode="auto">
                <a:xfrm>
                  <a:off x="2552" y="131"/>
                  <a:ext cx="765" cy="5"/>
                </a:xfrm>
                <a:custGeom>
                  <a:avLst/>
                  <a:gdLst>
                    <a:gd name="T0" fmla="*/ 1531 w 1531"/>
                    <a:gd name="T1" fmla="*/ 5 h 5"/>
                    <a:gd name="T2" fmla="*/ 0 w 1531"/>
                    <a:gd name="T3" fmla="*/ 5 h 5"/>
                    <a:gd name="T4" fmla="*/ 1 w 1531"/>
                    <a:gd name="T5" fmla="*/ 5 h 5"/>
                    <a:gd name="T6" fmla="*/ 32 w 1531"/>
                    <a:gd name="T7" fmla="*/ 0 h 5"/>
                    <a:gd name="T8" fmla="*/ 36 w 1531"/>
                    <a:gd name="T9" fmla="*/ 0 h 5"/>
                    <a:gd name="T10" fmla="*/ 1518 w 1531"/>
                    <a:gd name="T11" fmla="*/ 0 h 5"/>
                    <a:gd name="T12" fmla="*/ 1531 w 1531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31"/>
                    <a:gd name="T22" fmla="*/ 0 h 5"/>
                    <a:gd name="T23" fmla="*/ 1531 w 1531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31" h="5">
                      <a:moveTo>
                        <a:pt x="1531" y="5"/>
                      </a:moveTo>
                      <a:lnTo>
                        <a:pt x="0" y="5"/>
                      </a:lnTo>
                      <a:lnTo>
                        <a:pt x="1" y="5"/>
                      </a:lnTo>
                      <a:lnTo>
                        <a:pt x="32" y="0"/>
                      </a:lnTo>
                      <a:lnTo>
                        <a:pt x="36" y="0"/>
                      </a:lnTo>
                      <a:lnTo>
                        <a:pt x="1518" y="0"/>
                      </a:lnTo>
                      <a:lnTo>
                        <a:pt x="1531" y="5"/>
                      </a:lnTo>
                      <a:close/>
                    </a:path>
                  </a:pathLst>
                </a:custGeom>
                <a:solidFill>
                  <a:srgbClr val="B7A2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9" name="Freeform 653"/>
                <p:cNvSpPr>
                  <a:spLocks/>
                </p:cNvSpPr>
                <p:nvPr/>
              </p:nvSpPr>
              <p:spPr bwMode="auto">
                <a:xfrm>
                  <a:off x="2561" y="128"/>
                  <a:ext cx="753" cy="6"/>
                </a:xfrm>
                <a:custGeom>
                  <a:avLst/>
                  <a:gdLst>
                    <a:gd name="T0" fmla="*/ 1505 w 1505"/>
                    <a:gd name="T1" fmla="*/ 6 h 6"/>
                    <a:gd name="T2" fmla="*/ 0 w 1505"/>
                    <a:gd name="T3" fmla="*/ 6 h 6"/>
                    <a:gd name="T4" fmla="*/ 14 w 1505"/>
                    <a:gd name="T5" fmla="*/ 3 h 6"/>
                    <a:gd name="T6" fmla="*/ 36 w 1505"/>
                    <a:gd name="T7" fmla="*/ 0 h 6"/>
                    <a:gd name="T8" fmla="*/ 1493 w 1505"/>
                    <a:gd name="T9" fmla="*/ 0 h 6"/>
                    <a:gd name="T10" fmla="*/ 1493 w 1505"/>
                    <a:gd name="T11" fmla="*/ 1 h 6"/>
                    <a:gd name="T12" fmla="*/ 1505 w 1505"/>
                    <a:gd name="T13" fmla="*/ 6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505"/>
                    <a:gd name="T22" fmla="*/ 0 h 6"/>
                    <a:gd name="T23" fmla="*/ 1505 w 1505"/>
                    <a:gd name="T24" fmla="*/ 6 h 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505" h="6">
                      <a:moveTo>
                        <a:pt x="1505" y="6"/>
                      </a:moveTo>
                      <a:lnTo>
                        <a:pt x="0" y="6"/>
                      </a:lnTo>
                      <a:lnTo>
                        <a:pt x="14" y="3"/>
                      </a:lnTo>
                      <a:lnTo>
                        <a:pt x="36" y="0"/>
                      </a:lnTo>
                      <a:lnTo>
                        <a:pt x="1493" y="0"/>
                      </a:lnTo>
                      <a:lnTo>
                        <a:pt x="1493" y="1"/>
                      </a:lnTo>
                      <a:lnTo>
                        <a:pt x="1505" y="6"/>
                      </a:lnTo>
                      <a:close/>
                    </a:path>
                  </a:pathLst>
                </a:custGeom>
                <a:solidFill>
                  <a:srgbClr val="B8A2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0" name="Freeform 654"/>
                <p:cNvSpPr>
                  <a:spLocks/>
                </p:cNvSpPr>
                <p:nvPr/>
              </p:nvSpPr>
              <p:spPr bwMode="auto">
                <a:xfrm>
                  <a:off x="2570" y="126"/>
                  <a:ext cx="741" cy="5"/>
                </a:xfrm>
                <a:custGeom>
                  <a:avLst/>
                  <a:gdLst>
                    <a:gd name="T0" fmla="*/ 1482 w 1482"/>
                    <a:gd name="T1" fmla="*/ 5 h 5"/>
                    <a:gd name="T2" fmla="*/ 0 w 1482"/>
                    <a:gd name="T3" fmla="*/ 5 h 5"/>
                    <a:gd name="T4" fmla="*/ 31 w 1482"/>
                    <a:gd name="T5" fmla="*/ 1 h 5"/>
                    <a:gd name="T6" fmla="*/ 31 w 1482"/>
                    <a:gd name="T7" fmla="*/ 0 h 5"/>
                    <a:gd name="T8" fmla="*/ 1466 w 1482"/>
                    <a:gd name="T9" fmla="*/ 0 h 5"/>
                    <a:gd name="T10" fmla="*/ 1475 w 1482"/>
                    <a:gd name="T11" fmla="*/ 3 h 5"/>
                    <a:gd name="T12" fmla="*/ 1482 w 1482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82"/>
                    <a:gd name="T22" fmla="*/ 0 h 5"/>
                    <a:gd name="T23" fmla="*/ 1482 w 1482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82" h="5">
                      <a:moveTo>
                        <a:pt x="1482" y="5"/>
                      </a:moveTo>
                      <a:lnTo>
                        <a:pt x="0" y="5"/>
                      </a:lnTo>
                      <a:lnTo>
                        <a:pt x="31" y="1"/>
                      </a:lnTo>
                      <a:lnTo>
                        <a:pt x="31" y="0"/>
                      </a:lnTo>
                      <a:lnTo>
                        <a:pt x="1466" y="0"/>
                      </a:lnTo>
                      <a:lnTo>
                        <a:pt x="1475" y="3"/>
                      </a:lnTo>
                      <a:lnTo>
                        <a:pt x="1482" y="5"/>
                      </a:lnTo>
                      <a:close/>
                    </a:path>
                  </a:pathLst>
                </a:custGeom>
                <a:solidFill>
                  <a:srgbClr val="B8A2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1" name="Freeform 655"/>
                <p:cNvSpPr>
                  <a:spLocks/>
                </p:cNvSpPr>
                <p:nvPr/>
              </p:nvSpPr>
              <p:spPr bwMode="auto">
                <a:xfrm>
                  <a:off x="2579" y="123"/>
                  <a:ext cx="728" cy="5"/>
                </a:xfrm>
                <a:custGeom>
                  <a:avLst/>
                  <a:gdLst>
                    <a:gd name="T0" fmla="*/ 1457 w 1457"/>
                    <a:gd name="T1" fmla="*/ 5 h 5"/>
                    <a:gd name="T2" fmla="*/ 0 w 1457"/>
                    <a:gd name="T3" fmla="*/ 5 h 5"/>
                    <a:gd name="T4" fmla="*/ 13 w 1457"/>
                    <a:gd name="T5" fmla="*/ 4 h 5"/>
                    <a:gd name="T6" fmla="*/ 15 w 1457"/>
                    <a:gd name="T7" fmla="*/ 0 h 5"/>
                    <a:gd name="T8" fmla="*/ 1440 w 1457"/>
                    <a:gd name="T9" fmla="*/ 0 h 5"/>
                    <a:gd name="T10" fmla="*/ 1457 w 145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57"/>
                    <a:gd name="T19" fmla="*/ 0 h 5"/>
                    <a:gd name="T20" fmla="*/ 1457 w 145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57" h="5">
                      <a:moveTo>
                        <a:pt x="1457" y="5"/>
                      </a:moveTo>
                      <a:lnTo>
                        <a:pt x="0" y="5"/>
                      </a:lnTo>
                      <a:lnTo>
                        <a:pt x="13" y="4"/>
                      </a:lnTo>
                      <a:lnTo>
                        <a:pt x="15" y="0"/>
                      </a:lnTo>
                      <a:lnTo>
                        <a:pt x="1440" y="0"/>
                      </a:lnTo>
                      <a:lnTo>
                        <a:pt x="1457" y="5"/>
                      </a:lnTo>
                      <a:close/>
                    </a:path>
                  </a:pathLst>
                </a:custGeom>
                <a:solidFill>
                  <a:srgbClr val="B8A2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2" name="Freeform 656"/>
                <p:cNvSpPr>
                  <a:spLocks/>
                </p:cNvSpPr>
                <p:nvPr/>
              </p:nvSpPr>
              <p:spPr bwMode="auto">
                <a:xfrm>
                  <a:off x="2585" y="121"/>
                  <a:ext cx="718" cy="5"/>
                </a:xfrm>
                <a:custGeom>
                  <a:avLst/>
                  <a:gdLst>
                    <a:gd name="T0" fmla="*/ 1435 w 1435"/>
                    <a:gd name="T1" fmla="*/ 5 h 5"/>
                    <a:gd name="T2" fmla="*/ 0 w 1435"/>
                    <a:gd name="T3" fmla="*/ 5 h 5"/>
                    <a:gd name="T4" fmla="*/ 3 w 1435"/>
                    <a:gd name="T5" fmla="*/ 0 h 5"/>
                    <a:gd name="T6" fmla="*/ 1418 w 1435"/>
                    <a:gd name="T7" fmla="*/ 0 h 5"/>
                    <a:gd name="T8" fmla="*/ 1435 w 1435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35"/>
                    <a:gd name="T16" fmla="*/ 0 h 5"/>
                    <a:gd name="T17" fmla="*/ 1435 w 1435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35" h="5">
                      <a:moveTo>
                        <a:pt x="1435" y="5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1418" y="0"/>
                      </a:lnTo>
                      <a:lnTo>
                        <a:pt x="1435" y="5"/>
                      </a:lnTo>
                      <a:close/>
                    </a:path>
                  </a:pathLst>
                </a:custGeom>
                <a:solidFill>
                  <a:srgbClr val="B9A39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3" name="Freeform 657"/>
                <p:cNvSpPr>
                  <a:spLocks/>
                </p:cNvSpPr>
                <p:nvPr/>
              </p:nvSpPr>
              <p:spPr bwMode="auto">
                <a:xfrm>
                  <a:off x="2586" y="118"/>
                  <a:ext cx="713" cy="5"/>
                </a:xfrm>
                <a:custGeom>
                  <a:avLst/>
                  <a:gdLst>
                    <a:gd name="T0" fmla="*/ 1425 w 1425"/>
                    <a:gd name="T1" fmla="*/ 5 h 5"/>
                    <a:gd name="T2" fmla="*/ 0 w 1425"/>
                    <a:gd name="T3" fmla="*/ 5 h 5"/>
                    <a:gd name="T4" fmla="*/ 3 w 1425"/>
                    <a:gd name="T5" fmla="*/ 0 h 5"/>
                    <a:gd name="T6" fmla="*/ 1405 w 1425"/>
                    <a:gd name="T7" fmla="*/ 0 h 5"/>
                    <a:gd name="T8" fmla="*/ 1411 w 1425"/>
                    <a:gd name="T9" fmla="*/ 1 h 5"/>
                    <a:gd name="T10" fmla="*/ 1425 w 142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25"/>
                    <a:gd name="T19" fmla="*/ 0 h 5"/>
                    <a:gd name="T20" fmla="*/ 1425 w 142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25" h="5">
                      <a:moveTo>
                        <a:pt x="1425" y="5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1405" y="0"/>
                      </a:lnTo>
                      <a:lnTo>
                        <a:pt x="1411" y="1"/>
                      </a:lnTo>
                      <a:lnTo>
                        <a:pt x="1425" y="5"/>
                      </a:lnTo>
                      <a:close/>
                    </a:path>
                  </a:pathLst>
                </a:custGeom>
                <a:solidFill>
                  <a:srgbClr val="B9A29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4" name="Freeform 658"/>
                <p:cNvSpPr>
                  <a:spLocks/>
                </p:cNvSpPr>
                <p:nvPr/>
              </p:nvSpPr>
              <p:spPr bwMode="auto">
                <a:xfrm>
                  <a:off x="2587" y="116"/>
                  <a:ext cx="708" cy="5"/>
                </a:xfrm>
                <a:custGeom>
                  <a:avLst/>
                  <a:gdLst>
                    <a:gd name="T0" fmla="*/ 1415 w 1415"/>
                    <a:gd name="T1" fmla="*/ 5 h 5"/>
                    <a:gd name="T2" fmla="*/ 0 w 1415"/>
                    <a:gd name="T3" fmla="*/ 5 h 5"/>
                    <a:gd name="T4" fmla="*/ 4 w 1415"/>
                    <a:gd name="T5" fmla="*/ 0 h 5"/>
                    <a:gd name="T6" fmla="*/ 1384 w 1415"/>
                    <a:gd name="T7" fmla="*/ 0 h 5"/>
                    <a:gd name="T8" fmla="*/ 1410 w 1415"/>
                    <a:gd name="T9" fmla="*/ 3 h 5"/>
                    <a:gd name="T10" fmla="*/ 1415 w 1415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15"/>
                    <a:gd name="T19" fmla="*/ 0 h 5"/>
                    <a:gd name="T20" fmla="*/ 1415 w 1415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15" h="5">
                      <a:moveTo>
                        <a:pt x="1415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384" y="0"/>
                      </a:lnTo>
                      <a:lnTo>
                        <a:pt x="1410" y="3"/>
                      </a:lnTo>
                      <a:lnTo>
                        <a:pt x="1415" y="5"/>
                      </a:lnTo>
                      <a:close/>
                    </a:path>
                  </a:pathLst>
                </a:custGeom>
                <a:solidFill>
                  <a:srgbClr val="BAA39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5" name="Freeform 659"/>
                <p:cNvSpPr>
                  <a:spLocks/>
                </p:cNvSpPr>
                <p:nvPr/>
              </p:nvSpPr>
              <p:spPr bwMode="auto">
                <a:xfrm>
                  <a:off x="2588" y="113"/>
                  <a:ext cx="701" cy="5"/>
                </a:xfrm>
                <a:custGeom>
                  <a:avLst/>
                  <a:gdLst>
                    <a:gd name="T0" fmla="*/ 1402 w 1402"/>
                    <a:gd name="T1" fmla="*/ 5 h 5"/>
                    <a:gd name="T2" fmla="*/ 0 w 1402"/>
                    <a:gd name="T3" fmla="*/ 5 h 5"/>
                    <a:gd name="T4" fmla="*/ 4 w 1402"/>
                    <a:gd name="T5" fmla="*/ 0 h 5"/>
                    <a:gd name="T6" fmla="*/ 1350 w 1402"/>
                    <a:gd name="T7" fmla="*/ 0 h 5"/>
                    <a:gd name="T8" fmla="*/ 1357 w 1402"/>
                    <a:gd name="T9" fmla="*/ 2 h 5"/>
                    <a:gd name="T10" fmla="*/ 1381 w 1402"/>
                    <a:gd name="T11" fmla="*/ 2 h 5"/>
                    <a:gd name="T12" fmla="*/ 1402 w 1402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402"/>
                    <a:gd name="T22" fmla="*/ 0 h 5"/>
                    <a:gd name="T23" fmla="*/ 1402 w 1402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402" h="5">
                      <a:moveTo>
                        <a:pt x="1402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350" y="0"/>
                      </a:lnTo>
                      <a:lnTo>
                        <a:pt x="1357" y="2"/>
                      </a:lnTo>
                      <a:lnTo>
                        <a:pt x="1381" y="2"/>
                      </a:lnTo>
                      <a:lnTo>
                        <a:pt x="1402" y="5"/>
                      </a:lnTo>
                      <a:close/>
                    </a:path>
                  </a:pathLst>
                </a:custGeom>
                <a:solidFill>
                  <a:srgbClr val="BAA39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6" name="Freeform 660"/>
                <p:cNvSpPr>
                  <a:spLocks/>
                </p:cNvSpPr>
                <p:nvPr/>
              </p:nvSpPr>
              <p:spPr bwMode="auto">
                <a:xfrm>
                  <a:off x="2589" y="110"/>
                  <a:ext cx="690" cy="6"/>
                </a:xfrm>
                <a:custGeom>
                  <a:avLst/>
                  <a:gdLst>
                    <a:gd name="T0" fmla="*/ 1380 w 1380"/>
                    <a:gd name="T1" fmla="*/ 6 h 6"/>
                    <a:gd name="T2" fmla="*/ 0 w 1380"/>
                    <a:gd name="T3" fmla="*/ 6 h 6"/>
                    <a:gd name="T4" fmla="*/ 4 w 1380"/>
                    <a:gd name="T5" fmla="*/ 0 h 6"/>
                    <a:gd name="T6" fmla="*/ 1342 w 1380"/>
                    <a:gd name="T7" fmla="*/ 0 h 6"/>
                    <a:gd name="T8" fmla="*/ 1355 w 1380"/>
                    <a:gd name="T9" fmla="*/ 5 h 6"/>
                    <a:gd name="T10" fmla="*/ 1379 w 1380"/>
                    <a:gd name="T11" fmla="*/ 5 h 6"/>
                    <a:gd name="T12" fmla="*/ 1380 w 1380"/>
                    <a:gd name="T13" fmla="*/ 6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80"/>
                    <a:gd name="T22" fmla="*/ 0 h 6"/>
                    <a:gd name="T23" fmla="*/ 1380 w 1380"/>
                    <a:gd name="T24" fmla="*/ 6 h 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80" h="6">
                      <a:moveTo>
                        <a:pt x="1380" y="6"/>
                      </a:moveTo>
                      <a:lnTo>
                        <a:pt x="0" y="6"/>
                      </a:lnTo>
                      <a:lnTo>
                        <a:pt x="4" y="0"/>
                      </a:lnTo>
                      <a:lnTo>
                        <a:pt x="1342" y="0"/>
                      </a:lnTo>
                      <a:lnTo>
                        <a:pt x="1355" y="5"/>
                      </a:lnTo>
                      <a:lnTo>
                        <a:pt x="1379" y="5"/>
                      </a:lnTo>
                      <a:lnTo>
                        <a:pt x="1380" y="6"/>
                      </a:lnTo>
                      <a:close/>
                    </a:path>
                  </a:pathLst>
                </a:custGeom>
                <a:solidFill>
                  <a:srgbClr val="BAA39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7" name="Freeform 661"/>
                <p:cNvSpPr>
                  <a:spLocks/>
                </p:cNvSpPr>
                <p:nvPr/>
              </p:nvSpPr>
              <p:spPr bwMode="auto">
                <a:xfrm>
                  <a:off x="2590" y="108"/>
                  <a:ext cx="673" cy="5"/>
                </a:xfrm>
                <a:custGeom>
                  <a:avLst/>
                  <a:gdLst>
                    <a:gd name="T0" fmla="*/ 1346 w 1346"/>
                    <a:gd name="T1" fmla="*/ 5 h 5"/>
                    <a:gd name="T2" fmla="*/ 0 w 1346"/>
                    <a:gd name="T3" fmla="*/ 5 h 5"/>
                    <a:gd name="T4" fmla="*/ 4 w 1346"/>
                    <a:gd name="T5" fmla="*/ 0 h 5"/>
                    <a:gd name="T6" fmla="*/ 1333 w 1346"/>
                    <a:gd name="T7" fmla="*/ 0 h 5"/>
                    <a:gd name="T8" fmla="*/ 1346 w 1346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46"/>
                    <a:gd name="T16" fmla="*/ 0 h 5"/>
                    <a:gd name="T17" fmla="*/ 1346 w 1346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46" h="5">
                      <a:moveTo>
                        <a:pt x="1346" y="5"/>
                      </a:moveTo>
                      <a:lnTo>
                        <a:pt x="0" y="5"/>
                      </a:lnTo>
                      <a:lnTo>
                        <a:pt x="4" y="0"/>
                      </a:lnTo>
                      <a:lnTo>
                        <a:pt x="1333" y="0"/>
                      </a:lnTo>
                      <a:lnTo>
                        <a:pt x="1346" y="5"/>
                      </a:lnTo>
                      <a:close/>
                    </a:path>
                  </a:pathLst>
                </a:custGeom>
                <a:solidFill>
                  <a:srgbClr val="BBA4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8" name="Freeform 662"/>
                <p:cNvSpPr>
                  <a:spLocks/>
                </p:cNvSpPr>
                <p:nvPr/>
              </p:nvSpPr>
              <p:spPr bwMode="auto">
                <a:xfrm>
                  <a:off x="2591" y="105"/>
                  <a:ext cx="669" cy="5"/>
                </a:xfrm>
                <a:custGeom>
                  <a:avLst/>
                  <a:gdLst>
                    <a:gd name="T0" fmla="*/ 1338 w 1338"/>
                    <a:gd name="T1" fmla="*/ 5 h 5"/>
                    <a:gd name="T2" fmla="*/ 0 w 1338"/>
                    <a:gd name="T3" fmla="*/ 5 h 5"/>
                    <a:gd name="T4" fmla="*/ 3 w 1338"/>
                    <a:gd name="T5" fmla="*/ 0 h 5"/>
                    <a:gd name="T6" fmla="*/ 1324 w 1338"/>
                    <a:gd name="T7" fmla="*/ 0 h 5"/>
                    <a:gd name="T8" fmla="*/ 1338 w 1338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38"/>
                    <a:gd name="T16" fmla="*/ 0 h 5"/>
                    <a:gd name="T17" fmla="*/ 1338 w 1338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38" h="5">
                      <a:moveTo>
                        <a:pt x="1338" y="5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1324" y="0"/>
                      </a:lnTo>
                      <a:lnTo>
                        <a:pt x="1338" y="5"/>
                      </a:lnTo>
                      <a:close/>
                    </a:path>
                  </a:pathLst>
                </a:custGeom>
                <a:solidFill>
                  <a:srgbClr val="BBA4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9" name="Freeform 663"/>
                <p:cNvSpPr>
                  <a:spLocks/>
                </p:cNvSpPr>
                <p:nvPr/>
              </p:nvSpPr>
              <p:spPr bwMode="auto">
                <a:xfrm>
                  <a:off x="2592" y="103"/>
                  <a:ext cx="665" cy="5"/>
                </a:xfrm>
                <a:custGeom>
                  <a:avLst/>
                  <a:gdLst>
                    <a:gd name="T0" fmla="*/ 1329 w 1329"/>
                    <a:gd name="T1" fmla="*/ 5 h 5"/>
                    <a:gd name="T2" fmla="*/ 0 w 1329"/>
                    <a:gd name="T3" fmla="*/ 5 h 5"/>
                    <a:gd name="T4" fmla="*/ 3 w 1329"/>
                    <a:gd name="T5" fmla="*/ 0 h 5"/>
                    <a:gd name="T6" fmla="*/ 3 w 1329"/>
                    <a:gd name="T7" fmla="*/ 0 h 5"/>
                    <a:gd name="T8" fmla="*/ 1316 w 1329"/>
                    <a:gd name="T9" fmla="*/ 0 h 5"/>
                    <a:gd name="T10" fmla="*/ 1316 w 1329"/>
                    <a:gd name="T11" fmla="*/ 0 h 5"/>
                    <a:gd name="T12" fmla="*/ 1329 w 1329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29"/>
                    <a:gd name="T22" fmla="*/ 0 h 5"/>
                    <a:gd name="T23" fmla="*/ 1329 w 1329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29" h="5">
                      <a:moveTo>
                        <a:pt x="1329" y="5"/>
                      </a:moveTo>
                      <a:lnTo>
                        <a:pt x="0" y="5"/>
                      </a:lnTo>
                      <a:lnTo>
                        <a:pt x="3" y="0"/>
                      </a:lnTo>
                      <a:lnTo>
                        <a:pt x="1316" y="0"/>
                      </a:lnTo>
                      <a:lnTo>
                        <a:pt x="1329" y="5"/>
                      </a:lnTo>
                      <a:close/>
                    </a:path>
                  </a:pathLst>
                </a:custGeom>
                <a:solidFill>
                  <a:srgbClr val="BCA4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0" name="Freeform 664"/>
                <p:cNvSpPr>
                  <a:spLocks/>
                </p:cNvSpPr>
                <p:nvPr/>
              </p:nvSpPr>
              <p:spPr bwMode="auto">
                <a:xfrm>
                  <a:off x="2593" y="100"/>
                  <a:ext cx="660" cy="5"/>
                </a:xfrm>
                <a:custGeom>
                  <a:avLst/>
                  <a:gdLst>
                    <a:gd name="T0" fmla="*/ 1321 w 1321"/>
                    <a:gd name="T1" fmla="*/ 5 h 5"/>
                    <a:gd name="T2" fmla="*/ 0 w 1321"/>
                    <a:gd name="T3" fmla="*/ 5 h 5"/>
                    <a:gd name="T4" fmla="*/ 2 w 1321"/>
                    <a:gd name="T5" fmla="*/ 3 h 5"/>
                    <a:gd name="T6" fmla="*/ 6 w 1321"/>
                    <a:gd name="T7" fmla="*/ 0 h 5"/>
                    <a:gd name="T8" fmla="*/ 1310 w 1321"/>
                    <a:gd name="T9" fmla="*/ 0 h 5"/>
                    <a:gd name="T10" fmla="*/ 1315 w 1321"/>
                    <a:gd name="T11" fmla="*/ 3 h 5"/>
                    <a:gd name="T12" fmla="*/ 1321 w 1321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321"/>
                    <a:gd name="T22" fmla="*/ 0 h 5"/>
                    <a:gd name="T23" fmla="*/ 1321 w 1321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321" h="5">
                      <a:moveTo>
                        <a:pt x="1321" y="5"/>
                      </a:moveTo>
                      <a:lnTo>
                        <a:pt x="0" y="5"/>
                      </a:lnTo>
                      <a:lnTo>
                        <a:pt x="2" y="3"/>
                      </a:lnTo>
                      <a:lnTo>
                        <a:pt x="6" y="0"/>
                      </a:lnTo>
                      <a:lnTo>
                        <a:pt x="1310" y="0"/>
                      </a:lnTo>
                      <a:lnTo>
                        <a:pt x="1315" y="3"/>
                      </a:lnTo>
                      <a:lnTo>
                        <a:pt x="1321" y="5"/>
                      </a:lnTo>
                      <a:close/>
                    </a:path>
                  </a:pathLst>
                </a:custGeom>
                <a:solidFill>
                  <a:srgbClr val="BCA4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1" name="Freeform 665"/>
                <p:cNvSpPr>
                  <a:spLocks/>
                </p:cNvSpPr>
                <p:nvPr/>
              </p:nvSpPr>
              <p:spPr bwMode="auto">
                <a:xfrm>
                  <a:off x="2594" y="98"/>
                  <a:ext cx="656" cy="5"/>
                </a:xfrm>
                <a:custGeom>
                  <a:avLst/>
                  <a:gdLst>
                    <a:gd name="T0" fmla="*/ 1313 w 1313"/>
                    <a:gd name="T1" fmla="*/ 5 h 5"/>
                    <a:gd name="T2" fmla="*/ 0 w 1313"/>
                    <a:gd name="T3" fmla="*/ 5 h 5"/>
                    <a:gd name="T4" fmla="*/ 6 w 1313"/>
                    <a:gd name="T5" fmla="*/ 0 h 5"/>
                    <a:gd name="T6" fmla="*/ 1302 w 1313"/>
                    <a:gd name="T7" fmla="*/ 0 h 5"/>
                    <a:gd name="T8" fmla="*/ 1313 w 1313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13"/>
                    <a:gd name="T16" fmla="*/ 0 h 5"/>
                    <a:gd name="T17" fmla="*/ 1313 w 1313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13" h="5">
                      <a:moveTo>
                        <a:pt x="1313" y="5"/>
                      </a:moveTo>
                      <a:lnTo>
                        <a:pt x="0" y="5"/>
                      </a:lnTo>
                      <a:lnTo>
                        <a:pt x="6" y="0"/>
                      </a:lnTo>
                      <a:lnTo>
                        <a:pt x="1302" y="0"/>
                      </a:lnTo>
                      <a:lnTo>
                        <a:pt x="1313" y="5"/>
                      </a:lnTo>
                      <a:close/>
                    </a:path>
                  </a:pathLst>
                </a:custGeom>
                <a:solidFill>
                  <a:srgbClr val="BCA49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2" name="Freeform 666"/>
                <p:cNvSpPr>
                  <a:spLocks/>
                </p:cNvSpPr>
                <p:nvPr/>
              </p:nvSpPr>
              <p:spPr bwMode="auto">
                <a:xfrm>
                  <a:off x="2595" y="95"/>
                  <a:ext cx="652" cy="5"/>
                </a:xfrm>
                <a:custGeom>
                  <a:avLst/>
                  <a:gdLst>
                    <a:gd name="T0" fmla="*/ 1304 w 1304"/>
                    <a:gd name="T1" fmla="*/ 5 h 5"/>
                    <a:gd name="T2" fmla="*/ 0 w 1304"/>
                    <a:gd name="T3" fmla="*/ 5 h 5"/>
                    <a:gd name="T4" fmla="*/ 5 w 1304"/>
                    <a:gd name="T5" fmla="*/ 0 h 5"/>
                    <a:gd name="T6" fmla="*/ 1293 w 1304"/>
                    <a:gd name="T7" fmla="*/ 0 h 5"/>
                    <a:gd name="T8" fmla="*/ 1304 w 130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04"/>
                    <a:gd name="T16" fmla="*/ 0 h 5"/>
                    <a:gd name="T17" fmla="*/ 1304 w 130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04" h="5">
                      <a:moveTo>
                        <a:pt x="1304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1293" y="0"/>
                      </a:lnTo>
                      <a:lnTo>
                        <a:pt x="1304" y="5"/>
                      </a:lnTo>
                      <a:close/>
                    </a:path>
                  </a:pathLst>
                </a:custGeom>
                <a:solidFill>
                  <a:srgbClr val="BDA5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3" name="Freeform 667"/>
                <p:cNvSpPr>
                  <a:spLocks/>
                </p:cNvSpPr>
                <p:nvPr/>
              </p:nvSpPr>
              <p:spPr bwMode="auto">
                <a:xfrm>
                  <a:off x="2596" y="93"/>
                  <a:ext cx="649" cy="5"/>
                </a:xfrm>
                <a:custGeom>
                  <a:avLst/>
                  <a:gdLst>
                    <a:gd name="T0" fmla="*/ 1296 w 1296"/>
                    <a:gd name="T1" fmla="*/ 5 h 5"/>
                    <a:gd name="T2" fmla="*/ 0 w 1296"/>
                    <a:gd name="T3" fmla="*/ 5 h 5"/>
                    <a:gd name="T4" fmla="*/ 7 w 1296"/>
                    <a:gd name="T5" fmla="*/ 0 h 5"/>
                    <a:gd name="T6" fmla="*/ 1286 w 1296"/>
                    <a:gd name="T7" fmla="*/ 0 h 5"/>
                    <a:gd name="T8" fmla="*/ 1296 w 1296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96"/>
                    <a:gd name="T16" fmla="*/ 0 h 5"/>
                    <a:gd name="T17" fmla="*/ 1296 w 1296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96" h="5">
                      <a:moveTo>
                        <a:pt x="1296" y="5"/>
                      </a:moveTo>
                      <a:lnTo>
                        <a:pt x="0" y="5"/>
                      </a:lnTo>
                      <a:lnTo>
                        <a:pt x="7" y="0"/>
                      </a:lnTo>
                      <a:lnTo>
                        <a:pt x="1286" y="0"/>
                      </a:lnTo>
                      <a:lnTo>
                        <a:pt x="1296" y="5"/>
                      </a:lnTo>
                      <a:close/>
                    </a:path>
                  </a:pathLst>
                </a:custGeom>
                <a:solidFill>
                  <a:srgbClr val="BDA5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4" name="Freeform 668"/>
                <p:cNvSpPr>
                  <a:spLocks/>
                </p:cNvSpPr>
                <p:nvPr/>
              </p:nvSpPr>
              <p:spPr bwMode="auto">
                <a:xfrm>
                  <a:off x="2598" y="89"/>
                  <a:ext cx="644" cy="6"/>
                </a:xfrm>
                <a:custGeom>
                  <a:avLst/>
                  <a:gdLst>
                    <a:gd name="T0" fmla="*/ 1288 w 1288"/>
                    <a:gd name="T1" fmla="*/ 6 h 6"/>
                    <a:gd name="T2" fmla="*/ 0 w 1288"/>
                    <a:gd name="T3" fmla="*/ 6 h 6"/>
                    <a:gd name="T4" fmla="*/ 6 w 1288"/>
                    <a:gd name="T5" fmla="*/ 0 h 6"/>
                    <a:gd name="T6" fmla="*/ 1279 w 1288"/>
                    <a:gd name="T7" fmla="*/ 0 h 6"/>
                    <a:gd name="T8" fmla="*/ 1288 w 1288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88"/>
                    <a:gd name="T16" fmla="*/ 0 h 6"/>
                    <a:gd name="T17" fmla="*/ 1288 w 1288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88" h="6">
                      <a:moveTo>
                        <a:pt x="1288" y="6"/>
                      </a:moveTo>
                      <a:lnTo>
                        <a:pt x="0" y="6"/>
                      </a:lnTo>
                      <a:lnTo>
                        <a:pt x="6" y="0"/>
                      </a:lnTo>
                      <a:lnTo>
                        <a:pt x="1279" y="0"/>
                      </a:lnTo>
                      <a:lnTo>
                        <a:pt x="1288" y="6"/>
                      </a:lnTo>
                      <a:close/>
                    </a:path>
                  </a:pathLst>
                </a:custGeom>
                <a:solidFill>
                  <a:srgbClr val="BEA6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5" name="Freeform 669"/>
                <p:cNvSpPr>
                  <a:spLocks/>
                </p:cNvSpPr>
                <p:nvPr/>
              </p:nvSpPr>
              <p:spPr bwMode="auto">
                <a:xfrm>
                  <a:off x="2600" y="86"/>
                  <a:ext cx="639" cy="7"/>
                </a:xfrm>
                <a:custGeom>
                  <a:avLst/>
                  <a:gdLst>
                    <a:gd name="T0" fmla="*/ 1279 w 1279"/>
                    <a:gd name="T1" fmla="*/ 7 h 7"/>
                    <a:gd name="T2" fmla="*/ 0 w 1279"/>
                    <a:gd name="T3" fmla="*/ 7 h 7"/>
                    <a:gd name="T4" fmla="*/ 5 w 1279"/>
                    <a:gd name="T5" fmla="*/ 0 h 7"/>
                    <a:gd name="T6" fmla="*/ 1269 w 1279"/>
                    <a:gd name="T7" fmla="*/ 0 h 7"/>
                    <a:gd name="T8" fmla="*/ 1271 w 1279"/>
                    <a:gd name="T9" fmla="*/ 1 h 7"/>
                    <a:gd name="T10" fmla="*/ 1279 w 1279"/>
                    <a:gd name="T11" fmla="*/ 7 h 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79"/>
                    <a:gd name="T19" fmla="*/ 0 h 7"/>
                    <a:gd name="T20" fmla="*/ 1279 w 1279"/>
                    <a:gd name="T21" fmla="*/ 7 h 7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79" h="7">
                      <a:moveTo>
                        <a:pt x="1279" y="7"/>
                      </a:moveTo>
                      <a:lnTo>
                        <a:pt x="0" y="7"/>
                      </a:lnTo>
                      <a:lnTo>
                        <a:pt x="5" y="0"/>
                      </a:lnTo>
                      <a:lnTo>
                        <a:pt x="1269" y="0"/>
                      </a:lnTo>
                      <a:lnTo>
                        <a:pt x="1271" y="1"/>
                      </a:lnTo>
                      <a:lnTo>
                        <a:pt x="1279" y="7"/>
                      </a:lnTo>
                      <a:close/>
                    </a:path>
                  </a:pathLst>
                </a:custGeom>
                <a:solidFill>
                  <a:srgbClr val="BEA6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6" name="Freeform 670"/>
                <p:cNvSpPr>
                  <a:spLocks/>
                </p:cNvSpPr>
                <p:nvPr/>
              </p:nvSpPr>
              <p:spPr bwMode="auto">
                <a:xfrm>
                  <a:off x="2601" y="84"/>
                  <a:ext cx="636" cy="5"/>
                </a:xfrm>
                <a:custGeom>
                  <a:avLst/>
                  <a:gdLst>
                    <a:gd name="T0" fmla="*/ 1273 w 1273"/>
                    <a:gd name="T1" fmla="*/ 5 h 5"/>
                    <a:gd name="T2" fmla="*/ 0 w 1273"/>
                    <a:gd name="T3" fmla="*/ 5 h 5"/>
                    <a:gd name="T4" fmla="*/ 5 w 1273"/>
                    <a:gd name="T5" fmla="*/ 1 h 5"/>
                    <a:gd name="T6" fmla="*/ 9 w 1273"/>
                    <a:gd name="T7" fmla="*/ 0 h 5"/>
                    <a:gd name="T8" fmla="*/ 1262 w 1273"/>
                    <a:gd name="T9" fmla="*/ 0 h 5"/>
                    <a:gd name="T10" fmla="*/ 1269 w 1273"/>
                    <a:gd name="T11" fmla="*/ 3 h 5"/>
                    <a:gd name="T12" fmla="*/ 1273 w 1273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73"/>
                    <a:gd name="T22" fmla="*/ 0 h 5"/>
                    <a:gd name="T23" fmla="*/ 1273 w 1273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73" h="5">
                      <a:moveTo>
                        <a:pt x="1273" y="5"/>
                      </a:moveTo>
                      <a:lnTo>
                        <a:pt x="0" y="5"/>
                      </a:lnTo>
                      <a:lnTo>
                        <a:pt x="5" y="1"/>
                      </a:lnTo>
                      <a:lnTo>
                        <a:pt x="9" y="0"/>
                      </a:lnTo>
                      <a:lnTo>
                        <a:pt x="1262" y="0"/>
                      </a:lnTo>
                      <a:lnTo>
                        <a:pt x="1269" y="3"/>
                      </a:lnTo>
                      <a:lnTo>
                        <a:pt x="1273" y="5"/>
                      </a:lnTo>
                      <a:close/>
                    </a:path>
                  </a:pathLst>
                </a:custGeom>
                <a:solidFill>
                  <a:srgbClr val="BEA69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7" name="Freeform 671"/>
                <p:cNvSpPr>
                  <a:spLocks/>
                </p:cNvSpPr>
                <p:nvPr/>
              </p:nvSpPr>
              <p:spPr bwMode="auto">
                <a:xfrm>
                  <a:off x="2603" y="81"/>
                  <a:ext cx="632" cy="5"/>
                </a:xfrm>
                <a:custGeom>
                  <a:avLst/>
                  <a:gdLst>
                    <a:gd name="T0" fmla="*/ 1264 w 1264"/>
                    <a:gd name="T1" fmla="*/ 5 h 5"/>
                    <a:gd name="T2" fmla="*/ 0 w 1264"/>
                    <a:gd name="T3" fmla="*/ 5 h 5"/>
                    <a:gd name="T4" fmla="*/ 2 w 1264"/>
                    <a:gd name="T5" fmla="*/ 4 h 5"/>
                    <a:gd name="T6" fmla="*/ 11 w 1264"/>
                    <a:gd name="T7" fmla="*/ 0 h 5"/>
                    <a:gd name="T8" fmla="*/ 1255 w 1264"/>
                    <a:gd name="T9" fmla="*/ 0 h 5"/>
                    <a:gd name="T10" fmla="*/ 1264 w 126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64"/>
                    <a:gd name="T19" fmla="*/ 0 h 5"/>
                    <a:gd name="T20" fmla="*/ 1264 w 126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64" h="5">
                      <a:moveTo>
                        <a:pt x="1264" y="5"/>
                      </a:moveTo>
                      <a:lnTo>
                        <a:pt x="0" y="5"/>
                      </a:lnTo>
                      <a:lnTo>
                        <a:pt x="2" y="4"/>
                      </a:lnTo>
                      <a:lnTo>
                        <a:pt x="11" y="0"/>
                      </a:lnTo>
                      <a:lnTo>
                        <a:pt x="1255" y="0"/>
                      </a:lnTo>
                      <a:lnTo>
                        <a:pt x="1264" y="5"/>
                      </a:lnTo>
                      <a:close/>
                    </a:path>
                  </a:pathLst>
                </a:custGeom>
                <a:solidFill>
                  <a:srgbClr val="BFA6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8" name="Freeform 672"/>
                <p:cNvSpPr>
                  <a:spLocks/>
                </p:cNvSpPr>
                <p:nvPr/>
              </p:nvSpPr>
              <p:spPr bwMode="auto">
                <a:xfrm>
                  <a:off x="2605" y="79"/>
                  <a:ext cx="627" cy="5"/>
                </a:xfrm>
                <a:custGeom>
                  <a:avLst/>
                  <a:gdLst>
                    <a:gd name="T0" fmla="*/ 1253 w 1253"/>
                    <a:gd name="T1" fmla="*/ 5 h 5"/>
                    <a:gd name="T2" fmla="*/ 0 w 1253"/>
                    <a:gd name="T3" fmla="*/ 5 h 5"/>
                    <a:gd name="T4" fmla="*/ 12 w 1253"/>
                    <a:gd name="T5" fmla="*/ 0 h 5"/>
                    <a:gd name="T6" fmla="*/ 1244 w 1253"/>
                    <a:gd name="T7" fmla="*/ 0 h 5"/>
                    <a:gd name="T8" fmla="*/ 1253 w 1253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53"/>
                    <a:gd name="T16" fmla="*/ 0 h 5"/>
                    <a:gd name="T17" fmla="*/ 1253 w 1253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53" h="5">
                      <a:moveTo>
                        <a:pt x="1253" y="5"/>
                      </a:moveTo>
                      <a:lnTo>
                        <a:pt x="0" y="5"/>
                      </a:lnTo>
                      <a:lnTo>
                        <a:pt x="12" y="0"/>
                      </a:lnTo>
                      <a:lnTo>
                        <a:pt x="1244" y="0"/>
                      </a:lnTo>
                      <a:lnTo>
                        <a:pt x="1253" y="5"/>
                      </a:lnTo>
                      <a:close/>
                    </a:path>
                  </a:pathLst>
                </a:custGeom>
                <a:solidFill>
                  <a:srgbClr val="BFA6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9" name="Freeform 673"/>
                <p:cNvSpPr>
                  <a:spLocks/>
                </p:cNvSpPr>
                <p:nvPr/>
              </p:nvSpPr>
              <p:spPr bwMode="auto">
                <a:xfrm>
                  <a:off x="2608" y="76"/>
                  <a:ext cx="622" cy="5"/>
                </a:xfrm>
                <a:custGeom>
                  <a:avLst/>
                  <a:gdLst>
                    <a:gd name="T0" fmla="*/ 1244 w 1244"/>
                    <a:gd name="T1" fmla="*/ 5 h 5"/>
                    <a:gd name="T2" fmla="*/ 0 w 1244"/>
                    <a:gd name="T3" fmla="*/ 5 h 5"/>
                    <a:gd name="T4" fmla="*/ 13 w 1244"/>
                    <a:gd name="T5" fmla="*/ 0 h 5"/>
                    <a:gd name="T6" fmla="*/ 1235 w 1244"/>
                    <a:gd name="T7" fmla="*/ 0 h 5"/>
                    <a:gd name="T8" fmla="*/ 1244 w 1244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44"/>
                    <a:gd name="T16" fmla="*/ 0 h 5"/>
                    <a:gd name="T17" fmla="*/ 1244 w 1244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44" h="5">
                      <a:moveTo>
                        <a:pt x="1244" y="5"/>
                      </a:moveTo>
                      <a:lnTo>
                        <a:pt x="0" y="5"/>
                      </a:lnTo>
                      <a:lnTo>
                        <a:pt x="13" y="0"/>
                      </a:lnTo>
                      <a:lnTo>
                        <a:pt x="1235" y="0"/>
                      </a:lnTo>
                      <a:lnTo>
                        <a:pt x="1244" y="5"/>
                      </a:lnTo>
                      <a:close/>
                    </a:path>
                  </a:pathLst>
                </a:custGeom>
                <a:solidFill>
                  <a:srgbClr val="C0A7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0" name="Freeform 674"/>
                <p:cNvSpPr>
                  <a:spLocks/>
                </p:cNvSpPr>
                <p:nvPr/>
              </p:nvSpPr>
              <p:spPr bwMode="auto">
                <a:xfrm>
                  <a:off x="2612" y="74"/>
                  <a:ext cx="615" cy="5"/>
                </a:xfrm>
                <a:custGeom>
                  <a:avLst/>
                  <a:gdLst>
                    <a:gd name="T0" fmla="*/ 1232 w 1232"/>
                    <a:gd name="T1" fmla="*/ 5 h 5"/>
                    <a:gd name="T2" fmla="*/ 0 w 1232"/>
                    <a:gd name="T3" fmla="*/ 5 h 5"/>
                    <a:gd name="T4" fmla="*/ 13 w 1232"/>
                    <a:gd name="T5" fmla="*/ 0 h 5"/>
                    <a:gd name="T6" fmla="*/ 1223 w 1232"/>
                    <a:gd name="T7" fmla="*/ 0 h 5"/>
                    <a:gd name="T8" fmla="*/ 1232 w 123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2"/>
                    <a:gd name="T16" fmla="*/ 0 h 5"/>
                    <a:gd name="T17" fmla="*/ 1232 w 123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2" h="5">
                      <a:moveTo>
                        <a:pt x="1232" y="5"/>
                      </a:moveTo>
                      <a:lnTo>
                        <a:pt x="0" y="5"/>
                      </a:lnTo>
                      <a:lnTo>
                        <a:pt x="13" y="0"/>
                      </a:lnTo>
                      <a:lnTo>
                        <a:pt x="1223" y="0"/>
                      </a:lnTo>
                      <a:lnTo>
                        <a:pt x="1232" y="5"/>
                      </a:lnTo>
                      <a:close/>
                    </a:path>
                  </a:pathLst>
                </a:custGeom>
                <a:solidFill>
                  <a:srgbClr val="C0A7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1" name="Freeform 675"/>
                <p:cNvSpPr>
                  <a:spLocks/>
                </p:cNvSpPr>
                <p:nvPr/>
              </p:nvSpPr>
              <p:spPr bwMode="auto">
                <a:xfrm>
                  <a:off x="2614" y="71"/>
                  <a:ext cx="612" cy="5"/>
                </a:xfrm>
                <a:custGeom>
                  <a:avLst/>
                  <a:gdLst>
                    <a:gd name="T0" fmla="*/ 1222 w 1222"/>
                    <a:gd name="T1" fmla="*/ 5 h 5"/>
                    <a:gd name="T2" fmla="*/ 0 w 1222"/>
                    <a:gd name="T3" fmla="*/ 5 h 5"/>
                    <a:gd name="T4" fmla="*/ 7 w 1222"/>
                    <a:gd name="T5" fmla="*/ 3 h 5"/>
                    <a:gd name="T6" fmla="*/ 18 w 1222"/>
                    <a:gd name="T7" fmla="*/ 0 h 5"/>
                    <a:gd name="T8" fmla="*/ 1213 w 1222"/>
                    <a:gd name="T9" fmla="*/ 0 h 5"/>
                    <a:gd name="T10" fmla="*/ 1222 w 1222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22"/>
                    <a:gd name="T19" fmla="*/ 0 h 5"/>
                    <a:gd name="T20" fmla="*/ 1222 w 1222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22" h="5">
                      <a:moveTo>
                        <a:pt x="1222" y="5"/>
                      </a:moveTo>
                      <a:lnTo>
                        <a:pt x="0" y="5"/>
                      </a:lnTo>
                      <a:lnTo>
                        <a:pt x="7" y="3"/>
                      </a:lnTo>
                      <a:lnTo>
                        <a:pt x="18" y="0"/>
                      </a:lnTo>
                      <a:lnTo>
                        <a:pt x="1213" y="0"/>
                      </a:lnTo>
                      <a:lnTo>
                        <a:pt x="1222" y="5"/>
                      </a:lnTo>
                      <a:close/>
                    </a:path>
                  </a:pathLst>
                </a:custGeom>
                <a:solidFill>
                  <a:srgbClr val="C1A7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2" name="Freeform 676"/>
                <p:cNvSpPr>
                  <a:spLocks/>
                </p:cNvSpPr>
                <p:nvPr/>
              </p:nvSpPr>
              <p:spPr bwMode="auto">
                <a:xfrm>
                  <a:off x="2618" y="68"/>
                  <a:ext cx="605" cy="6"/>
                </a:xfrm>
                <a:custGeom>
                  <a:avLst/>
                  <a:gdLst>
                    <a:gd name="T0" fmla="*/ 1210 w 1210"/>
                    <a:gd name="T1" fmla="*/ 6 h 6"/>
                    <a:gd name="T2" fmla="*/ 0 w 1210"/>
                    <a:gd name="T3" fmla="*/ 6 h 6"/>
                    <a:gd name="T4" fmla="*/ 0 w 1210"/>
                    <a:gd name="T5" fmla="*/ 6 h 6"/>
                    <a:gd name="T6" fmla="*/ 22 w 1210"/>
                    <a:gd name="T7" fmla="*/ 0 h 6"/>
                    <a:gd name="T8" fmla="*/ 1197 w 1210"/>
                    <a:gd name="T9" fmla="*/ 0 h 6"/>
                    <a:gd name="T10" fmla="*/ 1206 w 1210"/>
                    <a:gd name="T11" fmla="*/ 3 h 6"/>
                    <a:gd name="T12" fmla="*/ 1210 w 1210"/>
                    <a:gd name="T13" fmla="*/ 6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10"/>
                    <a:gd name="T22" fmla="*/ 0 h 6"/>
                    <a:gd name="T23" fmla="*/ 1210 w 1210"/>
                    <a:gd name="T24" fmla="*/ 6 h 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10" h="6">
                      <a:moveTo>
                        <a:pt x="1210" y="6"/>
                      </a:moveTo>
                      <a:lnTo>
                        <a:pt x="0" y="6"/>
                      </a:lnTo>
                      <a:lnTo>
                        <a:pt x="22" y="0"/>
                      </a:lnTo>
                      <a:lnTo>
                        <a:pt x="1197" y="0"/>
                      </a:lnTo>
                      <a:lnTo>
                        <a:pt x="1206" y="3"/>
                      </a:lnTo>
                      <a:lnTo>
                        <a:pt x="1210" y="6"/>
                      </a:lnTo>
                      <a:close/>
                    </a:path>
                  </a:pathLst>
                </a:custGeom>
                <a:solidFill>
                  <a:srgbClr val="C1A7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3" name="Freeform 677"/>
                <p:cNvSpPr>
                  <a:spLocks/>
                </p:cNvSpPr>
                <p:nvPr/>
              </p:nvSpPr>
              <p:spPr bwMode="auto">
                <a:xfrm>
                  <a:off x="2624" y="66"/>
                  <a:ext cx="597" cy="5"/>
                </a:xfrm>
                <a:custGeom>
                  <a:avLst/>
                  <a:gdLst>
                    <a:gd name="T0" fmla="*/ 1195 w 1195"/>
                    <a:gd name="T1" fmla="*/ 5 h 5"/>
                    <a:gd name="T2" fmla="*/ 0 w 1195"/>
                    <a:gd name="T3" fmla="*/ 5 h 5"/>
                    <a:gd name="T4" fmla="*/ 24 w 1195"/>
                    <a:gd name="T5" fmla="*/ 0 h 5"/>
                    <a:gd name="T6" fmla="*/ 116 w 1195"/>
                    <a:gd name="T7" fmla="*/ 0 h 5"/>
                    <a:gd name="T8" fmla="*/ 129 w 1195"/>
                    <a:gd name="T9" fmla="*/ 1 h 5"/>
                    <a:gd name="T10" fmla="*/ 131 w 1195"/>
                    <a:gd name="T11" fmla="*/ 0 h 5"/>
                    <a:gd name="T12" fmla="*/ 1177 w 1195"/>
                    <a:gd name="T13" fmla="*/ 0 h 5"/>
                    <a:gd name="T14" fmla="*/ 1195 w 1195"/>
                    <a:gd name="T15" fmla="*/ 5 h 5"/>
                    <a:gd name="T16" fmla="*/ 1195 w 1195"/>
                    <a:gd name="T17" fmla="*/ 5 h 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195"/>
                    <a:gd name="T28" fmla="*/ 0 h 5"/>
                    <a:gd name="T29" fmla="*/ 1195 w 1195"/>
                    <a:gd name="T30" fmla="*/ 5 h 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195" h="5">
                      <a:moveTo>
                        <a:pt x="1195" y="5"/>
                      </a:moveTo>
                      <a:lnTo>
                        <a:pt x="0" y="5"/>
                      </a:lnTo>
                      <a:lnTo>
                        <a:pt x="24" y="0"/>
                      </a:lnTo>
                      <a:lnTo>
                        <a:pt x="116" y="0"/>
                      </a:lnTo>
                      <a:lnTo>
                        <a:pt x="129" y="1"/>
                      </a:lnTo>
                      <a:lnTo>
                        <a:pt x="131" y="0"/>
                      </a:lnTo>
                      <a:lnTo>
                        <a:pt x="1177" y="0"/>
                      </a:lnTo>
                      <a:lnTo>
                        <a:pt x="1195" y="5"/>
                      </a:lnTo>
                      <a:close/>
                    </a:path>
                  </a:pathLst>
                </a:custGeom>
                <a:solidFill>
                  <a:srgbClr val="C1A7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4" name="Freeform 678"/>
                <p:cNvSpPr>
                  <a:spLocks/>
                </p:cNvSpPr>
                <p:nvPr/>
              </p:nvSpPr>
              <p:spPr bwMode="auto">
                <a:xfrm>
                  <a:off x="2629" y="63"/>
                  <a:ext cx="588" cy="5"/>
                </a:xfrm>
                <a:custGeom>
                  <a:avLst/>
                  <a:gdLst>
                    <a:gd name="T0" fmla="*/ 1175 w 1175"/>
                    <a:gd name="T1" fmla="*/ 5 h 5"/>
                    <a:gd name="T2" fmla="*/ 0 w 1175"/>
                    <a:gd name="T3" fmla="*/ 5 h 5"/>
                    <a:gd name="T4" fmla="*/ 24 w 1175"/>
                    <a:gd name="T5" fmla="*/ 0 h 5"/>
                    <a:gd name="T6" fmla="*/ 24 w 1175"/>
                    <a:gd name="T7" fmla="*/ 0 h 5"/>
                    <a:gd name="T8" fmla="*/ 82 w 1175"/>
                    <a:gd name="T9" fmla="*/ 0 h 5"/>
                    <a:gd name="T10" fmla="*/ 118 w 1175"/>
                    <a:gd name="T11" fmla="*/ 4 h 5"/>
                    <a:gd name="T12" fmla="*/ 125 w 1175"/>
                    <a:gd name="T13" fmla="*/ 0 h 5"/>
                    <a:gd name="T14" fmla="*/ 1159 w 1175"/>
                    <a:gd name="T15" fmla="*/ 0 h 5"/>
                    <a:gd name="T16" fmla="*/ 1175 w 1175"/>
                    <a:gd name="T17" fmla="*/ 5 h 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175"/>
                    <a:gd name="T28" fmla="*/ 0 h 5"/>
                    <a:gd name="T29" fmla="*/ 1175 w 1175"/>
                    <a:gd name="T30" fmla="*/ 5 h 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175" h="5">
                      <a:moveTo>
                        <a:pt x="1175" y="5"/>
                      </a:moveTo>
                      <a:lnTo>
                        <a:pt x="0" y="5"/>
                      </a:lnTo>
                      <a:lnTo>
                        <a:pt x="24" y="0"/>
                      </a:lnTo>
                      <a:lnTo>
                        <a:pt x="82" y="0"/>
                      </a:lnTo>
                      <a:lnTo>
                        <a:pt x="118" y="4"/>
                      </a:lnTo>
                      <a:lnTo>
                        <a:pt x="125" y="0"/>
                      </a:lnTo>
                      <a:lnTo>
                        <a:pt x="1159" y="0"/>
                      </a:lnTo>
                      <a:lnTo>
                        <a:pt x="1175" y="5"/>
                      </a:lnTo>
                      <a:close/>
                    </a:path>
                  </a:pathLst>
                </a:custGeom>
                <a:solidFill>
                  <a:srgbClr val="C2A8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5" name="Freeform 679"/>
                <p:cNvSpPr>
                  <a:spLocks noEditPoints="1"/>
                </p:cNvSpPr>
                <p:nvPr/>
              </p:nvSpPr>
              <p:spPr bwMode="auto">
                <a:xfrm>
                  <a:off x="2635" y="61"/>
                  <a:ext cx="577" cy="5"/>
                </a:xfrm>
                <a:custGeom>
                  <a:avLst/>
                  <a:gdLst>
                    <a:gd name="T0" fmla="*/ 1153 w 1153"/>
                    <a:gd name="T1" fmla="*/ 5 h 5"/>
                    <a:gd name="T2" fmla="*/ 107 w 1153"/>
                    <a:gd name="T3" fmla="*/ 5 h 5"/>
                    <a:gd name="T4" fmla="*/ 118 w 1153"/>
                    <a:gd name="T5" fmla="*/ 0 h 5"/>
                    <a:gd name="T6" fmla="*/ 1137 w 1153"/>
                    <a:gd name="T7" fmla="*/ 0 h 5"/>
                    <a:gd name="T8" fmla="*/ 1153 w 1153"/>
                    <a:gd name="T9" fmla="*/ 5 h 5"/>
                    <a:gd name="T10" fmla="*/ 92 w 1153"/>
                    <a:gd name="T11" fmla="*/ 5 h 5"/>
                    <a:gd name="T12" fmla="*/ 0 w 1153"/>
                    <a:gd name="T13" fmla="*/ 5 h 5"/>
                    <a:gd name="T14" fmla="*/ 11 w 1153"/>
                    <a:gd name="T15" fmla="*/ 2 h 5"/>
                    <a:gd name="T16" fmla="*/ 52 w 1153"/>
                    <a:gd name="T17" fmla="*/ 1 h 5"/>
                    <a:gd name="T18" fmla="*/ 92 w 1153"/>
                    <a:gd name="T19" fmla="*/ 5 h 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53"/>
                    <a:gd name="T31" fmla="*/ 0 h 5"/>
                    <a:gd name="T32" fmla="*/ 1153 w 1153"/>
                    <a:gd name="T33" fmla="*/ 5 h 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53" h="5">
                      <a:moveTo>
                        <a:pt x="1153" y="5"/>
                      </a:moveTo>
                      <a:lnTo>
                        <a:pt x="107" y="5"/>
                      </a:lnTo>
                      <a:lnTo>
                        <a:pt x="118" y="0"/>
                      </a:lnTo>
                      <a:lnTo>
                        <a:pt x="1137" y="0"/>
                      </a:lnTo>
                      <a:lnTo>
                        <a:pt x="1153" y="5"/>
                      </a:lnTo>
                      <a:close/>
                      <a:moveTo>
                        <a:pt x="92" y="5"/>
                      </a:moveTo>
                      <a:lnTo>
                        <a:pt x="0" y="5"/>
                      </a:lnTo>
                      <a:lnTo>
                        <a:pt x="11" y="2"/>
                      </a:lnTo>
                      <a:lnTo>
                        <a:pt x="52" y="1"/>
                      </a:lnTo>
                      <a:lnTo>
                        <a:pt x="92" y="5"/>
                      </a:lnTo>
                      <a:close/>
                    </a:path>
                  </a:pathLst>
                </a:custGeom>
                <a:solidFill>
                  <a:srgbClr val="C2A8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6" name="Freeform 680"/>
                <p:cNvSpPr>
                  <a:spLocks noEditPoints="1"/>
                </p:cNvSpPr>
                <p:nvPr/>
              </p:nvSpPr>
              <p:spPr bwMode="auto">
                <a:xfrm>
                  <a:off x="2641" y="58"/>
                  <a:ext cx="567" cy="5"/>
                </a:xfrm>
                <a:custGeom>
                  <a:avLst/>
                  <a:gdLst>
                    <a:gd name="T0" fmla="*/ 1135 w 1135"/>
                    <a:gd name="T1" fmla="*/ 5 h 5"/>
                    <a:gd name="T2" fmla="*/ 101 w 1135"/>
                    <a:gd name="T3" fmla="*/ 5 h 5"/>
                    <a:gd name="T4" fmla="*/ 112 w 1135"/>
                    <a:gd name="T5" fmla="*/ 0 h 5"/>
                    <a:gd name="T6" fmla="*/ 1115 w 1135"/>
                    <a:gd name="T7" fmla="*/ 0 h 5"/>
                    <a:gd name="T8" fmla="*/ 1122 w 1135"/>
                    <a:gd name="T9" fmla="*/ 2 h 5"/>
                    <a:gd name="T10" fmla="*/ 1135 w 1135"/>
                    <a:gd name="T11" fmla="*/ 5 h 5"/>
                    <a:gd name="T12" fmla="*/ 58 w 1135"/>
                    <a:gd name="T13" fmla="*/ 5 h 5"/>
                    <a:gd name="T14" fmla="*/ 0 w 1135"/>
                    <a:gd name="T15" fmla="*/ 5 h 5"/>
                    <a:gd name="T16" fmla="*/ 41 w 1135"/>
                    <a:gd name="T17" fmla="*/ 4 h 5"/>
                    <a:gd name="T18" fmla="*/ 58 w 1135"/>
                    <a:gd name="T19" fmla="*/ 5 h 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35"/>
                    <a:gd name="T31" fmla="*/ 0 h 5"/>
                    <a:gd name="T32" fmla="*/ 1135 w 1135"/>
                    <a:gd name="T33" fmla="*/ 5 h 5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35" h="5">
                      <a:moveTo>
                        <a:pt x="1135" y="5"/>
                      </a:moveTo>
                      <a:lnTo>
                        <a:pt x="101" y="5"/>
                      </a:lnTo>
                      <a:lnTo>
                        <a:pt x="112" y="0"/>
                      </a:lnTo>
                      <a:lnTo>
                        <a:pt x="1115" y="0"/>
                      </a:lnTo>
                      <a:lnTo>
                        <a:pt x="1122" y="2"/>
                      </a:lnTo>
                      <a:lnTo>
                        <a:pt x="1135" y="5"/>
                      </a:lnTo>
                      <a:close/>
                      <a:moveTo>
                        <a:pt x="58" y="5"/>
                      </a:moveTo>
                      <a:lnTo>
                        <a:pt x="0" y="5"/>
                      </a:lnTo>
                      <a:lnTo>
                        <a:pt x="41" y="4"/>
                      </a:lnTo>
                      <a:lnTo>
                        <a:pt x="58" y="5"/>
                      </a:lnTo>
                      <a:close/>
                    </a:path>
                  </a:pathLst>
                </a:custGeom>
                <a:solidFill>
                  <a:srgbClr val="C2A8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7" name="Freeform 681"/>
                <p:cNvSpPr>
                  <a:spLocks/>
                </p:cNvSpPr>
                <p:nvPr/>
              </p:nvSpPr>
              <p:spPr bwMode="auto">
                <a:xfrm>
                  <a:off x="2694" y="56"/>
                  <a:ext cx="510" cy="5"/>
                </a:xfrm>
                <a:custGeom>
                  <a:avLst/>
                  <a:gdLst>
                    <a:gd name="T0" fmla="*/ 1019 w 1019"/>
                    <a:gd name="T1" fmla="*/ 5 h 5"/>
                    <a:gd name="T2" fmla="*/ 0 w 1019"/>
                    <a:gd name="T3" fmla="*/ 5 h 5"/>
                    <a:gd name="T4" fmla="*/ 11 w 1019"/>
                    <a:gd name="T5" fmla="*/ 0 h 5"/>
                    <a:gd name="T6" fmla="*/ 993 w 1019"/>
                    <a:gd name="T7" fmla="*/ 0 h 5"/>
                    <a:gd name="T8" fmla="*/ 1015 w 1019"/>
                    <a:gd name="T9" fmla="*/ 4 h 5"/>
                    <a:gd name="T10" fmla="*/ 1019 w 1019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19"/>
                    <a:gd name="T19" fmla="*/ 0 h 5"/>
                    <a:gd name="T20" fmla="*/ 1019 w 1019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19" h="5">
                      <a:moveTo>
                        <a:pt x="1019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993" y="0"/>
                      </a:lnTo>
                      <a:lnTo>
                        <a:pt x="1015" y="4"/>
                      </a:lnTo>
                      <a:lnTo>
                        <a:pt x="1019" y="5"/>
                      </a:lnTo>
                      <a:close/>
                    </a:path>
                  </a:pathLst>
                </a:custGeom>
                <a:solidFill>
                  <a:srgbClr val="C2A8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8" name="Freeform 682"/>
                <p:cNvSpPr>
                  <a:spLocks/>
                </p:cNvSpPr>
                <p:nvPr/>
              </p:nvSpPr>
              <p:spPr bwMode="auto">
                <a:xfrm>
                  <a:off x="2697" y="53"/>
                  <a:ext cx="501" cy="5"/>
                </a:xfrm>
                <a:custGeom>
                  <a:avLst/>
                  <a:gdLst>
                    <a:gd name="T0" fmla="*/ 1003 w 1003"/>
                    <a:gd name="T1" fmla="*/ 5 h 5"/>
                    <a:gd name="T2" fmla="*/ 0 w 1003"/>
                    <a:gd name="T3" fmla="*/ 5 h 5"/>
                    <a:gd name="T4" fmla="*/ 11 w 1003"/>
                    <a:gd name="T5" fmla="*/ 0 h 5"/>
                    <a:gd name="T6" fmla="*/ 968 w 1003"/>
                    <a:gd name="T7" fmla="*/ 0 h 5"/>
                    <a:gd name="T8" fmla="*/ 983 w 1003"/>
                    <a:gd name="T9" fmla="*/ 1 h 5"/>
                    <a:gd name="T10" fmla="*/ 1003 w 1003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03"/>
                    <a:gd name="T19" fmla="*/ 0 h 5"/>
                    <a:gd name="T20" fmla="*/ 1003 w 1003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03" h="5">
                      <a:moveTo>
                        <a:pt x="1003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968" y="0"/>
                      </a:lnTo>
                      <a:lnTo>
                        <a:pt x="983" y="1"/>
                      </a:lnTo>
                      <a:lnTo>
                        <a:pt x="1003" y="5"/>
                      </a:lnTo>
                      <a:close/>
                    </a:path>
                  </a:pathLst>
                </a:custGeom>
                <a:solidFill>
                  <a:srgbClr val="C2A8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9" name="Freeform 683"/>
                <p:cNvSpPr>
                  <a:spLocks/>
                </p:cNvSpPr>
                <p:nvPr/>
              </p:nvSpPr>
              <p:spPr bwMode="auto">
                <a:xfrm>
                  <a:off x="2700" y="51"/>
                  <a:ext cx="491" cy="5"/>
                </a:xfrm>
                <a:custGeom>
                  <a:avLst/>
                  <a:gdLst>
                    <a:gd name="T0" fmla="*/ 982 w 982"/>
                    <a:gd name="T1" fmla="*/ 5 h 5"/>
                    <a:gd name="T2" fmla="*/ 0 w 982"/>
                    <a:gd name="T3" fmla="*/ 5 h 5"/>
                    <a:gd name="T4" fmla="*/ 11 w 982"/>
                    <a:gd name="T5" fmla="*/ 0 h 5"/>
                    <a:gd name="T6" fmla="*/ 821 w 982"/>
                    <a:gd name="T7" fmla="*/ 0 h 5"/>
                    <a:gd name="T8" fmla="*/ 822 w 982"/>
                    <a:gd name="T9" fmla="*/ 0 h 5"/>
                    <a:gd name="T10" fmla="*/ 893 w 982"/>
                    <a:gd name="T11" fmla="*/ 2 h 5"/>
                    <a:gd name="T12" fmla="*/ 946 w 982"/>
                    <a:gd name="T13" fmla="*/ 1 h 5"/>
                    <a:gd name="T14" fmla="*/ 977 w 982"/>
                    <a:gd name="T15" fmla="*/ 3 h 5"/>
                    <a:gd name="T16" fmla="*/ 982 w 982"/>
                    <a:gd name="T17" fmla="*/ 5 h 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982"/>
                    <a:gd name="T28" fmla="*/ 0 h 5"/>
                    <a:gd name="T29" fmla="*/ 982 w 982"/>
                    <a:gd name="T30" fmla="*/ 5 h 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982" h="5">
                      <a:moveTo>
                        <a:pt x="982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821" y="0"/>
                      </a:lnTo>
                      <a:lnTo>
                        <a:pt x="822" y="0"/>
                      </a:lnTo>
                      <a:lnTo>
                        <a:pt x="893" y="2"/>
                      </a:lnTo>
                      <a:lnTo>
                        <a:pt x="946" y="1"/>
                      </a:lnTo>
                      <a:lnTo>
                        <a:pt x="977" y="3"/>
                      </a:lnTo>
                      <a:lnTo>
                        <a:pt x="982" y="5"/>
                      </a:lnTo>
                      <a:close/>
                    </a:path>
                  </a:pathLst>
                </a:custGeom>
                <a:solidFill>
                  <a:srgbClr val="C3A9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0" name="Freeform 684"/>
                <p:cNvSpPr>
                  <a:spLocks/>
                </p:cNvSpPr>
                <p:nvPr/>
              </p:nvSpPr>
              <p:spPr bwMode="auto">
                <a:xfrm>
                  <a:off x="2703" y="48"/>
                  <a:ext cx="478" cy="5"/>
                </a:xfrm>
                <a:custGeom>
                  <a:avLst/>
                  <a:gdLst>
                    <a:gd name="T0" fmla="*/ 957 w 957"/>
                    <a:gd name="T1" fmla="*/ 5 h 5"/>
                    <a:gd name="T2" fmla="*/ 0 w 957"/>
                    <a:gd name="T3" fmla="*/ 5 h 5"/>
                    <a:gd name="T4" fmla="*/ 11 w 957"/>
                    <a:gd name="T5" fmla="*/ 0 h 5"/>
                    <a:gd name="T6" fmla="*/ 803 w 957"/>
                    <a:gd name="T7" fmla="*/ 0 h 5"/>
                    <a:gd name="T8" fmla="*/ 817 w 957"/>
                    <a:gd name="T9" fmla="*/ 3 h 5"/>
                    <a:gd name="T10" fmla="*/ 888 w 957"/>
                    <a:gd name="T11" fmla="*/ 5 h 5"/>
                    <a:gd name="T12" fmla="*/ 941 w 957"/>
                    <a:gd name="T13" fmla="*/ 4 h 5"/>
                    <a:gd name="T14" fmla="*/ 957 w 957"/>
                    <a:gd name="T15" fmla="*/ 5 h 5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957"/>
                    <a:gd name="T25" fmla="*/ 0 h 5"/>
                    <a:gd name="T26" fmla="*/ 957 w 957"/>
                    <a:gd name="T27" fmla="*/ 5 h 5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957" h="5">
                      <a:moveTo>
                        <a:pt x="957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803" y="0"/>
                      </a:lnTo>
                      <a:lnTo>
                        <a:pt x="817" y="3"/>
                      </a:lnTo>
                      <a:lnTo>
                        <a:pt x="888" y="5"/>
                      </a:lnTo>
                      <a:lnTo>
                        <a:pt x="941" y="4"/>
                      </a:lnTo>
                      <a:lnTo>
                        <a:pt x="957" y="5"/>
                      </a:lnTo>
                      <a:close/>
                    </a:path>
                  </a:pathLst>
                </a:custGeom>
                <a:solidFill>
                  <a:srgbClr val="C3A9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1" name="Freeform 685"/>
                <p:cNvSpPr>
                  <a:spLocks/>
                </p:cNvSpPr>
                <p:nvPr/>
              </p:nvSpPr>
              <p:spPr bwMode="auto">
                <a:xfrm>
                  <a:off x="2705" y="45"/>
                  <a:ext cx="405" cy="6"/>
                </a:xfrm>
                <a:custGeom>
                  <a:avLst/>
                  <a:gdLst>
                    <a:gd name="T0" fmla="*/ 810 w 810"/>
                    <a:gd name="T1" fmla="*/ 6 h 6"/>
                    <a:gd name="T2" fmla="*/ 0 w 810"/>
                    <a:gd name="T3" fmla="*/ 6 h 6"/>
                    <a:gd name="T4" fmla="*/ 10 w 810"/>
                    <a:gd name="T5" fmla="*/ 0 h 6"/>
                    <a:gd name="T6" fmla="*/ 784 w 810"/>
                    <a:gd name="T7" fmla="*/ 0 h 6"/>
                    <a:gd name="T8" fmla="*/ 810 w 810"/>
                    <a:gd name="T9" fmla="*/ 6 h 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0"/>
                    <a:gd name="T16" fmla="*/ 0 h 6"/>
                    <a:gd name="T17" fmla="*/ 810 w 810"/>
                    <a:gd name="T18" fmla="*/ 6 h 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0" h="6">
                      <a:moveTo>
                        <a:pt x="810" y="6"/>
                      </a:moveTo>
                      <a:lnTo>
                        <a:pt x="0" y="6"/>
                      </a:lnTo>
                      <a:lnTo>
                        <a:pt x="10" y="0"/>
                      </a:lnTo>
                      <a:lnTo>
                        <a:pt x="784" y="0"/>
                      </a:lnTo>
                      <a:lnTo>
                        <a:pt x="810" y="6"/>
                      </a:lnTo>
                      <a:close/>
                    </a:path>
                  </a:pathLst>
                </a:custGeom>
                <a:solidFill>
                  <a:srgbClr val="C4A9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2" name="Freeform 686"/>
                <p:cNvSpPr>
                  <a:spLocks/>
                </p:cNvSpPr>
                <p:nvPr/>
              </p:nvSpPr>
              <p:spPr bwMode="auto">
                <a:xfrm>
                  <a:off x="2708" y="43"/>
                  <a:ext cx="396" cy="5"/>
                </a:xfrm>
                <a:custGeom>
                  <a:avLst/>
                  <a:gdLst>
                    <a:gd name="T0" fmla="*/ 792 w 792"/>
                    <a:gd name="T1" fmla="*/ 5 h 5"/>
                    <a:gd name="T2" fmla="*/ 0 w 792"/>
                    <a:gd name="T3" fmla="*/ 5 h 5"/>
                    <a:gd name="T4" fmla="*/ 11 w 792"/>
                    <a:gd name="T5" fmla="*/ 0 h 5"/>
                    <a:gd name="T6" fmla="*/ 765 w 792"/>
                    <a:gd name="T7" fmla="*/ 0 h 5"/>
                    <a:gd name="T8" fmla="*/ 792 w 792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2"/>
                    <a:gd name="T16" fmla="*/ 0 h 5"/>
                    <a:gd name="T17" fmla="*/ 792 w 792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2" h="5">
                      <a:moveTo>
                        <a:pt x="792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765" y="0"/>
                      </a:lnTo>
                      <a:lnTo>
                        <a:pt x="792" y="5"/>
                      </a:lnTo>
                      <a:close/>
                    </a:path>
                  </a:pathLst>
                </a:custGeom>
                <a:solidFill>
                  <a:srgbClr val="C4A9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3" name="Freeform 687"/>
                <p:cNvSpPr>
                  <a:spLocks/>
                </p:cNvSpPr>
                <p:nvPr/>
              </p:nvSpPr>
              <p:spPr bwMode="auto">
                <a:xfrm>
                  <a:off x="2711" y="40"/>
                  <a:ext cx="387" cy="5"/>
                </a:xfrm>
                <a:custGeom>
                  <a:avLst/>
                  <a:gdLst>
                    <a:gd name="T0" fmla="*/ 774 w 774"/>
                    <a:gd name="T1" fmla="*/ 5 h 5"/>
                    <a:gd name="T2" fmla="*/ 0 w 774"/>
                    <a:gd name="T3" fmla="*/ 5 h 5"/>
                    <a:gd name="T4" fmla="*/ 11 w 774"/>
                    <a:gd name="T5" fmla="*/ 0 h 5"/>
                    <a:gd name="T6" fmla="*/ 752 w 774"/>
                    <a:gd name="T7" fmla="*/ 0 h 5"/>
                    <a:gd name="T8" fmla="*/ 760 w 774"/>
                    <a:gd name="T9" fmla="*/ 3 h 5"/>
                    <a:gd name="T10" fmla="*/ 774 w 77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74"/>
                    <a:gd name="T19" fmla="*/ 0 h 5"/>
                    <a:gd name="T20" fmla="*/ 774 w 77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74" h="5">
                      <a:moveTo>
                        <a:pt x="774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752" y="0"/>
                      </a:lnTo>
                      <a:lnTo>
                        <a:pt x="760" y="3"/>
                      </a:lnTo>
                      <a:lnTo>
                        <a:pt x="774" y="5"/>
                      </a:lnTo>
                      <a:close/>
                    </a:path>
                  </a:pathLst>
                </a:custGeom>
                <a:solidFill>
                  <a:srgbClr val="C4A9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4" name="Freeform 688"/>
                <p:cNvSpPr>
                  <a:spLocks/>
                </p:cNvSpPr>
                <p:nvPr/>
              </p:nvSpPr>
              <p:spPr bwMode="auto">
                <a:xfrm>
                  <a:off x="2713" y="38"/>
                  <a:ext cx="377" cy="5"/>
                </a:xfrm>
                <a:custGeom>
                  <a:avLst/>
                  <a:gdLst>
                    <a:gd name="T0" fmla="*/ 754 w 754"/>
                    <a:gd name="T1" fmla="*/ 5 h 5"/>
                    <a:gd name="T2" fmla="*/ 0 w 754"/>
                    <a:gd name="T3" fmla="*/ 5 h 5"/>
                    <a:gd name="T4" fmla="*/ 9 w 754"/>
                    <a:gd name="T5" fmla="*/ 0 h 5"/>
                    <a:gd name="T6" fmla="*/ 737 w 754"/>
                    <a:gd name="T7" fmla="*/ 0 h 5"/>
                    <a:gd name="T8" fmla="*/ 754 w 754"/>
                    <a:gd name="T9" fmla="*/ 5 h 5"/>
                    <a:gd name="T10" fmla="*/ 754 w 754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54"/>
                    <a:gd name="T19" fmla="*/ 0 h 5"/>
                    <a:gd name="T20" fmla="*/ 754 w 754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54" h="5">
                      <a:moveTo>
                        <a:pt x="754" y="5"/>
                      </a:moveTo>
                      <a:lnTo>
                        <a:pt x="0" y="5"/>
                      </a:lnTo>
                      <a:lnTo>
                        <a:pt x="9" y="0"/>
                      </a:lnTo>
                      <a:lnTo>
                        <a:pt x="737" y="0"/>
                      </a:lnTo>
                      <a:lnTo>
                        <a:pt x="754" y="5"/>
                      </a:lnTo>
                      <a:close/>
                    </a:path>
                  </a:pathLst>
                </a:custGeom>
                <a:solidFill>
                  <a:srgbClr val="C5AA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5" name="Freeform 689"/>
                <p:cNvSpPr>
                  <a:spLocks/>
                </p:cNvSpPr>
                <p:nvPr/>
              </p:nvSpPr>
              <p:spPr bwMode="auto">
                <a:xfrm>
                  <a:off x="2716" y="35"/>
                  <a:ext cx="371" cy="5"/>
                </a:xfrm>
                <a:custGeom>
                  <a:avLst/>
                  <a:gdLst>
                    <a:gd name="T0" fmla="*/ 741 w 741"/>
                    <a:gd name="T1" fmla="*/ 5 h 5"/>
                    <a:gd name="T2" fmla="*/ 0 w 741"/>
                    <a:gd name="T3" fmla="*/ 5 h 5"/>
                    <a:gd name="T4" fmla="*/ 9 w 741"/>
                    <a:gd name="T5" fmla="*/ 0 h 5"/>
                    <a:gd name="T6" fmla="*/ 723 w 741"/>
                    <a:gd name="T7" fmla="*/ 0 h 5"/>
                    <a:gd name="T8" fmla="*/ 741 w 741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1"/>
                    <a:gd name="T16" fmla="*/ 0 h 5"/>
                    <a:gd name="T17" fmla="*/ 741 w 741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1" h="5">
                      <a:moveTo>
                        <a:pt x="741" y="5"/>
                      </a:moveTo>
                      <a:lnTo>
                        <a:pt x="0" y="5"/>
                      </a:lnTo>
                      <a:lnTo>
                        <a:pt x="9" y="0"/>
                      </a:lnTo>
                      <a:lnTo>
                        <a:pt x="723" y="0"/>
                      </a:lnTo>
                      <a:lnTo>
                        <a:pt x="741" y="5"/>
                      </a:lnTo>
                      <a:close/>
                    </a:path>
                  </a:pathLst>
                </a:custGeom>
                <a:solidFill>
                  <a:srgbClr val="C5AA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6" name="Freeform 690"/>
                <p:cNvSpPr>
                  <a:spLocks/>
                </p:cNvSpPr>
                <p:nvPr/>
              </p:nvSpPr>
              <p:spPr bwMode="auto">
                <a:xfrm>
                  <a:off x="2718" y="33"/>
                  <a:ext cx="364" cy="5"/>
                </a:xfrm>
                <a:custGeom>
                  <a:avLst/>
                  <a:gdLst>
                    <a:gd name="T0" fmla="*/ 728 w 728"/>
                    <a:gd name="T1" fmla="*/ 5 h 5"/>
                    <a:gd name="T2" fmla="*/ 0 w 728"/>
                    <a:gd name="T3" fmla="*/ 5 h 5"/>
                    <a:gd name="T4" fmla="*/ 11 w 728"/>
                    <a:gd name="T5" fmla="*/ 0 h 5"/>
                    <a:gd name="T6" fmla="*/ 707 w 728"/>
                    <a:gd name="T7" fmla="*/ 0 h 5"/>
                    <a:gd name="T8" fmla="*/ 716 w 728"/>
                    <a:gd name="T9" fmla="*/ 1 h 5"/>
                    <a:gd name="T10" fmla="*/ 728 w 728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28"/>
                    <a:gd name="T19" fmla="*/ 0 h 5"/>
                    <a:gd name="T20" fmla="*/ 728 w 728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28" h="5">
                      <a:moveTo>
                        <a:pt x="728" y="5"/>
                      </a:moveTo>
                      <a:lnTo>
                        <a:pt x="0" y="5"/>
                      </a:lnTo>
                      <a:lnTo>
                        <a:pt x="11" y="0"/>
                      </a:lnTo>
                      <a:lnTo>
                        <a:pt x="707" y="0"/>
                      </a:lnTo>
                      <a:lnTo>
                        <a:pt x="716" y="1"/>
                      </a:lnTo>
                      <a:lnTo>
                        <a:pt x="728" y="5"/>
                      </a:lnTo>
                      <a:close/>
                    </a:path>
                  </a:pathLst>
                </a:custGeom>
                <a:solidFill>
                  <a:srgbClr val="C5AA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7" name="Freeform 691"/>
                <p:cNvSpPr>
                  <a:spLocks/>
                </p:cNvSpPr>
                <p:nvPr/>
              </p:nvSpPr>
              <p:spPr bwMode="auto">
                <a:xfrm>
                  <a:off x="2721" y="29"/>
                  <a:ext cx="357" cy="6"/>
                </a:xfrm>
                <a:custGeom>
                  <a:avLst/>
                  <a:gdLst>
                    <a:gd name="T0" fmla="*/ 714 w 714"/>
                    <a:gd name="T1" fmla="*/ 6 h 6"/>
                    <a:gd name="T2" fmla="*/ 0 w 714"/>
                    <a:gd name="T3" fmla="*/ 6 h 6"/>
                    <a:gd name="T4" fmla="*/ 8 w 714"/>
                    <a:gd name="T5" fmla="*/ 3 h 6"/>
                    <a:gd name="T6" fmla="*/ 15 w 714"/>
                    <a:gd name="T7" fmla="*/ 0 h 6"/>
                    <a:gd name="T8" fmla="*/ 687 w 714"/>
                    <a:gd name="T9" fmla="*/ 0 h 6"/>
                    <a:gd name="T10" fmla="*/ 711 w 714"/>
                    <a:gd name="T11" fmla="*/ 5 h 6"/>
                    <a:gd name="T12" fmla="*/ 714 w 714"/>
                    <a:gd name="T13" fmla="*/ 6 h 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14"/>
                    <a:gd name="T22" fmla="*/ 0 h 6"/>
                    <a:gd name="T23" fmla="*/ 714 w 714"/>
                    <a:gd name="T24" fmla="*/ 6 h 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14" h="6">
                      <a:moveTo>
                        <a:pt x="714" y="6"/>
                      </a:moveTo>
                      <a:lnTo>
                        <a:pt x="0" y="6"/>
                      </a:lnTo>
                      <a:lnTo>
                        <a:pt x="8" y="3"/>
                      </a:lnTo>
                      <a:lnTo>
                        <a:pt x="15" y="0"/>
                      </a:lnTo>
                      <a:lnTo>
                        <a:pt x="687" y="0"/>
                      </a:lnTo>
                      <a:lnTo>
                        <a:pt x="711" y="5"/>
                      </a:lnTo>
                      <a:lnTo>
                        <a:pt x="714" y="6"/>
                      </a:lnTo>
                      <a:close/>
                    </a:path>
                  </a:pathLst>
                </a:custGeom>
                <a:solidFill>
                  <a:srgbClr val="C6A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8" name="Freeform 692"/>
                <p:cNvSpPr>
                  <a:spLocks/>
                </p:cNvSpPr>
                <p:nvPr/>
              </p:nvSpPr>
              <p:spPr bwMode="auto">
                <a:xfrm>
                  <a:off x="2723" y="26"/>
                  <a:ext cx="348" cy="7"/>
                </a:xfrm>
                <a:custGeom>
                  <a:avLst/>
                  <a:gdLst>
                    <a:gd name="T0" fmla="*/ 696 w 696"/>
                    <a:gd name="T1" fmla="*/ 7 h 7"/>
                    <a:gd name="T2" fmla="*/ 0 w 696"/>
                    <a:gd name="T3" fmla="*/ 7 h 7"/>
                    <a:gd name="T4" fmla="*/ 2 w 696"/>
                    <a:gd name="T5" fmla="*/ 6 h 7"/>
                    <a:gd name="T6" fmla="*/ 20 w 696"/>
                    <a:gd name="T7" fmla="*/ 0 h 7"/>
                    <a:gd name="T8" fmla="*/ 271 w 696"/>
                    <a:gd name="T9" fmla="*/ 0 h 7"/>
                    <a:gd name="T10" fmla="*/ 278 w 696"/>
                    <a:gd name="T11" fmla="*/ 2 h 7"/>
                    <a:gd name="T12" fmla="*/ 281 w 696"/>
                    <a:gd name="T13" fmla="*/ 0 h 7"/>
                    <a:gd name="T14" fmla="*/ 666 w 696"/>
                    <a:gd name="T15" fmla="*/ 0 h 7"/>
                    <a:gd name="T16" fmla="*/ 696 w 696"/>
                    <a:gd name="T17" fmla="*/ 7 h 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96"/>
                    <a:gd name="T28" fmla="*/ 0 h 7"/>
                    <a:gd name="T29" fmla="*/ 696 w 696"/>
                    <a:gd name="T30" fmla="*/ 7 h 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96" h="7">
                      <a:moveTo>
                        <a:pt x="696" y="7"/>
                      </a:moveTo>
                      <a:lnTo>
                        <a:pt x="0" y="7"/>
                      </a:lnTo>
                      <a:lnTo>
                        <a:pt x="2" y="6"/>
                      </a:lnTo>
                      <a:lnTo>
                        <a:pt x="20" y="0"/>
                      </a:lnTo>
                      <a:lnTo>
                        <a:pt x="271" y="0"/>
                      </a:lnTo>
                      <a:lnTo>
                        <a:pt x="278" y="2"/>
                      </a:lnTo>
                      <a:lnTo>
                        <a:pt x="281" y="0"/>
                      </a:lnTo>
                      <a:lnTo>
                        <a:pt x="666" y="0"/>
                      </a:lnTo>
                      <a:lnTo>
                        <a:pt x="696" y="7"/>
                      </a:lnTo>
                      <a:close/>
                    </a:path>
                  </a:pathLst>
                </a:custGeom>
                <a:solidFill>
                  <a:srgbClr val="C6A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9" name="Freeform 693"/>
                <p:cNvSpPr>
                  <a:spLocks/>
                </p:cNvSpPr>
                <p:nvPr/>
              </p:nvSpPr>
              <p:spPr bwMode="auto">
                <a:xfrm>
                  <a:off x="2728" y="24"/>
                  <a:ext cx="336" cy="5"/>
                </a:xfrm>
                <a:custGeom>
                  <a:avLst/>
                  <a:gdLst>
                    <a:gd name="T0" fmla="*/ 672 w 672"/>
                    <a:gd name="T1" fmla="*/ 5 h 5"/>
                    <a:gd name="T2" fmla="*/ 0 w 672"/>
                    <a:gd name="T3" fmla="*/ 5 h 5"/>
                    <a:gd name="T4" fmla="*/ 20 w 672"/>
                    <a:gd name="T5" fmla="*/ 0 h 5"/>
                    <a:gd name="T6" fmla="*/ 243 w 672"/>
                    <a:gd name="T7" fmla="*/ 0 h 5"/>
                    <a:gd name="T8" fmla="*/ 269 w 672"/>
                    <a:gd name="T9" fmla="*/ 4 h 5"/>
                    <a:gd name="T10" fmla="*/ 280 w 672"/>
                    <a:gd name="T11" fmla="*/ 0 h 5"/>
                    <a:gd name="T12" fmla="*/ 641 w 672"/>
                    <a:gd name="T13" fmla="*/ 0 h 5"/>
                    <a:gd name="T14" fmla="*/ 643 w 672"/>
                    <a:gd name="T15" fmla="*/ 0 h 5"/>
                    <a:gd name="T16" fmla="*/ 672 w 672"/>
                    <a:gd name="T17" fmla="*/ 5 h 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72"/>
                    <a:gd name="T28" fmla="*/ 0 h 5"/>
                    <a:gd name="T29" fmla="*/ 672 w 672"/>
                    <a:gd name="T30" fmla="*/ 5 h 5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72" h="5">
                      <a:moveTo>
                        <a:pt x="672" y="5"/>
                      </a:moveTo>
                      <a:lnTo>
                        <a:pt x="0" y="5"/>
                      </a:lnTo>
                      <a:lnTo>
                        <a:pt x="20" y="0"/>
                      </a:lnTo>
                      <a:lnTo>
                        <a:pt x="243" y="0"/>
                      </a:lnTo>
                      <a:lnTo>
                        <a:pt x="269" y="4"/>
                      </a:lnTo>
                      <a:lnTo>
                        <a:pt x="280" y="0"/>
                      </a:lnTo>
                      <a:lnTo>
                        <a:pt x="641" y="0"/>
                      </a:lnTo>
                      <a:lnTo>
                        <a:pt x="643" y="0"/>
                      </a:lnTo>
                      <a:lnTo>
                        <a:pt x="672" y="5"/>
                      </a:lnTo>
                      <a:close/>
                    </a:path>
                  </a:pathLst>
                </a:custGeom>
                <a:solidFill>
                  <a:srgbClr val="C7A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0" name="Freeform 694"/>
                <p:cNvSpPr>
                  <a:spLocks noEditPoints="1"/>
                </p:cNvSpPr>
                <p:nvPr/>
              </p:nvSpPr>
              <p:spPr bwMode="auto">
                <a:xfrm>
                  <a:off x="2733" y="21"/>
                  <a:ext cx="324" cy="5"/>
                </a:xfrm>
                <a:custGeom>
                  <a:avLst/>
                  <a:gdLst>
                    <a:gd name="T0" fmla="*/ 646 w 646"/>
                    <a:gd name="T1" fmla="*/ 5 h 5"/>
                    <a:gd name="T2" fmla="*/ 261 w 646"/>
                    <a:gd name="T3" fmla="*/ 5 h 5"/>
                    <a:gd name="T4" fmla="*/ 278 w 646"/>
                    <a:gd name="T5" fmla="*/ 0 h 5"/>
                    <a:gd name="T6" fmla="*/ 461 w 646"/>
                    <a:gd name="T7" fmla="*/ 0 h 5"/>
                    <a:gd name="T8" fmla="*/ 470 w 646"/>
                    <a:gd name="T9" fmla="*/ 2 h 5"/>
                    <a:gd name="T10" fmla="*/ 512 w 646"/>
                    <a:gd name="T11" fmla="*/ 0 h 5"/>
                    <a:gd name="T12" fmla="*/ 594 w 646"/>
                    <a:gd name="T13" fmla="*/ 0 h 5"/>
                    <a:gd name="T14" fmla="*/ 632 w 646"/>
                    <a:gd name="T15" fmla="*/ 3 h 5"/>
                    <a:gd name="T16" fmla="*/ 646 w 646"/>
                    <a:gd name="T17" fmla="*/ 5 h 5"/>
                    <a:gd name="T18" fmla="*/ 251 w 646"/>
                    <a:gd name="T19" fmla="*/ 5 h 5"/>
                    <a:gd name="T20" fmla="*/ 0 w 646"/>
                    <a:gd name="T21" fmla="*/ 5 h 5"/>
                    <a:gd name="T22" fmla="*/ 13 w 646"/>
                    <a:gd name="T23" fmla="*/ 2 h 5"/>
                    <a:gd name="T24" fmla="*/ 23 w 646"/>
                    <a:gd name="T25" fmla="*/ 0 h 5"/>
                    <a:gd name="T26" fmla="*/ 216 w 646"/>
                    <a:gd name="T27" fmla="*/ 0 h 5"/>
                    <a:gd name="T28" fmla="*/ 251 w 646"/>
                    <a:gd name="T29" fmla="*/ 5 h 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46"/>
                    <a:gd name="T46" fmla="*/ 0 h 5"/>
                    <a:gd name="T47" fmla="*/ 646 w 646"/>
                    <a:gd name="T48" fmla="*/ 5 h 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46" h="5">
                      <a:moveTo>
                        <a:pt x="646" y="5"/>
                      </a:moveTo>
                      <a:lnTo>
                        <a:pt x="261" y="5"/>
                      </a:lnTo>
                      <a:lnTo>
                        <a:pt x="278" y="0"/>
                      </a:lnTo>
                      <a:lnTo>
                        <a:pt x="461" y="0"/>
                      </a:lnTo>
                      <a:lnTo>
                        <a:pt x="470" y="2"/>
                      </a:lnTo>
                      <a:lnTo>
                        <a:pt x="512" y="0"/>
                      </a:lnTo>
                      <a:lnTo>
                        <a:pt x="594" y="0"/>
                      </a:lnTo>
                      <a:lnTo>
                        <a:pt x="632" y="3"/>
                      </a:lnTo>
                      <a:lnTo>
                        <a:pt x="646" y="5"/>
                      </a:lnTo>
                      <a:close/>
                      <a:moveTo>
                        <a:pt x="251" y="5"/>
                      </a:moveTo>
                      <a:lnTo>
                        <a:pt x="0" y="5"/>
                      </a:lnTo>
                      <a:lnTo>
                        <a:pt x="13" y="2"/>
                      </a:lnTo>
                      <a:lnTo>
                        <a:pt x="23" y="0"/>
                      </a:lnTo>
                      <a:lnTo>
                        <a:pt x="216" y="0"/>
                      </a:lnTo>
                      <a:lnTo>
                        <a:pt x="251" y="5"/>
                      </a:lnTo>
                      <a:close/>
                    </a:path>
                  </a:pathLst>
                </a:custGeom>
                <a:solidFill>
                  <a:srgbClr val="C7A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1" name="Freeform 695"/>
                <p:cNvSpPr>
                  <a:spLocks noEditPoints="1"/>
                </p:cNvSpPr>
                <p:nvPr/>
              </p:nvSpPr>
              <p:spPr bwMode="auto">
                <a:xfrm>
                  <a:off x="2738" y="19"/>
                  <a:ext cx="311" cy="5"/>
                </a:xfrm>
                <a:custGeom>
                  <a:avLst/>
                  <a:gdLst>
                    <a:gd name="T0" fmla="*/ 621 w 621"/>
                    <a:gd name="T1" fmla="*/ 5 h 5"/>
                    <a:gd name="T2" fmla="*/ 260 w 621"/>
                    <a:gd name="T3" fmla="*/ 5 h 5"/>
                    <a:gd name="T4" fmla="*/ 276 w 621"/>
                    <a:gd name="T5" fmla="*/ 0 h 5"/>
                    <a:gd name="T6" fmla="*/ 441 w 621"/>
                    <a:gd name="T7" fmla="*/ 0 h 5"/>
                    <a:gd name="T8" fmla="*/ 461 w 621"/>
                    <a:gd name="T9" fmla="*/ 4 h 5"/>
                    <a:gd name="T10" fmla="*/ 512 w 621"/>
                    <a:gd name="T11" fmla="*/ 2 h 5"/>
                    <a:gd name="T12" fmla="*/ 568 w 621"/>
                    <a:gd name="T13" fmla="*/ 1 h 5"/>
                    <a:gd name="T14" fmla="*/ 621 w 621"/>
                    <a:gd name="T15" fmla="*/ 5 h 5"/>
                    <a:gd name="T16" fmla="*/ 223 w 621"/>
                    <a:gd name="T17" fmla="*/ 5 h 5"/>
                    <a:gd name="T18" fmla="*/ 0 w 621"/>
                    <a:gd name="T19" fmla="*/ 5 h 5"/>
                    <a:gd name="T20" fmla="*/ 4 w 621"/>
                    <a:gd name="T21" fmla="*/ 4 h 5"/>
                    <a:gd name="T22" fmla="*/ 29 w 621"/>
                    <a:gd name="T23" fmla="*/ 0 h 5"/>
                    <a:gd name="T24" fmla="*/ 176 w 621"/>
                    <a:gd name="T25" fmla="*/ 0 h 5"/>
                    <a:gd name="T26" fmla="*/ 203 w 621"/>
                    <a:gd name="T27" fmla="*/ 2 h 5"/>
                    <a:gd name="T28" fmla="*/ 223 w 621"/>
                    <a:gd name="T29" fmla="*/ 5 h 5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21"/>
                    <a:gd name="T46" fmla="*/ 0 h 5"/>
                    <a:gd name="T47" fmla="*/ 621 w 621"/>
                    <a:gd name="T48" fmla="*/ 5 h 5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21" h="5">
                      <a:moveTo>
                        <a:pt x="621" y="5"/>
                      </a:moveTo>
                      <a:lnTo>
                        <a:pt x="260" y="5"/>
                      </a:lnTo>
                      <a:lnTo>
                        <a:pt x="276" y="0"/>
                      </a:lnTo>
                      <a:lnTo>
                        <a:pt x="441" y="0"/>
                      </a:lnTo>
                      <a:lnTo>
                        <a:pt x="461" y="4"/>
                      </a:lnTo>
                      <a:lnTo>
                        <a:pt x="512" y="2"/>
                      </a:lnTo>
                      <a:lnTo>
                        <a:pt x="568" y="1"/>
                      </a:lnTo>
                      <a:lnTo>
                        <a:pt x="621" y="5"/>
                      </a:lnTo>
                      <a:close/>
                      <a:moveTo>
                        <a:pt x="223" y="5"/>
                      </a:moveTo>
                      <a:lnTo>
                        <a:pt x="0" y="5"/>
                      </a:lnTo>
                      <a:lnTo>
                        <a:pt x="4" y="4"/>
                      </a:lnTo>
                      <a:lnTo>
                        <a:pt x="29" y="0"/>
                      </a:lnTo>
                      <a:lnTo>
                        <a:pt x="176" y="0"/>
                      </a:lnTo>
                      <a:lnTo>
                        <a:pt x="203" y="2"/>
                      </a:lnTo>
                      <a:lnTo>
                        <a:pt x="223" y="5"/>
                      </a:lnTo>
                      <a:close/>
                    </a:path>
                  </a:pathLst>
                </a:custGeom>
                <a:solidFill>
                  <a:srgbClr val="C7A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2" name="Freeform 696"/>
                <p:cNvSpPr>
                  <a:spLocks noEditPoints="1"/>
                </p:cNvSpPr>
                <p:nvPr/>
              </p:nvSpPr>
              <p:spPr bwMode="auto">
                <a:xfrm>
                  <a:off x="2745" y="16"/>
                  <a:ext cx="285" cy="5"/>
                </a:xfrm>
                <a:custGeom>
                  <a:avLst/>
                  <a:gdLst>
                    <a:gd name="T0" fmla="*/ 571 w 571"/>
                    <a:gd name="T1" fmla="*/ 5 h 5"/>
                    <a:gd name="T2" fmla="*/ 489 w 571"/>
                    <a:gd name="T3" fmla="*/ 5 h 5"/>
                    <a:gd name="T4" fmla="*/ 498 w 571"/>
                    <a:gd name="T5" fmla="*/ 5 h 5"/>
                    <a:gd name="T6" fmla="*/ 554 w 571"/>
                    <a:gd name="T7" fmla="*/ 4 h 5"/>
                    <a:gd name="T8" fmla="*/ 571 w 571"/>
                    <a:gd name="T9" fmla="*/ 5 h 5"/>
                    <a:gd name="T10" fmla="*/ 438 w 571"/>
                    <a:gd name="T11" fmla="*/ 5 h 5"/>
                    <a:gd name="T12" fmla="*/ 255 w 571"/>
                    <a:gd name="T13" fmla="*/ 5 h 5"/>
                    <a:gd name="T14" fmla="*/ 271 w 571"/>
                    <a:gd name="T15" fmla="*/ 0 h 5"/>
                    <a:gd name="T16" fmla="*/ 415 w 571"/>
                    <a:gd name="T17" fmla="*/ 0 h 5"/>
                    <a:gd name="T18" fmla="*/ 438 w 571"/>
                    <a:gd name="T19" fmla="*/ 5 h 5"/>
                    <a:gd name="T20" fmla="*/ 193 w 571"/>
                    <a:gd name="T21" fmla="*/ 5 h 5"/>
                    <a:gd name="T22" fmla="*/ 0 w 571"/>
                    <a:gd name="T23" fmla="*/ 5 h 5"/>
                    <a:gd name="T24" fmla="*/ 28 w 571"/>
                    <a:gd name="T25" fmla="*/ 0 h 5"/>
                    <a:gd name="T26" fmla="*/ 117 w 571"/>
                    <a:gd name="T27" fmla="*/ 0 h 5"/>
                    <a:gd name="T28" fmla="*/ 144 w 571"/>
                    <a:gd name="T29" fmla="*/ 1 h 5"/>
                    <a:gd name="T30" fmla="*/ 189 w 571"/>
                    <a:gd name="T31" fmla="*/ 5 h 5"/>
                    <a:gd name="T32" fmla="*/ 193 w 571"/>
                    <a:gd name="T33" fmla="*/ 5 h 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71"/>
                    <a:gd name="T52" fmla="*/ 0 h 5"/>
                    <a:gd name="T53" fmla="*/ 571 w 571"/>
                    <a:gd name="T54" fmla="*/ 5 h 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71" h="5">
                      <a:moveTo>
                        <a:pt x="571" y="5"/>
                      </a:moveTo>
                      <a:lnTo>
                        <a:pt x="489" y="5"/>
                      </a:lnTo>
                      <a:lnTo>
                        <a:pt x="498" y="5"/>
                      </a:lnTo>
                      <a:lnTo>
                        <a:pt x="554" y="4"/>
                      </a:lnTo>
                      <a:lnTo>
                        <a:pt x="571" y="5"/>
                      </a:lnTo>
                      <a:close/>
                      <a:moveTo>
                        <a:pt x="438" y="5"/>
                      </a:moveTo>
                      <a:lnTo>
                        <a:pt x="255" y="5"/>
                      </a:lnTo>
                      <a:lnTo>
                        <a:pt x="271" y="0"/>
                      </a:lnTo>
                      <a:lnTo>
                        <a:pt x="415" y="0"/>
                      </a:lnTo>
                      <a:lnTo>
                        <a:pt x="438" y="5"/>
                      </a:lnTo>
                      <a:close/>
                      <a:moveTo>
                        <a:pt x="193" y="5"/>
                      </a:moveTo>
                      <a:lnTo>
                        <a:pt x="0" y="5"/>
                      </a:lnTo>
                      <a:lnTo>
                        <a:pt x="28" y="0"/>
                      </a:lnTo>
                      <a:lnTo>
                        <a:pt x="117" y="0"/>
                      </a:lnTo>
                      <a:lnTo>
                        <a:pt x="144" y="1"/>
                      </a:lnTo>
                      <a:lnTo>
                        <a:pt x="189" y="5"/>
                      </a:lnTo>
                      <a:lnTo>
                        <a:pt x="193" y="5"/>
                      </a:lnTo>
                      <a:close/>
                    </a:path>
                  </a:pathLst>
                </a:custGeom>
                <a:solidFill>
                  <a:srgbClr val="C8AC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3" name="Freeform 697"/>
                <p:cNvSpPr>
                  <a:spLocks noEditPoints="1"/>
                </p:cNvSpPr>
                <p:nvPr/>
              </p:nvSpPr>
              <p:spPr bwMode="auto">
                <a:xfrm>
                  <a:off x="2753" y="14"/>
                  <a:ext cx="206" cy="5"/>
                </a:xfrm>
                <a:custGeom>
                  <a:avLst/>
                  <a:gdLst>
                    <a:gd name="T0" fmla="*/ 412 w 412"/>
                    <a:gd name="T1" fmla="*/ 5 h 5"/>
                    <a:gd name="T2" fmla="*/ 247 w 412"/>
                    <a:gd name="T3" fmla="*/ 5 h 5"/>
                    <a:gd name="T4" fmla="*/ 263 w 412"/>
                    <a:gd name="T5" fmla="*/ 0 h 5"/>
                    <a:gd name="T6" fmla="*/ 385 w 412"/>
                    <a:gd name="T7" fmla="*/ 0 h 5"/>
                    <a:gd name="T8" fmla="*/ 392 w 412"/>
                    <a:gd name="T9" fmla="*/ 1 h 5"/>
                    <a:gd name="T10" fmla="*/ 412 w 412"/>
                    <a:gd name="T11" fmla="*/ 5 h 5"/>
                    <a:gd name="T12" fmla="*/ 147 w 412"/>
                    <a:gd name="T13" fmla="*/ 5 h 5"/>
                    <a:gd name="T14" fmla="*/ 0 w 412"/>
                    <a:gd name="T15" fmla="*/ 5 h 5"/>
                    <a:gd name="T16" fmla="*/ 16 w 412"/>
                    <a:gd name="T17" fmla="*/ 2 h 5"/>
                    <a:gd name="T18" fmla="*/ 64 w 412"/>
                    <a:gd name="T19" fmla="*/ 1 h 5"/>
                    <a:gd name="T20" fmla="*/ 129 w 412"/>
                    <a:gd name="T21" fmla="*/ 3 h 5"/>
                    <a:gd name="T22" fmla="*/ 147 w 412"/>
                    <a:gd name="T23" fmla="*/ 5 h 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412"/>
                    <a:gd name="T37" fmla="*/ 0 h 5"/>
                    <a:gd name="T38" fmla="*/ 412 w 412"/>
                    <a:gd name="T39" fmla="*/ 5 h 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412" h="5">
                      <a:moveTo>
                        <a:pt x="412" y="5"/>
                      </a:moveTo>
                      <a:lnTo>
                        <a:pt x="247" y="5"/>
                      </a:lnTo>
                      <a:lnTo>
                        <a:pt x="263" y="0"/>
                      </a:lnTo>
                      <a:lnTo>
                        <a:pt x="385" y="0"/>
                      </a:lnTo>
                      <a:lnTo>
                        <a:pt x="392" y="1"/>
                      </a:lnTo>
                      <a:lnTo>
                        <a:pt x="412" y="5"/>
                      </a:lnTo>
                      <a:close/>
                      <a:moveTo>
                        <a:pt x="147" y="5"/>
                      </a:moveTo>
                      <a:lnTo>
                        <a:pt x="0" y="5"/>
                      </a:lnTo>
                      <a:lnTo>
                        <a:pt x="16" y="2"/>
                      </a:lnTo>
                      <a:lnTo>
                        <a:pt x="64" y="1"/>
                      </a:lnTo>
                      <a:lnTo>
                        <a:pt x="129" y="3"/>
                      </a:lnTo>
                      <a:lnTo>
                        <a:pt x="147" y="5"/>
                      </a:lnTo>
                      <a:close/>
                    </a:path>
                  </a:pathLst>
                </a:custGeom>
                <a:solidFill>
                  <a:srgbClr val="C8A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4" name="Freeform 698"/>
                <p:cNvSpPr>
                  <a:spLocks noEditPoints="1"/>
                </p:cNvSpPr>
                <p:nvPr/>
              </p:nvSpPr>
              <p:spPr bwMode="auto">
                <a:xfrm>
                  <a:off x="2759" y="11"/>
                  <a:ext cx="193" cy="5"/>
                </a:xfrm>
                <a:custGeom>
                  <a:avLst/>
                  <a:gdLst>
                    <a:gd name="T0" fmla="*/ 387 w 387"/>
                    <a:gd name="T1" fmla="*/ 5 h 5"/>
                    <a:gd name="T2" fmla="*/ 243 w 387"/>
                    <a:gd name="T3" fmla="*/ 5 h 5"/>
                    <a:gd name="T4" fmla="*/ 252 w 387"/>
                    <a:gd name="T5" fmla="*/ 2 h 5"/>
                    <a:gd name="T6" fmla="*/ 265 w 387"/>
                    <a:gd name="T7" fmla="*/ 0 h 5"/>
                    <a:gd name="T8" fmla="*/ 358 w 387"/>
                    <a:gd name="T9" fmla="*/ 0 h 5"/>
                    <a:gd name="T10" fmla="*/ 379 w 387"/>
                    <a:gd name="T11" fmla="*/ 4 h 5"/>
                    <a:gd name="T12" fmla="*/ 387 w 387"/>
                    <a:gd name="T13" fmla="*/ 5 h 5"/>
                    <a:gd name="T14" fmla="*/ 89 w 387"/>
                    <a:gd name="T15" fmla="*/ 5 h 5"/>
                    <a:gd name="T16" fmla="*/ 0 w 387"/>
                    <a:gd name="T17" fmla="*/ 5 h 5"/>
                    <a:gd name="T18" fmla="*/ 3 w 387"/>
                    <a:gd name="T19" fmla="*/ 5 h 5"/>
                    <a:gd name="T20" fmla="*/ 51 w 387"/>
                    <a:gd name="T21" fmla="*/ 4 h 5"/>
                    <a:gd name="T22" fmla="*/ 89 w 387"/>
                    <a:gd name="T23" fmla="*/ 5 h 5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87"/>
                    <a:gd name="T37" fmla="*/ 0 h 5"/>
                    <a:gd name="T38" fmla="*/ 387 w 387"/>
                    <a:gd name="T39" fmla="*/ 5 h 5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87" h="5">
                      <a:moveTo>
                        <a:pt x="387" y="5"/>
                      </a:moveTo>
                      <a:lnTo>
                        <a:pt x="243" y="5"/>
                      </a:lnTo>
                      <a:lnTo>
                        <a:pt x="252" y="2"/>
                      </a:lnTo>
                      <a:lnTo>
                        <a:pt x="265" y="0"/>
                      </a:lnTo>
                      <a:lnTo>
                        <a:pt x="358" y="0"/>
                      </a:lnTo>
                      <a:lnTo>
                        <a:pt x="379" y="4"/>
                      </a:lnTo>
                      <a:lnTo>
                        <a:pt x="387" y="5"/>
                      </a:lnTo>
                      <a:close/>
                      <a:moveTo>
                        <a:pt x="89" y="5"/>
                      </a:moveTo>
                      <a:lnTo>
                        <a:pt x="0" y="5"/>
                      </a:lnTo>
                      <a:lnTo>
                        <a:pt x="3" y="5"/>
                      </a:lnTo>
                      <a:lnTo>
                        <a:pt x="51" y="4"/>
                      </a:lnTo>
                      <a:lnTo>
                        <a:pt x="89" y="5"/>
                      </a:lnTo>
                      <a:close/>
                    </a:path>
                  </a:pathLst>
                </a:custGeom>
                <a:solidFill>
                  <a:srgbClr val="C8A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5" name="Freeform 699"/>
                <p:cNvSpPr>
                  <a:spLocks/>
                </p:cNvSpPr>
                <p:nvPr/>
              </p:nvSpPr>
              <p:spPr bwMode="auto">
                <a:xfrm>
                  <a:off x="2884" y="9"/>
                  <a:ext cx="61" cy="5"/>
                </a:xfrm>
                <a:custGeom>
                  <a:avLst/>
                  <a:gdLst>
                    <a:gd name="T0" fmla="*/ 122 w 122"/>
                    <a:gd name="T1" fmla="*/ 5 h 5"/>
                    <a:gd name="T2" fmla="*/ 0 w 122"/>
                    <a:gd name="T3" fmla="*/ 5 h 5"/>
                    <a:gd name="T4" fmla="*/ 2 w 122"/>
                    <a:gd name="T5" fmla="*/ 4 h 5"/>
                    <a:gd name="T6" fmla="*/ 26 w 122"/>
                    <a:gd name="T7" fmla="*/ 0 h 5"/>
                    <a:gd name="T8" fmla="*/ 29 w 122"/>
                    <a:gd name="T9" fmla="*/ 0 h 5"/>
                    <a:gd name="T10" fmla="*/ 91 w 122"/>
                    <a:gd name="T11" fmla="*/ 0 h 5"/>
                    <a:gd name="T12" fmla="*/ 122 w 122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22"/>
                    <a:gd name="T22" fmla="*/ 0 h 5"/>
                    <a:gd name="T23" fmla="*/ 122 w 122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22" h="5">
                      <a:moveTo>
                        <a:pt x="122" y="5"/>
                      </a:moveTo>
                      <a:lnTo>
                        <a:pt x="0" y="5"/>
                      </a:lnTo>
                      <a:lnTo>
                        <a:pt x="2" y="4"/>
                      </a:lnTo>
                      <a:lnTo>
                        <a:pt x="26" y="0"/>
                      </a:lnTo>
                      <a:lnTo>
                        <a:pt x="29" y="0"/>
                      </a:lnTo>
                      <a:lnTo>
                        <a:pt x="91" y="0"/>
                      </a:lnTo>
                      <a:lnTo>
                        <a:pt x="122" y="5"/>
                      </a:lnTo>
                      <a:close/>
                    </a:path>
                  </a:pathLst>
                </a:custGeom>
                <a:solidFill>
                  <a:srgbClr val="C8A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6" name="Freeform 700"/>
                <p:cNvSpPr>
                  <a:spLocks/>
                </p:cNvSpPr>
                <p:nvPr/>
              </p:nvSpPr>
              <p:spPr bwMode="auto">
                <a:xfrm>
                  <a:off x="2891" y="6"/>
                  <a:ext cx="47" cy="5"/>
                </a:xfrm>
                <a:custGeom>
                  <a:avLst/>
                  <a:gdLst>
                    <a:gd name="T0" fmla="*/ 93 w 93"/>
                    <a:gd name="T1" fmla="*/ 5 h 5"/>
                    <a:gd name="T2" fmla="*/ 0 w 93"/>
                    <a:gd name="T3" fmla="*/ 5 h 5"/>
                    <a:gd name="T4" fmla="*/ 11 w 93"/>
                    <a:gd name="T5" fmla="*/ 3 h 5"/>
                    <a:gd name="T6" fmla="*/ 42 w 93"/>
                    <a:gd name="T7" fmla="*/ 0 h 5"/>
                    <a:gd name="T8" fmla="*/ 74 w 93"/>
                    <a:gd name="T9" fmla="*/ 2 h 5"/>
                    <a:gd name="T10" fmla="*/ 93 w 93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3"/>
                    <a:gd name="T19" fmla="*/ 0 h 5"/>
                    <a:gd name="T20" fmla="*/ 93 w 93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3" h="5">
                      <a:moveTo>
                        <a:pt x="93" y="5"/>
                      </a:moveTo>
                      <a:lnTo>
                        <a:pt x="0" y="5"/>
                      </a:lnTo>
                      <a:lnTo>
                        <a:pt x="11" y="3"/>
                      </a:lnTo>
                      <a:lnTo>
                        <a:pt x="42" y="0"/>
                      </a:lnTo>
                      <a:lnTo>
                        <a:pt x="74" y="2"/>
                      </a:lnTo>
                      <a:lnTo>
                        <a:pt x="93" y="5"/>
                      </a:lnTo>
                      <a:close/>
                    </a:path>
                  </a:pathLst>
                </a:custGeom>
                <a:solidFill>
                  <a:srgbClr val="C8AB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7" name="Freeform 701"/>
                <p:cNvSpPr>
                  <a:spLocks/>
                </p:cNvSpPr>
                <p:nvPr/>
              </p:nvSpPr>
              <p:spPr bwMode="auto">
                <a:xfrm>
                  <a:off x="2899" y="6"/>
                  <a:ext cx="31" cy="3"/>
                </a:xfrm>
                <a:custGeom>
                  <a:avLst/>
                  <a:gdLst>
                    <a:gd name="T0" fmla="*/ 62 w 62"/>
                    <a:gd name="T1" fmla="*/ 3 h 3"/>
                    <a:gd name="T2" fmla="*/ 0 w 62"/>
                    <a:gd name="T3" fmla="*/ 3 h 3"/>
                    <a:gd name="T4" fmla="*/ 28 w 62"/>
                    <a:gd name="T5" fmla="*/ 0 h 3"/>
                    <a:gd name="T6" fmla="*/ 60 w 62"/>
                    <a:gd name="T7" fmla="*/ 2 h 3"/>
                    <a:gd name="T8" fmla="*/ 62 w 62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"/>
                    <a:gd name="T16" fmla="*/ 0 h 3"/>
                    <a:gd name="T17" fmla="*/ 62 w 6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" h="3">
                      <a:moveTo>
                        <a:pt x="62" y="3"/>
                      </a:moveTo>
                      <a:lnTo>
                        <a:pt x="0" y="3"/>
                      </a:lnTo>
                      <a:lnTo>
                        <a:pt x="28" y="0"/>
                      </a:lnTo>
                      <a:lnTo>
                        <a:pt x="60" y="2"/>
                      </a:lnTo>
                      <a:lnTo>
                        <a:pt x="62" y="3"/>
                      </a:lnTo>
                      <a:close/>
                    </a:path>
                  </a:pathLst>
                </a:custGeom>
                <a:solidFill>
                  <a:srgbClr val="CAAC9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8" name="Freeform 702"/>
                <p:cNvSpPr>
                  <a:spLocks/>
                </p:cNvSpPr>
                <p:nvPr/>
              </p:nvSpPr>
              <p:spPr bwMode="auto">
                <a:xfrm>
                  <a:off x="2357" y="6"/>
                  <a:ext cx="1058" cy="667"/>
                </a:xfrm>
                <a:custGeom>
                  <a:avLst/>
                  <a:gdLst>
                    <a:gd name="T0" fmla="*/ 1749 w 2114"/>
                    <a:gd name="T1" fmla="*/ 591 h 667"/>
                    <a:gd name="T2" fmla="*/ 1878 w 2114"/>
                    <a:gd name="T3" fmla="*/ 584 h 667"/>
                    <a:gd name="T4" fmla="*/ 1951 w 2114"/>
                    <a:gd name="T5" fmla="*/ 552 h 667"/>
                    <a:gd name="T6" fmla="*/ 2034 w 2114"/>
                    <a:gd name="T7" fmla="*/ 498 h 667"/>
                    <a:gd name="T8" fmla="*/ 2101 w 2114"/>
                    <a:gd name="T9" fmla="*/ 442 h 667"/>
                    <a:gd name="T10" fmla="*/ 2112 w 2114"/>
                    <a:gd name="T11" fmla="*/ 384 h 667"/>
                    <a:gd name="T12" fmla="*/ 2087 w 2114"/>
                    <a:gd name="T13" fmla="*/ 337 h 667"/>
                    <a:gd name="T14" fmla="*/ 2074 w 2114"/>
                    <a:gd name="T15" fmla="*/ 305 h 667"/>
                    <a:gd name="T16" fmla="*/ 2078 w 2114"/>
                    <a:gd name="T17" fmla="*/ 258 h 667"/>
                    <a:gd name="T18" fmla="*/ 2045 w 2114"/>
                    <a:gd name="T19" fmla="*/ 224 h 667"/>
                    <a:gd name="T20" fmla="*/ 1976 w 2114"/>
                    <a:gd name="T21" fmla="*/ 197 h 667"/>
                    <a:gd name="T22" fmla="*/ 1952 w 2114"/>
                    <a:gd name="T23" fmla="*/ 149 h 667"/>
                    <a:gd name="T24" fmla="*/ 1900 w 2114"/>
                    <a:gd name="T25" fmla="*/ 123 h 667"/>
                    <a:gd name="T26" fmla="*/ 1842 w 2114"/>
                    <a:gd name="T27" fmla="*/ 109 h 667"/>
                    <a:gd name="T28" fmla="*/ 1785 w 2114"/>
                    <a:gd name="T29" fmla="*/ 97 h 667"/>
                    <a:gd name="T30" fmla="*/ 1727 w 2114"/>
                    <a:gd name="T31" fmla="*/ 65 h 667"/>
                    <a:gd name="T32" fmla="*/ 1662 w 2114"/>
                    <a:gd name="T33" fmla="*/ 48 h 667"/>
                    <a:gd name="T34" fmla="*/ 1578 w 2114"/>
                    <a:gd name="T35" fmla="*/ 47 h 667"/>
                    <a:gd name="T36" fmla="*/ 1466 w 2114"/>
                    <a:gd name="T37" fmla="*/ 37 h 667"/>
                    <a:gd name="T38" fmla="*/ 1384 w 2114"/>
                    <a:gd name="T39" fmla="*/ 18 h 667"/>
                    <a:gd name="T40" fmla="*/ 1273 w 2114"/>
                    <a:gd name="T41" fmla="*/ 15 h 667"/>
                    <a:gd name="T42" fmla="*/ 1182 w 2114"/>
                    <a:gd name="T43" fmla="*/ 9 h 667"/>
                    <a:gd name="T44" fmla="*/ 1110 w 2114"/>
                    <a:gd name="T45" fmla="*/ 0 h 667"/>
                    <a:gd name="T46" fmla="*/ 1055 w 2114"/>
                    <a:gd name="T47" fmla="*/ 7 h 667"/>
                    <a:gd name="T48" fmla="*/ 964 w 2114"/>
                    <a:gd name="T49" fmla="*/ 15 h 667"/>
                    <a:gd name="T50" fmla="*/ 854 w 2114"/>
                    <a:gd name="T51" fmla="*/ 9 h 667"/>
                    <a:gd name="T52" fmla="*/ 765 w 2114"/>
                    <a:gd name="T53" fmla="*/ 17 h 667"/>
                    <a:gd name="T54" fmla="*/ 661 w 2114"/>
                    <a:gd name="T55" fmla="*/ 61 h 667"/>
                    <a:gd name="T56" fmla="*/ 567 w 2114"/>
                    <a:gd name="T57" fmla="*/ 57 h 667"/>
                    <a:gd name="T58" fmla="*/ 492 w 2114"/>
                    <a:gd name="T59" fmla="*/ 79 h 667"/>
                    <a:gd name="T60" fmla="*/ 456 w 2114"/>
                    <a:gd name="T61" fmla="*/ 121 h 667"/>
                    <a:gd name="T62" fmla="*/ 390 w 2114"/>
                    <a:gd name="T63" fmla="*/ 130 h 667"/>
                    <a:gd name="T64" fmla="*/ 327 w 2114"/>
                    <a:gd name="T65" fmla="*/ 152 h 667"/>
                    <a:gd name="T66" fmla="*/ 281 w 2114"/>
                    <a:gd name="T67" fmla="*/ 194 h 667"/>
                    <a:gd name="T68" fmla="*/ 196 w 2114"/>
                    <a:gd name="T69" fmla="*/ 232 h 667"/>
                    <a:gd name="T70" fmla="*/ 132 w 2114"/>
                    <a:gd name="T71" fmla="*/ 255 h 667"/>
                    <a:gd name="T72" fmla="*/ 100 w 2114"/>
                    <a:gd name="T73" fmla="*/ 310 h 667"/>
                    <a:gd name="T74" fmla="*/ 51 w 2114"/>
                    <a:gd name="T75" fmla="*/ 338 h 667"/>
                    <a:gd name="T76" fmla="*/ 9 w 2114"/>
                    <a:gd name="T77" fmla="*/ 370 h 667"/>
                    <a:gd name="T78" fmla="*/ 2 w 2114"/>
                    <a:gd name="T79" fmla="*/ 413 h 667"/>
                    <a:gd name="T80" fmla="*/ 5 w 2114"/>
                    <a:gd name="T81" fmla="*/ 469 h 667"/>
                    <a:gd name="T82" fmla="*/ 27 w 2114"/>
                    <a:gd name="T83" fmla="*/ 510 h 667"/>
                    <a:gd name="T84" fmla="*/ 33 w 2114"/>
                    <a:gd name="T85" fmla="*/ 525 h 667"/>
                    <a:gd name="T86" fmla="*/ 27 w 2114"/>
                    <a:gd name="T87" fmla="*/ 555 h 667"/>
                    <a:gd name="T88" fmla="*/ 38 w 2114"/>
                    <a:gd name="T89" fmla="*/ 580 h 667"/>
                    <a:gd name="T90" fmla="*/ 78 w 2114"/>
                    <a:gd name="T91" fmla="*/ 611 h 667"/>
                    <a:gd name="T92" fmla="*/ 122 w 2114"/>
                    <a:gd name="T93" fmla="*/ 628 h 667"/>
                    <a:gd name="T94" fmla="*/ 160 w 2114"/>
                    <a:gd name="T95" fmla="*/ 646 h 667"/>
                    <a:gd name="T96" fmla="*/ 196 w 2114"/>
                    <a:gd name="T97" fmla="*/ 661 h 667"/>
                    <a:gd name="T98" fmla="*/ 256 w 2114"/>
                    <a:gd name="T99" fmla="*/ 667 h 667"/>
                    <a:gd name="T100" fmla="*/ 300 w 2114"/>
                    <a:gd name="T101" fmla="*/ 656 h 667"/>
                    <a:gd name="T102" fmla="*/ 1575 w 2114"/>
                    <a:gd name="T103" fmla="*/ 587 h 667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2114"/>
                    <a:gd name="T157" fmla="*/ 0 h 667"/>
                    <a:gd name="T158" fmla="*/ 2114 w 2114"/>
                    <a:gd name="T159" fmla="*/ 667 h 667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2114" h="667">
                      <a:moveTo>
                        <a:pt x="1575" y="587"/>
                      </a:moveTo>
                      <a:lnTo>
                        <a:pt x="1749" y="591"/>
                      </a:lnTo>
                      <a:lnTo>
                        <a:pt x="1813" y="590"/>
                      </a:lnTo>
                      <a:lnTo>
                        <a:pt x="1878" y="584"/>
                      </a:lnTo>
                      <a:lnTo>
                        <a:pt x="1914" y="572"/>
                      </a:lnTo>
                      <a:lnTo>
                        <a:pt x="1951" y="552"/>
                      </a:lnTo>
                      <a:lnTo>
                        <a:pt x="1991" y="518"/>
                      </a:lnTo>
                      <a:lnTo>
                        <a:pt x="2034" y="498"/>
                      </a:lnTo>
                      <a:lnTo>
                        <a:pt x="2074" y="473"/>
                      </a:lnTo>
                      <a:lnTo>
                        <a:pt x="2101" y="442"/>
                      </a:lnTo>
                      <a:lnTo>
                        <a:pt x="2114" y="414"/>
                      </a:lnTo>
                      <a:lnTo>
                        <a:pt x="2112" y="384"/>
                      </a:lnTo>
                      <a:lnTo>
                        <a:pt x="2101" y="355"/>
                      </a:lnTo>
                      <a:lnTo>
                        <a:pt x="2087" y="337"/>
                      </a:lnTo>
                      <a:lnTo>
                        <a:pt x="2069" y="328"/>
                      </a:lnTo>
                      <a:lnTo>
                        <a:pt x="2074" y="305"/>
                      </a:lnTo>
                      <a:lnTo>
                        <a:pt x="2080" y="283"/>
                      </a:lnTo>
                      <a:lnTo>
                        <a:pt x="2078" y="258"/>
                      </a:lnTo>
                      <a:lnTo>
                        <a:pt x="2069" y="237"/>
                      </a:lnTo>
                      <a:lnTo>
                        <a:pt x="2045" y="224"/>
                      </a:lnTo>
                      <a:lnTo>
                        <a:pt x="2016" y="216"/>
                      </a:lnTo>
                      <a:lnTo>
                        <a:pt x="1976" y="197"/>
                      </a:lnTo>
                      <a:lnTo>
                        <a:pt x="1962" y="162"/>
                      </a:lnTo>
                      <a:lnTo>
                        <a:pt x="1952" y="149"/>
                      </a:lnTo>
                      <a:lnTo>
                        <a:pt x="1932" y="135"/>
                      </a:lnTo>
                      <a:lnTo>
                        <a:pt x="1900" y="123"/>
                      </a:lnTo>
                      <a:lnTo>
                        <a:pt x="1869" y="113"/>
                      </a:lnTo>
                      <a:lnTo>
                        <a:pt x="1842" y="109"/>
                      </a:lnTo>
                      <a:lnTo>
                        <a:pt x="1818" y="109"/>
                      </a:lnTo>
                      <a:lnTo>
                        <a:pt x="1785" y="97"/>
                      </a:lnTo>
                      <a:lnTo>
                        <a:pt x="1756" y="81"/>
                      </a:lnTo>
                      <a:lnTo>
                        <a:pt x="1727" y="65"/>
                      </a:lnTo>
                      <a:lnTo>
                        <a:pt x="1689" y="54"/>
                      </a:lnTo>
                      <a:lnTo>
                        <a:pt x="1662" y="48"/>
                      </a:lnTo>
                      <a:lnTo>
                        <a:pt x="1631" y="46"/>
                      </a:lnTo>
                      <a:lnTo>
                        <a:pt x="1578" y="47"/>
                      </a:lnTo>
                      <a:lnTo>
                        <a:pt x="1507" y="45"/>
                      </a:lnTo>
                      <a:lnTo>
                        <a:pt x="1466" y="37"/>
                      </a:lnTo>
                      <a:lnTo>
                        <a:pt x="1437" y="28"/>
                      </a:lnTo>
                      <a:lnTo>
                        <a:pt x="1384" y="18"/>
                      </a:lnTo>
                      <a:lnTo>
                        <a:pt x="1329" y="14"/>
                      </a:lnTo>
                      <a:lnTo>
                        <a:pt x="1273" y="15"/>
                      </a:lnTo>
                      <a:lnTo>
                        <a:pt x="1222" y="17"/>
                      </a:lnTo>
                      <a:lnTo>
                        <a:pt x="1182" y="9"/>
                      </a:lnTo>
                      <a:lnTo>
                        <a:pt x="1142" y="2"/>
                      </a:lnTo>
                      <a:lnTo>
                        <a:pt x="1110" y="0"/>
                      </a:lnTo>
                      <a:lnTo>
                        <a:pt x="1079" y="3"/>
                      </a:lnTo>
                      <a:lnTo>
                        <a:pt x="1055" y="7"/>
                      </a:lnTo>
                      <a:lnTo>
                        <a:pt x="1010" y="22"/>
                      </a:lnTo>
                      <a:lnTo>
                        <a:pt x="964" y="15"/>
                      </a:lnTo>
                      <a:lnTo>
                        <a:pt x="919" y="11"/>
                      </a:lnTo>
                      <a:lnTo>
                        <a:pt x="854" y="9"/>
                      </a:lnTo>
                      <a:lnTo>
                        <a:pt x="806" y="10"/>
                      </a:lnTo>
                      <a:lnTo>
                        <a:pt x="765" y="17"/>
                      </a:lnTo>
                      <a:lnTo>
                        <a:pt x="734" y="26"/>
                      </a:lnTo>
                      <a:lnTo>
                        <a:pt x="661" y="61"/>
                      </a:lnTo>
                      <a:lnTo>
                        <a:pt x="608" y="56"/>
                      </a:lnTo>
                      <a:lnTo>
                        <a:pt x="567" y="57"/>
                      </a:lnTo>
                      <a:lnTo>
                        <a:pt x="521" y="68"/>
                      </a:lnTo>
                      <a:lnTo>
                        <a:pt x="492" y="79"/>
                      </a:lnTo>
                      <a:lnTo>
                        <a:pt x="472" y="97"/>
                      </a:lnTo>
                      <a:lnTo>
                        <a:pt x="456" y="121"/>
                      </a:lnTo>
                      <a:lnTo>
                        <a:pt x="421" y="125"/>
                      </a:lnTo>
                      <a:lnTo>
                        <a:pt x="390" y="130"/>
                      </a:lnTo>
                      <a:lnTo>
                        <a:pt x="356" y="139"/>
                      </a:lnTo>
                      <a:lnTo>
                        <a:pt x="327" y="152"/>
                      </a:lnTo>
                      <a:lnTo>
                        <a:pt x="300" y="173"/>
                      </a:lnTo>
                      <a:lnTo>
                        <a:pt x="281" y="194"/>
                      </a:lnTo>
                      <a:lnTo>
                        <a:pt x="263" y="221"/>
                      </a:lnTo>
                      <a:lnTo>
                        <a:pt x="196" y="232"/>
                      </a:lnTo>
                      <a:lnTo>
                        <a:pt x="160" y="242"/>
                      </a:lnTo>
                      <a:lnTo>
                        <a:pt x="132" y="255"/>
                      </a:lnTo>
                      <a:lnTo>
                        <a:pt x="111" y="283"/>
                      </a:lnTo>
                      <a:lnTo>
                        <a:pt x="100" y="310"/>
                      </a:lnTo>
                      <a:lnTo>
                        <a:pt x="85" y="322"/>
                      </a:lnTo>
                      <a:lnTo>
                        <a:pt x="51" y="338"/>
                      </a:lnTo>
                      <a:lnTo>
                        <a:pt x="27" y="351"/>
                      </a:lnTo>
                      <a:lnTo>
                        <a:pt x="9" y="370"/>
                      </a:lnTo>
                      <a:lnTo>
                        <a:pt x="0" y="394"/>
                      </a:lnTo>
                      <a:lnTo>
                        <a:pt x="2" y="413"/>
                      </a:lnTo>
                      <a:lnTo>
                        <a:pt x="13" y="428"/>
                      </a:lnTo>
                      <a:lnTo>
                        <a:pt x="5" y="469"/>
                      </a:lnTo>
                      <a:lnTo>
                        <a:pt x="11" y="488"/>
                      </a:lnTo>
                      <a:lnTo>
                        <a:pt x="27" y="510"/>
                      </a:lnTo>
                      <a:lnTo>
                        <a:pt x="34" y="519"/>
                      </a:lnTo>
                      <a:lnTo>
                        <a:pt x="33" y="525"/>
                      </a:lnTo>
                      <a:lnTo>
                        <a:pt x="29" y="536"/>
                      </a:lnTo>
                      <a:lnTo>
                        <a:pt x="27" y="555"/>
                      </a:lnTo>
                      <a:lnTo>
                        <a:pt x="33" y="568"/>
                      </a:lnTo>
                      <a:lnTo>
                        <a:pt x="38" y="580"/>
                      </a:lnTo>
                      <a:lnTo>
                        <a:pt x="56" y="598"/>
                      </a:lnTo>
                      <a:lnTo>
                        <a:pt x="78" y="611"/>
                      </a:lnTo>
                      <a:lnTo>
                        <a:pt x="102" y="621"/>
                      </a:lnTo>
                      <a:lnTo>
                        <a:pt x="122" y="628"/>
                      </a:lnTo>
                      <a:lnTo>
                        <a:pt x="151" y="634"/>
                      </a:lnTo>
                      <a:lnTo>
                        <a:pt x="160" y="646"/>
                      </a:lnTo>
                      <a:lnTo>
                        <a:pt x="172" y="654"/>
                      </a:lnTo>
                      <a:lnTo>
                        <a:pt x="196" y="661"/>
                      </a:lnTo>
                      <a:lnTo>
                        <a:pt x="229" y="666"/>
                      </a:lnTo>
                      <a:lnTo>
                        <a:pt x="256" y="667"/>
                      </a:lnTo>
                      <a:lnTo>
                        <a:pt x="274" y="665"/>
                      </a:lnTo>
                      <a:lnTo>
                        <a:pt x="300" y="656"/>
                      </a:lnTo>
                      <a:lnTo>
                        <a:pt x="1575" y="587"/>
                      </a:lnTo>
                      <a:close/>
                    </a:path>
                  </a:pathLst>
                </a:custGeom>
                <a:noFill/>
                <a:ln w="4763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9" name="Freeform 703"/>
                <p:cNvSpPr>
                  <a:spLocks/>
                </p:cNvSpPr>
                <p:nvPr/>
              </p:nvSpPr>
              <p:spPr bwMode="auto">
                <a:xfrm>
                  <a:off x="2616" y="833"/>
                  <a:ext cx="32" cy="1"/>
                </a:xfrm>
                <a:custGeom>
                  <a:avLst/>
                  <a:gdLst>
                    <a:gd name="T0" fmla="*/ 0 w 63"/>
                    <a:gd name="T1" fmla="*/ 0 h 1"/>
                    <a:gd name="T2" fmla="*/ 63 w 63"/>
                    <a:gd name="T3" fmla="*/ 0 h 1"/>
                    <a:gd name="T4" fmla="*/ 50 w 63"/>
                    <a:gd name="T5" fmla="*/ 1 h 1"/>
                    <a:gd name="T6" fmla="*/ 1 w 63"/>
                    <a:gd name="T7" fmla="*/ 0 h 1"/>
                    <a:gd name="T8" fmla="*/ 0 w 63"/>
                    <a:gd name="T9" fmla="*/ 0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"/>
                    <a:gd name="T16" fmla="*/ 0 h 1"/>
                    <a:gd name="T17" fmla="*/ 63 w 63"/>
                    <a:gd name="T18" fmla="*/ 1 h 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" h="1">
                      <a:moveTo>
                        <a:pt x="0" y="0"/>
                      </a:moveTo>
                      <a:lnTo>
                        <a:pt x="63" y="0"/>
                      </a:lnTo>
                      <a:lnTo>
                        <a:pt x="50" y="1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0" name="Freeform 704"/>
                <p:cNvSpPr>
                  <a:spLocks/>
                </p:cNvSpPr>
                <p:nvPr/>
              </p:nvSpPr>
              <p:spPr bwMode="auto">
                <a:xfrm>
                  <a:off x="2610" y="831"/>
                  <a:ext cx="45" cy="3"/>
                </a:xfrm>
                <a:custGeom>
                  <a:avLst/>
                  <a:gdLst>
                    <a:gd name="T0" fmla="*/ 0 w 91"/>
                    <a:gd name="T1" fmla="*/ 0 h 3"/>
                    <a:gd name="T2" fmla="*/ 91 w 91"/>
                    <a:gd name="T3" fmla="*/ 0 h 3"/>
                    <a:gd name="T4" fmla="*/ 63 w 91"/>
                    <a:gd name="T5" fmla="*/ 3 h 3"/>
                    <a:gd name="T6" fmla="*/ 14 w 91"/>
                    <a:gd name="T7" fmla="*/ 2 h 3"/>
                    <a:gd name="T8" fmla="*/ 0 w 91"/>
                    <a:gd name="T9" fmla="*/ 0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1"/>
                    <a:gd name="T16" fmla="*/ 0 h 3"/>
                    <a:gd name="T17" fmla="*/ 91 w 91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1" h="3">
                      <a:moveTo>
                        <a:pt x="0" y="0"/>
                      </a:moveTo>
                      <a:lnTo>
                        <a:pt x="91" y="0"/>
                      </a:lnTo>
                      <a:lnTo>
                        <a:pt x="63" y="3"/>
                      </a:lnTo>
                      <a:lnTo>
                        <a:pt x="14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1" name="Freeform 705"/>
                <p:cNvSpPr>
                  <a:spLocks/>
                </p:cNvSpPr>
                <p:nvPr/>
              </p:nvSpPr>
              <p:spPr bwMode="auto">
                <a:xfrm>
                  <a:off x="2604" y="829"/>
                  <a:ext cx="58" cy="4"/>
                </a:xfrm>
                <a:custGeom>
                  <a:avLst/>
                  <a:gdLst>
                    <a:gd name="T0" fmla="*/ 87 w 114"/>
                    <a:gd name="T1" fmla="*/ 4 h 4"/>
                    <a:gd name="T2" fmla="*/ 24 w 114"/>
                    <a:gd name="T3" fmla="*/ 4 h 4"/>
                    <a:gd name="T4" fmla="*/ 0 w 114"/>
                    <a:gd name="T5" fmla="*/ 0 h 4"/>
                    <a:gd name="T6" fmla="*/ 114 w 114"/>
                    <a:gd name="T7" fmla="*/ 0 h 4"/>
                    <a:gd name="T8" fmla="*/ 87 w 11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4"/>
                    <a:gd name="T16" fmla="*/ 0 h 4"/>
                    <a:gd name="T17" fmla="*/ 114 w 11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4" h="4">
                      <a:moveTo>
                        <a:pt x="87" y="4"/>
                      </a:moveTo>
                      <a:lnTo>
                        <a:pt x="24" y="4"/>
                      </a:lnTo>
                      <a:lnTo>
                        <a:pt x="0" y="0"/>
                      </a:lnTo>
                      <a:lnTo>
                        <a:pt x="114" y="0"/>
                      </a:lnTo>
                      <a:lnTo>
                        <a:pt x="87" y="4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2" name="Freeform 706"/>
                <p:cNvSpPr>
                  <a:spLocks/>
                </p:cNvSpPr>
                <p:nvPr/>
              </p:nvSpPr>
              <p:spPr bwMode="auto">
                <a:xfrm>
                  <a:off x="2598" y="827"/>
                  <a:ext cx="92" cy="4"/>
                </a:xfrm>
                <a:custGeom>
                  <a:avLst/>
                  <a:gdLst>
                    <a:gd name="T0" fmla="*/ 115 w 184"/>
                    <a:gd name="T1" fmla="*/ 4 h 4"/>
                    <a:gd name="T2" fmla="*/ 24 w 184"/>
                    <a:gd name="T3" fmla="*/ 4 h 4"/>
                    <a:gd name="T4" fmla="*/ 0 w 184"/>
                    <a:gd name="T5" fmla="*/ 0 h 4"/>
                    <a:gd name="T6" fmla="*/ 184 w 184"/>
                    <a:gd name="T7" fmla="*/ 0 h 4"/>
                    <a:gd name="T8" fmla="*/ 135 w 184"/>
                    <a:gd name="T9" fmla="*/ 1 h 4"/>
                    <a:gd name="T10" fmla="*/ 115 w 184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4"/>
                    <a:gd name="T19" fmla="*/ 0 h 4"/>
                    <a:gd name="T20" fmla="*/ 184 w 184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4" h="4">
                      <a:moveTo>
                        <a:pt x="115" y="4"/>
                      </a:moveTo>
                      <a:lnTo>
                        <a:pt x="24" y="4"/>
                      </a:lnTo>
                      <a:lnTo>
                        <a:pt x="0" y="0"/>
                      </a:lnTo>
                      <a:lnTo>
                        <a:pt x="184" y="0"/>
                      </a:lnTo>
                      <a:lnTo>
                        <a:pt x="135" y="1"/>
                      </a:lnTo>
                      <a:lnTo>
                        <a:pt x="115" y="4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3" name="Freeform 707"/>
                <p:cNvSpPr>
                  <a:spLocks/>
                </p:cNvSpPr>
                <p:nvPr/>
              </p:nvSpPr>
              <p:spPr bwMode="auto">
                <a:xfrm>
                  <a:off x="2594" y="825"/>
                  <a:ext cx="109" cy="4"/>
                </a:xfrm>
                <a:custGeom>
                  <a:avLst/>
                  <a:gdLst>
                    <a:gd name="T0" fmla="*/ 134 w 218"/>
                    <a:gd name="T1" fmla="*/ 4 h 4"/>
                    <a:gd name="T2" fmla="*/ 20 w 218"/>
                    <a:gd name="T3" fmla="*/ 4 h 4"/>
                    <a:gd name="T4" fmla="*/ 2 w 218"/>
                    <a:gd name="T5" fmla="*/ 2 h 4"/>
                    <a:gd name="T6" fmla="*/ 0 w 218"/>
                    <a:gd name="T7" fmla="*/ 0 h 4"/>
                    <a:gd name="T8" fmla="*/ 218 w 218"/>
                    <a:gd name="T9" fmla="*/ 0 h 4"/>
                    <a:gd name="T10" fmla="*/ 211 w 218"/>
                    <a:gd name="T11" fmla="*/ 2 h 4"/>
                    <a:gd name="T12" fmla="*/ 142 w 218"/>
                    <a:gd name="T13" fmla="*/ 3 h 4"/>
                    <a:gd name="T14" fmla="*/ 134 w 218"/>
                    <a:gd name="T15" fmla="*/ 4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18"/>
                    <a:gd name="T25" fmla="*/ 0 h 4"/>
                    <a:gd name="T26" fmla="*/ 218 w 218"/>
                    <a:gd name="T27" fmla="*/ 4 h 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18" h="4">
                      <a:moveTo>
                        <a:pt x="134" y="4"/>
                      </a:moveTo>
                      <a:lnTo>
                        <a:pt x="20" y="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18" y="0"/>
                      </a:lnTo>
                      <a:lnTo>
                        <a:pt x="211" y="2"/>
                      </a:lnTo>
                      <a:lnTo>
                        <a:pt x="142" y="3"/>
                      </a:lnTo>
                      <a:lnTo>
                        <a:pt x="134" y="4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4" name="Freeform 708"/>
                <p:cNvSpPr>
                  <a:spLocks/>
                </p:cNvSpPr>
                <p:nvPr/>
              </p:nvSpPr>
              <p:spPr bwMode="auto">
                <a:xfrm>
                  <a:off x="2592" y="824"/>
                  <a:ext cx="117" cy="3"/>
                </a:xfrm>
                <a:custGeom>
                  <a:avLst/>
                  <a:gdLst>
                    <a:gd name="T0" fmla="*/ 196 w 234"/>
                    <a:gd name="T1" fmla="*/ 3 h 3"/>
                    <a:gd name="T2" fmla="*/ 12 w 234"/>
                    <a:gd name="T3" fmla="*/ 3 h 3"/>
                    <a:gd name="T4" fmla="*/ 7 w 234"/>
                    <a:gd name="T5" fmla="*/ 3 h 3"/>
                    <a:gd name="T6" fmla="*/ 0 w 234"/>
                    <a:gd name="T7" fmla="*/ 0 h 3"/>
                    <a:gd name="T8" fmla="*/ 234 w 234"/>
                    <a:gd name="T9" fmla="*/ 0 h 3"/>
                    <a:gd name="T10" fmla="*/ 216 w 234"/>
                    <a:gd name="T11" fmla="*/ 3 h 3"/>
                    <a:gd name="T12" fmla="*/ 196 w 234"/>
                    <a:gd name="T13" fmla="*/ 3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4"/>
                    <a:gd name="T22" fmla="*/ 0 h 3"/>
                    <a:gd name="T23" fmla="*/ 234 w 234"/>
                    <a:gd name="T24" fmla="*/ 3 h 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4" h="3">
                      <a:moveTo>
                        <a:pt x="196" y="3"/>
                      </a:moveTo>
                      <a:lnTo>
                        <a:pt x="12" y="3"/>
                      </a:lnTo>
                      <a:lnTo>
                        <a:pt x="7" y="3"/>
                      </a:lnTo>
                      <a:lnTo>
                        <a:pt x="0" y="0"/>
                      </a:lnTo>
                      <a:lnTo>
                        <a:pt x="234" y="0"/>
                      </a:lnTo>
                      <a:lnTo>
                        <a:pt x="216" y="3"/>
                      </a:lnTo>
                      <a:lnTo>
                        <a:pt x="196" y="3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5" name="Freeform 709"/>
                <p:cNvSpPr>
                  <a:spLocks/>
                </p:cNvSpPr>
                <p:nvPr/>
              </p:nvSpPr>
              <p:spPr bwMode="auto">
                <a:xfrm>
                  <a:off x="2590" y="822"/>
                  <a:ext cx="123" cy="3"/>
                </a:xfrm>
                <a:custGeom>
                  <a:avLst/>
                  <a:gdLst>
                    <a:gd name="T0" fmla="*/ 227 w 247"/>
                    <a:gd name="T1" fmla="*/ 3 h 3"/>
                    <a:gd name="T2" fmla="*/ 9 w 247"/>
                    <a:gd name="T3" fmla="*/ 3 h 3"/>
                    <a:gd name="T4" fmla="*/ 0 w 247"/>
                    <a:gd name="T5" fmla="*/ 0 h 3"/>
                    <a:gd name="T6" fmla="*/ 247 w 247"/>
                    <a:gd name="T7" fmla="*/ 0 h 3"/>
                    <a:gd name="T8" fmla="*/ 227 w 24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7"/>
                    <a:gd name="T16" fmla="*/ 0 h 3"/>
                    <a:gd name="T17" fmla="*/ 247 w 24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7" h="3">
                      <a:moveTo>
                        <a:pt x="227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247" y="0"/>
                      </a:lnTo>
                      <a:lnTo>
                        <a:pt x="227" y="3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6" name="Freeform 710"/>
                <p:cNvSpPr>
                  <a:spLocks/>
                </p:cNvSpPr>
                <p:nvPr/>
              </p:nvSpPr>
              <p:spPr bwMode="auto">
                <a:xfrm>
                  <a:off x="2587" y="820"/>
                  <a:ext cx="131" cy="4"/>
                </a:xfrm>
                <a:custGeom>
                  <a:avLst/>
                  <a:gdLst>
                    <a:gd name="T0" fmla="*/ 244 w 262"/>
                    <a:gd name="T1" fmla="*/ 4 h 4"/>
                    <a:gd name="T2" fmla="*/ 10 w 262"/>
                    <a:gd name="T3" fmla="*/ 4 h 4"/>
                    <a:gd name="T4" fmla="*/ 0 w 262"/>
                    <a:gd name="T5" fmla="*/ 0 h 4"/>
                    <a:gd name="T6" fmla="*/ 262 w 262"/>
                    <a:gd name="T7" fmla="*/ 0 h 4"/>
                    <a:gd name="T8" fmla="*/ 244 w 26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2"/>
                    <a:gd name="T16" fmla="*/ 0 h 4"/>
                    <a:gd name="T17" fmla="*/ 262 w 26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2" h="4">
                      <a:moveTo>
                        <a:pt x="244" y="4"/>
                      </a:moveTo>
                      <a:lnTo>
                        <a:pt x="10" y="4"/>
                      </a:lnTo>
                      <a:lnTo>
                        <a:pt x="0" y="0"/>
                      </a:lnTo>
                      <a:lnTo>
                        <a:pt x="262" y="0"/>
                      </a:lnTo>
                      <a:lnTo>
                        <a:pt x="244" y="4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7" name="Freeform 711"/>
                <p:cNvSpPr>
                  <a:spLocks/>
                </p:cNvSpPr>
                <p:nvPr/>
              </p:nvSpPr>
              <p:spPr bwMode="auto">
                <a:xfrm>
                  <a:off x="2584" y="818"/>
                  <a:ext cx="139" cy="4"/>
                </a:xfrm>
                <a:custGeom>
                  <a:avLst/>
                  <a:gdLst>
                    <a:gd name="T0" fmla="*/ 258 w 276"/>
                    <a:gd name="T1" fmla="*/ 4 h 4"/>
                    <a:gd name="T2" fmla="*/ 11 w 276"/>
                    <a:gd name="T3" fmla="*/ 4 h 4"/>
                    <a:gd name="T4" fmla="*/ 0 w 276"/>
                    <a:gd name="T5" fmla="*/ 0 h 4"/>
                    <a:gd name="T6" fmla="*/ 276 w 276"/>
                    <a:gd name="T7" fmla="*/ 0 h 4"/>
                    <a:gd name="T8" fmla="*/ 258 w 27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6"/>
                    <a:gd name="T16" fmla="*/ 0 h 4"/>
                    <a:gd name="T17" fmla="*/ 276 w 27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6" h="4">
                      <a:moveTo>
                        <a:pt x="258" y="4"/>
                      </a:moveTo>
                      <a:lnTo>
                        <a:pt x="11" y="4"/>
                      </a:lnTo>
                      <a:lnTo>
                        <a:pt x="0" y="0"/>
                      </a:lnTo>
                      <a:lnTo>
                        <a:pt x="276" y="0"/>
                      </a:lnTo>
                      <a:lnTo>
                        <a:pt x="258" y="4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8" name="Freeform 712"/>
                <p:cNvSpPr>
                  <a:spLocks/>
                </p:cNvSpPr>
                <p:nvPr/>
              </p:nvSpPr>
              <p:spPr bwMode="auto">
                <a:xfrm>
                  <a:off x="2583" y="816"/>
                  <a:ext cx="145" cy="4"/>
                </a:xfrm>
                <a:custGeom>
                  <a:avLst/>
                  <a:gdLst>
                    <a:gd name="T0" fmla="*/ 271 w 291"/>
                    <a:gd name="T1" fmla="*/ 4 h 4"/>
                    <a:gd name="T2" fmla="*/ 9 w 291"/>
                    <a:gd name="T3" fmla="*/ 4 h 4"/>
                    <a:gd name="T4" fmla="*/ 0 w 291"/>
                    <a:gd name="T5" fmla="*/ 0 h 4"/>
                    <a:gd name="T6" fmla="*/ 291 w 291"/>
                    <a:gd name="T7" fmla="*/ 0 h 4"/>
                    <a:gd name="T8" fmla="*/ 271 w 291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1"/>
                    <a:gd name="T16" fmla="*/ 0 h 4"/>
                    <a:gd name="T17" fmla="*/ 291 w 291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1" h="4">
                      <a:moveTo>
                        <a:pt x="271" y="4"/>
                      </a:moveTo>
                      <a:lnTo>
                        <a:pt x="9" y="4"/>
                      </a:lnTo>
                      <a:lnTo>
                        <a:pt x="0" y="0"/>
                      </a:lnTo>
                      <a:lnTo>
                        <a:pt x="291" y="0"/>
                      </a:lnTo>
                      <a:lnTo>
                        <a:pt x="271" y="4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9" name="Freeform 713"/>
                <p:cNvSpPr>
                  <a:spLocks/>
                </p:cNvSpPr>
                <p:nvPr/>
              </p:nvSpPr>
              <p:spPr bwMode="auto">
                <a:xfrm>
                  <a:off x="2580" y="815"/>
                  <a:ext cx="153" cy="3"/>
                </a:xfrm>
                <a:custGeom>
                  <a:avLst/>
                  <a:gdLst>
                    <a:gd name="T0" fmla="*/ 285 w 305"/>
                    <a:gd name="T1" fmla="*/ 3 h 3"/>
                    <a:gd name="T2" fmla="*/ 9 w 305"/>
                    <a:gd name="T3" fmla="*/ 3 h 3"/>
                    <a:gd name="T4" fmla="*/ 0 w 305"/>
                    <a:gd name="T5" fmla="*/ 0 h 3"/>
                    <a:gd name="T6" fmla="*/ 305 w 305"/>
                    <a:gd name="T7" fmla="*/ 0 h 3"/>
                    <a:gd name="T8" fmla="*/ 285 w 30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5"/>
                    <a:gd name="T16" fmla="*/ 0 h 3"/>
                    <a:gd name="T17" fmla="*/ 305 w 30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5" h="3">
                      <a:moveTo>
                        <a:pt x="285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305" y="0"/>
                      </a:lnTo>
                      <a:lnTo>
                        <a:pt x="285" y="3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0" name="Freeform 714"/>
                <p:cNvSpPr>
                  <a:spLocks/>
                </p:cNvSpPr>
                <p:nvPr/>
              </p:nvSpPr>
              <p:spPr bwMode="auto">
                <a:xfrm>
                  <a:off x="2577" y="812"/>
                  <a:ext cx="159" cy="4"/>
                </a:xfrm>
                <a:custGeom>
                  <a:avLst/>
                  <a:gdLst>
                    <a:gd name="T0" fmla="*/ 302 w 318"/>
                    <a:gd name="T1" fmla="*/ 4 h 4"/>
                    <a:gd name="T2" fmla="*/ 11 w 318"/>
                    <a:gd name="T3" fmla="*/ 4 h 4"/>
                    <a:gd name="T4" fmla="*/ 2 w 318"/>
                    <a:gd name="T5" fmla="*/ 0 h 4"/>
                    <a:gd name="T6" fmla="*/ 0 w 318"/>
                    <a:gd name="T7" fmla="*/ 0 h 4"/>
                    <a:gd name="T8" fmla="*/ 318 w 318"/>
                    <a:gd name="T9" fmla="*/ 0 h 4"/>
                    <a:gd name="T10" fmla="*/ 315 w 318"/>
                    <a:gd name="T11" fmla="*/ 1 h 4"/>
                    <a:gd name="T12" fmla="*/ 302 w 318"/>
                    <a:gd name="T13" fmla="*/ 4 h 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18"/>
                    <a:gd name="T22" fmla="*/ 0 h 4"/>
                    <a:gd name="T23" fmla="*/ 318 w 318"/>
                    <a:gd name="T24" fmla="*/ 4 h 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18" h="4">
                      <a:moveTo>
                        <a:pt x="302" y="4"/>
                      </a:moveTo>
                      <a:lnTo>
                        <a:pt x="11" y="4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318" y="0"/>
                      </a:lnTo>
                      <a:lnTo>
                        <a:pt x="315" y="1"/>
                      </a:lnTo>
                      <a:lnTo>
                        <a:pt x="302" y="4"/>
                      </a:lnTo>
                      <a:close/>
                    </a:path>
                  </a:pathLst>
                </a:custGeom>
                <a:solidFill>
                  <a:srgbClr val="7B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1" name="Freeform 715"/>
                <p:cNvSpPr>
                  <a:spLocks/>
                </p:cNvSpPr>
                <p:nvPr/>
              </p:nvSpPr>
              <p:spPr bwMode="auto">
                <a:xfrm>
                  <a:off x="2575" y="810"/>
                  <a:ext cx="164" cy="5"/>
                </a:xfrm>
                <a:custGeom>
                  <a:avLst/>
                  <a:gdLst>
                    <a:gd name="T0" fmla="*/ 314 w 327"/>
                    <a:gd name="T1" fmla="*/ 5 h 5"/>
                    <a:gd name="T2" fmla="*/ 9 w 327"/>
                    <a:gd name="T3" fmla="*/ 5 h 5"/>
                    <a:gd name="T4" fmla="*/ 5 w 327"/>
                    <a:gd name="T5" fmla="*/ 2 h 5"/>
                    <a:gd name="T6" fmla="*/ 0 w 327"/>
                    <a:gd name="T7" fmla="*/ 0 h 5"/>
                    <a:gd name="T8" fmla="*/ 327 w 327"/>
                    <a:gd name="T9" fmla="*/ 0 h 5"/>
                    <a:gd name="T10" fmla="*/ 318 w 327"/>
                    <a:gd name="T11" fmla="*/ 3 h 5"/>
                    <a:gd name="T12" fmla="*/ 314 w 327"/>
                    <a:gd name="T13" fmla="*/ 5 h 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27"/>
                    <a:gd name="T22" fmla="*/ 0 h 5"/>
                    <a:gd name="T23" fmla="*/ 327 w 327"/>
                    <a:gd name="T24" fmla="*/ 5 h 5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27" h="5">
                      <a:moveTo>
                        <a:pt x="314" y="5"/>
                      </a:moveTo>
                      <a:lnTo>
                        <a:pt x="9" y="5"/>
                      </a:ln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327" y="0"/>
                      </a:lnTo>
                      <a:lnTo>
                        <a:pt x="318" y="3"/>
                      </a:lnTo>
                      <a:lnTo>
                        <a:pt x="314" y="5"/>
                      </a:lnTo>
                      <a:close/>
                    </a:path>
                  </a:pathLst>
                </a:custGeom>
                <a:solidFill>
                  <a:srgbClr val="7C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2" name="Freeform 716"/>
                <p:cNvSpPr>
                  <a:spLocks/>
                </p:cNvSpPr>
                <p:nvPr/>
              </p:nvSpPr>
              <p:spPr bwMode="auto">
                <a:xfrm>
                  <a:off x="2573" y="808"/>
                  <a:ext cx="168" cy="4"/>
                </a:xfrm>
                <a:custGeom>
                  <a:avLst/>
                  <a:gdLst>
                    <a:gd name="T0" fmla="*/ 327 w 336"/>
                    <a:gd name="T1" fmla="*/ 4 h 4"/>
                    <a:gd name="T2" fmla="*/ 9 w 336"/>
                    <a:gd name="T3" fmla="*/ 4 h 4"/>
                    <a:gd name="T4" fmla="*/ 0 w 336"/>
                    <a:gd name="T5" fmla="*/ 0 h 4"/>
                    <a:gd name="T6" fmla="*/ 336 w 336"/>
                    <a:gd name="T7" fmla="*/ 0 h 4"/>
                    <a:gd name="T8" fmla="*/ 327 w 33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6"/>
                    <a:gd name="T16" fmla="*/ 0 h 4"/>
                    <a:gd name="T17" fmla="*/ 336 w 33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6" h="4">
                      <a:moveTo>
                        <a:pt x="327" y="4"/>
                      </a:moveTo>
                      <a:lnTo>
                        <a:pt x="9" y="4"/>
                      </a:lnTo>
                      <a:lnTo>
                        <a:pt x="0" y="0"/>
                      </a:lnTo>
                      <a:lnTo>
                        <a:pt x="336" y="0"/>
                      </a:lnTo>
                      <a:lnTo>
                        <a:pt x="327" y="4"/>
                      </a:lnTo>
                      <a:close/>
                    </a:path>
                  </a:pathLst>
                </a:custGeom>
                <a:solidFill>
                  <a:srgbClr val="7C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3" name="Freeform 717"/>
                <p:cNvSpPr>
                  <a:spLocks/>
                </p:cNvSpPr>
                <p:nvPr/>
              </p:nvSpPr>
              <p:spPr bwMode="auto">
                <a:xfrm>
                  <a:off x="2571" y="807"/>
                  <a:ext cx="172" cy="3"/>
                </a:xfrm>
                <a:custGeom>
                  <a:avLst/>
                  <a:gdLst>
                    <a:gd name="T0" fmla="*/ 336 w 345"/>
                    <a:gd name="T1" fmla="*/ 3 h 3"/>
                    <a:gd name="T2" fmla="*/ 9 w 345"/>
                    <a:gd name="T3" fmla="*/ 3 h 3"/>
                    <a:gd name="T4" fmla="*/ 0 w 345"/>
                    <a:gd name="T5" fmla="*/ 0 h 3"/>
                    <a:gd name="T6" fmla="*/ 345 w 345"/>
                    <a:gd name="T7" fmla="*/ 0 h 3"/>
                    <a:gd name="T8" fmla="*/ 336 w 34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5"/>
                    <a:gd name="T16" fmla="*/ 0 h 3"/>
                    <a:gd name="T17" fmla="*/ 345 w 34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5" h="3">
                      <a:moveTo>
                        <a:pt x="336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345" y="0"/>
                      </a:lnTo>
                      <a:lnTo>
                        <a:pt x="336" y="3"/>
                      </a:lnTo>
                      <a:close/>
                    </a:path>
                  </a:pathLst>
                </a:custGeom>
                <a:solidFill>
                  <a:srgbClr val="7C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4" name="Freeform 718"/>
                <p:cNvSpPr>
                  <a:spLocks/>
                </p:cNvSpPr>
                <p:nvPr/>
              </p:nvSpPr>
              <p:spPr bwMode="auto">
                <a:xfrm>
                  <a:off x="2568" y="805"/>
                  <a:ext cx="178" cy="3"/>
                </a:xfrm>
                <a:custGeom>
                  <a:avLst/>
                  <a:gdLst>
                    <a:gd name="T0" fmla="*/ 345 w 356"/>
                    <a:gd name="T1" fmla="*/ 3 h 3"/>
                    <a:gd name="T2" fmla="*/ 9 w 356"/>
                    <a:gd name="T3" fmla="*/ 3 h 3"/>
                    <a:gd name="T4" fmla="*/ 0 w 356"/>
                    <a:gd name="T5" fmla="*/ 0 h 3"/>
                    <a:gd name="T6" fmla="*/ 356 w 356"/>
                    <a:gd name="T7" fmla="*/ 0 h 3"/>
                    <a:gd name="T8" fmla="*/ 345 w 356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6"/>
                    <a:gd name="T16" fmla="*/ 0 h 3"/>
                    <a:gd name="T17" fmla="*/ 356 w 356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6" h="3">
                      <a:moveTo>
                        <a:pt x="345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45" y="3"/>
                      </a:lnTo>
                      <a:close/>
                    </a:path>
                  </a:pathLst>
                </a:custGeom>
                <a:solidFill>
                  <a:srgbClr val="7C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5" name="Freeform 719"/>
                <p:cNvSpPr>
                  <a:spLocks/>
                </p:cNvSpPr>
                <p:nvPr/>
              </p:nvSpPr>
              <p:spPr bwMode="auto">
                <a:xfrm>
                  <a:off x="2566" y="803"/>
                  <a:ext cx="183" cy="4"/>
                </a:xfrm>
                <a:custGeom>
                  <a:avLst/>
                  <a:gdLst>
                    <a:gd name="T0" fmla="*/ 354 w 365"/>
                    <a:gd name="T1" fmla="*/ 4 h 4"/>
                    <a:gd name="T2" fmla="*/ 9 w 365"/>
                    <a:gd name="T3" fmla="*/ 4 h 4"/>
                    <a:gd name="T4" fmla="*/ 0 w 365"/>
                    <a:gd name="T5" fmla="*/ 0 h 4"/>
                    <a:gd name="T6" fmla="*/ 365 w 365"/>
                    <a:gd name="T7" fmla="*/ 0 h 4"/>
                    <a:gd name="T8" fmla="*/ 354 w 36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4"/>
                    <a:gd name="T17" fmla="*/ 365 w 36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4">
                      <a:moveTo>
                        <a:pt x="354" y="4"/>
                      </a:moveTo>
                      <a:lnTo>
                        <a:pt x="9" y="4"/>
                      </a:lnTo>
                      <a:lnTo>
                        <a:pt x="0" y="0"/>
                      </a:lnTo>
                      <a:lnTo>
                        <a:pt x="365" y="0"/>
                      </a:lnTo>
                      <a:lnTo>
                        <a:pt x="354" y="4"/>
                      </a:lnTo>
                      <a:close/>
                    </a:path>
                  </a:pathLst>
                </a:custGeom>
                <a:solidFill>
                  <a:srgbClr val="7C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6" name="Freeform 720"/>
                <p:cNvSpPr>
                  <a:spLocks/>
                </p:cNvSpPr>
                <p:nvPr/>
              </p:nvSpPr>
              <p:spPr bwMode="auto">
                <a:xfrm>
                  <a:off x="2564" y="801"/>
                  <a:ext cx="188" cy="4"/>
                </a:xfrm>
                <a:custGeom>
                  <a:avLst/>
                  <a:gdLst>
                    <a:gd name="T0" fmla="*/ 365 w 376"/>
                    <a:gd name="T1" fmla="*/ 4 h 4"/>
                    <a:gd name="T2" fmla="*/ 9 w 376"/>
                    <a:gd name="T3" fmla="*/ 4 h 4"/>
                    <a:gd name="T4" fmla="*/ 0 w 376"/>
                    <a:gd name="T5" fmla="*/ 0 h 4"/>
                    <a:gd name="T6" fmla="*/ 376 w 376"/>
                    <a:gd name="T7" fmla="*/ 0 h 4"/>
                    <a:gd name="T8" fmla="*/ 365 w 37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6"/>
                    <a:gd name="T16" fmla="*/ 0 h 4"/>
                    <a:gd name="T17" fmla="*/ 376 w 37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6" h="4">
                      <a:moveTo>
                        <a:pt x="365" y="4"/>
                      </a:moveTo>
                      <a:lnTo>
                        <a:pt x="9" y="4"/>
                      </a:lnTo>
                      <a:lnTo>
                        <a:pt x="0" y="0"/>
                      </a:lnTo>
                      <a:lnTo>
                        <a:pt x="376" y="0"/>
                      </a:lnTo>
                      <a:lnTo>
                        <a:pt x="365" y="4"/>
                      </a:lnTo>
                      <a:close/>
                    </a:path>
                  </a:pathLst>
                </a:custGeom>
                <a:solidFill>
                  <a:srgbClr val="7C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7" name="Freeform 721"/>
                <p:cNvSpPr>
                  <a:spLocks/>
                </p:cNvSpPr>
                <p:nvPr/>
              </p:nvSpPr>
              <p:spPr bwMode="auto">
                <a:xfrm>
                  <a:off x="2561" y="799"/>
                  <a:ext cx="193" cy="4"/>
                </a:xfrm>
                <a:custGeom>
                  <a:avLst/>
                  <a:gdLst>
                    <a:gd name="T0" fmla="*/ 376 w 387"/>
                    <a:gd name="T1" fmla="*/ 4 h 4"/>
                    <a:gd name="T2" fmla="*/ 11 w 387"/>
                    <a:gd name="T3" fmla="*/ 4 h 4"/>
                    <a:gd name="T4" fmla="*/ 0 w 387"/>
                    <a:gd name="T5" fmla="*/ 0 h 4"/>
                    <a:gd name="T6" fmla="*/ 387 w 387"/>
                    <a:gd name="T7" fmla="*/ 0 h 4"/>
                    <a:gd name="T8" fmla="*/ 376 w 38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7"/>
                    <a:gd name="T16" fmla="*/ 0 h 4"/>
                    <a:gd name="T17" fmla="*/ 387 w 38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7" h="4">
                      <a:moveTo>
                        <a:pt x="376" y="4"/>
                      </a:moveTo>
                      <a:lnTo>
                        <a:pt x="11" y="4"/>
                      </a:lnTo>
                      <a:lnTo>
                        <a:pt x="0" y="0"/>
                      </a:lnTo>
                      <a:lnTo>
                        <a:pt x="387" y="0"/>
                      </a:lnTo>
                      <a:lnTo>
                        <a:pt x="376" y="4"/>
                      </a:lnTo>
                      <a:close/>
                    </a:path>
                  </a:pathLst>
                </a:custGeom>
                <a:solidFill>
                  <a:srgbClr val="7C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8" name="Freeform 722"/>
                <p:cNvSpPr>
                  <a:spLocks/>
                </p:cNvSpPr>
                <p:nvPr/>
              </p:nvSpPr>
              <p:spPr bwMode="auto">
                <a:xfrm>
                  <a:off x="2559" y="798"/>
                  <a:ext cx="198" cy="3"/>
                </a:xfrm>
                <a:custGeom>
                  <a:avLst/>
                  <a:gdLst>
                    <a:gd name="T0" fmla="*/ 385 w 396"/>
                    <a:gd name="T1" fmla="*/ 3 h 3"/>
                    <a:gd name="T2" fmla="*/ 9 w 396"/>
                    <a:gd name="T3" fmla="*/ 3 h 3"/>
                    <a:gd name="T4" fmla="*/ 0 w 396"/>
                    <a:gd name="T5" fmla="*/ 0 h 3"/>
                    <a:gd name="T6" fmla="*/ 396 w 396"/>
                    <a:gd name="T7" fmla="*/ 0 h 3"/>
                    <a:gd name="T8" fmla="*/ 385 w 396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6"/>
                    <a:gd name="T16" fmla="*/ 0 h 3"/>
                    <a:gd name="T17" fmla="*/ 396 w 396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6" h="3">
                      <a:moveTo>
                        <a:pt x="385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396" y="0"/>
                      </a:lnTo>
                      <a:lnTo>
                        <a:pt x="385" y="3"/>
                      </a:lnTo>
                      <a:close/>
                    </a:path>
                  </a:pathLst>
                </a:custGeom>
                <a:solidFill>
                  <a:srgbClr val="7C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9" name="Freeform 723"/>
                <p:cNvSpPr>
                  <a:spLocks/>
                </p:cNvSpPr>
                <p:nvPr/>
              </p:nvSpPr>
              <p:spPr bwMode="auto">
                <a:xfrm>
                  <a:off x="2556" y="796"/>
                  <a:ext cx="204" cy="3"/>
                </a:xfrm>
                <a:custGeom>
                  <a:avLst/>
                  <a:gdLst>
                    <a:gd name="T0" fmla="*/ 396 w 407"/>
                    <a:gd name="T1" fmla="*/ 3 h 3"/>
                    <a:gd name="T2" fmla="*/ 9 w 407"/>
                    <a:gd name="T3" fmla="*/ 3 h 3"/>
                    <a:gd name="T4" fmla="*/ 0 w 407"/>
                    <a:gd name="T5" fmla="*/ 0 h 3"/>
                    <a:gd name="T6" fmla="*/ 407 w 407"/>
                    <a:gd name="T7" fmla="*/ 0 h 3"/>
                    <a:gd name="T8" fmla="*/ 396 w 40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7"/>
                    <a:gd name="T16" fmla="*/ 0 h 3"/>
                    <a:gd name="T17" fmla="*/ 407 w 40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7" h="3">
                      <a:moveTo>
                        <a:pt x="396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07" y="0"/>
                      </a:lnTo>
                      <a:lnTo>
                        <a:pt x="396" y="3"/>
                      </a:lnTo>
                      <a:close/>
                    </a:path>
                  </a:pathLst>
                </a:custGeom>
                <a:solidFill>
                  <a:srgbClr val="7C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0" name="Freeform 724"/>
                <p:cNvSpPr>
                  <a:spLocks/>
                </p:cNvSpPr>
                <p:nvPr/>
              </p:nvSpPr>
              <p:spPr bwMode="auto">
                <a:xfrm>
                  <a:off x="2555" y="794"/>
                  <a:ext cx="207" cy="4"/>
                </a:xfrm>
                <a:custGeom>
                  <a:avLst/>
                  <a:gdLst>
                    <a:gd name="T0" fmla="*/ 405 w 416"/>
                    <a:gd name="T1" fmla="*/ 4 h 4"/>
                    <a:gd name="T2" fmla="*/ 9 w 416"/>
                    <a:gd name="T3" fmla="*/ 4 h 4"/>
                    <a:gd name="T4" fmla="*/ 0 w 416"/>
                    <a:gd name="T5" fmla="*/ 0 h 4"/>
                    <a:gd name="T6" fmla="*/ 416 w 416"/>
                    <a:gd name="T7" fmla="*/ 0 h 4"/>
                    <a:gd name="T8" fmla="*/ 405 w 41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6"/>
                    <a:gd name="T16" fmla="*/ 0 h 4"/>
                    <a:gd name="T17" fmla="*/ 416 w 41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6" h="4">
                      <a:moveTo>
                        <a:pt x="405" y="4"/>
                      </a:moveTo>
                      <a:lnTo>
                        <a:pt x="9" y="4"/>
                      </a:lnTo>
                      <a:lnTo>
                        <a:pt x="0" y="0"/>
                      </a:lnTo>
                      <a:lnTo>
                        <a:pt x="416" y="0"/>
                      </a:lnTo>
                      <a:lnTo>
                        <a:pt x="405" y="4"/>
                      </a:lnTo>
                      <a:close/>
                    </a:path>
                  </a:pathLst>
                </a:custGeom>
                <a:solidFill>
                  <a:srgbClr val="7C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1" name="Freeform 725"/>
                <p:cNvSpPr>
                  <a:spLocks/>
                </p:cNvSpPr>
                <p:nvPr/>
              </p:nvSpPr>
              <p:spPr bwMode="auto">
                <a:xfrm>
                  <a:off x="2552" y="792"/>
                  <a:ext cx="213" cy="4"/>
                </a:xfrm>
                <a:custGeom>
                  <a:avLst/>
                  <a:gdLst>
                    <a:gd name="T0" fmla="*/ 416 w 426"/>
                    <a:gd name="T1" fmla="*/ 4 h 4"/>
                    <a:gd name="T2" fmla="*/ 9 w 426"/>
                    <a:gd name="T3" fmla="*/ 4 h 4"/>
                    <a:gd name="T4" fmla="*/ 0 w 426"/>
                    <a:gd name="T5" fmla="*/ 0 h 4"/>
                    <a:gd name="T6" fmla="*/ 426 w 426"/>
                    <a:gd name="T7" fmla="*/ 0 h 4"/>
                    <a:gd name="T8" fmla="*/ 416 w 42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6"/>
                    <a:gd name="T16" fmla="*/ 0 h 4"/>
                    <a:gd name="T17" fmla="*/ 426 w 42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6" h="4">
                      <a:moveTo>
                        <a:pt x="416" y="4"/>
                      </a:moveTo>
                      <a:lnTo>
                        <a:pt x="9" y="4"/>
                      </a:lnTo>
                      <a:lnTo>
                        <a:pt x="0" y="0"/>
                      </a:lnTo>
                      <a:lnTo>
                        <a:pt x="426" y="0"/>
                      </a:lnTo>
                      <a:lnTo>
                        <a:pt x="416" y="4"/>
                      </a:lnTo>
                      <a:close/>
                    </a:path>
                  </a:pathLst>
                </a:custGeom>
                <a:solidFill>
                  <a:srgbClr val="7D8A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2" name="Freeform 726"/>
                <p:cNvSpPr>
                  <a:spLocks/>
                </p:cNvSpPr>
                <p:nvPr/>
              </p:nvSpPr>
              <p:spPr bwMode="auto">
                <a:xfrm>
                  <a:off x="2549" y="790"/>
                  <a:ext cx="218" cy="4"/>
                </a:xfrm>
                <a:custGeom>
                  <a:avLst/>
                  <a:gdLst>
                    <a:gd name="T0" fmla="*/ 427 w 436"/>
                    <a:gd name="T1" fmla="*/ 4 h 4"/>
                    <a:gd name="T2" fmla="*/ 11 w 436"/>
                    <a:gd name="T3" fmla="*/ 4 h 4"/>
                    <a:gd name="T4" fmla="*/ 0 w 436"/>
                    <a:gd name="T5" fmla="*/ 0 h 4"/>
                    <a:gd name="T6" fmla="*/ 436 w 436"/>
                    <a:gd name="T7" fmla="*/ 0 h 4"/>
                    <a:gd name="T8" fmla="*/ 427 w 43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6"/>
                    <a:gd name="T16" fmla="*/ 0 h 4"/>
                    <a:gd name="T17" fmla="*/ 436 w 43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6" h="4">
                      <a:moveTo>
                        <a:pt x="427" y="4"/>
                      </a:moveTo>
                      <a:lnTo>
                        <a:pt x="11" y="4"/>
                      </a:lnTo>
                      <a:lnTo>
                        <a:pt x="0" y="0"/>
                      </a:lnTo>
                      <a:lnTo>
                        <a:pt x="436" y="0"/>
                      </a:lnTo>
                      <a:lnTo>
                        <a:pt x="427" y="4"/>
                      </a:lnTo>
                      <a:close/>
                    </a:path>
                  </a:pathLst>
                </a:custGeom>
                <a:solidFill>
                  <a:srgbClr val="7D8A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3" name="Freeform 727"/>
                <p:cNvSpPr>
                  <a:spLocks/>
                </p:cNvSpPr>
                <p:nvPr/>
              </p:nvSpPr>
              <p:spPr bwMode="auto">
                <a:xfrm>
                  <a:off x="2547" y="789"/>
                  <a:ext cx="223" cy="3"/>
                </a:xfrm>
                <a:custGeom>
                  <a:avLst/>
                  <a:gdLst>
                    <a:gd name="T0" fmla="*/ 435 w 445"/>
                    <a:gd name="T1" fmla="*/ 3 h 3"/>
                    <a:gd name="T2" fmla="*/ 9 w 445"/>
                    <a:gd name="T3" fmla="*/ 3 h 3"/>
                    <a:gd name="T4" fmla="*/ 0 w 445"/>
                    <a:gd name="T5" fmla="*/ 0 h 3"/>
                    <a:gd name="T6" fmla="*/ 445 w 445"/>
                    <a:gd name="T7" fmla="*/ 0 h 3"/>
                    <a:gd name="T8" fmla="*/ 435 w 44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5"/>
                    <a:gd name="T16" fmla="*/ 0 h 3"/>
                    <a:gd name="T17" fmla="*/ 445 w 44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5" h="3">
                      <a:moveTo>
                        <a:pt x="435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45" y="0"/>
                      </a:lnTo>
                      <a:lnTo>
                        <a:pt x="435" y="3"/>
                      </a:lnTo>
                      <a:close/>
                    </a:path>
                  </a:pathLst>
                </a:custGeom>
                <a:solidFill>
                  <a:srgbClr val="7D8A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4" name="Freeform 728"/>
                <p:cNvSpPr>
                  <a:spLocks/>
                </p:cNvSpPr>
                <p:nvPr/>
              </p:nvSpPr>
              <p:spPr bwMode="auto">
                <a:xfrm>
                  <a:off x="2545" y="787"/>
                  <a:ext cx="227" cy="3"/>
                </a:xfrm>
                <a:custGeom>
                  <a:avLst/>
                  <a:gdLst>
                    <a:gd name="T0" fmla="*/ 445 w 456"/>
                    <a:gd name="T1" fmla="*/ 3 h 3"/>
                    <a:gd name="T2" fmla="*/ 9 w 456"/>
                    <a:gd name="T3" fmla="*/ 3 h 3"/>
                    <a:gd name="T4" fmla="*/ 0 w 456"/>
                    <a:gd name="T5" fmla="*/ 0 h 3"/>
                    <a:gd name="T6" fmla="*/ 456 w 456"/>
                    <a:gd name="T7" fmla="*/ 0 h 3"/>
                    <a:gd name="T8" fmla="*/ 445 w 456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6"/>
                    <a:gd name="T16" fmla="*/ 0 h 3"/>
                    <a:gd name="T17" fmla="*/ 456 w 456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6" h="3">
                      <a:moveTo>
                        <a:pt x="445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56" y="0"/>
                      </a:lnTo>
                      <a:lnTo>
                        <a:pt x="445" y="3"/>
                      </a:lnTo>
                      <a:close/>
                    </a:path>
                  </a:pathLst>
                </a:custGeom>
                <a:solidFill>
                  <a:srgbClr val="7D8A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5" name="Freeform 729"/>
                <p:cNvSpPr>
                  <a:spLocks/>
                </p:cNvSpPr>
                <p:nvPr/>
              </p:nvSpPr>
              <p:spPr bwMode="auto">
                <a:xfrm>
                  <a:off x="2543" y="785"/>
                  <a:ext cx="232" cy="4"/>
                </a:xfrm>
                <a:custGeom>
                  <a:avLst/>
                  <a:gdLst>
                    <a:gd name="T0" fmla="*/ 455 w 465"/>
                    <a:gd name="T1" fmla="*/ 4 h 4"/>
                    <a:gd name="T2" fmla="*/ 10 w 465"/>
                    <a:gd name="T3" fmla="*/ 4 h 4"/>
                    <a:gd name="T4" fmla="*/ 0 w 465"/>
                    <a:gd name="T5" fmla="*/ 0 h 4"/>
                    <a:gd name="T6" fmla="*/ 465 w 465"/>
                    <a:gd name="T7" fmla="*/ 0 h 4"/>
                    <a:gd name="T8" fmla="*/ 455 w 46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5"/>
                    <a:gd name="T16" fmla="*/ 0 h 4"/>
                    <a:gd name="T17" fmla="*/ 465 w 46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5" h="4">
                      <a:moveTo>
                        <a:pt x="455" y="4"/>
                      </a:moveTo>
                      <a:lnTo>
                        <a:pt x="10" y="4"/>
                      </a:lnTo>
                      <a:lnTo>
                        <a:pt x="0" y="0"/>
                      </a:lnTo>
                      <a:lnTo>
                        <a:pt x="465" y="0"/>
                      </a:lnTo>
                      <a:lnTo>
                        <a:pt x="455" y="4"/>
                      </a:lnTo>
                      <a:close/>
                    </a:path>
                  </a:pathLst>
                </a:custGeom>
                <a:solidFill>
                  <a:srgbClr val="7D8A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6" name="Freeform 730"/>
                <p:cNvSpPr>
                  <a:spLocks/>
                </p:cNvSpPr>
                <p:nvPr/>
              </p:nvSpPr>
              <p:spPr bwMode="auto">
                <a:xfrm>
                  <a:off x="2540" y="783"/>
                  <a:ext cx="238" cy="4"/>
                </a:xfrm>
                <a:custGeom>
                  <a:avLst/>
                  <a:gdLst>
                    <a:gd name="T0" fmla="*/ 465 w 476"/>
                    <a:gd name="T1" fmla="*/ 4 h 4"/>
                    <a:gd name="T2" fmla="*/ 9 w 476"/>
                    <a:gd name="T3" fmla="*/ 4 h 4"/>
                    <a:gd name="T4" fmla="*/ 0 w 476"/>
                    <a:gd name="T5" fmla="*/ 0 h 4"/>
                    <a:gd name="T6" fmla="*/ 476 w 476"/>
                    <a:gd name="T7" fmla="*/ 0 h 4"/>
                    <a:gd name="T8" fmla="*/ 465 w 47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6"/>
                    <a:gd name="T16" fmla="*/ 0 h 4"/>
                    <a:gd name="T17" fmla="*/ 476 w 47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6" h="4">
                      <a:moveTo>
                        <a:pt x="465" y="4"/>
                      </a:moveTo>
                      <a:lnTo>
                        <a:pt x="9" y="4"/>
                      </a:lnTo>
                      <a:lnTo>
                        <a:pt x="0" y="0"/>
                      </a:lnTo>
                      <a:lnTo>
                        <a:pt x="476" y="0"/>
                      </a:lnTo>
                      <a:lnTo>
                        <a:pt x="465" y="4"/>
                      </a:lnTo>
                      <a:close/>
                    </a:path>
                  </a:pathLst>
                </a:custGeom>
                <a:solidFill>
                  <a:srgbClr val="7D8A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7" name="Freeform 731"/>
                <p:cNvSpPr>
                  <a:spLocks/>
                </p:cNvSpPr>
                <p:nvPr/>
              </p:nvSpPr>
              <p:spPr bwMode="auto">
                <a:xfrm>
                  <a:off x="2538" y="781"/>
                  <a:ext cx="243" cy="4"/>
                </a:xfrm>
                <a:custGeom>
                  <a:avLst/>
                  <a:gdLst>
                    <a:gd name="T0" fmla="*/ 474 w 485"/>
                    <a:gd name="T1" fmla="*/ 4 h 4"/>
                    <a:gd name="T2" fmla="*/ 9 w 485"/>
                    <a:gd name="T3" fmla="*/ 4 h 4"/>
                    <a:gd name="T4" fmla="*/ 0 w 485"/>
                    <a:gd name="T5" fmla="*/ 0 h 4"/>
                    <a:gd name="T6" fmla="*/ 485 w 485"/>
                    <a:gd name="T7" fmla="*/ 0 h 4"/>
                    <a:gd name="T8" fmla="*/ 474 w 48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5"/>
                    <a:gd name="T16" fmla="*/ 0 h 4"/>
                    <a:gd name="T17" fmla="*/ 485 w 48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5" h="4">
                      <a:moveTo>
                        <a:pt x="474" y="4"/>
                      </a:moveTo>
                      <a:lnTo>
                        <a:pt x="9" y="4"/>
                      </a:lnTo>
                      <a:lnTo>
                        <a:pt x="0" y="0"/>
                      </a:lnTo>
                      <a:lnTo>
                        <a:pt x="485" y="0"/>
                      </a:lnTo>
                      <a:lnTo>
                        <a:pt x="474" y="4"/>
                      </a:lnTo>
                      <a:close/>
                    </a:path>
                  </a:pathLst>
                </a:custGeom>
                <a:solidFill>
                  <a:srgbClr val="7D8A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8" name="Freeform 732"/>
                <p:cNvSpPr>
                  <a:spLocks/>
                </p:cNvSpPr>
                <p:nvPr/>
              </p:nvSpPr>
              <p:spPr bwMode="auto">
                <a:xfrm>
                  <a:off x="2535" y="780"/>
                  <a:ext cx="248" cy="3"/>
                </a:xfrm>
                <a:custGeom>
                  <a:avLst/>
                  <a:gdLst>
                    <a:gd name="T0" fmla="*/ 485 w 496"/>
                    <a:gd name="T1" fmla="*/ 3 h 3"/>
                    <a:gd name="T2" fmla="*/ 9 w 496"/>
                    <a:gd name="T3" fmla="*/ 3 h 3"/>
                    <a:gd name="T4" fmla="*/ 0 w 496"/>
                    <a:gd name="T5" fmla="*/ 0 h 3"/>
                    <a:gd name="T6" fmla="*/ 496 w 496"/>
                    <a:gd name="T7" fmla="*/ 0 h 3"/>
                    <a:gd name="T8" fmla="*/ 485 w 496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6"/>
                    <a:gd name="T16" fmla="*/ 0 h 3"/>
                    <a:gd name="T17" fmla="*/ 496 w 496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6" h="3">
                      <a:moveTo>
                        <a:pt x="485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96" y="0"/>
                      </a:lnTo>
                      <a:lnTo>
                        <a:pt x="485" y="3"/>
                      </a:lnTo>
                      <a:close/>
                    </a:path>
                  </a:pathLst>
                </a:custGeom>
                <a:solidFill>
                  <a:srgbClr val="7D8A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9" name="Freeform 733"/>
                <p:cNvSpPr>
                  <a:spLocks/>
                </p:cNvSpPr>
                <p:nvPr/>
              </p:nvSpPr>
              <p:spPr bwMode="auto">
                <a:xfrm>
                  <a:off x="2533" y="778"/>
                  <a:ext cx="253" cy="3"/>
                </a:xfrm>
                <a:custGeom>
                  <a:avLst/>
                  <a:gdLst>
                    <a:gd name="T0" fmla="*/ 496 w 507"/>
                    <a:gd name="T1" fmla="*/ 3 h 3"/>
                    <a:gd name="T2" fmla="*/ 11 w 507"/>
                    <a:gd name="T3" fmla="*/ 3 h 3"/>
                    <a:gd name="T4" fmla="*/ 0 w 507"/>
                    <a:gd name="T5" fmla="*/ 0 h 3"/>
                    <a:gd name="T6" fmla="*/ 507 w 507"/>
                    <a:gd name="T7" fmla="*/ 0 h 3"/>
                    <a:gd name="T8" fmla="*/ 496 w 50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07"/>
                    <a:gd name="T16" fmla="*/ 0 h 3"/>
                    <a:gd name="T17" fmla="*/ 507 w 50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07" h="3">
                      <a:moveTo>
                        <a:pt x="496" y="3"/>
                      </a:moveTo>
                      <a:lnTo>
                        <a:pt x="11" y="3"/>
                      </a:lnTo>
                      <a:lnTo>
                        <a:pt x="0" y="0"/>
                      </a:lnTo>
                      <a:lnTo>
                        <a:pt x="507" y="0"/>
                      </a:lnTo>
                      <a:lnTo>
                        <a:pt x="496" y="3"/>
                      </a:lnTo>
                      <a:close/>
                    </a:path>
                  </a:pathLst>
                </a:custGeom>
                <a:solidFill>
                  <a:srgbClr val="7D8A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0" name="Freeform 734"/>
                <p:cNvSpPr>
                  <a:spLocks/>
                </p:cNvSpPr>
                <p:nvPr/>
              </p:nvSpPr>
              <p:spPr bwMode="auto">
                <a:xfrm>
                  <a:off x="2531" y="776"/>
                  <a:ext cx="258" cy="4"/>
                </a:xfrm>
                <a:custGeom>
                  <a:avLst/>
                  <a:gdLst>
                    <a:gd name="T0" fmla="*/ 505 w 516"/>
                    <a:gd name="T1" fmla="*/ 4 h 4"/>
                    <a:gd name="T2" fmla="*/ 9 w 516"/>
                    <a:gd name="T3" fmla="*/ 4 h 4"/>
                    <a:gd name="T4" fmla="*/ 0 w 516"/>
                    <a:gd name="T5" fmla="*/ 0 h 4"/>
                    <a:gd name="T6" fmla="*/ 516 w 516"/>
                    <a:gd name="T7" fmla="*/ 0 h 4"/>
                    <a:gd name="T8" fmla="*/ 505 w 51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6"/>
                    <a:gd name="T16" fmla="*/ 0 h 4"/>
                    <a:gd name="T17" fmla="*/ 516 w 51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6" h="4">
                      <a:moveTo>
                        <a:pt x="505" y="4"/>
                      </a:moveTo>
                      <a:lnTo>
                        <a:pt x="9" y="4"/>
                      </a:lnTo>
                      <a:lnTo>
                        <a:pt x="0" y="0"/>
                      </a:lnTo>
                      <a:lnTo>
                        <a:pt x="516" y="0"/>
                      </a:lnTo>
                      <a:lnTo>
                        <a:pt x="505" y="4"/>
                      </a:lnTo>
                      <a:close/>
                    </a:path>
                  </a:pathLst>
                </a:custGeom>
                <a:solidFill>
                  <a:srgbClr val="7D8A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1" name="Freeform 735"/>
                <p:cNvSpPr>
                  <a:spLocks/>
                </p:cNvSpPr>
                <p:nvPr/>
              </p:nvSpPr>
              <p:spPr bwMode="auto">
                <a:xfrm>
                  <a:off x="2528" y="774"/>
                  <a:ext cx="264" cy="4"/>
                </a:xfrm>
                <a:custGeom>
                  <a:avLst/>
                  <a:gdLst>
                    <a:gd name="T0" fmla="*/ 516 w 527"/>
                    <a:gd name="T1" fmla="*/ 4 h 4"/>
                    <a:gd name="T2" fmla="*/ 9 w 527"/>
                    <a:gd name="T3" fmla="*/ 4 h 4"/>
                    <a:gd name="T4" fmla="*/ 0 w 527"/>
                    <a:gd name="T5" fmla="*/ 0 h 4"/>
                    <a:gd name="T6" fmla="*/ 527 w 527"/>
                    <a:gd name="T7" fmla="*/ 0 h 4"/>
                    <a:gd name="T8" fmla="*/ 516 w 52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27"/>
                    <a:gd name="T16" fmla="*/ 0 h 4"/>
                    <a:gd name="T17" fmla="*/ 527 w 52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7" h="4">
                      <a:moveTo>
                        <a:pt x="516" y="4"/>
                      </a:moveTo>
                      <a:lnTo>
                        <a:pt x="9" y="4"/>
                      </a:lnTo>
                      <a:lnTo>
                        <a:pt x="0" y="0"/>
                      </a:lnTo>
                      <a:lnTo>
                        <a:pt x="527" y="0"/>
                      </a:lnTo>
                      <a:lnTo>
                        <a:pt x="516" y="4"/>
                      </a:lnTo>
                      <a:close/>
                    </a:path>
                  </a:pathLst>
                </a:custGeom>
                <a:solidFill>
                  <a:srgbClr val="7D89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2" name="Freeform 736"/>
                <p:cNvSpPr>
                  <a:spLocks/>
                </p:cNvSpPr>
                <p:nvPr/>
              </p:nvSpPr>
              <p:spPr bwMode="auto">
                <a:xfrm>
                  <a:off x="2526" y="773"/>
                  <a:ext cx="267" cy="3"/>
                </a:xfrm>
                <a:custGeom>
                  <a:avLst/>
                  <a:gdLst>
                    <a:gd name="T0" fmla="*/ 525 w 534"/>
                    <a:gd name="T1" fmla="*/ 3 h 3"/>
                    <a:gd name="T2" fmla="*/ 9 w 534"/>
                    <a:gd name="T3" fmla="*/ 3 h 3"/>
                    <a:gd name="T4" fmla="*/ 0 w 534"/>
                    <a:gd name="T5" fmla="*/ 0 h 3"/>
                    <a:gd name="T6" fmla="*/ 534 w 534"/>
                    <a:gd name="T7" fmla="*/ 0 h 3"/>
                    <a:gd name="T8" fmla="*/ 530 w 534"/>
                    <a:gd name="T9" fmla="*/ 1 h 3"/>
                    <a:gd name="T10" fmla="*/ 525 w 534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34"/>
                    <a:gd name="T19" fmla="*/ 0 h 3"/>
                    <a:gd name="T20" fmla="*/ 534 w 534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34" h="3">
                      <a:moveTo>
                        <a:pt x="525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34" y="0"/>
                      </a:lnTo>
                      <a:lnTo>
                        <a:pt x="530" y="1"/>
                      </a:lnTo>
                      <a:lnTo>
                        <a:pt x="525" y="3"/>
                      </a:lnTo>
                      <a:close/>
                    </a:path>
                  </a:pathLst>
                </a:custGeom>
                <a:solidFill>
                  <a:srgbClr val="7D89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3" name="Freeform 737"/>
                <p:cNvSpPr>
                  <a:spLocks/>
                </p:cNvSpPr>
                <p:nvPr/>
              </p:nvSpPr>
              <p:spPr bwMode="auto">
                <a:xfrm>
                  <a:off x="2524" y="771"/>
                  <a:ext cx="272" cy="3"/>
                </a:xfrm>
                <a:custGeom>
                  <a:avLst/>
                  <a:gdLst>
                    <a:gd name="T0" fmla="*/ 536 w 545"/>
                    <a:gd name="T1" fmla="*/ 3 h 3"/>
                    <a:gd name="T2" fmla="*/ 9 w 545"/>
                    <a:gd name="T3" fmla="*/ 3 h 3"/>
                    <a:gd name="T4" fmla="*/ 0 w 545"/>
                    <a:gd name="T5" fmla="*/ 0 h 3"/>
                    <a:gd name="T6" fmla="*/ 545 w 545"/>
                    <a:gd name="T7" fmla="*/ 0 h 3"/>
                    <a:gd name="T8" fmla="*/ 536 w 545"/>
                    <a:gd name="T9" fmla="*/ 3 h 3"/>
                    <a:gd name="T10" fmla="*/ 536 w 545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45"/>
                    <a:gd name="T19" fmla="*/ 0 h 3"/>
                    <a:gd name="T20" fmla="*/ 545 w 545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45" h="3">
                      <a:moveTo>
                        <a:pt x="536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545" y="0"/>
                      </a:lnTo>
                      <a:lnTo>
                        <a:pt x="536" y="3"/>
                      </a:lnTo>
                      <a:close/>
                    </a:path>
                  </a:pathLst>
                </a:custGeom>
                <a:solidFill>
                  <a:srgbClr val="7D89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4" name="Freeform 738"/>
                <p:cNvSpPr>
                  <a:spLocks/>
                </p:cNvSpPr>
                <p:nvPr/>
              </p:nvSpPr>
              <p:spPr bwMode="auto">
                <a:xfrm>
                  <a:off x="2521" y="769"/>
                  <a:ext cx="278" cy="4"/>
                </a:xfrm>
                <a:custGeom>
                  <a:avLst/>
                  <a:gdLst>
                    <a:gd name="T0" fmla="*/ 545 w 556"/>
                    <a:gd name="T1" fmla="*/ 4 h 4"/>
                    <a:gd name="T2" fmla="*/ 11 w 556"/>
                    <a:gd name="T3" fmla="*/ 4 h 4"/>
                    <a:gd name="T4" fmla="*/ 0 w 556"/>
                    <a:gd name="T5" fmla="*/ 0 h 4"/>
                    <a:gd name="T6" fmla="*/ 556 w 556"/>
                    <a:gd name="T7" fmla="*/ 0 h 4"/>
                    <a:gd name="T8" fmla="*/ 545 w 55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6"/>
                    <a:gd name="T16" fmla="*/ 0 h 4"/>
                    <a:gd name="T17" fmla="*/ 556 w 55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6" h="4">
                      <a:moveTo>
                        <a:pt x="545" y="4"/>
                      </a:moveTo>
                      <a:lnTo>
                        <a:pt x="11" y="4"/>
                      </a:lnTo>
                      <a:lnTo>
                        <a:pt x="0" y="0"/>
                      </a:lnTo>
                      <a:lnTo>
                        <a:pt x="556" y="0"/>
                      </a:lnTo>
                      <a:lnTo>
                        <a:pt x="545" y="4"/>
                      </a:lnTo>
                      <a:close/>
                    </a:path>
                  </a:pathLst>
                </a:custGeom>
                <a:solidFill>
                  <a:srgbClr val="7D89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5" name="Freeform 739"/>
                <p:cNvSpPr>
                  <a:spLocks/>
                </p:cNvSpPr>
                <p:nvPr/>
              </p:nvSpPr>
              <p:spPr bwMode="auto">
                <a:xfrm>
                  <a:off x="2520" y="767"/>
                  <a:ext cx="282" cy="4"/>
                </a:xfrm>
                <a:custGeom>
                  <a:avLst/>
                  <a:gdLst>
                    <a:gd name="T0" fmla="*/ 552 w 563"/>
                    <a:gd name="T1" fmla="*/ 4 h 4"/>
                    <a:gd name="T2" fmla="*/ 7 w 563"/>
                    <a:gd name="T3" fmla="*/ 4 h 4"/>
                    <a:gd name="T4" fmla="*/ 2 w 563"/>
                    <a:gd name="T5" fmla="*/ 2 h 4"/>
                    <a:gd name="T6" fmla="*/ 0 w 563"/>
                    <a:gd name="T7" fmla="*/ 0 h 4"/>
                    <a:gd name="T8" fmla="*/ 563 w 563"/>
                    <a:gd name="T9" fmla="*/ 0 h 4"/>
                    <a:gd name="T10" fmla="*/ 552 w 563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3"/>
                    <a:gd name="T19" fmla="*/ 0 h 4"/>
                    <a:gd name="T20" fmla="*/ 563 w 563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3" h="4">
                      <a:moveTo>
                        <a:pt x="552" y="4"/>
                      </a:moveTo>
                      <a:lnTo>
                        <a:pt x="7" y="4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563" y="0"/>
                      </a:lnTo>
                      <a:lnTo>
                        <a:pt x="552" y="4"/>
                      </a:lnTo>
                      <a:close/>
                    </a:path>
                  </a:pathLst>
                </a:custGeom>
                <a:solidFill>
                  <a:srgbClr val="7D89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6" name="Freeform 740"/>
                <p:cNvSpPr>
                  <a:spLocks/>
                </p:cNvSpPr>
                <p:nvPr/>
              </p:nvSpPr>
              <p:spPr bwMode="auto">
                <a:xfrm>
                  <a:off x="2519" y="765"/>
                  <a:ext cx="284" cy="4"/>
                </a:xfrm>
                <a:custGeom>
                  <a:avLst/>
                  <a:gdLst>
                    <a:gd name="T0" fmla="*/ 560 w 569"/>
                    <a:gd name="T1" fmla="*/ 4 h 4"/>
                    <a:gd name="T2" fmla="*/ 4 w 569"/>
                    <a:gd name="T3" fmla="*/ 4 h 4"/>
                    <a:gd name="T4" fmla="*/ 4 w 569"/>
                    <a:gd name="T5" fmla="*/ 4 h 4"/>
                    <a:gd name="T6" fmla="*/ 0 w 569"/>
                    <a:gd name="T7" fmla="*/ 0 h 4"/>
                    <a:gd name="T8" fmla="*/ 569 w 569"/>
                    <a:gd name="T9" fmla="*/ 0 h 4"/>
                    <a:gd name="T10" fmla="*/ 560 w 569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69"/>
                    <a:gd name="T19" fmla="*/ 0 h 4"/>
                    <a:gd name="T20" fmla="*/ 569 w 569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69" h="4">
                      <a:moveTo>
                        <a:pt x="560" y="4"/>
                      </a:moveTo>
                      <a:lnTo>
                        <a:pt x="4" y="4"/>
                      </a:lnTo>
                      <a:lnTo>
                        <a:pt x="0" y="0"/>
                      </a:lnTo>
                      <a:lnTo>
                        <a:pt x="569" y="0"/>
                      </a:lnTo>
                      <a:lnTo>
                        <a:pt x="560" y="4"/>
                      </a:lnTo>
                      <a:close/>
                    </a:path>
                  </a:pathLst>
                </a:custGeom>
                <a:solidFill>
                  <a:srgbClr val="7E89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7" name="Freeform 741"/>
                <p:cNvSpPr>
                  <a:spLocks/>
                </p:cNvSpPr>
                <p:nvPr/>
              </p:nvSpPr>
              <p:spPr bwMode="auto">
                <a:xfrm>
                  <a:off x="2517" y="764"/>
                  <a:ext cx="289" cy="3"/>
                </a:xfrm>
                <a:custGeom>
                  <a:avLst/>
                  <a:gdLst>
                    <a:gd name="T0" fmla="*/ 568 w 577"/>
                    <a:gd name="T1" fmla="*/ 3 h 3"/>
                    <a:gd name="T2" fmla="*/ 5 w 577"/>
                    <a:gd name="T3" fmla="*/ 3 h 3"/>
                    <a:gd name="T4" fmla="*/ 0 w 577"/>
                    <a:gd name="T5" fmla="*/ 0 h 3"/>
                    <a:gd name="T6" fmla="*/ 577 w 577"/>
                    <a:gd name="T7" fmla="*/ 0 h 3"/>
                    <a:gd name="T8" fmla="*/ 568 w 57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7"/>
                    <a:gd name="T16" fmla="*/ 0 h 3"/>
                    <a:gd name="T17" fmla="*/ 577 w 57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7" h="3">
                      <a:moveTo>
                        <a:pt x="568" y="3"/>
                      </a:move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577" y="0"/>
                      </a:lnTo>
                      <a:lnTo>
                        <a:pt x="568" y="3"/>
                      </a:lnTo>
                      <a:close/>
                    </a:path>
                  </a:pathLst>
                </a:custGeom>
                <a:solidFill>
                  <a:srgbClr val="7E89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8" name="Freeform 742"/>
                <p:cNvSpPr>
                  <a:spLocks/>
                </p:cNvSpPr>
                <p:nvPr/>
              </p:nvSpPr>
              <p:spPr bwMode="auto">
                <a:xfrm>
                  <a:off x="2516" y="762"/>
                  <a:ext cx="293" cy="3"/>
                </a:xfrm>
                <a:custGeom>
                  <a:avLst/>
                  <a:gdLst>
                    <a:gd name="T0" fmla="*/ 574 w 585"/>
                    <a:gd name="T1" fmla="*/ 3 h 3"/>
                    <a:gd name="T2" fmla="*/ 5 w 585"/>
                    <a:gd name="T3" fmla="*/ 3 h 3"/>
                    <a:gd name="T4" fmla="*/ 0 w 585"/>
                    <a:gd name="T5" fmla="*/ 0 h 3"/>
                    <a:gd name="T6" fmla="*/ 585 w 585"/>
                    <a:gd name="T7" fmla="*/ 0 h 3"/>
                    <a:gd name="T8" fmla="*/ 574 w 58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5"/>
                    <a:gd name="T16" fmla="*/ 0 h 3"/>
                    <a:gd name="T17" fmla="*/ 585 w 58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5" h="3">
                      <a:moveTo>
                        <a:pt x="574" y="3"/>
                      </a:move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585" y="0"/>
                      </a:lnTo>
                      <a:lnTo>
                        <a:pt x="574" y="3"/>
                      </a:lnTo>
                      <a:close/>
                    </a:path>
                  </a:pathLst>
                </a:custGeom>
                <a:solidFill>
                  <a:srgbClr val="7E89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9" name="Freeform 743"/>
                <p:cNvSpPr>
                  <a:spLocks/>
                </p:cNvSpPr>
                <p:nvPr/>
              </p:nvSpPr>
              <p:spPr bwMode="auto">
                <a:xfrm>
                  <a:off x="2515" y="760"/>
                  <a:ext cx="297" cy="4"/>
                </a:xfrm>
                <a:custGeom>
                  <a:avLst/>
                  <a:gdLst>
                    <a:gd name="T0" fmla="*/ 581 w 592"/>
                    <a:gd name="T1" fmla="*/ 4 h 4"/>
                    <a:gd name="T2" fmla="*/ 4 w 592"/>
                    <a:gd name="T3" fmla="*/ 4 h 4"/>
                    <a:gd name="T4" fmla="*/ 0 w 592"/>
                    <a:gd name="T5" fmla="*/ 0 h 4"/>
                    <a:gd name="T6" fmla="*/ 592 w 592"/>
                    <a:gd name="T7" fmla="*/ 0 h 4"/>
                    <a:gd name="T8" fmla="*/ 581 w 59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2"/>
                    <a:gd name="T16" fmla="*/ 0 h 4"/>
                    <a:gd name="T17" fmla="*/ 592 w 59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2" h="4">
                      <a:moveTo>
                        <a:pt x="581" y="4"/>
                      </a:moveTo>
                      <a:lnTo>
                        <a:pt x="4" y="4"/>
                      </a:lnTo>
                      <a:lnTo>
                        <a:pt x="0" y="0"/>
                      </a:lnTo>
                      <a:lnTo>
                        <a:pt x="592" y="0"/>
                      </a:lnTo>
                      <a:lnTo>
                        <a:pt x="581" y="4"/>
                      </a:lnTo>
                      <a:close/>
                    </a:path>
                  </a:pathLst>
                </a:custGeom>
                <a:solidFill>
                  <a:srgbClr val="7E89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0" name="Freeform 744"/>
                <p:cNvSpPr>
                  <a:spLocks/>
                </p:cNvSpPr>
                <p:nvPr/>
              </p:nvSpPr>
              <p:spPr bwMode="auto">
                <a:xfrm>
                  <a:off x="2514" y="758"/>
                  <a:ext cx="299" cy="4"/>
                </a:xfrm>
                <a:custGeom>
                  <a:avLst/>
                  <a:gdLst>
                    <a:gd name="T0" fmla="*/ 591 w 600"/>
                    <a:gd name="T1" fmla="*/ 4 h 4"/>
                    <a:gd name="T2" fmla="*/ 6 w 600"/>
                    <a:gd name="T3" fmla="*/ 4 h 4"/>
                    <a:gd name="T4" fmla="*/ 0 w 600"/>
                    <a:gd name="T5" fmla="*/ 0 h 4"/>
                    <a:gd name="T6" fmla="*/ 600 w 600"/>
                    <a:gd name="T7" fmla="*/ 0 h 4"/>
                    <a:gd name="T8" fmla="*/ 591 w 60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0"/>
                    <a:gd name="T16" fmla="*/ 0 h 4"/>
                    <a:gd name="T17" fmla="*/ 600 w 60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0" h="4">
                      <a:moveTo>
                        <a:pt x="591" y="4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600" y="0"/>
                      </a:lnTo>
                      <a:lnTo>
                        <a:pt x="591" y="4"/>
                      </a:lnTo>
                      <a:close/>
                    </a:path>
                  </a:pathLst>
                </a:custGeom>
                <a:solidFill>
                  <a:srgbClr val="7E89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1" name="Freeform 745"/>
                <p:cNvSpPr>
                  <a:spLocks/>
                </p:cNvSpPr>
                <p:nvPr/>
              </p:nvSpPr>
              <p:spPr bwMode="auto">
                <a:xfrm>
                  <a:off x="2513" y="756"/>
                  <a:ext cx="303" cy="4"/>
                </a:xfrm>
                <a:custGeom>
                  <a:avLst/>
                  <a:gdLst>
                    <a:gd name="T0" fmla="*/ 598 w 607"/>
                    <a:gd name="T1" fmla="*/ 4 h 4"/>
                    <a:gd name="T2" fmla="*/ 6 w 607"/>
                    <a:gd name="T3" fmla="*/ 4 h 4"/>
                    <a:gd name="T4" fmla="*/ 0 w 607"/>
                    <a:gd name="T5" fmla="*/ 0 h 4"/>
                    <a:gd name="T6" fmla="*/ 607 w 607"/>
                    <a:gd name="T7" fmla="*/ 0 h 4"/>
                    <a:gd name="T8" fmla="*/ 598 w 60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4"/>
                    <a:gd name="T17" fmla="*/ 607 w 60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4">
                      <a:moveTo>
                        <a:pt x="598" y="4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607" y="0"/>
                      </a:lnTo>
                      <a:lnTo>
                        <a:pt x="598" y="4"/>
                      </a:lnTo>
                      <a:close/>
                    </a:path>
                  </a:pathLst>
                </a:custGeom>
                <a:solidFill>
                  <a:srgbClr val="7E89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2" name="Freeform 746"/>
                <p:cNvSpPr>
                  <a:spLocks/>
                </p:cNvSpPr>
                <p:nvPr/>
              </p:nvSpPr>
              <p:spPr bwMode="auto">
                <a:xfrm>
                  <a:off x="2512" y="755"/>
                  <a:ext cx="307" cy="3"/>
                </a:xfrm>
                <a:custGeom>
                  <a:avLst/>
                  <a:gdLst>
                    <a:gd name="T0" fmla="*/ 603 w 614"/>
                    <a:gd name="T1" fmla="*/ 3 h 3"/>
                    <a:gd name="T2" fmla="*/ 3 w 614"/>
                    <a:gd name="T3" fmla="*/ 3 h 3"/>
                    <a:gd name="T4" fmla="*/ 0 w 614"/>
                    <a:gd name="T5" fmla="*/ 0 h 3"/>
                    <a:gd name="T6" fmla="*/ 614 w 614"/>
                    <a:gd name="T7" fmla="*/ 0 h 3"/>
                    <a:gd name="T8" fmla="*/ 603 w 61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4"/>
                    <a:gd name="T16" fmla="*/ 0 h 3"/>
                    <a:gd name="T17" fmla="*/ 614 w 61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4" h="3">
                      <a:moveTo>
                        <a:pt x="603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614" y="0"/>
                      </a:lnTo>
                      <a:lnTo>
                        <a:pt x="603" y="3"/>
                      </a:lnTo>
                      <a:close/>
                    </a:path>
                  </a:pathLst>
                </a:custGeom>
                <a:solidFill>
                  <a:srgbClr val="7E89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3" name="Freeform 747"/>
                <p:cNvSpPr>
                  <a:spLocks/>
                </p:cNvSpPr>
                <p:nvPr/>
              </p:nvSpPr>
              <p:spPr bwMode="auto">
                <a:xfrm>
                  <a:off x="2510" y="752"/>
                  <a:ext cx="312" cy="4"/>
                </a:xfrm>
                <a:custGeom>
                  <a:avLst/>
                  <a:gdLst>
                    <a:gd name="T0" fmla="*/ 612 w 623"/>
                    <a:gd name="T1" fmla="*/ 4 h 4"/>
                    <a:gd name="T2" fmla="*/ 5 w 623"/>
                    <a:gd name="T3" fmla="*/ 4 h 4"/>
                    <a:gd name="T4" fmla="*/ 0 w 623"/>
                    <a:gd name="T5" fmla="*/ 0 h 4"/>
                    <a:gd name="T6" fmla="*/ 623 w 623"/>
                    <a:gd name="T7" fmla="*/ 0 h 4"/>
                    <a:gd name="T8" fmla="*/ 612 w 623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3"/>
                    <a:gd name="T16" fmla="*/ 0 h 4"/>
                    <a:gd name="T17" fmla="*/ 623 w 623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3" h="4">
                      <a:moveTo>
                        <a:pt x="612" y="4"/>
                      </a:moveTo>
                      <a:lnTo>
                        <a:pt x="5" y="4"/>
                      </a:lnTo>
                      <a:lnTo>
                        <a:pt x="0" y="0"/>
                      </a:lnTo>
                      <a:lnTo>
                        <a:pt x="623" y="0"/>
                      </a:lnTo>
                      <a:lnTo>
                        <a:pt x="612" y="4"/>
                      </a:lnTo>
                      <a:close/>
                    </a:path>
                  </a:pathLst>
                </a:custGeom>
                <a:solidFill>
                  <a:srgbClr val="7E89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4" name="Freeform 748"/>
                <p:cNvSpPr>
                  <a:spLocks/>
                </p:cNvSpPr>
                <p:nvPr/>
              </p:nvSpPr>
              <p:spPr bwMode="auto">
                <a:xfrm>
                  <a:off x="2509" y="750"/>
                  <a:ext cx="314" cy="5"/>
                </a:xfrm>
                <a:custGeom>
                  <a:avLst/>
                  <a:gdLst>
                    <a:gd name="T0" fmla="*/ 620 w 629"/>
                    <a:gd name="T1" fmla="*/ 5 h 5"/>
                    <a:gd name="T2" fmla="*/ 6 w 629"/>
                    <a:gd name="T3" fmla="*/ 5 h 5"/>
                    <a:gd name="T4" fmla="*/ 0 w 629"/>
                    <a:gd name="T5" fmla="*/ 0 h 5"/>
                    <a:gd name="T6" fmla="*/ 629 w 629"/>
                    <a:gd name="T7" fmla="*/ 0 h 5"/>
                    <a:gd name="T8" fmla="*/ 620 w 629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9"/>
                    <a:gd name="T16" fmla="*/ 0 h 5"/>
                    <a:gd name="T17" fmla="*/ 629 w 629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9" h="5">
                      <a:moveTo>
                        <a:pt x="620" y="5"/>
                      </a:moveTo>
                      <a:lnTo>
                        <a:pt x="6" y="5"/>
                      </a:lnTo>
                      <a:lnTo>
                        <a:pt x="0" y="0"/>
                      </a:lnTo>
                      <a:lnTo>
                        <a:pt x="629" y="0"/>
                      </a:lnTo>
                      <a:lnTo>
                        <a:pt x="620" y="5"/>
                      </a:lnTo>
                      <a:close/>
                    </a:path>
                  </a:pathLst>
                </a:custGeom>
                <a:solidFill>
                  <a:srgbClr val="7E89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5" name="Freeform 749"/>
                <p:cNvSpPr>
                  <a:spLocks/>
                </p:cNvSpPr>
                <p:nvPr/>
              </p:nvSpPr>
              <p:spPr bwMode="auto">
                <a:xfrm>
                  <a:off x="2508" y="748"/>
                  <a:ext cx="318" cy="4"/>
                </a:xfrm>
                <a:custGeom>
                  <a:avLst/>
                  <a:gdLst>
                    <a:gd name="T0" fmla="*/ 627 w 636"/>
                    <a:gd name="T1" fmla="*/ 4 h 4"/>
                    <a:gd name="T2" fmla="*/ 4 w 636"/>
                    <a:gd name="T3" fmla="*/ 4 h 4"/>
                    <a:gd name="T4" fmla="*/ 0 w 636"/>
                    <a:gd name="T5" fmla="*/ 0 h 4"/>
                    <a:gd name="T6" fmla="*/ 636 w 636"/>
                    <a:gd name="T7" fmla="*/ 0 h 4"/>
                    <a:gd name="T8" fmla="*/ 627 w 63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6"/>
                    <a:gd name="T16" fmla="*/ 0 h 4"/>
                    <a:gd name="T17" fmla="*/ 636 w 63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6" h="4">
                      <a:moveTo>
                        <a:pt x="627" y="4"/>
                      </a:moveTo>
                      <a:lnTo>
                        <a:pt x="4" y="4"/>
                      </a:lnTo>
                      <a:lnTo>
                        <a:pt x="0" y="0"/>
                      </a:lnTo>
                      <a:lnTo>
                        <a:pt x="636" y="0"/>
                      </a:lnTo>
                      <a:lnTo>
                        <a:pt x="627" y="4"/>
                      </a:lnTo>
                      <a:close/>
                    </a:path>
                  </a:pathLst>
                </a:custGeom>
                <a:solidFill>
                  <a:srgbClr val="7E89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6" name="Freeform 750"/>
                <p:cNvSpPr>
                  <a:spLocks/>
                </p:cNvSpPr>
                <p:nvPr/>
              </p:nvSpPr>
              <p:spPr bwMode="auto">
                <a:xfrm>
                  <a:off x="2507" y="746"/>
                  <a:ext cx="322" cy="4"/>
                </a:xfrm>
                <a:custGeom>
                  <a:avLst/>
                  <a:gdLst>
                    <a:gd name="T0" fmla="*/ 632 w 643"/>
                    <a:gd name="T1" fmla="*/ 4 h 4"/>
                    <a:gd name="T2" fmla="*/ 3 w 643"/>
                    <a:gd name="T3" fmla="*/ 4 h 4"/>
                    <a:gd name="T4" fmla="*/ 0 w 643"/>
                    <a:gd name="T5" fmla="*/ 0 h 4"/>
                    <a:gd name="T6" fmla="*/ 643 w 643"/>
                    <a:gd name="T7" fmla="*/ 0 h 4"/>
                    <a:gd name="T8" fmla="*/ 632 w 643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3"/>
                    <a:gd name="T16" fmla="*/ 0 h 4"/>
                    <a:gd name="T17" fmla="*/ 643 w 643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3" h="4">
                      <a:moveTo>
                        <a:pt x="632" y="4"/>
                      </a:moveTo>
                      <a:lnTo>
                        <a:pt x="3" y="4"/>
                      </a:lnTo>
                      <a:lnTo>
                        <a:pt x="0" y="0"/>
                      </a:lnTo>
                      <a:lnTo>
                        <a:pt x="643" y="0"/>
                      </a:lnTo>
                      <a:lnTo>
                        <a:pt x="632" y="4"/>
                      </a:lnTo>
                      <a:close/>
                    </a:path>
                  </a:pathLst>
                </a:custGeom>
                <a:solidFill>
                  <a:srgbClr val="7F89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7" name="Freeform 751"/>
                <p:cNvSpPr>
                  <a:spLocks/>
                </p:cNvSpPr>
                <p:nvPr/>
              </p:nvSpPr>
              <p:spPr bwMode="auto">
                <a:xfrm>
                  <a:off x="2505" y="745"/>
                  <a:ext cx="326" cy="3"/>
                </a:xfrm>
                <a:custGeom>
                  <a:avLst/>
                  <a:gdLst>
                    <a:gd name="T0" fmla="*/ 641 w 650"/>
                    <a:gd name="T1" fmla="*/ 3 h 3"/>
                    <a:gd name="T2" fmla="*/ 5 w 650"/>
                    <a:gd name="T3" fmla="*/ 3 h 3"/>
                    <a:gd name="T4" fmla="*/ 0 w 650"/>
                    <a:gd name="T5" fmla="*/ 0 h 3"/>
                    <a:gd name="T6" fmla="*/ 650 w 650"/>
                    <a:gd name="T7" fmla="*/ 0 h 3"/>
                    <a:gd name="T8" fmla="*/ 641 w 65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0"/>
                    <a:gd name="T16" fmla="*/ 0 h 3"/>
                    <a:gd name="T17" fmla="*/ 650 w 65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0" h="3">
                      <a:moveTo>
                        <a:pt x="641" y="3"/>
                      </a:move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650" y="0"/>
                      </a:lnTo>
                      <a:lnTo>
                        <a:pt x="641" y="3"/>
                      </a:lnTo>
                      <a:close/>
                    </a:path>
                  </a:pathLst>
                </a:custGeom>
                <a:solidFill>
                  <a:srgbClr val="7F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8" name="Freeform 752"/>
                <p:cNvSpPr>
                  <a:spLocks/>
                </p:cNvSpPr>
                <p:nvPr/>
              </p:nvSpPr>
              <p:spPr bwMode="auto">
                <a:xfrm>
                  <a:off x="2505" y="743"/>
                  <a:ext cx="328" cy="3"/>
                </a:xfrm>
                <a:custGeom>
                  <a:avLst/>
                  <a:gdLst>
                    <a:gd name="T0" fmla="*/ 649 w 658"/>
                    <a:gd name="T1" fmla="*/ 3 h 3"/>
                    <a:gd name="T2" fmla="*/ 6 w 658"/>
                    <a:gd name="T3" fmla="*/ 3 h 3"/>
                    <a:gd name="T4" fmla="*/ 2 w 658"/>
                    <a:gd name="T5" fmla="*/ 1 h 3"/>
                    <a:gd name="T6" fmla="*/ 0 w 658"/>
                    <a:gd name="T7" fmla="*/ 0 h 3"/>
                    <a:gd name="T8" fmla="*/ 658 w 658"/>
                    <a:gd name="T9" fmla="*/ 0 h 3"/>
                    <a:gd name="T10" fmla="*/ 649 w 658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8"/>
                    <a:gd name="T19" fmla="*/ 0 h 3"/>
                    <a:gd name="T20" fmla="*/ 658 w 658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8" h="3">
                      <a:moveTo>
                        <a:pt x="649" y="3"/>
                      </a:moveTo>
                      <a:lnTo>
                        <a:pt x="6" y="3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658" y="0"/>
                      </a:lnTo>
                      <a:lnTo>
                        <a:pt x="649" y="3"/>
                      </a:lnTo>
                      <a:close/>
                    </a:path>
                  </a:pathLst>
                </a:custGeom>
                <a:solidFill>
                  <a:srgbClr val="7F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9" name="Freeform 753"/>
                <p:cNvSpPr>
                  <a:spLocks/>
                </p:cNvSpPr>
                <p:nvPr/>
              </p:nvSpPr>
              <p:spPr bwMode="auto">
                <a:xfrm>
                  <a:off x="2504" y="741"/>
                  <a:ext cx="332" cy="4"/>
                </a:xfrm>
                <a:custGeom>
                  <a:avLst/>
                  <a:gdLst>
                    <a:gd name="T0" fmla="*/ 654 w 665"/>
                    <a:gd name="T1" fmla="*/ 4 h 4"/>
                    <a:gd name="T2" fmla="*/ 4 w 665"/>
                    <a:gd name="T3" fmla="*/ 4 h 4"/>
                    <a:gd name="T4" fmla="*/ 4 w 665"/>
                    <a:gd name="T5" fmla="*/ 3 h 4"/>
                    <a:gd name="T6" fmla="*/ 0 w 665"/>
                    <a:gd name="T7" fmla="*/ 0 h 4"/>
                    <a:gd name="T8" fmla="*/ 665 w 665"/>
                    <a:gd name="T9" fmla="*/ 0 h 4"/>
                    <a:gd name="T10" fmla="*/ 654 w 66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65"/>
                    <a:gd name="T19" fmla="*/ 0 h 4"/>
                    <a:gd name="T20" fmla="*/ 665 w 66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65" h="4">
                      <a:moveTo>
                        <a:pt x="654" y="4"/>
                      </a:moveTo>
                      <a:lnTo>
                        <a:pt x="4" y="4"/>
                      </a:ln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665" y="0"/>
                      </a:lnTo>
                      <a:lnTo>
                        <a:pt x="654" y="4"/>
                      </a:lnTo>
                      <a:close/>
                    </a:path>
                  </a:pathLst>
                </a:custGeom>
                <a:solidFill>
                  <a:srgbClr val="7F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0" name="Freeform 754"/>
                <p:cNvSpPr>
                  <a:spLocks/>
                </p:cNvSpPr>
                <p:nvPr/>
              </p:nvSpPr>
              <p:spPr bwMode="auto">
                <a:xfrm>
                  <a:off x="2503" y="739"/>
                  <a:ext cx="336" cy="4"/>
                </a:xfrm>
                <a:custGeom>
                  <a:avLst/>
                  <a:gdLst>
                    <a:gd name="T0" fmla="*/ 661 w 672"/>
                    <a:gd name="T1" fmla="*/ 4 h 4"/>
                    <a:gd name="T2" fmla="*/ 3 w 672"/>
                    <a:gd name="T3" fmla="*/ 4 h 4"/>
                    <a:gd name="T4" fmla="*/ 0 w 672"/>
                    <a:gd name="T5" fmla="*/ 0 h 4"/>
                    <a:gd name="T6" fmla="*/ 672 w 672"/>
                    <a:gd name="T7" fmla="*/ 0 h 4"/>
                    <a:gd name="T8" fmla="*/ 661 w 67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2"/>
                    <a:gd name="T16" fmla="*/ 0 h 4"/>
                    <a:gd name="T17" fmla="*/ 672 w 67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2" h="4">
                      <a:moveTo>
                        <a:pt x="661" y="4"/>
                      </a:moveTo>
                      <a:lnTo>
                        <a:pt x="3" y="4"/>
                      </a:lnTo>
                      <a:lnTo>
                        <a:pt x="0" y="0"/>
                      </a:lnTo>
                      <a:lnTo>
                        <a:pt x="672" y="0"/>
                      </a:lnTo>
                      <a:lnTo>
                        <a:pt x="661" y="4"/>
                      </a:lnTo>
                      <a:close/>
                    </a:path>
                  </a:pathLst>
                </a:custGeom>
                <a:solidFill>
                  <a:srgbClr val="7F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1" name="Freeform 755"/>
                <p:cNvSpPr>
                  <a:spLocks/>
                </p:cNvSpPr>
                <p:nvPr/>
              </p:nvSpPr>
              <p:spPr bwMode="auto">
                <a:xfrm>
                  <a:off x="2502" y="738"/>
                  <a:ext cx="339" cy="3"/>
                </a:xfrm>
                <a:custGeom>
                  <a:avLst/>
                  <a:gdLst>
                    <a:gd name="T0" fmla="*/ 668 w 677"/>
                    <a:gd name="T1" fmla="*/ 3 h 3"/>
                    <a:gd name="T2" fmla="*/ 3 w 677"/>
                    <a:gd name="T3" fmla="*/ 3 h 3"/>
                    <a:gd name="T4" fmla="*/ 0 w 677"/>
                    <a:gd name="T5" fmla="*/ 0 h 3"/>
                    <a:gd name="T6" fmla="*/ 677 w 677"/>
                    <a:gd name="T7" fmla="*/ 0 h 3"/>
                    <a:gd name="T8" fmla="*/ 668 w 67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7"/>
                    <a:gd name="T16" fmla="*/ 0 h 3"/>
                    <a:gd name="T17" fmla="*/ 677 w 67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7" h="3">
                      <a:moveTo>
                        <a:pt x="668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677" y="0"/>
                      </a:lnTo>
                      <a:lnTo>
                        <a:pt x="668" y="3"/>
                      </a:lnTo>
                      <a:close/>
                    </a:path>
                  </a:pathLst>
                </a:custGeom>
                <a:solidFill>
                  <a:srgbClr val="7F89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2" name="Freeform 756"/>
                <p:cNvSpPr>
                  <a:spLocks/>
                </p:cNvSpPr>
                <p:nvPr/>
              </p:nvSpPr>
              <p:spPr bwMode="auto">
                <a:xfrm>
                  <a:off x="2501" y="736"/>
                  <a:ext cx="342" cy="3"/>
                </a:xfrm>
                <a:custGeom>
                  <a:avLst/>
                  <a:gdLst>
                    <a:gd name="T0" fmla="*/ 676 w 685"/>
                    <a:gd name="T1" fmla="*/ 3 h 3"/>
                    <a:gd name="T2" fmla="*/ 4 w 685"/>
                    <a:gd name="T3" fmla="*/ 3 h 3"/>
                    <a:gd name="T4" fmla="*/ 0 w 685"/>
                    <a:gd name="T5" fmla="*/ 0 h 3"/>
                    <a:gd name="T6" fmla="*/ 685 w 685"/>
                    <a:gd name="T7" fmla="*/ 0 h 3"/>
                    <a:gd name="T8" fmla="*/ 676 w 68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5"/>
                    <a:gd name="T16" fmla="*/ 0 h 3"/>
                    <a:gd name="T17" fmla="*/ 685 w 68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5" h="3">
                      <a:moveTo>
                        <a:pt x="676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685" y="0"/>
                      </a:lnTo>
                      <a:lnTo>
                        <a:pt x="676" y="3"/>
                      </a:lnTo>
                      <a:close/>
                    </a:path>
                  </a:pathLst>
                </a:custGeom>
                <a:solidFill>
                  <a:srgbClr val="7F89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3" name="Freeform 757"/>
                <p:cNvSpPr>
                  <a:spLocks/>
                </p:cNvSpPr>
                <p:nvPr/>
              </p:nvSpPr>
              <p:spPr bwMode="auto">
                <a:xfrm>
                  <a:off x="2499" y="734"/>
                  <a:ext cx="347" cy="4"/>
                </a:xfrm>
                <a:custGeom>
                  <a:avLst/>
                  <a:gdLst>
                    <a:gd name="T0" fmla="*/ 683 w 694"/>
                    <a:gd name="T1" fmla="*/ 4 h 4"/>
                    <a:gd name="T2" fmla="*/ 6 w 694"/>
                    <a:gd name="T3" fmla="*/ 4 h 4"/>
                    <a:gd name="T4" fmla="*/ 0 w 694"/>
                    <a:gd name="T5" fmla="*/ 0 h 4"/>
                    <a:gd name="T6" fmla="*/ 694 w 694"/>
                    <a:gd name="T7" fmla="*/ 0 h 4"/>
                    <a:gd name="T8" fmla="*/ 683 w 69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4"/>
                    <a:gd name="T16" fmla="*/ 0 h 4"/>
                    <a:gd name="T17" fmla="*/ 694 w 69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4" h="4">
                      <a:moveTo>
                        <a:pt x="683" y="4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694" y="0"/>
                      </a:lnTo>
                      <a:lnTo>
                        <a:pt x="683" y="4"/>
                      </a:lnTo>
                      <a:close/>
                    </a:path>
                  </a:pathLst>
                </a:custGeom>
                <a:solidFill>
                  <a:srgbClr val="7F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4" name="Freeform 758"/>
                <p:cNvSpPr>
                  <a:spLocks/>
                </p:cNvSpPr>
                <p:nvPr/>
              </p:nvSpPr>
              <p:spPr bwMode="auto">
                <a:xfrm>
                  <a:off x="2498" y="732"/>
                  <a:ext cx="351" cy="4"/>
                </a:xfrm>
                <a:custGeom>
                  <a:avLst/>
                  <a:gdLst>
                    <a:gd name="T0" fmla="*/ 691 w 702"/>
                    <a:gd name="T1" fmla="*/ 4 h 4"/>
                    <a:gd name="T2" fmla="*/ 6 w 702"/>
                    <a:gd name="T3" fmla="*/ 4 h 4"/>
                    <a:gd name="T4" fmla="*/ 0 w 702"/>
                    <a:gd name="T5" fmla="*/ 0 h 4"/>
                    <a:gd name="T6" fmla="*/ 702 w 702"/>
                    <a:gd name="T7" fmla="*/ 0 h 4"/>
                    <a:gd name="T8" fmla="*/ 691 w 70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2"/>
                    <a:gd name="T16" fmla="*/ 0 h 4"/>
                    <a:gd name="T17" fmla="*/ 702 w 70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2" h="4">
                      <a:moveTo>
                        <a:pt x="691" y="4"/>
                      </a:moveTo>
                      <a:lnTo>
                        <a:pt x="6" y="4"/>
                      </a:lnTo>
                      <a:lnTo>
                        <a:pt x="0" y="0"/>
                      </a:lnTo>
                      <a:lnTo>
                        <a:pt x="702" y="0"/>
                      </a:lnTo>
                      <a:lnTo>
                        <a:pt x="691" y="4"/>
                      </a:lnTo>
                      <a:close/>
                    </a:path>
                  </a:pathLst>
                </a:custGeom>
                <a:solidFill>
                  <a:srgbClr val="7F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5" name="Freeform 759"/>
                <p:cNvSpPr>
                  <a:spLocks/>
                </p:cNvSpPr>
                <p:nvPr/>
              </p:nvSpPr>
              <p:spPr bwMode="auto">
                <a:xfrm>
                  <a:off x="2497" y="730"/>
                  <a:ext cx="354" cy="4"/>
                </a:xfrm>
                <a:custGeom>
                  <a:avLst/>
                  <a:gdLst>
                    <a:gd name="T0" fmla="*/ 697 w 706"/>
                    <a:gd name="T1" fmla="*/ 4 h 4"/>
                    <a:gd name="T2" fmla="*/ 3 w 706"/>
                    <a:gd name="T3" fmla="*/ 4 h 4"/>
                    <a:gd name="T4" fmla="*/ 0 w 706"/>
                    <a:gd name="T5" fmla="*/ 0 h 4"/>
                    <a:gd name="T6" fmla="*/ 706 w 706"/>
                    <a:gd name="T7" fmla="*/ 0 h 4"/>
                    <a:gd name="T8" fmla="*/ 697 w 70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6"/>
                    <a:gd name="T16" fmla="*/ 0 h 4"/>
                    <a:gd name="T17" fmla="*/ 706 w 70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6" h="4">
                      <a:moveTo>
                        <a:pt x="697" y="4"/>
                      </a:moveTo>
                      <a:lnTo>
                        <a:pt x="3" y="4"/>
                      </a:lnTo>
                      <a:lnTo>
                        <a:pt x="0" y="0"/>
                      </a:lnTo>
                      <a:lnTo>
                        <a:pt x="706" y="0"/>
                      </a:lnTo>
                      <a:lnTo>
                        <a:pt x="697" y="4"/>
                      </a:lnTo>
                      <a:close/>
                    </a:path>
                  </a:pathLst>
                </a:custGeom>
                <a:solidFill>
                  <a:srgbClr val="7F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6" name="Freeform 760"/>
                <p:cNvSpPr>
                  <a:spLocks/>
                </p:cNvSpPr>
                <p:nvPr/>
              </p:nvSpPr>
              <p:spPr bwMode="auto">
                <a:xfrm>
                  <a:off x="2496" y="729"/>
                  <a:ext cx="357" cy="3"/>
                </a:xfrm>
                <a:custGeom>
                  <a:avLst/>
                  <a:gdLst>
                    <a:gd name="T0" fmla="*/ 705 w 714"/>
                    <a:gd name="T1" fmla="*/ 3 h 3"/>
                    <a:gd name="T2" fmla="*/ 3 w 714"/>
                    <a:gd name="T3" fmla="*/ 3 h 3"/>
                    <a:gd name="T4" fmla="*/ 0 w 714"/>
                    <a:gd name="T5" fmla="*/ 0 h 3"/>
                    <a:gd name="T6" fmla="*/ 714 w 714"/>
                    <a:gd name="T7" fmla="*/ 0 h 3"/>
                    <a:gd name="T8" fmla="*/ 705 w 71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4"/>
                    <a:gd name="T16" fmla="*/ 0 h 3"/>
                    <a:gd name="T17" fmla="*/ 714 w 71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4" h="3">
                      <a:moveTo>
                        <a:pt x="705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714" y="0"/>
                      </a:lnTo>
                      <a:lnTo>
                        <a:pt x="705" y="3"/>
                      </a:lnTo>
                      <a:close/>
                    </a:path>
                  </a:pathLst>
                </a:custGeom>
                <a:solidFill>
                  <a:srgbClr val="80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7" name="Freeform 761"/>
                <p:cNvSpPr>
                  <a:spLocks/>
                </p:cNvSpPr>
                <p:nvPr/>
              </p:nvSpPr>
              <p:spPr bwMode="auto">
                <a:xfrm>
                  <a:off x="2495" y="727"/>
                  <a:ext cx="361" cy="3"/>
                </a:xfrm>
                <a:custGeom>
                  <a:avLst/>
                  <a:gdLst>
                    <a:gd name="T0" fmla="*/ 710 w 721"/>
                    <a:gd name="T1" fmla="*/ 3 h 3"/>
                    <a:gd name="T2" fmla="*/ 4 w 721"/>
                    <a:gd name="T3" fmla="*/ 3 h 3"/>
                    <a:gd name="T4" fmla="*/ 0 w 721"/>
                    <a:gd name="T5" fmla="*/ 0 h 3"/>
                    <a:gd name="T6" fmla="*/ 721 w 721"/>
                    <a:gd name="T7" fmla="*/ 0 h 3"/>
                    <a:gd name="T8" fmla="*/ 710 w 721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1"/>
                    <a:gd name="T16" fmla="*/ 0 h 3"/>
                    <a:gd name="T17" fmla="*/ 721 w 721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1" h="3">
                      <a:moveTo>
                        <a:pt x="710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721" y="0"/>
                      </a:lnTo>
                      <a:lnTo>
                        <a:pt x="710" y="3"/>
                      </a:lnTo>
                      <a:close/>
                    </a:path>
                  </a:pathLst>
                </a:custGeom>
                <a:solidFill>
                  <a:srgbClr val="80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8" name="Freeform 762"/>
                <p:cNvSpPr>
                  <a:spLocks/>
                </p:cNvSpPr>
                <p:nvPr/>
              </p:nvSpPr>
              <p:spPr bwMode="auto">
                <a:xfrm>
                  <a:off x="2495" y="725"/>
                  <a:ext cx="364" cy="4"/>
                </a:xfrm>
                <a:custGeom>
                  <a:avLst/>
                  <a:gdLst>
                    <a:gd name="T0" fmla="*/ 718 w 729"/>
                    <a:gd name="T1" fmla="*/ 4 h 4"/>
                    <a:gd name="T2" fmla="*/ 4 w 729"/>
                    <a:gd name="T3" fmla="*/ 4 h 4"/>
                    <a:gd name="T4" fmla="*/ 0 w 729"/>
                    <a:gd name="T5" fmla="*/ 0 h 4"/>
                    <a:gd name="T6" fmla="*/ 729 w 729"/>
                    <a:gd name="T7" fmla="*/ 0 h 4"/>
                    <a:gd name="T8" fmla="*/ 718 w 729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9"/>
                    <a:gd name="T16" fmla="*/ 0 h 4"/>
                    <a:gd name="T17" fmla="*/ 729 w 729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9" h="4">
                      <a:moveTo>
                        <a:pt x="718" y="4"/>
                      </a:moveTo>
                      <a:lnTo>
                        <a:pt x="4" y="4"/>
                      </a:lnTo>
                      <a:lnTo>
                        <a:pt x="0" y="0"/>
                      </a:lnTo>
                      <a:lnTo>
                        <a:pt x="729" y="0"/>
                      </a:lnTo>
                      <a:lnTo>
                        <a:pt x="718" y="4"/>
                      </a:lnTo>
                      <a:close/>
                    </a:path>
                  </a:pathLst>
                </a:custGeom>
                <a:solidFill>
                  <a:srgbClr val="80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9" name="Freeform 763"/>
                <p:cNvSpPr>
                  <a:spLocks/>
                </p:cNvSpPr>
                <p:nvPr/>
              </p:nvSpPr>
              <p:spPr bwMode="auto">
                <a:xfrm>
                  <a:off x="2495" y="723"/>
                  <a:ext cx="366" cy="4"/>
                </a:xfrm>
                <a:custGeom>
                  <a:avLst/>
                  <a:gdLst>
                    <a:gd name="T0" fmla="*/ 723 w 732"/>
                    <a:gd name="T1" fmla="*/ 4 h 4"/>
                    <a:gd name="T2" fmla="*/ 2 w 732"/>
                    <a:gd name="T3" fmla="*/ 4 h 4"/>
                    <a:gd name="T4" fmla="*/ 0 w 732"/>
                    <a:gd name="T5" fmla="*/ 1 h 4"/>
                    <a:gd name="T6" fmla="*/ 0 w 732"/>
                    <a:gd name="T7" fmla="*/ 0 h 4"/>
                    <a:gd name="T8" fmla="*/ 732 w 732"/>
                    <a:gd name="T9" fmla="*/ 0 h 4"/>
                    <a:gd name="T10" fmla="*/ 723 w 732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32"/>
                    <a:gd name="T19" fmla="*/ 0 h 4"/>
                    <a:gd name="T20" fmla="*/ 732 w 732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32" h="4">
                      <a:moveTo>
                        <a:pt x="723" y="4"/>
                      </a:moveTo>
                      <a:lnTo>
                        <a:pt x="2" y="4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732" y="0"/>
                      </a:lnTo>
                      <a:lnTo>
                        <a:pt x="723" y="4"/>
                      </a:lnTo>
                      <a:close/>
                    </a:path>
                  </a:pathLst>
                </a:custGeom>
                <a:solidFill>
                  <a:srgbClr val="80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0" name="Freeform 764"/>
                <p:cNvSpPr>
                  <a:spLocks/>
                </p:cNvSpPr>
                <p:nvPr/>
              </p:nvSpPr>
              <p:spPr bwMode="auto">
                <a:xfrm>
                  <a:off x="2494" y="721"/>
                  <a:ext cx="369" cy="4"/>
                </a:xfrm>
                <a:custGeom>
                  <a:avLst/>
                  <a:gdLst>
                    <a:gd name="T0" fmla="*/ 731 w 740"/>
                    <a:gd name="T1" fmla="*/ 4 h 4"/>
                    <a:gd name="T2" fmla="*/ 2 w 740"/>
                    <a:gd name="T3" fmla="*/ 4 h 4"/>
                    <a:gd name="T4" fmla="*/ 2 w 740"/>
                    <a:gd name="T5" fmla="*/ 3 h 4"/>
                    <a:gd name="T6" fmla="*/ 0 w 740"/>
                    <a:gd name="T7" fmla="*/ 0 h 4"/>
                    <a:gd name="T8" fmla="*/ 740 w 740"/>
                    <a:gd name="T9" fmla="*/ 0 h 4"/>
                    <a:gd name="T10" fmla="*/ 731 w 740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40"/>
                    <a:gd name="T19" fmla="*/ 0 h 4"/>
                    <a:gd name="T20" fmla="*/ 740 w 740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40" h="4">
                      <a:moveTo>
                        <a:pt x="731" y="4"/>
                      </a:moveTo>
                      <a:lnTo>
                        <a:pt x="2" y="4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740" y="0"/>
                      </a:lnTo>
                      <a:lnTo>
                        <a:pt x="731" y="4"/>
                      </a:lnTo>
                      <a:close/>
                    </a:path>
                  </a:pathLst>
                </a:custGeom>
                <a:solidFill>
                  <a:srgbClr val="80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1" name="Freeform 765"/>
                <p:cNvSpPr>
                  <a:spLocks/>
                </p:cNvSpPr>
                <p:nvPr/>
              </p:nvSpPr>
              <p:spPr bwMode="auto">
                <a:xfrm>
                  <a:off x="2494" y="720"/>
                  <a:ext cx="372" cy="3"/>
                </a:xfrm>
                <a:custGeom>
                  <a:avLst/>
                  <a:gdLst>
                    <a:gd name="T0" fmla="*/ 734 w 745"/>
                    <a:gd name="T1" fmla="*/ 3 h 3"/>
                    <a:gd name="T2" fmla="*/ 2 w 745"/>
                    <a:gd name="T3" fmla="*/ 3 h 3"/>
                    <a:gd name="T4" fmla="*/ 0 w 745"/>
                    <a:gd name="T5" fmla="*/ 0 h 3"/>
                    <a:gd name="T6" fmla="*/ 745 w 745"/>
                    <a:gd name="T7" fmla="*/ 0 h 3"/>
                    <a:gd name="T8" fmla="*/ 734 w 74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5"/>
                    <a:gd name="T16" fmla="*/ 0 h 3"/>
                    <a:gd name="T17" fmla="*/ 745 w 74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5" h="3">
                      <a:moveTo>
                        <a:pt x="734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745" y="0"/>
                      </a:lnTo>
                      <a:lnTo>
                        <a:pt x="734" y="3"/>
                      </a:lnTo>
                      <a:close/>
                    </a:path>
                  </a:pathLst>
                </a:custGeom>
                <a:solidFill>
                  <a:srgbClr val="81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2" name="Freeform 766"/>
                <p:cNvSpPr>
                  <a:spLocks/>
                </p:cNvSpPr>
                <p:nvPr/>
              </p:nvSpPr>
              <p:spPr bwMode="auto">
                <a:xfrm>
                  <a:off x="2494" y="718"/>
                  <a:ext cx="375" cy="3"/>
                </a:xfrm>
                <a:custGeom>
                  <a:avLst/>
                  <a:gdLst>
                    <a:gd name="T0" fmla="*/ 740 w 750"/>
                    <a:gd name="T1" fmla="*/ 3 h 3"/>
                    <a:gd name="T2" fmla="*/ 0 w 750"/>
                    <a:gd name="T3" fmla="*/ 3 h 3"/>
                    <a:gd name="T4" fmla="*/ 0 w 750"/>
                    <a:gd name="T5" fmla="*/ 0 h 3"/>
                    <a:gd name="T6" fmla="*/ 750 w 750"/>
                    <a:gd name="T7" fmla="*/ 0 h 3"/>
                    <a:gd name="T8" fmla="*/ 740 w 75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0"/>
                    <a:gd name="T16" fmla="*/ 0 h 3"/>
                    <a:gd name="T17" fmla="*/ 750 w 75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0" h="3">
                      <a:moveTo>
                        <a:pt x="740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750" y="0"/>
                      </a:lnTo>
                      <a:lnTo>
                        <a:pt x="740" y="3"/>
                      </a:lnTo>
                      <a:close/>
                    </a:path>
                  </a:pathLst>
                </a:custGeom>
                <a:solidFill>
                  <a:srgbClr val="81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3" name="Freeform 767"/>
                <p:cNvSpPr>
                  <a:spLocks/>
                </p:cNvSpPr>
                <p:nvPr/>
              </p:nvSpPr>
              <p:spPr bwMode="auto">
                <a:xfrm>
                  <a:off x="2494" y="716"/>
                  <a:ext cx="377" cy="4"/>
                </a:xfrm>
                <a:custGeom>
                  <a:avLst/>
                  <a:gdLst>
                    <a:gd name="T0" fmla="*/ 745 w 754"/>
                    <a:gd name="T1" fmla="*/ 4 h 4"/>
                    <a:gd name="T2" fmla="*/ 0 w 754"/>
                    <a:gd name="T3" fmla="*/ 4 h 4"/>
                    <a:gd name="T4" fmla="*/ 0 w 754"/>
                    <a:gd name="T5" fmla="*/ 0 h 4"/>
                    <a:gd name="T6" fmla="*/ 754 w 754"/>
                    <a:gd name="T7" fmla="*/ 0 h 4"/>
                    <a:gd name="T8" fmla="*/ 745 w 75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4"/>
                    <a:gd name="T16" fmla="*/ 0 h 4"/>
                    <a:gd name="T17" fmla="*/ 754 w 75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4" h="4">
                      <a:moveTo>
                        <a:pt x="745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754" y="0"/>
                      </a:lnTo>
                      <a:lnTo>
                        <a:pt x="745" y="4"/>
                      </a:lnTo>
                      <a:close/>
                    </a:path>
                  </a:pathLst>
                </a:custGeom>
                <a:solidFill>
                  <a:srgbClr val="81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4" name="Freeform 768"/>
                <p:cNvSpPr>
                  <a:spLocks/>
                </p:cNvSpPr>
                <p:nvPr/>
              </p:nvSpPr>
              <p:spPr bwMode="auto">
                <a:xfrm>
                  <a:off x="2494" y="714"/>
                  <a:ext cx="379" cy="4"/>
                </a:xfrm>
                <a:custGeom>
                  <a:avLst/>
                  <a:gdLst>
                    <a:gd name="T0" fmla="*/ 750 w 760"/>
                    <a:gd name="T1" fmla="*/ 4 h 4"/>
                    <a:gd name="T2" fmla="*/ 0 w 760"/>
                    <a:gd name="T3" fmla="*/ 4 h 4"/>
                    <a:gd name="T4" fmla="*/ 0 w 760"/>
                    <a:gd name="T5" fmla="*/ 0 h 4"/>
                    <a:gd name="T6" fmla="*/ 760 w 760"/>
                    <a:gd name="T7" fmla="*/ 0 h 4"/>
                    <a:gd name="T8" fmla="*/ 750 w 76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0"/>
                    <a:gd name="T16" fmla="*/ 0 h 4"/>
                    <a:gd name="T17" fmla="*/ 760 w 76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0" h="4">
                      <a:moveTo>
                        <a:pt x="75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760" y="0"/>
                      </a:lnTo>
                      <a:lnTo>
                        <a:pt x="750" y="4"/>
                      </a:lnTo>
                      <a:close/>
                    </a:path>
                  </a:pathLst>
                </a:custGeom>
                <a:solidFill>
                  <a:srgbClr val="81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5" name="Freeform 769"/>
                <p:cNvSpPr>
                  <a:spLocks/>
                </p:cNvSpPr>
                <p:nvPr/>
              </p:nvSpPr>
              <p:spPr bwMode="auto">
                <a:xfrm>
                  <a:off x="2494" y="712"/>
                  <a:ext cx="382" cy="4"/>
                </a:xfrm>
                <a:custGeom>
                  <a:avLst/>
                  <a:gdLst>
                    <a:gd name="T0" fmla="*/ 754 w 765"/>
                    <a:gd name="T1" fmla="*/ 4 h 4"/>
                    <a:gd name="T2" fmla="*/ 0 w 765"/>
                    <a:gd name="T3" fmla="*/ 4 h 4"/>
                    <a:gd name="T4" fmla="*/ 0 w 765"/>
                    <a:gd name="T5" fmla="*/ 0 h 4"/>
                    <a:gd name="T6" fmla="*/ 765 w 765"/>
                    <a:gd name="T7" fmla="*/ 0 h 4"/>
                    <a:gd name="T8" fmla="*/ 754 w 76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5"/>
                    <a:gd name="T16" fmla="*/ 0 h 4"/>
                    <a:gd name="T17" fmla="*/ 765 w 76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5" h="4">
                      <a:moveTo>
                        <a:pt x="754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765" y="0"/>
                      </a:lnTo>
                      <a:lnTo>
                        <a:pt x="754" y="4"/>
                      </a:lnTo>
                      <a:close/>
                    </a:path>
                  </a:pathLst>
                </a:custGeom>
                <a:solidFill>
                  <a:srgbClr val="8189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6" name="Freeform 770"/>
                <p:cNvSpPr>
                  <a:spLocks/>
                </p:cNvSpPr>
                <p:nvPr/>
              </p:nvSpPr>
              <p:spPr bwMode="auto">
                <a:xfrm>
                  <a:off x="2494" y="711"/>
                  <a:ext cx="385" cy="3"/>
                </a:xfrm>
                <a:custGeom>
                  <a:avLst/>
                  <a:gdLst>
                    <a:gd name="T0" fmla="*/ 760 w 770"/>
                    <a:gd name="T1" fmla="*/ 3 h 3"/>
                    <a:gd name="T2" fmla="*/ 0 w 770"/>
                    <a:gd name="T3" fmla="*/ 3 h 3"/>
                    <a:gd name="T4" fmla="*/ 0 w 770"/>
                    <a:gd name="T5" fmla="*/ 0 h 3"/>
                    <a:gd name="T6" fmla="*/ 770 w 770"/>
                    <a:gd name="T7" fmla="*/ 0 h 3"/>
                    <a:gd name="T8" fmla="*/ 760 w 77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0"/>
                    <a:gd name="T16" fmla="*/ 0 h 3"/>
                    <a:gd name="T17" fmla="*/ 770 w 77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0" h="3">
                      <a:moveTo>
                        <a:pt x="760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770" y="0"/>
                      </a:lnTo>
                      <a:lnTo>
                        <a:pt x="760" y="3"/>
                      </a:lnTo>
                      <a:close/>
                    </a:path>
                  </a:pathLst>
                </a:custGeom>
                <a:solidFill>
                  <a:srgbClr val="81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7" name="Freeform 771"/>
                <p:cNvSpPr>
                  <a:spLocks/>
                </p:cNvSpPr>
                <p:nvPr/>
              </p:nvSpPr>
              <p:spPr bwMode="auto">
                <a:xfrm>
                  <a:off x="2494" y="709"/>
                  <a:ext cx="387" cy="3"/>
                </a:xfrm>
                <a:custGeom>
                  <a:avLst/>
                  <a:gdLst>
                    <a:gd name="T0" fmla="*/ 765 w 774"/>
                    <a:gd name="T1" fmla="*/ 3 h 3"/>
                    <a:gd name="T2" fmla="*/ 0 w 774"/>
                    <a:gd name="T3" fmla="*/ 3 h 3"/>
                    <a:gd name="T4" fmla="*/ 0 w 774"/>
                    <a:gd name="T5" fmla="*/ 0 h 3"/>
                    <a:gd name="T6" fmla="*/ 774 w 774"/>
                    <a:gd name="T7" fmla="*/ 0 h 3"/>
                    <a:gd name="T8" fmla="*/ 765 w 77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4"/>
                    <a:gd name="T16" fmla="*/ 0 h 3"/>
                    <a:gd name="T17" fmla="*/ 774 w 77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4" h="3">
                      <a:moveTo>
                        <a:pt x="765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774" y="0"/>
                      </a:lnTo>
                      <a:lnTo>
                        <a:pt x="765" y="3"/>
                      </a:lnTo>
                      <a:close/>
                    </a:path>
                  </a:pathLst>
                </a:custGeom>
                <a:solidFill>
                  <a:srgbClr val="81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8" name="Freeform 772"/>
                <p:cNvSpPr>
                  <a:spLocks/>
                </p:cNvSpPr>
                <p:nvPr/>
              </p:nvSpPr>
              <p:spPr bwMode="auto">
                <a:xfrm>
                  <a:off x="2494" y="707"/>
                  <a:ext cx="389" cy="4"/>
                </a:xfrm>
                <a:custGeom>
                  <a:avLst/>
                  <a:gdLst>
                    <a:gd name="T0" fmla="*/ 770 w 780"/>
                    <a:gd name="T1" fmla="*/ 4 h 4"/>
                    <a:gd name="T2" fmla="*/ 0 w 780"/>
                    <a:gd name="T3" fmla="*/ 4 h 4"/>
                    <a:gd name="T4" fmla="*/ 0 w 780"/>
                    <a:gd name="T5" fmla="*/ 0 h 4"/>
                    <a:gd name="T6" fmla="*/ 780 w 780"/>
                    <a:gd name="T7" fmla="*/ 0 h 4"/>
                    <a:gd name="T8" fmla="*/ 770 w 78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0"/>
                    <a:gd name="T16" fmla="*/ 0 h 4"/>
                    <a:gd name="T17" fmla="*/ 780 w 78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0" h="4">
                      <a:moveTo>
                        <a:pt x="77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780" y="0"/>
                      </a:lnTo>
                      <a:lnTo>
                        <a:pt x="770" y="4"/>
                      </a:lnTo>
                      <a:close/>
                    </a:path>
                  </a:pathLst>
                </a:custGeom>
                <a:solidFill>
                  <a:srgbClr val="81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9" name="Freeform 773"/>
                <p:cNvSpPr>
                  <a:spLocks/>
                </p:cNvSpPr>
                <p:nvPr/>
              </p:nvSpPr>
              <p:spPr bwMode="auto">
                <a:xfrm>
                  <a:off x="2493" y="705"/>
                  <a:ext cx="393" cy="4"/>
                </a:xfrm>
                <a:custGeom>
                  <a:avLst/>
                  <a:gdLst>
                    <a:gd name="T0" fmla="*/ 775 w 786"/>
                    <a:gd name="T1" fmla="*/ 4 h 4"/>
                    <a:gd name="T2" fmla="*/ 1 w 786"/>
                    <a:gd name="T3" fmla="*/ 4 h 4"/>
                    <a:gd name="T4" fmla="*/ 0 w 786"/>
                    <a:gd name="T5" fmla="*/ 0 h 4"/>
                    <a:gd name="T6" fmla="*/ 786 w 786"/>
                    <a:gd name="T7" fmla="*/ 0 h 4"/>
                    <a:gd name="T8" fmla="*/ 775 w 78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6"/>
                    <a:gd name="T16" fmla="*/ 0 h 4"/>
                    <a:gd name="T17" fmla="*/ 786 w 78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6" h="4">
                      <a:moveTo>
                        <a:pt x="775" y="4"/>
                      </a:moveTo>
                      <a:lnTo>
                        <a:pt x="1" y="4"/>
                      </a:lnTo>
                      <a:lnTo>
                        <a:pt x="0" y="0"/>
                      </a:lnTo>
                      <a:lnTo>
                        <a:pt x="786" y="0"/>
                      </a:lnTo>
                      <a:lnTo>
                        <a:pt x="775" y="4"/>
                      </a:lnTo>
                      <a:close/>
                    </a:path>
                  </a:pathLst>
                </a:custGeom>
                <a:solidFill>
                  <a:srgbClr val="81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0" name="Freeform 774"/>
                <p:cNvSpPr>
                  <a:spLocks/>
                </p:cNvSpPr>
                <p:nvPr/>
              </p:nvSpPr>
              <p:spPr bwMode="auto">
                <a:xfrm>
                  <a:off x="2493" y="704"/>
                  <a:ext cx="395" cy="3"/>
                </a:xfrm>
                <a:custGeom>
                  <a:avLst/>
                  <a:gdLst>
                    <a:gd name="T0" fmla="*/ 781 w 790"/>
                    <a:gd name="T1" fmla="*/ 3 h 3"/>
                    <a:gd name="T2" fmla="*/ 1 w 790"/>
                    <a:gd name="T3" fmla="*/ 3 h 3"/>
                    <a:gd name="T4" fmla="*/ 0 w 790"/>
                    <a:gd name="T5" fmla="*/ 0 h 3"/>
                    <a:gd name="T6" fmla="*/ 790 w 790"/>
                    <a:gd name="T7" fmla="*/ 0 h 3"/>
                    <a:gd name="T8" fmla="*/ 781 w 79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0"/>
                    <a:gd name="T16" fmla="*/ 0 h 3"/>
                    <a:gd name="T17" fmla="*/ 790 w 79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0" h="3">
                      <a:moveTo>
                        <a:pt x="781" y="3"/>
                      </a:move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790" y="0"/>
                      </a:lnTo>
                      <a:lnTo>
                        <a:pt x="781" y="3"/>
                      </a:lnTo>
                      <a:close/>
                    </a:path>
                  </a:pathLst>
                </a:custGeom>
                <a:solidFill>
                  <a:srgbClr val="81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1" name="Freeform 775"/>
                <p:cNvSpPr>
                  <a:spLocks/>
                </p:cNvSpPr>
                <p:nvPr/>
              </p:nvSpPr>
              <p:spPr bwMode="auto">
                <a:xfrm>
                  <a:off x="2493" y="702"/>
                  <a:ext cx="398" cy="3"/>
                </a:xfrm>
                <a:custGeom>
                  <a:avLst/>
                  <a:gdLst>
                    <a:gd name="T0" fmla="*/ 786 w 795"/>
                    <a:gd name="T1" fmla="*/ 3 h 3"/>
                    <a:gd name="T2" fmla="*/ 0 w 795"/>
                    <a:gd name="T3" fmla="*/ 3 h 3"/>
                    <a:gd name="T4" fmla="*/ 0 w 795"/>
                    <a:gd name="T5" fmla="*/ 0 h 3"/>
                    <a:gd name="T6" fmla="*/ 795 w 795"/>
                    <a:gd name="T7" fmla="*/ 0 h 3"/>
                    <a:gd name="T8" fmla="*/ 786 w 79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5"/>
                    <a:gd name="T16" fmla="*/ 0 h 3"/>
                    <a:gd name="T17" fmla="*/ 795 w 79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5" h="3">
                      <a:moveTo>
                        <a:pt x="786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795" y="0"/>
                      </a:lnTo>
                      <a:lnTo>
                        <a:pt x="786" y="3"/>
                      </a:lnTo>
                      <a:close/>
                    </a:path>
                  </a:pathLst>
                </a:custGeom>
                <a:solidFill>
                  <a:srgbClr val="81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2" name="Freeform 776"/>
                <p:cNvSpPr>
                  <a:spLocks/>
                </p:cNvSpPr>
                <p:nvPr/>
              </p:nvSpPr>
              <p:spPr bwMode="auto">
                <a:xfrm>
                  <a:off x="2493" y="700"/>
                  <a:ext cx="400" cy="4"/>
                </a:xfrm>
                <a:custGeom>
                  <a:avLst/>
                  <a:gdLst>
                    <a:gd name="T0" fmla="*/ 790 w 801"/>
                    <a:gd name="T1" fmla="*/ 4 h 4"/>
                    <a:gd name="T2" fmla="*/ 0 w 801"/>
                    <a:gd name="T3" fmla="*/ 4 h 4"/>
                    <a:gd name="T4" fmla="*/ 0 w 801"/>
                    <a:gd name="T5" fmla="*/ 0 h 4"/>
                    <a:gd name="T6" fmla="*/ 801 w 801"/>
                    <a:gd name="T7" fmla="*/ 0 h 4"/>
                    <a:gd name="T8" fmla="*/ 790 w 801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1"/>
                    <a:gd name="T16" fmla="*/ 0 h 4"/>
                    <a:gd name="T17" fmla="*/ 801 w 801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1" h="4">
                      <a:moveTo>
                        <a:pt x="79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801" y="0"/>
                      </a:lnTo>
                      <a:lnTo>
                        <a:pt x="790" y="4"/>
                      </a:lnTo>
                      <a:close/>
                    </a:path>
                  </a:pathLst>
                </a:custGeom>
                <a:solidFill>
                  <a:srgbClr val="81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3" name="Freeform 777"/>
                <p:cNvSpPr>
                  <a:spLocks/>
                </p:cNvSpPr>
                <p:nvPr/>
              </p:nvSpPr>
              <p:spPr bwMode="auto">
                <a:xfrm>
                  <a:off x="2493" y="698"/>
                  <a:ext cx="403" cy="4"/>
                </a:xfrm>
                <a:custGeom>
                  <a:avLst/>
                  <a:gdLst>
                    <a:gd name="T0" fmla="*/ 795 w 806"/>
                    <a:gd name="T1" fmla="*/ 4 h 4"/>
                    <a:gd name="T2" fmla="*/ 0 w 806"/>
                    <a:gd name="T3" fmla="*/ 4 h 4"/>
                    <a:gd name="T4" fmla="*/ 0 w 806"/>
                    <a:gd name="T5" fmla="*/ 0 h 4"/>
                    <a:gd name="T6" fmla="*/ 806 w 806"/>
                    <a:gd name="T7" fmla="*/ 0 h 4"/>
                    <a:gd name="T8" fmla="*/ 795 w 80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6"/>
                    <a:gd name="T16" fmla="*/ 0 h 4"/>
                    <a:gd name="T17" fmla="*/ 806 w 80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6" h="4">
                      <a:moveTo>
                        <a:pt x="795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806" y="0"/>
                      </a:lnTo>
                      <a:lnTo>
                        <a:pt x="795" y="4"/>
                      </a:lnTo>
                      <a:close/>
                    </a:path>
                  </a:pathLst>
                </a:custGeom>
                <a:solidFill>
                  <a:srgbClr val="81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4" name="Freeform 778"/>
                <p:cNvSpPr>
                  <a:spLocks/>
                </p:cNvSpPr>
                <p:nvPr/>
              </p:nvSpPr>
              <p:spPr bwMode="auto">
                <a:xfrm>
                  <a:off x="2493" y="696"/>
                  <a:ext cx="405" cy="4"/>
                </a:xfrm>
                <a:custGeom>
                  <a:avLst/>
                  <a:gdLst>
                    <a:gd name="T0" fmla="*/ 801 w 810"/>
                    <a:gd name="T1" fmla="*/ 4 h 4"/>
                    <a:gd name="T2" fmla="*/ 0 w 810"/>
                    <a:gd name="T3" fmla="*/ 4 h 4"/>
                    <a:gd name="T4" fmla="*/ 0 w 810"/>
                    <a:gd name="T5" fmla="*/ 0 h 4"/>
                    <a:gd name="T6" fmla="*/ 810 w 810"/>
                    <a:gd name="T7" fmla="*/ 0 h 4"/>
                    <a:gd name="T8" fmla="*/ 801 w 81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0"/>
                    <a:gd name="T16" fmla="*/ 0 h 4"/>
                    <a:gd name="T17" fmla="*/ 810 w 81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0" h="4">
                      <a:moveTo>
                        <a:pt x="801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810" y="0"/>
                      </a:lnTo>
                      <a:lnTo>
                        <a:pt x="801" y="4"/>
                      </a:lnTo>
                      <a:close/>
                    </a:path>
                  </a:pathLst>
                </a:custGeom>
                <a:solidFill>
                  <a:srgbClr val="81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5" name="Freeform 779"/>
                <p:cNvSpPr>
                  <a:spLocks/>
                </p:cNvSpPr>
                <p:nvPr/>
              </p:nvSpPr>
              <p:spPr bwMode="auto">
                <a:xfrm>
                  <a:off x="2493" y="695"/>
                  <a:ext cx="408" cy="3"/>
                </a:xfrm>
                <a:custGeom>
                  <a:avLst/>
                  <a:gdLst>
                    <a:gd name="T0" fmla="*/ 806 w 815"/>
                    <a:gd name="T1" fmla="*/ 3 h 3"/>
                    <a:gd name="T2" fmla="*/ 0 w 815"/>
                    <a:gd name="T3" fmla="*/ 3 h 3"/>
                    <a:gd name="T4" fmla="*/ 0 w 815"/>
                    <a:gd name="T5" fmla="*/ 1 h 3"/>
                    <a:gd name="T6" fmla="*/ 0 w 815"/>
                    <a:gd name="T7" fmla="*/ 0 h 3"/>
                    <a:gd name="T8" fmla="*/ 815 w 815"/>
                    <a:gd name="T9" fmla="*/ 0 h 3"/>
                    <a:gd name="T10" fmla="*/ 806 w 815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15"/>
                    <a:gd name="T19" fmla="*/ 0 h 3"/>
                    <a:gd name="T20" fmla="*/ 815 w 815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15" h="3">
                      <a:moveTo>
                        <a:pt x="806" y="3"/>
                      </a:move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815" y="0"/>
                      </a:lnTo>
                      <a:lnTo>
                        <a:pt x="806" y="3"/>
                      </a:lnTo>
                      <a:close/>
                    </a:path>
                  </a:pathLst>
                </a:custGeom>
                <a:solidFill>
                  <a:srgbClr val="81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6" name="Freeform 780"/>
                <p:cNvSpPr>
                  <a:spLocks/>
                </p:cNvSpPr>
                <p:nvPr/>
              </p:nvSpPr>
              <p:spPr bwMode="auto">
                <a:xfrm>
                  <a:off x="2493" y="692"/>
                  <a:ext cx="410" cy="4"/>
                </a:xfrm>
                <a:custGeom>
                  <a:avLst/>
                  <a:gdLst>
                    <a:gd name="T0" fmla="*/ 810 w 821"/>
                    <a:gd name="T1" fmla="*/ 4 h 4"/>
                    <a:gd name="T2" fmla="*/ 0 w 821"/>
                    <a:gd name="T3" fmla="*/ 4 h 4"/>
                    <a:gd name="T4" fmla="*/ 0 w 821"/>
                    <a:gd name="T5" fmla="*/ 4 h 4"/>
                    <a:gd name="T6" fmla="*/ 0 w 821"/>
                    <a:gd name="T7" fmla="*/ 0 h 4"/>
                    <a:gd name="T8" fmla="*/ 821 w 821"/>
                    <a:gd name="T9" fmla="*/ 0 h 4"/>
                    <a:gd name="T10" fmla="*/ 810 w 82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1"/>
                    <a:gd name="T19" fmla="*/ 0 h 4"/>
                    <a:gd name="T20" fmla="*/ 821 w 82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1" h="4">
                      <a:moveTo>
                        <a:pt x="810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821" y="0"/>
                      </a:lnTo>
                      <a:lnTo>
                        <a:pt x="810" y="4"/>
                      </a:lnTo>
                      <a:close/>
                    </a:path>
                  </a:pathLst>
                </a:custGeom>
                <a:solidFill>
                  <a:srgbClr val="82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7" name="Freeform 781"/>
                <p:cNvSpPr>
                  <a:spLocks/>
                </p:cNvSpPr>
                <p:nvPr/>
              </p:nvSpPr>
              <p:spPr bwMode="auto">
                <a:xfrm>
                  <a:off x="2493" y="690"/>
                  <a:ext cx="413" cy="5"/>
                </a:xfrm>
                <a:custGeom>
                  <a:avLst/>
                  <a:gdLst>
                    <a:gd name="T0" fmla="*/ 815 w 826"/>
                    <a:gd name="T1" fmla="*/ 5 h 5"/>
                    <a:gd name="T2" fmla="*/ 0 w 826"/>
                    <a:gd name="T3" fmla="*/ 5 h 5"/>
                    <a:gd name="T4" fmla="*/ 1 w 826"/>
                    <a:gd name="T5" fmla="*/ 0 h 5"/>
                    <a:gd name="T6" fmla="*/ 826 w 826"/>
                    <a:gd name="T7" fmla="*/ 0 h 5"/>
                    <a:gd name="T8" fmla="*/ 815 w 826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6"/>
                    <a:gd name="T16" fmla="*/ 0 h 5"/>
                    <a:gd name="T17" fmla="*/ 826 w 826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6" h="5">
                      <a:moveTo>
                        <a:pt x="815" y="5"/>
                      </a:moveTo>
                      <a:lnTo>
                        <a:pt x="0" y="5"/>
                      </a:lnTo>
                      <a:lnTo>
                        <a:pt x="1" y="0"/>
                      </a:lnTo>
                      <a:lnTo>
                        <a:pt x="826" y="0"/>
                      </a:lnTo>
                      <a:lnTo>
                        <a:pt x="815" y="5"/>
                      </a:lnTo>
                      <a:close/>
                    </a:path>
                  </a:pathLst>
                </a:custGeom>
                <a:solidFill>
                  <a:srgbClr val="82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8" name="Freeform 782"/>
                <p:cNvSpPr>
                  <a:spLocks/>
                </p:cNvSpPr>
                <p:nvPr/>
              </p:nvSpPr>
              <p:spPr bwMode="auto">
                <a:xfrm>
                  <a:off x="2493" y="688"/>
                  <a:ext cx="415" cy="4"/>
                </a:xfrm>
                <a:custGeom>
                  <a:avLst/>
                  <a:gdLst>
                    <a:gd name="T0" fmla="*/ 821 w 830"/>
                    <a:gd name="T1" fmla="*/ 4 h 4"/>
                    <a:gd name="T2" fmla="*/ 0 w 830"/>
                    <a:gd name="T3" fmla="*/ 4 h 4"/>
                    <a:gd name="T4" fmla="*/ 1 w 830"/>
                    <a:gd name="T5" fmla="*/ 0 h 4"/>
                    <a:gd name="T6" fmla="*/ 830 w 830"/>
                    <a:gd name="T7" fmla="*/ 0 h 4"/>
                    <a:gd name="T8" fmla="*/ 821 w 83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30"/>
                    <a:gd name="T16" fmla="*/ 0 h 4"/>
                    <a:gd name="T17" fmla="*/ 830 w 83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30" h="4">
                      <a:moveTo>
                        <a:pt x="821" y="4"/>
                      </a:move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830" y="0"/>
                      </a:lnTo>
                      <a:lnTo>
                        <a:pt x="821" y="4"/>
                      </a:lnTo>
                      <a:close/>
                    </a:path>
                  </a:pathLst>
                </a:custGeom>
                <a:solidFill>
                  <a:srgbClr val="82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9" name="Freeform 783"/>
                <p:cNvSpPr>
                  <a:spLocks/>
                </p:cNvSpPr>
                <p:nvPr/>
              </p:nvSpPr>
              <p:spPr bwMode="auto">
                <a:xfrm>
                  <a:off x="2494" y="686"/>
                  <a:ext cx="417" cy="4"/>
                </a:xfrm>
                <a:custGeom>
                  <a:avLst/>
                  <a:gdLst>
                    <a:gd name="T0" fmla="*/ 825 w 834"/>
                    <a:gd name="T1" fmla="*/ 4 h 4"/>
                    <a:gd name="T2" fmla="*/ 0 w 834"/>
                    <a:gd name="T3" fmla="*/ 4 h 4"/>
                    <a:gd name="T4" fmla="*/ 2 w 834"/>
                    <a:gd name="T5" fmla="*/ 0 h 4"/>
                    <a:gd name="T6" fmla="*/ 834 w 834"/>
                    <a:gd name="T7" fmla="*/ 0 h 4"/>
                    <a:gd name="T8" fmla="*/ 825 w 83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34"/>
                    <a:gd name="T16" fmla="*/ 0 h 4"/>
                    <a:gd name="T17" fmla="*/ 834 w 83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34" h="4">
                      <a:moveTo>
                        <a:pt x="825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34" y="0"/>
                      </a:lnTo>
                      <a:lnTo>
                        <a:pt x="825" y="4"/>
                      </a:lnTo>
                      <a:close/>
                    </a:path>
                  </a:pathLst>
                </a:custGeom>
                <a:solidFill>
                  <a:srgbClr val="82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0" name="Freeform 784"/>
                <p:cNvSpPr>
                  <a:spLocks/>
                </p:cNvSpPr>
                <p:nvPr/>
              </p:nvSpPr>
              <p:spPr bwMode="auto">
                <a:xfrm>
                  <a:off x="2494" y="685"/>
                  <a:ext cx="419" cy="3"/>
                </a:xfrm>
                <a:custGeom>
                  <a:avLst/>
                  <a:gdLst>
                    <a:gd name="T0" fmla="*/ 829 w 839"/>
                    <a:gd name="T1" fmla="*/ 3 h 3"/>
                    <a:gd name="T2" fmla="*/ 0 w 839"/>
                    <a:gd name="T3" fmla="*/ 3 h 3"/>
                    <a:gd name="T4" fmla="*/ 2 w 839"/>
                    <a:gd name="T5" fmla="*/ 0 h 3"/>
                    <a:gd name="T6" fmla="*/ 839 w 839"/>
                    <a:gd name="T7" fmla="*/ 0 h 3"/>
                    <a:gd name="T8" fmla="*/ 829 w 839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39"/>
                    <a:gd name="T16" fmla="*/ 0 h 3"/>
                    <a:gd name="T17" fmla="*/ 839 w 839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39" h="3">
                      <a:moveTo>
                        <a:pt x="829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839" y="0"/>
                      </a:lnTo>
                      <a:lnTo>
                        <a:pt x="829" y="3"/>
                      </a:lnTo>
                      <a:close/>
                    </a:path>
                  </a:pathLst>
                </a:custGeom>
                <a:solidFill>
                  <a:srgbClr val="82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1" name="Freeform 785"/>
                <p:cNvSpPr>
                  <a:spLocks/>
                </p:cNvSpPr>
                <p:nvPr/>
              </p:nvSpPr>
              <p:spPr bwMode="auto">
                <a:xfrm>
                  <a:off x="2495" y="683"/>
                  <a:ext cx="421" cy="3"/>
                </a:xfrm>
                <a:custGeom>
                  <a:avLst/>
                  <a:gdLst>
                    <a:gd name="T0" fmla="*/ 832 w 843"/>
                    <a:gd name="T1" fmla="*/ 3 h 3"/>
                    <a:gd name="T2" fmla="*/ 0 w 843"/>
                    <a:gd name="T3" fmla="*/ 3 h 3"/>
                    <a:gd name="T4" fmla="*/ 2 w 843"/>
                    <a:gd name="T5" fmla="*/ 0 h 3"/>
                    <a:gd name="T6" fmla="*/ 843 w 843"/>
                    <a:gd name="T7" fmla="*/ 0 h 3"/>
                    <a:gd name="T8" fmla="*/ 832 w 84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3"/>
                    <a:gd name="T16" fmla="*/ 0 h 3"/>
                    <a:gd name="T17" fmla="*/ 843 w 84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3" h="3">
                      <a:moveTo>
                        <a:pt x="832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843" y="0"/>
                      </a:lnTo>
                      <a:lnTo>
                        <a:pt x="832" y="3"/>
                      </a:lnTo>
                      <a:close/>
                    </a:path>
                  </a:pathLst>
                </a:custGeom>
                <a:solidFill>
                  <a:srgbClr val="82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2" name="Freeform 786"/>
                <p:cNvSpPr>
                  <a:spLocks/>
                </p:cNvSpPr>
                <p:nvPr/>
              </p:nvSpPr>
              <p:spPr bwMode="auto">
                <a:xfrm>
                  <a:off x="2495" y="681"/>
                  <a:ext cx="423" cy="4"/>
                </a:xfrm>
                <a:custGeom>
                  <a:avLst/>
                  <a:gdLst>
                    <a:gd name="T0" fmla="*/ 837 w 847"/>
                    <a:gd name="T1" fmla="*/ 4 h 4"/>
                    <a:gd name="T2" fmla="*/ 0 w 847"/>
                    <a:gd name="T3" fmla="*/ 4 h 4"/>
                    <a:gd name="T4" fmla="*/ 2 w 847"/>
                    <a:gd name="T5" fmla="*/ 0 h 4"/>
                    <a:gd name="T6" fmla="*/ 847 w 847"/>
                    <a:gd name="T7" fmla="*/ 0 h 4"/>
                    <a:gd name="T8" fmla="*/ 837 w 84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7"/>
                    <a:gd name="T16" fmla="*/ 0 h 4"/>
                    <a:gd name="T17" fmla="*/ 847 w 84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7" h="4">
                      <a:moveTo>
                        <a:pt x="837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47" y="0"/>
                      </a:lnTo>
                      <a:lnTo>
                        <a:pt x="837" y="4"/>
                      </a:lnTo>
                      <a:close/>
                    </a:path>
                  </a:pathLst>
                </a:custGeom>
                <a:solidFill>
                  <a:srgbClr val="83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3" name="Freeform 787"/>
                <p:cNvSpPr>
                  <a:spLocks/>
                </p:cNvSpPr>
                <p:nvPr/>
              </p:nvSpPr>
              <p:spPr bwMode="auto">
                <a:xfrm>
                  <a:off x="2495" y="679"/>
                  <a:ext cx="426" cy="4"/>
                </a:xfrm>
                <a:custGeom>
                  <a:avLst/>
                  <a:gdLst>
                    <a:gd name="T0" fmla="*/ 841 w 850"/>
                    <a:gd name="T1" fmla="*/ 4 h 4"/>
                    <a:gd name="T2" fmla="*/ 0 w 850"/>
                    <a:gd name="T3" fmla="*/ 4 h 4"/>
                    <a:gd name="T4" fmla="*/ 2 w 850"/>
                    <a:gd name="T5" fmla="*/ 0 h 4"/>
                    <a:gd name="T6" fmla="*/ 850 w 850"/>
                    <a:gd name="T7" fmla="*/ 0 h 4"/>
                    <a:gd name="T8" fmla="*/ 841 w 85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0"/>
                    <a:gd name="T16" fmla="*/ 0 h 4"/>
                    <a:gd name="T17" fmla="*/ 850 w 85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0" h="4">
                      <a:moveTo>
                        <a:pt x="841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50" y="0"/>
                      </a:lnTo>
                      <a:lnTo>
                        <a:pt x="841" y="4"/>
                      </a:lnTo>
                      <a:close/>
                    </a:path>
                  </a:pathLst>
                </a:custGeom>
                <a:solidFill>
                  <a:srgbClr val="83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4" name="Freeform 788"/>
                <p:cNvSpPr>
                  <a:spLocks/>
                </p:cNvSpPr>
                <p:nvPr/>
              </p:nvSpPr>
              <p:spPr bwMode="auto">
                <a:xfrm>
                  <a:off x="2495" y="677"/>
                  <a:ext cx="428" cy="4"/>
                </a:xfrm>
                <a:custGeom>
                  <a:avLst/>
                  <a:gdLst>
                    <a:gd name="T0" fmla="*/ 845 w 855"/>
                    <a:gd name="T1" fmla="*/ 4 h 4"/>
                    <a:gd name="T2" fmla="*/ 0 w 855"/>
                    <a:gd name="T3" fmla="*/ 4 h 4"/>
                    <a:gd name="T4" fmla="*/ 2 w 855"/>
                    <a:gd name="T5" fmla="*/ 0 h 4"/>
                    <a:gd name="T6" fmla="*/ 855 w 855"/>
                    <a:gd name="T7" fmla="*/ 0 h 4"/>
                    <a:gd name="T8" fmla="*/ 845 w 85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5"/>
                    <a:gd name="T16" fmla="*/ 0 h 4"/>
                    <a:gd name="T17" fmla="*/ 855 w 85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5" h="4">
                      <a:moveTo>
                        <a:pt x="845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55" y="0"/>
                      </a:lnTo>
                      <a:lnTo>
                        <a:pt x="845" y="4"/>
                      </a:lnTo>
                      <a:close/>
                    </a:path>
                  </a:pathLst>
                </a:custGeom>
                <a:solidFill>
                  <a:srgbClr val="83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5" name="Freeform 789"/>
                <p:cNvSpPr>
                  <a:spLocks noEditPoints="1"/>
                </p:cNvSpPr>
                <p:nvPr/>
              </p:nvSpPr>
              <p:spPr bwMode="auto">
                <a:xfrm>
                  <a:off x="2496" y="676"/>
                  <a:ext cx="534" cy="3"/>
                </a:xfrm>
                <a:custGeom>
                  <a:avLst/>
                  <a:gdLst>
                    <a:gd name="T0" fmla="*/ 848 w 1068"/>
                    <a:gd name="T1" fmla="*/ 3 h 3"/>
                    <a:gd name="T2" fmla="*/ 0 w 1068"/>
                    <a:gd name="T3" fmla="*/ 3 h 3"/>
                    <a:gd name="T4" fmla="*/ 0 w 1068"/>
                    <a:gd name="T5" fmla="*/ 0 h 3"/>
                    <a:gd name="T6" fmla="*/ 859 w 1068"/>
                    <a:gd name="T7" fmla="*/ 0 h 3"/>
                    <a:gd name="T8" fmla="*/ 848 w 1068"/>
                    <a:gd name="T9" fmla="*/ 3 h 3"/>
                    <a:gd name="T10" fmla="*/ 1002 w 1068"/>
                    <a:gd name="T11" fmla="*/ 0 h 3"/>
                    <a:gd name="T12" fmla="*/ 1068 w 1068"/>
                    <a:gd name="T13" fmla="*/ 0 h 3"/>
                    <a:gd name="T14" fmla="*/ 1057 w 1068"/>
                    <a:gd name="T15" fmla="*/ 1 h 3"/>
                    <a:gd name="T16" fmla="*/ 1017 w 1068"/>
                    <a:gd name="T17" fmla="*/ 1 h 3"/>
                    <a:gd name="T18" fmla="*/ 1002 w 1068"/>
                    <a:gd name="T19" fmla="*/ 0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68"/>
                    <a:gd name="T31" fmla="*/ 0 h 3"/>
                    <a:gd name="T32" fmla="*/ 1068 w 1068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68" h="3">
                      <a:moveTo>
                        <a:pt x="848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859" y="0"/>
                      </a:lnTo>
                      <a:lnTo>
                        <a:pt x="848" y="3"/>
                      </a:lnTo>
                      <a:close/>
                      <a:moveTo>
                        <a:pt x="1002" y="0"/>
                      </a:moveTo>
                      <a:lnTo>
                        <a:pt x="1068" y="0"/>
                      </a:lnTo>
                      <a:lnTo>
                        <a:pt x="1057" y="1"/>
                      </a:lnTo>
                      <a:lnTo>
                        <a:pt x="1017" y="1"/>
                      </a:lnTo>
                      <a:lnTo>
                        <a:pt x="1002" y="0"/>
                      </a:lnTo>
                      <a:close/>
                    </a:path>
                  </a:pathLst>
                </a:custGeom>
                <a:solidFill>
                  <a:srgbClr val="83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6" name="Freeform 790"/>
                <p:cNvSpPr>
                  <a:spLocks noEditPoints="1"/>
                </p:cNvSpPr>
                <p:nvPr/>
              </p:nvSpPr>
              <p:spPr bwMode="auto">
                <a:xfrm>
                  <a:off x="2496" y="674"/>
                  <a:ext cx="545" cy="3"/>
                </a:xfrm>
                <a:custGeom>
                  <a:avLst/>
                  <a:gdLst>
                    <a:gd name="T0" fmla="*/ 853 w 1090"/>
                    <a:gd name="T1" fmla="*/ 3 h 3"/>
                    <a:gd name="T2" fmla="*/ 0 w 1090"/>
                    <a:gd name="T3" fmla="*/ 3 h 3"/>
                    <a:gd name="T4" fmla="*/ 2 w 1090"/>
                    <a:gd name="T5" fmla="*/ 0 h 3"/>
                    <a:gd name="T6" fmla="*/ 863 w 1090"/>
                    <a:gd name="T7" fmla="*/ 0 h 3"/>
                    <a:gd name="T8" fmla="*/ 853 w 1090"/>
                    <a:gd name="T9" fmla="*/ 3 h 3"/>
                    <a:gd name="T10" fmla="*/ 973 w 1090"/>
                    <a:gd name="T11" fmla="*/ 0 h 3"/>
                    <a:gd name="T12" fmla="*/ 1090 w 1090"/>
                    <a:gd name="T13" fmla="*/ 0 h 3"/>
                    <a:gd name="T14" fmla="*/ 1057 w 1090"/>
                    <a:gd name="T15" fmla="*/ 3 h 3"/>
                    <a:gd name="T16" fmla="*/ 1017 w 1090"/>
                    <a:gd name="T17" fmla="*/ 3 h 3"/>
                    <a:gd name="T18" fmla="*/ 973 w 1090"/>
                    <a:gd name="T19" fmla="*/ 0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090"/>
                    <a:gd name="T31" fmla="*/ 0 h 3"/>
                    <a:gd name="T32" fmla="*/ 1090 w 1090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090" h="3">
                      <a:moveTo>
                        <a:pt x="853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863" y="0"/>
                      </a:lnTo>
                      <a:lnTo>
                        <a:pt x="853" y="3"/>
                      </a:lnTo>
                      <a:close/>
                      <a:moveTo>
                        <a:pt x="973" y="0"/>
                      </a:moveTo>
                      <a:lnTo>
                        <a:pt x="1090" y="0"/>
                      </a:lnTo>
                      <a:lnTo>
                        <a:pt x="1057" y="3"/>
                      </a:lnTo>
                      <a:lnTo>
                        <a:pt x="1017" y="3"/>
                      </a:lnTo>
                      <a:lnTo>
                        <a:pt x="973" y="0"/>
                      </a:lnTo>
                      <a:close/>
                    </a:path>
                  </a:pathLst>
                </a:custGeom>
                <a:solidFill>
                  <a:srgbClr val="84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7" name="Freeform 791"/>
                <p:cNvSpPr>
                  <a:spLocks noEditPoints="1"/>
                </p:cNvSpPr>
                <p:nvPr/>
              </p:nvSpPr>
              <p:spPr bwMode="auto">
                <a:xfrm>
                  <a:off x="2496" y="672"/>
                  <a:ext cx="557" cy="4"/>
                </a:xfrm>
                <a:custGeom>
                  <a:avLst/>
                  <a:gdLst>
                    <a:gd name="T0" fmla="*/ 1068 w 1113"/>
                    <a:gd name="T1" fmla="*/ 4 h 4"/>
                    <a:gd name="T2" fmla="*/ 1002 w 1113"/>
                    <a:gd name="T3" fmla="*/ 4 h 4"/>
                    <a:gd name="T4" fmla="*/ 973 w 1113"/>
                    <a:gd name="T5" fmla="*/ 2 h 4"/>
                    <a:gd name="T6" fmla="*/ 959 w 1113"/>
                    <a:gd name="T7" fmla="*/ 0 h 4"/>
                    <a:gd name="T8" fmla="*/ 1113 w 1113"/>
                    <a:gd name="T9" fmla="*/ 0 h 4"/>
                    <a:gd name="T10" fmla="*/ 1068 w 1113"/>
                    <a:gd name="T11" fmla="*/ 4 h 4"/>
                    <a:gd name="T12" fmla="*/ 859 w 1113"/>
                    <a:gd name="T13" fmla="*/ 4 h 4"/>
                    <a:gd name="T14" fmla="*/ 0 w 1113"/>
                    <a:gd name="T15" fmla="*/ 4 h 4"/>
                    <a:gd name="T16" fmla="*/ 2 w 1113"/>
                    <a:gd name="T17" fmla="*/ 0 h 4"/>
                    <a:gd name="T18" fmla="*/ 868 w 1113"/>
                    <a:gd name="T19" fmla="*/ 0 h 4"/>
                    <a:gd name="T20" fmla="*/ 859 w 1113"/>
                    <a:gd name="T21" fmla="*/ 4 h 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13"/>
                    <a:gd name="T34" fmla="*/ 0 h 4"/>
                    <a:gd name="T35" fmla="*/ 1113 w 1113"/>
                    <a:gd name="T36" fmla="*/ 4 h 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13" h="4">
                      <a:moveTo>
                        <a:pt x="1068" y="4"/>
                      </a:moveTo>
                      <a:lnTo>
                        <a:pt x="1002" y="4"/>
                      </a:lnTo>
                      <a:lnTo>
                        <a:pt x="973" y="2"/>
                      </a:lnTo>
                      <a:lnTo>
                        <a:pt x="959" y="0"/>
                      </a:lnTo>
                      <a:lnTo>
                        <a:pt x="1113" y="0"/>
                      </a:lnTo>
                      <a:lnTo>
                        <a:pt x="1068" y="4"/>
                      </a:lnTo>
                      <a:close/>
                      <a:moveTo>
                        <a:pt x="859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868" y="0"/>
                      </a:lnTo>
                      <a:lnTo>
                        <a:pt x="859" y="4"/>
                      </a:lnTo>
                      <a:close/>
                    </a:path>
                  </a:pathLst>
                </a:custGeom>
                <a:solidFill>
                  <a:srgbClr val="84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8" name="Freeform 792"/>
                <p:cNvSpPr>
                  <a:spLocks noEditPoints="1"/>
                </p:cNvSpPr>
                <p:nvPr/>
              </p:nvSpPr>
              <p:spPr bwMode="auto">
                <a:xfrm>
                  <a:off x="2497" y="670"/>
                  <a:ext cx="562" cy="4"/>
                </a:xfrm>
                <a:custGeom>
                  <a:avLst/>
                  <a:gdLst>
                    <a:gd name="T0" fmla="*/ 1088 w 1124"/>
                    <a:gd name="T1" fmla="*/ 4 h 4"/>
                    <a:gd name="T2" fmla="*/ 971 w 1124"/>
                    <a:gd name="T3" fmla="*/ 4 h 4"/>
                    <a:gd name="T4" fmla="*/ 971 w 1124"/>
                    <a:gd name="T5" fmla="*/ 4 h 4"/>
                    <a:gd name="T6" fmla="*/ 942 w 1124"/>
                    <a:gd name="T7" fmla="*/ 0 h 4"/>
                    <a:gd name="T8" fmla="*/ 1124 w 1124"/>
                    <a:gd name="T9" fmla="*/ 0 h 4"/>
                    <a:gd name="T10" fmla="*/ 1111 w 1124"/>
                    <a:gd name="T11" fmla="*/ 2 h 4"/>
                    <a:gd name="T12" fmla="*/ 1088 w 1124"/>
                    <a:gd name="T13" fmla="*/ 4 h 4"/>
                    <a:gd name="T14" fmla="*/ 861 w 1124"/>
                    <a:gd name="T15" fmla="*/ 4 h 4"/>
                    <a:gd name="T16" fmla="*/ 0 w 1124"/>
                    <a:gd name="T17" fmla="*/ 4 h 4"/>
                    <a:gd name="T18" fmla="*/ 1 w 1124"/>
                    <a:gd name="T19" fmla="*/ 0 h 4"/>
                    <a:gd name="T20" fmla="*/ 871 w 1124"/>
                    <a:gd name="T21" fmla="*/ 0 h 4"/>
                    <a:gd name="T22" fmla="*/ 861 w 1124"/>
                    <a:gd name="T23" fmla="*/ 4 h 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124"/>
                    <a:gd name="T37" fmla="*/ 0 h 4"/>
                    <a:gd name="T38" fmla="*/ 1124 w 1124"/>
                    <a:gd name="T39" fmla="*/ 4 h 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124" h="4">
                      <a:moveTo>
                        <a:pt x="1088" y="4"/>
                      </a:moveTo>
                      <a:lnTo>
                        <a:pt x="971" y="4"/>
                      </a:lnTo>
                      <a:lnTo>
                        <a:pt x="942" y="0"/>
                      </a:lnTo>
                      <a:lnTo>
                        <a:pt x="1124" y="0"/>
                      </a:lnTo>
                      <a:lnTo>
                        <a:pt x="1111" y="2"/>
                      </a:lnTo>
                      <a:lnTo>
                        <a:pt x="1088" y="4"/>
                      </a:lnTo>
                      <a:close/>
                      <a:moveTo>
                        <a:pt x="861" y="4"/>
                      </a:moveTo>
                      <a:lnTo>
                        <a:pt x="0" y="4"/>
                      </a:lnTo>
                      <a:lnTo>
                        <a:pt x="1" y="0"/>
                      </a:lnTo>
                      <a:lnTo>
                        <a:pt x="871" y="0"/>
                      </a:lnTo>
                      <a:lnTo>
                        <a:pt x="861" y="4"/>
                      </a:lnTo>
                      <a:close/>
                    </a:path>
                  </a:pathLst>
                </a:custGeom>
                <a:solidFill>
                  <a:srgbClr val="84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9" name="Freeform 793"/>
                <p:cNvSpPr>
                  <a:spLocks noEditPoints="1"/>
                </p:cNvSpPr>
                <p:nvPr/>
              </p:nvSpPr>
              <p:spPr bwMode="auto">
                <a:xfrm>
                  <a:off x="2497" y="669"/>
                  <a:ext cx="570" cy="3"/>
                </a:xfrm>
                <a:custGeom>
                  <a:avLst/>
                  <a:gdLst>
                    <a:gd name="T0" fmla="*/ 1111 w 1138"/>
                    <a:gd name="T1" fmla="*/ 3 h 3"/>
                    <a:gd name="T2" fmla="*/ 957 w 1138"/>
                    <a:gd name="T3" fmla="*/ 3 h 3"/>
                    <a:gd name="T4" fmla="*/ 939 w 1138"/>
                    <a:gd name="T5" fmla="*/ 1 h 3"/>
                    <a:gd name="T6" fmla="*/ 933 w 1138"/>
                    <a:gd name="T7" fmla="*/ 0 h 3"/>
                    <a:gd name="T8" fmla="*/ 1138 w 1138"/>
                    <a:gd name="T9" fmla="*/ 0 h 3"/>
                    <a:gd name="T10" fmla="*/ 1111 w 1138"/>
                    <a:gd name="T11" fmla="*/ 3 h 3"/>
                    <a:gd name="T12" fmla="*/ 1111 w 1138"/>
                    <a:gd name="T13" fmla="*/ 3 h 3"/>
                    <a:gd name="T14" fmla="*/ 866 w 1138"/>
                    <a:gd name="T15" fmla="*/ 3 h 3"/>
                    <a:gd name="T16" fmla="*/ 0 w 1138"/>
                    <a:gd name="T17" fmla="*/ 3 h 3"/>
                    <a:gd name="T18" fmla="*/ 1 w 1138"/>
                    <a:gd name="T19" fmla="*/ 0 h 3"/>
                    <a:gd name="T20" fmla="*/ 1 w 1138"/>
                    <a:gd name="T21" fmla="*/ 0 h 3"/>
                    <a:gd name="T22" fmla="*/ 877 w 1138"/>
                    <a:gd name="T23" fmla="*/ 0 h 3"/>
                    <a:gd name="T24" fmla="*/ 866 w 1138"/>
                    <a:gd name="T25" fmla="*/ 3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138"/>
                    <a:gd name="T40" fmla="*/ 0 h 3"/>
                    <a:gd name="T41" fmla="*/ 1138 w 1138"/>
                    <a:gd name="T42" fmla="*/ 3 h 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138" h="3">
                      <a:moveTo>
                        <a:pt x="1111" y="3"/>
                      </a:moveTo>
                      <a:lnTo>
                        <a:pt x="957" y="3"/>
                      </a:lnTo>
                      <a:lnTo>
                        <a:pt x="939" y="1"/>
                      </a:lnTo>
                      <a:lnTo>
                        <a:pt x="933" y="0"/>
                      </a:lnTo>
                      <a:lnTo>
                        <a:pt x="1138" y="0"/>
                      </a:lnTo>
                      <a:lnTo>
                        <a:pt x="1111" y="3"/>
                      </a:lnTo>
                      <a:close/>
                      <a:moveTo>
                        <a:pt x="866" y="3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877" y="0"/>
                      </a:lnTo>
                      <a:lnTo>
                        <a:pt x="866" y="3"/>
                      </a:lnTo>
                      <a:close/>
                    </a:path>
                  </a:pathLst>
                </a:custGeom>
                <a:solidFill>
                  <a:srgbClr val="84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0" name="Freeform 794"/>
                <p:cNvSpPr>
                  <a:spLocks noEditPoints="1"/>
                </p:cNvSpPr>
                <p:nvPr/>
              </p:nvSpPr>
              <p:spPr bwMode="auto">
                <a:xfrm>
                  <a:off x="2498" y="667"/>
                  <a:ext cx="575" cy="3"/>
                </a:xfrm>
                <a:custGeom>
                  <a:avLst/>
                  <a:gdLst>
                    <a:gd name="T0" fmla="*/ 1123 w 1150"/>
                    <a:gd name="T1" fmla="*/ 3 h 3"/>
                    <a:gd name="T2" fmla="*/ 941 w 1150"/>
                    <a:gd name="T3" fmla="*/ 3 h 3"/>
                    <a:gd name="T4" fmla="*/ 938 w 1150"/>
                    <a:gd name="T5" fmla="*/ 3 h 3"/>
                    <a:gd name="T6" fmla="*/ 927 w 1150"/>
                    <a:gd name="T7" fmla="*/ 0 h 3"/>
                    <a:gd name="T8" fmla="*/ 1150 w 1150"/>
                    <a:gd name="T9" fmla="*/ 0 h 3"/>
                    <a:gd name="T10" fmla="*/ 1148 w 1150"/>
                    <a:gd name="T11" fmla="*/ 0 h 3"/>
                    <a:gd name="T12" fmla="*/ 1123 w 1150"/>
                    <a:gd name="T13" fmla="*/ 3 h 3"/>
                    <a:gd name="T14" fmla="*/ 870 w 1150"/>
                    <a:gd name="T15" fmla="*/ 3 h 3"/>
                    <a:gd name="T16" fmla="*/ 0 w 1150"/>
                    <a:gd name="T17" fmla="*/ 3 h 3"/>
                    <a:gd name="T18" fmla="*/ 0 w 1150"/>
                    <a:gd name="T19" fmla="*/ 2 h 3"/>
                    <a:gd name="T20" fmla="*/ 4 w 1150"/>
                    <a:gd name="T21" fmla="*/ 0 h 3"/>
                    <a:gd name="T22" fmla="*/ 880 w 1150"/>
                    <a:gd name="T23" fmla="*/ 0 h 3"/>
                    <a:gd name="T24" fmla="*/ 870 w 1150"/>
                    <a:gd name="T25" fmla="*/ 3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1150"/>
                    <a:gd name="T40" fmla="*/ 0 h 3"/>
                    <a:gd name="T41" fmla="*/ 1150 w 1150"/>
                    <a:gd name="T42" fmla="*/ 3 h 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1150" h="3">
                      <a:moveTo>
                        <a:pt x="1123" y="3"/>
                      </a:moveTo>
                      <a:lnTo>
                        <a:pt x="941" y="3"/>
                      </a:lnTo>
                      <a:lnTo>
                        <a:pt x="938" y="3"/>
                      </a:lnTo>
                      <a:lnTo>
                        <a:pt x="927" y="0"/>
                      </a:lnTo>
                      <a:lnTo>
                        <a:pt x="1150" y="0"/>
                      </a:lnTo>
                      <a:lnTo>
                        <a:pt x="1148" y="0"/>
                      </a:lnTo>
                      <a:lnTo>
                        <a:pt x="1123" y="3"/>
                      </a:lnTo>
                      <a:close/>
                      <a:moveTo>
                        <a:pt x="87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80" y="0"/>
                      </a:lnTo>
                      <a:lnTo>
                        <a:pt x="870" y="3"/>
                      </a:lnTo>
                      <a:close/>
                    </a:path>
                  </a:pathLst>
                </a:custGeom>
                <a:solidFill>
                  <a:srgbClr val="84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1" name="Freeform 795"/>
                <p:cNvSpPr>
                  <a:spLocks noEditPoints="1"/>
                </p:cNvSpPr>
                <p:nvPr/>
              </p:nvSpPr>
              <p:spPr bwMode="auto">
                <a:xfrm>
                  <a:off x="2498" y="665"/>
                  <a:ext cx="581" cy="4"/>
                </a:xfrm>
                <a:custGeom>
                  <a:avLst/>
                  <a:gdLst>
                    <a:gd name="T0" fmla="*/ 1137 w 1161"/>
                    <a:gd name="T1" fmla="*/ 4 h 4"/>
                    <a:gd name="T2" fmla="*/ 932 w 1161"/>
                    <a:gd name="T3" fmla="*/ 4 h 4"/>
                    <a:gd name="T4" fmla="*/ 919 w 1161"/>
                    <a:gd name="T5" fmla="*/ 0 h 4"/>
                    <a:gd name="T6" fmla="*/ 1161 w 1161"/>
                    <a:gd name="T7" fmla="*/ 0 h 4"/>
                    <a:gd name="T8" fmla="*/ 1148 w 1161"/>
                    <a:gd name="T9" fmla="*/ 2 h 4"/>
                    <a:gd name="T10" fmla="*/ 1137 w 1161"/>
                    <a:gd name="T11" fmla="*/ 4 h 4"/>
                    <a:gd name="T12" fmla="*/ 876 w 1161"/>
                    <a:gd name="T13" fmla="*/ 4 h 4"/>
                    <a:gd name="T14" fmla="*/ 0 w 1161"/>
                    <a:gd name="T15" fmla="*/ 4 h 4"/>
                    <a:gd name="T16" fmla="*/ 6 w 1161"/>
                    <a:gd name="T17" fmla="*/ 0 h 4"/>
                    <a:gd name="T18" fmla="*/ 885 w 1161"/>
                    <a:gd name="T19" fmla="*/ 0 h 4"/>
                    <a:gd name="T20" fmla="*/ 876 w 1161"/>
                    <a:gd name="T21" fmla="*/ 4 h 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61"/>
                    <a:gd name="T34" fmla="*/ 0 h 4"/>
                    <a:gd name="T35" fmla="*/ 1161 w 1161"/>
                    <a:gd name="T36" fmla="*/ 4 h 4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61" h="4">
                      <a:moveTo>
                        <a:pt x="1137" y="4"/>
                      </a:moveTo>
                      <a:lnTo>
                        <a:pt x="932" y="4"/>
                      </a:lnTo>
                      <a:lnTo>
                        <a:pt x="919" y="0"/>
                      </a:lnTo>
                      <a:lnTo>
                        <a:pt x="1161" y="0"/>
                      </a:lnTo>
                      <a:lnTo>
                        <a:pt x="1148" y="2"/>
                      </a:lnTo>
                      <a:lnTo>
                        <a:pt x="1137" y="4"/>
                      </a:lnTo>
                      <a:close/>
                      <a:moveTo>
                        <a:pt x="876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885" y="0"/>
                      </a:lnTo>
                      <a:lnTo>
                        <a:pt x="876" y="4"/>
                      </a:lnTo>
                      <a:close/>
                    </a:path>
                  </a:pathLst>
                </a:custGeom>
                <a:solidFill>
                  <a:srgbClr val="85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2" name="Freeform 796"/>
                <p:cNvSpPr>
                  <a:spLocks noEditPoints="1"/>
                </p:cNvSpPr>
                <p:nvPr/>
              </p:nvSpPr>
              <p:spPr bwMode="auto">
                <a:xfrm>
                  <a:off x="2500" y="663"/>
                  <a:ext cx="584" cy="4"/>
                </a:xfrm>
                <a:custGeom>
                  <a:avLst/>
                  <a:gdLst>
                    <a:gd name="T0" fmla="*/ 1146 w 1168"/>
                    <a:gd name="T1" fmla="*/ 4 h 4"/>
                    <a:gd name="T2" fmla="*/ 923 w 1168"/>
                    <a:gd name="T3" fmla="*/ 4 h 4"/>
                    <a:gd name="T4" fmla="*/ 910 w 1168"/>
                    <a:gd name="T5" fmla="*/ 0 h 4"/>
                    <a:gd name="T6" fmla="*/ 1168 w 1168"/>
                    <a:gd name="T7" fmla="*/ 0 h 4"/>
                    <a:gd name="T8" fmla="*/ 1146 w 1168"/>
                    <a:gd name="T9" fmla="*/ 4 h 4"/>
                    <a:gd name="T10" fmla="*/ 876 w 1168"/>
                    <a:gd name="T11" fmla="*/ 4 h 4"/>
                    <a:gd name="T12" fmla="*/ 0 w 1168"/>
                    <a:gd name="T13" fmla="*/ 4 h 4"/>
                    <a:gd name="T14" fmla="*/ 4 w 1168"/>
                    <a:gd name="T15" fmla="*/ 0 h 4"/>
                    <a:gd name="T16" fmla="*/ 886 w 1168"/>
                    <a:gd name="T17" fmla="*/ 0 h 4"/>
                    <a:gd name="T18" fmla="*/ 876 w 1168"/>
                    <a:gd name="T19" fmla="*/ 4 h 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68"/>
                    <a:gd name="T31" fmla="*/ 0 h 4"/>
                    <a:gd name="T32" fmla="*/ 1168 w 1168"/>
                    <a:gd name="T33" fmla="*/ 4 h 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68" h="4">
                      <a:moveTo>
                        <a:pt x="1146" y="4"/>
                      </a:moveTo>
                      <a:lnTo>
                        <a:pt x="923" y="4"/>
                      </a:lnTo>
                      <a:lnTo>
                        <a:pt x="910" y="0"/>
                      </a:lnTo>
                      <a:lnTo>
                        <a:pt x="1168" y="0"/>
                      </a:lnTo>
                      <a:lnTo>
                        <a:pt x="1146" y="4"/>
                      </a:lnTo>
                      <a:close/>
                      <a:moveTo>
                        <a:pt x="876" y="4"/>
                      </a:move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886" y="0"/>
                      </a:lnTo>
                      <a:lnTo>
                        <a:pt x="876" y="4"/>
                      </a:lnTo>
                      <a:close/>
                    </a:path>
                  </a:pathLst>
                </a:custGeom>
                <a:solidFill>
                  <a:srgbClr val="8588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3" name="Freeform 797"/>
                <p:cNvSpPr>
                  <a:spLocks noEditPoints="1"/>
                </p:cNvSpPr>
                <p:nvPr/>
              </p:nvSpPr>
              <p:spPr bwMode="auto">
                <a:xfrm>
                  <a:off x="2501" y="661"/>
                  <a:ext cx="588" cy="4"/>
                </a:xfrm>
                <a:custGeom>
                  <a:avLst/>
                  <a:gdLst>
                    <a:gd name="T0" fmla="*/ 1155 w 1177"/>
                    <a:gd name="T1" fmla="*/ 4 h 4"/>
                    <a:gd name="T2" fmla="*/ 913 w 1177"/>
                    <a:gd name="T3" fmla="*/ 4 h 4"/>
                    <a:gd name="T4" fmla="*/ 901 w 1177"/>
                    <a:gd name="T5" fmla="*/ 0 h 4"/>
                    <a:gd name="T6" fmla="*/ 1177 w 1177"/>
                    <a:gd name="T7" fmla="*/ 0 h 4"/>
                    <a:gd name="T8" fmla="*/ 1155 w 1177"/>
                    <a:gd name="T9" fmla="*/ 4 h 4"/>
                    <a:gd name="T10" fmla="*/ 879 w 1177"/>
                    <a:gd name="T11" fmla="*/ 4 h 4"/>
                    <a:gd name="T12" fmla="*/ 0 w 1177"/>
                    <a:gd name="T13" fmla="*/ 4 h 4"/>
                    <a:gd name="T14" fmla="*/ 5 w 1177"/>
                    <a:gd name="T15" fmla="*/ 0 h 4"/>
                    <a:gd name="T16" fmla="*/ 888 w 1177"/>
                    <a:gd name="T17" fmla="*/ 0 h 4"/>
                    <a:gd name="T18" fmla="*/ 879 w 1177"/>
                    <a:gd name="T19" fmla="*/ 4 h 4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77"/>
                    <a:gd name="T31" fmla="*/ 0 h 4"/>
                    <a:gd name="T32" fmla="*/ 1177 w 1177"/>
                    <a:gd name="T33" fmla="*/ 4 h 4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77" h="4">
                      <a:moveTo>
                        <a:pt x="1155" y="4"/>
                      </a:moveTo>
                      <a:lnTo>
                        <a:pt x="913" y="4"/>
                      </a:lnTo>
                      <a:lnTo>
                        <a:pt x="901" y="0"/>
                      </a:lnTo>
                      <a:lnTo>
                        <a:pt x="1177" y="0"/>
                      </a:lnTo>
                      <a:lnTo>
                        <a:pt x="1155" y="4"/>
                      </a:lnTo>
                      <a:close/>
                      <a:moveTo>
                        <a:pt x="879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888" y="0"/>
                      </a:lnTo>
                      <a:lnTo>
                        <a:pt x="879" y="4"/>
                      </a:lnTo>
                      <a:close/>
                    </a:path>
                  </a:pathLst>
                </a:custGeom>
                <a:solidFill>
                  <a:srgbClr val="85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4" name="Freeform 798"/>
                <p:cNvSpPr>
                  <a:spLocks noEditPoints="1"/>
                </p:cNvSpPr>
                <p:nvPr/>
              </p:nvSpPr>
              <p:spPr bwMode="auto">
                <a:xfrm>
                  <a:off x="2502" y="660"/>
                  <a:ext cx="592" cy="3"/>
                </a:xfrm>
                <a:custGeom>
                  <a:avLst/>
                  <a:gdLst>
                    <a:gd name="T0" fmla="*/ 1164 w 1184"/>
                    <a:gd name="T1" fmla="*/ 3 h 3"/>
                    <a:gd name="T2" fmla="*/ 906 w 1184"/>
                    <a:gd name="T3" fmla="*/ 3 h 3"/>
                    <a:gd name="T4" fmla="*/ 893 w 1184"/>
                    <a:gd name="T5" fmla="*/ 0 h 3"/>
                    <a:gd name="T6" fmla="*/ 1184 w 1184"/>
                    <a:gd name="T7" fmla="*/ 0 h 3"/>
                    <a:gd name="T8" fmla="*/ 1180 w 1184"/>
                    <a:gd name="T9" fmla="*/ 0 h 3"/>
                    <a:gd name="T10" fmla="*/ 1164 w 1184"/>
                    <a:gd name="T11" fmla="*/ 3 h 3"/>
                    <a:gd name="T12" fmla="*/ 882 w 1184"/>
                    <a:gd name="T13" fmla="*/ 3 h 3"/>
                    <a:gd name="T14" fmla="*/ 0 w 1184"/>
                    <a:gd name="T15" fmla="*/ 3 h 3"/>
                    <a:gd name="T16" fmla="*/ 5 w 1184"/>
                    <a:gd name="T17" fmla="*/ 0 h 3"/>
                    <a:gd name="T18" fmla="*/ 892 w 1184"/>
                    <a:gd name="T19" fmla="*/ 0 h 3"/>
                    <a:gd name="T20" fmla="*/ 882 w 1184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184"/>
                    <a:gd name="T34" fmla="*/ 0 h 3"/>
                    <a:gd name="T35" fmla="*/ 1184 w 1184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184" h="3">
                      <a:moveTo>
                        <a:pt x="1164" y="3"/>
                      </a:moveTo>
                      <a:lnTo>
                        <a:pt x="906" y="3"/>
                      </a:lnTo>
                      <a:lnTo>
                        <a:pt x="893" y="0"/>
                      </a:lnTo>
                      <a:lnTo>
                        <a:pt x="1184" y="0"/>
                      </a:lnTo>
                      <a:lnTo>
                        <a:pt x="1180" y="0"/>
                      </a:lnTo>
                      <a:lnTo>
                        <a:pt x="1164" y="3"/>
                      </a:lnTo>
                      <a:close/>
                      <a:moveTo>
                        <a:pt x="882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892" y="0"/>
                      </a:lnTo>
                      <a:lnTo>
                        <a:pt x="882" y="3"/>
                      </a:lnTo>
                      <a:close/>
                    </a:path>
                  </a:pathLst>
                </a:custGeom>
                <a:solidFill>
                  <a:srgbClr val="85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5" name="Freeform 799"/>
                <p:cNvSpPr>
                  <a:spLocks/>
                </p:cNvSpPr>
                <p:nvPr/>
              </p:nvSpPr>
              <p:spPr bwMode="auto">
                <a:xfrm>
                  <a:off x="2504" y="658"/>
                  <a:ext cx="593" cy="3"/>
                </a:xfrm>
                <a:custGeom>
                  <a:avLst/>
                  <a:gdLst>
                    <a:gd name="T0" fmla="*/ 1172 w 1186"/>
                    <a:gd name="T1" fmla="*/ 3 h 3"/>
                    <a:gd name="T2" fmla="*/ 896 w 1186"/>
                    <a:gd name="T3" fmla="*/ 3 h 3"/>
                    <a:gd name="T4" fmla="*/ 889 w 1186"/>
                    <a:gd name="T5" fmla="*/ 1 h 3"/>
                    <a:gd name="T6" fmla="*/ 883 w 1186"/>
                    <a:gd name="T7" fmla="*/ 3 h 3"/>
                    <a:gd name="T8" fmla="*/ 0 w 1186"/>
                    <a:gd name="T9" fmla="*/ 3 h 3"/>
                    <a:gd name="T10" fmla="*/ 4 w 1186"/>
                    <a:gd name="T11" fmla="*/ 0 h 3"/>
                    <a:gd name="T12" fmla="*/ 1186 w 1186"/>
                    <a:gd name="T13" fmla="*/ 0 h 3"/>
                    <a:gd name="T14" fmla="*/ 1177 w 1186"/>
                    <a:gd name="T15" fmla="*/ 2 h 3"/>
                    <a:gd name="T16" fmla="*/ 1172 w 1186"/>
                    <a:gd name="T17" fmla="*/ 3 h 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186"/>
                    <a:gd name="T28" fmla="*/ 0 h 3"/>
                    <a:gd name="T29" fmla="*/ 1186 w 1186"/>
                    <a:gd name="T30" fmla="*/ 3 h 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186" h="3">
                      <a:moveTo>
                        <a:pt x="1172" y="3"/>
                      </a:moveTo>
                      <a:lnTo>
                        <a:pt x="896" y="3"/>
                      </a:lnTo>
                      <a:lnTo>
                        <a:pt x="889" y="1"/>
                      </a:lnTo>
                      <a:lnTo>
                        <a:pt x="883" y="3"/>
                      </a:ln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186" y="0"/>
                      </a:lnTo>
                      <a:lnTo>
                        <a:pt x="1177" y="2"/>
                      </a:lnTo>
                      <a:lnTo>
                        <a:pt x="1172" y="3"/>
                      </a:lnTo>
                      <a:close/>
                    </a:path>
                  </a:pathLst>
                </a:custGeom>
                <a:solidFill>
                  <a:srgbClr val="85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6" name="Freeform 800"/>
                <p:cNvSpPr>
                  <a:spLocks/>
                </p:cNvSpPr>
                <p:nvPr/>
              </p:nvSpPr>
              <p:spPr bwMode="auto">
                <a:xfrm>
                  <a:off x="2505" y="656"/>
                  <a:ext cx="595" cy="4"/>
                </a:xfrm>
                <a:custGeom>
                  <a:avLst/>
                  <a:gdLst>
                    <a:gd name="T0" fmla="*/ 1179 w 1192"/>
                    <a:gd name="T1" fmla="*/ 4 h 4"/>
                    <a:gd name="T2" fmla="*/ 888 w 1192"/>
                    <a:gd name="T3" fmla="*/ 4 h 4"/>
                    <a:gd name="T4" fmla="*/ 887 w 1192"/>
                    <a:gd name="T5" fmla="*/ 3 h 4"/>
                    <a:gd name="T6" fmla="*/ 887 w 1192"/>
                    <a:gd name="T7" fmla="*/ 4 h 4"/>
                    <a:gd name="T8" fmla="*/ 0 w 1192"/>
                    <a:gd name="T9" fmla="*/ 4 h 4"/>
                    <a:gd name="T10" fmla="*/ 4 w 1192"/>
                    <a:gd name="T11" fmla="*/ 0 h 4"/>
                    <a:gd name="T12" fmla="*/ 1192 w 1192"/>
                    <a:gd name="T13" fmla="*/ 0 h 4"/>
                    <a:gd name="T14" fmla="*/ 1179 w 1192"/>
                    <a:gd name="T15" fmla="*/ 4 h 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92"/>
                    <a:gd name="T25" fmla="*/ 0 h 4"/>
                    <a:gd name="T26" fmla="*/ 1192 w 1192"/>
                    <a:gd name="T27" fmla="*/ 4 h 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92" h="4">
                      <a:moveTo>
                        <a:pt x="1179" y="4"/>
                      </a:moveTo>
                      <a:lnTo>
                        <a:pt x="888" y="4"/>
                      </a:lnTo>
                      <a:lnTo>
                        <a:pt x="887" y="3"/>
                      </a:lnTo>
                      <a:lnTo>
                        <a:pt x="887" y="4"/>
                      </a:ln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192" y="0"/>
                      </a:lnTo>
                      <a:lnTo>
                        <a:pt x="1179" y="4"/>
                      </a:lnTo>
                      <a:close/>
                    </a:path>
                  </a:pathLst>
                </a:custGeom>
                <a:solidFill>
                  <a:srgbClr val="86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7" name="Freeform 801"/>
                <p:cNvSpPr>
                  <a:spLocks/>
                </p:cNvSpPr>
                <p:nvPr/>
              </p:nvSpPr>
              <p:spPr bwMode="auto">
                <a:xfrm>
                  <a:off x="2505" y="654"/>
                  <a:ext cx="599" cy="4"/>
                </a:xfrm>
                <a:custGeom>
                  <a:avLst/>
                  <a:gdLst>
                    <a:gd name="T0" fmla="*/ 1182 w 1197"/>
                    <a:gd name="T1" fmla="*/ 4 h 4"/>
                    <a:gd name="T2" fmla="*/ 0 w 1197"/>
                    <a:gd name="T3" fmla="*/ 4 h 4"/>
                    <a:gd name="T4" fmla="*/ 5 w 1197"/>
                    <a:gd name="T5" fmla="*/ 0 h 4"/>
                    <a:gd name="T6" fmla="*/ 1197 w 1197"/>
                    <a:gd name="T7" fmla="*/ 0 h 4"/>
                    <a:gd name="T8" fmla="*/ 1182 w 119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97"/>
                    <a:gd name="T16" fmla="*/ 0 h 4"/>
                    <a:gd name="T17" fmla="*/ 1197 w 119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97" h="4">
                      <a:moveTo>
                        <a:pt x="1182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197" y="0"/>
                      </a:lnTo>
                      <a:lnTo>
                        <a:pt x="1182" y="4"/>
                      </a:lnTo>
                      <a:close/>
                    </a:path>
                  </a:pathLst>
                </a:custGeom>
                <a:solidFill>
                  <a:srgbClr val="86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8" name="Freeform 802"/>
                <p:cNvSpPr>
                  <a:spLocks/>
                </p:cNvSpPr>
                <p:nvPr/>
              </p:nvSpPr>
              <p:spPr bwMode="auto">
                <a:xfrm>
                  <a:off x="2506" y="652"/>
                  <a:ext cx="602" cy="4"/>
                </a:xfrm>
                <a:custGeom>
                  <a:avLst/>
                  <a:gdLst>
                    <a:gd name="T0" fmla="*/ 1188 w 1202"/>
                    <a:gd name="T1" fmla="*/ 4 h 4"/>
                    <a:gd name="T2" fmla="*/ 0 w 1202"/>
                    <a:gd name="T3" fmla="*/ 4 h 4"/>
                    <a:gd name="T4" fmla="*/ 5 w 1202"/>
                    <a:gd name="T5" fmla="*/ 0 h 4"/>
                    <a:gd name="T6" fmla="*/ 1202 w 1202"/>
                    <a:gd name="T7" fmla="*/ 0 h 4"/>
                    <a:gd name="T8" fmla="*/ 1188 w 120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02"/>
                    <a:gd name="T16" fmla="*/ 0 h 4"/>
                    <a:gd name="T17" fmla="*/ 1202 w 120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02" h="4">
                      <a:moveTo>
                        <a:pt x="1188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202" y="0"/>
                      </a:lnTo>
                      <a:lnTo>
                        <a:pt x="1188" y="4"/>
                      </a:lnTo>
                      <a:close/>
                    </a:path>
                  </a:pathLst>
                </a:custGeom>
                <a:solidFill>
                  <a:srgbClr val="86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9" name="Freeform 803"/>
                <p:cNvSpPr>
                  <a:spLocks/>
                </p:cNvSpPr>
                <p:nvPr/>
              </p:nvSpPr>
              <p:spPr bwMode="auto">
                <a:xfrm>
                  <a:off x="2508" y="651"/>
                  <a:ext cx="603" cy="3"/>
                </a:xfrm>
                <a:custGeom>
                  <a:avLst/>
                  <a:gdLst>
                    <a:gd name="T0" fmla="*/ 1192 w 1206"/>
                    <a:gd name="T1" fmla="*/ 3 h 3"/>
                    <a:gd name="T2" fmla="*/ 0 w 1206"/>
                    <a:gd name="T3" fmla="*/ 3 h 3"/>
                    <a:gd name="T4" fmla="*/ 4 w 1206"/>
                    <a:gd name="T5" fmla="*/ 0 h 3"/>
                    <a:gd name="T6" fmla="*/ 1206 w 1206"/>
                    <a:gd name="T7" fmla="*/ 0 h 3"/>
                    <a:gd name="T8" fmla="*/ 1205 w 1206"/>
                    <a:gd name="T9" fmla="*/ 0 h 3"/>
                    <a:gd name="T10" fmla="*/ 1192 w 1206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06"/>
                    <a:gd name="T19" fmla="*/ 0 h 3"/>
                    <a:gd name="T20" fmla="*/ 1206 w 1206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06" h="3">
                      <a:moveTo>
                        <a:pt x="1192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06" y="0"/>
                      </a:lnTo>
                      <a:lnTo>
                        <a:pt x="1205" y="0"/>
                      </a:lnTo>
                      <a:lnTo>
                        <a:pt x="1192" y="3"/>
                      </a:lnTo>
                      <a:close/>
                    </a:path>
                  </a:pathLst>
                </a:custGeom>
                <a:solidFill>
                  <a:srgbClr val="86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0" name="Freeform 804"/>
                <p:cNvSpPr>
                  <a:spLocks/>
                </p:cNvSpPr>
                <p:nvPr/>
              </p:nvSpPr>
              <p:spPr bwMode="auto">
                <a:xfrm>
                  <a:off x="2509" y="649"/>
                  <a:ext cx="604" cy="3"/>
                </a:xfrm>
                <a:custGeom>
                  <a:avLst/>
                  <a:gdLst>
                    <a:gd name="T0" fmla="*/ 1197 w 1208"/>
                    <a:gd name="T1" fmla="*/ 3 h 3"/>
                    <a:gd name="T2" fmla="*/ 0 w 1208"/>
                    <a:gd name="T3" fmla="*/ 3 h 3"/>
                    <a:gd name="T4" fmla="*/ 6 w 1208"/>
                    <a:gd name="T5" fmla="*/ 0 h 3"/>
                    <a:gd name="T6" fmla="*/ 1208 w 1208"/>
                    <a:gd name="T7" fmla="*/ 0 h 3"/>
                    <a:gd name="T8" fmla="*/ 1203 w 1208"/>
                    <a:gd name="T9" fmla="*/ 2 h 3"/>
                    <a:gd name="T10" fmla="*/ 1197 w 1208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08"/>
                    <a:gd name="T19" fmla="*/ 0 h 3"/>
                    <a:gd name="T20" fmla="*/ 1208 w 1208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08" h="3">
                      <a:moveTo>
                        <a:pt x="1197" y="3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1208" y="0"/>
                      </a:lnTo>
                      <a:lnTo>
                        <a:pt x="1203" y="2"/>
                      </a:lnTo>
                      <a:lnTo>
                        <a:pt x="1197" y="3"/>
                      </a:lnTo>
                      <a:close/>
                    </a:path>
                  </a:pathLst>
                </a:custGeom>
                <a:solidFill>
                  <a:srgbClr val="86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1" name="Freeform 805"/>
                <p:cNvSpPr>
                  <a:spLocks/>
                </p:cNvSpPr>
                <p:nvPr/>
              </p:nvSpPr>
              <p:spPr bwMode="auto">
                <a:xfrm>
                  <a:off x="2510" y="647"/>
                  <a:ext cx="606" cy="4"/>
                </a:xfrm>
                <a:custGeom>
                  <a:avLst/>
                  <a:gdLst>
                    <a:gd name="T0" fmla="*/ 1202 w 1212"/>
                    <a:gd name="T1" fmla="*/ 4 h 4"/>
                    <a:gd name="T2" fmla="*/ 0 w 1212"/>
                    <a:gd name="T3" fmla="*/ 4 h 4"/>
                    <a:gd name="T4" fmla="*/ 4 w 1212"/>
                    <a:gd name="T5" fmla="*/ 1 h 4"/>
                    <a:gd name="T6" fmla="*/ 5 w 1212"/>
                    <a:gd name="T7" fmla="*/ 0 h 4"/>
                    <a:gd name="T8" fmla="*/ 1212 w 1212"/>
                    <a:gd name="T9" fmla="*/ 0 h 4"/>
                    <a:gd name="T10" fmla="*/ 1202 w 1212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12"/>
                    <a:gd name="T19" fmla="*/ 0 h 4"/>
                    <a:gd name="T20" fmla="*/ 1212 w 1212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12" h="4">
                      <a:moveTo>
                        <a:pt x="1202" y="4"/>
                      </a:moveTo>
                      <a:lnTo>
                        <a:pt x="0" y="4"/>
                      </a:lnTo>
                      <a:lnTo>
                        <a:pt x="4" y="1"/>
                      </a:lnTo>
                      <a:lnTo>
                        <a:pt x="5" y="0"/>
                      </a:lnTo>
                      <a:lnTo>
                        <a:pt x="1212" y="0"/>
                      </a:lnTo>
                      <a:lnTo>
                        <a:pt x="1202" y="4"/>
                      </a:lnTo>
                      <a:close/>
                    </a:path>
                  </a:pathLst>
                </a:custGeom>
                <a:solidFill>
                  <a:srgbClr val="87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2" name="Freeform 806"/>
                <p:cNvSpPr>
                  <a:spLocks/>
                </p:cNvSpPr>
                <p:nvPr/>
              </p:nvSpPr>
              <p:spPr bwMode="auto">
                <a:xfrm>
                  <a:off x="2512" y="645"/>
                  <a:ext cx="606" cy="4"/>
                </a:xfrm>
                <a:custGeom>
                  <a:avLst/>
                  <a:gdLst>
                    <a:gd name="T0" fmla="*/ 1202 w 1213"/>
                    <a:gd name="T1" fmla="*/ 4 h 4"/>
                    <a:gd name="T2" fmla="*/ 0 w 1213"/>
                    <a:gd name="T3" fmla="*/ 4 h 4"/>
                    <a:gd name="T4" fmla="*/ 0 w 1213"/>
                    <a:gd name="T5" fmla="*/ 3 h 4"/>
                    <a:gd name="T6" fmla="*/ 3 w 1213"/>
                    <a:gd name="T7" fmla="*/ 0 h 4"/>
                    <a:gd name="T8" fmla="*/ 1213 w 1213"/>
                    <a:gd name="T9" fmla="*/ 0 h 4"/>
                    <a:gd name="T10" fmla="*/ 1202 w 1213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13"/>
                    <a:gd name="T19" fmla="*/ 0 h 4"/>
                    <a:gd name="T20" fmla="*/ 1213 w 1213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13" h="4">
                      <a:moveTo>
                        <a:pt x="1202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213" y="0"/>
                      </a:lnTo>
                      <a:lnTo>
                        <a:pt x="1202" y="4"/>
                      </a:lnTo>
                      <a:close/>
                    </a:path>
                  </a:pathLst>
                </a:custGeom>
                <a:solidFill>
                  <a:srgbClr val="87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3" name="Freeform 807"/>
                <p:cNvSpPr>
                  <a:spLocks/>
                </p:cNvSpPr>
                <p:nvPr/>
              </p:nvSpPr>
              <p:spPr bwMode="auto">
                <a:xfrm>
                  <a:off x="2513" y="643"/>
                  <a:ext cx="607" cy="4"/>
                </a:xfrm>
                <a:custGeom>
                  <a:avLst/>
                  <a:gdLst>
                    <a:gd name="T0" fmla="*/ 1207 w 1216"/>
                    <a:gd name="T1" fmla="*/ 4 h 4"/>
                    <a:gd name="T2" fmla="*/ 0 w 1216"/>
                    <a:gd name="T3" fmla="*/ 4 h 4"/>
                    <a:gd name="T4" fmla="*/ 6 w 1216"/>
                    <a:gd name="T5" fmla="*/ 0 h 4"/>
                    <a:gd name="T6" fmla="*/ 1216 w 1216"/>
                    <a:gd name="T7" fmla="*/ 0 h 4"/>
                    <a:gd name="T8" fmla="*/ 1207 w 121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6"/>
                    <a:gd name="T16" fmla="*/ 0 h 4"/>
                    <a:gd name="T17" fmla="*/ 1216 w 121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6" h="4">
                      <a:moveTo>
                        <a:pt x="1207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1216" y="0"/>
                      </a:lnTo>
                      <a:lnTo>
                        <a:pt x="1207" y="4"/>
                      </a:lnTo>
                      <a:close/>
                    </a:path>
                  </a:pathLst>
                </a:custGeom>
                <a:solidFill>
                  <a:srgbClr val="87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4" name="Freeform 808"/>
                <p:cNvSpPr>
                  <a:spLocks/>
                </p:cNvSpPr>
                <p:nvPr/>
              </p:nvSpPr>
              <p:spPr bwMode="auto">
                <a:xfrm>
                  <a:off x="2514" y="642"/>
                  <a:ext cx="609" cy="3"/>
                </a:xfrm>
                <a:custGeom>
                  <a:avLst/>
                  <a:gdLst>
                    <a:gd name="T0" fmla="*/ 1210 w 1219"/>
                    <a:gd name="T1" fmla="*/ 3 h 3"/>
                    <a:gd name="T2" fmla="*/ 0 w 1219"/>
                    <a:gd name="T3" fmla="*/ 3 h 3"/>
                    <a:gd name="T4" fmla="*/ 6 w 1219"/>
                    <a:gd name="T5" fmla="*/ 0 h 3"/>
                    <a:gd name="T6" fmla="*/ 1219 w 1219"/>
                    <a:gd name="T7" fmla="*/ 0 h 3"/>
                    <a:gd name="T8" fmla="*/ 1210 w 1219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9"/>
                    <a:gd name="T16" fmla="*/ 0 h 3"/>
                    <a:gd name="T17" fmla="*/ 1219 w 1219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9" h="3">
                      <a:moveTo>
                        <a:pt x="1210" y="3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1219" y="0"/>
                      </a:lnTo>
                      <a:lnTo>
                        <a:pt x="1210" y="3"/>
                      </a:lnTo>
                      <a:close/>
                    </a:path>
                  </a:pathLst>
                </a:custGeom>
                <a:solidFill>
                  <a:srgbClr val="87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5" name="Freeform 809"/>
                <p:cNvSpPr>
                  <a:spLocks/>
                </p:cNvSpPr>
                <p:nvPr/>
              </p:nvSpPr>
              <p:spPr bwMode="auto">
                <a:xfrm>
                  <a:off x="2515" y="640"/>
                  <a:ext cx="611" cy="3"/>
                </a:xfrm>
                <a:custGeom>
                  <a:avLst/>
                  <a:gdLst>
                    <a:gd name="T0" fmla="*/ 1210 w 1221"/>
                    <a:gd name="T1" fmla="*/ 3 h 3"/>
                    <a:gd name="T2" fmla="*/ 0 w 1221"/>
                    <a:gd name="T3" fmla="*/ 3 h 3"/>
                    <a:gd name="T4" fmla="*/ 4 w 1221"/>
                    <a:gd name="T5" fmla="*/ 0 h 3"/>
                    <a:gd name="T6" fmla="*/ 1221 w 1221"/>
                    <a:gd name="T7" fmla="*/ 0 h 3"/>
                    <a:gd name="T8" fmla="*/ 1219 w 1221"/>
                    <a:gd name="T9" fmla="*/ 0 h 3"/>
                    <a:gd name="T10" fmla="*/ 1210 w 1221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21"/>
                    <a:gd name="T19" fmla="*/ 0 h 3"/>
                    <a:gd name="T20" fmla="*/ 1221 w 1221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21" h="3">
                      <a:moveTo>
                        <a:pt x="1210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21" y="0"/>
                      </a:lnTo>
                      <a:lnTo>
                        <a:pt x="1219" y="0"/>
                      </a:lnTo>
                      <a:lnTo>
                        <a:pt x="1210" y="3"/>
                      </a:lnTo>
                      <a:close/>
                    </a:path>
                  </a:pathLst>
                </a:custGeom>
                <a:solidFill>
                  <a:srgbClr val="87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6" name="Freeform 810"/>
                <p:cNvSpPr>
                  <a:spLocks/>
                </p:cNvSpPr>
                <p:nvPr/>
              </p:nvSpPr>
              <p:spPr bwMode="auto">
                <a:xfrm>
                  <a:off x="2516" y="638"/>
                  <a:ext cx="611" cy="4"/>
                </a:xfrm>
                <a:custGeom>
                  <a:avLst/>
                  <a:gdLst>
                    <a:gd name="T0" fmla="*/ 1213 w 1220"/>
                    <a:gd name="T1" fmla="*/ 4 h 4"/>
                    <a:gd name="T2" fmla="*/ 0 w 1220"/>
                    <a:gd name="T3" fmla="*/ 4 h 4"/>
                    <a:gd name="T4" fmla="*/ 5 w 1220"/>
                    <a:gd name="T5" fmla="*/ 0 h 4"/>
                    <a:gd name="T6" fmla="*/ 1220 w 1220"/>
                    <a:gd name="T7" fmla="*/ 0 h 4"/>
                    <a:gd name="T8" fmla="*/ 1217 w 1220"/>
                    <a:gd name="T9" fmla="*/ 2 h 4"/>
                    <a:gd name="T10" fmla="*/ 1213 w 1220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20"/>
                    <a:gd name="T19" fmla="*/ 0 h 4"/>
                    <a:gd name="T20" fmla="*/ 1220 w 1220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20" h="4">
                      <a:moveTo>
                        <a:pt x="1213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220" y="0"/>
                      </a:lnTo>
                      <a:lnTo>
                        <a:pt x="1217" y="2"/>
                      </a:lnTo>
                      <a:lnTo>
                        <a:pt x="1213" y="4"/>
                      </a:lnTo>
                      <a:close/>
                    </a:path>
                  </a:pathLst>
                </a:custGeom>
                <a:solidFill>
                  <a:srgbClr val="88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7" name="Freeform 811"/>
                <p:cNvSpPr>
                  <a:spLocks/>
                </p:cNvSpPr>
                <p:nvPr/>
              </p:nvSpPr>
              <p:spPr bwMode="auto">
                <a:xfrm>
                  <a:off x="2517" y="636"/>
                  <a:ext cx="611" cy="4"/>
                </a:xfrm>
                <a:custGeom>
                  <a:avLst/>
                  <a:gdLst>
                    <a:gd name="T0" fmla="*/ 1217 w 1222"/>
                    <a:gd name="T1" fmla="*/ 4 h 4"/>
                    <a:gd name="T2" fmla="*/ 0 w 1222"/>
                    <a:gd name="T3" fmla="*/ 4 h 4"/>
                    <a:gd name="T4" fmla="*/ 5 w 1222"/>
                    <a:gd name="T5" fmla="*/ 0 h 4"/>
                    <a:gd name="T6" fmla="*/ 1222 w 1222"/>
                    <a:gd name="T7" fmla="*/ 0 h 4"/>
                    <a:gd name="T8" fmla="*/ 1217 w 122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2"/>
                    <a:gd name="T16" fmla="*/ 0 h 4"/>
                    <a:gd name="T17" fmla="*/ 1222 w 122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2" h="4">
                      <a:moveTo>
                        <a:pt x="1217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222" y="0"/>
                      </a:lnTo>
                      <a:lnTo>
                        <a:pt x="1217" y="4"/>
                      </a:lnTo>
                      <a:close/>
                    </a:path>
                  </a:pathLst>
                </a:custGeom>
                <a:solidFill>
                  <a:srgbClr val="88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8" name="Freeform 812"/>
                <p:cNvSpPr>
                  <a:spLocks/>
                </p:cNvSpPr>
                <p:nvPr/>
              </p:nvSpPr>
              <p:spPr bwMode="auto">
                <a:xfrm>
                  <a:off x="2519" y="634"/>
                  <a:ext cx="611" cy="4"/>
                </a:xfrm>
                <a:custGeom>
                  <a:avLst/>
                  <a:gdLst>
                    <a:gd name="T0" fmla="*/ 1215 w 1223"/>
                    <a:gd name="T1" fmla="*/ 4 h 4"/>
                    <a:gd name="T2" fmla="*/ 0 w 1223"/>
                    <a:gd name="T3" fmla="*/ 4 h 4"/>
                    <a:gd name="T4" fmla="*/ 4 w 1223"/>
                    <a:gd name="T5" fmla="*/ 0 h 4"/>
                    <a:gd name="T6" fmla="*/ 1223 w 1223"/>
                    <a:gd name="T7" fmla="*/ 0 h 4"/>
                    <a:gd name="T8" fmla="*/ 1215 w 1223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3"/>
                    <a:gd name="T16" fmla="*/ 0 h 4"/>
                    <a:gd name="T17" fmla="*/ 1223 w 1223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3" h="4">
                      <a:moveTo>
                        <a:pt x="1215" y="4"/>
                      </a:moveTo>
                      <a:lnTo>
                        <a:pt x="0" y="4"/>
                      </a:lnTo>
                      <a:lnTo>
                        <a:pt x="4" y="0"/>
                      </a:lnTo>
                      <a:lnTo>
                        <a:pt x="1223" y="0"/>
                      </a:lnTo>
                      <a:lnTo>
                        <a:pt x="1215" y="4"/>
                      </a:lnTo>
                      <a:close/>
                    </a:path>
                  </a:pathLst>
                </a:custGeom>
                <a:solidFill>
                  <a:srgbClr val="88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9" name="Freeform 813"/>
                <p:cNvSpPr>
                  <a:spLocks/>
                </p:cNvSpPr>
                <p:nvPr/>
              </p:nvSpPr>
              <p:spPr bwMode="auto">
                <a:xfrm>
                  <a:off x="2520" y="632"/>
                  <a:ext cx="612" cy="4"/>
                </a:xfrm>
                <a:custGeom>
                  <a:avLst/>
                  <a:gdLst>
                    <a:gd name="T0" fmla="*/ 1217 w 1224"/>
                    <a:gd name="T1" fmla="*/ 4 h 4"/>
                    <a:gd name="T2" fmla="*/ 0 w 1224"/>
                    <a:gd name="T3" fmla="*/ 4 h 4"/>
                    <a:gd name="T4" fmla="*/ 5 w 1224"/>
                    <a:gd name="T5" fmla="*/ 0 h 4"/>
                    <a:gd name="T6" fmla="*/ 1224 w 1224"/>
                    <a:gd name="T7" fmla="*/ 0 h 4"/>
                    <a:gd name="T8" fmla="*/ 1217 w 122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4"/>
                    <a:gd name="T16" fmla="*/ 0 h 4"/>
                    <a:gd name="T17" fmla="*/ 1224 w 122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4" h="4">
                      <a:moveTo>
                        <a:pt x="1217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224" y="0"/>
                      </a:lnTo>
                      <a:lnTo>
                        <a:pt x="1217" y="4"/>
                      </a:lnTo>
                      <a:close/>
                    </a:path>
                  </a:pathLst>
                </a:custGeom>
                <a:solidFill>
                  <a:srgbClr val="88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0" name="Freeform 814"/>
                <p:cNvSpPr>
                  <a:spLocks/>
                </p:cNvSpPr>
                <p:nvPr/>
              </p:nvSpPr>
              <p:spPr bwMode="auto">
                <a:xfrm>
                  <a:off x="2521" y="630"/>
                  <a:ext cx="613" cy="4"/>
                </a:xfrm>
                <a:custGeom>
                  <a:avLst/>
                  <a:gdLst>
                    <a:gd name="T0" fmla="*/ 1219 w 1226"/>
                    <a:gd name="T1" fmla="*/ 4 h 4"/>
                    <a:gd name="T2" fmla="*/ 0 w 1226"/>
                    <a:gd name="T3" fmla="*/ 4 h 4"/>
                    <a:gd name="T4" fmla="*/ 5 w 1226"/>
                    <a:gd name="T5" fmla="*/ 0 h 4"/>
                    <a:gd name="T6" fmla="*/ 1226 w 1226"/>
                    <a:gd name="T7" fmla="*/ 0 h 4"/>
                    <a:gd name="T8" fmla="*/ 1219 w 122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6"/>
                    <a:gd name="T16" fmla="*/ 0 h 4"/>
                    <a:gd name="T17" fmla="*/ 1226 w 122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6" h="4">
                      <a:moveTo>
                        <a:pt x="1219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226" y="0"/>
                      </a:lnTo>
                      <a:lnTo>
                        <a:pt x="1219" y="4"/>
                      </a:lnTo>
                      <a:close/>
                    </a:path>
                  </a:pathLst>
                </a:custGeom>
                <a:solidFill>
                  <a:srgbClr val="88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1" name="Freeform 815"/>
                <p:cNvSpPr>
                  <a:spLocks/>
                </p:cNvSpPr>
                <p:nvPr/>
              </p:nvSpPr>
              <p:spPr bwMode="auto">
                <a:xfrm>
                  <a:off x="2523" y="628"/>
                  <a:ext cx="613" cy="4"/>
                </a:xfrm>
                <a:custGeom>
                  <a:avLst/>
                  <a:gdLst>
                    <a:gd name="T0" fmla="*/ 1219 w 1226"/>
                    <a:gd name="T1" fmla="*/ 4 h 4"/>
                    <a:gd name="T2" fmla="*/ 0 w 1226"/>
                    <a:gd name="T3" fmla="*/ 4 h 4"/>
                    <a:gd name="T4" fmla="*/ 4 w 1226"/>
                    <a:gd name="T5" fmla="*/ 1 h 4"/>
                    <a:gd name="T6" fmla="*/ 4 w 1226"/>
                    <a:gd name="T7" fmla="*/ 0 h 4"/>
                    <a:gd name="T8" fmla="*/ 1226 w 1226"/>
                    <a:gd name="T9" fmla="*/ 0 h 4"/>
                    <a:gd name="T10" fmla="*/ 1219 w 1226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26"/>
                    <a:gd name="T19" fmla="*/ 0 h 4"/>
                    <a:gd name="T20" fmla="*/ 1226 w 1226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26" h="4">
                      <a:moveTo>
                        <a:pt x="1219" y="4"/>
                      </a:moveTo>
                      <a:lnTo>
                        <a:pt x="0" y="4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1226" y="0"/>
                      </a:lnTo>
                      <a:lnTo>
                        <a:pt x="1219" y="4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2" name="Freeform 816"/>
                <p:cNvSpPr>
                  <a:spLocks/>
                </p:cNvSpPr>
                <p:nvPr/>
              </p:nvSpPr>
              <p:spPr bwMode="auto">
                <a:xfrm>
                  <a:off x="2524" y="626"/>
                  <a:ext cx="614" cy="4"/>
                </a:xfrm>
                <a:custGeom>
                  <a:avLst/>
                  <a:gdLst>
                    <a:gd name="T0" fmla="*/ 1221 w 1228"/>
                    <a:gd name="T1" fmla="*/ 4 h 4"/>
                    <a:gd name="T2" fmla="*/ 0 w 1228"/>
                    <a:gd name="T3" fmla="*/ 4 h 4"/>
                    <a:gd name="T4" fmla="*/ 2 w 1228"/>
                    <a:gd name="T5" fmla="*/ 3 h 4"/>
                    <a:gd name="T6" fmla="*/ 6 w 1228"/>
                    <a:gd name="T7" fmla="*/ 0 h 4"/>
                    <a:gd name="T8" fmla="*/ 1228 w 1228"/>
                    <a:gd name="T9" fmla="*/ 0 h 4"/>
                    <a:gd name="T10" fmla="*/ 1221 w 1228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28"/>
                    <a:gd name="T19" fmla="*/ 0 h 4"/>
                    <a:gd name="T20" fmla="*/ 1228 w 1228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28" h="4">
                      <a:moveTo>
                        <a:pt x="1221" y="4"/>
                      </a:move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6" y="0"/>
                      </a:lnTo>
                      <a:lnTo>
                        <a:pt x="1228" y="0"/>
                      </a:lnTo>
                      <a:lnTo>
                        <a:pt x="1221" y="4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3" name="Freeform 817"/>
                <p:cNvSpPr>
                  <a:spLocks/>
                </p:cNvSpPr>
                <p:nvPr/>
              </p:nvSpPr>
              <p:spPr bwMode="auto">
                <a:xfrm>
                  <a:off x="2525" y="625"/>
                  <a:ext cx="614" cy="3"/>
                </a:xfrm>
                <a:custGeom>
                  <a:avLst/>
                  <a:gdLst>
                    <a:gd name="T0" fmla="*/ 1222 w 1230"/>
                    <a:gd name="T1" fmla="*/ 3 h 3"/>
                    <a:gd name="T2" fmla="*/ 0 w 1230"/>
                    <a:gd name="T3" fmla="*/ 3 h 3"/>
                    <a:gd name="T4" fmla="*/ 7 w 1230"/>
                    <a:gd name="T5" fmla="*/ 0 h 3"/>
                    <a:gd name="T6" fmla="*/ 1230 w 1230"/>
                    <a:gd name="T7" fmla="*/ 0 h 3"/>
                    <a:gd name="T8" fmla="*/ 1222 w 123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30"/>
                    <a:gd name="T16" fmla="*/ 0 h 3"/>
                    <a:gd name="T17" fmla="*/ 1230 w 123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30" h="3">
                      <a:moveTo>
                        <a:pt x="1222" y="3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230" y="0"/>
                      </a:lnTo>
                      <a:lnTo>
                        <a:pt x="1222" y="3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4" name="Freeform 818"/>
                <p:cNvSpPr>
                  <a:spLocks/>
                </p:cNvSpPr>
                <p:nvPr/>
              </p:nvSpPr>
              <p:spPr bwMode="auto">
                <a:xfrm>
                  <a:off x="2526" y="623"/>
                  <a:ext cx="614" cy="3"/>
                </a:xfrm>
                <a:custGeom>
                  <a:avLst/>
                  <a:gdLst>
                    <a:gd name="T0" fmla="*/ 1222 w 1228"/>
                    <a:gd name="T1" fmla="*/ 3 h 3"/>
                    <a:gd name="T2" fmla="*/ 0 w 1228"/>
                    <a:gd name="T3" fmla="*/ 3 h 3"/>
                    <a:gd name="T4" fmla="*/ 5 w 1228"/>
                    <a:gd name="T5" fmla="*/ 0 h 3"/>
                    <a:gd name="T6" fmla="*/ 1228 w 1228"/>
                    <a:gd name="T7" fmla="*/ 0 h 3"/>
                    <a:gd name="T8" fmla="*/ 1226 w 1228"/>
                    <a:gd name="T9" fmla="*/ 2 h 3"/>
                    <a:gd name="T10" fmla="*/ 1222 w 1228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28"/>
                    <a:gd name="T19" fmla="*/ 0 h 3"/>
                    <a:gd name="T20" fmla="*/ 1228 w 1228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28" h="3">
                      <a:moveTo>
                        <a:pt x="1222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228" y="0"/>
                      </a:lnTo>
                      <a:lnTo>
                        <a:pt x="1226" y="2"/>
                      </a:lnTo>
                      <a:lnTo>
                        <a:pt x="1222" y="3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5" name="Freeform 819"/>
                <p:cNvSpPr>
                  <a:spLocks/>
                </p:cNvSpPr>
                <p:nvPr/>
              </p:nvSpPr>
              <p:spPr bwMode="auto">
                <a:xfrm>
                  <a:off x="2528" y="621"/>
                  <a:ext cx="613" cy="4"/>
                </a:xfrm>
                <a:custGeom>
                  <a:avLst/>
                  <a:gdLst>
                    <a:gd name="T0" fmla="*/ 1223 w 1226"/>
                    <a:gd name="T1" fmla="*/ 4 h 4"/>
                    <a:gd name="T2" fmla="*/ 0 w 1226"/>
                    <a:gd name="T3" fmla="*/ 4 h 4"/>
                    <a:gd name="T4" fmla="*/ 6 w 1226"/>
                    <a:gd name="T5" fmla="*/ 0 h 4"/>
                    <a:gd name="T6" fmla="*/ 1226 w 1226"/>
                    <a:gd name="T7" fmla="*/ 0 h 4"/>
                    <a:gd name="T8" fmla="*/ 1223 w 1226"/>
                    <a:gd name="T9" fmla="*/ 4 h 4"/>
                    <a:gd name="T10" fmla="*/ 1223 w 1226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26"/>
                    <a:gd name="T19" fmla="*/ 0 h 4"/>
                    <a:gd name="T20" fmla="*/ 1226 w 1226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26" h="4">
                      <a:moveTo>
                        <a:pt x="1223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1226" y="0"/>
                      </a:lnTo>
                      <a:lnTo>
                        <a:pt x="1223" y="4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6" name="Freeform 820"/>
                <p:cNvSpPr>
                  <a:spLocks/>
                </p:cNvSpPr>
                <p:nvPr/>
              </p:nvSpPr>
              <p:spPr bwMode="auto">
                <a:xfrm>
                  <a:off x="2529" y="619"/>
                  <a:ext cx="614" cy="4"/>
                </a:xfrm>
                <a:custGeom>
                  <a:avLst/>
                  <a:gdLst>
                    <a:gd name="T0" fmla="*/ 1223 w 1228"/>
                    <a:gd name="T1" fmla="*/ 4 h 4"/>
                    <a:gd name="T2" fmla="*/ 0 w 1228"/>
                    <a:gd name="T3" fmla="*/ 4 h 4"/>
                    <a:gd name="T4" fmla="*/ 6 w 1228"/>
                    <a:gd name="T5" fmla="*/ 0 h 4"/>
                    <a:gd name="T6" fmla="*/ 1228 w 1228"/>
                    <a:gd name="T7" fmla="*/ 0 h 4"/>
                    <a:gd name="T8" fmla="*/ 1223 w 1228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8"/>
                    <a:gd name="T16" fmla="*/ 0 h 4"/>
                    <a:gd name="T17" fmla="*/ 1228 w 1228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8" h="4">
                      <a:moveTo>
                        <a:pt x="1223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1228" y="0"/>
                      </a:lnTo>
                      <a:lnTo>
                        <a:pt x="1223" y="4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7" name="Freeform 821"/>
                <p:cNvSpPr>
                  <a:spLocks/>
                </p:cNvSpPr>
                <p:nvPr/>
              </p:nvSpPr>
              <p:spPr bwMode="auto">
                <a:xfrm>
                  <a:off x="2531" y="617"/>
                  <a:ext cx="613" cy="4"/>
                </a:xfrm>
                <a:custGeom>
                  <a:avLst/>
                  <a:gdLst>
                    <a:gd name="T0" fmla="*/ 1220 w 1226"/>
                    <a:gd name="T1" fmla="*/ 4 h 4"/>
                    <a:gd name="T2" fmla="*/ 0 w 1226"/>
                    <a:gd name="T3" fmla="*/ 4 h 4"/>
                    <a:gd name="T4" fmla="*/ 5 w 1226"/>
                    <a:gd name="T5" fmla="*/ 0 h 4"/>
                    <a:gd name="T6" fmla="*/ 1226 w 1226"/>
                    <a:gd name="T7" fmla="*/ 0 h 4"/>
                    <a:gd name="T8" fmla="*/ 1220 w 122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6"/>
                    <a:gd name="T16" fmla="*/ 0 h 4"/>
                    <a:gd name="T17" fmla="*/ 1226 w 122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6" h="4">
                      <a:moveTo>
                        <a:pt x="1220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226" y="0"/>
                      </a:lnTo>
                      <a:lnTo>
                        <a:pt x="1220" y="4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8" name="Freeform 822"/>
                <p:cNvSpPr>
                  <a:spLocks/>
                </p:cNvSpPr>
                <p:nvPr/>
              </p:nvSpPr>
              <p:spPr bwMode="auto">
                <a:xfrm>
                  <a:off x="2532" y="616"/>
                  <a:ext cx="613" cy="3"/>
                </a:xfrm>
                <a:custGeom>
                  <a:avLst/>
                  <a:gdLst>
                    <a:gd name="T0" fmla="*/ 1222 w 1226"/>
                    <a:gd name="T1" fmla="*/ 3 h 3"/>
                    <a:gd name="T2" fmla="*/ 0 w 1226"/>
                    <a:gd name="T3" fmla="*/ 3 h 3"/>
                    <a:gd name="T4" fmla="*/ 5 w 1226"/>
                    <a:gd name="T5" fmla="*/ 0 h 3"/>
                    <a:gd name="T6" fmla="*/ 1226 w 1226"/>
                    <a:gd name="T7" fmla="*/ 0 h 3"/>
                    <a:gd name="T8" fmla="*/ 1222 w 1226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6"/>
                    <a:gd name="T16" fmla="*/ 0 h 3"/>
                    <a:gd name="T17" fmla="*/ 1226 w 1226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6" h="3">
                      <a:moveTo>
                        <a:pt x="1222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226" y="0"/>
                      </a:lnTo>
                      <a:lnTo>
                        <a:pt x="1222" y="3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9" name="Freeform 823"/>
                <p:cNvSpPr>
                  <a:spLocks/>
                </p:cNvSpPr>
                <p:nvPr/>
              </p:nvSpPr>
              <p:spPr bwMode="auto">
                <a:xfrm>
                  <a:off x="2534" y="614"/>
                  <a:ext cx="612" cy="3"/>
                </a:xfrm>
                <a:custGeom>
                  <a:avLst/>
                  <a:gdLst>
                    <a:gd name="T0" fmla="*/ 1221 w 1224"/>
                    <a:gd name="T1" fmla="*/ 3 h 3"/>
                    <a:gd name="T2" fmla="*/ 0 w 1224"/>
                    <a:gd name="T3" fmla="*/ 3 h 3"/>
                    <a:gd name="T4" fmla="*/ 6 w 1224"/>
                    <a:gd name="T5" fmla="*/ 0 h 3"/>
                    <a:gd name="T6" fmla="*/ 1224 w 1224"/>
                    <a:gd name="T7" fmla="*/ 0 h 3"/>
                    <a:gd name="T8" fmla="*/ 1221 w 122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4"/>
                    <a:gd name="T16" fmla="*/ 0 h 3"/>
                    <a:gd name="T17" fmla="*/ 1224 w 122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4" h="3">
                      <a:moveTo>
                        <a:pt x="1221" y="3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1224" y="0"/>
                      </a:lnTo>
                      <a:lnTo>
                        <a:pt x="1221" y="3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0" name="Freeform 824"/>
                <p:cNvSpPr>
                  <a:spLocks/>
                </p:cNvSpPr>
                <p:nvPr/>
              </p:nvSpPr>
              <p:spPr bwMode="auto">
                <a:xfrm>
                  <a:off x="2535" y="612"/>
                  <a:ext cx="612" cy="4"/>
                </a:xfrm>
                <a:custGeom>
                  <a:avLst/>
                  <a:gdLst>
                    <a:gd name="T0" fmla="*/ 1221 w 1224"/>
                    <a:gd name="T1" fmla="*/ 4 h 4"/>
                    <a:gd name="T2" fmla="*/ 0 w 1224"/>
                    <a:gd name="T3" fmla="*/ 4 h 4"/>
                    <a:gd name="T4" fmla="*/ 6 w 1224"/>
                    <a:gd name="T5" fmla="*/ 0 h 4"/>
                    <a:gd name="T6" fmla="*/ 1224 w 1224"/>
                    <a:gd name="T7" fmla="*/ 0 h 4"/>
                    <a:gd name="T8" fmla="*/ 1221 w 122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4"/>
                    <a:gd name="T16" fmla="*/ 0 h 4"/>
                    <a:gd name="T17" fmla="*/ 1224 w 122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4" h="4">
                      <a:moveTo>
                        <a:pt x="1221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1224" y="0"/>
                      </a:lnTo>
                      <a:lnTo>
                        <a:pt x="1221" y="4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1" name="Freeform 825"/>
                <p:cNvSpPr>
                  <a:spLocks/>
                </p:cNvSpPr>
                <p:nvPr/>
              </p:nvSpPr>
              <p:spPr bwMode="auto">
                <a:xfrm>
                  <a:off x="2536" y="610"/>
                  <a:ext cx="612" cy="4"/>
                </a:xfrm>
                <a:custGeom>
                  <a:avLst/>
                  <a:gdLst>
                    <a:gd name="T0" fmla="*/ 1218 w 1224"/>
                    <a:gd name="T1" fmla="*/ 4 h 4"/>
                    <a:gd name="T2" fmla="*/ 0 w 1224"/>
                    <a:gd name="T3" fmla="*/ 4 h 4"/>
                    <a:gd name="T4" fmla="*/ 5 w 1224"/>
                    <a:gd name="T5" fmla="*/ 0 h 4"/>
                    <a:gd name="T6" fmla="*/ 1224 w 1224"/>
                    <a:gd name="T7" fmla="*/ 0 h 4"/>
                    <a:gd name="T8" fmla="*/ 1218 w 122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4"/>
                    <a:gd name="T16" fmla="*/ 0 h 4"/>
                    <a:gd name="T17" fmla="*/ 1224 w 122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4" h="4">
                      <a:moveTo>
                        <a:pt x="1218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224" y="0"/>
                      </a:lnTo>
                      <a:lnTo>
                        <a:pt x="1218" y="4"/>
                      </a:lnTo>
                      <a:close/>
                    </a:path>
                  </a:pathLst>
                </a:custGeom>
                <a:solidFill>
                  <a:srgbClr val="89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2" name="Freeform 826"/>
                <p:cNvSpPr>
                  <a:spLocks/>
                </p:cNvSpPr>
                <p:nvPr/>
              </p:nvSpPr>
              <p:spPr bwMode="auto">
                <a:xfrm>
                  <a:off x="2537" y="608"/>
                  <a:ext cx="612" cy="4"/>
                </a:xfrm>
                <a:custGeom>
                  <a:avLst/>
                  <a:gdLst>
                    <a:gd name="T0" fmla="*/ 1218 w 1224"/>
                    <a:gd name="T1" fmla="*/ 4 h 4"/>
                    <a:gd name="T2" fmla="*/ 0 w 1224"/>
                    <a:gd name="T3" fmla="*/ 4 h 4"/>
                    <a:gd name="T4" fmla="*/ 5 w 1224"/>
                    <a:gd name="T5" fmla="*/ 0 h 4"/>
                    <a:gd name="T6" fmla="*/ 1224 w 1224"/>
                    <a:gd name="T7" fmla="*/ 0 h 4"/>
                    <a:gd name="T8" fmla="*/ 1218 w 122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4"/>
                    <a:gd name="T16" fmla="*/ 0 h 4"/>
                    <a:gd name="T17" fmla="*/ 1224 w 122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4" h="4">
                      <a:moveTo>
                        <a:pt x="1218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224" y="0"/>
                      </a:lnTo>
                      <a:lnTo>
                        <a:pt x="1218" y="4"/>
                      </a:lnTo>
                      <a:close/>
                    </a:path>
                  </a:pathLst>
                </a:custGeom>
                <a:solidFill>
                  <a:srgbClr val="8A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3" name="Freeform 827"/>
                <p:cNvSpPr>
                  <a:spLocks/>
                </p:cNvSpPr>
                <p:nvPr/>
              </p:nvSpPr>
              <p:spPr bwMode="auto">
                <a:xfrm>
                  <a:off x="2539" y="607"/>
                  <a:ext cx="611" cy="3"/>
                </a:xfrm>
                <a:custGeom>
                  <a:avLst/>
                  <a:gdLst>
                    <a:gd name="T0" fmla="*/ 1219 w 1223"/>
                    <a:gd name="T1" fmla="*/ 3 h 3"/>
                    <a:gd name="T2" fmla="*/ 0 w 1223"/>
                    <a:gd name="T3" fmla="*/ 3 h 3"/>
                    <a:gd name="T4" fmla="*/ 6 w 1223"/>
                    <a:gd name="T5" fmla="*/ 0 h 3"/>
                    <a:gd name="T6" fmla="*/ 1223 w 1223"/>
                    <a:gd name="T7" fmla="*/ 0 h 3"/>
                    <a:gd name="T8" fmla="*/ 1221 w 1223"/>
                    <a:gd name="T9" fmla="*/ 0 h 3"/>
                    <a:gd name="T10" fmla="*/ 1219 w 1223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23"/>
                    <a:gd name="T19" fmla="*/ 0 h 3"/>
                    <a:gd name="T20" fmla="*/ 1223 w 1223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23" h="3">
                      <a:moveTo>
                        <a:pt x="1219" y="3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1223" y="0"/>
                      </a:lnTo>
                      <a:lnTo>
                        <a:pt x="1221" y="0"/>
                      </a:lnTo>
                      <a:lnTo>
                        <a:pt x="1219" y="3"/>
                      </a:lnTo>
                      <a:close/>
                    </a:path>
                  </a:pathLst>
                </a:custGeom>
                <a:solidFill>
                  <a:srgbClr val="8A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4" name="Freeform 828"/>
                <p:cNvSpPr>
                  <a:spLocks/>
                </p:cNvSpPr>
                <p:nvPr/>
              </p:nvSpPr>
              <p:spPr bwMode="auto">
                <a:xfrm>
                  <a:off x="2540" y="605"/>
                  <a:ext cx="610" cy="3"/>
                </a:xfrm>
                <a:custGeom>
                  <a:avLst/>
                  <a:gdLst>
                    <a:gd name="T0" fmla="*/ 1219 w 1221"/>
                    <a:gd name="T1" fmla="*/ 3 h 3"/>
                    <a:gd name="T2" fmla="*/ 0 w 1221"/>
                    <a:gd name="T3" fmla="*/ 3 h 3"/>
                    <a:gd name="T4" fmla="*/ 7 w 1221"/>
                    <a:gd name="T5" fmla="*/ 0 h 3"/>
                    <a:gd name="T6" fmla="*/ 1221 w 1221"/>
                    <a:gd name="T7" fmla="*/ 0 h 3"/>
                    <a:gd name="T8" fmla="*/ 1219 w 1221"/>
                    <a:gd name="T9" fmla="*/ 2 h 3"/>
                    <a:gd name="T10" fmla="*/ 1219 w 1221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21"/>
                    <a:gd name="T19" fmla="*/ 0 h 3"/>
                    <a:gd name="T20" fmla="*/ 1221 w 1221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21" h="3">
                      <a:moveTo>
                        <a:pt x="1219" y="3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221" y="0"/>
                      </a:lnTo>
                      <a:lnTo>
                        <a:pt x="1219" y="2"/>
                      </a:lnTo>
                      <a:lnTo>
                        <a:pt x="1219" y="3"/>
                      </a:lnTo>
                      <a:close/>
                    </a:path>
                  </a:pathLst>
                </a:custGeom>
                <a:solidFill>
                  <a:srgbClr val="8A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5" name="Freeform 829"/>
                <p:cNvSpPr>
                  <a:spLocks/>
                </p:cNvSpPr>
                <p:nvPr/>
              </p:nvSpPr>
              <p:spPr bwMode="auto">
                <a:xfrm>
                  <a:off x="2542" y="603"/>
                  <a:ext cx="609" cy="4"/>
                </a:xfrm>
                <a:custGeom>
                  <a:avLst/>
                  <a:gdLst>
                    <a:gd name="T0" fmla="*/ 1217 w 1218"/>
                    <a:gd name="T1" fmla="*/ 4 h 4"/>
                    <a:gd name="T2" fmla="*/ 0 w 1218"/>
                    <a:gd name="T3" fmla="*/ 4 h 4"/>
                    <a:gd name="T4" fmla="*/ 5 w 1218"/>
                    <a:gd name="T5" fmla="*/ 0 h 4"/>
                    <a:gd name="T6" fmla="*/ 1218 w 1218"/>
                    <a:gd name="T7" fmla="*/ 0 h 4"/>
                    <a:gd name="T8" fmla="*/ 1217 w 1218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8"/>
                    <a:gd name="T16" fmla="*/ 0 h 4"/>
                    <a:gd name="T17" fmla="*/ 1218 w 1218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8" h="4">
                      <a:moveTo>
                        <a:pt x="1217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218" y="0"/>
                      </a:lnTo>
                      <a:lnTo>
                        <a:pt x="1217" y="4"/>
                      </a:lnTo>
                      <a:close/>
                    </a:path>
                  </a:pathLst>
                </a:custGeom>
                <a:solidFill>
                  <a:srgbClr val="8A89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6" name="Freeform 830"/>
                <p:cNvSpPr>
                  <a:spLocks/>
                </p:cNvSpPr>
                <p:nvPr/>
              </p:nvSpPr>
              <p:spPr bwMode="auto">
                <a:xfrm>
                  <a:off x="2544" y="601"/>
                  <a:ext cx="608" cy="4"/>
                </a:xfrm>
                <a:custGeom>
                  <a:avLst/>
                  <a:gdLst>
                    <a:gd name="T0" fmla="*/ 1214 w 1217"/>
                    <a:gd name="T1" fmla="*/ 4 h 4"/>
                    <a:gd name="T2" fmla="*/ 0 w 1217"/>
                    <a:gd name="T3" fmla="*/ 4 h 4"/>
                    <a:gd name="T4" fmla="*/ 6 w 1217"/>
                    <a:gd name="T5" fmla="*/ 0 h 4"/>
                    <a:gd name="T6" fmla="*/ 1217 w 1217"/>
                    <a:gd name="T7" fmla="*/ 0 h 4"/>
                    <a:gd name="T8" fmla="*/ 1214 w 121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7"/>
                    <a:gd name="T16" fmla="*/ 0 h 4"/>
                    <a:gd name="T17" fmla="*/ 1217 w 121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7" h="4">
                      <a:moveTo>
                        <a:pt x="1214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1217" y="0"/>
                      </a:lnTo>
                      <a:lnTo>
                        <a:pt x="1214" y="4"/>
                      </a:lnTo>
                      <a:close/>
                    </a:path>
                  </a:pathLst>
                </a:custGeom>
                <a:solidFill>
                  <a:srgbClr val="8A89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7" name="Freeform 831"/>
                <p:cNvSpPr>
                  <a:spLocks/>
                </p:cNvSpPr>
                <p:nvPr/>
              </p:nvSpPr>
              <p:spPr bwMode="auto">
                <a:xfrm>
                  <a:off x="2545" y="599"/>
                  <a:ext cx="607" cy="4"/>
                </a:xfrm>
                <a:custGeom>
                  <a:avLst/>
                  <a:gdLst>
                    <a:gd name="T0" fmla="*/ 1213 w 1215"/>
                    <a:gd name="T1" fmla="*/ 4 h 4"/>
                    <a:gd name="T2" fmla="*/ 0 w 1215"/>
                    <a:gd name="T3" fmla="*/ 4 h 4"/>
                    <a:gd name="T4" fmla="*/ 6 w 1215"/>
                    <a:gd name="T5" fmla="*/ 0 h 4"/>
                    <a:gd name="T6" fmla="*/ 1215 w 1215"/>
                    <a:gd name="T7" fmla="*/ 0 h 4"/>
                    <a:gd name="T8" fmla="*/ 1213 w 121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5"/>
                    <a:gd name="T16" fmla="*/ 0 h 4"/>
                    <a:gd name="T17" fmla="*/ 1215 w 121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5" h="4">
                      <a:moveTo>
                        <a:pt x="1213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1215" y="0"/>
                      </a:lnTo>
                      <a:lnTo>
                        <a:pt x="1213" y="4"/>
                      </a:lnTo>
                      <a:close/>
                    </a:path>
                  </a:pathLst>
                </a:custGeom>
                <a:solidFill>
                  <a:srgbClr val="8B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8" name="Freeform 832"/>
                <p:cNvSpPr>
                  <a:spLocks/>
                </p:cNvSpPr>
                <p:nvPr/>
              </p:nvSpPr>
              <p:spPr bwMode="auto">
                <a:xfrm>
                  <a:off x="2546" y="598"/>
                  <a:ext cx="607" cy="3"/>
                </a:xfrm>
                <a:custGeom>
                  <a:avLst/>
                  <a:gdLst>
                    <a:gd name="T0" fmla="*/ 1211 w 1213"/>
                    <a:gd name="T1" fmla="*/ 3 h 3"/>
                    <a:gd name="T2" fmla="*/ 0 w 1213"/>
                    <a:gd name="T3" fmla="*/ 3 h 3"/>
                    <a:gd name="T4" fmla="*/ 5 w 1213"/>
                    <a:gd name="T5" fmla="*/ 0 h 3"/>
                    <a:gd name="T6" fmla="*/ 1213 w 1213"/>
                    <a:gd name="T7" fmla="*/ 0 h 3"/>
                    <a:gd name="T8" fmla="*/ 1211 w 121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3"/>
                    <a:gd name="T16" fmla="*/ 0 h 3"/>
                    <a:gd name="T17" fmla="*/ 1213 w 121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3" h="3">
                      <a:moveTo>
                        <a:pt x="1211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213" y="0"/>
                      </a:lnTo>
                      <a:lnTo>
                        <a:pt x="1211" y="3"/>
                      </a:lnTo>
                      <a:close/>
                    </a:path>
                  </a:pathLst>
                </a:custGeom>
                <a:solidFill>
                  <a:srgbClr val="8B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9" name="Freeform 833"/>
                <p:cNvSpPr>
                  <a:spLocks/>
                </p:cNvSpPr>
                <p:nvPr/>
              </p:nvSpPr>
              <p:spPr bwMode="auto">
                <a:xfrm>
                  <a:off x="2547" y="596"/>
                  <a:ext cx="607" cy="3"/>
                </a:xfrm>
                <a:custGeom>
                  <a:avLst/>
                  <a:gdLst>
                    <a:gd name="T0" fmla="*/ 1209 w 1213"/>
                    <a:gd name="T1" fmla="*/ 3 h 3"/>
                    <a:gd name="T2" fmla="*/ 0 w 1213"/>
                    <a:gd name="T3" fmla="*/ 3 h 3"/>
                    <a:gd name="T4" fmla="*/ 5 w 1213"/>
                    <a:gd name="T5" fmla="*/ 0 h 3"/>
                    <a:gd name="T6" fmla="*/ 1213 w 1213"/>
                    <a:gd name="T7" fmla="*/ 0 h 3"/>
                    <a:gd name="T8" fmla="*/ 1209 w 121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3"/>
                    <a:gd name="T16" fmla="*/ 0 h 3"/>
                    <a:gd name="T17" fmla="*/ 1213 w 121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3" h="3">
                      <a:moveTo>
                        <a:pt x="1209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213" y="0"/>
                      </a:lnTo>
                      <a:lnTo>
                        <a:pt x="1209" y="3"/>
                      </a:lnTo>
                      <a:close/>
                    </a:path>
                  </a:pathLst>
                </a:custGeom>
                <a:solidFill>
                  <a:srgbClr val="8B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0" name="Freeform 834"/>
                <p:cNvSpPr>
                  <a:spLocks/>
                </p:cNvSpPr>
                <p:nvPr/>
              </p:nvSpPr>
              <p:spPr bwMode="auto">
                <a:xfrm>
                  <a:off x="2549" y="594"/>
                  <a:ext cx="605" cy="4"/>
                </a:xfrm>
                <a:custGeom>
                  <a:avLst/>
                  <a:gdLst>
                    <a:gd name="T0" fmla="*/ 1208 w 1210"/>
                    <a:gd name="T1" fmla="*/ 4 h 4"/>
                    <a:gd name="T2" fmla="*/ 0 w 1210"/>
                    <a:gd name="T3" fmla="*/ 4 h 4"/>
                    <a:gd name="T4" fmla="*/ 6 w 1210"/>
                    <a:gd name="T5" fmla="*/ 0 h 4"/>
                    <a:gd name="T6" fmla="*/ 1210 w 1210"/>
                    <a:gd name="T7" fmla="*/ 0 h 4"/>
                    <a:gd name="T8" fmla="*/ 1208 w 121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10"/>
                    <a:gd name="T16" fmla="*/ 0 h 4"/>
                    <a:gd name="T17" fmla="*/ 1210 w 121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10" h="4">
                      <a:moveTo>
                        <a:pt x="1208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1210" y="0"/>
                      </a:lnTo>
                      <a:lnTo>
                        <a:pt x="1208" y="4"/>
                      </a:lnTo>
                      <a:close/>
                    </a:path>
                  </a:pathLst>
                </a:custGeom>
                <a:solidFill>
                  <a:srgbClr val="8B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1" name="Freeform 835"/>
                <p:cNvSpPr>
                  <a:spLocks/>
                </p:cNvSpPr>
                <p:nvPr/>
              </p:nvSpPr>
              <p:spPr bwMode="auto">
                <a:xfrm>
                  <a:off x="2550" y="592"/>
                  <a:ext cx="605" cy="4"/>
                </a:xfrm>
                <a:custGeom>
                  <a:avLst/>
                  <a:gdLst>
                    <a:gd name="T0" fmla="*/ 1208 w 1210"/>
                    <a:gd name="T1" fmla="*/ 4 h 4"/>
                    <a:gd name="T2" fmla="*/ 0 w 1210"/>
                    <a:gd name="T3" fmla="*/ 4 h 4"/>
                    <a:gd name="T4" fmla="*/ 5 w 1210"/>
                    <a:gd name="T5" fmla="*/ 0 h 4"/>
                    <a:gd name="T6" fmla="*/ 1208 w 1210"/>
                    <a:gd name="T7" fmla="*/ 0 h 4"/>
                    <a:gd name="T8" fmla="*/ 1210 w 1210"/>
                    <a:gd name="T9" fmla="*/ 0 h 4"/>
                    <a:gd name="T10" fmla="*/ 1208 w 1210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10"/>
                    <a:gd name="T19" fmla="*/ 0 h 4"/>
                    <a:gd name="T20" fmla="*/ 1210 w 1210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10" h="4">
                      <a:moveTo>
                        <a:pt x="1208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208" y="0"/>
                      </a:lnTo>
                      <a:lnTo>
                        <a:pt x="1210" y="0"/>
                      </a:lnTo>
                      <a:lnTo>
                        <a:pt x="1208" y="4"/>
                      </a:lnTo>
                      <a:close/>
                    </a:path>
                  </a:pathLst>
                </a:custGeom>
                <a:solidFill>
                  <a:srgbClr val="8B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2" name="Freeform 836"/>
                <p:cNvSpPr>
                  <a:spLocks/>
                </p:cNvSpPr>
                <p:nvPr/>
              </p:nvSpPr>
              <p:spPr bwMode="auto">
                <a:xfrm>
                  <a:off x="2552" y="591"/>
                  <a:ext cx="603" cy="3"/>
                </a:xfrm>
                <a:custGeom>
                  <a:avLst/>
                  <a:gdLst>
                    <a:gd name="T0" fmla="*/ 1204 w 1206"/>
                    <a:gd name="T1" fmla="*/ 3 h 3"/>
                    <a:gd name="T2" fmla="*/ 0 w 1206"/>
                    <a:gd name="T3" fmla="*/ 3 h 3"/>
                    <a:gd name="T4" fmla="*/ 5 w 1206"/>
                    <a:gd name="T5" fmla="*/ 0 h 3"/>
                    <a:gd name="T6" fmla="*/ 1177 w 1206"/>
                    <a:gd name="T7" fmla="*/ 0 h 3"/>
                    <a:gd name="T8" fmla="*/ 1206 w 1206"/>
                    <a:gd name="T9" fmla="*/ 1 h 3"/>
                    <a:gd name="T10" fmla="*/ 1204 w 1206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06"/>
                    <a:gd name="T19" fmla="*/ 0 h 3"/>
                    <a:gd name="T20" fmla="*/ 1206 w 1206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06" h="3">
                      <a:moveTo>
                        <a:pt x="1204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177" y="0"/>
                      </a:lnTo>
                      <a:lnTo>
                        <a:pt x="1206" y="1"/>
                      </a:lnTo>
                      <a:lnTo>
                        <a:pt x="1204" y="3"/>
                      </a:lnTo>
                      <a:close/>
                    </a:path>
                  </a:pathLst>
                </a:custGeom>
                <a:solidFill>
                  <a:srgbClr val="8B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3" name="Freeform 837"/>
                <p:cNvSpPr>
                  <a:spLocks/>
                </p:cNvSpPr>
                <p:nvPr/>
              </p:nvSpPr>
              <p:spPr bwMode="auto">
                <a:xfrm>
                  <a:off x="2553" y="589"/>
                  <a:ext cx="601" cy="3"/>
                </a:xfrm>
                <a:custGeom>
                  <a:avLst/>
                  <a:gdLst>
                    <a:gd name="T0" fmla="*/ 1203 w 1203"/>
                    <a:gd name="T1" fmla="*/ 3 h 3"/>
                    <a:gd name="T2" fmla="*/ 0 w 1203"/>
                    <a:gd name="T3" fmla="*/ 3 h 3"/>
                    <a:gd name="T4" fmla="*/ 8 w 1203"/>
                    <a:gd name="T5" fmla="*/ 0 h 3"/>
                    <a:gd name="T6" fmla="*/ 1159 w 1203"/>
                    <a:gd name="T7" fmla="*/ 0 h 3"/>
                    <a:gd name="T8" fmla="*/ 1168 w 1203"/>
                    <a:gd name="T9" fmla="*/ 1 h 3"/>
                    <a:gd name="T10" fmla="*/ 1203 w 1203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203"/>
                    <a:gd name="T19" fmla="*/ 0 h 3"/>
                    <a:gd name="T20" fmla="*/ 1203 w 1203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203" h="3">
                      <a:moveTo>
                        <a:pt x="1203" y="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159" y="0"/>
                      </a:lnTo>
                      <a:lnTo>
                        <a:pt x="1168" y="1"/>
                      </a:lnTo>
                      <a:lnTo>
                        <a:pt x="1203" y="3"/>
                      </a:lnTo>
                      <a:close/>
                    </a:path>
                  </a:pathLst>
                </a:custGeom>
                <a:solidFill>
                  <a:srgbClr val="8B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4" name="Freeform 838"/>
                <p:cNvSpPr>
                  <a:spLocks/>
                </p:cNvSpPr>
                <p:nvPr/>
              </p:nvSpPr>
              <p:spPr bwMode="auto">
                <a:xfrm>
                  <a:off x="2555" y="587"/>
                  <a:ext cx="585" cy="4"/>
                </a:xfrm>
                <a:custGeom>
                  <a:avLst/>
                  <a:gdLst>
                    <a:gd name="T0" fmla="*/ 1172 w 1172"/>
                    <a:gd name="T1" fmla="*/ 4 h 4"/>
                    <a:gd name="T2" fmla="*/ 0 w 1172"/>
                    <a:gd name="T3" fmla="*/ 4 h 4"/>
                    <a:gd name="T4" fmla="*/ 5 w 1172"/>
                    <a:gd name="T5" fmla="*/ 0 h 4"/>
                    <a:gd name="T6" fmla="*/ 1141 w 1172"/>
                    <a:gd name="T7" fmla="*/ 0 h 4"/>
                    <a:gd name="T8" fmla="*/ 1164 w 1172"/>
                    <a:gd name="T9" fmla="*/ 3 h 4"/>
                    <a:gd name="T10" fmla="*/ 1172 w 1172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72"/>
                    <a:gd name="T19" fmla="*/ 0 h 4"/>
                    <a:gd name="T20" fmla="*/ 1172 w 1172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72" h="4">
                      <a:moveTo>
                        <a:pt x="1172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141" y="0"/>
                      </a:lnTo>
                      <a:lnTo>
                        <a:pt x="1164" y="3"/>
                      </a:lnTo>
                      <a:lnTo>
                        <a:pt x="1172" y="4"/>
                      </a:lnTo>
                      <a:close/>
                    </a:path>
                  </a:pathLst>
                </a:custGeom>
                <a:solidFill>
                  <a:srgbClr val="8B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5" name="Freeform 839"/>
                <p:cNvSpPr>
                  <a:spLocks/>
                </p:cNvSpPr>
                <p:nvPr/>
              </p:nvSpPr>
              <p:spPr bwMode="auto">
                <a:xfrm>
                  <a:off x="2556" y="585"/>
                  <a:ext cx="576" cy="4"/>
                </a:xfrm>
                <a:custGeom>
                  <a:avLst/>
                  <a:gdLst>
                    <a:gd name="T0" fmla="*/ 1151 w 1151"/>
                    <a:gd name="T1" fmla="*/ 4 h 4"/>
                    <a:gd name="T2" fmla="*/ 0 w 1151"/>
                    <a:gd name="T3" fmla="*/ 4 h 4"/>
                    <a:gd name="T4" fmla="*/ 5 w 1151"/>
                    <a:gd name="T5" fmla="*/ 0 h 4"/>
                    <a:gd name="T6" fmla="*/ 1126 w 1151"/>
                    <a:gd name="T7" fmla="*/ 0 h 4"/>
                    <a:gd name="T8" fmla="*/ 1129 w 1151"/>
                    <a:gd name="T9" fmla="*/ 1 h 4"/>
                    <a:gd name="T10" fmla="*/ 1151 w 115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51"/>
                    <a:gd name="T19" fmla="*/ 0 h 4"/>
                    <a:gd name="T20" fmla="*/ 1151 w 115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51" h="4">
                      <a:moveTo>
                        <a:pt x="1151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126" y="0"/>
                      </a:lnTo>
                      <a:lnTo>
                        <a:pt x="1129" y="1"/>
                      </a:lnTo>
                      <a:lnTo>
                        <a:pt x="1151" y="4"/>
                      </a:lnTo>
                      <a:close/>
                    </a:path>
                  </a:pathLst>
                </a:custGeom>
                <a:solidFill>
                  <a:srgbClr val="8B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6" name="Freeform 840"/>
                <p:cNvSpPr>
                  <a:spLocks/>
                </p:cNvSpPr>
                <p:nvPr/>
              </p:nvSpPr>
              <p:spPr bwMode="auto">
                <a:xfrm>
                  <a:off x="2557" y="583"/>
                  <a:ext cx="568" cy="4"/>
                </a:xfrm>
                <a:custGeom>
                  <a:avLst/>
                  <a:gdLst>
                    <a:gd name="T0" fmla="*/ 1136 w 1136"/>
                    <a:gd name="T1" fmla="*/ 4 h 4"/>
                    <a:gd name="T2" fmla="*/ 0 w 1136"/>
                    <a:gd name="T3" fmla="*/ 4 h 4"/>
                    <a:gd name="T4" fmla="*/ 6 w 1136"/>
                    <a:gd name="T5" fmla="*/ 0 h 4"/>
                    <a:gd name="T6" fmla="*/ 1119 w 1136"/>
                    <a:gd name="T7" fmla="*/ 0 h 4"/>
                    <a:gd name="T8" fmla="*/ 1128 w 1136"/>
                    <a:gd name="T9" fmla="*/ 3 h 4"/>
                    <a:gd name="T10" fmla="*/ 1136 w 1136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36"/>
                    <a:gd name="T19" fmla="*/ 0 h 4"/>
                    <a:gd name="T20" fmla="*/ 1136 w 1136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36" h="4">
                      <a:moveTo>
                        <a:pt x="1136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1119" y="0"/>
                      </a:lnTo>
                      <a:lnTo>
                        <a:pt x="1128" y="3"/>
                      </a:lnTo>
                      <a:lnTo>
                        <a:pt x="1136" y="4"/>
                      </a:lnTo>
                      <a:close/>
                    </a:path>
                  </a:pathLst>
                </a:custGeom>
                <a:solidFill>
                  <a:srgbClr val="8B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7" name="Freeform 841"/>
                <p:cNvSpPr>
                  <a:spLocks/>
                </p:cNvSpPr>
                <p:nvPr/>
              </p:nvSpPr>
              <p:spPr bwMode="auto">
                <a:xfrm>
                  <a:off x="2559" y="582"/>
                  <a:ext cx="560" cy="3"/>
                </a:xfrm>
                <a:custGeom>
                  <a:avLst/>
                  <a:gdLst>
                    <a:gd name="T0" fmla="*/ 1121 w 1121"/>
                    <a:gd name="T1" fmla="*/ 3 h 3"/>
                    <a:gd name="T2" fmla="*/ 0 w 1121"/>
                    <a:gd name="T3" fmla="*/ 3 h 3"/>
                    <a:gd name="T4" fmla="*/ 6 w 1121"/>
                    <a:gd name="T5" fmla="*/ 0 h 3"/>
                    <a:gd name="T6" fmla="*/ 1110 w 1121"/>
                    <a:gd name="T7" fmla="*/ 0 h 3"/>
                    <a:gd name="T8" fmla="*/ 1121 w 1121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21"/>
                    <a:gd name="T16" fmla="*/ 0 h 3"/>
                    <a:gd name="T17" fmla="*/ 1121 w 1121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21" h="3">
                      <a:moveTo>
                        <a:pt x="1121" y="3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1110" y="0"/>
                      </a:lnTo>
                      <a:lnTo>
                        <a:pt x="1121" y="3"/>
                      </a:lnTo>
                      <a:close/>
                    </a:path>
                  </a:pathLst>
                </a:custGeom>
                <a:solidFill>
                  <a:srgbClr val="8B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8" name="Freeform 842"/>
                <p:cNvSpPr>
                  <a:spLocks/>
                </p:cNvSpPr>
                <p:nvPr/>
              </p:nvSpPr>
              <p:spPr bwMode="auto">
                <a:xfrm>
                  <a:off x="2560" y="580"/>
                  <a:ext cx="557" cy="3"/>
                </a:xfrm>
                <a:custGeom>
                  <a:avLst/>
                  <a:gdLst>
                    <a:gd name="T0" fmla="*/ 1113 w 1113"/>
                    <a:gd name="T1" fmla="*/ 3 h 3"/>
                    <a:gd name="T2" fmla="*/ 0 w 1113"/>
                    <a:gd name="T3" fmla="*/ 3 h 3"/>
                    <a:gd name="T4" fmla="*/ 5 w 1113"/>
                    <a:gd name="T5" fmla="*/ 0 h 3"/>
                    <a:gd name="T6" fmla="*/ 1102 w 1113"/>
                    <a:gd name="T7" fmla="*/ 0 h 3"/>
                    <a:gd name="T8" fmla="*/ 1113 w 111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13"/>
                    <a:gd name="T16" fmla="*/ 0 h 3"/>
                    <a:gd name="T17" fmla="*/ 1113 w 111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13" h="3">
                      <a:moveTo>
                        <a:pt x="1113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102" y="0"/>
                      </a:lnTo>
                      <a:lnTo>
                        <a:pt x="1113" y="3"/>
                      </a:lnTo>
                      <a:close/>
                    </a:path>
                  </a:pathLst>
                </a:custGeom>
                <a:solidFill>
                  <a:srgbClr val="8B88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9" name="Freeform 843"/>
                <p:cNvSpPr>
                  <a:spLocks/>
                </p:cNvSpPr>
                <p:nvPr/>
              </p:nvSpPr>
              <p:spPr bwMode="auto">
                <a:xfrm>
                  <a:off x="2562" y="578"/>
                  <a:ext cx="552" cy="4"/>
                </a:xfrm>
                <a:custGeom>
                  <a:avLst/>
                  <a:gdLst>
                    <a:gd name="T0" fmla="*/ 1104 w 1104"/>
                    <a:gd name="T1" fmla="*/ 4 h 4"/>
                    <a:gd name="T2" fmla="*/ 0 w 1104"/>
                    <a:gd name="T3" fmla="*/ 4 h 4"/>
                    <a:gd name="T4" fmla="*/ 5 w 1104"/>
                    <a:gd name="T5" fmla="*/ 0 h 4"/>
                    <a:gd name="T6" fmla="*/ 1093 w 1104"/>
                    <a:gd name="T7" fmla="*/ 0 h 4"/>
                    <a:gd name="T8" fmla="*/ 1104 w 110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04"/>
                    <a:gd name="T16" fmla="*/ 0 h 4"/>
                    <a:gd name="T17" fmla="*/ 1104 w 110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04" h="4">
                      <a:moveTo>
                        <a:pt x="1104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1093" y="0"/>
                      </a:lnTo>
                      <a:lnTo>
                        <a:pt x="1104" y="4"/>
                      </a:lnTo>
                      <a:close/>
                    </a:path>
                  </a:pathLst>
                </a:custGeom>
                <a:solidFill>
                  <a:srgbClr val="8B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0" name="Freeform 844"/>
                <p:cNvSpPr>
                  <a:spLocks/>
                </p:cNvSpPr>
                <p:nvPr/>
              </p:nvSpPr>
              <p:spPr bwMode="auto">
                <a:xfrm>
                  <a:off x="2563" y="576"/>
                  <a:ext cx="548" cy="4"/>
                </a:xfrm>
                <a:custGeom>
                  <a:avLst/>
                  <a:gdLst>
                    <a:gd name="T0" fmla="*/ 1097 w 1097"/>
                    <a:gd name="T1" fmla="*/ 4 h 4"/>
                    <a:gd name="T2" fmla="*/ 0 w 1097"/>
                    <a:gd name="T3" fmla="*/ 4 h 4"/>
                    <a:gd name="T4" fmla="*/ 6 w 1097"/>
                    <a:gd name="T5" fmla="*/ 1 h 4"/>
                    <a:gd name="T6" fmla="*/ 8 w 1097"/>
                    <a:gd name="T7" fmla="*/ 0 h 4"/>
                    <a:gd name="T8" fmla="*/ 1085 w 1097"/>
                    <a:gd name="T9" fmla="*/ 0 h 4"/>
                    <a:gd name="T10" fmla="*/ 1097 w 1097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97"/>
                    <a:gd name="T19" fmla="*/ 0 h 4"/>
                    <a:gd name="T20" fmla="*/ 1097 w 1097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97" h="4">
                      <a:moveTo>
                        <a:pt x="1097" y="4"/>
                      </a:moveTo>
                      <a:lnTo>
                        <a:pt x="0" y="4"/>
                      </a:lnTo>
                      <a:lnTo>
                        <a:pt x="6" y="1"/>
                      </a:lnTo>
                      <a:lnTo>
                        <a:pt x="8" y="0"/>
                      </a:lnTo>
                      <a:lnTo>
                        <a:pt x="1085" y="0"/>
                      </a:lnTo>
                      <a:lnTo>
                        <a:pt x="1097" y="4"/>
                      </a:lnTo>
                      <a:close/>
                    </a:path>
                  </a:pathLst>
                </a:custGeom>
                <a:solidFill>
                  <a:srgbClr val="8B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985" name="Group 845"/>
              <p:cNvGrpSpPr>
                <a:grpSpLocks/>
              </p:cNvGrpSpPr>
              <p:nvPr/>
            </p:nvGrpSpPr>
            <p:grpSpPr bwMode="auto">
              <a:xfrm>
                <a:off x="2493" y="368"/>
                <a:ext cx="662" cy="466"/>
                <a:chOff x="2493" y="368"/>
                <a:chExt cx="662" cy="466"/>
              </a:xfrm>
            </p:grpSpPr>
            <p:sp>
              <p:nvSpPr>
                <p:cNvPr id="1081" name="Freeform 846"/>
                <p:cNvSpPr>
                  <a:spLocks/>
                </p:cNvSpPr>
                <p:nvPr/>
              </p:nvSpPr>
              <p:spPr bwMode="auto">
                <a:xfrm>
                  <a:off x="2565" y="574"/>
                  <a:ext cx="544" cy="4"/>
                </a:xfrm>
                <a:custGeom>
                  <a:avLst/>
                  <a:gdLst>
                    <a:gd name="T0" fmla="*/ 1088 w 1088"/>
                    <a:gd name="T1" fmla="*/ 4 h 4"/>
                    <a:gd name="T2" fmla="*/ 0 w 1088"/>
                    <a:gd name="T3" fmla="*/ 4 h 4"/>
                    <a:gd name="T4" fmla="*/ 2 w 1088"/>
                    <a:gd name="T5" fmla="*/ 3 h 4"/>
                    <a:gd name="T6" fmla="*/ 9 w 1088"/>
                    <a:gd name="T7" fmla="*/ 0 h 4"/>
                    <a:gd name="T8" fmla="*/ 1077 w 1088"/>
                    <a:gd name="T9" fmla="*/ 0 h 4"/>
                    <a:gd name="T10" fmla="*/ 1077 w 1088"/>
                    <a:gd name="T11" fmla="*/ 1 h 4"/>
                    <a:gd name="T12" fmla="*/ 1088 w 1088"/>
                    <a:gd name="T13" fmla="*/ 4 h 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088"/>
                    <a:gd name="T22" fmla="*/ 0 h 4"/>
                    <a:gd name="T23" fmla="*/ 1088 w 1088"/>
                    <a:gd name="T24" fmla="*/ 4 h 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088" h="4">
                      <a:moveTo>
                        <a:pt x="1088" y="4"/>
                      </a:move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9" y="0"/>
                      </a:lnTo>
                      <a:lnTo>
                        <a:pt x="1077" y="0"/>
                      </a:lnTo>
                      <a:lnTo>
                        <a:pt x="1077" y="1"/>
                      </a:lnTo>
                      <a:lnTo>
                        <a:pt x="1088" y="4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82" name="Freeform 847"/>
                <p:cNvSpPr>
                  <a:spLocks/>
                </p:cNvSpPr>
                <p:nvPr/>
              </p:nvSpPr>
              <p:spPr bwMode="auto">
                <a:xfrm>
                  <a:off x="2566" y="572"/>
                  <a:ext cx="539" cy="4"/>
                </a:xfrm>
                <a:custGeom>
                  <a:avLst/>
                  <a:gdLst>
                    <a:gd name="T0" fmla="*/ 1077 w 1077"/>
                    <a:gd name="T1" fmla="*/ 4 h 4"/>
                    <a:gd name="T2" fmla="*/ 0 w 1077"/>
                    <a:gd name="T3" fmla="*/ 4 h 4"/>
                    <a:gd name="T4" fmla="*/ 9 w 1077"/>
                    <a:gd name="T5" fmla="*/ 0 h 4"/>
                    <a:gd name="T6" fmla="*/ 1071 w 1077"/>
                    <a:gd name="T7" fmla="*/ 0 h 4"/>
                    <a:gd name="T8" fmla="*/ 1073 w 1077"/>
                    <a:gd name="T9" fmla="*/ 3 h 4"/>
                    <a:gd name="T10" fmla="*/ 1077 w 1077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77"/>
                    <a:gd name="T19" fmla="*/ 0 h 4"/>
                    <a:gd name="T20" fmla="*/ 1077 w 1077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77" h="4">
                      <a:moveTo>
                        <a:pt x="1077" y="4"/>
                      </a:move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1071" y="0"/>
                      </a:lnTo>
                      <a:lnTo>
                        <a:pt x="1073" y="3"/>
                      </a:lnTo>
                      <a:lnTo>
                        <a:pt x="1077" y="4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83" name="Freeform 848"/>
                <p:cNvSpPr>
                  <a:spLocks/>
                </p:cNvSpPr>
                <p:nvPr/>
              </p:nvSpPr>
              <p:spPr bwMode="auto">
                <a:xfrm>
                  <a:off x="2569" y="570"/>
                  <a:ext cx="534" cy="4"/>
                </a:xfrm>
                <a:custGeom>
                  <a:avLst/>
                  <a:gdLst>
                    <a:gd name="T0" fmla="*/ 1068 w 1068"/>
                    <a:gd name="T1" fmla="*/ 4 h 4"/>
                    <a:gd name="T2" fmla="*/ 0 w 1068"/>
                    <a:gd name="T3" fmla="*/ 4 h 4"/>
                    <a:gd name="T4" fmla="*/ 9 w 1068"/>
                    <a:gd name="T5" fmla="*/ 0 h 4"/>
                    <a:gd name="T6" fmla="*/ 1063 w 1068"/>
                    <a:gd name="T7" fmla="*/ 0 h 4"/>
                    <a:gd name="T8" fmla="*/ 1068 w 1068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68"/>
                    <a:gd name="T16" fmla="*/ 0 h 4"/>
                    <a:gd name="T17" fmla="*/ 1068 w 1068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68" h="4">
                      <a:moveTo>
                        <a:pt x="1068" y="4"/>
                      </a:move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1063" y="0"/>
                      </a:lnTo>
                      <a:lnTo>
                        <a:pt x="1068" y="4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84" name="Freeform 849"/>
                <p:cNvSpPr>
                  <a:spLocks/>
                </p:cNvSpPr>
                <p:nvPr/>
              </p:nvSpPr>
              <p:spPr bwMode="auto">
                <a:xfrm>
                  <a:off x="2571" y="568"/>
                  <a:ext cx="531" cy="4"/>
                </a:xfrm>
                <a:custGeom>
                  <a:avLst/>
                  <a:gdLst>
                    <a:gd name="T0" fmla="*/ 1062 w 1062"/>
                    <a:gd name="T1" fmla="*/ 4 h 4"/>
                    <a:gd name="T2" fmla="*/ 0 w 1062"/>
                    <a:gd name="T3" fmla="*/ 4 h 4"/>
                    <a:gd name="T4" fmla="*/ 11 w 1062"/>
                    <a:gd name="T5" fmla="*/ 0 h 4"/>
                    <a:gd name="T6" fmla="*/ 1057 w 1062"/>
                    <a:gd name="T7" fmla="*/ 0 h 4"/>
                    <a:gd name="T8" fmla="*/ 1062 w 106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62"/>
                    <a:gd name="T16" fmla="*/ 0 h 4"/>
                    <a:gd name="T17" fmla="*/ 1062 w 106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62" h="4">
                      <a:moveTo>
                        <a:pt x="1062" y="4"/>
                      </a:moveTo>
                      <a:lnTo>
                        <a:pt x="0" y="4"/>
                      </a:lnTo>
                      <a:lnTo>
                        <a:pt x="11" y="0"/>
                      </a:lnTo>
                      <a:lnTo>
                        <a:pt x="1057" y="0"/>
                      </a:lnTo>
                      <a:lnTo>
                        <a:pt x="1062" y="4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85" name="Freeform 850"/>
                <p:cNvSpPr>
                  <a:spLocks/>
                </p:cNvSpPr>
                <p:nvPr/>
              </p:nvSpPr>
              <p:spPr bwMode="auto">
                <a:xfrm>
                  <a:off x="2574" y="566"/>
                  <a:ext cx="526" cy="4"/>
                </a:xfrm>
                <a:custGeom>
                  <a:avLst/>
                  <a:gdLst>
                    <a:gd name="T0" fmla="*/ 1054 w 1054"/>
                    <a:gd name="T1" fmla="*/ 4 h 4"/>
                    <a:gd name="T2" fmla="*/ 0 w 1054"/>
                    <a:gd name="T3" fmla="*/ 4 h 4"/>
                    <a:gd name="T4" fmla="*/ 9 w 1054"/>
                    <a:gd name="T5" fmla="*/ 0 h 4"/>
                    <a:gd name="T6" fmla="*/ 1050 w 1054"/>
                    <a:gd name="T7" fmla="*/ 0 h 4"/>
                    <a:gd name="T8" fmla="*/ 1054 w 105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54"/>
                    <a:gd name="T16" fmla="*/ 0 h 4"/>
                    <a:gd name="T17" fmla="*/ 1054 w 105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54" h="4">
                      <a:moveTo>
                        <a:pt x="1054" y="4"/>
                      </a:move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1050" y="0"/>
                      </a:lnTo>
                      <a:lnTo>
                        <a:pt x="1054" y="4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86" name="Freeform 851"/>
                <p:cNvSpPr>
                  <a:spLocks/>
                </p:cNvSpPr>
                <p:nvPr/>
              </p:nvSpPr>
              <p:spPr bwMode="auto">
                <a:xfrm>
                  <a:off x="2576" y="564"/>
                  <a:ext cx="523" cy="4"/>
                </a:xfrm>
                <a:custGeom>
                  <a:avLst/>
                  <a:gdLst>
                    <a:gd name="T0" fmla="*/ 1046 w 1046"/>
                    <a:gd name="T1" fmla="*/ 4 h 4"/>
                    <a:gd name="T2" fmla="*/ 0 w 1046"/>
                    <a:gd name="T3" fmla="*/ 4 h 4"/>
                    <a:gd name="T4" fmla="*/ 9 w 1046"/>
                    <a:gd name="T5" fmla="*/ 0 h 4"/>
                    <a:gd name="T6" fmla="*/ 1042 w 1046"/>
                    <a:gd name="T7" fmla="*/ 0 h 4"/>
                    <a:gd name="T8" fmla="*/ 1046 w 104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6"/>
                    <a:gd name="T16" fmla="*/ 0 h 4"/>
                    <a:gd name="T17" fmla="*/ 1046 w 104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6" h="4">
                      <a:moveTo>
                        <a:pt x="1046" y="4"/>
                      </a:move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1042" y="0"/>
                      </a:lnTo>
                      <a:lnTo>
                        <a:pt x="1046" y="4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87" name="Freeform 852"/>
                <p:cNvSpPr>
                  <a:spLocks/>
                </p:cNvSpPr>
                <p:nvPr/>
              </p:nvSpPr>
              <p:spPr bwMode="auto">
                <a:xfrm>
                  <a:off x="2578" y="563"/>
                  <a:ext cx="521" cy="3"/>
                </a:xfrm>
                <a:custGeom>
                  <a:avLst/>
                  <a:gdLst>
                    <a:gd name="T0" fmla="*/ 1041 w 1041"/>
                    <a:gd name="T1" fmla="*/ 3 h 3"/>
                    <a:gd name="T2" fmla="*/ 0 w 1041"/>
                    <a:gd name="T3" fmla="*/ 3 h 3"/>
                    <a:gd name="T4" fmla="*/ 11 w 1041"/>
                    <a:gd name="T5" fmla="*/ 0 h 3"/>
                    <a:gd name="T6" fmla="*/ 1037 w 1041"/>
                    <a:gd name="T7" fmla="*/ 0 h 3"/>
                    <a:gd name="T8" fmla="*/ 1041 w 1041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41"/>
                    <a:gd name="T16" fmla="*/ 0 h 3"/>
                    <a:gd name="T17" fmla="*/ 1041 w 1041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41" h="3">
                      <a:moveTo>
                        <a:pt x="1041" y="3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1037" y="0"/>
                      </a:lnTo>
                      <a:lnTo>
                        <a:pt x="1041" y="3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88" name="Freeform 853"/>
                <p:cNvSpPr>
                  <a:spLocks/>
                </p:cNvSpPr>
                <p:nvPr/>
              </p:nvSpPr>
              <p:spPr bwMode="auto">
                <a:xfrm>
                  <a:off x="2581" y="561"/>
                  <a:ext cx="517" cy="3"/>
                </a:xfrm>
                <a:custGeom>
                  <a:avLst/>
                  <a:gdLst>
                    <a:gd name="T0" fmla="*/ 1033 w 1033"/>
                    <a:gd name="T1" fmla="*/ 3 h 3"/>
                    <a:gd name="T2" fmla="*/ 0 w 1033"/>
                    <a:gd name="T3" fmla="*/ 3 h 3"/>
                    <a:gd name="T4" fmla="*/ 11 w 1033"/>
                    <a:gd name="T5" fmla="*/ 0 h 3"/>
                    <a:gd name="T6" fmla="*/ 1030 w 1033"/>
                    <a:gd name="T7" fmla="*/ 0 h 3"/>
                    <a:gd name="T8" fmla="*/ 1033 w 103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33"/>
                    <a:gd name="T16" fmla="*/ 0 h 3"/>
                    <a:gd name="T17" fmla="*/ 1033 w 103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33" h="3">
                      <a:moveTo>
                        <a:pt x="1033" y="3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1030" y="0"/>
                      </a:lnTo>
                      <a:lnTo>
                        <a:pt x="1033" y="3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89" name="Freeform 854"/>
                <p:cNvSpPr>
                  <a:spLocks/>
                </p:cNvSpPr>
                <p:nvPr/>
              </p:nvSpPr>
              <p:spPr bwMode="auto">
                <a:xfrm>
                  <a:off x="2584" y="559"/>
                  <a:ext cx="513" cy="4"/>
                </a:xfrm>
                <a:custGeom>
                  <a:avLst/>
                  <a:gdLst>
                    <a:gd name="T0" fmla="*/ 1026 w 1026"/>
                    <a:gd name="T1" fmla="*/ 4 h 4"/>
                    <a:gd name="T2" fmla="*/ 0 w 1026"/>
                    <a:gd name="T3" fmla="*/ 4 h 4"/>
                    <a:gd name="T4" fmla="*/ 9 w 1026"/>
                    <a:gd name="T5" fmla="*/ 0 h 4"/>
                    <a:gd name="T6" fmla="*/ 1021 w 1026"/>
                    <a:gd name="T7" fmla="*/ 0 h 4"/>
                    <a:gd name="T8" fmla="*/ 1026 w 102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26"/>
                    <a:gd name="T16" fmla="*/ 0 h 4"/>
                    <a:gd name="T17" fmla="*/ 1026 w 102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26" h="4">
                      <a:moveTo>
                        <a:pt x="1026" y="4"/>
                      </a:move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1021" y="0"/>
                      </a:lnTo>
                      <a:lnTo>
                        <a:pt x="1026" y="4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0" name="Freeform 855"/>
                <p:cNvSpPr>
                  <a:spLocks/>
                </p:cNvSpPr>
                <p:nvPr/>
              </p:nvSpPr>
              <p:spPr bwMode="auto">
                <a:xfrm>
                  <a:off x="2586" y="557"/>
                  <a:ext cx="510" cy="4"/>
                </a:xfrm>
                <a:custGeom>
                  <a:avLst/>
                  <a:gdLst>
                    <a:gd name="T0" fmla="*/ 1019 w 1019"/>
                    <a:gd name="T1" fmla="*/ 4 h 4"/>
                    <a:gd name="T2" fmla="*/ 0 w 1019"/>
                    <a:gd name="T3" fmla="*/ 4 h 4"/>
                    <a:gd name="T4" fmla="*/ 9 w 1019"/>
                    <a:gd name="T5" fmla="*/ 0 h 4"/>
                    <a:gd name="T6" fmla="*/ 1013 w 1019"/>
                    <a:gd name="T7" fmla="*/ 0 h 4"/>
                    <a:gd name="T8" fmla="*/ 1019 w 1019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19"/>
                    <a:gd name="T16" fmla="*/ 0 h 4"/>
                    <a:gd name="T17" fmla="*/ 1019 w 1019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19" h="4">
                      <a:moveTo>
                        <a:pt x="1019" y="4"/>
                      </a:move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1013" y="0"/>
                      </a:lnTo>
                      <a:lnTo>
                        <a:pt x="1019" y="4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1" name="Freeform 856"/>
                <p:cNvSpPr>
                  <a:spLocks/>
                </p:cNvSpPr>
                <p:nvPr/>
              </p:nvSpPr>
              <p:spPr bwMode="auto">
                <a:xfrm>
                  <a:off x="2588" y="556"/>
                  <a:ext cx="506" cy="3"/>
                </a:xfrm>
                <a:custGeom>
                  <a:avLst/>
                  <a:gdLst>
                    <a:gd name="T0" fmla="*/ 1012 w 1012"/>
                    <a:gd name="T1" fmla="*/ 3 h 3"/>
                    <a:gd name="T2" fmla="*/ 0 w 1012"/>
                    <a:gd name="T3" fmla="*/ 3 h 3"/>
                    <a:gd name="T4" fmla="*/ 11 w 1012"/>
                    <a:gd name="T5" fmla="*/ 0 h 3"/>
                    <a:gd name="T6" fmla="*/ 1008 w 1012"/>
                    <a:gd name="T7" fmla="*/ 0 h 3"/>
                    <a:gd name="T8" fmla="*/ 1010 w 1012"/>
                    <a:gd name="T9" fmla="*/ 1 h 3"/>
                    <a:gd name="T10" fmla="*/ 1012 w 1012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12"/>
                    <a:gd name="T19" fmla="*/ 0 h 3"/>
                    <a:gd name="T20" fmla="*/ 1012 w 1012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12" h="3">
                      <a:moveTo>
                        <a:pt x="1012" y="3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1008" y="0"/>
                      </a:lnTo>
                      <a:lnTo>
                        <a:pt x="1010" y="1"/>
                      </a:lnTo>
                      <a:lnTo>
                        <a:pt x="1012" y="3"/>
                      </a:lnTo>
                      <a:close/>
                    </a:path>
                  </a:pathLst>
                </a:custGeom>
                <a:solidFill>
                  <a:srgbClr val="8C88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2" name="Freeform 857"/>
                <p:cNvSpPr>
                  <a:spLocks/>
                </p:cNvSpPr>
                <p:nvPr/>
              </p:nvSpPr>
              <p:spPr bwMode="auto">
                <a:xfrm>
                  <a:off x="2591" y="554"/>
                  <a:ext cx="502" cy="3"/>
                </a:xfrm>
                <a:custGeom>
                  <a:avLst/>
                  <a:gdLst>
                    <a:gd name="T0" fmla="*/ 1004 w 1004"/>
                    <a:gd name="T1" fmla="*/ 3 h 3"/>
                    <a:gd name="T2" fmla="*/ 0 w 1004"/>
                    <a:gd name="T3" fmla="*/ 3 h 3"/>
                    <a:gd name="T4" fmla="*/ 9 w 1004"/>
                    <a:gd name="T5" fmla="*/ 0 h 3"/>
                    <a:gd name="T6" fmla="*/ 1002 w 1004"/>
                    <a:gd name="T7" fmla="*/ 0 h 3"/>
                    <a:gd name="T8" fmla="*/ 1004 w 1004"/>
                    <a:gd name="T9" fmla="*/ 3 h 3"/>
                    <a:gd name="T10" fmla="*/ 1004 w 1004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004"/>
                    <a:gd name="T19" fmla="*/ 0 h 3"/>
                    <a:gd name="T20" fmla="*/ 1004 w 1004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004" h="3">
                      <a:moveTo>
                        <a:pt x="1004" y="3"/>
                      </a:moveTo>
                      <a:lnTo>
                        <a:pt x="0" y="3"/>
                      </a:lnTo>
                      <a:lnTo>
                        <a:pt x="9" y="0"/>
                      </a:lnTo>
                      <a:lnTo>
                        <a:pt x="1002" y="0"/>
                      </a:lnTo>
                      <a:lnTo>
                        <a:pt x="1004" y="3"/>
                      </a:lnTo>
                      <a:close/>
                    </a:path>
                  </a:pathLst>
                </a:custGeom>
                <a:solidFill>
                  <a:srgbClr val="8D87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3" name="Freeform 858"/>
                <p:cNvSpPr>
                  <a:spLocks/>
                </p:cNvSpPr>
                <p:nvPr/>
              </p:nvSpPr>
              <p:spPr bwMode="auto">
                <a:xfrm>
                  <a:off x="2594" y="552"/>
                  <a:ext cx="498" cy="4"/>
                </a:xfrm>
                <a:custGeom>
                  <a:avLst/>
                  <a:gdLst>
                    <a:gd name="T0" fmla="*/ 997 w 997"/>
                    <a:gd name="T1" fmla="*/ 4 h 4"/>
                    <a:gd name="T2" fmla="*/ 0 w 997"/>
                    <a:gd name="T3" fmla="*/ 4 h 4"/>
                    <a:gd name="T4" fmla="*/ 9 w 997"/>
                    <a:gd name="T5" fmla="*/ 0 h 4"/>
                    <a:gd name="T6" fmla="*/ 995 w 997"/>
                    <a:gd name="T7" fmla="*/ 0 h 4"/>
                    <a:gd name="T8" fmla="*/ 997 w 99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97"/>
                    <a:gd name="T16" fmla="*/ 0 h 4"/>
                    <a:gd name="T17" fmla="*/ 997 w 99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97" h="4">
                      <a:moveTo>
                        <a:pt x="997" y="4"/>
                      </a:moveTo>
                      <a:lnTo>
                        <a:pt x="0" y="4"/>
                      </a:lnTo>
                      <a:lnTo>
                        <a:pt x="9" y="0"/>
                      </a:lnTo>
                      <a:lnTo>
                        <a:pt x="995" y="0"/>
                      </a:lnTo>
                      <a:lnTo>
                        <a:pt x="997" y="4"/>
                      </a:lnTo>
                      <a:close/>
                    </a:path>
                  </a:pathLst>
                </a:custGeom>
                <a:solidFill>
                  <a:srgbClr val="8D87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4" name="Freeform 859"/>
                <p:cNvSpPr>
                  <a:spLocks/>
                </p:cNvSpPr>
                <p:nvPr/>
              </p:nvSpPr>
              <p:spPr bwMode="auto">
                <a:xfrm>
                  <a:off x="2595" y="550"/>
                  <a:ext cx="497" cy="4"/>
                </a:xfrm>
                <a:custGeom>
                  <a:avLst/>
                  <a:gdLst>
                    <a:gd name="T0" fmla="*/ 993 w 993"/>
                    <a:gd name="T1" fmla="*/ 4 h 4"/>
                    <a:gd name="T2" fmla="*/ 0 w 993"/>
                    <a:gd name="T3" fmla="*/ 4 h 4"/>
                    <a:gd name="T4" fmla="*/ 5 w 993"/>
                    <a:gd name="T5" fmla="*/ 2 h 4"/>
                    <a:gd name="T6" fmla="*/ 9 w 993"/>
                    <a:gd name="T7" fmla="*/ 0 h 4"/>
                    <a:gd name="T8" fmla="*/ 991 w 993"/>
                    <a:gd name="T9" fmla="*/ 0 h 4"/>
                    <a:gd name="T10" fmla="*/ 993 w 993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93"/>
                    <a:gd name="T19" fmla="*/ 0 h 4"/>
                    <a:gd name="T20" fmla="*/ 993 w 993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93" h="4">
                      <a:moveTo>
                        <a:pt x="993" y="4"/>
                      </a:moveTo>
                      <a:lnTo>
                        <a:pt x="0" y="4"/>
                      </a:lnTo>
                      <a:lnTo>
                        <a:pt x="5" y="2"/>
                      </a:lnTo>
                      <a:lnTo>
                        <a:pt x="9" y="0"/>
                      </a:lnTo>
                      <a:lnTo>
                        <a:pt x="991" y="0"/>
                      </a:lnTo>
                      <a:lnTo>
                        <a:pt x="993" y="4"/>
                      </a:lnTo>
                      <a:close/>
                    </a:path>
                  </a:pathLst>
                </a:custGeom>
                <a:solidFill>
                  <a:srgbClr val="8D87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5" name="Freeform 860"/>
                <p:cNvSpPr>
                  <a:spLocks/>
                </p:cNvSpPr>
                <p:nvPr/>
              </p:nvSpPr>
              <p:spPr bwMode="auto">
                <a:xfrm>
                  <a:off x="2598" y="548"/>
                  <a:ext cx="493" cy="4"/>
                </a:xfrm>
                <a:custGeom>
                  <a:avLst/>
                  <a:gdLst>
                    <a:gd name="T0" fmla="*/ 986 w 986"/>
                    <a:gd name="T1" fmla="*/ 4 h 4"/>
                    <a:gd name="T2" fmla="*/ 0 w 986"/>
                    <a:gd name="T3" fmla="*/ 4 h 4"/>
                    <a:gd name="T4" fmla="*/ 0 w 986"/>
                    <a:gd name="T5" fmla="*/ 4 h 4"/>
                    <a:gd name="T6" fmla="*/ 7 w 986"/>
                    <a:gd name="T7" fmla="*/ 0 h 4"/>
                    <a:gd name="T8" fmla="*/ 985 w 986"/>
                    <a:gd name="T9" fmla="*/ 0 h 4"/>
                    <a:gd name="T10" fmla="*/ 986 w 986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86"/>
                    <a:gd name="T19" fmla="*/ 0 h 4"/>
                    <a:gd name="T20" fmla="*/ 986 w 986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86" h="4">
                      <a:moveTo>
                        <a:pt x="986" y="4"/>
                      </a:moveTo>
                      <a:lnTo>
                        <a:pt x="0" y="4"/>
                      </a:lnTo>
                      <a:lnTo>
                        <a:pt x="7" y="0"/>
                      </a:lnTo>
                      <a:lnTo>
                        <a:pt x="985" y="0"/>
                      </a:lnTo>
                      <a:lnTo>
                        <a:pt x="986" y="4"/>
                      </a:lnTo>
                      <a:close/>
                    </a:path>
                  </a:pathLst>
                </a:custGeom>
                <a:solidFill>
                  <a:srgbClr val="8D87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6" name="Freeform 861"/>
                <p:cNvSpPr>
                  <a:spLocks/>
                </p:cNvSpPr>
                <p:nvPr/>
              </p:nvSpPr>
              <p:spPr bwMode="auto">
                <a:xfrm>
                  <a:off x="2600" y="547"/>
                  <a:ext cx="491" cy="3"/>
                </a:xfrm>
                <a:custGeom>
                  <a:avLst/>
                  <a:gdLst>
                    <a:gd name="T0" fmla="*/ 982 w 982"/>
                    <a:gd name="T1" fmla="*/ 3 h 3"/>
                    <a:gd name="T2" fmla="*/ 0 w 982"/>
                    <a:gd name="T3" fmla="*/ 3 h 3"/>
                    <a:gd name="T4" fmla="*/ 7 w 982"/>
                    <a:gd name="T5" fmla="*/ 0 h 3"/>
                    <a:gd name="T6" fmla="*/ 981 w 982"/>
                    <a:gd name="T7" fmla="*/ 0 h 3"/>
                    <a:gd name="T8" fmla="*/ 982 w 982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82"/>
                    <a:gd name="T16" fmla="*/ 0 h 3"/>
                    <a:gd name="T17" fmla="*/ 982 w 98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82" h="3">
                      <a:moveTo>
                        <a:pt x="982" y="3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981" y="0"/>
                      </a:lnTo>
                      <a:lnTo>
                        <a:pt x="982" y="3"/>
                      </a:lnTo>
                      <a:close/>
                    </a:path>
                  </a:pathLst>
                </a:custGeom>
                <a:solidFill>
                  <a:srgbClr val="8D87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7" name="Freeform 862"/>
                <p:cNvSpPr>
                  <a:spLocks/>
                </p:cNvSpPr>
                <p:nvPr/>
              </p:nvSpPr>
              <p:spPr bwMode="auto">
                <a:xfrm>
                  <a:off x="2602" y="545"/>
                  <a:ext cx="488" cy="3"/>
                </a:xfrm>
                <a:custGeom>
                  <a:avLst/>
                  <a:gdLst>
                    <a:gd name="T0" fmla="*/ 978 w 978"/>
                    <a:gd name="T1" fmla="*/ 3 h 3"/>
                    <a:gd name="T2" fmla="*/ 0 w 978"/>
                    <a:gd name="T3" fmla="*/ 3 h 3"/>
                    <a:gd name="T4" fmla="*/ 8 w 978"/>
                    <a:gd name="T5" fmla="*/ 0 h 3"/>
                    <a:gd name="T6" fmla="*/ 976 w 978"/>
                    <a:gd name="T7" fmla="*/ 0 h 3"/>
                    <a:gd name="T8" fmla="*/ 978 w 978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78"/>
                    <a:gd name="T16" fmla="*/ 0 h 3"/>
                    <a:gd name="T17" fmla="*/ 978 w 978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78" h="3">
                      <a:moveTo>
                        <a:pt x="978" y="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76" y="0"/>
                      </a:lnTo>
                      <a:lnTo>
                        <a:pt x="978" y="3"/>
                      </a:lnTo>
                      <a:close/>
                    </a:path>
                  </a:pathLst>
                </a:custGeom>
                <a:solidFill>
                  <a:srgbClr val="8D87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8" name="Freeform 863"/>
                <p:cNvSpPr>
                  <a:spLocks/>
                </p:cNvSpPr>
                <p:nvPr/>
              </p:nvSpPr>
              <p:spPr bwMode="auto">
                <a:xfrm>
                  <a:off x="2604" y="543"/>
                  <a:ext cx="486" cy="4"/>
                </a:xfrm>
                <a:custGeom>
                  <a:avLst/>
                  <a:gdLst>
                    <a:gd name="T0" fmla="*/ 974 w 974"/>
                    <a:gd name="T1" fmla="*/ 4 h 4"/>
                    <a:gd name="T2" fmla="*/ 0 w 974"/>
                    <a:gd name="T3" fmla="*/ 4 h 4"/>
                    <a:gd name="T4" fmla="*/ 7 w 974"/>
                    <a:gd name="T5" fmla="*/ 0 h 4"/>
                    <a:gd name="T6" fmla="*/ 972 w 974"/>
                    <a:gd name="T7" fmla="*/ 0 h 4"/>
                    <a:gd name="T8" fmla="*/ 974 w 97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74"/>
                    <a:gd name="T16" fmla="*/ 0 h 4"/>
                    <a:gd name="T17" fmla="*/ 974 w 97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74" h="4">
                      <a:moveTo>
                        <a:pt x="974" y="4"/>
                      </a:moveTo>
                      <a:lnTo>
                        <a:pt x="0" y="4"/>
                      </a:lnTo>
                      <a:lnTo>
                        <a:pt x="7" y="0"/>
                      </a:lnTo>
                      <a:lnTo>
                        <a:pt x="972" y="0"/>
                      </a:lnTo>
                      <a:lnTo>
                        <a:pt x="974" y="4"/>
                      </a:lnTo>
                      <a:close/>
                    </a:path>
                  </a:pathLst>
                </a:custGeom>
                <a:solidFill>
                  <a:srgbClr val="8D87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9" name="Freeform 864"/>
                <p:cNvSpPr>
                  <a:spLocks/>
                </p:cNvSpPr>
                <p:nvPr/>
              </p:nvSpPr>
              <p:spPr bwMode="auto">
                <a:xfrm>
                  <a:off x="2605" y="541"/>
                  <a:ext cx="484" cy="4"/>
                </a:xfrm>
                <a:custGeom>
                  <a:avLst/>
                  <a:gdLst>
                    <a:gd name="T0" fmla="*/ 968 w 968"/>
                    <a:gd name="T1" fmla="*/ 4 h 4"/>
                    <a:gd name="T2" fmla="*/ 0 w 968"/>
                    <a:gd name="T3" fmla="*/ 4 h 4"/>
                    <a:gd name="T4" fmla="*/ 7 w 968"/>
                    <a:gd name="T5" fmla="*/ 0 h 4"/>
                    <a:gd name="T6" fmla="*/ 966 w 968"/>
                    <a:gd name="T7" fmla="*/ 0 h 4"/>
                    <a:gd name="T8" fmla="*/ 968 w 968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8"/>
                    <a:gd name="T16" fmla="*/ 0 h 4"/>
                    <a:gd name="T17" fmla="*/ 968 w 968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8" h="4">
                      <a:moveTo>
                        <a:pt x="968" y="4"/>
                      </a:moveTo>
                      <a:lnTo>
                        <a:pt x="0" y="4"/>
                      </a:lnTo>
                      <a:lnTo>
                        <a:pt x="7" y="0"/>
                      </a:lnTo>
                      <a:lnTo>
                        <a:pt x="966" y="0"/>
                      </a:lnTo>
                      <a:lnTo>
                        <a:pt x="968" y="4"/>
                      </a:lnTo>
                      <a:close/>
                    </a:path>
                  </a:pathLst>
                </a:custGeom>
                <a:solidFill>
                  <a:srgbClr val="8D87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0" name="Freeform 865"/>
                <p:cNvSpPr>
                  <a:spLocks/>
                </p:cNvSpPr>
                <p:nvPr/>
              </p:nvSpPr>
              <p:spPr bwMode="auto">
                <a:xfrm>
                  <a:off x="2607" y="539"/>
                  <a:ext cx="482" cy="4"/>
                </a:xfrm>
                <a:custGeom>
                  <a:avLst/>
                  <a:gdLst>
                    <a:gd name="T0" fmla="*/ 965 w 965"/>
                    <a:gd name="T1" fmla="*/ 4 h 4"/>
                    <a:gd name="T2" fmla="*/ 0 w 965"/>
                    <a:gd name="T3" fmla="*/ 4 h 4"/>
                    <a:gd name="T4" fmla="*/ 8 w 965"/>
                    <a:gd name="T5" fmla="*/ 0 h 4"/>
                    <a:gd name="T6" fmla="*/ 961 w 965"/>
                    <a:gd name="T7" fmla="*/ 0 h 4"/>
                    <a:gd name="T8" fmla="*/ 965 w 96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5"/>
                    <a:gd name="T16" fmla="*/ 0 h 4"/>
                    <a:gd name="T17" fmla="*/ 965 w 96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5" h="4">
                      <a:moveTo>
                        <a:pt x="965" y="4"/>
                      </a:moveTo>
                      <a:lnTo>
                        <a:pt x="0" y="4"/>
                      </a:lnTo>
                      <a:lnTo>
                        <a:pt x="8" y="0"/>
                      </a:lnTo>
                      <a:lnTo>
                        <a:pt x="961" y="0"/>
                      </a:lnTo>
                      <a:lnTo>
                        <a:pt x="965" y="4"/>
                      </a:lnTo>
                      <a:close/>
                    </a:path>
                  </a:pathLst>
                </a:custGeom>
                <a:solidFill>
                  <a:srgbClr val="8D87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1" name="Freeform 866"/>
                <p:cNvSpPr>
                  <a:spLocks/>
                </p:cNvSpPr>
                <p:nvPr/>
              </p:nvSpPr>
              <p:spPr bwMode="auto">
                <a:xfrm>
                  <a:off x="2609" y="538"/>
                  <a:ext cx="480" cy="3"/>
                </a:xfrm>
                <a:custGeom>
                  <a:avLst/>
                  <a:gdLst>
                    <a:gd name="T0" fmla="*/ 959 w 959"/>
                    <a:gd name="T1" fmla="*/ 3 h 3"/>
                    <a:gd name="T2" fmla="*/ 0 w 959"/>
                    <a:gd name="T3" fmla="*/ 3 h 3"/>
                    <a:gd name="T4" fmla="*/ 7 w 959"/>
                    <a:gd name="T5" fmla="*/ 0 h 3"/>
                    <a:gd name="T6" fmla="*/ 957 w 959"/>
                    <a:gd name="T7" fmla="*/ 0 h 3"/>
                    <a:gd name="T8" fmla="*/ 959 w 959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9"/>
                    <a:gd name="T16" fmla="*/ 0 h 3"/>
                    <a:gd name="T17" fmla="*/ 959 w 959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9" h="3">
                      <a:moveTo>
                        <a:pt x="959" y="3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957" y="0"/>
                      </a:lnTo>
                      <a:lnTo>
                        <a:pt x="959" y="3"/>
                      </a:lnTo>
                      <a:close/>
                    </a:path>
                  </a:pathLst>
                </a:custGeom>
                <a:solidFill>
                  <a:srgbClr val="8D87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2" name="Freeform 867"/>
                <p:cNvSpPr>
                  <a:spLocks/>
                </p:cNvSpPr>
                <p:nvPr/>
              </p:nvSpPr>
              <p:spPr bwMode="auto">
                <a:xfrm>
                  <a:off x="2611" y="536"/>
                  <a:ext cx="477" cy="3"/>
                </a:xfrm>
                <a:custGeom>
                  <a:avLst/>
                  <a:gdLst>
                    <a:gd name="T0" fmla="*/ 953 w 953"/>
                    <a:gd name="T1" fmla="*/ 3 h 3"/>
                    <a:gd name="T2" fmla="*/ 0 w 953"/>
                    <a:gd name="T3" fmla="*/ 3 h 3"/>
                    <a:gd name="T4" fmla="*/ 7 w 953"/>
                    <a:gd name="T5" fmla="*/ 0 h 3"/>
                    <a:gd name="T6" fmla="*/ 951 w 953"/>
                    <a:gd name="T7" fmla="*/ 0 h 3"/>
                    <a:gd name="T8" fmla="*/ 953 w 95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53"/>
                    <a:gd name="T16" fmla="*/ 0 h 3"/>
                    <a:gd name="T17" fmla="*/ 953 w 95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53" h="3">
                      <a:moveTo>
                        <a:pt x="953" y="3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951" y="0"/>
                      </a:lnTo>
                      <a:lnTo>
                        <a:pt x="953" y="3"/>
                      </a:lnTo>
                      <a:close/>
                    </a:path>
                  </a:pathLst>
                </a:custGeom>
                <a:solidFill>
                  <a:srgbClr val="8E86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3" name="Freeform 868"/>
                <p:cNvSpPr>
                  <a:spLocks/>
                </p:cNvSpPr>
                <p:nvPr/>
              </p:nvSpPr>
              <p:spPr bwMode="auto">
                <a:xfrm>
                  <a:off x="2613" y="534"/>
                  <a:ext cx="475" cy="4"/>
                </a:xfrm>
                <a:custGeom>
                  <a:avLst/>
                  <a:gdLst>
                    <a:gd name="T0" fmla="*/ 950 w 950"/>
                    <a:gd name="T1" fmla="*/ 4 h 4"/>
                    <a:gd name="T2" fmla="*/ 0 w 950"/>
                    <a:gd name="T3" fmla="*/ 4 h 4"/>
                    <a:gd name="T4" fmla="*/ 8 w 950"/>
                    <a:gd name="T5" fmla="*/ 0 h 4"/>
                    <a:gd name="T6" fmla="*/ 948 w 950"/>
                    <a:gd name="T7" fmla="*/ 0 h 4"/>
                    <a:gd name="T8" fmla="*/ 948 w 950"/>
                    <a:gd name="T9" fmla="*/ 0 h 4"/>
                    <a:gd name="T10" fmla="*/ 950 w 950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50"/>
                    <a:gd name="T19" fmla="*/ 0 h 4"/>
                    <a:gd name="T20" fmla="*/ 950 w 950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50" h="4">
                      <a:moveTo>
                        <a:pt x="950" y="4"/>
                      </a:moveTo>
                      <a:lnTo>
                        <a:pt x="0" y="4"/>
                      </a:lnTo>
                      <a:lnTo>
                        <a:pt x="8" y="0"/>
                      </a:lnTo>
                      <a:lnTo>
                        <a:pt x="948" y="0"/>
                      </a:lnTo>
                      <a:lnTo>
                        <a:pt x="950" y="4"/>
                      </a:lnTo>
                      <a:close/>
                    </a:path>
                  </a:pathLst>
                </a:custGeom>
                <a:solidFill>
                  <a:srgbClr val="8E86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4" name="Freeform 869"/>
                <p:cNvSpPr>
                  <a:spLocks/>
                </p:cNvSpPr>
                <p:nvPr/>
              </p:nvSpPr>
              <p:spPr bwMode="auto">
                <a:xfrm>
                  <a:off x="2614" y="532"/>
                  <a:ext cx="473" cy="4"/>
                </a:xfrm>
                <a:custGeom>
                  <a:avLst/>
                  <a:gdLst>
                    <a:gd name="T0" fmla="*/ 944 w 944"/>
                    <a:gd name="T1" fmla="*/ 4 h 4"/>
                    <a:gd name="T2" fmla="*/ 0 w 944"/>
                    <a:gd name="T3" fmla="*/ 4 h 4"/>
                    <a:gd name="T4" fmla="*/ 5 w 944"/>
                    <a:gd name="T5" fmla="*/ 1 h 4"/>
                    <a:gd name="T6" fmla="*/ 5 w 944"/>
                    <a:gd name="T7" fmla="*/ 0 h 4"/>
                    <a:gd name="T8" fmla="*/ 944 w 944"/>
                    <a:gd name="T9" fmla="*/ 0 h 4"/>
                    <a:gd name="T10" fmla="*/ 944 w 944"/>
                    <a:gd name="T11" fmla="*/ 2 h 4"/>
                    <a:gd name="T12" fmla="*/ 944 w 944"/>
                    <a:gd name="T13" fmla="*/ 4 h 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44"/>
                    <a:gd name="T22" fmla="*/ 0 h 4"/>
                    <a:gd name="T23" fmla="*/ 944 w 944"/>
                    <a:gd name="T24" fmla="*/ 4 h 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44" h="4">
                      <a:moveTo>
                        <a:pt x="944" y="4"/>
                      </a:moveTo>
                      <a:lnTo>
                        <a:pt x="0" y="4"/>
                      </a:lnTo>
                      <a:lnTo>
                        <a:pt x="5" y="1"/>
                      </a:lnTo>
                      <a:lnTo>
                        <a:pt x="5" y="0"/>
                      </a:lnTo>
                      <a:lnTo>
                        <a:pt x="944" y="0"/>
                      </a:lnTo>
                      <a:lnTo>
                        <a:pt x="944" y="2"/>
                      </a:lnTo>
                      <a:lnTo>
                        <a:pt x="944" y="4"/>
                      </a:lnTo>
                      <a:close/>
                    </a:path>
                  </a:pathLst>
                </a:custGeom>
                <a:solidFill>
                  <a:srgbClr val="8E86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5" name="Freeform 870"/>
                <p:cNvSpPr>
                  <a:spLocks/>
                </p:cNvSpPr>
                <p:nvPr/>
              </p:nvSpPr>
              <p:spPr bwMode="auto">
                <a:xfrm>
                  <a:off x="2616" y="530"/>
                  <a:ext cx="471" cy="4"/>
                </a:xfrm>
                <a:custGeom>
                  <a:avLst/>
                  <a:gdLst>
                    <a:gd name="T0" fmla="*/ 940 w 940"/>
                    <a:gd name="T1" fmla="*/ 4 h 4"/>
                    <a:gd name="T2" fmla="*/ 0 w 940"/>
                    <a:gd name="T3" fmla="*/ 4 h 4"/>
                    <a:gd name="T4" fmla="*/ 1 w 940"/>
                    <a:gd name="T5" fmla="*/ 3 h 4"/>
                    <a:gd name="T6" fmla="*/ 5 w 940"/>
                    <a:gd name="T7" fmla="*/ 0 h 4"/>
                    <a:gd name="T8" fmla="*/ 940 w 940"/>
                    <a:gd name="T9" fmla="*/ 0 h 4"/>
                    <a:gd name="T10" fmla="*/ 940 w 940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40"/>
                    <a:gd name="T19" fmla="*/ 0 h 4"/>
                    <a:gd name="T20" fmla="*/ 940 w 940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40" h="4">
                      <a:moveTo>
                        <a:pt x="940" y="4"/>
                      </a:moveTo>
                      <a:lnTo>
                        <a:pt x="0" y="4"/>
                      </a:lnTo>
                      <a:lnTo>
                        <a:pt x="1" y="3"/>
                      </a:lnTo>
                      <a:lnTo>
                        <a:pt x="5" y="0"/>
                      </a:lnTo>
                      <a:lnTo>
                        <a:pt x="940" y="0"/>
                      </a:lnTo>
                      <a:lnTo>
                        <a:pt x="940" y="4"/>
                      </a:lnTo>
                      <a:close/>
                    </a:path>
                  </a:pathLst>
                </a:custGeom>
                <a:solidFill>
                  <a:srgbClr val="8E86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6" name="Freeform 871"/>
                <p:cNvSpPr>
                  <a:spLocks/>
                </p:cNvSpPr>
                <p:nvPr/>
              </p:nvSpPr>
              <p:spPr bwMode="auto">
                <a:xfrm>
                  <a:off x="2617" y="529"/>
                  <a:ext cx="470" cy="3"/>
                </a:xfrm>
                <a:custGeom>
                  <a:avLst/>
                  <a:gdLst>
                    <a:gd name="T0" fmla="*/ 939 w 939"/>
                    <a:gd name="T1" fmla="*/ 3 h 3"/>
                    <a:gd name="T2" fmla="*/ 0 w 939"/>
                    <a:gd name="T3" fmla="*/ 3 h 3"/>
                    <a:gd name="T4" fmla="*/ 8 w 939"/>
                    <a:gd name="T5" fmla="*/ 0 h 3"/>
                    <a:gd name="T6" fmla="*/ 939 w 939"/>
                    <a:gd name="T7" fmla="*/ 0 h 3"/>
                    <a:gd name="T8" fmla="*/ 939 w 939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39"/>
                    <a:gd name="T16" fmla="*/ 0 h 3"/>
                    <a:gd name="T17" fmla="*/ 939 w 939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39" h="3">
                      <a:moveTo>
                        <a:pt x="939" y="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939" y="0"/>
                      </a:lnTo>
                      <a:lnTo>
                        <a:pt x="939" y="3"/>
                      </a:lnTo>
                      <a:close/>
                    </a:path>
                  </a:pathLst>
                </a:custGeom>
                <a:solidFill>
                  <a:srgbClr val="8E86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7" name="Freeform 872"/>
                <p:cNvSpPr>
                  <a:spLocks/>
                </p:cNvSpPr>
                <p:nvPr/>
              </p:nvSpPr>
              <p:spPr bwMode="auto">
                <a:xfrm>
                  <a:off x="2619" y="527"/>
                  <a:ext cx="468" cy="3"/>
                </a:xfrm>
                <a:custGeom>
                  <a:avLst/>
                  <a:gdLst>
                    <a:gd name="T0" fmla="*/ 935 w 935"/>
                    <a:gd name="T1" fmla="*/ 3 h 3"/>
                    <a:gd name="T2" fmla="*/ 0 w 935"/>
                    <a:gd name="T3" fmla="*/ 3 h 3"/>
                    <a:gd name="T4" fmla="*/ 5 w 935"/>
                    <a:gd name="T5" fmla="*/ 0 h 3"/>
                    <a:gd name="T6" fmla="*/ 935 w 935"/>
                    <a:gd name="T7" fmla="*/ 0 h 3"/>
                    <a:gd name="T8" fmla="*/ 935 w 93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35"/>
                    <a:gd name="T16" fmla="*/ 0 h 3"/>
                    <a:gd name="T17" fmla="*/ 935 w 93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35" h="3">
                      <a:moveTo>
                        <a:pt x="935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935" y="0"/>
                      </a:lnTo>
                      <a:lnTo>
                        <a:pt x="935" y="3"/>
                      </a:lnTo>
                      <a:close/>
                    </a:path>
                  </a:pathLst>
                </a:custGeom>
                <a:solidFill>
                  <a:srgbClr val="8E86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8" name="Freeform 873"/>
                <p:cNvSpPr>
                  <a:spLocks/>
                </p:cNvSpPr>
                <p:nvPr/>
              </p:nvSpPr>
              <p:spPr bwMode="auto">
                <a:xfrm>
                  <a:off x="2621" y="525"/>
                  <a:ext cx="466" cy="4"/>
                </a:xfrm>
                <a:custGeom>
                  <a:avLst/>
                  <a:gdLst>
                    <a:gd name="T0" fmla="*/ 931 w 931"/>
                    <a:gd name="T1" fmla="*/ 4 h 4"/>
                    <a:gd name="T2" fmla="*/ 0 w 931"/>
                    <a:gd name="T3" fmla="*/ 4 h 4"/>
                    <a:gd name="T4" fmla="*/ 5 w 931"/>
                    <a:gd name="T5" fmla="*/ 0 h 4"/>
                    <a:gd name="T6" fmla="*/ 931 w 931"/>
                    <a:gd name="T7" fmla="*/ 0 h 4"/>
                    <a:gd name="T8" fmla="*/ 931 w 931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31"/>
                    <a:gd name="T16" fmla="*/ 0 h 4"/>
                    <a:gd name="T17" fmla="*/ 931 w 931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31" h="4">
                      <a:moveTo>
                        <a:pt x="931" y="4"/>
                      </a:moveTo>
                      <a:lnTo>
                        <a:pt x="0" y="4"/>
                      </a:lnTo>
                      <a:lnTo>
                        <a:pt x="5" y="0"/>
                      </a:lnTo>
                      <a:lnTo>
                        <a:pt x="931" y="0"/>
                      </a:lnTo>
                      <a:lnTo>
                        <a:pt x="931" y="4"/>
                      </a:lnTo>
                      <a:close/>
                    </a:path>
                  </a:pathLst>
                </a:custGeom>
                <a:solidFill>
                  <a:srgbClr val="8E86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9" name="Freeform 874"/>
                <p:cNvSpPr>
                  <a:spLocks/>
                </p:cNvSpPr>
                <p:nvPr/>
              </p:nvSpPr>
              <p:spPr bwMode="auto">
                <a:xfrm>
                  <a:off x="2622" y="523"/>
                  <a:ext cx="465" cy="4"/>
                </a:xfrm>
                <a:custGeom>
                  <a:avLst/>
                  <a:gdLst>
                    <a:gd name="T0" fmla="*/ 930 w 930"/>
                    <a:gd name="T1" fmla="*/ 4 h 4"/>
                    <a:gd name="T2" fmla="*/ 0 w 930"/>
                    <a:gd name="T3" fmla="*/ 4 h 4"/>
                    <a:gd name="T4" fmla="*/ 8 w 930"/>
                    <a:gd name="T5" fmla="*/ 0 h 4"/>
                    <a:gd name="T6" fmla="*/ 930 w 930"/>
                    <a:gd name="T7" fmla="*/ 0 h 4"/>
                    <a:gd name="T8" fmla="*/ 930 w 93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30"/>
                    <a:gd name="T16" fmla="*/ 0 h 4"/>
                    <a:gd name="T17" fmla="*/ 930 w 93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30" h="4">
                      <a:moveTo>
                        <a:pt x="930" y="4"/>
                      </a:moveTo>
                      <a:lnTo>
                        <a:pt x="0" y="4"/>
                      </a:lnTo>
                      <a:lnTo>
                        <a:pt x="8" y="0"/>
                      </a:lnTo>
                      <a:lnTo>
                        <a:pt x="930" y="0"/>
                      </a:lnTo>
                      <a:lnTo>
                        <a:pt x="930" y="4"/>
                      </a:lnTo>
                      <a:close/>
                    </a:path>
                  </a:pathLst>
                </a:custGeom>
                <a:solidFill>
                  <a:srgbClr val="8E86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0" name="Freeform 875"/>
                <p:cNvSpPr>
                  <a:spLocks/>
                </p:cNvSpPr>
                <p:nvPr/>
              </p:nvSpPr>
              <p:spPr bwMode="auto">
                <a:xfrm>
                  <a:off x="2624" y="522"/>
                  <a:ext cx="463" cy="3"/>
                </a:xfrm>
                <a:custGeom>
                  <a:avLst/>
                  <a:gdLst>
                    <a:gd name="T0" fmla="*/ 926 w 926"/>
                    <a:gd name="T1" fmla="*/ 3 h 3"/>
                    <a:gd name="T2" fmla="*/ 0 w 926"/>
                    <a:gd name="T3" fmla="*/ 3 h 3"/>
                    <a:gd name="T4" fmla="*/ 6 w 926"/>
                    <a:gd name="T5" fmla="*/ 0 h 3"/>
                    <a:gd name="T6" fmla="*/ 926 w 926"/>
                    <a:gd name="T7" fmla="*/ 0 h 3"/>
                    <a:gd name="T8" fmla="*/ 926 w 926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6"/>
                    <a:gd name="T16" fmla="*/ 0 h 3"/>
                    <a:gd name="T17" fmla="*/ 926 w 926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6" h="3">
                      <a:moveTo>
                        <a:pt x="926" y="3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926" y="0"/>
                      </a:lnTo>
                      <a:lnTo>
                        <a:pt x="926" y="3"/>
                      </a:lnTo>
                      <a:close/>
                    </a:path>
                  </a:pathLst>
                </a:custGeom>
                <a:solidFill>
                  <a:srgbClr val="8E86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1" name="Freeform 876"/>
                <p:cNvSpPr>
                  <a:spLocks/>
                </p:cNvSpPr>
                <p:nvPr/>
              </p:nvSpPr>
              <p:spPr bwMode="auto">
                <a:xfrm>
                  <a:off x="2625" y="520"/>
                  <a:ext cx="462" cy="3"/>
                </a:xfrm>
                <a:custGeom>
                  <a:avLst/>
                  <a:gdLst>
                    <a:gd name="T0" fmla="*/ 922 w 922"/>
                    <a:gd name="T1" fmla="*/ 3 h 3"/>
                    <a:gd name="T2" fmla="*/ 0 w 922"/>
                    <a:gd name="T3" fmla="*/ 3 h 3"/>
                    <a:gd name="T4" fmla="*/ 5 w 922"/>
                    <a:gd name="T5" fmla="*/ 0 h 3"/>
                    <a:gd name="T6" fmla="*/ 922 w 922"/>
                    <a:gd name="T7" fmla="*/ 0 h 3"/>
                    <a:gd name="T8" fmla="*/ 922 w 922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2"/>
                    <a:gd name="T16" fmla="*/ 0 h 3"/>
                    <a:gd name="T17" fmla="*/ 922 w 92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2" h="3">
                      <a:moveTo>
                        <a:pt x="922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922" y="0"/>
                      </a:lnTo>
                      <a:lnTo>
                        <a:pt x="922" y="3"/>
                      </a:lnTo>
                      <a:close/>
                    </a:path>
                  </a:pathLst>
                </a:custGeom>
                <a:solidFill>
                  <a:srgbClr val="8F8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2" name="Freeform 877"/>
                <p:cNvSpPr>
                  <a:spLocks/>
                </p:cNvSpPr>
                <p:nvPr/>
              </p:nvSpPr>
              <p:spPr bwMode="auto">
                <a:xfrm>
                  <a:off x="2626" y="518"/>
                  <a:ext cx="461" cy="4"/>
                </a:xfrm>
                <a:custGeom>
                  <a:avLst/>
                  <a:gdLst>
                    <a:gd name="T0" fmla="*/ 920 w 920"/>
                    <a:gd name="T1" fmla="*/ 4 h 4"/>
                    <a:gd name="T2" fmla="*/ 0 w 920"/>
                    <a:gd name="T3" fmla="*/ 4 h 4"/>
                    <a:gd name="T4" fmla="*/ 5 w 920"/>
                    <a:gd name="T5" fmla="*/ 1 h 4"/>
                    <a:gd name="T6" fmla="*/ 7 w 920"/>
                    <a:gd name="T7" fmla="*/ 0 h 4"/>
                    <a:gd name="T8" fmla="*/ 913 w 920"/>
                    <a:gd name="T9" fmla="*/ 0 h 4"/>
                    <a:gd name="T10" fmla="*/ 920 w 920"/>
                    <a:gd name="T11" fmla="*/ 2 h 4"/>
                    <a:gd name="T12" fmla="*/ 920 w 920"/>
                    <a:gd name="T13" fmla="*/ 4 h 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20"/>
                    <a:gd name="T22" fmla="*/ 0 h 4"/>
                    <a:gd name="T23" fmla="*/ 920 w 920"/>
                    <a:gd name="T24" fmla="*/ 4 h 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20" h="4">
                      <a:moveTo>
                        <a:pt x="920" y="4"/>
                      </a:moveTo>
                      <a:lnTo>
                        <a:pt x="0" y="4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913" y="0"/>
                      </a:lnTo>
                      <a:lnTo>
                        <a:pt x="920" y="2"/>
                      </a:lnTo>
                      <a:lnTo>
                        <a:pt x="920" y="4"/>
                      </a:lnTo>
                      <a:close/>
                    </a:path>
                  </a:pathLst>
                </a:custGeom>
                <a:solidFill>
                  <a:srgbClr val="8F8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3" name="Freeform 878"/>
                <p:cNvSpPr>
                  <a:spLocks/>
                </p:cNvSpPr>
                <p:nvPr/>
              </p:nvSpPr>
              <p:spPr bwMode="auto">
                <a:xfrm>
                  <a:off x="2628" y="516"/>
                  <a:ext cx="459" cy="4"/>
                </a:xfrm>
                <a:custGeom>
                  <a:avLst/>
                  <a:gdLst>
                    <a:gd name="T0" fmla="*/ 917 w 917"/>
                    <a:gd name="T1" fmla="*/ 4 h 4"/>
                    <a:gd name="T2" fmla="*/ 0 w 917"/>
                    <a:gd name="T3" fmla="*/ 4 h 4"/>
                    <a:gd name="T4" fmla="*/ 2 w 917"/>
                    <a:gd name="T5" fmla="*/ 3 h 4"/>
                    <a:gd name="T6" fmla="*/ 7 w 917"/>
                    <a:gd name="T7" fmla="*/ 0 h 4"/>
                    <a:gd name="T8" fmla="*/ 905 w 917"/>
                    <a:gd name="T9" fmla="*/ 0 h 4"/>
                    <a:gd name="T10" fmla="*/ 917 w 917"/>
                    <a:gd name="T11" fmla="*/ 4 h 4"/>
                    <a:gd name="T12" fmla="*/ 917 w 917"/>
                    <a:gd name="T13" fmla="*/ 4 h 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17"/>
                    <a:gd name="T22" fmla="*/ 0 h 4"/>
                    <a:gd name="T23" fmla="*/ 917 w 917"/>
                    <a:gd name="T24" fmla="*/ 4 h 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17" h="4">
                      <a:moveTo>
                        <a:pt x="917" y="4"/>
                      </a:move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7" y="0"/>
                      </a:lnTo>
                      <a:lnTo>
                        <a:pt x="905" y="0"/>
                      </a:lnTo>
                      <a:lnTo>
                        <a:pt x="917" y="4"/>
                      </a:lnTo>
                      <a:close/>
                    </a:path>
                  </a:pathLst>
                </a:custGeom>
                <a:solidFill>
                  <a:srgbClr val="8F8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4" name="Freeform 879"/>
                <p:cNvSpPr>
                  <a:spLocks/>
                </p:cNvSpPr>
                <p:nvPr/>
              </p:nvSpPr>
              <p:spPr bwMode="auto">
                <a:xfrm>
                  <a:off x="2630" y="514"/>
                  <a:ext cx="453" cy="4"/>
                </a:xfrm>
                <a:custGeom>
                  <a:avLst/>
                  <a:gdLst>
                    <a:gd name="T0" fmla="*/ 906 w 906"/>
                    <a:gd name="T1" fmla="*/ 4 h 4"/>
                    <a:gd name="T2" fmla="*/ 0 w 906"/>
                    <a:gd name="T3" fmla="*/ 4 h 4"/>
                    <a:gd name="T4" fmla="*/ 7 w 906"/>
                    <a:gd name="T5" fmla="*/ 0 h 4"/>
                    <a:gd name="T6" fmla="*/ 895 w 906"/>
                    <a:gd name="T7" fmla="*/ 0 h 4"/>
                    <a:gd name="T8" fmla="*/ 906 w 90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06"/>
                    <a:gd name="T16" fmla="*/ 0 h 4"/>
                    <a:gd name="T17" fmla="*/ 906 w 90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06" h="4">
                      <a:moveTo>
                        <a:pt x="906" y="4"/>
                      </a:moveTo>
                      <a:lnTo>
                        <a:pt x="0" y="4"/>
                      </a:lnTo>
                      <a:lnTo>
                        <a:pt x="7" y="0"/>
                      </a:lnTo>
                      <a:lnTo>
                        <a:pt x="895" y="0"/>
                      </a:lnTo>
                      <a:lnTo>
                        <a:pt x="906" y="4"/>
                      </a:lnTo>
                      <a:close/>
                    </a:path>
                  </a:pathLst>
                </a:custGeom>
                <a:solidFill>
                  <a:srgbClr val="8F8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5" name="Freeform 880"/>
                <p:cNvSpPr>
                  <a:spLocks/>
                </p:cNvSpPr>
                <p:nvPr/>
              </p:nvSpPr>
              <p:spPr bwMode="auto">
                <a:xfrm>
                  <a:off x="2632" y="513"/>
                  <a:ext cx="448" cy="3"/>
                </a:xfrm>
                <a:custGeom>
                  <a:avLst/>
                  <a:gdLst>
                    <a:gd name="T0" fmla="*/ 898 w 898"/>
                    <a:gd name="T1" fmla="*/ 3 h 3"/>
                    <a:gd name="T2" fmla="*/ 0 w 898"/>
                    <a:gd name="T3" fmla="*/ 3 h 3"/>
                    <a:gd name="T4" fmla="*/ 8 w 898"/>
                    <a:gd name="T5" fmla="*/ 0 h 3"/>
                    <a:gd name="T6" fmla="*/ 885 w 898"/>
                    <a:gd name="T7" fmla="*/ 0 h 3"/>
                    <a:gd name="T8" fmla="*/ 898 w 898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8"/>
                    <a:gd name="T16" fmla="*/ 0 h 3"/>
                    <a:gd name="T17" fmla="*/ 898 w 898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8" h="3">
                      <a:moveTo>
                        <a:pt x="898" y="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885" y="0"/>
                      </a:lnTo>
                      <a:lnTo>
                        <a:pt x="898" y="3"/>
                      </a:lnTo>
                      <a:close/>
                    </a:path>
                  </a:pathLst>
                </a:custGeom>
                <a:solidFill>
                  <a:srgbClr val="8F85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6" name="Freeform 881"/>
                <p:cNvSpPr>
                  <a:spLocks/>
                </p:cNvSpPr>
                <p:nvPr/>
              </p:nvSpPr>
              <p:spPr bwMode="auto">
                <a:xfrm>
                  <a:off x="2634" y="510"/>
                  <a:ext cx="444" cy="4"/>
                </a:xfrm>
                <a:custGeom>
                  <a:avLst/>
                  <a:gdLst>
                    <a:gd name="T0" fmla="*/ 888 w 888"/>
                    <a:gd name="T1" fmla="*/ 4 h 4"/>
                    <a:gd name="T2" fmla="*/ 0 w 888"/>
                    <a:gd name="T3" fmla="*/ 4 h 4"/>
                    <a:gd name="T4" fmla="*/ 6 w 888"/>
                    <a:gd name="T5" fmla="*/ 0 h 4"/>
                    <a:gd name="T6" fmla="*/ 876 w 888"/>
                    <a:gd name="T7" fmla="*/ 0 h 4"/>
                    <a:gd name="T8" fmla="*/ 888 w 888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88"/>
                    <a:gd name="T16" fmla="*/ 0 h 4"/>
                    <a:gd name="T17" fmla="*/ 888 w 888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88" h="4">
                      <a:moveTo>
                        <a:pt x="888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876" y="0"/>
                      </a:lnTo>
                      <a:lnTo>
                        <a:pt x="888" y="4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7" name="Freeform 882"/>
                <p:cNvSpPr>
                  <a:spLocks/>
                </p:cNvSpPr>
                <p:nvPr/>
              </p:nvSpPr>
              <p:spPr bwMode="auto">
                <a:xfrm>
                  <a:off x="2635" y="508"/>
                  <a:ext cx="439" cy="5"/>
                </a:xfrm>
                <a:custGeom>
                  <a:avLst/>
                  <a:gdLst>
                    <a:gd name="T0" fmla="*/ 877 w 877"/>
                    <a:gd name="T1" fmla="*/ 5 h 5"/>
                    <a:gd name="T2" fmla="*/ 0 w 877"/>
                    <a:gd name="T3" fmla="*/ 5 h 5"/>
                    <a:gd name="T4" fmla="*/ 5 w 877"/>
                    <a:gd name="T5" fmla="*/ 0 h 5"/>
                    <a:gd name="T6" fmla="*/ 868 w 877"/>
                    <a:gd name="T7" fmla="*/ 0 h 5"/>
                    <a:gd name="T8" fmla="*/ 868 w 877"/>
                    <a:gd name="T9" fmla="*/ 1 h 5"/>
                    <a:gd name="T10" fmla="*/ 877 w 877"/>
                    <a:gd name="T11" fmla="*/ 5 h 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77"/>
                    <a:gd name="T19" fmla="*/ 0 h 5"/>
                    <a:gd name="T20" fmla="*/ 877 w 877"/>
                    <a:gd name="T21" fmla="*/ 5 h 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77" h="5">
                      <a:moveTo>
                        <a:pt x="877" y="5"/>
                      </a:moveTo>
                      <a:lnTo>
                        <a:pt x="0" y="5"/>
                      </a:lnTo>
                      <a:lnTo>
                        <a:pt x="5" y="0"/>
                      </a:lnTo>
                      <a:lnTo>
                        <a:pt x="868" y="0"/>
                      </a:lnTo>
                      <a:lnTo>
                        <a:pt x="868" y="1"/>
                      </a:lnTo>
                      <a:lnTo>
                        <a:pt x="877" y="5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8" name="Freeform 883"/>
                <p:cNvSpPr>
                  <a:spLocks/>
                </p:cNvSpPr>
                <p:nvPr/>
              </p:nvSpPr>
              <p:spPr bwMode="auto">
                <a:xfrm>
                  <a:off x="2636" y="506"/>
                  <a:ext cx="435" cy="4"/>
                </a:xfrm>
                <a:custGeom>
                  <a:avLst/>
                  <a:gdLst>
                    <a:gd name="T0" fmla="*/ 870 w 870"/>
                    <a:gd name="T1" fmla="*/ 4 h 4"/>
                    <a:gd name="T2" fmla="*/ 0 w 870"/>
                    <a:gd name="T3" fmla="*/ 4 h 4"/>
                    <a:gd name="T4" fmla="*/ 5 w 870"/>
                    <a:gd name="T5" fmla="*/ 1 h 4"/>
                    <a:gd name="T6" fmla="*/ 10 w 870"/>
                    <a:gd name="T7" fmla="*/ 0 h 4"/>
                    <a:gd name="T8" fmla="*/ 864 w 870"/>
                    <a:gd name="T9" fmla="*/ 0 h 4"/>
                    <a:gd name="T10" fmla="*/ 866 w 870"/>
                    <a:gd name="T11" fmla="*/ 3 h 4"/>
                    <a:gd name="T12" fmla="*/ 870 w 870"/>
                    <a:gd name="T13" fmla="*/ 4 h 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870"/>
                    <a:gd name="T22" fmla="*/ 0 h 4"/>
                    <a:gd name="T23" fmla="*/ 870 w 870"/>
                    <a:gd name="T24" fmla="*/ 4 h 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870" h="4">
                      <a:moveTo>
                        <a:pt x="870" y="4"/>
                      </a:moveTo>
                      <a:lnTo>
                        <a:pt x="0" y="4"/>
                      </a:lnTo>
                      <a:lnTo>
                        <a:pt x="5" y="1"/>
                      </a:lnTo>
                      <a:lnTo>
                        <a:pt x="10" y="0"/>
                      </a:lnTo>
                      <a:lnTo>
                        <a:pt x="864" y="0"/>
                      </a:lnTo>
                      <a:lnTo>
                        <a:pt x="866" y="3"/>
                      </a:lnTo>
                      <a:lnTo>
                        <a:pt x="870" y="4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9" name="Freeform 884"/>
                <p:cNvSpPr>
                  <a:spLocks/>
                </p:cNvSpPr>
                <p:nvPr/>
              </p:nvSpPr>
              <p:spPr bwMode="auto">
                <a:xfrm>
                  <a:off x="2638" y="504"/>
                  <a:ext cx="431" cy="4"/>
                </a:xfrm>
                <a:custGeom>
                  <a:avLst/>
                  <a:gdLst>
                    <a:gd name="T0" fmla="*/ 863 w 863"/>
                    <a:gd name="T1" fmla="*/ 4 h 4"/>
                    <a:gd name="T2" fmla="*/ 0 w 863"/>
                    <a:gd name="T3" fmla="*/ 4 h 4"/>
                    <a:gd name="T4" fmla="*/ 2 w 863"/>
                    <a:gd name="T5" fmla="*/ 3 h 4"/>
                    <a:gd name="T6" fmla="*/ 15 w 863"/>
                    <a:gd name="T7" fmla="*/ 0 h 4"/>
                    <a:gd name="T8" fmla="*/ 861 w 863"/>
                    <a:gd name="T9" fmla="*/ 0 h 4"/>
                    <a:gd name="T10" fmla="*/ 863 w 863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63"/>
                    <a:gd name="T19" fmla="*/ 0 h 4"/>
                    <a:gd name="T20" fmla="*/ 863 w 863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63" h="4">
                      <a:moveTo>
                        <a:pt x="863" y="4"/>
                      </a:moveTo>
                      <a:lnTo>
                        <a:pt x="0" y="4"/>
                      </a:lnTo>
                      <a:lnTo>
                        <a:pt x="2" y="3"/>
                      </a:lnTo>
                      <a:lnTo>
                        <a:pt x="15" y="0"/>
                      </a:lnTo>
                      <a:lnTo>
                        <a:pt x="861" y="0"/>
                      </a:lnTo>
                      <a:lnTo>
                        <a:pt x="863" y="4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0" name="Freeform 885"/>
                <p:cNvSpPr>
                  <a:spLocks/>
                </p:cNvSpPr>
                <p:nvPr/>
              </p:nvSpPr>
              <p:spPr bwMode="auto">
                <a:xfrm>
                  <a:off x="2642" y="503"/>
                  <a:ext cx="427" cy="3"/>
                </a:xfrm>
                <a:custGeom>
                  <a:avLst/>
                  <a:gdLst>
                    <a:gd name="T0" fmla="*/ 854 w 854"/>
                    <a:gd name="T1" fmla="*/ 3 h 3"/>
                    <a:gd name="T2" fmla="*/ 0 w 854"/>
                    <a:gd name="T3" fmla="*/ 3 h 3"/>
                    <a:gd name="T4" fmla="*/ 17 w 854"/>
                    <a:gd name="T5" fmla="*/ 0 h 3"/>
                    <a:gd name="T6" fmla="*/ 852 w 854"/>
                    <a:gd name="T7" fmla="*/ 0 h 3"/>
                    <a:gd name="T8" fmla="*/ 854 w 85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54"/>
                    <a:gd name="T16" fmla="*/ 0 h 3"/>
                    <a:gd name="T17" fmla="*/ 854 w 85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54" h="3">
                      <a:moveTo>
                        <a:pt x="854" y="3"/>
                      </a:moveTo>
                      <a:lnTo>
                        <a:pt x="0" y="3"/>
                      </a:lnTo>
                      <a:lnTo>
                        <a:pt x="17" y="0"/>
                      </a:lnTo>
                      <a:lnTo>
                        <a:pt x="852" y="0"/>
                      </a:lnTo>
                      <a:lnTo>
                        <a:pt x="854" y="3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1" name="Freeform 886"/>
                <p:cNvSpPr>
                  <a:spLocks/>
                </p:cNvSpPr>
                <p:nvPr/>
              </p:nvSpPr>
              <p:spPr bwMode="auto">
                <a:xfrm>
                  <a:off x="2645" y="501"/>
                  <a:ext cx="424" cy="3"/>
                </a:xfrm>
                <a:custGeom>
                  <a:avLst/>
                  <a:gdLst>
                    <a:gd name="T0" fmla="*/ 846 w 846"/>
                    <a:gd name="T1" fmla="*/ 3 h 3"/>
                    <a:gd name="T2" fmla="*/ 0 w 846"/>
                    <a:gd name="T3" fmla="*/ 3 h 3"/>
                    <a:gd name="T4" fmla="*/ 16 w 846"/>
                    <a:gd name="T5" fmla="*/ 0 h 3"/>
                    <a:gd name="T6" fmla="*/ 844 w 846"/>
                    <a:gd name="T7" fmla="*/ 0 h 3"/>
                    <a:gd name="T8" fmla="*/ 846 w 846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6"/>
                    <a:gd name="T16" fmla="*/ 0 h 3"/>
                    <a:gd name="T17" fmla="*/ 846 w 846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6" h="3">
                      <a:moveTo>
                        <a:pt x="846" y="3"/>
                      </a:moveTo>
                      <a:lnTo>
                        <a:pt x="0" y="3"/>
                      </a:lnTo>
                      <a:lnTo>
                        <a:pt x="16" y="0"/>
                      </a:lnTo>
                      <a:lnTo>
                        <a:pt x="844" y="0"/>
                      </a:lnTo>
                      <a:lnTo>
                        <a:pt x="846" y="3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2" name="Freeform 887"/>
                <p:cNvSpPr>
                  <a:spLocks/>
                </p:cNvSpPr>
                <p:nvPr/>
              </p:nvSpPr>
              <p:spPr bwMode="auto">
                <a:xfrm>
                  <a:off x="2650" y="499"/>
                  <a:ext cx="418" cy="4"/>
                </a:xfrm>
                <a:custGeom>
                  <a:avLst/>
                  <a:gdLst>
                    <a:gd name="T0" fmla="*/ 835 w 835"/>
                    <a:gd name="T1" fmla="*/ 4 h 4"/>
                    <a:gd name="T2" fmla="*/ 0 w 835"/>
                    <a:gd name="T3" fmla="*/ 4 h 4"/>
                    <a:gd name="T4" fmla="*/ 16 w 835"/>
                    <a:gd name="T5" fmla="*/ 0 h 4"/>
                    <a:gd name="T6" fmla="*/ 835 w 835"/>
                    <a:gd name="T7" fmla="*/ 0 h 4"/>
                    <a:gd name="T8" fmla="*/ 835 w 83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35"/>
                    <a:gd name="T16" fmla="*/ 0 h 4"/>
                    <a:gd name="T17" fmla="*/ 835 w 83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35" h="4">
                      <a:moveTo>
                        <a:pt x="835" y="4"/>
                      </a:moveTo>
                      <a:lnTo>
                        <a:pt x="0" y="4"/>
                      </a:lnTo>
                      <a:lnTo>
                        <a:pt x="16" y="0"/>
                      </a:lnTo>
                      <a:lnTo>
                        <a:pt x="835" y="0"/>
                      </a:lnTo>
                      <a:lnTo>
                        <a:pt x="835" y="4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3" name="Freeform 888"/>
                <p:cNvSpPr>
                  <a:spLocks/>
                </p:cNvSpPr>
                <p:nvPr/>
              </p:nvSpPr>
              <p:spPr bwMode="auto">
                <a:xfrm>
                  <a:off x="2654" y="497"/>
                  <a:ext cx="414" cy="4"/>
                </a:xfrm>
                <a:custGeom>
                  <a:avLst/>
                  <a:gdLst>
                    <a:gd name="T0" fmla="*/ 828 w 828"/>
                    <a:gd name="T1" fmla="*/ 4 h 4"/>
                    <a:gd name="T2" fmla="*/ 0 w 828"/>
                    <a:gd name="T3" fmla="*/ 4 h 4"/>
                    <a:gd name="T4" fmla="*/ 18 w 828"/>
                    <a:gd name="T5" fmla="*/ 0 h 4"/>
                    <a:gd name="T6" fmla="*/ 826 w 828"/>
                    <a:gd name="T7" fmla="*/ 0 h 4"/>
                    <a:gd name="T8" fmla="*/ 828 w 828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8"/>
                    <a:gd name="T16" fmla="*/ 0 h 4"/>
                    <a:gd name="T17" fmla="*/ 828 w 828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8" h="4">
                      <a:moveTo>
                        <a:pt x="828" y="4"/>
                      </a:moveTo>
                      <a:lnTo>
                        <a:pt x="0" y="4"/>
                      </a:lnTo>
                      <a:lnTo>
                        <a:pt x="18" y="0"/>
                      </a:lnTo>
                      <a:lnTo>
                        <a:pt x="826" y="0"/>
                      </a:lnTo>
                      <a:lnTo>
                        <a:pt x="828" y="4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4" name="Freeform 889"/>
                <p:cNvSpPr>
                  <a:spLocks/>
                </p:cNvSpPr>
                <p:nvPr/>
              </p:nvSpPr>
              <p:spPr bwMode="auto">
                <a:xfrm>
                  <a:off x="2658" y="495"/>
                  <a:ext cx="410" cy="4"/>
                </a:xfrm>
                <a:custGeom>
                  <a:avLst/>
                  <a:gdLst>
                    <a:gd name="T0" fmla="*/ 819 w 819"/>
                    <a:gd name="T1" fmla="*/ 4 h 4"/>
                    <a:gd name="T2" fmla="*/ 0 w 819"/>
                    <a:gd name="T3" fmla="*/ 4 h 4"/>
                    <a:gd name="T4" fmla="*/ 16 w 819"/>
                    <a:gd name="T5" fmla="*/ 0 h 4"/>
                    <a:gd name="T6" fmla="*/ 817 w 819"/>
                    <a:gd name="T7" fmla="*/ 0 h 4"/>
                    <a:gd name="T8" fmla="*/ 819 w 819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9"/>
                    <a:gd name="T16" fmla="*/ 0 h 4"/>
                    <a:gd name="T17" fmla="*/ 819 w 819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9" h="4">
                      <a:moveTo>
                        <a:pt x="819" y="4"/>
                      </a:moveTo>
                      <a:lnTo>
                        <a:pt x="0" y="4"/>
                      </a:lnTo>
                      <a:lnTo>
                        <a:pt x="16" y="0"/>
                      </a:lnTo>
                      <a:lnTo>
                        <a:pt x="817" y="0"/>
                      </a:lnTo>
                      <a:lnTo>
                        <a:pt x="819" y="4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5" name="Freeform 890"/>
                <p:cNvSpPr>
                  <a:spLocks/>
                </p:cNvSpPr>
                <p:nvPr/>
              </p:nvSpPr>
              <p:spPr bwMode="auto">
                <a:xfrm>
                  <a:off x="2663" y="494"/>
                  <a:ext cx="404" cy="3"/>
                </a:xfrm>
                <a:custGeom>
                  <a:avLst/>
                  <a:gdLst>
                    <a:gd name="T0" fmla="*/ 808 w 808"/>
                    <a:gd name="T1" fmla="*/ 3 h 3"/>
                    <a:gd name="T2" fmla="*/ 0 w 808"/>
                    <a:gd name="T3" fmla="*/ 3 h 3"/>
                    <a:gd name="T4" fmla="*/ 11 w 808"/>
                    <a:gd name="T5" fmla="*/ 1 h 3"/>
                    <a:gd name="T6" fmla="*/ 17 w 808"/>
                    <a:gd name="T7" fmla="*/ 0 h 3"/>
                    <a:gd name="T8" fmla="*/ 807 w 808"/>
                    <a:gd name="T9" fmla="*/ 0 h 3"/>
                    <a:gd name="T10" fmla="*/ 808 w 808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08"/>
                    <a:gd name="T19" fmla="*/ 0 h 3"/>
                    <a:gd name="T20" fmla="*/ 808 w 808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08" h="3">
                      <a:moveTo>
                        <a:pt x="808" y="3"/>
                      </a:moveTo>
                      <a:lnTo>
                        <a:pt x="0" y="3"/>
                      </a:lnTo>
                      <a:lnTo>
                        <a:pt x="11" y="1"/>
                      </a:lnTo>
                      <a:lnTo>
                        <a:pt x="17" y="0"/>
                      </a:lnTo>
                      <a:lnTo>
                        <a:pt x="807" y="0"/>
                      </a:lnTo>
                      <a:lnTo>
                        <a:pt x="808" y="3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6" name="Freeform 891"/>
                <p:cNvSpPr>
                  <a:spLocks/>
                </p:cNvSpPr>
                <p:nvPr/>
              </p:nvSpPr>
              <p:spPr bwMode="auto">
                <a:xfrm>
                  <a:off x="2666" y="492"/>
                  <a:ext cx="401" cy="3"/>
                </a:xfrm>
                <a:custGeom>
                  <a:avLst/>
                  <a:gdLst>
                    <a:gd name="T0" fmla="*/ 801 w 801"/>
                    <a:gd name="T1" fmla="*/ 3 h 3"/>
                    <a:gd name="T2" fmla="*/ 0 w 801"/>
                    <a:gd name="T3" fmla="*/ 3 h 3"/>
                    <a:gd name="T4" fmla="*/ 4 w 801"/>
                    <a:gd name="T5" fmla="*/ 3 h 3"/>
                    <a:gd name="T6" fmla="*/ 17 w 801"/>
                    <a:gd name="T7" fmla="*/ 0 h 3"/>
                    <a:gd name="T8" fmla="*/ 800 w 801"/>
                    <a:gd name="T9" fmla="*/ 0 h 3"/>
                    <a:gd name="T10" fmla="*/ 801 w 801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01"/>
                    <a:gd name="T19" fmla="*/ 0 h 3"/>
                    <a:gd name="T20" fmla="*/ 801 w 801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01" h="3">
                      <a:moveTo>
                        <a:pt x="801" y="3"/>
                      </a:moveTo>
                      <a:lnTo>
                        <a:pt x="0" y="3"/>
                      </a:lnTo>
                      <a:lnTo>
                        <a:pt x="4" y="3"/>
                      </a:lnTo>
                      <a:lnTo>
                        <a:pt x="17" y="0"/>
                      </a:lnTo>
                      <a:lnTo>
                        <a:pt x="800" y="0"/>
                      </a:lnTo>
                      <a:lnTo>
                        <a:pt x="801" y="3"/>
                      </a:lnTo>
                      <a:close/>
                    </a:path>
                  </a:pathLst>
                </a:custGeom>
                <a:solidFill>
                  <a:srgbClr val="8F84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7" name="Freeform 892"/>
                <p:cNvSpPr>
                  <a:spLocks/>
                </p:cNvSpPr>
                <p:nvPr/>
              </p:nvSpPr>
              <p:spPr bwMode="auto">
                <a:xfrm>
                  <a:off x="2671" y="490"/>
                  <a:ext cx="395" cy="4"/>
                </a:xfrm>
                <a:custGeom>
                  <a:avLst/>
                  <a:gdLst>
                    <a:gd name="T0" fmla="*/ 790 w 790"/>
                    <a:gd name="T1" fmla="*/ 4 h 4"/>
                    <a:gd name="T2" fmla="*/ 0 w 790"/>
                    <a:gd name="T3" fmla="*/ 4 h 4"/>
                    <a:gd name="T4" fmla="*/ 14 w 790"/>
                    <a:gd name="T5" fmla="*/ 0 h 4"/>
                    <a:gd name="T6" fmla="*/ 788 w 790"/>
                    <a:gd name="T7" fmla="*/ 0 h 4"/>
                    <a:gd name="T8" fmla="*/ 790 w 79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0"/>
                    <a:gd name="T16" fmla="*/ 0 h 4"/>
                    <a:gd name="T17" fmla="*/ 790 w 79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0" h="4">
                      <a:moveTo>
                        <a:pt x="790" y="4"/>
                      </a:moveTo>
                      <a:lnTo>
                        <a:pt x="0" y="4"/>
                      </a:lnTo>
                      <a:lnTo>
                        <a:pt x="14" y="0"/>
                      </a:lnTo>
                      <a:lnTo>
                        <a:pt x="788" y="0"/>
                      </a:lnTo>
                      <a:lnTo>
                        <a:pt x="790" y="4"/>
                      </a:lnTo>
                      <a:close/>
                    </a:path>
                  </a:pathLst>
                </a:custGeom>
                <a:solidFill>
                  <a:srgbClr val="90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8" name="Freeform 893"/>
                <p:cNvSpPr>
                  <a:spLocks/>
                </p:cNvSpPr>
                <p:nvPr/>
              </p:nvSpPr>
              <p:spPr bwMode="auto">
                <a:xfrm>
                  <a:off x="2674" y="488"/>
                  <a:ext cx="392" cy="4"/>
                </a:xfrm>
                <a:custGeom>
                  <a:avLst/>
                  <a:gdLst>
                    <a:gd name="T0" fmla="*/ 783 w 783"/>
                    <a:gd name="T1" fmla="*/ 4 h 4"/>
                    <a:gd name="T2" fmla="*/ 0 w 783"/>
                    <a:gd name="T3" fmla="*/ 4 h 4"/>
                    <a:gd name="T4" fmla="*/ 14 w 783"/>
                    <a:gd name="T5" fmla="*/ 0 h 4"/>
                    <a:gd name="T6" fmla="*/ 781 w 783"/>
                    <a:gd name="T7" fmla="*/ 0 h 4"/>
                    <a:gd name="T8" fmla="*/ 783 w 783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3"/>
                    <a:gd name="T16" fmla="*/ 0 h 4"/>
                    <a:gd name="T17" fmla="*/ 783 w 783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3" h="4">
                      <a:moveTo>
                        <a:pt x="783" y="4"/>
                      </a:moveTo>
                      <a:lnTo>
                        <a:pt x="0" y="4"/>
                      </a:lnTo>
                      <a:lnTo>
                        <a:pt x="14" y="0"/>
                      </a:lnTo>
                      <a:lnTo>
                        <a:pt x="781" y="0"/>
                      </a:lnTo>
                      <a:lnTo>
                        <a:pt x="783" y="4"/>
                      </a:lnTo>
                      <a:close/>
                    </a:path>
                  </a:pathLst>
                </a:custGeom>
                <a:solidFill>
                  <a:srgbClr val="90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9" name="Freeform 894"/>
                <p:cNvSpPr>
                  <a:spLocks/>
                </p:cNvSpPr>
                <p:nvPr/>
              </p:nvSpPr>
              <p:spPr bwMode="auto">
                <a:xfrm>
                  <a:off x="2678" y="487"/>
                  <a:ext cx="387" cy="3"/>
                </a:xfrm>
                <a:custGeom>
                  <a:avLst/>
                  <a:gdLst>
                    <a:gd name="T0" fmla="*/ 774 w 774"/>
                    <a:gd name="T1" fmla="*/ 3 h 3"/>
                    <a:gd name="T2" fmla="*/ 0 w 774"/>
                    <a:gd name="T3" fmla="*/ 3 h 3"/>
                    <a:gd name="T4" fmla="*/ 15 w 774"/>
                    <a:gd name="T5" fmla="*/ 0 h 3"/>
                    <a:gd name="T6" fmla="*/ 772 w 774"/>
                    <a:gd name="T7" fmla="*/ 0 h 3"/>
                    <a:gd name="T8" fmla="*/ 774 w 77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4"/>
                    <a:gd name="T16" fmla="*/ 0 h 3"/>
                    <a:gd name="T17" fmla="*/ 774 w 77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4" h="3">
                      <a:moveTo>
                        <a:pt x="774" y="3"/>
                      </a:moveTo>
                      <a:lnTo>
                        <a:pt x="0" y="3"/>
                      </a:lnTo>
                      <a:lnTo>
                        <a:pt x="15" y="0"/>
                      </a:lnTo>
                      <a:lnTo>
                        <a:pt x="772" y="0"/>
                      </a:lnTo>
                      <a:lnTo>
                        <a:pt x="774" y="3"/>
                      </a:lnTo>
                      <a:close/>
                    </a:path>
                  </a:pathLst>
                </a:custGeom>
                <a:solidFill>
                  <a:srgbClr val="90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0" name="Freeform 895"/>
                <p:cNvSpPr>
                  <a:spLocks/>
                </p:cNvSpPr>
                <p:nvPr/>
              </p:nvSpPr>
              <p:spPr bwMode="auto">
                <a:xfrm>
                  <a:off x="2682" y="485"/>
                  <a:ext cx="383" cy="3"/>
                </a:xfrm>
                <a:custGeom>
                  <a:avLst/>
                  <a:gdLst>
                    <a:gd name="T0" fmla="*/ 767 w 767"/>
                    <a:gd name="T1" fmla="*/ 3 h 3"/>
                    <a:gd name="T2" fmla="*/ 0 w 767"/>
                    <a:gd name="T3" fmla="*/ 3 h 3"/>
                    <a:gd name="T4" fmla="*/ 15 w 767"/>
                    <a:gd name="T5" fmla="*/ 0 h 3"/>
                    <a:gd name="T6" fmla="*/ 765 w 767"/>
                    <a:gd name="T7" fmla="*/ 0 h 3"/>
                    <a:gd name="T8" fmla="*/ 767 w 76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7"/>
                    <a:gd name="T16" fmla="*/ 0 h 3"/>
                    <a:gd name="T17" fmla="*/ 767 w 76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7" h="3">
                      <a:moveTo>
                        <a:pt x="767" y="3"/>
                      </a:moveTo>
                      <a:lnTo>
                        <a:pt x="0" y="3"/>
                      </a:lnTo>
                      <a:lnTo>
                        <a:pt x="15" y="0"/>
                      </a:lnTo>
                      <a:lnTo>
                        <a:pt x="765" y="0"/>
                      </a:lnTo>
                      <a:lnTo>
                        <a:pt x="767" y="3"/>
                      </a:lnTo>
                      <a:close/>
                    </a:path>
                  </a:pathLst>
                </a:custGeom>
                <a:solidFill>
                  <a:srgbClr val="90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1" name="Freeform 896"/>
                <p:cNvSpPr>
                  <a:spLocks/>
                </p:cNvSpPr>
                <p:nvPr/>
              </p:nvSpPr>
              <p:spPr bwMode="auto">
                <a:xfrm>
                  <a:off x="2685" y="483"/>
                  <a:ext cx="379" cy="4"/>
                </a:xfrm>
                <a:custGeom>
                  <a:avLst/>
                  <a:gdLst>
                    <a:gd name="T0" fmla="*/ 757 w 757"/>
                    <a:gd name="T1" fmla="*/ 4 h 4"/>
                    <a:gd name="T2" fmla="*/ 0 w 757"/>
                    <a:gd name="T3" fmla="*/ 4 h 4"/>
                    <a:gd name="T4" fmla="*/ 14 w 757"/>
                    <a:gd name="T5" fmla="*/ 0 h 4"/>
                    <a:gd name="T6" fmla="*/ 757 w 757"/>
                    <a:gd name="T7" fmla="*/ 0 h 4"/>
                    <a:gd name="T8" fmla="*/ 757 w 75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7"/>
                    <a:gd name="T16" fmla="*/ 0 h 4"/>
                    <a:gd name="T17" fmla="*/ 757 w 75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7" h="4">
                      <a:moveTo>
                        <a:pt x="757" y="4"/>
                      </a:moveTo>
                      <a:lnTo>
                        <a:pt x="0" y="4"/>
                      </a:lnTo>
                      <a:lnTo>
                        <a:pt x="14" y="0"/>
                      </a:lnTo>
                      <a:lnTo>
                        <a:pt x="757" y="0"/>
                      </a:lnTo>
                      <a:lnTo>
                        <a:pt x="757" y="4"/>
                      </a:lnTo>
                      <a:close/>
                    </a:path>
                  </a:pathLst>
                </a:custGeom>
                <a:solidFill>
                  <a:srgbClr val="90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2" name="Freeform 897"/>
                <p:cNvSpPr>
                  <a:spLocks/>
                </p:cNvSpPr>
                <p:nvPr/>
              </p:nvSpPr>
              <p:spPr bwMode="auto">
                <a:xfrm>
                  <a:off x="2689" y="481"/>
                  <a:ext cx="375" cy="4"/>
                </a:xfrm>
                <a:custGeom>
                  <a:avLst/>
                  <a:gdLst>
                    <a:gd name="T0" fmla="*/ 750 w 750"/>
                    <a:gd name="T1" fmla="*/ 4 h 4"/>
                    <a:gd name="T2" fmla="*/ 0 w 750"/>
                    <a:gd name="T3" fmla="*/ 4 h 4"/>
                    <a:gd name="T4" fmla="*/ 14 w 750"/>
                    <a:gd name="T5" fmla="*/ 0 h 4"/>
                    <a:gd name="T6" fmla="*/ 748 w 750"/>
                    <a:gd name="T7" fmla="*/ 0 h 4"/>
                    <a:gd name="T8" fmla="*/ 750 w 75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0"/>
                    <a:gd name="T16" fmla="*/ 0 h 4"/>
                    <a:gd name="T17" fmla="*/ 750 w 75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0" h="4">
                      <a:moveTo>
                        <a:pt x="750" y="4"/>
                      </a:moveTo>
                      <a:lnTo>
                        <a:pt x="0" y="4"/>
                      </a:lnTo>
                      <a:lnTo>
                        <a:pt x="14" y="0"/>
                      </a:lnTo>
                      <a:lnTo>
                        <a:pt x="748" y="0"/>
                      </a:lnTo>
                      <a:lnTo>
                        <a:pt x="750" y="4"/>
                      </a:lnTo>
                      <a:close/>
                    </a:path>
                  </a:pathLst>
                </a:custGeom>
                <a:solidFill>
                  <a:srgbClr val="90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3" name="Freeform 898"/>
                <p:cNvSpPr>
                  <a:spLocks/>
                </p:cNvSpPr>
                <p:nvPr/>
              </p:nvSpPr>
              <p:spPr bwMode="auto">
                <a:xfrm>
                  <a:off x="2693" y="479"/>
                  <a:ext cx="371" cy="4"/>
                </a:xfrm>
                <a:custGeom>
                  <a:avLst/>
                  <a:gdLst>
                    <a:gd name="T0" fmla="*/ 743 w 743"/>
                    <a:gd name="T1" fmla="*/ 4 h 4"/>
                    <a:gd name="T2" fmla="*/ 0 w 743"/>
                    <a:gd name="T3" fmla="*/ 4 h 4"/>
                    <a:gd name="T4" fmla="*/ 15 w 743"/>
                    <a:gd name="T5" fmla="*/ 0 h 4"/>
                    <a:gd name="T6" fmla="*/ 741 w 743"/>
                    <a:gd name="T7" fmla="*/ 0 h 4"/>
                    <a:gd name="T8" fmla="*/ 743 w 743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3"/>
                    <a:gd name="T16" fmla="*/ 0 h 4"/>
                    <a:gd name="T17" fmla="*/ 743 w 743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3" h="4">
                      <a:moveTo>
                        <a:pt x="743" y="4"/>
                      </a:moveTo>
                      <a:lnTo>
                        <a:pt x="0" y="4"/>
                      </a:lnTo>
                      <a:lnTo>
                        <a:pt x="15" y="0"/>
                      </a:lnTo>
                      <a:lnTo>
                        <a:pt x="741" y="0"/>
                      </a:lnTo>
                      <a:lnTo>
                        <a:pt x="743" y="4"/>
                      </a:lnTo>
                      <a:close/>
                    </a:path>
                  </a:pathLst>
                </a:custGeom>
                <a:solidFill>
                  <a:srgbClr val="90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4" name="Freeform 899"/>
                <p:cNvSpPr>
                  <a:spLocks/>
                </p:cNvSpPr>
                <p:nvPr/>
              </p:nvSpPr>
              <p:spPr bwMode="auto">
                <a:xfrm>
                  <a:off x="2696" y="478"/>
                  <a:ext cx="367" cy="3"/>
                </a:xfrm>
                <a:custGeom>
                  <a:avLst/>
                  <a:gdLst>
                    <a:gd name="T0" fmla="*/ 734 w 734"/>
                    <a:gd name="T1" fmla="*/ 3 h 3"/>
                    <a:gd name="T2" fmla="*/ 0 w 734"/>
                    <a:gd name="T3" fmla="*/ 3 h 3"/>
                    <a:gd name="T4" fmla="*/ 15 w 734"/>
                    <a:gd name="T5" fmla="*/ 0 h 3"/>
                    <a:gd name="T6" fmla="*/ 15 w 734"/>
                    <a:gd name="T7" fmla="*/ 0 h 3"/>
                    <a:gd name="T8" fmla="*/ 732 w 734"/>
                    <a:gd name="T9" fmla="*/ 0 h 3"/>
                    <a:gd name="T10" fmla="*/ 734 w 734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34"/>
                    <a:gd name="T19" fmla="*/ 0 h 3"/>
                    <a:gd name="T20" fmla="*/ 734 w 734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34" h="3">
                      <a:moveTo>
                        <a:pt x="734" y="3"/>
                      </a:moveTo>
                      <a:lnTo>
                        <a:pt x="0" y="3"/>
                      </a:lnTo>
                      <a:lnTo>
                        <a:pt x="15" y="0"/>
                      </a:lnTo>
                      <a:lnTo>
                        <a:pt x="732" y="0"/>
                      </a:lnTo>
                      <a:lnTo>
                        <a:pt x="734" y="3"/>
                      </a:lnTo>
                      <a:close/>
                    </a:path>
                  </a:pathLst>
                </a:custGeom>
                <a:solidFill>
                  <a:srgbClr val="90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5" name="Freeform 900"/>
                <p:cNvSpPr>
                  <a:spLocks/>
                </p:cNvSpPr>
                <p:nvPr/>
              </p:nvSpPr>
              <p:spPr bwMode="auto">
                <a:xfrm>
                  <a:off x="2700" y="476"/>
                  <a:ext cx="363" cy="3"/>
                </a:xfrm>
                <a:custGeom>
                  <a:avLst/>
                  <a:gdLst>
                    <a:gd name="T0" fmla="*/ 726 w 726"/>
                    <a:gd name="T1" fmla="*/ 3 h 3"/>
                    <a:gd name="T2" fmla="*/ 0 w 726"/>
                    <a:gd name="T3" fmla="*/ 3 h 3"/>
                    <a:gd name="T4" fmla="*/ 7 w 726"/>
                    <a:gd name="T5" fmla="*/ 2 h 3"/>
                    <a:gd name="T6" fmla="*/ 12 w 726"/>
                    <a:gd name="T7" fmla="*/ 0 h 3"/>
                    <a:gd name="T8" fmla="*/ 724 w 726"/>
                    <a:gd name="T9" fmla="*/ 0 h 3"/>
                    <a:gd name="T10" fmla="*/ 726 w 726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26"/>
                    <a:gd name="T19" fmla="*/ 0 h 3"/>
                    <a:gd name="T20" fmla="*/ 726 w 726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26" h="3">
                      <a:moveTo>
                        <a:pt x="726" y="3"/>
                      </a:moveTo>
                      <a:lnTo>
                        <a:pt x="0" y="3"/>
                      </a:lnTo>
                      <a:lnTo>
                        <a:pt x="7" y="2"/>
                      </a:lnTo>
                      <a:lnTo>
                        <a:pt x="12" y="0"/>
                      </a:lnTo>
                      <a:lnTo>
                        <a:pt x="724" y="0"/>
                      </a:lnTo>
                      <a:lnTo>
                        <a:pt x="726" y="3"/>
                      </a:lnTo>
                      <a:close/>
                    </a:path>
                  </a:pathLst>
                </a:custGeom>
                <a:solidFill>
                  <a:srgbClr val="90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6" name="Freeform 901"/>
                <p:cNvSpPr>
                  <a:spLocks/>
                </p:cNvSpPr>
                <p:nvPr/>
              </p:nvSpPr>
              <p:spPr bwMode="auto">
                <a:xfrm>
                  <a:off x="2703" y="474"/>
                  <a:ext cx="359" cy="4"/>
                </a:xfrm>
                <a:custGeom>
                  <a:avLst/>
                  <a:gdLst>
                    <a:gd name="T0" fmla="*/ 717 w 717"/>
                    <a:gd name="T1" fmla="*/ 4 h 4"/>
                    <a:gd name="T2" fmla="*/ 0 w 717"/>
                    <a:gd name="T3" fmla="*/ 4 h 4"/>
                    <a:gd name="T4" fmla="*/ 11 w 717"/>
                    <a:gd name="T5" fmla="*/ 0 h 4"/>
                    <a:gd name="T6" fmla="*/ 716 w 717"/>
                    <a:gd name="T7" fmla="*/ 0 h 4"/>
                    <a:gd name="T8" fmla="*/ 717 w 71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7"/>
                    <a:gd name="T16" fmla="*/ 0 h 4"/>
                    <a:gd name="T17" fmla="*/ 717 w 71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7" h="4">
                      <a:moveTo>
                        <a:pt x="717" y="4"/>
                      </a:moveTo>
                      <a:lnTo>
                        <a:pt x="0" y="4"/>
                      </a:lnTo>
                      <a:lnTo>
                        <a:pt x="11" y="0"/>
                      </a:lnTo>
                      <a:lnTo>
                        <a:pt x="716" y="0"/>
                      </a:lnTo>
                      <a:lnTo>
                        <a:pt x="717" y="4"/>
                      </a:lnTo>
                      <a:close/>
                    </a:path>
                  </a:pathLst>
                </a:custGeom>
                <a:solidFill>
                  <a:srgbClr val="90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7" name="Freeform 902"/>
                <p:cNvSpPr>
                  <a:spLocks/>
                </p:cNvSpPr>
                <p:nvPr/>
              </p:nvSpPr>
              <p:spPr bwMode="auto">
                <a:xfrm>
                  <a:off x="2706" y="472"/>
                  <a:ext cx="356" cy="4"/>
                </a:xfrm>
                <a:custGeom>
                  <a:avLst/>
                  <a:gdLst>
                    <a:gd name="T0" fmla="*/ 712 w 712"/>
                    <a:gd name="T1" fmla="*/ 4 h 4"/>
                    <a:gd name="T2" fmla="*/ 0 w 712"/>
                    <a:gd name="T3" fmla="*/ 4 h 4"/>
                    <a:gd name="T4" fmla="*/ 11 w 712"/>
                    <a:gd name="T5" fmla="*/ 0 h 4"/>
                    <a:gd name="T6" fmla="*/ 711 w 712"/>
                    <a:gd name="T7" fmla="*/ 0 h 4"/>
                    <a:gd name="T8" fmla="*/ 712 w 71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2"/>
                    <a:gd name="T16" fmla="*/ 0 h 4"/>
                    <a:gd name="T17" fmla="*/ 712 w 71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2" h="4">
                      <a:moveTo>
                        <a:pt x="712" y="4"/>
                      </a:moveTo>
                      <a:lnTo>
                        <a:pt x="0" y="4"/>
                      </a:lnTo>
                      <a:lnTo>
                        <a:pt x="11" y="0"/>
                      </a:lnTo>
                      <a:lnTo>
                        <a:pt x="711" y="0"/>
                      </a:lnTo>
                      <a:lnTo>
                        <a:pt x="712" y="4"/>
                      </a:lnTo>
                      <a:close/>
                    </a:path>
                  </a:pathLst>
                </a:custGeom>
                <a:solidFill>
                  <a:srgbClr val="91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8" name="Freeform 903"/>
                <p:cNvSpPr>
                  <a:spLocks/>
                </p:cNvSpPr>
                <p:nvPr/>
              </p:nvSpPr>
              <p:spPr bwMode="auto">
                <a:xfrm>
                  <a:off x="2709" y="470"/>
                  <a:ext cx="352" cy="4"/>
                </a:xfrm>
                <a:custGeom>
                  <a:avLst/>
                  <a:gdLst>
                    <a:gd name="T0" fmla="*/ 705 w 705"/>
                    <a:gd name="T1" fmla="*/ 4 h 4"/>
                    <a:gd name="T2" fmla="*/ 0 w 705"/>
                    <a:gd name="T3" fmla="*/ 4 h 4"/>
                    <a:gd name="T4" fmla="*/ 11 w 705"/>
                    <a:gd name="T5" fmla="*/ 0 h 4"/>
                    <a:gd name="T6" fmla="*/ 705 w 705"/>
                    <a:gd name="T7" fmla="*/ 0 h 4"/>
                    <a:gd name="T8" fmla="*/ 705 w 70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5"/>
                    <a:gd name="T16" fmla="*/ 0 h 4"/>
                    <a:gd name="T17" fmla="*/ 705 w 70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5" h="4">
                      <a:moveTo>
                        <a:pt x="705" y="4"/>
                      </a:moveTo>
                      <a:lnTo>
                        <a:pt x="0" y="4"/>
                      </a:lnTo>
                      <a:lnTo>
                        <a:pt x="11" y="0"/>
                      </a:lnTo>
                      <a:lnTo>
                        <a:pt x="705" y="0"/>
                      </a:lnTo>
                      <a:lnTo>
                        <a:pt x="705" y="4"/>
                      </a:lnTo>
                      <a:close/>
                    </a:path>
                  </a:pathLst>
                </a:custGeom>
                <a:solidFill>
                  <a:srgbClr val="91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9" name="Freeform 904"/>
                <p:cNvSpPr>
                  <a:spLocks/>
                </p:cNvSpPr>
                <p:nvPr/>
              </p:nvSpPr>
              <p:spPr bwMode="auto">
                <a:xfrm>
                  <a:off x="2712" y="469"/>
                  <a:ext cx="349" cy="3"/>
                </a:xfrm>
                <a:custGeom>
                  <a:avLst/>
                  <a:gdLst>
                    <a:gd name="T0" fmla="*/ 700 w 700"/>
                    <a:gd name="T1" fmla="*/ 3 h 3"/>
                    <a:gd name="T2" fmla="*/ 0 w 700"/>
                    <a:gd name="T3" fmla="*/ 3 h 3"/>
                    <a:gd name="T4" fmla="*/ 11 w 700"/>
                    <a:gd name="T5" fmla="*/ 0 h 3"/>
                    <a:gd name="T6" fmla="*/ 698 w 700"/>
                    <a:gd name="T7" fmla="*/ 0 h 3"/>
                    <a:gd name="T8" fmla="*/ 700 w 70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0"/>
                    <a:gd name="T16" fmla="*/ 0 h 3"/>
                    <a:gd name="T17" fmla="*/ 700 w 70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0" h="3">
                      <a:moveTo>
                        <a:pt x="700" y="3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698" y="0"/>
                      </a:lnTo>
                      <a:lnTo>
                        <a:pt x="700" y="3"/>
                      </a:lnTo>
                      <a:close/>
                    </a:path>
                  </a:pathLst>
                </a:custGeom>
                <a:solidFill>
                  <a:srgbClr val="91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0" name="Freeform 905"/>
                <p:cNvSpPr>
                  <a:spLocks/>
                </p:cNvSpPr>
                <p:nvPr/>
              </p:nvSpPr>
              <p:spPr bwMode="auto">
                <a:xfrm>
                  <a:off x="2714" y="467"/>
                  <a:ext cx="347" cy="3"/>
                </a:xfrm>
                <a:custGeom>
                  <a:avLst/>
                  <a:gdLst>
                    <a:gd name="T0" fmla="*/ 694 w 694"/>
                    <a:gd name="T1" fmla="*/ 3 h 3"/>
                    <a:gd name="T2" fmla="*/ 0 w 694"/>
                    <a:gd name="T3" fmla="*/ 3 h 3"/>
                    <a:gd name="T4" fmla="*/ 11 w 694"/>
                    <a:gd name="T5" fmla="*/ 0 h 3"/>
                    <a:gd name="T6" fmla="*/ 692 w 694"/>
                    <a:gd name="T7" fmla="*/ 0 h 3"/>
                    <a:gd name="T8" fmla="*/ 694 w 69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4"/>
                    <a:gd name="T16" fmla="*/ 0 h 3"/>
                    <a:gd name="T17" fmla="*/ 694 w 69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4" h="3">
                      <a:moveTo>
                        <a:pt x="694" y="3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692" y="0"/>
                      </a:lnTo>
                      <a:lnTo>
                        <a:pt x="694" y="3"/>
                      </a:lnTo>
                      <a:close/>
                    </a:path>
                  </a:pathLst>
                </a:custGeom>
                <a:solidFill>
                  <a:srgbClr val="91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1" name="Freeform 906"/>
                <p:cNvSpPr>
                  <a:spLocks/>
                </p:cNvSpPr>
                <p:nvPr/>
              </p:nvSpPr>
              <p:spPr bwMode="auto">
                <a:xfrm>
                  <a:off x="2717" y="465"/>
                  <a:ext cx="343" cy="4"/>
                </a:xfrm>
                <a:custGeom>
                  <a:avLst/>
                  <a:gdLst>
                    <a:gd name="T0" fmla="*/ 687 w 687"/>
                    <a:gd name="T1" fmla="*/ 4 h 4"/>
                    <a:gd name="T2" fmla="*/ 0 w 687"/>
                    <a:gd name="T3" fmla="*/ 4 h 4"/>
                    <a:gd name="T4" fmla="*/ 11 w 687"/>
                    <a:gd name="T5" fmla="*/ 0 h 4"/>
                    <a:gd name="T6" fmla="*/ 685 w 687"/>
                    <a:gd name="T7" fmla="*/ 0 h 4"/>
                    <a:gd name="T8" fmla="*/ 687 w 68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7"/>
                    <a:gd name="T16" fmla="*/ 0 h 4"/>
                    <a:gd name="T17" fmla="*/ 687 w 68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7" h="4">
                      <a:moveTo>
                        <a:pt x="687" y="4"/>
                      </a:moveTo>
                      <a:lnTo>
                        <a:pt x="0" y="4"/>
                      </a:lnTo>
                      <a:lnTo>
                        <a:pt x="11" y="0"/>
                      </a:lnTo>
                      <a:lnTo>
                        <a:pt x="685" y="0"/>
                      </a:lnTo>
                      <a:lnTo>
                        <a:pt x="687" y="4"/>
                      </a:lnTo>
                      <a:close/>
                    </a:path>
                  </a:pathLst>
                </a:custGeom>
                <a:solidFill>
                  <a:srgbClr val="91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2" name="Freeform 907"/>
                <p:cNvSpPr>
                  <a:spLocks/>
                </p:cNvSpPr>
                <p:nvPr/>
              </p:nvSpPr>
              <p:spPr bwMode="auto">
                <a:xfrm>
                  <a:off x="2720" y="463"/>
                  <a:ext cx="340" cy="4"/>
                </a:xfrm>
                <a:custGeom>
                  <a:avLst/>
                  <a:gdLst>
                    <a:gd name="T0" fmla="*/ 681 w 681"/>
                    <a:gd name="T1" fmla="*/ 4 h 4"/>
                    <a:gd name="T2" fmla="*/ 0 w 681"/>
                    <a:gd name="T3" fmla="*/ 4 h 4"/>
                    <a:gd name="T4" fmla="*/ 11 w 681"/>
                    <a:gd name="T5" fmla="*/ 0 h 4"/>
                    <a:gd name="T6" fmla="*/ 679 w 681"/>
                    <a:gd name="T7" fmla="*/ 0 h 4"/>
                    <a:gd name="T8" fmla="*/ 681 w 681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1"/>
                    <a:gd name="T16" fmla="*/ 0 h 4"/>
                    <a:gd name="T17" fmla="*/ 681 w 681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1" h="4">
                      <a:moveTo>
                        <a:pt x="681" y="4"/>
                      </a:moveTo>
                      <a:lnTo>
                        <a:pt x="0" y="4"/>
                      </a:lnTo>
                      <a:lnTo>
                        <a:pt x="11" y="0"/>
                      </a:lnTo>
                      <a:lnTo>
                        <a:pt x="679" y="0"/>
                      </a:lnTo>
                      <a:lnTo>
                        <a:pt x="681" y="4"/>
                      </a:lnTo>
                      <a:close/>
                    </a:path>
                  </a:pathLst>
                </a:custGeom>
                <a:solidFill>
                  <a:srgbClr val="91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3" name="Freeform 908"/>
                <p:cNvSpPr>
                  <a:spLocks/>
                </p:cNvSpPr>
                <p:nvPr/>
              </p:nvSpPr>
              <p:spPr bwMode="auto">
                <a:xfrm>
                  <a:off x="2723" y="461"/>
                  <a:ext cx="336" cy="4"/>
                </a:xfrm>
                <a:custGeom>
                  <a:avLst/>
                  <a:gdLst>
                    <a:gd name="T0" fmla="*/ 674 w 674"/>
                    <a:gd name="T1" fmla="*/ 4 h 4"/>
                    <a:gd name="T2" fmla="*/ 0 w 674"/>
                    <a:gd name="T3" fmla="*/ 4 h 4"/>
                    <a:gd name="T4" fmla="*/ 11 w 674"/>
                    <a:gd name="T5" fmla="*/ 0 h 4"/>
                    <a:gd name="T6" fmla="*/ 672 w 674"/>
                    <a:gd name="T7" fmla="*/ 0 h 4"/>
                    <a:gd name="T8" fmla="*/ 674 w 674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4"/>
                    <a:gd name="T16" fmla="*/ 0 h 4"/>
                    <a:gd name="T17" fmla="*/ 674 w 674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4" h="4">
                      <a:moveTo>
                        <a:pt x="674" y="4"/>
                      </a:moveTo>
                      <a:lnTo>
                        <a:pt x="0" y="4"/>
                      </a:lnTo>
                      <a:lnTo>
                        <a:pt x="11" y="0"/>
                      </a:lnTo>
                      <a:lnTo>
                        <a:pt x="672" y="0"/>
                      </a:lnTo>
                      <a:lnTo>
                        <a:pt x="674" y="4"/>
                      </a:lnTo>
                      <a:close/>
                    </a:path>
                  </a:pathLst>
                </a:custGeom>
                <a:solidFill>
                  <a:srgbClr val="91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4" name="Freeform 909"/>
                <p:cNvSpPr>
                  <a:spLocks/>
                </p:cNvSpPr>
                <p:nvPr/>
              </p:nvSpPr>
              <p:spPr bwMode="auto">
                <a:xfrm>
                  <a:off x="2725" y="460"/>
                  <a:ext cx="334" cy="3"/>
                </a:xfrm>
                <a:custGeom>
                  <a:avLst/>
                  <a:gdLst>
                    <a:gd name="T0" fmla="*/ 668 w 668"/>
                    <a:gd name="T1" fmla="*/ 3 h 3"/>
                    <a:gd name="T2" fmla="*/ 0 w 668"/>
                    <a:gd name="T3" fmla="*/ 3 h 3"/>
                    <a:gd name="T4" fmla="*/ 10 w 668"/>
                    <a:gd name="T5" fmla="*/ 0 h 3"/>
                    <a:gd name="T6" fmla="*/ 666 w 668"/>
                    <a:gd name="T7" fmla="*/ 0 h 3"/>
                    <a:gd name="T8" fmla="*/ 668 w 668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8"/>
                    <a:gd name="T16" fmla="*/ 0 h 3"/>
                    <a:gd name="T17" fmla="*/ 668 w 668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8" h="3">
                      <a:moveTo>
                        <a:pt x="668" y="3"/>
                      </a:moveTo>
                      <a:lnTo>
                        <a:pt x="0" y="3"/>
                      </a:lnTo>
                      <a:lnTo>
                        <a:pt x="10" y="0"/>
                      </a:lnTo>
                      <a:lnTo>
                        <a:pt x="666" y="0"/>
                      </a:lnTo>
                      <a:lnTo>
                        <a:pt x="668" y="3"/>
                      </a:lnTo>
                      <a:close/>
                    </a:path>
                  </a:pathLst>
                </a:custGeom>
                <a:solidFill>
                  <a:srgbClr val="91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5" name="Freeform 910"/>
                <p:cNvSpPr>
                  <a:spLocks/>
                </p:cNvSpPr>
                <p:nvPr/>
              </p:nvSpPr>
              <p:spPr bwMode="auto">
                <a:xfrm>
                  <a:off x="2728" y="458"/>
                  <a:ext cx="331" cy="3"/>
                </a:xfrm>
                <a:custGeom>
                  <a:avLst/>
                  <a:gdLst>
                    <a:gd name="T0" fmla="*/ 661 w 661"/>
                    <a:gd name="T1" fmla="*/ 3 h 3"/>
                    <a:gd name="T2" fmla="*/ 0 w 661"/>
                    <a:gd name="T3" fmla="*/ 3 h 3"/>
                    <a:gd name="T4" fmla="*/ 11 w 661"/>
                    <a:gd name="T5" fmla="*/ 0 h 3"/>
                    <a:gd name="T6" fmla="*/ 661 w 661"/>
                    <a:gd name="T7" fmla="*/ 0 h 3"/>
                    <a:gd name="T8" fmla="*/ 661 w 661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1"/>
                    <a:gd name="T16" fmla="*/ 0 h 3"/>
                    <a:gd name="T17" fmla="*/ 661 w 661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1" h="3">
                      <a:moveTo>
                        <a:pt x="661" y="3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661" y="0"/>
                      </a:lnTo>
                      <a:lnTo>
                        <a:pt x="661" y="3"/>
                      </a:lnTo>
                      <a:close/>
                    </a:path>
                  </a:pathLst>
                </a:custGeom>
                <a:solidFill>
                  <a:srgbClr val="91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6" name="Freeform 911"/>
                <p:cNvSpPr>
                  <a:spLocks/>
                </p:cNvSpPr>
                <p:nvPr/>
              </p:nvSpPr>
              <p:spPr bwMode="auto">
                <a:xfrm>
                  <a:off x="2731" y="456"/>
                  <a:ext cx="328" cy="4"/>
                </a:xfrm>
                <a:custGeom>
                  <a:avLst/>
                  <a:gdLst>
                    <a:gd name="T0" fmla="*/ 656 w 656"/>
                    <a:gd name="T1" fmla="*/ 4 h 4"/>
                    <a:gd name="T2" fmla="*/ 0 w 656"/>
                    <a:gd name="T3" fmla="*/ 4 h 4"/>
                    <a:gd name="T4" fmla="*/ 6 w 656"/>
                    <a:gd name="T5" fmla="*/ 1 h 4"/>
                    <a:gd name="T6" fmla="*/ 9 w 656"/>
                    <a:gd name="T7" fmla="*/ 0 h 4"/>
                    <a:gd name="T8" fmla="*/ 654 w 656"/>
                    <a:gd name="T9" fmla="*/ 0 h 4"/>
                    <a:gd name="T10" fmla="*/ 656 w 656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6"/>
                    <a:gd name="T19" fmla="*/ 0 h 4"/>
                    <a:gd name="T20" fmla="*/ 656 w 656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6" h="4">
                      <a:moveTo>
                        <a:pt x="656" y="4"/>
                      </a:moveTo>
                      <a:lnTo>
                        <a:pt x="0" y="4"/>
                      </a:lnTo>
                      <a:lnTo>
                        <a:pt x="6" y="1"/>
                      </a:lnTo>
                      <a:lnTo>
                        <a:pt x="9" y="0"/>
                      </a:lnTo>
                      <a:lnTo>
                        <a:pt x="654" y="0"/>
                      </a:lnTo>
                      <a:lnTo>
                        <a:pt x="656" y="4"/>
                      </a:lnTo>
                      <a:close/>
                    </a:path>
                  </a:pathLst>
                </a:custGeom>
                <a:solidFill>
                  <a:srgbClr val="91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7" name="Freeform 912"/>
                <p:cNvSpPr>
                  <a:spLocks/>
                </p:cNvSpPr>
                <p:nvPr/>
              </p:nvSpPr>
              <p:spPr bwMode="auto">
                <a:xfrm>
                  <a:off x="2733" y="454"/>
                  <a:ext cx="326" cy="4"/>
                </a:xfrm>
                <a:custGeom>
                  <a:avLst/>
                  <a:gdLst>
                    <a:gd name="T0" fmla="*/ 650 w 650"/>
                    <a:gd name="T1" fmla="*/ 4 h 4"/>
                    <a:gd name="T2" fmla="*/ 0 w 650"/>
                    <a:gd name="T3" fmla="*/ 4 h 4"/>
                    <a:gd name="T4" fmla="*/ 0 w 650"/>
                    <a:gd name="T5" fmla="*/ 3 h 4"/>
                    <a:gd name="T6" fmla="*/ 5 w 650"/>
                    <a:gd name="T7" fmla="*/ 0 h 4"/>
                    <a:gd name="T8" fmla="*/ 648 w 650"/>
                    <a:gd name="T9" fmla="*/ 0 h 4"/>
                    <a:gd name="T10" fmla="*/ 650 w 650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0"/>
                    <a:gd name="T19" fmla="*/ 0 h 4"/>
                    <a:gd name="T20" fmla="*/ 650 w 650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0" h="4">
                      <a:moveTo>
                        <a:pt x="650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648" y="0"/>
                      </a:lnTo>
                      <a:lnTo>
                        <a:pt x="650" y="4"/>
                      </a:lnTo>
                      <a:close/>
                    </a:path>
                  </a:pathLst>
                </a:custGeom>
                <a:solidFill>
                  <a:srgbClr val="92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8" name="Freeform 913"/>
                <p:cNvSpPr>
                  <a:spLocks/>
                </p:cNvSpPr>
                <p:nvPr/>
              </p:nvSpPr>
              <p:spPr bwMode="auto">
                <a:xfrm>
                  <a:off x="2735" y="453"/>
                  <a:ext cx="323" cy="3"/>
                </a:xfrm>
                <a:custGeom>
                  <a:avLst/>
                  <a:gdLst>
                    <a:gd name="T0" fmla="*/ 645 w 645"/>
                    <a:gd name="T1" fmla="*/ 3 h 3"/>
                    <a:gd name="T2" fmla="*/ 0 w 645"/>
                    <a:gd name="T3" fmla="*/ 3 h 3"/>
                    <a:gd name="T4" fmla="*/ 6 w 645"/>
                    <a:gd name="T5" fmla="*/ 0 h 3"/>
                    <a:gd name="T6" fmla="*/ 643 w 645"/>
                    <a:gd name="T7" fmla="*/ 0 h 3"/>
                    <a:gd name="T8" fmla="*/ 645 w 64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5"/>
                    <a:gd name="T16" fmla="*/ 0 h 3"/>
                    <a:gd name="T17" fmla="*/ 645 w 64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5" h="3">
                      <a:moveTo>
                        <a:pt x="645" y="3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643" y="0"/>
                      </a:lnTo>
                      <a:lnTo>
                        <a:pt x="645" y="3"/>
                      </a:lnTo>
                      <a:close/>
                    </a:path>
                  </a:pathLst>
                </a:custGeom>
                <a:solidFill>
                  <a:srgbClr val="92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9" name="Freeform 914"/>
                <p:cNvSpPr>
                  <a:spLocks/>
                </p:cNvSpPr>
                <p:nvPr/>
              </p:nvSpPr>
              <p:spPr bwMode="auto">
                <a:xfrm>
                  <a:off x="2736" y="450"/>
                  <a:ext cx="322" cy="4"/>
                </a:xfrm>
                <a:custGeom>
                  <a:avLst/>
                  <a:gdLst>
                    <a:gd name="T0" fmla="*/ 643 w 643"/>
                    <a:gd name="T1" fmla="*/ 4 h 4"/>
                    <a:gd name="T2" fmla="*/ 0 w 643"/>
                    <a:gd name="T3" fmla="*/ 4 h 4"/>
                    <a:gd name="T4" fmla="*/ 8 w 643"/>
                    <a:gd name="T5" fmla="*/ 0 h 4"/>
                    <a:gd name="T6" fmla="*/ 641 w 643"/>
                    <a:gd name="T7" fmla="*/ 0 h 4"/>
                    <a:gd name="T8" fmla="*/ 643 w 643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3"/>
                    <a:gd name="T16" fmla="*/ 0 h 4"/>
                    <a:gd name="T17" fmla="*/ 643 w 643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3" h="4">
                      <a:moveTo>
                        <a:pt x="643" y="4"/>
                      </a:moveTo>
                      <a:lnTo>
                        <a:pt x="0" y="4"/>
                      </a:lnTo>
                      <a:lnTo>
                        <a:pt x="8" y="0"/>
                      </a:lnTo>
                      <a:lnTo>
                        <a:pt x="641" y="0"/>
                      </a:lnTo>
                      <a:lnTo>
                        <a:pt x="643" y="4"/>
                      </a:lnTo>
                      <a:close/>
                    </a:path>
                  </a:pathLst>
                </a:custGeom>
                <a:solidFill>
                  <a:srgbClr val="92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0" name="Freeform 915"/>
                <p:cNvSpPr>
                  <a:spLocks/>
                </p:cNvSpPr>
                <p:nvPr/>
              </p:nvSpPr>
              <p:spPr bwMode="auto">
                <a:xfrm>
                  <a:off x="2738" y="448"/>
                  <a:ext cx="319" cy="5"/>
                </a:xfrm>
                <a:custGeom>
                  <a:avLst/>
                  <a:gdLst>
                    <a:gd name="T0" fmla="*/ 637 w 637"/>
                    <a:gd name="T1" fmla="*/ 5 h 5"/>
                    <a:gd name="T2" fmla="*/ 0 w 637"/>
                    <a:gd name="T3" fmla="*/ 5 h 5"/>
                    <a:gd name="T4" fmla="*/ 7 w 637"/>
                    <a:gd name="T5" fmla="*/ 0 h 5"/>
                    <a:gd name="T6" fmla="*/ 636 w 637"/>
                    <a:gd name="T7" fmla="*/ 0 h 5"/>
                    <a:gd name="T8" fmla="*/ 637 w 637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5"/>
                    <a:gd name="T17" fmla="*/ 637 w 63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5">
                      <a:moveTo>
                        <a:pt x="637" y="5"/>
                      </a:moveTo>
                      <a:lnTo>
                        <a:pt x="0" y="5"/>
                      </a:lnTo>
                      <a:lnTo>
                        <a:pt x="7" y="0"/>
                      </a:lnTo>
                      <a:lnTo>
                        <a:pt x="636" y="0"/>
                      </a:lnTo>
                      <a:lnTo>
                        <a:pt x="637" y="5"/>
                      </a:lnTo>
                      <a:close/>
                    </a:path>
                  </a:pathLst>
                </a:custGeom>
                <a:solidFill>
                  <a:srgbClr val="92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1" name="Freeform 916"/>
                <p:cNvSpPr>
                  <a:spLocks/>
                </p:cNvSpPr>
                <p:nvPr/>
              </p:nvSpPr>
              <p:spPr bwMode="auto">
                <a:xfrm>
                  <a:off x="2740" y="446"/>
                  <a:ext cx="317" cy="4"/>
                </a:xfrm>
                <a:custGeom>
                  <a:avLst/>
                  <a:gdLst>
                    <a:gd name="T0" fmla="*/ 633 w 633"/>
                    <a:gd name="T1" fmla="*/ 4 h 4"/>
                    <a:gd name="T2" fmla="*/ 0 w 633"/>
                    <a:gd name="T3" fmla="*/ 4 h 4"/>
                    <a:gd name="T4" fmla="*/ 7 w 633"/>
                    <a:gd name="T5" fmla="*/ 0 h 4"/>
                    <a:gd name="T6" fmla="*/ 632 w 633"/>
                    <a:gd name="T7" fmla="*/ 0 h 4"/>
                    <a:gd name="T8" fmla="*/ 633 w 633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3"/>
                    <a:gd name="T16" fmla="*/ 0 h 4"/>
                    <a:gd name="T17" fmla="*/ 633 w 633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3" h="4">
                      <a:moveTo>
                        <a:pt x="633" y="4"/>
                      </a:moveTo>
                      <a:lnTo>
                        <a:pt x="0" y="4"/>
                      </a:lnTo>
                      <a:lnTo>
                        <a:pt x="7" y="0"/>
                      </a:lnTo>
                      <a:lnTo>
                        <a:pt x="632" y="0"/>
                      </a:lnTo>
                      <a:lnTo>
                        <a:pt x="633" y="4"/>
                      </a:lnTo>
                      <a:close/>
                    </a:path>
                  </a:pathLst>
                </a:custGeom>
                <a:solidFill>
                  <a:srgbClr val="92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2" name="Freeform 917"/>
                <p:cNvSpPr>
                  <a:spLocks/>
                </p:cNvSpPr>
                <p:nvPr/>
              </p:nvSpPr>
              <p:spPr bwMode="auto">
                <a:xfrm>
                  <a:off x="2742" y="444"/>
                  <a:ext cx="314" cy="4"/>
                </a:xfrm>
                <a:custGeom>
                  <a:avLst/>
                  <a:gdLst>
                    <a:gd name="T0" fmla="*/ 629 w 629"/>
                    <a:gd name="T1" fmla="*/ 4 h 4"/>
                    <a:gd name="T2" fmla="*/ 0 w 629"/>
                    <a:gd name="T3" fmla="*/ 4 h 4"/>
                    <a:gd name="T4" fmla="*/ 6 w 629"/>
                    <a:gd name="T5" fmla="*/ 0 h 4"/>
                    <a:gd name="T6" fmla="*/ 629 w 629"/>
                    <a:gd name="T7" fmla="*/ 0 h 4"/>
                    <a:gd name="T8" fmla="*/ 629 w 629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9"/>
                    <a:gd name="T16" fmla="*/ 0 h 4"/>
                    <a:gd name="T17" fmla="*/ 629 w 629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9" h="4">
                      <a:moveTo>
                        <a:pt x="629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629" y="0"/>
                      </a:lnTo>
                      <a:lnTo>
                        <a:pt x="629" y="4"/>
                      </a:lnTo>
                      <a:close/>
                    </a:path>
                  </a:pathLst>
                </a:custGeom>
                <a:solidFill>
                  <a:srgbClr val="92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3" name="Freeform 918"/>
                <p:cNvSpPr>
                  <a:spLocks/>
                </p:cNvSpPr>
                <p:nvPr/>
              </p:nvSpPr>
              <p:spPr bwMode="auto">
                <a:xfrm>
                  <a:off x="2743" y="443"/>
                  <a:ext cx="313" cy="3"/>
                </a:xfrm>
                <a:custGeom>
                  <a:avLst/>
                  <a:gdLst>
                    <a:gd name="T0" fmla="*/ 625 w 625"/>
                    <a:gd name="T1" fmla="*/ 3 h 3"/>
                    <a:gd name="T2" fmla="*/ 0 w 625"/>
                    <a:gd name="T3" fmla="*/ 3 h 3"/>
                    <a:gd name="T4" fmla="*/ 3 w 625"/>
                    <a:gd name="T5" fmla="*/ 1 h 3"/>
                    <a:gd name="T6" fmla="*/ 3 w 625"/>
                    <a:gd name="T7" fmla="*/ 0 h 3"/>
                    <a:gd name="T8" fmla="*/ 623 w 625"/>
                    <a:gd name="T9" fmla="*/ 0 h 3"/>
                    <a:gd name="T10" fmla="*/ 625 w 625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25"/>
                    <a:gd name="T19" fmla="*/ 0 h 3"/>
                    <a:gd name="T20" fmla="*/ 625 w 625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25" h="3">
                      <a:moveTo>
                        <a:pt x="625" y="3"/>
                      </a:move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3" y="0"/>
                      </a:lnTo>
                      <a:lnTo>
                        <a:pt x="623" y="0"/>
                      </a:lnTo>
                      <a:lnTo>
                        <a:pt x="625" y="3"/>
                      </a:lnTo>
                      <a:close/>
                    </a:path>
                  </a:pathLst>
                </a:custGeom>
                <a:solidFill>
                  <a:srgbClr val="92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4" name="Freeform 919"/>
                <p:cNvSpPr>
                  <a:spLocks/>
                </p:cNvSpPr>
                <p:nvPr/>
              </p:nvSpPr>
              <p:spPr bwMode="auto">
                <a:xfrm>
                  <a:off x="2744" y="441"/>
                  <a:ext cx="312" cy="3"/>
                </a:xfrm>
                <a:custGeom>
                  <a:avLst/>
                  <a:gdLst>
                    <a:gd name="T0" fmla="*/ 623 w 623"/>
                    <a:gd name="T1" fmla="*/ 3 h 3"/>
                    <a:gd name="T2" fmla="*/ 0 w 623"/>
                    <a:gd name="T3" fmla="*/ 3 h 3"/>
                    <a:gd name="T4" fmla="*/ 1 w 623"/>
                    <a:gd name="T5" fmla="*/ 3 h 3"/>
                    <a:gd name="T6" fmla="*/ 3 w 623"/>
                    <a:gd name="T7" fmla="*/ 0 h 3"/>
                    <a:gd name="T8" fmla="*/ 621 w 623"/>
                    <a:gd name="T9" fmla="*/ 0 h 3"/>
                    <a:gd name="T10" fmla="*/ 623 w 623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23"/>
                    <a:gd name="T19" fmla="*/ 0 h 3"/>
                    <a:gd name="T20" fmla="*/ 623 w 623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23" h="3">
                      <a:moveTo>
                        <a:pt x="623" y="3"/>
                      </a:moveTo>
                      <a:lnTo>
                        <a:pt x="0" y="3"/>
                      </a:lnTo>
                      <a:lnTo>
                        <a:pt x="1" y="3"/>
                      </a:lnTo>
                      <a:lnTo>
                        <a:pt x="3" y="0"/>
                      </a:lnTo>
                      <a:lnTo>
                        <a:pt x="621" y="0"/>
                      </a:lnTo>
                      <a:lnTo>
                        <a:pt x="623" y="3"/>
                      </a:lnTo>
                      <a:close/>
                    </a:path>
                  </a:pathLst>
                </a:custGeom>
                <a:solidFill>
                  <a:srgbClr val="92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5" name="Freeform 920"/>
                <p:cNvSpPr>
                  <a:spLocks/>
                </p:cNvSpPr>
                <p:nvPr/>
              </p:nvSpPr>
              <p:spPr bwMode="auto">
                <a:xfrm>
                  <a:off x="2745" y="439"/>
                  <a:ext cx="310" cy="4"/>
                </a:xfrm>
                <a:custGeom>
                  <a:avLst/>
                  <a:gdLst>
                    <a:gd name="T0" fmla="*/ 620 w 620"/>
                    <a:gd name="T1" fmla="*/ 4 h 4"/>
                    <a:gd name="T2" fmla="*/ 0 w 620"/>
                    <a:gd name="T3" fmla="*/ 4 h 4"/>
                    <a:gd name="T4" fmla="*/ 2 w 620"/>
                    <a:gd name="T5" fmla="*/ 0 h 4"/>
                    <a:gd name="T6" fmla="*/ 618 w 620"/>
                    <a:gd name="T7" fmla="*/ 0 h 4"/>
                    <a:gd name="T8" fmla="*/ 620 w 62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0"/>
                    <a:gd name="T16" fmla="*/ 0 h 4"/>
                    <a:gd name="T17" fmla="*/ 620 w 62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0" h="4">
                      <a:moveTo>
                        <a:pt x="620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618" y="0"/>
                      </a:lnTo>
                      <a:lnTo>
                        <a:pt x="620" y="4"/>
                      </a:lnTo>
                      <a:close/>
                    </a:path>
                  </a:pathLst>
                </a:custGeom>
                <a:solidFill>
                  <a:srgbClr val="92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6" name="Freeform 921"/>
                <p:cNvSpPr>
                  <a:spLocks/>
                </p:cNvSpPr>
                <p:nvPr/>
              </p:nvSpPr>
              <p:spPr bwMode="auto">
                <a:xfrm>
                  <a:off x="2746" y="437"/>
                  <a:ext cx="309" cy="4"/>
                </a:xfrm>
                <a:custGeom>
                  <a:avLst/>
                  <a:gdLst>
                    <a:gd name="T0" fmla="*/ 618 w 618"/>
                    <a:gd name="T1" fmla="*/ 4 h 4"/>
                    <a:gd name="T2" fmla="*/ 0 w 618"/>
                    <a:gd name="T3" fmla="*/ 4 h 4"/>
                    <a:gd name="T4" fmla="*/ 2 w 618"/>
                    <a:gd name="T5" fmla="*/ 0 h 4"/>
                    <a:gd name="T6" fmla="*/ 616 w 618"/>
                    <a:gd name="T7" fmla="*/ 0 h 4"/>
                    <a:gd name="T8" fmla="*/ 618 w 618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8"/>
                    <a:gd name="T16" fmla="*/ 0 h 4"/>
                    <a:gd name="T17" fmla="*/ 618 w 618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8" h="4">
                      <a:moveTo>
                        <a:pt x="618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616" y="0"/>
                      </a:lnTo>
                      <a:lnTo>
                        <a:pt x="618" y="4"/>
                      </a:lnTo>
                      <a:close/>
                    </a:path>
                  </a:pathLst>
                </a:custGeom>
                <a:solidFill>
                  <a:srgbClr val="9283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7" name="Freeform 922"/>
                <p:cNvSpPr>
                  <a:spLocks/>
                </p:cNvSpPr>
                <p:nvPr/>
              </p:nvSpPr>
              <p:spPr bwMode="auto">
                <a:xfrm>
                  <a:off x="2746" y="435"/>
                  <a:ext cx="308" cy="4"/>
                </a:xfrm>
                <a:custGeom>
                  <a:avLst/>
                  <a:gdLst>
                    <a:gd name="T0" fmla="*/ 616 w 616"/>
                    <a:gd name="T1" fmla="*/ 4 h 4"/>
                    <a:gd name="T2" fmla="*/ 0 w 616"/>
                    <a:gd name="T3" fmla="*/ 4 h 4"/>
                    <a:gd name="T4" fmla="*/ 2 w 616"/>
                    <a:gd name="T5" fmla="*/ 0 h 4"/>
                    <a:gd name="T6" fmla="*/ 614 w 616"/>
                    <a:gd name="T7" fmla="*/ 0 h 4"/>
                    <a:gd name="T8" fmla="*/ 616 w 61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6"/>
                    <a:gd name="T16" fmla="*/ 0 h 4"/>
                    <a:gd name="T17" fmla="*/ 616 w 61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6" h="4">
                      <a:moveTo>
                        <a:pt x="616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614" y="0"/>
                      </a:lnTo>
                      <a:lnTo>
                        <a:pt x="616" y="4"/>
                      </a:lnTo>
                      <a:close/>
                    </a:path>
                  </a:pathLst>
                </a:custGeom>
                <a:solidFill>
                  <a:srgbClr val="92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8" name="Freeform 923"/>
                <p:cNvSpPr>
                  <a:spLocks/>
                </p:cNvSpPr>
                <p:nvPr/>
              </p:nvSpPr>
              <p:spPr bwMode="auto">
                <a:xfrm>
                  <a:off x="2747" y="434"/>
                  <a:ext cx="307" cy="3"/>
                </a:xfrm>
                <a:custGeom>
                  <a:avLst/>
                  <a:gdLst>
                    <a:gd name="T0" fmla="*/ 614 w 614"/>
                    <a:gd name="T1" fmla="*/ 3 h 3"/>
                    <a:gd name="T2" fmla="*/ 0 w 614"/>
                    <a:gd name="T3" fmla="*/ 3 h 3"/>
                    <a:gd name="T4" fmla="*/ 0 w 614"/>
                    <a:gd name="T5" fmla="*/ 0 h 3"/>
                    <a:gd name="T6" fmla="*/ 612 w 614"/>
                    <a:gd name="T7" fmla="*/ 0 h 3"/>
                    <a:gd name="T8" fmla="*/ 614 w 61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4"/>
                    <a:gd name="T16" fmla="*/ 0 h 3"/>
                    <a:gd name="T17" fmla="*/ 614 w 61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4" h="3">
                      <a:moveTo>
                        <a:pt x="614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612" y="0"/>
                      </a:lnTo>
                      <a:lnTo>
                        <a:pt x="614" y="3"/>
                      </a:lnTo>
                      <a:close/>
                    </a:path>
                  </a:pathLst>
                </a:custGeom>
                <a:solidFill>
                  <a:srgbClr val="92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9" name="Freeform 924"/>
                <p:cNvSpPr>
                  <a:spLocks/>
                </p:cNvSpPr>
                <p:nvPr/>
              </p:nvSpPr>
              <p:spPr bwMode="auto">
                <a:xfrm>
                  <a:off x="2747" y="432"/>
                  <a:ext cx="306" cy="3"/>
                </a:xfrm>
                <a:custGeom>
                  <a:avLst/>
                  <a:gdLst>
                    <a:gd name="T0" fmla="*/ 612 w 612"/>
                    <a:gd name="T1" fmla="*/ 3 h 3"/>
                    <a:gd name="T2" fmla="*/ 0 w 612"/>
                    <a:gd name="T3" fmla="*/ 3 h 3"/>
                    <a:gd name="T4" fmla="*/ 2 w 612"/>
                    <a:gd name="T5" fmla="*/ 0 h 3"/>
                    <a:gd name="T6" fmla="*/ 610 w 612"/>
                    <a:gd name="T7" fmla="*/ 0 h 3"/>
                    <a:gd name="T8" fmla="*/ 612 w 612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2"/>
                    <a:gd name="T16" fmla="*/ 0 h 3"/>
                    <a:gd name="T17" fmla="*/ 612 w 61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2" h="3">
                      <a:moveTo>
                        <a:pt x="612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610" y="0"/>
                      </a:lnTo>
                      <a:lnTo>
                        <a:pt x="612" y="3"/>
                      </a:lnTo>
                      <a:close/>
                    </a:path>
                  </a:pathLst>
                </a:custGeom>
                <a:solidFill>
                  <a:srgbClr val="92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0" name="Freeform 925"/>
                <p:cNvSpPr>
                  <a:spLocks/>
                </p:cNvSpPr>
                <p:nvPr/>
              </p:nvSpPr>
              <p:spPr bwMode="auto">
                <a:xfrm>
                  <a:off x="2747" y="430"/>
                  <a:ext cx="306" cy="4"/>
                </a:xfrm>
                <a:custGeom>
                  <a:avLst/>
                  <a:gdLst>
                    <a:gd name="T0" fmla="*/ 612 w 612"/>
                    <a:gd name="T1" fmla="*/ 4 h 4"/>
                    <a:gd name="T2" fmla="*/ 0 w 612"/>
                    <a:gd name="T3" fmla="*/ 4 h 4"/>
                    <a:gd name="T4" fmla="*/ 2 w 612"/>
                    <a:gd name="T5" fmla="*/ 0 h 4"/>
                    <a:gd name="T6" fmla="*/ 610 w 612"/>
                    <a:gd name="T7" fmla="*/ 0 h 4"/>
                    <a:gd name="T8" fmla="*/ 612 w 61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2"/>
                    <a:gd name="T16" fmla="*/ 0 h 4"/>
                    <a:gd name="T17" fmla="*/ 612 w 61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2" h="4">
                      <a:moveTo>
                        <a:pt x="612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610" y="0"/>
                      </a:lnTo>
                      <a:lnTo>
                        <a:pt x="612" y="4"/>
                      </a:lnTo>
                      <a:close/>
                    </a:path>
                  </a:pathLst>
                </a:custGeom>
                <a:solidFill>
                  <a:srgbClr val="9283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1" name="Rectangle 926"/>
                <p:cNvSpPr>
                  <a:spLocks noChangeArrowheads="1"/>
                </p:cNvSpPr>
                <p:nvPr/>
              </p:nvSpPr>
              <p:spPr bwMode="auto">
                <a:xfrm>
                  <a:off x="2748" y="428"/>
                  <a:ext cx="304" cy="4"/>
                </a:xfrm>
                <a:prstGeom prst="rect">
                  <a:avLst/>
                </a:prstGeom>
                <a:solidFill>
                  <a:srgbClr val="92838A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2" name="Freeform 927"/>
                <p:cNvSpPr>
                  <a:spLocks/>
                </p:cNvSpPr>
                <p:nvPr/>
              </p:nvSpPr>
              <p:spPr bwMode="auto">
                <a:xfrm>
                  <a:off x="2748" y="426"/>
                  <a:ext cx="304" cy="4"/>
                </a:xfrm>
                <a:custGeom>
                  <a:avLst/>
                  <a:gdLst>
                    <a:gd name="T0" fmla="*/ 608 w 608"/>
                    <a:gd name="T1" fmla="*/ 4 h 4"/>
                    <a:gd name="T2" fmla="*/ 0 w 608"/>
                    <a:gd name="T3" fmla="*/ 4 h 4"/>
                    <a:gd name="T4" fmla="*/ 2 w 608"/>
                    <a:gd name="T5" fmla="*/ 0 h 4"/>
                    <a:gd name="T6" fmla="*/ 607 w 608"/>
                    <a:gd name="T7" fmla="*/ 0 h 4"/>
                    <a:gd name="T8" fmla="*/ 608 w 608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8"/>
                    <a:gd name="T16" fmla="*/ 0 h 4"/>
                    <a:gd name="T17" fmla="*/ 608 w 608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8" h="4">
                      <a:moveTo>
                        <a:pt x="608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607" y="0"/>
                      </a:lnTo>
                      <a:lnTo>
                        <a:pt x="608" y="4"/>
                      </a:lnTo>
                      <a:close/>
                    </a:path>
                  </a:pathLst>
                </a:custGeom>
                <a:solidFill>
                  <a:srgbClr val="93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3" name="Freeform 928"/>
                <p:cNvSpPr>
                  <a:spLocks/>
                </p:cNvSpPr>
                <p:nvPr/>
              </p:nvSpPr>
              <p:spPr bwMode="auto">
                <a:xfrm>
                  <a:off x="2748" y="425"/>
                  <a:ext cx="304" cy="3"/>
                </a:xfrm>
                <a:custGeom>
                  <a:avLst/>
                  <a:gdLst>
                    <a:gd name="T0" fmla="*/ 608 w 608"/>
                    <a:gd name="T1" fmla="*/ 3 h 3"/>
                    <a:gd name="T2" fmla="*/ 0 w 608"/>
                    <a:gd name="T3" fmla="*/ 3 h 3"/>
                    <a:gd name="T4" fmla="*/ 2 w 608"/>
                    <a:gd name="T5" fmla="*/ 0 h 3"/>
                    <a:gd name="T6" fmla="*/ 607 w 608"/>
                    <a:gd name="T7" fmla="*/ 0 h 3"/>
                    <a:gd name="T8" fmla="*/ 608 w 608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8"/>
                    <a:gd name="T16" fmla="*/ 0 h 3"/>
                    <a:gd name="T17" fmla="*/ 608 w 608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8" h="3">
                      <a:moveTo>
                        <a:pt x="608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607" y="0"/>
                      </a:lnTo>
                      <a:lnTo>
                        <a:pt x="608" y="3"/>
                      </a:lnTo>
                      <a:close/>
                    </a:path>
                  </a:pathLst>
                </a:custGeom>
                <a:solidFill>
                  <a:srgbClr val="93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4" name="Freeform 929"/>
                <p:cNvSpPr>
                  <a:spLocks/>
                </p:cNvSpPr>
                <p:nvPr/>
              </p:nvSpPr>
              <p:spPr bwMode="auto">
                <a:xfrm>
                  <a:off x="2749" y="423"/>
                  <a:ext cx="302" cy="3"/>
                </a:xfrm>
                <a:custGeom>
                  <a:avLst/>
                  <a:gdLst>
                    <a:gd name="T0" fmla="*/ 605 w 605"/>
                    <a:gd name="T1" fmla="*/ 3 h 3"/>
                    <a:gd name="T2" fmla="*/ 0 w 605"/>
                    <a:gd name="T3" fmla="*/ 3 h 3"/>
                    <a:gd name="T4" fmla="*/ 2 w 605"/>
                    <a:gd name="T5" fmla="*/ 0 h 3"/>
                    <a:gd name="T6" fmla="*/ 603 w 605"/>
                    <a:gd name="T7" fmla="*/ 0 h 3"/>
                    <a:gd name="T8" fmla="*/ 605 w 60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5"/>
                    <a:gd name="T16" fmla="*/ 0 h 3"/>
                    <a:gd name="T17" fmla="*/ 605 w 60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5" h="3">
                      <a:moveTo>
                        <a:pt x="605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603" y="0"/>
                      </a:lnTo>
                      <a:lnTo>
                        <a:pt x="605" y="3"/>
                      </a:lnTo>
                      <a:close/>
                    </a:path>
                  </a:pathLst>
                </a:custGeom>
                <a:solidFill>
                  <a:srgbClr val="93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5" name="Freeform 930"/>
                <p:cNvSpPr>
                  <a:spLocks/>
                </p:cNvSpPr>
                <p:nvPr/>
              </p:nvSpPr>
              <p:spPr bwMode="auto">
                <a:xfrm>
                  <a:off x="2749" y="421"/>
                  <a:ext cx="302" cy="4"/>
                </a:xfrm>
                <a:custGeom>
                  <a:avLst/>
                  <a:gdLst>
                    <a:gd name="T0" fmla="*/ 605 w 605"/>
                    <a:gd name="T1" fmla="*/ 4 h 4"/>
                    <a:gd name="T2" fmla="*/ 0 w 605"/>
                    <a:gd name="T3" fmla="*/ 4 h 4"/>
                    <a:gd name="T4" fmla="*/ 2 w 605"/>
                    <a:gd name="T5" fmla="*/ 1 h 4"/>
                    <a:gd name="T6" fmla="*/ 11 w 605"/>
                    <a:gd name="T7" fmla="*/ 0 h 4"/>
                    <a:gd name="T8" fmla="*/ 603 w 605"/>
                    <a:gd name="T9" fmla="*/ 0 h 4"/>
                    <a:gd name="T10" fmla="*/ 605 w 605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05"/>
                    <a:gd name="T19" fmla="*/ 0 h 4"/>
                    <a:gd name="T20" fmla="*/ 605 w 605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05" h="4">
                      <a:moveTo>
                        <a:pt x="605" y="4"/>
                      </a:moveTo>
                      <a:lnTo>
                        <a:pt x="0" y="4"/>
                      </a:lnTo>
                      <a:lnTo>
                        <a:pt x="2" y="1"/>
                      </a:lnTo>
                      <a:lnTo>
                        <a:pt x="11" y="0"/>
                      </a:lnTo>
                      <a:lnTo>
                        <a:pt x="603" y="0"/>
                      </a:lnTo>
                      <a:lnTo>
                        <a:pt x="605" y="4"/>
                      </a:lnTo>
                      <a:close/>
                    </a:path>
                  </a:pathLst>
                </a:custGeom>
                <a:solidFill>
                  <a:srgbClr val="93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6" name="Freeform 931"/>
                <p:cNvSpPr>
                  <a:spLocks/>
                </p:cNvSpPr>
                <p:nvPr/>
              </p:nvSpPr>
              <p:spPr bwMode="auto">
                <a:xfrm>
                  <a:off x="2750" y="419"/>
                  <a:ext cx="300" cy="4"/>
                </a:xfrm>
                <a:custGeom>
                  <a:avLst/>
                  <a:gdLst>
                    <a:gd name="T0" fmla="*/ 601 w 601"/>
                    <a:gd name="T1" fmla="*/ 4 h 4"/>
                    <a:gd name="T2" fmla="*/ 0 w 601"/>
                    <a:gd name="T3" fmla="*/ 4 h 4"/>
                    <a:gd name="T4" fmla="*/ 0 w 601"/>
                    <a:gd name="T5" fmla="*/ 3 h 4"/>
                    <a:gd name="T6" fmla="*/ 29 w 601"/>
                    <a:gd name="T7" fmla="*/ 0 h 4"/>
                    <a:gd name="T8" fmla="*/ 599 w 601"/>
                    <a:gd name="T9" fmla="*/ 0 h 4"/>
                    <a:gd name="T10" fmla="*/ 601 w 601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01"/>
                    <a:gd name="T19" fmla="*/ 0 h 4"/>
                    <a:gd name="T20" fmla="*/ 601 w 601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01" h="4">
                      <a:moveTo>
                        <a:pt x="601" y="4"/>
                      </a:moveTo>
                      <a:lnTo>
                        <a:pt x="0" y="4"/>
                      </a:lnTo>
                      <a:lnTo>
                        <a:pt x="0" y="3"/>
                      </a:lnTo>
                      <a:lnTo>
                        <a:pt x="29" y="0"/>
                      </a:lnTo>
                      <a:lnTo>
                        <a:pt x="599" y="0"/>
                      </a:lnTo>
                      <a:lnTo>
                        <a:pt x="601" y="4"/>
                      </a:lnTo>
                      <a:close/>
                    </a:path>
                  </a:pathLst>
                </a:custGeom>
                <a:solidFill>
                  <a:srgbClr val="93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7" name="Freeform 932"/>
                <p:cNvSpPr>
                  <a:spLocks/>
                </p:cNvSpPr>
                <p:nvPr/>
              </p:nvSpPr>
              <p:spPr bwMode="auto">
                <a:xfrm>
                  <a:off x="2754" y="417"/>
                  <a:ext cx="296" cy="4"/>
                </a:xfrm>
                <a:custGeom>
                  <a:avLst/>
                  <a:gdLst>
                    <a:gd name="T0" fmla="*/ 592 w 592"/>
                    <a:gd name="T1" fmla="*/ 4 h 4"/>
                    <a:gd name="T2" fmla="*/ 0 w 592"/>
                    <a:gd name="T3" fmla="*/ 4 h 4"/>
                    <a:gd name="T4" fmla="*/ 40 w 592"/>
                    <a:gd name="T5" fmla="*/ 0 h 4"/>
                    <a:gd name="T6" fmla="*/ 590 w 592"/>
                    <a:gd name="T7" fmla="*/ 0 h 4"/>
                    <a:gd name="T8" fmla="*/ 592 w 59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2"/>
                    <a:gd name="T16" fmla="*/ 0 h 4"/>
                    <a:gd name="T17" fmla="*/ 592 w 59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2" h="4">
                      <a:moveTo>
                        <a:pt x="592" y="4"/>
                      </a:moveTo>
                      <a:lnTo>
                        <a:pt x="0" y="4"/>
                      </a:lnTo>
                      <a:lnTo>
                        <a:pt x="40" y="0"/>
                      </a:lnTo>
                      <a:lnTo>
                        <a:pt x="590" y="0"/>
                      </a:lnTo>
                      <a:lnTo>
                        <a:pt x="592" y="4"/>
                      </a:lnTo>
                      <a:close/>
                    </a:path>
                  </a:pathLst>
                </a:custGeom>
                <a:solidFill>
                  <a:srgbClr val="93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8" name="Freeform 933"/>
                <p:cNvSpPr>
                  <a:spLocks/>
                </p:cNvSpPr>
                <p:nvPr/>
              </p:nvSpPr>
              <p:spPr bwMode="auto">
                <a:xfrm>
                  <a:off x="2764" y="416"/>
                  <a:ext cx="285" cy="3"/>
                </a:xfrm>
                <a:custGeom>
                  <a:avLst/>
                  <a:gdLst>
                    <a:gd name="T0" fmla="*/ 570 w 570"/>
                    <a:gd name="T1" fmla="*/ 3 h 3"/>
                    <a:gd name="T2" fmla="*/ 0 w 570"/>
                    <a:gd name="T3" fmla="*/ 3 h 3"/>
                    <a:gd name="T4" fmla="*/ 40 w 570"/>
                    <a:gd name="T5" fmla="*/ 0 h 3"/>
                    <a:gd name="T6" fmla="*/ 570 w 570"/>
                    <a:gd name="T7" fmla="*/ 0 h 3"/>
                    <a:gd name="T8" fmla="*/ 570 w 57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0"/>
                    <a:gd name="T16" fmla="*/ 0 h 3"/>
                    <a:gd name="T17" fmla="*/ 570 w 57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0" h="3">
                      <a:moveTo>
                        <a:pt x="570" y="3"/>
                      </a:moveTo>
                      <a:lnTo>
                        <a:pt x="0" y="3"/>
                      </a:lnTo>
                      <a:lnTo>
                        <a:pt x="40" y="0"/>
                      </a:lnTo>
                      <a:lnTo>
                        <a:pt x="570" y="0"/>
                      </a:lnTo>
                      <a:lnTo>
                        <a:pt x="570" y="3"/>
                      </a:lnTo>
                      <a:close/>
                    </a:path>
                  </a:pathLst>
                </a:custGeom>
                <a:solidFill>
                  <a:srgbClr val="93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9" name="Freeform 934"/>
                <p:cNvSpPr>
                  <a:spLocks/>
                </p:cNvSpPr>
                <p:nvPr/>
              </p:nvSpPr>
              <p:spPr bwMode="auto">
                <a:xfrm>
                  <a:off x="2774" y="414"/>
                  <a:ext cx="275" cy="3"/>
                </a:xfrm>
                <a:custGeom>
                  <a:avLst/>
                  <a:gdLst>
                    <a:gd name="T0" fmla="*/ 550 w 550"/>
                    <a:gd name="T1" fmla="*/ 3 h 3"/>
                    <a:gd name="T2" fmla="*/ 0 w 550"/>
                    <a:gd name="T3" fmla="*/ 3 h 3"/>
                    <a:gd name="T4" fmla="*/ 38 w 550"/>
                    <a:gd name="T5" fmla="*/ 0 h 3"/>
                    <a:gd name="T6" fmla="*/ 548 w 550"/>
                    <a:gd name="T7" fmla="*/ 0 h 3"/>
                    <a:gd name="T8" fmla="*/ 550 w 55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0"/>
                    <a:gd name="T16" fmla="*/ 0 h 3"/>
                    <a:gd name="T17" fmla="*/ 550 w 55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0" h="3">
                      <a:moveTo>
                        <a:pt x="550" y="3"/>
                      </a:moveTo>
                      <a:lnTo>
                        <a:pt x="0" y="3"/>
                      </a:lnTo>
                      <a:lnTo>
                        <a:pt x="38" y="0"/>
                      </a:lnTo>
                      <a:lnTo>
                        <a:pt x="548" y="0"/>
                      </a:lnTo>
                      <a:lnTo>
                        <a:pt x="550" y="3"/>
                      </a:lnTo>
                      <a:close/>
                    </a:path>
                  </a:pathLst>
                </a:custGeom>
                <a:solidFill>
                  <a:srgbClr val="93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0" name="Freeform 935"/>
                <p:cNvSpPr>
                  <a:spLocks/>
                </p:cNvSpPr>
                <p:nvPr/>
              </p:nvSpPr>
              <p:spPr bwMode="auto">
                <a:xfrm>
                  <a:off x="2784" y="412"/>
                  <a:ext cx="265" cy="4"/>
                </a:xfrm>
                <a:custGeom>
                  <a:avLst/>
                  <a:gdLst>
                    <a:gd name="T0" fmla="*/ 530 w 530"/>
                    <a:gd name="T1" fmla="*/ 4 h 4"/>
                    <a:gd name="T2" fmla="*/ 0 w 530"/>
                    <a:gd name="T3" fmla="*/ 4 h 4"/>
                    <a:gd name="T4" fmla="*/ 38 w 530"/>
                    <a:gd name="T5" fmla="*/ 0 h 4"/>
                    <a:gd name="T6" fmla="*/ 528 w 530"/>
                    <a:gd name="T7" fmla="*/ 0 h 4"/>
                    <a:gd name="T8" fmla="*/ 530 w 53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0"/>
                    <a:gd name="T16" fmla="*/ 0 h 4"/>
                    <a:gd name="T17" fmla="*/ 530 w 53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0" h="4">
                      <a:moveTo>
                        <a:pt x="530" y="4"/>
                      </a:moveTo>
                      <a:lnTo>
                        <a:pt x="0" y="4"/>
                      </a:lnTo>
                      <a:lnTo>
                        <a:pt x="38" y="0"/>
                      </a:lnTo>
                      <a:lnTo>
                        <a:pt x="528" y="0"/>
                      </a:lnTo>
                      <a:lnTo>
                        <a:pt x="530" y="4"/>
                      </a:lnTo>
                      <a:close/>
                    </a:path>
                  </a:pathLst>
                </a:custGeom>
                <a:solidFill>
                  <a:srgbClr val="93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1" name="Freeform 936"/>
                <p:cNvSpPr>
                  <a:spLocks/>
                </p:cNvSpPr>
                <p:nvPr/>
              </p:nvSpPr>
              <p:spPr bwMode="auto">
                <a:xfrm>
                  <a:off x="2793" y="410"/>
                  <a:ext cx="256" cy="4"/>
                </a:xfrm>
                <a:custGeom>
                  <a:avLst/>
                  <a:gdLst>
                    <a:gd name="T0" fmla="*/ 510 w 510"/>
                    <a:gd name="T1" fmla="*/ 4 h 4"/>
                    <a:gd name="T2" fmla="*/ 0 w 510"/>
                    <a:gd name="T3" fmla="*/ 4 h 4"/>
                    <a:gd name="T4" fmla="*/ 40 w 510"/>
                    <a:gd name="T5" fmla="*/ 0 h 4"/>
                    <a:gd name="T6" fmla="*/ 508 w 510"/>
                    <a:gd name="T7" fmla="*/ 0 h 4"/>
                    <a:gd name="T8" fmla="*/ 510 w 510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0"/>
                    <a:gd name="T16" fmla="*/ 0 h 4"/>
                    <a:gd name="T17" fmla="*/ 510 w 510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0" h="4">
                      <a:moveTo>
                        <a:pt x="510" y="4"/>
                      </a:moveTo>
                      <a:lnTo>
                        <a:pt x="0" y="4"/>
                      </a:lnTo>
                      <a:lnTo>
                        <a:pt x="40" y="0"/>
                      </a:lnTo>
                      <a:lnTo>
                        <a:pt x="508" y="0"/>
                      </a:lnTo>
                      <a:lnTo>
                        <a:pt x="510" y="4"/>
                      </a:lnTo>
                      <a:close/>
                    </a:path>
                  </a:pathLst>
                </a:custGeom>
                <a:solidFill>
                  <a:srgbClr val="93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2" name="Freeform 937"/>
                <p:cNvSpPr>
                  <a:spLocks/>
                </p:cNvSpPr>
                <p:nvPr/>
              </p:nvSpPr>
              <p:spPr bwMode="auto">
                <a:xfrm>
                  <a:off x="2803" y="409"/>
                  <a:ext cx="246" cy="3"/>
                </a:xfrm>
                <a:custGeom>
                  <a:avLst/>
                  <a:gdLst>
                    <a:gd name="T0" fmla="*/ 490 w 490"/>
                    <a:gd name="T1" fmla="*/ 3 h 3"/>
                    <a:gd name="T2" fmla="*/ 0 w 490"/>
                    <a:gd name="T3" fmla="*/ 3 h 3"/>
                    <a:gd name="T4" fmla="*/ 40 w 490"/>
                    <a:gd name="T5" fmla="*/ 0 h 3"/>
                    <a:gd name="T6" fmla="*/ 488 w 490"/>
                    <a:gd name="T7" fmla="*/ 0 h 3"/>
                    <a:gd name="T8" fmla="*/ 490 w 49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0"/>
                    <a:gd name="T16" fmla="*/ 0 h 3"/>
                    <a:gd name="T17" fmla="*/ 490 w 49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0" h="3">
                      <a:moveTo>
                        <a:pt x="490" y="3"/>
                      </a:moveTo>
                      <a:lnTo>
                        <a:pt x="0" y="3"/>
                      </a:lnTo>
                      <a:lnTo>
                        <a:pt x="40" y="0"/>
                      </a:lnTo>
                      <a:lnTo>
                        <a:pt x="488" y="0"/>
                      </a:lnTo>
                      <a:lnTo>
                        <a:pt x="490" y="3"/>
                      </a:lnTo>
                      <a:close/>
                    </a:path>
                  </a:pathLst>
                </a:custGeom>
                <a:solidFill>
                  <a:srgbClr val="94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3" name="Freeform 938"/>
                <p:cNvSpPr>
                  <a:spLocks/>
                </p:cNvSpPr>
                <p:nvPr/>
              </p:nvSpPr>
              <p:spPr bwMode="auto">
                <a:xfrm>
                  <a:off x="2813" y="407"/>
                  <a:ext cx="235" cy="3"/>
                </a:xfrm>
                <a:custGeom>
                  <a:avLst/>
                  <a:gdLst>
                    <a:gd name="T0" fmla="*/ 468 w 468"/>
                    <a:gd name="T1" fmla="*/ 3 h 3"/>
                    <a:gd name="T2" fmla="*/ 0 w 468"/>
                    <a:gd name="T3" fmla="*/ 3 h 3"/>
                    <a:gd name="T4" fmla="*/ 40 w 468"/>
                    <a:gd name="T5" fmla="*/ 0 h 3"/>
                    <a:gd name="T6" fmla="*/ 466 w 468"/>
                    <a:gd name="T7" fmla="*/ 0 h 3"/>
                    <a:gd name="T8" fmla="*/ 468 w 468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8"/>
                    <a:gd name="T16" fmla="*/ 0 h 3"/>
                    <a:gd name="T17" fmla="*/ 468 w 468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8" h="3">
                      <a:moveTo>
                        <a:pt x="468" y="3"/>
                      </a:moveTo>
                      <a:lnTo>
                        <a:pt x="0" y="3"/>
                      </a:lnTo>
                      <a:lnTo>
                        <a:pt x="40" y="0"/>
                      </a:lnTo>
                      <a:lnTo>
                        <a:pt x="466" y="0"/>
                      </a:lnTo>
                      <a:lnTo>
                        <a:pt x="468" y="3"/>
                      </a:lnTo>
                      <a:close/>
                    </a:path>
                  </a:pathLst>
                </a:custGeom>
                <a:solidFill>
                  <a:srgbClr val="94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4" name="Freeform 939"/>
                <p:cNvSpPr>
                  <a:spLocks/>
                </p:cNvSpPr>
                <p:nvPr/>
              </p:nvSpPr>
              <p:spPr bwMode="auto">
                <a:xfrm>
                  <a:off x="2823" y="405"/>
                  <a:ext cx="225" cy="4"/>
                </a:xfrm>
                <a:custGeom>
                  <a:avLst/>
                  <a:gdLst>
                    <a:gd name="T0" fmla="*/ 448 w 448"/>
                    <a:gd name="T1" fmla="*/ 4 h 4"/>
                    <a:gd name="T2" fmla="*/ 0 w 448"/>
                    <a:gd name="T3" fmla="*/ 4 h 4"/>
                    <a:gd name="T4" fmla="*/ 38 w 448"/>
                    <a:gd name="T5" fmla="*/ 0 h 4"/>
                    <a:gd name="T6" fmla="*/ 446 w 448"/>
                    <a:gd name="T7" fmla="*/ 0 h 4"/>
                    <a:gd name="T8" fmla="*/ 448 w 448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8"/>
                    <a:gd name="T16" fmla="*/ 0 h 4"/>
                    <a:gd name="T17" fmla="*/ 448 w 448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8" h="4">
                      <a:moveTo>
                        <a:pt x="448" y="4"/>
                      </a:moveTo>
                      <a:lnTo>
                        <a:pt x="0" y="4"/>
                      </a:lnTo>
                      <a:lnTo>
                        <a:pt x="38" y="0"/>
                      </a:lnTo>
                      <a:lnTo>
                        <a:pt x="446" y="0"/>
                      </a:lnTo>
                      <a:lnTo>
                        <a:pt x="448" y="4"/>
                      </a:lnTo>
                      <a:close/>
                    </a:path>
                  </a:pathLst>
                </a:custGeom>
                <a:solidFill>
                  <a:srgbClr val="94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5" name="Freeform 940"/>
                <p:cNvSpPr>
                  <a:spLocks/>
                </p:cNvSpPr>
                <p:nvPr/>
              </p:nvSpPr>
              <p:spPr bwMode="auto">
                <a:xfrm>
                  <a:off x="2833" y="403"/>
                  <a:ext cx="214" cy="4"/>
                </a:xfrm>
                <a:custGeom>
                  <a:avLst/>
                  <a:gdLst>
                    <a:gd name="T0" fmla="*/ 426 w 426"/>
                    <a:gd name="T1" fmla="*/ 4 h 4"/>
                    <a:gd name="T2" fmla="*/ 0 w 426"/>
                    <a:gd name="T3" fmla="*/ 4 h 4"/>
                    <a:gd name="T4" fmla="*/ 38 w 426"/>
                    <a:gd name="T5" fmla="*/ 0 h 4"/>
                    <a:gd name="T6" fmla="*/ 426 w 426"/>
                    <a:gd name="T7" fmla="*/ 0 h 4"/>
                    <a:gd name="T8" fmla="*/ 426 w 426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6"/>
                    <a:gd name="T16" fmla="*/ 0 h 4"/>
                    <a:gd name="T17" fmla="*/ 426 w 426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6" h="4">
                      <a:moveTo>
                        <a:pt x="426" y="4"/>
                      </a:moveTo>
                      <a:lnTo>
                        <a:pt x="0" y="4"/>
                      </a:lnTo>
                      <a:lnTo>
                        <a:pt x="38" y="0"/>
                      </a:lnTo>
                      <a:lnTo>
                        <a:pt x="426" y="0"/>
                      </a:lnTo>
                      <a:lnTo>
                        <a:pt x="426" y="4"/>
                      </a:lnTo>
                      <a:close/>
                    </a:path>
                  </a:pathLst>
                </a:custGeom>
                <a:solidFill>
                  <a:srgbClr val="94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6" name="Freeform 941"/>
                <p:cNvSpPr>
                  <a:spLocks/>
                </p:cNvSpPr>
                <p:nvPr/>
              </p:nvSpPr>
              <p:spPr bwMode="auto">
                <a:xfrm>
                  <a:off x="2842" y="401"/>
                  <a:ext cx="205" cy="4"/>
                </a:xfrm>
                <a:custGeom>
                  <a:avLst/>
                  <a:gdLst>
                    <a:gd name="T0" fmla="*/ 408 w 408"/>
                    <a:gd name="T1" fmla="*/ 4 h 4"/>
                    <a:gd name="T2" fmla="*/ 0 w 408"/>
                    <a:gd name="T3" fmla="*/ 4 h 4"/>
                    <a:gd name="T4" fmla="*/ 40 w 408"/>
                    <a:gd name="T5" fmla="*/ 0 h 4"/>
                    <a:gd name="T6" fmla="*/ 407 w 408"/>
                    <a:gd name="T7" fmla="*/ 0 h 4"/>
                    <a:gd name="T8" fmla="*/ 408 w 408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8"/>
                    <a:gd name="T16" fmla="*/ 0 h 4"/>
                    <a:gd name="T17" fmla="*/ 408 w 408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8" h="4">
                      <a:moveTo>
                        <a:pt x="408" y="4"/>
                      </a:moveTo>
                      <a:lnTo>
                        <a:pt x="0" y="4"/>
                      </a:lnTo>
                      <a:lnTo>
                        <a:pt x="40" y="0"/>
                      </a:lnTo>
                      <a:lnTo>
                        <a:pt x="407" y="0"/>
                      </a:lnTo>
                      <a:lnTo>
                        <a:pt x="408" y="4"/>
                      </a:lnTo>
                      <a:close/>
                    </a:path>
                  </a:pathLst>
                </a:custGeom>
                <a:solidFill>
                  <a:srgbClr val="94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7" name="Freeform 942"/>
                <p:cNvSpPr>
                  <a:spLocks/>
                </p:cNvSpPr>
                <p:nvPr/>
              </p:nvSpPr>
              <p:spPr bwMode="auto">
                <a:xfrm>
                  <a:off x="2852" y="400"/>
                  <a:ext cx="195" cy="3"/>
                </a:xfrm>
                <a:custGeom>
                  <a:avLst/>
                  <a:gdLst>
                    <a:gd name="T0" fmla="*/ 388 w 388"/>
                    <a:gd name="T1" fmla="*/ 3 h 3"/>
                    <a:gd name="T2" fmla="*/ 0 w 388"/>
                    <a:gd name="T3" fmla="*/ 3 h 3"/>
                    <a:gd name="T4" fmla="*/ 40 w 388"/>
                    <a:gd name="T5" fmla="*/ 0 h 3"/>
                    <a:gd name="T6" fmla="*/ 387 w 388"/>
                    <a:gd name="T7" fmla="*/ 0 h 3"/>
                    <a:gd name="T8" fmla="*/ 388 w 388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3"/>
                    <a:gd name="T17" fmla="*/ 388 w 388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3">
                      <a:moveTo>
                        <a:pt x="388" y="3"/>
                      </a:moveTo>
                      <a:lnTo>
                        <a:pt x="0" y="3"/>
                      </a:lnTo>
                      <a:lnTo>
                        <a:pt x="40" y="0"/>
                      </a:lnTo>
                      <a:lnTo>
                        <a:pt x="387" y="0"/>
                      </a:lnTo>
                      <a:lnTo>
                        <a:pt x="388" y="3"/>
                      </a:lnTo>
                      <a:close/>
                    </a:path>
                  </a:pathLst>
                </a:custGeom>
                <a:solidFill>
                  <a:srgbClr val="94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8" name="Freeform 943"/>
                <p:cNvSpPr>
                  <a:spLocks/>
                </p:cNvSpPr>
                <p:nvPr/>
              </p:nvSpPr>
              <p:spPr bwMode="auto">
                <a:xfrm>
                  <a:off x="2862" y="398"/>
                  <a:ext cx="184" cy="3"/>
                </a:xfrm>
                <a:custGeom>
                  <a:avLst/>
                  <a:gdLst>
                    <a:gd name="T0" fmla="*/ 367 w 367"/>
                    <a:gd name="T1" fmla="*/ 3 h 3"/>
                    <a:gd name="T2" fmla="*/ 0 w 367"/>
                    <a:gd name="T3" fmla="*/ 3 h 3"/>
                    <a:gd name="T4" fmla="*/ 40 w 367"/>
                    <a:gd name="T5" fmla="*/ 0 h 3"/>
                    <a:gd name="T6" fmla="*/ 365 w 367"/>
                    <a:gd name="T7" fmla="*/ 0 h 3"/>
                    <a:gd name="T8" fmla="*/ 367 w 36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7"/>
                    <a:gd name="T16" fmla="*/ 0 h 3"/>
                    <a:gd name="T17" fmla="*/ 367 w 36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7" h="3">
                      <a:moveTo>
                        <a:pt x="367" y="3"/>
                      </a:moveTo>
                      <a:lnTo>
                        <a:pt x="0" y="3"/>
                      </a:lnTo>
                      <a:lnTo>
                        <a:pt x="40" y="0"/>
                      </a:lnTo>
                      <a:lnTo>
                        <a:pt x="365" y="0"/>
                      </a:lnTo>
                      <a:lnTo>
                        <a:pt x="367" y="3"/>
                      </a:lnTo>
                      <a:close/>
                    </a:path>
                  </a:pathLst>
                </a:custGeom>
                <a:solidFill>
                  <a:srgbClr val="94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9" name="Freeform 944"/>
                <p:cNvSpPr>
                  <a:spLocks/>
                </p:cNvSpPr>
                <p:nvPr/>
              </p:nvSpPr>
              <p:spPr bwMode="auto">
                <a:xfrm>
                  <a:off x="2872" y="396"/>
                  <a:ext cx="174" cy="4"/>
                </a:xfrm>
                <a:custGeom>
                  <a:avLst/>
                  <a:gdLst>
                    <a:gd name="T0" fmla="*/ 347 w 347"/>
                    <a:gd name="T1" fmla="*/ 4 h 4"/>
                    <a:gd name="T2" fmla="*/ 0 w 347"/>
                    <a:gd name="T3" fmla="*/ 4 h 4"/>
                    <a:gd name="T4" fmla="*/ 38 w 347"/>
                    <a:gd name="T5" fmla="*/ 0 h 4"/>
                    <a:gd name="T6" fmla="*/ 345 w 347"/>
                    <a:gd name="T7" fmla="*/ 0 h 4"/>
                    <a:gd name="T8" fmla="*/ 347 w 34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7"/>
                    <a:gd name="T16" fmla="*/ 0 h 4"/>
                    <a:gd name="T17" fmla="*/ 347 w 34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7" h="4">
                      <a:moveTo>
                        <a:pt x="347" y="4"/>
                      </a:moveTo>
                      <a:lnTo>
                        <a:pt x="0" y="4"/>
                      </a:lnTo>
                      <a:lnTo>
                        <a:pt x="38" y="0"/>
                      </a:lnTo>
                      <a:lnTo>
                        <a:pt x="345" y="0"/>
                      </a:lnTo>
                      <a:lnTo>
                        <a:pt x="347" y="4"/>
                      </a:lnTo>
                      <a:close/>
                    </a:path>
                  </a:pathLst>
                </a:custGeom>
                <a:solidFill>
                  <a:srgbClr val="94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0" name="Freeform 945"/>
                <p:cNvSpPr>
                  <a:spLocks/>
                </p:cNvSpPr>
                <p:nvPr/>
              </p:nvSpPr>
              <p:spPr bwMode="auto">
                <a:xfrm>
                  <a:off x="2882" y="394"/>
                  <a:ext cx="163" cy="4"/>
                </a:xfrm>
                <a:custGeom>
                  <a:avLst/>
                  <a:gdLst>
                    <a:gd name="T0" fmla="*/ 325 w 325"/>
                    <a:gd name="T1" fmla="*/ 4 h 4"/>
                    <a:gd name="T2" fmla="*/ 0 w 325"/>
                    <a:gd name="T3" fmla="*/ 4 h 4"/>
                    <a:gd name="T4" fmla="*/ 38 w 325"/>
                    <a:gd name="T5" fmla="*/ 0 h 4"/>
                    <a:gd name="T6" fmla="*/ 323 w 325"/>
                    <a:gd name="T7" fmla="*/ 0 h 4"/>
                    <a:gd name="T8" fmla="*/ 325 w 32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5"/>
                    <a:gd name="T16" fmla="*/ 0 h 4"/>
                    <a:gd name="T17" fmla="*/ 325 w 32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5" h="4">
                      <a:moveTo>
                        <a:pt x="325" y="4"/>
                      </a:moveTo>
                      <a:lnTo>
                        <a:pt x="0" y="4"/>
                      </a:lnTo>
                      <a:lnTo>
                        <a:pt x="38" y="0"/>
                      </a:lnTo>
                      <a:lnTo>
                        <a:pt x="323" y="0"/>
                      </a:lnTo>
                      <a:lnTo>
                        <a:pt x="325" y="4"/>
                      </a:lnTo>
                      <a:close/>
                    </a:path>
                  </a:pathLst>
                </a:custGeom>
                <a:solidFill>
                  <a:srgbClr val="94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1" name="Freeform 946"/>
                <p:cNvSpPr>
                  <a:spLocks/>
                </p:cNvSpPr>
                <p:nvPr/>
              </p:nvSpPr>
              <p:spPr bwMode="auto">
                <a:xfrm>
                  <a:off x="2891" y="391"/>
                  <a:ext cx="154" cy="5"/>
                </a:xfrm>
                <a:custGeom>
                  <a:avLst/>
                  <a:gdLst>
                    <a:gd name="T0" fmla="*/ 307 w 307"/>
                    <a:gd name="T1" fmla="*/ 5 h 5"/>
                    <a:gd name="T2" fmla="*/ 0 w 307"/>
                    <a:gd name="T3" fmla="*/ 5 h 5"/>
                    <a:gd name="T4" fmla="*/ 40 w 307"/>
                    <a:gd name="T5" fmla="*/ 0 h 5"/>
                    <a:gd name="T6" fmla="*/ 305 w 307"/>
                    <a:gd name="T7" fmla="*/ 0 h 5"/>
                    <a:gd name="T8" fmla="*/ 307 w 307"/>
                    <a:gd name="T9" fmla="*/ 5 h 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7"/>
                    <a:gd name="T16" fmla="*/ 0 h 5"/>
                    <a:gd name="T17" fmla="*/ 307 w 307"/>
                    <a:gd name="T18" fmla="*/ 5 h 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7" h="5">
                      <a:moveTo>
                        <a:pt x="307" y="5"/>
                      </a:moveTo>
                      <a:lnTo>
                        <a:pt x="0" y="5"/>
                      </a:lnTo>
                      <a:lnTo>
                        <a:pt x="40" y="0"/>
                      </a:lnTo>
                      <a:lnTo>
                        <a:pt x="305" y="0"/>
                      </a:lnTo>
                      <a:lnTo>
                        <a:pt x="307" y="5"/>
                      </a:lnTo>
                      <a:close/>
                    </a:path>
                  </a:pathLst>
                </a:custGeom>
                <a:solidFill>
                  <a:srgbClr val="9482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2" name="Freeform 947"/>
                <p:cNvSpPr>
                  <a:spLocks/>
                </p:cNvSpPr>
                <p:nvPr/>
              </p:nvSpPr>
              <p:spPr bwMode="auto">
                <a:xfrm>
                  <a:off x="2901" y="390"/>
                  <a:ext cx="143" cy="4"/>
                </a:xfrm>
                <a:custGeom>
                  <a:avLst/>
                  <a:gdLst>
                    <a:gd name="T0" fmla="*/ 285 w 285"/>
                    <a:gd name="T1" fmla="*/ 4 h 4"/>
                    <a:gd name="T2" fmla="*/ 0 w 285"/>
                    <a:gd name="T3" fmla="*/ 4 h 4"/>
                    <a:gd name="T4" fmla="*/ 40 w 285"/>
                    <a:gd name="T5" fmla="*/ 0 h 4"/>
                    <a:gd name="T6" fmla="*/ 285 w 285"/>
                    <a:gd name="T7" fmla="*/ 0 h 4"/>
                    <a:gd name="T8" fmla="*/ 285 w 28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5"/>
                    <a:gd name="T16" fmla="*/ 0 h 4"/>
                    <a:gd name="T17" fmla="*/ 285 w 28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5" h="4">
                      <a:moveTo>
                        <a:pt x="285" y="4"/>
                      </a:moveTo>
                      <a:lnTo>
                        <a:pt x="0" y="4"/>
                      </a:lnTo>
                      <a:lnTo>
                        <a:pt x="40" y="0"/>
                      </a:lnTo>
                      <a:lnTo>
                        <a:pt x="285" y="0"/>
                      </a:lnTo>
                      <a:lnTo>
                        <a:pt x="285" y="4"/>
                      </a:lnTo>
                      <a:close/>
                    </a:path>
                  </a:pathLst>
                </a:custGeom>
                <a:solidFill>
                  <a:srgbClr val="94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3" name="Freeform 948"/>
                <p:cNvSpPr>
                  <a:spLocks/>
                </p:cNvSpPr>
                <p:nvPr/>
              </p:nvSpPr>
              <p:spPr bwMode="auto">
                <a:xfrm>
                  <a:off x="2911" y="388"/>
                  <a:ext cx="133" cy="3"/>
                </a:xfrm>
                <a:custGeom>
                  <a:avLst/>
                  <a:gdLst>
                    <a:gd name="T0" fmla="*/ 265 w 265"/>
                    <a:gd name="T1" fmla="*/ 3 h 3"/>
                    <a:gd name="T2" fmla="*/ 0 w 265"/>
                    <a:gd name="T3" fmla="*/ 3 h 3"/>
                    <a:gd name="T4" fmla="*/ 40 w 265"/>
                    <a:gd name="T5" fmla="*/ 0 h 3"/>
                    <a:gd name="T6" fmla="*/ 263 w 265"/>
                    <a:gd name="T7" fmla="*/ 0 h 3"/>
                    <a:gd name="T8" fmla="*/ 265 w 26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5"/>
                    <a:gd name="T16" fmla="*/ 0 h 3"/>
                    <a:gd name="T17" fmla="*/ 265 w 26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5" h="3">
                      <a:moveTo>
                        <a:pt x="265" y="3"/>
                      </a:moveTo>
                      <a:lnTo>
                        <a:pt x="0" y="3"/>
                      </a:lnTo>
                      <a:lnTo>
                        <a:pt x="40" y="0"/>
                      </a:lnTo>
                      <a:lnTo>
                        <a:pt x="263" y="0"/>
                      </a:lnTo>
                      <a:lnTo>
                        <a:pt x="265" y="3"/>
                      </a:lnTo>
                      <a:close/>
                    </a:path>
                  </a:pathLst>
                </a:custGeom>
                <a:solidFill>
                  <a:srgbClr val="94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4" name="Freeform 949"/>
                <p:cNvSpPr>
                  <a:spLocks/>
                </p:cNvSpPr>
                <p:nvPr/>
              </p:nvSpPr>
              <p:spPr bwMode="auto">
                <a:xfrm>
                  <a:off x="2921" y="386"/>
                  <a:ext cx="123" cy="4"/>
                </a:xfrm>
                <a:custGeom>
                  <a:avLst/>
                  <a:gdLst>
                    <a:gd name="T0" fmla="*/ 245 w 245"/>
                    <a:gd name="T1" fmla="*/ 4 h 4"/>
                    <a:gd name="T2" fmla="*/ 0 w 245"/>
                    <a:gd name="T3" fmla="*/ 4 h 4"/>
                    <a:gd name="T4" fmla="*/ 38 w 245"/>
                    <a:gd name="T5" fmla="*/ 0 h 4"/>
                    <a:gd name="T6" fmla="*/ 243 w 245"/>
                    <a:gd name="T7" fmla="*/ 0 h 4"/>
                    <a:gd name="T8" fmla="*/ 245 w 24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5"/>
                    <a:gd name="T16" fmla="*/ 0 h 4"/>
                    <a:gd name="T17" fmla="*/ 245 w 24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5" h="4">
                      <a:moveTo>
                        <a:pt x="245" y="4"/>
                      </a:moveTo>
                      <a:lnTo>
                        <a:pt x="0" y="4"/>
                      </a:lnTo>
                      <a:lnTo>
                        <a:pt x="38" y="0"/>
                      </a:lnTo>
                      <a:lnTo>
                        <a:pt x="243" y="0"/>
                      </a:lnTo>
                      <a:lnTo>
                        <a:pt x="245" y="4"/>
                      </a:lnTo>
                      <a:close/>
                    </a:path>
                  </a:pathLst>
                </a:custGeom>
                <a:solidFill>
                  <a:srgbClr val="94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5" name="Freeform 950"/>
                <p:cNvSpPr>
                  <a:spLocks/>
                </p:cNvSpPr>
                <p:nvPr/>
              </p:nvSpPr>
              <p:spPr bwMode="auto">
                <a:xfrm>
                  <a:off x="2931" y="384"/>
                  <a:ext cx="112" cy="4"/>
                </a:xfrm>
                <a:custGeom>
                  <a:avLst/>
                  <a:gdLst>
                    <a:gd name="T0" fmla="*/ 223 w 223"/>
                    <a:gd name="T1" fmla="*/ 4 h 4"/>
                    <a:gd name="T2" fmla="*/ 0 w 223"/>
                    <a:gd name="T3" fmla="*/ 4 h 4"/>
                    <a:gd name="T4" fmla="*/ 38 w 223"/>
                    <a:gd name="T5" fmla="*/ 0 h 4"/>
                    <a:gd name="T6" fmla="*/ 221 w 223"/>
                    <a:gd name="T7" fmla="*/ 0 h 4"/>
                    <a:gd name="T8" fmla="*/ 223 w 223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3"/>
                    <a:gd name="T16" fmla="*/ 0 h 4"/>
                    <a:gd name="T17" fmla="*/ 223 w 223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3" h="4">
                      <a:moveTo>
                        <a:pt x="223" y="4"/>
                      </a:moveTo>
                      <a:lnTo>
                        <a:pt x="0" y="4"/>
                      </a:lnTo>
                      <a:lnTo>
                        <a:pt x="38" y="0"/>
                      </a:lnTo>
                      <a:lnTo>
                        <a:pt x="221" y="0"/>
                      </a:lnTo>
                      <a:lnTo>
                        <a:pt x="223" y="4"/>
                      </a:lnTo>
                      <a:close/>
                    </a:path>
                  </a:pathLst>
                </a:custGeom>
                <a:solidFill>
                  <a:srgbClr val="94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6" name="Freeform 951"/>
                <p:cNvSpPr>
                  <a:spLocks/>
                </p:cNvSpPr>
                <p:nvPr/>
              </p:nvSpPr>
              <p:spPr bwMode="auto">
                <a:xfrm>
                  <a:off x="2940" y="382"/>
                  <a:ext cx="103" cy="4"/>
                </a:xfrm>
                <a:custGeom>
                  <a:avLst/>
                  <a:gdLst>
                    <a:gd name="T0" fmla="*/ 205 w 205"/>
                    <a:gd name="T1" fmla="*/ 4 h 4"/>
                    <a:gd name="T2" fmla="*/ 0 w 205"/>
                    <a:gd name="T3" fmla="*/ 4 h 4"/>
                    <a:gd name="T4" fmla="*/ 40 w 205"/>
                    <a:gd name="T5" fmla="*/ 0 h 4"/>
                    <a:gd name="T6" fmla="*/ 203 w 205"/>
                    <a:gd name="T7" fmla="*/ 0 h 4"/>
                    <a:gd name="T8" fmla="*/ 205 w 205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5"/>
                    <a:gd name="T16" fmla="*/ 0 h 4"/>
                    <a:gd name="T17" fmla="*/ 205 w 205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5" h="4">
                      <a:moveTo>
                        <a:pt x="205" y="4"/>
                      </a:moveTo>
                      <a:lnTo>
                        <a:pt x="0" y="4"/>
                      </a:lnTo>
                      <a:lnTo>
                        <a:pt x="40" y="0"/>
                      </a:lnTo>
                      <a:lnTo>
                        <a:pt x="203" y="0"/>
                      </a:lnTo>
                      <a:lnTo>
                        <a:pt x="205" y="4"/>
                      </a:lnTo>
                      <a:close/>
                    </a:path>
                  </a:pathLst>
                </a:custGeom>
                <a:solidFill>
                  <a:srgbClr val="94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7" name="Freeform 952"/>
                <p:cNvSpPr>
                  <a:spLocks/>
                </p:cNvSpPr>
                <p:nvPr/>
              </p:nvSpPr>
              <p:spPr bwMode="auto">
                <a:xfrm>
                  <a:off x="2950" y="381"/>
                  <a:ext cx="92" cy="3"/>
                </a:xfrm>
                <a:custGeom>
                  <a:avLst/>
                  <a:gdLst>
                    <a:gd name="T0" fmla="*/ 183 w 183"/>
                    <a:gd name="T1" fmla="*/ 3 h 3"/>
                    <a:gd name="T2" fmla="*/ 0 w 183"/>
                    <a:gd name="T3" fmla="*/ 3 h 3"/>
                    <a:gd name="T4" fmla="*/ 40 w 183"/>
                    <a:gd name="T5" fmla="*/ 0 h 3"/>
                    <a:gd name="T6" fmla="*/ 182 w 183"/>
                    <a:gd name="T7" fmla="*/ 0 h 3"/>
                    <a:gd name="T8" fmla="*/ 183 w 18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3"/>
                    <a:gd name="T16" fmla="*/ 0 h 3"/>
                    <a:gd name="T17" fmla="*/ 183 w 18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3" h="3">
                      <a:moveTo>
                        <a:pt x="183" y="3"/>
                      </a:moveTo>
                      <a:lnTo>
                        <a:pt x="0" y="3"/>
                      </a:lnTo>
                      <a:lnTo>
                        <a:pt x="40" y="0"/>
                      </a:lnTo>
                      <a:lnTo>
                        <a:pt x="182" y="0"/>
                      </a:lnTo>
                      <a:lnTo>
                        <a:pt x="183" y="3"/>
                      </a:lnTo>
                      <a:close/>
                    </a:path>
                  </a:pathLst>
                </a:custGeom>
                <a:solidFill>
                  <a:srgbClr val="95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8" name="Freeform 953"/>
                <p:cNvSpPr>
                  <a:spLocks/>
                </p:cNvSpPr>
                <p:nvPr/>
              </p:nvSpPr>
              <p:spPr bwMode="auto">
                <a:xfrm>
                  <a:off x="2960" y="379"/>
                  <a:ext cx="82" cy="3"/>
                </a:xfrm>
                <a:custGeom>
                  <a:avLst/>
                  <a:gdLst>
                    <a:gd name="T0" fmla="*/ 163 w 163"/>
                    <a:gd name="T1" fmla="*/ 3 h 3"/>
                    <a:gd name="T2" fmla="*/ 0 w 163"/>
                    <a:gd name="T3" fmla="*/ 3 h 3"/>
                    <a:gd name="T4" fmla="*/ 40 w 163"/>
                    <a:gd name="T5" fmla="*/ 0 h 3"/>
                    <a:gd name="T6" fmla="*/ 162 w 163"/>
                    <a:gd name="T7" fmla="*/ 0 h 3"/>
                    <a:gd name="T8" fmla="*/ 163 w 16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3"/>
                    <a:gd name="T16" fmla="*/ 0 h 3"/>
                    <a:gd name="T17" fmla="*/ 163 w 16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3" h="3">
                      <a:moveTo>
                        <a:pt x="163" y="3"/>
                      </a:moveTo>
                      <a:lnTo>
                        <a:pt x="0" y="3"/>
                      </a:lnTo>
                      <a:lnTo>
                        <a:pt x="40" y="0"/>
                      </a:lnTo>
                      <a:lnTo>
                        <a:pt x="162" y="0"/>
                      </a:lnTo>
                      <a:lnTo>
                        <a:pt x="163" y="3"/>
                      </a:lnTo>
                      <a:close/>
                    </a:path>
                  </a:pathLst>
                </a:custGeom>
                <a:solidFill>
                  <a:srgbClr val="95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9" name="Freeform 954"/>
                <p:cNvSpPr>
                  <a:spLocks/>
                </p:cNvSpPr>
                <p:nvPr/>
              </p:nvSpPr>
              <p:spPr bwMode="auto">
                <a:xfrm>
                  <a:off x="2970" y="377"/>
                  <a:ext cx="71" cy="4"/>
                </a:xfrm>
                <a:custGeom>
                  <a:avLst/>
                  <a:gdLst>
                    <a:gd name="T0" fmla="*/ 142 w 142"/>
                    <a:gd name="T1" fmla="*/ 4 h 4"/>
                    <a:gd name="T2" fmla="*/ 0 w 142"/>
                    <a:gd name="T3" fmla="*/ 4 h 4"/>
                    <a:gd name="T4" fmla="*/ 38 w 142"/>
                    <a:gd name="T5" fmla="*/ 0 h 4"/>
                    <a:gd name="T6" fmla="*/ 140 w 142"/>
                    <a:gd name="T7" fmla="*/ 0 h 4"/>
                    <a:gd name="T8" fmla="*/ 142 w 14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4"/>
                    <a:gd name="T17" fmla="*/ 142 w 14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4">
                      <a:moveTo>
                        <a:pt x="142" y="4"/>
                      </a:moveTo>
                      <a:lnTo>
                        <a:pt x="0" y="4"/>
                      </a:lnTo>
                      <a:lnTo>
                        <a:pt x="38" y="0"/>
                      </a:lnTo>
                      <a:lnTo>
                        <a:pt x="140" y="0"/>
                      </a:lnTo>
                      <a:lnTo>
                        <a:pt x="142" y="4"/>
                      </a:lnTo>
                      <a:close/>
                    </a:path>
                  </a:pathLst>
                </a:custGeom>
                <a:solidFill>
                  <a:srgbClr val="95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0" name="Freeform 955"/>
                <p:cNvSpPr>
                  <a:spLocks/>
                </p:cNvSpPr>
                <p:nvPr/>
              </p:nvSpPr>
              <p:spPr bwMode="auto">
                <a:xfrm>
                  <a:off x="2980" y="375"/>
                  <a:ext cx="61" cy="4"/>
                </a:xfrm>
                <a:custGeom>
                  <a:avLst/>
                  <a:gdLst>
                    <a:gd name="T0" fmla="*/ 122 w 122"/>
                    <a:gd name="T1" fmla="*/ 4 h 4"/>
                    <a:gd name="T2" fmla="*/ 0 w 122"/>
                    <a:gd name="T3" fmla="*/ 4 h 4"/>
                    <a:gd name="T4" fmla="*/ 38 w 122"/>
                    <a:gd name="T5" fmla="*/ 0 h 4"/>
                    <a:gd name="T6" fmla="*/ 120 w 122"/>
                    <a:gd name="T7" fmla="*/ 0 h 4"/>
                    <a:gd name="T8" fmla="*/ 122 w 12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2"/>
                    <a:gd name="T16" fmla="*/ 0 h 4"/>
                    <a:gd name="T17" fmla="*/ 122 w 12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2" h="4">
                      <a:moveTo>
                        <a:pt x="122" y="4"/>
                      </a:moveTo>
                      <a:lnTo>
                        <a:pt x="0" y="4"/>
                      </a:lnTo>
                      <a:lnTo>
                        <a:pt x="38" y="0"/>
                      </a:lnTo>
                      <a:lnTo>
                        <a:pt x="120" y="0"/>
                      </a:lnTo>
                      <a:lnTo>
                        <a:pt x="122" y="4"/>
                      </a:lnTo>
                      <a:close/>
                    </a:path>
                  </a:pathLst>
                </a:custGeom>
                <a:solidFill>
                  <a:srgbClr val="95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1" name="Freeform 956"/>
                <p:cNvSpPr>
                  <a:spLocks/>
                </p:cNvSpPr>
                <p:nvPr/>
              </p:nvSpPr>
              <p:spPr bwMode="auto">
                <a:xfrm>
                  <a:off x="2990" y="374"/>
                  <a:ext cx="50" cy="3"/>
                </a:xfrm>
                <a:custGeom>
                  <a:avLst/>
                  <a:gdLst>
                    <a:gd name="T0" fmla="*/ 102 w 102"/>
                    <a:gd name="T1" fmla="*/ 3 h 3"/>
                    <a:gd name="T2" fmla="*/ 0 w 102"/>
                    <a:gd name="T3" fmla="*/ 3 h 3"/>
                    <a:gd name="T4" fmla="*/ 40 w 102"/>
                    <a:gd name="T5" fmla="*/ 0 h 3"/>
                    <a:gd name="T6" fmla="*/ 102 w 102"/>
                    <a:gd name="T7" fmla="*/ 0 h 3"/>
                    <a:gd name="T8" fmla="*/ 102 w 102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2"/>
                    <a:gd name="T16" fmla="*/ 0 h 3"/>
                    <a:gd name="T17" fmla="*/ 102 w 10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2" h="3">
                      <a:moveTo>
                        <a:pt x="102" y="3"/>
                      </a:moveTo>
                      <a:lnTo>
                        <a:pt x="0" y="3"/>
                      </a:lnTo>
                      <a:lnTo>
                        <a:pt x="40" y="0"/>
                      </a:lnTo>
                      <a:lnTo>
                        <a:pt x="102" y="0"/>
                      </a:lnTo>
                      <a:lnTo>
                        <a:pt x="102" y="3"/>
                      </a:lnTo>
                      <a:close/>
                    </a:path>
                  </a:pathLst>
                </a:custGeom>
                <a:solidFill>
                  <a:srgbClr val="95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2" name="Freeform 957"/>
                <p:cNvSpPr>
                  <a:spLocks/>
                </p:cNvSpPr>
                <p:nvPr/>
              </p:nvSpPr>
              <p:spPr bwMode="auto">
                <a:xfrm>
                  <a:off x="3000" y="372"/>
                  <a:ext cx="40" cy="3"/>
                </a:xfrm>
                <a:custGeom>
                  <a:avLst/>
                  <a:gdLst>
                    <a:gd name="T0" fmla="*/ 82 w 82"/>
                    <a:gd name="T1" fmla="*/ 3 h 3"/>
                    <a:gd name="T2" fmla="*/ 0 w 82"/>
                    <a:gd name="T3" fmla="*/ 3 h 3"/>
                    <a:gd name="T4" fmla="*/ 40 w 82"/>
                    <a:gd name="T5" fmla="*/ 0 h 3"/>
                    <a:gd name="T6" fmla="*/ 80 w 82"/>
                    <a:gd name="T7" fmla="*/ 0 h 3"/>
                    <a:gd name="T8" fmla="*/ 82 w 82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"/>
                    <a:gd name="T16" fmla="*/ 0 h 3"/>
                    <a:gd name="T17" fmla="*/ 82 w 8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" h="3">
                      <a:moveTo>
                        <a:pt x="82" y="3"/>
                      </a:moveTo>
                      <a:lnTo>
                        <a:pt x="0" y="3"/>
                      </a:lnTo>
                      <a:lnTo>
                        <a:pt x="40" y="0"/>
                      </a:lnTo>
                      <a:lnTo>
                        <a:pt x="80" y="0"/>
                      </a:lnTo>
                      <a:lnTo>
                        <a:pt x="82" y="3"/>
                      </a:lnTo>
                      <a:close/>
                    </a:path>
                  </a:pathLst>
                </a:custGeom>
                <a:solidFill>
                  <a:srgbClr val="95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3" name="Freeform 958"/>
                <p:cNvSpPr>
                  <a:spLocks/>
                </p:cNvSpPr>
                <p:nvPr/>
              </p:nvSpPr>
              <p:spPr bwMode="auto">
                <a:xfrm>
                  <a:off x="3010" y="370"/>
                  <a:ext cx="30" cy="4"/>
                </a:xfrm>
                <a:custGeom>
                  <a:avLst/>
                  <a:gdLst>
                    <a:gd name="T0" fmla="*/ 62 w 62"/>
                    <a:gd name="T1" fmla="*/ 4 h 4"/>
                    <a:gd name="T2" fmla="*/ 0 w 62"/>
                    <a:gd name="T3" fmla="*/ 4 h 4"/>
                    <a:gd name="T4" fmla="*/ 40 w 62"/>
                    <a:gd name="T5" fmla="*/ 0 h 4"/>
                    <a:gd name="T6" fmla="*/ 60 w 62"/>
                    <a:gd name="T7" fmla="*/ 0 h 4"/>
                    <a:gd name="T8" fmla="*/ 62 w 62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"/>
                    <a:gd name="T16" fmla="*/ 0 h 4"/>
                    <a:gd name="T17" fmla="*/ 62 w 62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" h="4">
                      <a:moveTo>
                        <a:pt x="62" y="4"/>
                      </a:moveTo>
                      <a:lnTo>
                        <a:pt x="0" y="4"/>
                      </a:lnTo>
                      <a:lnTo>
                        <a:pt x="40" y="0"/>
                      </a:lnTo>
                      <a:lnTo>
                        <a:pt x="60" y="0"/>
                      </a:lnTo>
                      <a:lnTo>
                        <a:pt x="62" y="4"/>
                      </a:lnTo>
                      <a:close/>
                    </a:path>
                  </a:pathLst>
                </a:custGeom>
                <a:solidFill>
                  <a:srgbClr val="95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4" name="Freeform 959"/>
                <p:cNvSpPr>
                  <a:spLocks/>
                </p:cNvSpPr>
                <p:nvPr/>
              </p:nvSpPr>
              <p:spPr bwMode="auto">
                <a:xfrm>
                  <a:off x="3020" y="368"/>
                  <a:ext cx="19" cy="4"/>
                </a:xfrm>
                <a:custGeom>
                  <a:avLst/>
                  <a:gdLst>
                    <a:gd name="T0" fmla="*/ 40 w 40"/>
                    <a:gd name="T1" fmla="*/ 4 h 4"/>
                    <a:gd name="T2" fmla="*/ 0 w 40"/>
                    <a:gd name="T3" fmla="*/ 4 h 4"/>
                    <a:gd name="T4" fmla="*/ 38 w 40"/>
                    <a:gd name="T5" fmla="*/ 0 h 4"/>
                    <a:gd name="T6" fmla="*/ 40 w 40"/>
                    <a:gd name="T7" fmla="*/ 4 h 4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0"/>
                    <a:gd name="T13" fmla="*/ 0 h 4"/>
                    <a:gd name="T14" fmla="*/ 40 w 40"/>
                    <a:gd name="T15" fmla="*/ 4 h 4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0" h="4">
                      <a:moveTo>
                        <a:pt x="40" y="4"/>
                      </a:moveTo>
                      <a:lnTo>
                        <a:pt x="0" y="4"/>
                      </a:lnTo>
                      <a:lnTo>
                        <a:pt x="38" y="0"/>
                      </a:lnTo>
                      <a:lnTo>
                        <a:pt x="40" y="4"/>
                      </a:lnTo>
                      <a:close/>
                    </a:path>
                  </a:pathLst>
                </a:custGeom>
                <a:solidFill>
                  <a:srgbClr val="95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5" name="Freeform 960"/>
                <p:cNvSpPr>
                  <a:spLocks/>
                </p:cNvSpPr>
                <p:nvPr/>
              </p:nvSpPr>
              <p:spPr bwMode="auto">
                <a:xfrm>
                  <a:off x="3029" y="368"/>
                  <a:ext cx="10" cy="2"/>
                </a:xfrm>
                <a:custGeom>
                  <a:avLst/>
                  <a:gdLst>
                    <a:gd name="T0" fmla="*/ 20 w 20"/>
                    <a:gd name="T1" fmla="*/ 2 h 2"/>
                    <a:gd name="T2" fmla="*/ 0 w 20"/>
                    <a:gd name="T3" fmla="*/ 2 h 2"/>
                    <a:gd name="T4" fmla="*/ 18 w 20"/>
                    <a:gd name="T5" fmla="*/ 0 h 2"/>
                    <a:gd name="T6" fmla="*/ 20 w 20"/>
                    <a:gd name="T7" fmla="*/ 2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"/>
                    <a:gd name="T13" fmla="*/ 0 h 2"/>
                    <a:gd name="T14" fmla="*/ 20 w 20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" h="2">
                      <a:moveTo>
                        <a:pt x="20" y="2"/>
                      </a:moveTo>
                      <a:lnTo>
                        <a:pt x="0" y="2"/>
                      </a:lnTo>
                      <a:lnTo>
                        <a:pt x="18" y="0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solidFill>
                  <a:srgbClr val="9581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6" name="Freeform 961"/>
                <p:cNvSpPr>
                  <a:spLocks/>
                </p:cNvSpPr>
                <p:nvPr/>
              </p:nvSpPr>
              <p:spPr bwMode="auto">
                <a:xfrm>
                  <a:off x="2493" y="368"/>
                  <a:ext cx="662" cy="466"/>
                </a:xfrm>
                <a:custGeom>
                  <a:avLst/>
                  <a:gdLst>
                    <a:gd name="T0" fmla="*/ 504 w 1324"/>
                    <a:gd name="T1" fmla="*/ 76 h 466"/>
                    <a:gd name="T2" fmla="*/ 481 w 1324"/>
                    <a:gd name="T3" fmla="*/ 89 h 466"/>
                    <a:gd name="T4" fmla="*/ 421 w 1324"/>
                    <a:gd name="T5" fmla="*/ 110 h 466"/>
                    <a:gd name="T6" fmla="*/ 350 w 1324"/>
                    <a:gd name="T7" fmla="*/ 127 h 466"/>
                    <a:gd name="T8" fmla="*/ 292 w 1324"/>
                    <a:gd name="T9" fmla="*/ 139 h 466"/>
                    <a:gd name="T10" fmla="*/ 272 w 1324"/>
                    <a:gd name="T11" fmla="*/ 151 h 466"/>
                    <a:gd name="T12" fmla="*/ 248 w 1324"/>
                    <a:gd name="T13" fmla="*/ 165 h 466"/>
                    <a:gd name="T14" fmla="*/ 210 w 1324"/>
                    <a:gd name="T15" fmla="*/ 184 h 466"/>
                    <a:gd name="T16" fmla="*/ 145 w 1324"/>
                    <a:gd name="T17" fmla="*/ 209 h 466"/>
                    <a:gd name="T18" fmla="*/ 63 w 1324"/>
                    <a:gd name="T19" fmla="*/ 261 h 466"/>
                    <a:gd name="T20" fmla="*/ 38 w 1324"/>
                    <a:gd name="T21" fmla="*/ 280 h 466"/>
                    <a:gd name="T22" fmla="*/ 10 w 1324"/>
                    <a:gd name="T23" fmla="*/ 301 h 466"/>
                    <a:gd name="T24" fmla="*/ 0 w 1324"/>
                    <a:gd name="T25" fmla="*/ 328 h 466"/>
                    <a:gd name="T26" fmla="*/ 3 w 1324"/>
                    <a:gd name="T27" fmla="*/ 356 h 466"/>
                    <a:gd name="T28" fmla="*/ 25 w 1324"/>
                    <a:gd name="T29" fmla="*/ 376 h 466"/>
                    <a:gd name="T30" fmla="*/ 56 w 1324"/>
                    <a:gd name="T31" fmla="*/ 401 h 466"/>
                    <a:gd name="T32" fmla="*/ 170 w 1324"/>
                    <a:gd name="T33" fmla="*/ 444 h 466"/>
                    <a:gd name="T34" fmla="*/ 205 w 1324"/>
                    <a:gd name="T35" fmla="*/ 459 h 466"/>
                    <a:gd name="T36" fmla="*/ 248 w 1324"/>
                    <a:gd name="T37" fmla="*/ 465 h 466"/>
                    <a:gd name="T38" fmla="*/ 297 w 1324"/>
                    <a:gd name="T39" fmla="*/ 466 h 466"/>
                    <a:gd name="T40" fmla="*/ 345 w 1324"/>
                    <a:gd name="T41" fmla="*/ 460 h 466"/>
                    <a:gd name="T42" fmla="*/ 414 w 1324"/>
                    <a:gd name="T43" fmla="*/ 459 h 466"/>
                    <a:gd name="T44" fmla="*/ 483 w 1324"/>
                    <a:gd name="T45" fmla="*/ 445 h 466"/>
                    <a:gd name="T46" fmla="*/ 597 w 1324"/>
                    <a:gd name="T47" fmla="*/ 406 h 466"/>
                    <a:gd name="T48" fmla="*/ 910 w 1324"/>
                    <a:gd name="T49" fmla="*/ 291 h 466"/>
                    <a:gd name="T50" fmla="*/ 948 w 1324"/>
                    <a:gd name="T51" fmla="*/ 302 h 466"/>
                    <a:gd name="T52" fmla="*/ 980 w 1324"/>
                    <a:gd name="T53" fmla="*/ 306 h 466"/>
                    <a:gd name="T54" fmla="*/ 1024 w 1324"/>
                    <a:gd name="T55" fmla="*/ 309 h 466"/>
                    <a:gd name="T56" fmla="*/ 1064 w 1324"/>
                    <a:gd name="T57" fmla="*/ 309 h 466"/>
                    <a:gd name="T58" fmla="*/ 1120 w 1324"/>
                    <a:gd name="T59" fmla="*/ 304 h 466"/>
                    <a:gd name="T60" fmla="*/ 1158 w 1324"/>
                    <a:gd name="T61" fmla="*/ 299 h 466"/>
                    <a:gd name="T62" fmla="*/ 1198 w 1324"/>
                    <a:gd name="T63" fmla="*/ 292 h 466"/>
                    <a:gd name="T64" fmla="*/ 1235 w 1324"/>
                    <a:gd name="T65" fmla="*/ 283 h 466"/>
                    <a:gd name="T66" fmla="*/ 1264 w 1324"/>
                    <a:gd name="T67" fmla="*/ 272 h 466"/>
                    <a:gd name="T68" fmla="*/ 1293 w 1324"/>
                    <a:gd name="T69" fmla="*/ 257 h 466"/>
                    <a:gd name="T70" fmla="*/ 1313 w 1324"/>
                    <a:gd name="T71" fmla="*/ 239 h 466"/>
                    <a:gd name="T72" fmla="*/ 1324 w 1324"/>
                    <a:gd name="T73" fmla="*/ 224 h 466"/>
                    <a:gd name="T74" fmla="*/ 1287 w 1324"/>
                    <a:gd name="T75" fmla="*/ 222 h 466"/>
                    <a:gd name="T76" fmla="*/ 1256 w 1324"/>
                    <a:gd name="T77" fmla="*/ 218 h 466"/>
                    <a:gd name="T78" fmla="*/ 1220 w 1324"/>
                    <a:gd name="T79" fmla="*/ 207 h 466"/>
                    <a:gd name="T80" fmla="*/ 1200 w 1324"/>
                    <a:gd name="T81" fmla="*/ 189 h 466"/>
                    <a:gd name="T82" fmla="*/ 1187 w 1324"/>
                    <a:gd name="T83" fmla="*/ 166 h 466"/>
                    <a:gd name="T84" fmla="*/ 1187 w 1324"/>
                    <a:gd name="T85" fmla="*/ 152 h 466"/>
                    <a:gd name="T86" fmla="*/ 1153 w 1324"/>
                    <a:gd name="T87" fmla="*/ 141 h 466"/>
                    <a:gd name="T88" fmla="*/ 1091 w 1324"/>
                    <a:gd name="T89" fmla="*/ 0 h 466"/>
                    <a:gd name="T90" fmla="*/ 514 w 1324"/>
                    <a:gd name="T91" fmla="*/ 54 h 466"/>
                    <a:gd name="T92" fmla="*/ 504 w 1324"/>
                    <a:gd name="T93" fmla="*/ 76 h 466"/>
                    <a:gd name="T94" fmla="*/ 504 w 1324"/>
                    <a:gd name="T95" fmla="*/ 76 h 46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324"/>
                    <a:gd name="T145" fmla="*/ 0 h 466"/>
                    <a:gd name="T146" fmla="*/ 1324 w 1324"/>
                    <a:gd name="T147" fmla="*/ 466 h 46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324" h="466">
                      <a:moveTo>
                        <a:pt x="504" y="76"/>
                      </a:moveTo>
                      <a:lnTo>
                        <a:pt x="481" y="89"/>
                      </a:lnTo>
                      <a:lnTo>
                        <a:pt x="421" y="110"/>
                      </a:lnTo>
                      <a:lnTo>
                        <a:pt x="350" y="127"/>
                      </a:lnTo>
                      <a:lnTo>
                        <a:pt x="292" y="139"/>
                      </a:lnTo>
                      <a:lnTo>
                        <a:pt x="272" y="151"/>
                      </a:lnTo>
                      <a:lnTo>
                        <a:pt x="248" y="165"/>
                      </a:lnTo>
                      <a:lnTo>
                        <a:pt x="210" y="184"/>
                      </a:lnTo>
                      <a:lnTo>
                        <a:pt x="145" y="209"/>
                      </a:lnTo>
                      <a:lnTo>
                        <a:pt x="63" y="261"/>
                      </a:lnTo>
                      <a:lnTo>
                        <a:pt x="38" y="280"/>
                      </a:lnTo>
                      <a:lnTo>
                        <a:pt x="10" y="301"/>
                      </a:lnTo>
                      <a:lnTo>
                        <a:pt x="0" y="328"/>
                      </a:lnTo>
                      <a:lnTo>
                        <a:pt x="3" y="356"/>
                      </a:lnTo>
                      <a:lnTo>
                        <a:pt x="25" y="376"/>
                      </a:lnTo>
                      <a:lnTo>
                        <a:pt x="56" y="401"/>
                      </a:lnTo>
                      <a:lnTo>
                        <a:pt x="170" y="444"/>
                      </a:lnTo>
                      <a:lnTo>
                        <a:pt x="205" y="459"/>
                      </a:lnTo>
                      <a:lnTo>
                        <a:pt x="248" y="465"/>
                      </a:lnTo>
                      <a:lnTo>
                        <a:pt x="297" y="466"/>
                      </a:lnTo>
                      <a:lnTo>
                        <a:pt x="345" y="460"/>
                      </a:lnTo>
                      <a:lnTo>
                        <a:pt x="414" y="459"/>
                      </a:lnTo>
                      <a:lnTo>
                        <a:pt x="483" y="445"/>
                      </a:lnTo>
                      <a:lnTo>
                        <a:pt x="597" y="406"/>
                      </a:lnTo>
                      <a:lnTo>
                        <a:pt x="910" y="291"/>
                      </a:lnTo>
                      <a:lnTo>
                        <a:pt x="948" y="302"/>
                      </a:lnTo>
                      <a:lnTo>
                        <a:pt x="980" y="306"/>
                      </a:lnTo>
                      <a:lnTo>
                        <a:pt x="1024" y="309"/>
                      </a:lnTo>
                      <a:lnTo>
                        <a:pt x="1064" y="309"/>
                      </a:lnTo>
                      <a:lnTo>
                        <a:pt x="1120" y="304"/>
                      </a:lnTo>
                      <a:lnTo>
                        <a:pt x="1158" y="299"/>
                      </a:lnTo>
                      <a:lnTo>
                        <a:pt x="1198" y="292"/>
                      </a:lnTo>
                      <a:lnTo>
                        <a:pt x="1235" y="283"/>
                      </a:lnTo>
                      <a:lnTo>
                        <a:pt x="1264" y="272"/>
                      </a:lnTo>
                      <a:lnTo>
                        <a:pt x="1293" y="257"/>
                      </a:lnTo>
                      <a:lnTo>
                        <a:pt x="1313" y="239"/>
                      </a:lnTo>
                      <a:lnTo>
                        <a:pt x="1324" y="224"/>
                      </a:lnTo>
                      <a:lnTo>
                        <a:pt x="1287" y="222"/>
                      </a:lnTo>
                      <a:lnTo>
                        <a:pt x="1256" y="218"/>
                      </a:lnTo>
                      <a:lnTo>
                        <a:pt x="1220" y="207"/>
                      </a:lnTo>
                      <a:lnTo>
                        <a:pt x="1200" y="189"/>
                      </a:lnTo>
                      <a:lnTo>
                        <a:pt x="1187" y="166"/>
                      </a:lnTo>
                      <a:lnTo>
                        <a:pt x="1187" y="152"/>
                      </a:lnTo>
                      <a:lnTo>
                        <a:pt x="1153" y="141"/>
                      </a:lnTo>
                      <a:lnTo>
                        <a:pt x="1091" y="0"/>
                      </a:lnTo>
                      <a:lnTo>
                        <a:pt x="514" y="54"/>
                      </a:lnTo>
                      <a:lnTo>
                        <a:pt x="504" y="76"/>
                      </a:lnTo>
                      <a:close/>
                    </a:path>
                  </a:pathLst>
                </a:custGeom>
                <a:noFill/>
                <a:ln w="4763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7" name="Freeform 962"/>
                <p:cNvSpPr>
                  <a:spLocks/>
                </p:cNvSpPr>
                <p:nvPr/>
              </p:nvSpPr>
              <p:spPr bwMode="auto">
                <a:xfrm>
                  <a:off x="3016" y="553"/>
                  <a:ext cx="4" cy="1"/>
                </a:xfrm>
                <a:custGeom>
                  <a:avLst/>
                  <a:gdLst>
                    <a:gd name="T0" fmla="*/ 0 w 7"/>
                    <a:gd name="T1" fmla="*/ 0 h 1"/>
                    <a:gd name="T2" fmla="*/ 7 w 7"/>
                    <a:gd name="T3" fmla="*/ 0 h 1"/>
                    <a:gd name="T4" fmla="*/ 5 w 7"/>
                    <a:gd name="T5" fmla="*/ 1 h 1"/>
                    <a:gd name="T6" fmla="*/ 0 w 7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7"/>
                    <a:gd name="T13" fmla="*/ 0 h 1"/>
                    <a:gd name="T14" fmla="*/ 7 w 7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7" h="1">
                      <a:moveTo>
                        <a:pt x="0" y="0"/>
                      </a:moveTo>
                      <a:lnTo>
                        <a:pt x="7" y="0"/>
                      </a:lnTo>
                      <a:lnTo>
                        <a:pt x="5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B82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8" name="Freeform 963"/>
                <p:cNvSpPr>
                  <a:spLocks/>
                </p:cNvSpPr>
                <p:nvPr/>
              </p:nvSpPr>
              <p:spPr bwMode="auto">
                <a:xfrm>
                  <a:off x="3014" y="552"/>
                  <a:ext cx="6" cy="2"/>
                </a:xfrm>
                <a:custGeom>
                  <a:avLst/>
                  <a:gdLst>
                    <a:gd name="T0" fmla="*/ 0 w 13"/>
                    <a:gd name="T1" fmla="*/ 0 h 2"/>
                    <a:gd name="T2" fmla="*/ 13 w 13"/>
                    <a:gd name="T3" fmla="*/ 0 h 2"/>
                    <a:gd name="T4" fmla="*/ 9 w 13"/>
                    <a:gd name="T5" fmla="*/ 2 h 2"/>
                    <a:gd name="T6" fmla="*/ 0 w 13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3"/>
                    <a:gd name="T13" fmla="*/ 0 h 2"/>
                    <a:gd name="T14" fmla="*/ 13 w 13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3" h="2">
                      <a:moveTo>
                        <a:pt x="0" y="0"/>
                      </a:moveTo>
                      <a:lnTo>
                        <a:pt x="13" y="0"/>
                      </a:lnTo>
                      <a:lnTo>
                        <a:pt x="9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7B82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9" name="Freeform 964"/>
                <p:cNvSpPr>
                  <a:spLocks/>
                </p:cNvSpPr>
                <p:nvPr/>
              </p:nvSpPr>
              <p:spPr bwMode="auto">
                <a:xfrm>
                  <a:off x="3012" y="551"/>
                  <a:ext cx="9" cy="2"/>
                </a:xfrm>
                <a:custGeom>
                  <a:avLst/>
                  <a:gdLst>
                    <a:gd name="T0" fmla="*/ 15 w 19"/>
                    <a:gd name="T1" fmla="*/ 2 h 2"/>
                    <a:gd name="T2" fmla="*/ 8 w 19"/>
                    <a:gd name="T3" fmla="*/ 2 h 2"/>
                    <a:gd name="T4" fmla="*/ 0 w 19"/>
                    <a:gd name="T5" fmla="*/ 0 h 2"/>
                    <a:gd name="T6" fmla="*/ 19 w 19"/>
                    <a:gd name="T7" fmla="*/ 0 h 2"/>
                    <a:gd name="T8" fmla="*/ 15 w 1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"/>
                    <a:gd name="T16" fmla="*/ 0 h 2"/>
                    <a:gd name="T17" fmla="*/ 19 w 1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" h="2">
                      <a:moveTo>
                        <a:pt x="15" y="2"/>
                      </a:move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19" y="0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7B82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0" name="Freeform 965"/>
                <p:cNvSpPr>
                  <a:spLocks/>
                </p:cNvSpPr>
                <p:nvPr/>
              </p:nvSpPr>
              <p:spPr bwMode="auto">
                <a:xfrm>
                  <a:off x="3010" y="550"/>
                  <a:ext cx="12" cy="2"/>
                </a:xfrm>
                <a:custGeom>
                  <a:avLst/>
                  <a:gdLst>
                    <a:gd name="T0" fmla="*/ 22 w 25"/>
                    <a:gd name="T1" fmla="*/ 2 h 2"/>
                    <a:gd name="T2" fmla="*/ 9 w 25"/>
                    <a:gd name="T3" fmla="*/ 2 h 2"/>
                    <a:gd name="T4" fmla="*/ 0 w 25"/>
                    <a:gd name="T5" fmla="*/ 0 h 2"/>
                    <a:gd name="T6" fmla="*/ 25 w 25"/>
                    <a:gd name="T7" fmla="*/ 0 h 2"/>
                    <a:gd name="T8" fmla="*/ 22 w 2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"/>
                    <a:gd name="T16" fmla="*/ 0 h 2"/>
                    <a:gd name="T17" fmla="*/ 25 w 2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" h="2">
                      <a:moveTo>
                        <a:pt x="22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5" y="0"/>
                      </a:ln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7B82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1" name="Freeform 966"/>
                <p:cNvSpPr>
                  <a:spLocks/>
                </p:cNvSpPr>
                <p:nvPr/>
              </p:nvSpPr>
              <p:spPr bwMode="auto">
                <a:xfrm>
                  <a:off x="3008" y="549"/>
                  <a:ext cx="15" cy="2"/>
                </a:xfrm>
                <a:custGeom>
                  <a:avLst/>
                  <a:gdLst>
                    <a:gd name="T0" fmla="*/ 28 w 31"/>
                    <a:gd name="T1" fmla="*/ 2 h 2"/>
                    <a:gd name="T2" fmla="*/ 9 w 31"/>
                    <a:gd name="T3" fmla="*/ 2 h 2"/>
                    <a:gd name="T4" fmla="*/ 0 w 31"/>
                    <a:gd name="T5" fmla="*/ 0 h 2"/>
                    <a:gd name="T6" fmla="*/ 31 w 31"/>
                    <a:gd name="T7" fmla="*/ 0 h 2"/>
                    <a:gd name="T8" fmla="*/ 28 w 3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2"/>
                    <a:gd name="T17" fmla="*/ 31 w 3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2">
                      <a:moveTo>
                        <a:pt x="28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28" y="2"/>
                      </a:lnTo>
                      <a:close/>
                    </a:path>
                  </a:pathLst>
                </a:custGeom>
                <a:solidFill>
                  <a:srgbClr val="7B828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2" name="Freeform 967"/>
                <p:cNvSpPr>
                  <a:spLocks/>
                </p:cNvSpPr>
                <p:nvPr/>
              </p:nvSpPr>
              <p:spPr bwMode="auto">
                <a:xfrm>
                  <a:off x="3005" y="548"/>
                  <a:ext cx="19" cy="2"/>
                </a:xfrm>
                <a:custGeom>
                  <a:avLst/>
                  <a:gdLst>
                    <a:gd name="T0" fmla="*/ 34 w 38"/>
                    <a:gd name="T1" fmla="*/ 2 h 2"/>
                    <a:gd name="T2" fmla="*/ 9 w 38"/>
                    <a:gd name="T3" fmla="*/ 2 h 2"/>
                    <a:gd name="T4" fmla="*/ 0 w 38"/>
                    <a:gd name="T5" fmla="*/ 0 h 2"/>
                    <a:gd name="T6" fmla="*/ 38 w 38"/>
                    <a:gd name="T7" fmla="*/ 0 h 2"/>
                    <a:gd name="T8" fmla="*/ 34 w 3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"/>
                    <a:gd name="T16" fmla="*/ 0 h 2"/>
                    <a:gd name="T17" fmla="*/ 38 w 3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" h="2">
                      <a:moveTo>
                        <a:pt x="34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38" y="0"/>
                      </a:lnTo>
                      <a:lnTo>
                        <a:pt x="34" y="2"/>
                      </a:lnTo>
                      <a:close/>
                    </a:path>
                  </a:pathLst>
                </a:custGeom>
                <a:solidFill>
                  <a:srgbClr val="7B82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3" name="Freeform 968"/>
                <p:cNvSpPr>
                  <a:spLocks/>
                </p:cNvSpPr>
                <p:nvPr/>
              </p:nvSpPr>
              <p:spPr bwMode="auto">
                <a:xfrm>
                  <a:off x="3003" y="547"/>
                  <a:ext cx="22" cy="2"/>
                </a:xfrm>
                <a:custGeom>
                  <a:avLst/>
                  <a:gdLst>
                    <a:gd name="T0" fmla="*/ 40 w 44"/>
                    <a:gd name="T1" fmla="*/ 2 h 2"/>
                    <a:gd name="T2" fmla="*/ 9 w 44"/>
                    <a:gd name="T3" fmla="*/ 2 h 2"/>
                    <a:gd name="T4" fmla="*/ 0 w 44"/>
                    <a:gd name="T5" fmla="*/ 0 h 2"/>
                    <a:gd name="T6" fmla="*/ 44 w 44"/>
                    <a:gd name="T7" fmla="*/ 0 h 2"/>
                    <a:gd name="T8" fmla="*/ 40 w 4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"/>
                    <a:gd name="T16" fmla="*/ 0 h 2"/>
                    <a:gd name="T17" fmla="*/ 44 w 4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" h="2">
                      <a:moveTo>
                        <a:pt x="40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7B82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4" name="Freeform 969"/>
                <p:cNvSpPr>
                  <a:spLocks/>
                </p:cNvSpPr>
                <p:nvPr/>
              </p:nvSpPr>
              <p:spPr bwMode="auto">
                <a:xfrm>
                  <a:off x="3000" y="546"/>
                  <a:ext cx="26" cy="2"/>
                </a:xfrm>
                <a:custGeom>
                  <a:avLst/>
                  <a:gdLst>
                    <a:gd name="T0" fmla="*/ 47 w 51"/>
                    <a:gd name="T1" fmla="*/ 2 h 2"/>
                    <a:gd name="T2" fmla="*/ 9 w 51"/>
                    <a:gd name="T3" fmla="*/ 2 h 2"/>
                    <a:gd name="T4" fmla="*/ 0 w 51"/>
                    <a:gd name="T5" fmla="*/ 0 h 2"/>
                    <a:gd name="T6" fmla="*/ 51 w 51"/>
                    <a:gd name="T7" fmla="*/ 0 h 2"/>
                    <a:gd name="T8" fmla="*/ 47 w 5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2"/>
                    <a:gd name="T17" fmla="*/ 51 w 5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2">
                      <a:moveTo>
                        <a:pt x="47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51" y="0"/>
                      </a:lnTo>
                      <a:lnTo>
                        <a:pt x="47" y="2"/>
                      </a:lnTo>
                      <a:close/>
                    </a:path>
                  </a:pathLst>
                </a:custGeom>
                <a:solidFill>
                  <a:srgbClr val="7B82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5" name="Freeform 970"/>
                <p:cNvSpPr>
                  <a:spLocks/>
                </p:cNvSpPr>
                <p:nvPr/>
              </p:nvSpPr>
              <p:spPr bwMode="auto">
                <a:xfrm>
                  <a:off x="2999" y="545"/>
                  <a:ext cx="29" cy="2"/>
                </a:xfrm>
                <a:custGeom>
                  <a:avLst/>
                  <a:gdLst>
                    <a:gd name="T0" fmla="*/ 53 w 58"/>
                    <a:gd name="T1" fmla="*/ 2 h 2"/>
                    <a:gd name="T2" fmla="*/ 9 w 58"/>
                    <a:gd name="T3" fmla="*/ 2 h 2"/>
                    <a:gd name="T4" fmla="*/ 0 w 58"/>
                    <a:gd name="T5" fmla="*/ 0 h 2"/>
                    <a:gd name="T6" fmla="*/ 58 w 58"/>
                    <a:gd name="T7" fmla="*/ 0 h 2"/>
                    <a:gd name="T8" fmla="*/ 53 w 5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2"/>
                    <a:gd name="T17" fmla="*/ 58 w 5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2">
                      <a:moveTo>
                        <a:pt x="53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58" y="0"/>
                      </a:lnTo>
                      <a:lnTo>
                        <a:pt x="53" y="2"/>
                      </a:lnTo>
                      <a:close/>
                    </a:path>
                  </a:pathLst>
                </a:custGeom>
                <a:solidFill>
                  <a:srgbClr val="7A81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6" name="Freeform 971"/>
                <p:cNvSpPr>
                  <a:spLocks/>
                </p:cNvSpPr>
                <p:nvPr/>
              </p:nvSpPr>
              <p:spPr bwMode="auto">
                <a:xfrm>
                  <a:off x="2997" y="544"/>
                  <a:ext cx="32" cy="2"/>
                </a:xfrm>
                <a:custGeom>
                  <a:avLst/>
                  <a:gdLst>
                    <a:gd name="T0" fmla="*/ 58 w 63"/>
                    <a:gd name="T1" fmla="*/ 2 h 2"/>
                    <a:gd name="T2" fmla="*/ 7 w 63"/>
                    <a:gd name="T3" fmla="*/ 2 h 2"/>
                    <a:gd name="T4" fmla="*/ 0 w 63"/>
                    <a:gd name="T5" fmla="*/ 0 h 2"/>
                    <a:gd name="T6" fmla="*/ 63 w 63"/>
                    <a:gd name="T7" fmla="*/ 0 h 2"/>
                    <a:gd name="T8" fmla="*/ 58 w 6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"/>
                    <a:gd name="T16" fmla="*/ 0 h 2"/>
                    <a:gd name="T17" fmla="*/ 63 w 6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" h="2">
                      <a:moveTo>
                        <a:pt x="58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63" y="0"/>
                      </a:lnTo>
                      <a:lnTo>
                        <a:pt x="58" y="2"/>
                      </a:lnTo>
                      <a:close/>
                    </a:path>
                  </a:pathLst>
                </a:custGeom>
                <a:solidFill>
                  <a:srgbClr val="7A81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7" name="Freeform 972"/>
                <p:cNvSpPr>
                  <a:spLocks/>
                </p:cNvSpPr>
                <p:nvPr/>
              </p:nvSpPr>
              <p:spPr bwMode="auto">
                <a:xfrm>
                  <a:off x="2994" y="543"/>
                  <a:ext cx="35" cy="2"/>
                </a:xfrm>
                <a:custGeom>
                  <a:avLst/>
                  <a:gdLst>
                    <a:gd name="T0" fmla="*/ 67 w 71"/>
                    <a:gd name="T1" fmla="*/ 2 h 2"/>
                    <a:gd name="T2" fmla="*/ 9 w 71"/>
                    <a:gd name="T3" fmla="*/ 2 h 2"/>
                    <a:gd name="T4" fmla="*/ 0 w 71"/>
                    <a:gd name="T5" fmla="*/ 0 h 2"/>
                    <a:gd name="T6" fmla="*/ 71 w 71"/>
                    <a:gd name="T7" fmla="*/ 0 h 2"/>
                    <a:gd name="T8" fmla="*/ 67 w 7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2"/>
                    <a:gd name="T17" fmla="*/ 71 w 7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2">
                      <a:moveTo>
                        <a:pt x="67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67" y="2"/>
                      </a:lnTo>
                      <a:close/>
                    </a:path>
                  </a:pathLst>
                </a:custGeom>
                <a:solidFill>
                  <a:srgbClr val="7A818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8" name="Freeform 973"/>
                <p:cNvSpPr>
                  <a:spLocks/>
                </p:cNvSpPr>
                <p:nvPr/>
              </p:nvSpPr>
              <p:spPr bwMode="auto">
                <a:xfrm>
                  <a:off x="2992" y="542"/>
                  <a:ext cx="38" cy="2"/>
                </a:xfrm>
                <a:custGeom>
                  <a:avLst/>
                  <a:gdLst>
                    <a:gd name="T0" fmla="*/ 72 w 76"/>
                    <a:gd name="T1" fmla="*/ 2 h 2"/>
                    <a:gd name="T2" fmla="*/ 9 w 76"/>
                    <a:gd name="T3" fmla="*/ 2 h 2"/>
                    <a:gd name="T4" fmla="*/ 0 w 76"/>
                    <a:gd name="T5" fmla="*/ 0 h 2"/>
                    <a:gd name="T6" fmla="*/ 76 w 76"/>
                    <a:gd name="T7" fmla="*/ 0 h 2"/>
                    <a:gd name="T8" fmla="*/ 72 w 7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2"/>
                    <a:gd name="T17" fmla="*/ 76 w 7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2">
                      <a:moveTo>
                        <a:pt x="72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76" y="0"/>
                      </a:lnTo>
                      <a:lnTo>
                        <a:pt x="72" y="2"/>
                      </a:lnTo>
                      <a:close/>
                    </a:path>
                  </a:pathLst>
                </a:custGeom>
                <a:solidFill>
                  <a:srgbClr val="7981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9" name="Freeform 974"/>
                <p:cNvSpPr>
                  <a:spLocks/>
                </p:cNvSpPr>
                <p:nvPr/>
              </p:nvSpPr>
              <p:spPr bwMode="auto">
                <a:xfrm>
                  <a:off x="2990" y="541"/>
                  <a:ext cx="41" cy="2"/>
                </a:xfrm>
                <a:custGeom>
                  <a:avLst/>
                  <a:gdLst>
                    <a:gd name="T0" fmla="*/ 80 w 84"/>
                    <a:gd name="T1" fmla="*/ 2 h 2"/>
                    <a:gd name="T2" fmla="*/ 9 w 84"/>
                    <a:gd name="T3" fmla="*/ 2 h 2"/>
                    <a:gd name="T4" fmla="*/ 0 w 84"/>
                    <a:gd name="T5" fmla="*/ 0 h 2"/>
                    <a:gd name="T6" fmla="*/ 84 w 84"/>
                    <a:gd name="T7" fmla="*/ 0 h 2"/>
                    <a:gd name="T8" fmla="*/ 80 w 8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4"/>
                    <a:gd name="T16" fmla="*/ 0 h 2"/>
                    <a:gd name="T17" fmla="*/ 84 w 8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4" h="2">
                      <a:moveTo>
                        <a:pt x="80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80" y="2"/>
                      </a:lnTo>
                      <a:close/>
                    </a:path>
                  </a:pathLst>
                </a:custGeom>
                <a:solidFill>
                  <a:srgbClr val="7981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0" name="Freeform 975"/>
                <p:cNvSpPr>
                  <a:spLocks/>
                </p:cNvSpPr>
                <p:nvPr/>
              </p:nvSpPr>
              <p:spPr bwMode="auto">
                <a:xfrm>
                  <a:off x="2988" y="540"/>
                  <a:ext cx="44" cy="2"/>
                </a:xfrm>
                <a:custGeom>
                  <a:avLst/>
                  <a:gdLst>
                    <a:gd name="T0" fmla="*/ 86 w 89"/>
                    <a:gd name="T1" fmla="*/ 2 h 2"/>
                    <a:gd name="T2" fmla="*/ 10 w 89"/>
                    <a:gd name="T3" fmla="*/ 2 h 2"/>
                    <a:gd name="T4" fmla="*/ 0 w 89"/>
                    <a:gd name="T5" fmla="*/ 0 h 2"/>
                    <a:gd name="T6" fmla="*/ 89 w 89"/>
                    <a:gd name="T7" fmla="*/ 0 h 2"/>
                    <a:gd name="T8" fmla="*/ 86 w 8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9"/>
                    <a:gd name="T16" fmla="*/ 0 h 2"/>
                    <a:gd name="T17" fmla="*/ 89 w 8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9" h="2">
                      <a:moveTo>
                        <a:pt x="86" y="2"/>
                      </a:moveTo>
                      <a:lnTo>
                        <a:pt x="10" y="2"/>
                      </a:lnTo>
                      <a:lnTo>
                        <a:pt x="0" y="0"/>
                      </a:lnTo>
                      <a:lnTo>
                        <a:pt x="89" y="0"/>
                      </a:lnTo>
                      <a:lnTo>
                        <a:pt x="86" y="2"/>
                      </a:lnTo>
                      <a:close/>
                    </a:path>
                  </a:pathLst>
                </a:custGeom>
                <a:solidFill>
                  <a:srgbClr val="7981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1" name="Freeform 976"/>
                <p:cNvSpPr>
                  <a:spLocks/>
                </p:cNvSpPr>
                <p:nvPr/>
              </p:nvSpPr>
              <p:spPr bwMode="auto">
                <a:xfrm>
                  <a:off x="2986" y="539"/>
                  <a:ext cx="47" cy="2"/>
                </a:xfrm>
                <a:custGeom>
                  <a:avLst/>
                  <a:gdLst>
                    <a:gd name="T0" fmla="*/ 91 w 94"/>
                    <a:gd name="T1" fmla="*/ 2 h 2"/>
                    <a:gd name="T2" fmla="*/ 7 w 94"/>
                    <a:gd name="T3" fmla="*/ 2 h 2"/>
                    <a:gd name="T4" fmla="*/ 0 w 94"/>
                    <a:gd name="T5" fmla="*/ 0 h 2"/>
                    <a:gd name="T6" fmla="*/ 94 w 94"/>
                    <a:gd name="T7" fmla="*/ 0 h 2"/>
                    <a:gd name="T8" fmla="*/ 91 w 9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4"/>
                    <a:gd name="T16" fmla="*/ 0 h 2"/>
                    <a:gd name="T17" fmla="*/ 94 w 9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4" h="2">
                      <a:moveTo>
                        <a:pt x="91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94" y="0"/>
                      </a:lnTo>
                      <a:lnTo>
                        <a:pt x="91" y="2"/>
                      </a:lnTo>
                      <a:close/>
                    </a:path>
                  </a:pathLst>
                </a:custGeom>
                <a:solidFill>
                  <a:srgbClr val="7980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2" name="Freeform 977"/>
                <p:cNvSpPr>
                  <a:spLocks/>
                </p:cNvSpPr>
                <p:nvPr/>
              </p:nvSpPr>
              <p:spPr bwMode="auto">
                <a:xfrm>
                  <a:off x="2983" y="538"/>
                  <a:ext cx="51" cy="2"/>
                </a:xfrm>
                <a:custGeom>
                  <a:avLst/>
                  <a:gdLst>
                    <a:gd name="T0" fmla="*/ 98 w 102"/>
                    <a:gd name="T1" fmla="*/ 2 h 2"/>
                    <a:gd name="T2" fmla="*/ 9 w 102"/>
                    <a:gd name="T3" fmla="*/ 2 h 2"/>
                    <a:gd name="T4" fmla="*/ 0 w 102"/>
                    <a:gd name="T5" fmla="*/ 0 h 2"/>
                    <a:gd name="T6" fmla="*/ 102 w 102"/>
                    <a:gd name="T7" fmla="*/ 0 h 2"/>
                    <a:gd name="T8" fmla="*/ 98 w 10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2"/>
                    <a:gd name="T16" fmla="*/ 0 h 2"/>
                    <a:gd name="T17" fmla="*/ 102 w 10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2" h="2">
                      <a:moveTo>
                        <a:pt x="98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02" y="0"/>
                      </a:lnTo>
                      <a:lnTo>
                        <a:pt x="98" y="2"/>
                      </a:lnTo>
                      <a:close/>
                    </a:path>
                  </a:pathLst>
                </a:custGeom>
                <a:solidFill>
                  <a:srgbClr val="7980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3" name="Freeform 978"/>
                <p:cNvSpPr>
                  <a:spLocks/>
                </p:cNvSpPr>
                <p:nvPr/>
              </p:nvSpPr>
              <p:spPr bwMode="auto">
                <a:xfrm>
                  <a:off x="2981" y="537"/>
                  <a:ext cx="54" cy="2"/>
                </a:xfrm>
                <a:custGeom>
                  <a:avLst/>
                  <a:gdLst>
                    <a:gd name="T0" fmla="*/ 103 w 107"/>
                    <a:gd name="T1" fmla="*/ 2 h 2"/>
                    <a:gd name="T2" fmla="*/ 9 w 107"/>
                    <a:gd name="T3" fmla="*/ 2 h 2"/>
                    <a:gd name="T4" fmla="*/ 0 w 107"/>
                    <a:gd name="T5" fmla="*/ 0 h 2"/>
                    <a:gd name="T6" fmla="*/ 107 w 107"/>
                    <a:gd name="T7" fmla="*/ 0 h 2"/>
                    <a:gd name="T8" fmla="*/ 103 w 10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7"/>
                    <a:gd name="T16" fmla="*/ 0 h 2"/>
                    <a:gd name="T17" fmla="*/ 107 w 10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7" h="2">
                      <a:moveTo>
                        <a:pt x="103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03" y="2"/>
                      </a:lnTo>
                      <a:close/>
                    </a:path>
                  </a:pathLst>
                </a:custGeom>
                <a:solidFill>
                  <a:srgbClr val="7980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4" name="Freeform 979"/>
                <p:cNvSpPr>
                  <a:spLocks/>
                </p:cNvSpPr>
                <p:nvPr/>
              </p:nvSpPr>
              <p:spPr bwMode="auto">
                <a:xfrm>
                  <a:off x="2979" y="536"/>
                  <a:ext cx="57" cy="2"/>
                </a:xfrm>
                <a:custGeom>
                  <a:avLst/>
                  <a:gdLst>
                    <a:gd name="T0" fmla="*/ 111 w 115"/>
                    <a:gd name="T1" fmla="*/ 2 h 2"/>
                    <a:gd name="T2" fmla="*/ 9 w 115"/>
                    <a:gd name="T3" fmla="*/ 2 h 2"/>
                    <a:gd name="T4" fmla="*/ 0 w 115"/>
                    <a:gd name="T5" fmla="*/ 0 h 2"/>
                    <a:gd name="T6" fmla="*/ 115 w 115"/>
                    <a:gd name="T7" fmla="*/ 0 h 2"/>
                    <a:gd name="T8" fmla="*/ 111 w 11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2"/>
                    <a:gd name="T17" fmla="*/ 115 w 11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2">
                      <a:moveTo>
                        <a:pt x="111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15" y="0"/>
                      </a:lnTo>
                      <a:lnTo>
                        <a:pt x="111" y="2"/>
                      </a:lnTo>
                      <a:close/>
                    </a:path>
                  </a:pathLst>
                </a:custGeom>
                <a:solidFill>
                  <a:srgbClr val="7980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5" name="Freeform 980"/>
                <p:cNvSpPr>
                  <a:spLocks/>
                </p:cNvSpPr>
                <p:nvPr/>
              </p:nvSpPr>
              <p:spPr bwMode="auto">
                <a:xfrm>
                  <a:off x="2977" y="535"/>
                  <a:ext cx="60" cy="2"/>
                </a:xfrm>
                <a:custGeom>
                  <a:avLst/>
                  <a:gdLst>
                    <a:gd name="T0" fmla="*/ 116 w 120"/>
                    <a:gd name="T1" fmla="*/ 2 h 2"/>
                    <a:gd name="T2" fmla="*/ 9 w 120"/>
                    <a:gd name="T3" fmla="*/ 2 h 2"/>
                    <a:gd name="T4" fmla="*/ 0 w 120"/>
                    <a:gd name="T5" fmla="*/ 0 h 2"/>
                    <a:gd name="T6" fmla="*/ 120 w 120"/>
                    <a:gd name="T7" fmla="*/ 0 h 2"/>
                    <a:gd name="T8" fmla="*/ 116 w 12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0"/>
                    <a:gd name="T16" fmla="*/ 0 h 2"/>
                    <a:gd name="T17" fmla="*/ 120 w 12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0" h="2">
                      <a:moveTo>
                        <a:pt x="116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20" y="0"/>
                      </a:lnTo>
                      <a:lnTo>
                        <a:pt x="116" y="2"/>
                      </a:lnTo>
                      <a:close/>
                    </a:path>
                  </a:pathLst>
                </a:custGeom>
                <a:solidFill>
                  <a:srgbClr val="7880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6" name="Freeform 981"/>
                <p:cNvSpPr>
                  <a:spLocks/>
                </p:cNvSpPr>
                <p:nvPr/>
              </p:nvSpPr>
              <p:spPr bwMode="auto">
                <a:xfrm>
                  <a:off x="2974" y="534"/>
                  <a:ext cx="64" cy="2"/>
                </a:xfrm>
                <a:custGeom>
                  <a:avLst/>
                  <a:gdLst>
                    <a:gd name="T0" fmla="*/ 124 w 127"/>
                    <a:gd name="T1" fmla="*/ 2 h 2"/>
                    <a:gd name="T2" fmla="*/ 9 w 127"/>
                    <a:gd name="T3" fmla="*/ 2 h 2"/>
                    <a:gd name="T4" fmla="*/ 0 w 127"/>
                    <a:gd name="T5" fmla="*/ 0 h 2"/>
                    <a:gd name="T6" fmla="*/ 127 w 127"/>
                    <a:gd name="T7" fmla="*/ 0 h 2"/>
                    <a:gd name="T8" fmla="*/ 124 w 12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27"/>
                    <a:gd name="T16" fmla="*/ 0 h 2"/>
                    <a:gd name="T17" fmla="*/ 127 w 12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27" h="2">
                      <a:moveTo>
                        <a:pt x="124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124" y="2"/>
                      </a:lnTo>
                      <a:close/>
                    </a:path>
                  </a:pathLst>
                </a:custGeom>
                <a:solidFill>
                  <a:srgbClr val="7880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7" name="Freeform 982"/>
                <p:cNvSpPr>
                  <a:spLocks/>
                </p:cNvSpPr>
                <p:nvPr/>
              </p:nvSpPr>
              <p:spPr bwMode="auto">
                <a:xfrm>
                  <a:off x="2972" y="533"/>
                  <a:ext cx="67" cy="2"/>
                </a:xfrm>
                <a:custGeom>
                  <a:avLst/>
                  <a:gdLst>
                    <a:gd name="T0" fmla="*/ 129 w 134"/>
                    <a:gd name="T1" fmla="*/ 2 h 2"/>
                    <a:gd name="T2" fmla="*/ 9 w 134"/>
                    <a:gd name="T3" fmla="*/ 2 h 2"/>
                    <a:gd name="T4" fmla="*/ 0 w 134"/>
                    <a:gd name="T5" fmla="*/ 0 h 2"/>
                    <a:gd name="T6" fmla="*/ 134 w 134"/>
                    <a:gd name="T7" fmla="*/ 0 h 2"/>
                    <a:gd name="T8" fmla="*/ 129 w 13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4"/>
                    <a:gd name="T16" fmla="*/ 0 h 2"/>
                    <a:gd name="T17" fmla="*/ 134 w 13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4" h="2">
                      <a:moveTo>
                        <a:pt x="129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34" y="0"/>
                      </a:lnTo>
                      <a:lnTo>
                        <a:pt x="129" y="2"/>
                      </a:lnTo>
                      <a:close/>
                    </a:path>
                  </a:pathLst>
                </a:custGeom>
                <a:solidFill>
                  <a:srgbClr val="7880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8" name="Freeform 983"/>
                <p:cNvSpPr>
                  <a:spLocks/>
                </p:cNvSpPr>
                <p:nvPr/>
              </p:nvSpPr>
              <p:spPr bwMode="auto">
                <a:xfrm>
                  <a:off x="2970" y="532"/>
                  <a:ext cx="70" cy="2"/>
                </a:xfrm>
                <a:custGeom>
                  <a:avLst/>
                  <a:gdLst>
                    <a:gd name="T0" fmla="*/ 134 w 140"/>
                    <a:gd name="T1" fmla="*/ 2 h 2"/>
                    <a:gd name="T2" fmla="*/ 7 w 140"/>
                    <a:gd name="T3" fmla="*/ 2 h 2"/>
                    <a:gd name="T4" fmla="*/ 0 w 140"/>
                    <a:gd name="T5" fmla="*/ 0 h 2"/>
                    <a:gd name="T6" fmla="*/ 140 w 140"/>
                    <a:gd name="T7" fmla="*/ 0 h 2"/>
                    <a:gd name="T8" fmla="*/ 134 w 14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0"/>
                    <a:gd name="T16" fmla="*/ 0 h 2"/>
                    <a:gd name="T17" fmla="*/ 140 w 14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0" h="2">
                      <a:moveTo>
                        <a:pt x="134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140" y="0"/>
                      </a:lnTo>
                      <a:lnTo>
                        <a:pt x="134" y="2"/>
                      </a:lnTo>
                      <a:close/>
                    </a:path>
                  </a:pathLst>
                </a:custGeom>
                <a:solidFill>
                  <a:srgbClr val="77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9" name="Freeform 984"/>
                <p:cNvSpPr>
                  <a:spLocks/>
                </p:cNvSpPr>
                <p:nvPr/>
              </p:nvSpPr>
              <p:spPr bwMode="auto">
                <a:xfrm>
                  <a:off x="2968" y="531"/>
                  <a:ext cx="73" cy="2"/>
                </a:xfrm>
                <a:custGeom>
                  <a:avLst/>
                  <a:gdLst>
                    <a:gd name="T0" fmla="*/ 144 w 148"/>
                    <a:gd name="T1" fmla="*/ 2 h 2"/>
                    <a:gd name="T2" fmla="*/ 10 w 148"/>
                    <a:gd name="T3" fmla="*/ 2 h 2"/>
                    <a:gd name="T4" fmla="*/ 0 w 148"/>
                    <a:gd name="T5" fmla="*/ 0 h 2"/>
                    <a:gd name="T6" fmla="*/ 148 w 148"/>
                    <a:gd name="T7" fmla="*/ 0 h 2"/>
                    <a:gd name="T8" fmla="*/ 144 w 14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8"/>
                    <a:gd name="T16" fmla="*/ 0 h 2"/>
                    <a:gd name="T17" fmla="*/ 148 w 14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8" h="2">
                      <a:moveTo>
                        <a:pt x="144" y="2"/>
                      </a:moveTo>
                      <a:lnTo>
                        <a:pt x="10" y="2"/>
                      </a:lnTo>
                      <a:lnTo>
                        <a:pt x="0" y="0"/>
                      </a:lnTo>
                      <a:lnTo>
                        <a:pt x="148" y="0"/>
                      </a:lnTo>
                      <a:lnTo>
                        <a:pt x="144" y="2"/>
                      </a:lnTo>
                      <a:close/>
                    </a:path>
                  </a:pathLst>
                </a:custGeom>
                <a:solidFill>
                  <a:srgbClr val="77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0" name="Freeform 985"/>
                <p:cNvSpPr>
                  <a:spLocks/>
                </p:cNvSpPr>
                <p:nvPr/>
              </p:nvSpPr>
              <p:spPr bwMode="auto">
                <a:xfrm>
                  <a:off x="2966" y="530"/>
                  <a:ext cx="76" cy="2"/>
                </a:xfrm>
                <a:custGeom>
                  <a:avLst/>
                  <a:gdLst>
                    <a:gd name="T0" fmla="*/ 149 w 152"/>
                    <a:gd name="T1" fmla="*/ 2 h 2"/>
                    <a:gd name="T2" fmla="*/ 9 w 152"/>
                    <a:gd name="T3" fmla="*/ 2 h 2"/>
                    <a:gd name="T4" fmla="*/ 0 w 152"/>
                    <a:gd name="T5" fmla="*/ 0 h 2"/>
                    <a:gd name="T6" fmla="*/ 152 w 152"/>
                    <a:gd name="T7" fmla="*/ 0 h 2"/>
                    <a:gd name="T8" fmla="*/ 149 w 15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2"/>
                    <a:gd name="T16" fmla="*/ 0 h 2"/>
                    <a:gd name="T17" fmla="*/ 152 w 15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2" h="2">
                      <a:moveTo>
                        <a:pt x="149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52" y="0"/>
                      </a:lnTo>
                      <a:lnTo>
                        <a:pt x="149" y="2"/>
                      </a:lnTo>
                      <a:close/>
                    </a:path>
                  </a:pathLst>
                </a:custGeom>
                <a:solidFill>
                  <a:srgbClr val="777F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1" name="Freeform 986"/>
                <p:cNvSpPr>
                  <a:spLocks/>
                </p:cNvSpPr>
                <p:nvPr/>
              </p:nvSpPr>
              <p:spPr bwMode="auto">
                <a:xfrm>
                  <a:off x="2963" y="529"/>
                  <a:ext cx="80" cy="2"/>
                </a:xfrm>
                <a:custGeom>
                  <a:avLst/>
                  <a:gdLst>
                    <a:gd name="T0" fmla="*/ 157 w 160"/>
                    <a:gd name="T1" fmla="*/ 2 h 2"/>
                    <a:gd name="T2" fmla="*/ 9 w 160"/>
                    <a:gd name="T3" fmla="*/ 2 h 2"/>
                    <a:gd name="T4" fmla="*/ 0 w 160"/>
                    <a:gd name="T5" fmla="*/ 0 h 2"/>
                    <a:gd name="T6" fmla="*/ 160 w 160"/>
                    <a:gd name="T7" fmla="*/ 0 h 2"/>
                    <a:gd name="T8" fmla="*/ 157 w 16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0"/>
                    <a:gd name="T16" fmla="*/ 0 h 2"/>
                    <a:gd name="T17" fmla="*/ 160 w 16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0" h="2">
                      <a:moveTo>
                        <a:pt x="157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60" y="0"/>
                      </a:lnTo>
                      <a:lnTo>
                        <a:pt x="157" y="2"/>
                      </a:lnTo>
                      <a:close/>
                    </a:path>
                  </a:pathLst>
                </a:custGeom>
                <a:solidFill>
                  <a:srgbClr val="777E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2" name="Freeform 987"/>
                <p:cNvSpPr>
                  <a:spLocks/>
                </p:cNvSpPr>
                <p:nvPr/>
              </p:nvSpPr>
              <p:spPr bwMode="auto">
                <a:xfrm>
                  <a:off x="2961" y="528"/>
                  <a:ext cx="83" cy="2"/>
                </a:xfrm>
                <a:custGeom>
                  <a:avLst/>
                  <a:gdLst>
                    <a:gd name="T0" fmla="*/ 161 w 165"/>
                    <a:gd name="T1" fmla="*/ 2 h 2"/>
                    <a:gd name="T2" fmla="*/ 9 w 165"/>
                    <a:gd name="T3" fmla="*/ 2 h 2"/>
                    <a:gd name="T4" fmla="*/ 0 w 165"/>
                    <a:gd name="T5" fmla="*/ 0 h 2"/>
                    <a:gd name="T6" fmla="*/ 165 w 165"/>
                    <a:gd name="T7" fmla="*/ 0 h 2"/>
                    <a:gd name="T8" fmla="*/ 161 w 16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5"/>
                    <a:gd name="T16" fmla="*/ 0 h 2"/>
                    <a:gd name="T17" fmla="*/ 165 w 16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5" h="2">
                      <a:moveTo>
                        <a:pt x="161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65" y="0"/>
                      </a:lnTo>
                      <a:lnTo>
                        <a:pt x="161" y="2"/>
                      </a:lnTo>
                      <a:close/>
                    </a:path>
                  </a:pathLst>
                </a:custGeom>
                <a:solidFill>
                  <a:srgbClr val="777E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3" name="Freeform 988"/>
                <p:cNvSpPr>
                  <a:spLocks/>
                </p:cNvSpPr>
                <p:nvPr/>
              </p:nvSpPr>
              <p:spPr bwMode="auto">
                <a:xfrm>
                  <a:off x="2959" y="527"/>
                  <a:ext cx="86" cy="2"/>
                </a:xfrm>
                <a:custGeom>
                  <a:avLst/>
                  <a:gdLst>
                    <a:gd name="T0" fmla="*/ 169 w 173"/>
                    <a:gd name="T1" fmla="*/ 2 h 2"/>
                    <a:gd name="T2" fmla="*/ 9 w 173"/>
                    <a:gd name="T3" fmla="*/ 2 h 2"/>
                    <a:gd name="T4" fmla="*/ 0 w 173"/>
                    <a:gd name="T5" fmla="*/ 0 h 2"/>
                    <a:gd name="T6" fmla="*/ 173 w 173"/>
                    <a:gd name="T7" fmla="*/ 0 h 2"/>
                    <a:gd name="T8" fmla="*/ 169 w 17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3"/>
                    <a:gd name="T16" fmla="*/ 0 h 2"/>
                    <a:gd name="T17" fmla="*/ 173 w 17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3" h="2">
                      <a:moveTo>
                        <a:pt x="169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73" y="0"/>
                      </a:lnTo>
                      <a:lnTo>
                        <a:pt x="169" y="2"/>
                      </a:lnTo>
                      <a:close/>
                    </a:path>
                  </a:pathLst>
                </a:custGeom>
                <a:solidFill>
                  <a:srgbClr val="777E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4" name="Freeform 989"/>
                <p:cNvSpPr>
                  <a:spLocks/>
                </p:cNvSpPr>
                <p:nvPr/>
              </p:nvSpPr>
              <p:spPr bwMode="auto">
                <a:xfrm>
                  <a:off x="2957" y="526"/>
                  <a:ext cx="89" cy="2"/>
                </a:xfrm>
                <a:custGeom>
                  <a:avLst/>
                  <a:gdLst>
                    <a:gd name="T0" fmla="*/ 174 w 178"/>
                    <a:gd name="T1" fmla="*/ 2 h 2"/>
                    <a:gd name="T2" fmla="*/ 9 w 178"/>
                    <a:gd name="T3" fmla="*/ 2 h 2"/>
                    <a:gd name="T4" fmla="*/ 3 w 178"/>
                    <a:gd name="T5" fmla="*/ 1 h 2"/>
                    <a:gd name="T6" fmla="*/ 0 w 178"/>
                    <a:gd name="T7" fmla="*/ 0 h 2"/>
                    <a:gd name="T8" fmla="*/ 178 w 178"/>
                    <a:gd name="T9" fmla="*/ 0 h 2"/>
                    <a:gd name="T10" fmla="*/ 174 w 178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78"/>
                    <a:gd name="T19" fmla="*/ 0 h 2"/>
                    <a:gd name="T20" fmla="*/ 178 w 178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78" h="2">
                      <a:moveTo>
                        <a:pt x="174" y="2"/>
                      </a:moveTo>
                      <a:lnTo>
                        <a:pt x="9" y="2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178" y="0"/>
                      </a:ln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767E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5" name="Freeform 990"/>
                <p:cNvSpPr>
                  <a:spLocks/>
                </p:cNvSpPr>
                <p:nvPr/>
              </p:nvSpPr>
              <p:spPr bwMode="auto">
                <a:xfrm>
                  <a:off x="2955" y="525"/>
                  <a:ext cx="92" cy="2"/>
                </a:xfrm>
                <a:custGeom>
                  <a:avLst/>
                  <a:gdLst>
                    <a:gd name="T0" fmla="*/ 180 w 183"/>
                    <a:gd name="T1" fmla="*/ 2 h 2"/>
                    <a:gd name="T2" fmla="*/ 7 w 183"/>
                    <a:gd name="T3" fmla="*/ 2 h 2"/>
                    <a:gd name="T4" fmla="*/ 7 w 183"/>
                    <a:gd name="T5" fmla="*/ 2 h 2"/>
                    <a:gd name="T6" fmla="*/ 0 w 183"/>
                    <a:gd name="T7" fmla="*/ 0 h 2"/>
                    <a:gd name="T8" fmla="*/ 183 w 183"/>
                    <a:gd name="T9" fmla="*/ 0 h 2"/>
                    <a:gd name="T10" fmla="*/ 180 w 183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3"/>
                    <a:gd name="T19" fmla="*/ 0 h 2"/>
                    <a:gd name="T20" fmla="*/ 183 w 183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3" h="2">
                      <a:moveTo>
                        <a:pt x="180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183" y="0"/>
                      </a:lnTo>
                      <a:lnTo>
                        <a:pt x="180" y="2"/>
                      </a:lnTo>
                      <a:close/>
                    </a:path>
                  </a:pathLst>
                </a:custGeom>
                <a:solidFill>
                  <a:srgbClr val="767E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6" name="Freeform 991"/>
                <p:cNvSpPr>
                  <a:spLocks/>
                </p:cNvSpPr>
                <p:nvPr/>
              </p:nvSpPr>
              <p:spPr bwMode="auto">
                <a:xfrm>
                  <a:off x="2953" y="524"/>
                  <a:ext cx="95" cy="2"/>
                </a:xfrm>
                <a:custGeom>
                  <a:avLst/>
                  <a:gdLst>
                    <a:gd name="T0" fmla="*/ 186 w 189"/>
                    <a:gd name="T1" fmla="*/ 2 h 2"/>
                    <a:gd name="T2" fmla="*/ 8 w 189"/>
                    <a:gd name="T3" fmla="*/ 2 h 2"/>
                    <a:gd name="T4" fmla="*/ 0 w 189"/>
                    <a:gd name="T5" fmla="*/ 0 h 2"/>
                    <a:gd name="T6" fmla="*/ 189 w 189"/>
                    <a:gd name="T7" fmla="*/ 0 h 2"/>
                    <a:gd name="T8" fmla="*/ 186 w 18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9"/>
                    <a:gd name="T16" fmla="*/ 0 h 2"/>
                    <a:gd name="T17" fmla="*/ 189 w 18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9" h="2">
                      <a:moveTo>
                        <a:pt x="186" y="2"/>
                      </a:move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189" y="0"/>
                      </a:lnTo>
                      <a:lnTo>
                        <a:pt x="186" y="2"/>
                      </a:lnTo>
                      <a:close/>
                    </a:path>
                  </a:pathLst>
                </a:custGeom>
                <a:solidFill>
                  <a:srgbClr val="767E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7" name="Freeform 992"/>
                <p:cNvSpPr>
                  <a:spLocks/>
                </p:cNvSpPr>
                <p:nvPr/>
              </p:nvSpPr>
              <p:spPr bwMode="auto">
                <a:xfrm>
                  <a:off x="2950" y="523"/>
                  <a:ext cx="99" cy="2"/>
                </a:xfrm>
                <a:custGeom>
                  <a:avLst/>
                  <a:gdLst>
                    <a:gd name="T0" fmla="*/ 192 w 196"/>
                    <a:gd name="T1" fmla="*/ 2 h 2"/>
                    <a:gd name="T2" fmla="*/ 9 w 196"/>
                    <a:gd name="T3" fmla="*/ 2 h 2"/>
                    <a:gd name="T4" fmla="*/ 0 w 196"/>
                    <a:gd name="T5" fmla="*/ 0 h 2"/>
                    <a:gd name="T6" fmla="*/ 196 w 196"/>
                    <a:gd name="T7" fmla="*/ 0 h 2"/>
                    <a:gd name="T8" fmla="*/ 192 w 19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6"/>
                    <a:gd name="T16" fmla="*/ 0 h 2"/>
                    <a:gd name="T17" fmla="*/ 196 w 19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6" h="2">
                      <a:moveTo>
                        <a:pt x="192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96" y="0"/>
                      </a:lnTo>
                      <a:lnTo>
                        <a:pt x="192" y="2"/>
                      </a:lnTo>
                      <a:close/>
                    </a:path>
                  </a:pathLst>
                </a:custGeom>
                <a:solidFill>
                  <a:srgbClr val="757D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8" name="Freeform 993"/>
                <p:cNvSpPr>
                  <a:spLocks/>
                </p:cNvSpPr>
                <p:nvPr/>
              </p:nvSpPr>
              <p:spPr bwMode="auto">
                <a:xfrm>
                  <a:off x="2949" y="522"/>
                  <a:ext cx="100" cy="2"/>
                </a:xfrm>
                <a:custGeom>
                  <a:avLst/>
                  <a:gdLst>
                    <a:gd name="T0" fmla="*/ 198 w 202"/>
                    <a:gd name="T1" fmla="*/ 2 h 2"/>
                    <a:gd name="T2" fmla="*/ 9 w 202"/>
                    <a:gd name="T3" fmla="*/ 2 h 2"/>
                    <a:gd name="T4" fmla="*/ 0 w 202"/>
                    <a:gd name="T5" fmla="*/ 0 h 2"/>
                    <a:gd name="T6" fmla="*/ 202 w 202"/>
                    <a:gd name="T7" fmla="*/ 0 h 2"/>
                    <a:gd name="T8" fmla="*/ 198 w 20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2"/>
                    <a:gd name="T16" fmla="*/ 0 h 2"/>
                    <a:gd name="T17" fmla="*/ 202 w 20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2" h="2">
                      <a:moveTo>
                        <a:pt x="198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02" y="0"/>
                      </a:lnTo>
                      <a:lnTo>
                        <a:pt x="198" y="2"/>
                      </a:lnTo>
                      <a:close/>
                    </a:path>
                  </a:pathLst>
                </a:custGeom>
                <a:solidFill>
                  <a:srgbClr val="757D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9" name="Freeform 994"/>
                <p:cNvSpPr>
                  <a:spLocks/>
                </p:cNvSpPr>
                <p:nvPr/>
              </p:nvSpPr>
              <p:spPr bwMode="auto">
                <a:xfrm>
                  <a:off x="2947" y="521"/>
                  <a:ext cx="104" cy="2"/>
                </a:xfrm>
                <a:custGeom>
                  <a:avLst/>
                  <a:gdLst>
                    <a:gd name="T0" fmla="*/ 203 w 209"/>
                    <a:gd name="T1" fmla="*/ 2 h 2"/>
                    <a:gd name="T2" fmla="*/ 7 w 209"/>
                    <a:gd name="T3" fmla="*/ 2 h 2"/>
                    <a:gd name="T4" fmla="*/ 0 w 209"/>
                    <a:gd name="T5" fmla="*/ 0 h 2"/>
                    <a:gd name="T6" fmla="*/ 209 w 209"/>
                    <a:gd name="T7" fmla="*/ 0 h 2"/>
                    <a:gd name="T8" fmla="*/ 203 w 20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9"/>
                    <a:gd name="T16" fmla="*/ 0 h 2"/>
                    <a:gd name="T17" fmla="*/ 209 w 20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9" h="2">
                      <a:moveTo>
                        <a:pt x="203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209" y="0"/>
                      </a:lnTo>
                      <a:lnTo>
                        <a:pt x="203" y="2"/>
                      </a:lnTo>
                      <a:close/>
                    </a:path>
                  </a:pathLst>
                </a:custGeom>
                <a:solidFill>
                  <a:srgbClr val="757D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0" name="Freeform 995"/>
                <p:cNvSpPr>
                  <a:spLocks/>
                </p:cNvSpPr>
                <p:nvPr/>
              </p:nvSpPr>
              <p:spPr bwMode="auto">
                <a:xfrm>
                  <a:off x="2944" y="520"/>
                  <a:ext cx="108" cy="2"/>
                </a:xfrm>
                <a:custGeom>
                  <a:avLst/>
                  <a:gdLst>
                    <a:gd name="T0" fmla="*/ 211 w 216"/>
                    <a:gd name="T1" fmla="*/ 2 h 2"/>
                    <a:gd name="T2" fmla="*/ 9 w 216"/>
                    <a:gd name="T3" fmla="*/ 2 h 2"/>
                    <a:gd name="T4" fmla="*/ 0 w 216"/>
                    <a:gd name="T5" fmla="*/ 0 h 2"/>
                    <a:gd name="T6" fmla="*/ 216 w 216"/>
                    <a:gd name="T7" fmla="*/ 0 h 2"/>
                    <a:gd name="T8" fmla="*/ 211 w 21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6"/>
                    <a:gd name="T16" fmla="*/ 0 h 2"/>
                    <a:gd name="T17" fmla="*/ 216 w 21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6" h="2">
                      <a:moveTo>
                        <a:pt x="211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16" y="0"/>
                      </a:lnTo>
                      <a:lnTo>
                        <a:pt x="211" y="2"/>
                      </a:lnTo>
                      <a:close/>
                    </a:path>
                  </a:pathLst>
                </a:custGeom>
                <a:solidFill>
                  <a:srgbClr val="747D8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1" name="Freeform 996"/>
                <p:cNvSpPr>
                  <a:spLocks/>
                </p:cNvSpPr>
                <p:nvPr/>
              </p:nvSpPr>
              <p:spPr bwMode="auto">
                <a:xfrm>
                  <a:off x="2942" y="519"/>
                  <a:ext cx="111" cy="2"/>
                </a:xfrm>
                <a:custGeom>
                  <a:avLst/>
                  <a:gdLst>
                    <a:gd name="T0" fmla="*/ 218 w 221"/>
                    <a:gd name="T1" fmla="*/ 2 h 2"/>
                    <a:gd name="T2" fmla="*/ 9 w 221"/>
                    <a:gd name="T3" fmla="*/ 2 h 2"/>
                    <a:gd name="T4" fmla="*/ 0 w 221"/>
                    <a:gd name="T5" fmla="*/ 0 h 2"/>
                    <a:gd name="T6" fmla="*/ 221 w 221"/>
                    <a:gd name="T7" fmla="*/ 0 h 2"/>
                    <a:gd name="T8" fmla="*/ 218 w 22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1"/>
                    <a:gd name="T16" fmla="*/ 0 h 2"/>
                    <a:gd name="T17" fmla="*/ 221 w 22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1" h="2">
                      <a:moveTo>
                        <a:pt x="218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21" y="0"/>
                      </a:lnTo>
                      <a:lnTo>
                        <a:pt x="218" y="2"/>
                      </a:lnTo>
                      <a:close/>
                    </a:path>
                  </a:pathLst>
                </a:custGeom>
                <a:solidFill>
                  <a:srgbClr val="757C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2" name="Freeform 997"/>
                <p:cNvSpPr>
                  <a:spLocks/>
                </p:cNvSpPr>
                <p:nvPr/>
              </p:nvSpPr>
              <p:spPr bwMode="auto">
                <a:xfrm>
                  <a:off x="2941" y="518"/>
                  <a:ext cx="113" cy="2"/>
                </a:xfrm>
                <a:custGeom>
                  <a:avLst/>
                  <a:gdLst>
                    <a:gd name="T0" fmla="*/ 221 w 225"/>
                    <a:gd name="T1" fmla="*/ 2 h 2"/>
                    <a:gd name="T2" fmla="*/ 5 w 225"/>
                    <a:gd name="T3" fmla="*/ 2 h 2"/>
                    <a:gd name="T4" fmla="*/ 2 w 225"/>
                    <a:gd name="T5" fmla="*/ 1 h 2"/>
                    <a:gd name="T6" fmla="*/ 0 w 225"/>
                    <a:gd name="T7" fmla="*/ 0 h 2"/>
                    <a:gd name="T8" fmla="*/ 225 w 225"/>
                    <a:gd name="T9" fmla="*/ 0 h 2"/>
                    <a:gd name="T10" fmla="*/ 221 w 225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5"/>
                    <a:gd name="T19" fmla="*/ 0 h 2"/>
                    <a:gd name="T20" fmla="*/ 225 w 225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5" h="2">
                      <a:moveTo>
                        <a:pt x="221" y="2"/>
                      </a:moveTo>
                      <a:lnTo>
                        <a:pt x="5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25" y="0"/>
                      </a:lnTo>
                      <a:lnTo>
                        <a:pt x="221" y="2"/>
                      </a:lnTo>
                      <a:close/>
                    </a:path>
                  </a:pathLst>
                </a:custGeom>
                <a:solidFill>
                  <a:srgbClr val="757C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3" name="Freeform 998"/>
                <p:cNvSpPr>
                  <a:spLocks/>
                </p:cNvSpPr>
                <p:nvPr/>
              </p:nvSpPr>
              <p:spPr bwMode="auto">
                <a:xfrm>
                  <a:off x="2940" y="517"/>
                  <a:ext cx="115" cy="2"/>
                </a:xfrm>
                <a:custGeom>
                  <a:avLst/>
                  <a:gdLst>
                    <a:gd name="T0" fmla="*/ 225 w 229"/>
                    <a:gd name="T1" fmla="*/ 2 h 2"/>
                    <a:gd name="T2" fmla="*/ 4 w 229"/>
                    <a:gd name="T3" fmla="*/ 2 h 2"/>
                    <a:gd name="T4" fmla="*/ 4 w 229"/>
                    <a:gd name="T5" fmla="*/ 2 h 2"/>
                    <a:gd name="T6" fmla="*/ 0 w 229"/>
                    <a:gd name="T7" fmla="*/ 0 h 2"/>
                    <a:gd name="T8" fmla="*/ 229 w 229"/>
                    <a:gd name="T9" fmla="*/ 0 h 2"/>
                    <a:gd name="T10" fmla="*/ 225 w 229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9"/>
                    <a:gd name="T19" fmla="*/ 0 h 2"/>
                    <a:gd name="T20" fmla="*/ 229 w 229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9" h="2">
                      <a:moveTo>
                        <a:pt x="225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229" y="0"/>
                      </a:lnTo>
                      <a:lnTo>
                        <a:pt x="225" y="2"/>
                      </a:lnTo>
                      <a:close/>
                    </a:path>
                  </a:pathLst>
                </a:custGeom>
                <a:solidFill>
                  <a:srgbClr val="747C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4" name="Freeform 999"/>
                <p:cNvSpPr>
                  <a:spLocks/>
                </p:cNvSpPr>
                <p:nvPr/>
              </p:nvSpPr>
              <p:spPr bwMode="auto">
                <a:xfrm>
                  <a:off x="2940" y="516"/>
                  <a:ext cx="116" cy="2"/>
                </a:xfrm>
                <a:custGeom>
                  <a:avLst/>
                  <a:gdLst>
                    <a:gd name="T0" fmla="*/ 229 w 233"/>
                    <a:gd name="T1" fmla="*/ 2 h 2"/>
                    <a:gd name="T2" fmla="*/ 4 w 233"/>
                    <a:gd name="T3" fmla="*/ 2 h 2"/>
                    <a:gd name="T4" fmla="*/ 0 w 233"/>
                    <a:gd name="T5" fmla="*/ 0 h 2"/>
                    <a:gd name="T6" fmla="*/ 233 w 233"/>
                    <a:gd name="T7" fmla="*/ 0 h 2"/>
                    <a:gd name="T8" fmla="*/ 229 w 23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3"/>
                    <a:gd name="T16" fmla="*/ 0 h 2"/>
                    <a:gd name="T17" fmla="*/ 233 w 23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3" h="2">
                      <a:moveTo>
                        <a:pt x="229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233" y="0"/>
                      </a:lnTo>
                      <a:lnTo>
                        <a:pt x="229" y="2"/>
                      </a:lnTo>
                      <a:close/>
                    </a:path>
                  </a:pathLst>
                </a:custGeom>
                <a:solidFill>
                  <a:srgbClr val="747C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5" name="Freeform 1000"/>
                <p:cNvSpPr>
                  <a:spLocks/>
                </p:cNvSpPr>
                <p:nvPr/>
              </p:nvSpPr>
              <p:spPr bwMode="auto">
                <a:xfrm>
                  <a:off x="2939" y="515"/>
                  <a:ext cx="118" cy="2"/>
                </a:xfrm>
                <a:custGeom>
                  <a:avLst/>
                  <a:gdLst>
                    <a:gd name="T0" fmla="*/ 233 w 236"/>
                    <a:gd name="T1" fmla="*/ 2 h 2"/>
                    <a:gd name="T2" fmla="*/ 4 w 236"/>
                    <a:gd name="T3" fmla="*/ 2 h 2"/>
                    <a:gd name="T4" fmla="*/ 0 w 236"/>
                    <a:gd name="T5" fmla="*/ 0 h 2"/>
                    <a:gd name="T6" fmla="*/ 236 w 236"/>
                    <a:gd name="T7" fmla="*/ 0 h 2"/>
                    <a:gd name="T8" fmla="*/ 233 w 23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6"/>
                    <a:gd name="T16" fmla="*/ 0 h 2"/>
                    <a:gd name="T17" fmla="*/ 236 w 23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6" h="2">
                      <a:moveTo>
                        <a:pt x="233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236" y="0"/>
                      </a:lnTo>
                      <a:lnTo>
                        <a:pt x="233" y="2"/>
                      </a:lnTo>
                      <a:close/>
                    </a:path>
                  </a:pathLst>
                </a:custGeom>
                <a:solidFill>
                  <a:srgbClr val="747C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6" name="Freeform 1001"/>
                <p:cNvSpPr>
                  <a:spLocks/>
                </p:cNvSpPr>
                <p:nvPr/>
              </p:nvSpPr>
              <p:spPr bwMode="auto">
                <a:xfrm>
                  <a:off x="2938" y="514"/>
                  <a:ext cx="120" cy="2"/>
                </a:xfrm>
                <a:custGeom>
                  <a:avLst/>
                  <a:gdLst>
                    <a:gd name="T0" fmla="*/ 236 w 239"/>
                    <a:gd name="T1" fmla="*/ 2 h 2"/>
                    <a:gd name="T2" fmla="*/ 3 w 239"/>
                    <a:gd name="T3" fmla="*/ 2 h 2"/>
                    <a:gd name="T4" fmla="*/ 0 w 239"/>
                    <a:gd name="T5" fmla="*/ 0 h 2"/>
                    <a:gd name="T6" fmla="*/ 239 w 239"/>
                    <a:gd name="T7" fmla="*/ 0 h 2"/>
                    <a:gd name="T8" fmla="*/ 236 w 23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9"/>
                    <a:gd name="T16" fmla="*/ 0 h 2"/>
                    <a:gd name="T17" fmla="*/ 239 w 23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9" h="2">
                      <a:moveTo>
                        <a:pt x="236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39" y="0"/>
                      </a:lnTo>
                      <a:lnTo>
                        <a:pt x="236" y="2"/>
                      </a:lnTo>
                      <a:close/>
                    </a:path>
                  </a:pathLst>
                </a:custGeom>
                <a:solidFill>
                  <a:srgbClr val="737C8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7" name="Freeform 1002"/>
                <p:cNvSpPr>
                  <a:spLocks/>
                </p:cNvSpPr>
                <p:nvPr/>
              </p:nvSpPr>
              <p:spPr bwMode="auto">
                <a:xfrm>
                  <a:off x="2937" y="513"/>
                  <a:ext cx="122" cy="2"/>
                </a:xfrm>
                <a:custGeom>
                  <a:avLst/>
                  <a:gdLst>
                    <a:gd name="T0" fmla="*/ 239 w 243"/>
                    <a:gd name="T1" fmla="*/ 2 h 2"/>
                    <a:gd name="T2" fmla="*/ 3 w 243"/>
                    <a:gd name="T3" fmla="*/ 2 h 2"/>
                    <a:gd name="T4" fmla="*/ 0 w 243"/>
                    <a:gd name="T5" fmla="*/ 0 h 2"/>
                    <a:gd name="T6" fmla="*/ 243 w 243"/>
                    <a:gd name="T7" fmla="*/ 0 h 2"/>
                    <a:gd name="T8" fmla="*/ 243 w 243"/>
                    <a:gd name="T9" fmla="*/ 1 h 2"/>
                    <a:gd name="T10" fmla="*/ 239 w 243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3"/>
                    <a:gd name="T19" fmla="*/ 0 h 2"/>
                    <a:gd name="T20" fmla="*/ 243 w 243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3" h="2">
                      <a:moveTo>
                        <a:pt x="239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43" y="0"/>
                      </a:lnTo>
                      <a:lnTo>
                        <a:pt x="243" y="1"/>
                      </a:lnTo>
                      <a:lnTo>
                        <a:pt x="239" y="2"/>
                      </a:lnTo>
                      <a:close/>
                    </a:path>
                  </a:pathLst>
                </a:custGeom>
                <a:solidFill>
                  <a:srgbClr val="737B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8" name="Freeform 1003"/>
                <p:cNvSpPr>
                  <a:spLocks/>
                </p:cNvSpPr>
                <p:nvPr/>
              </p:nvSpPr>
              <p:spPr bwMode="auto">
                <a:xfrm>
                  <a:off x="2936" y="511"/>
                  <a:ext cx="123" cy="3"/>
                </a:xfrm>
                <a:custGeom>
                  <a:avLst/>
                  <a:gdLst>
                    <a:gd name="T0" fmla="*/ 243 w 245"/>
                    <a:gd name="T1" fmla="*/ 3 h 3"/>
                    <a:gd name="T2" fmla="*/ 4 w 245"/>
                    <a:gd name="T3" fmla="*/ 3 h 3"/>
                    <a:gd name="T4" fmla="*/ 0 w 245"/>
                    <a:gd name="T5" fmla="*/ 0 h 3"/>
                    <a:gd name="T6" fmla="*/ 245 w 245"/>
                    <a:gd name="T7" fmla="*/ 0 h 3"/>
                    <a:gd name="T8" fmla="*/ 245 w 245"/>
                    <a:gd name="T9" fmla="*/ 3 h 3"/>
                    <a:gd name="T10" fmla="*/ 243 w 245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45"/>
                    <a:gd name="T19" fmla="*/ 0 h 3"/>
                    <a:gd name="T20" fmla="*/ 245 w 245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45" h="3">
                      <a:moveTo>
                        <a:pt x="243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245" y="0"/>
                      </a:lnTo>
                      <a:lnTo>
                        <a:pt x="245" y="3"/>
                      </a:lnTo>
                      <a:lnTo>
                        <a:pt x="243" y="3"/>
                      </a:lnTo>
                      <a:close/>
                    </a:path>
                  </a:pathLst>
                </a:custGeom>
                <a:solidFill>
                  <a:srgbClr val="737B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9" name="Freeform 1004"/>
                <p:cNvSpPr>
                  <a:spLocks/>
                </p:cNvSpPr>
                <p:nvPr/>
              </p:nvSpPr>
              <p:spPr bwMode="auto">
                <a:xfrm>
                  <a:off x="2935" y="510"/>
                  <a:ext cx="124" cy="3"/>
                </a:xfrm>
                <a:custGeom>
                  <a:avLst/>
                  <a:gdLst>
                    <a:gd name="T0" fmla="*/ 247 w 247"/>
                    <a:gd name="T1" fmla="*/ 3 h 3"/>
                    <a:gd name="T2" fmla="*/ 4 w 247"/>
                    <a:gd name="T3" fmla="*/ 3 h 3"/>
                    <a:gd name="T4" fmla="*/ 0 w 247"/>
                    <a:gd name="T5" fmla="*/ 0 h 3"/>
                    <a:gd name="T6" fmla="*/ 247 w 247"/>
                    <a:gd name="T7" fmla="*/ 0 h 3"/>
                    <a:gd name="T8" fmla="*/ 247 w 24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7"/>
                    <a:gd name="T16" fmla="*/ 0 h 3"/>
                    <a:gd name="T17" fmla="*/ 247 w 24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7" h="3">
                      <a:moveTo>
                        <a:pt x="247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247" y="0"/>
                      </a:lnTo>
                      <a:lnTo>
                        <a:pt x="247" y="3"/>
                      </a:lnTo>
                      <a:close/>
                    </a:path>
                  </a:pathLst>
                </a:custGeom>
                <a:solidFill>
                  <a:srgbClr val="727B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0" name="Freeform 1005"/>
                <p:cNvSpPr>
                  <a:spLocks/>
                </p:cNvSpPr>
                <p:nvPr/>
              </p:nvSpPr>
              <p:spPr bwMode="auto">
                <a:xfrm>
                  <a:off x="2934" y="509"/>
                  <a:ext cx="125" cy="2"/>
                </a:xfrm>
                <a:custGeom>
                  <a:avLst/>
                  <a:gdLst>
                    <a:gd name="T0" fmla="*/ 249 w 249"/>
                    <a:gd name="T1" fmla="*/ 2 h 2"/>
                    <a:gd name="T2" fmla="*/ 4 w 249"/>
                    <a:gd name="T3" fmla="*/ 2 h 2"/>
                    <a:gd name="T4" fmla="*/ 0 w 249"/>
                    <a:gd name="T5" fmla="*/ 0 h 2"/>
                    <a:gd name="T6" fmla="*/ 249 w 249"/>
                    <a:gd name="T7" fmla="*/ 0 h 2"/>
                    <a:gd name="T8" fmla="*/ 249 w 24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49"/>
                    <a:gd name="T16" fmla="*/ 0 h 2"/>
                    <a:gd name="T17" fmla="*/ 249 w 24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49" h="2">
                      <a:moveTo>
                        <a:pt x="249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249" y="0"/>
                      </a:lnTo>
                      <a:lnTo>
                        <a:pt x="249" y="2"/>
                      </a:lnTo>
                      <a:close/>
                    </a:path>
                  </a:pathLst>
                </a:custGeom>
                <a:solidFill>
                  <a:srgbClr val="727B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1" name="Freeform 1006"/>
                <p:cNvSpPr>
                  <a:spLocks/>
                </p:cNvSpPr>
                <p:nvPr/>
              </p:nvSpPr>
              <p:spPr bwMode="auto">
                <a:xfrm>
                  <a:off x="2933" y="508"/>
                  <a:ext cx="126" cy="2"/>
                </a:xfrm>
                <a:custGeom>
                  <a:avLst/>
                  <a:gdLst>
                    <a:gd name="T0" fmla="*/ 251 w 253"/>
                    <a:gd name="T1" fmla="*/ 2 h 2"/>
                    <a:gd name="T2" fmla="*/ 4 w 253"/>
                    <a:gd name="T3" fmla="*/ 2 h 2"/>
                    <a:gd name="T4" fmla="*/ 2 w 253"/>
                    <a:gd name="T5" fmla="*/ 0 h 2"/>
                    <a:gd name="T6" fmla="*/ 0 w 253"/>
                    <a:gd name="T7" fmla="*/ 0 h 2"/>
                    <a:gd name="T8" fmla="*/ 253 w 253"/>
                    <a:gd name="T9" fmla="*/ 0 h 2"/>
                    <a:gd name="T10" fmla="*/ 251 w 253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"/>
                    <a:gd name="T19" fmla="*/ 0 h 2"/>
                    <a:gd name="T20" fmla="*/ 253 w 253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" h="2">
                      <a:moveTo>
                        <a:pt x="251" y="2"/>
                      </a:move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53" y="0"/>
                      </a:lnTo>
                      <a:lnTo>
                        <a:pt x="251" y="2"/>
                      </a:lnTo>
                      <a:close/>
                    </a:path>
                  </a:pathLst>
                </a:custGeom>
                <a:solidFill>
                  <a:srgbClr val="727B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2" name="Freeform 1007"/>
                <p:cNvSpPr>
                  <a:spLocks/>
                </p:cNvSpPr>
                <p:nvPr/>
              </p:nvSpPr>
              <p:spPr bwMode="auto">
                <a:xfrm>
                  <a:off x="2933" y="507"/>
                  <a:ext cx="126" cy="2"/>
                </a:xfrm>
                <a:custGeom>
                  <a:avLst/>
                  <a:gdLst>
                    <a:gd name="T0" fmla="*/ 251 w 253"/>
                    <a:gd name="T1" fmla="*/ 2 h 2"/>
                    <a:gd name="T2" fmla="*/ 2 w 253"/>
                    <a:gd name="T3" fmla="*/ 2 h 2"/>
                    <a:gd name="T4" fmla="*/ 2 w 253"/>
                    <a:gd name="T5" fmla="*/ 1 h 2"/>
                    <a:gd name="T6" fmla="*/ 0 w 253"/>
                    <a:gd name="T7" fmla="*/ 0 h 2"/>
                    <a:gd name="T8" fmla="*/ 253 w 253"/>
                    <a:gd name="T9" fmla="*/ 0 h 2"/>
                    <a:gd name="T10" fmla="*/ 251 w 253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3"/>
                    <a:gd name="T19" fmla="*/ 0 h 2"/>
                    <a:gd name="T20" fmla="*/ 253 w 253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3" h="2">
                      <a:moveTo>
                        <a:pt x="251" y="2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53" y="0"/>
                      </a:lnTo>
                      <a:lnTo>
                        <a:pt x="251" y="2"/>
                      </a:lnTo>
                      <a:close/>
                    </a:path>
                  </a:pathLst>
                </a:custGeom>
                <a:solidFill>
                  <a:srgbClr val="727B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3" name="Freeform 1008"/>
                <p:cNvSpPr>
                  <a:spLocks/>
                </p:cNvSpPr>
                <p:nvPr/>
              </p:nvSpPr>
              <p:spPr bwMode="auto">
                <a:xfrm>
                  <a:off x="2932" y="506"/>
                  <a:ext cx="127" cy="2"/>
                </a:xfrm>
                <a:custGeom>
                  <a:avLst/>
                  <a:gdLst>
                    <a:gd name="T0" fmla="*/ 254 w 254"/>
                    <a:gd name="T1" fmla="*/ 2 h 2"/>
                    <a:gd name="T2" fmla="*/ 1 w 254"/>
                    <a:gd name="T3" fmla="*/ 2 h 2"/>
                    <a:gd name="T4" fmla="*/ 0 w 254"/>
                    <a:gd name="T5" fmla="*/ 0 h 2"/>
                    <a:gd name="T6" fmla="*/ 254 w 254"/>
                    <a:gd name="T7" fmla="*/ 0 h 2"/>
                    <a:gd name="T8" fmla="*/ 254 w 25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2"/>
                    <a:gd name="T17" fmla="*/ 254 w 25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2">
                      <a:moveTo>
                        <a:pt x="254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254" y="0"/>
                      </a:lnTo>
                      <a:lnTo>
                        <a:pt x="254" y="2"/>
                      </a:lnTo>
                      <a:close/>
                    </a:path>
                  </a:pathLst>
                </a:custGeom>
                <a:solidFill>
                  <a:srgbClr val="727A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4" name="Freeform 1009"/>
                <p:cNvSpPr>
                  <a:spLocks/>
                </p:cNvSpPr>
                <p:nvPr/>
              </p:nvSpPr>
              <p:spPr bwMode="auto">
                <a:xfrm>
                  <a:off x="2932" y="505"/>
                  <a:ext cx="127" cy="2"/>
                </a:xfrm>
                <a:custGeom>
                  <a:avLst/>
                  <a:gdLst>
                    <a:gd name="T0" fmla="*/ 254 w 254"/>
                    <a:gd name="T1" fmla="*/ 2 h 2"/>
                    <a:gd name="T2" fmla="*/ 1 w 254"/>
                    <a:gd name="T3" fmla="*/ 2 h 2"/>
                    <a:gd name="T4" fmla="*/ 0 w 254"/>
                    <a:gd name="T5" fmla="*/ 0 h 2"/>
                    <a:gd name="T6" fmla="*/ 254 w 254"/>
                    <a:gd name="T7" fmla="*/ 0 h 2"/>
                    <a:gd name="T8" fmla="*/ 254 w 25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2"/>
                    <a:gd name="T17" fmla="*/ 254 w 25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2">
                      <a:moveTo>
                        <a:pt x="254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254" y="0"/>
                      </a:lnTo>
                      <a:lnTo>
                        <a:pt x="254" y="2"/>
                      </a:lnTo>
                      <a:close/>
                    </a:path>
                  </a:pathLst>
                </a:custGeom>
                <a:solidFill>
                  <a:srgbClr val="727A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5" name="Freeform 1010"/>
                <p:cNvSpPr>
                  <a:spLocks/>
                </p:cNvSpPr>
                <p:nvPr/>
              </p:nvSpPr>
              <p:spPr bwMode="auto">
                <a:xfrm>
                  <a:off x="2931" y="504"/>
                  <a:ext cx="128" cy="2"/>
                </a:xfrm>
                <a:custGeom>
                  <a:avLst/>
                  <a:gdLst>
                    <a:gd name="T0" fmla="*/ 256 w 256"/>
                    <a:gd name="T1" fmla="*/ 2 h 2"/>
                    <a:gd name="T2" fmla="*/ 2 w 256"/>
                    <a:gd name="T3" fmla="*/ 2 h 2"/>
                    <a:gd name="T4" fmla="*/ 0 w 256"/>
                    <a:gd name="T5" fmla="*/ 0 h 2"/>
                    <a:gd name="T6" fmla="*/ 256 w 256"/>
                    <a:gd name="T7" fmla="*/ 0 h 2"/>
                    <a:gd name="T8" fmla="*/ 256 w 25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6"/>
                    <a:gd name="T16" fmla="*/ 0 h 2"/>
                    <a:gd name="T17" fmla="*/ 256 w 25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6" h="2">
                      <a:moveTo>
                        <a:pt x="256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56" y="0"/>
                      </a:lnTo>
                      <a:lnTo>
                        <a:pt x="256" y="2"/>
                      </a:lnTo>
                      <a:close/>
                    </a:path>
                  </a:pathLst>
                </a:custGeom>
                <a:solidFill>
                  <a:srgbClr val="727A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6" name="Freeform 1011"/>
                <p:cNvSpPr>
                  <a:spLocks/>
                </p:cNvSpPr>
                <p:nvPr/>
              </p:nvSpPr>
              <p:spPr bwMode="auto">
                <a:xfrm>
                  <a:off x="2931" y="503"/>
                  <a:ext cx="129" cy="2"/>
                </a:xfrm>
                <a:custGeom>
                  <a:avLst/>
                  <a:gdLst>
                    <a:gd name="T0" fmla="*/ 258 w 260"/>
                    <a:gd name="T1" fmla="*/ 2 h 2"/>
                    <a:gd name="T2" fmla="*/ 4 w 260"/>
                    <a:gd name="T3" fmla="*/ 2 h 2"/>
                    <a:gd name="T4" fmla="*/ 0 w 260"/>
                    <a:gd name="T5" fmla="*/ 0 h 2"/>
                    <a:gd name="T6" fmla="*/ 260 w 260"/>
                    <a:gd name="T7" fmla="*/ 0 h 2"/>
                    <a:gd name="T8" fmla="*/ 258 w 26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0"/>
                    <a:gd name="T16" fmla="*/ 0 h 2"/>
                    <a:gd name="T17" fmla="*/ 260 w 26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0" h="2">
                      <a:moveTo>
                        <a:pt x="258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260" y="0"/>
                      </a:lnTo>
                      <a:lnTo>
                        <a:pt x="258" y="2"/>
                      </a:lnTo>
                      <a:close/>
                    </a:path>
                  </a:pathLst>
                </a:custGeom>
                <a:solidFill>
                  <a:srgbClr val="717A8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7" name="Freeform 1012"/>
                <p:cNvSpPr>
                  <a:spLocks/>
                </p:cNvSpPr>
                <p:nvPr/>
              </p:nvSpPr>
              <p:spPr bwMode="auto">
                <a:xfrm>
                  <a:off x="2931" y="502"/>
                  <a:ext cx="129" cy="2"/>
                </a:xfrm>
                <a:custGeom>
                  <a:avLst/>
                  <a:gdLst>
                    <a:gd name="T0" fmla="*/ 258 w 260"/>
                    <a:gd name="T1" fmla="*/ 2 h 2"/>
                    <a:gd name="T2" fmla="*/ 2 w 260"/>
                    <a:gd name="T3" fmla="*/ 2 h 2"/>
                    <a:gd name="T4" fmla="*/ 0 w 260"/>
                    <a:gd name="T5" fmla="*/ 0 h 2"/>
                    <a:gd name="T6" fmla="*/ 260 w 260"/>
                    <a:gd name="T7" fmla="*/ 0 h 2"/>
                    <a:gd name="T8" fmla="*/ 258 w 26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0"/>
                    <a:gd name="T16" fmla="*/ 0 h 2"/>
                    <a:gd name="T17" fmla="*/ 260 w 26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0" h="2">
                      <a:moveTo>
                        <a:pt x="258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60" y="0"/>
                      </a:lnTo>
                      <a:lnTo>
                        <a:pt x="258" y="2"/>
                      </a:lnTo>
                      <a:close/>
                    </a:path>
                  </a:pathLst>
                </a:custGeom>
                <a:solidFill>
                  <a:srgbClr val="7179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8" name="Freeform 1013"/>
                <p:cNvSpPr>
                  <a:spLocks/>
                </p:cNvSpPr>
                <p:nvPr/>
              </p:nvSpPr>
              <p:spPr bwMode="auto">
                <a:xfrm>
                  <a:off x="2930" y="501"/>
                  <a:ext cx="130" cy="2"/>
                </a:xfrm>
                <a:custGeom>
                  <a:avLst/>
                  <a:gdLst>
                    <a:gd name="T0" fmla="*/ 262 w 262"/>
                    <a:gd name="T1" fmla="*/ 2 h 2"/>
                    <a:gd name="T2" fmla="*/ 2 w 262"/>
                    <a:gd name="T3" fmla="*/ 2 h 2"/>
                    <a:gd name="T4" fmla="*/ 0 w 262"/>
                    <a:gd name="T5" fmla="*/ 0 h 2"/>
                    <a:gd name="T6" fmla="*/ 262 w 262"/>
                    <a:gd name="T7" fmla="*/ 0 h 2"/>
                    <a:gd name="T8" fmla="*/ 262 w 26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2"/>
                    <a:gd name="T16" fmla="*/ 0 h 2"/>
                    <a:gd name="T17" fmla="*/ 262 w 26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2" h="2">
                      <a:moveTo>
                        <a:pt x="26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62" y="0"/>
                      </a:lnTo>
                      <a:lnTo>
                        <a:pt x="262" y="2"/>
                      </a:lnTo>
                      <a:close/>
                    </a:path>
                  </a:pathLst>
                </a:custGeom>
                <a:solidFill>
                  <a:srgbClr val="7179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9" name="Freeform 1014"/>
                <p:cNvSpPr>
                  <a:spLocks/>
                </p:cNvSpPr>
                <p:nvPr/>
              </p:nvSpPr>
              <p:spPr bwMode="auto">
                <a:xfrm>
                  <a:off x="2930" y="500"/>
                  <a:ext cx="130" cy="2"/>
                </a:xfrm>
                <a:custGeom>
                  <a:avLst/>
                  <a:gdLst>
                    <a:gd name="T0" fmla="*/ 262 w 262"/>
                    <a:gd name="T1" fmla="*/ 2 h 2"/>
                    <a:gd name="T2" fmla="*/ 2 w 262"/>
                    <a:gd name="T3" fmla="*/ 2 h 2"/>
                    <a:gd name="T4" fmla="*/ 0 w 262"/>
                    <a:gd name="T5" fmla="*/ 0 h 2"/>
                    <a:gd name="T6" fmla="*/ 262 w 262"/>
                    <a:gd name="T7" fmla="*/ 0 h 2"/>
                    <a:gd name="T8" fmla="*/ 262 w 26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2"/>
                    <a:gd name="T16" fmla="*/ 0 h 2"/>
                    <a:gd name="T17" fmla="*/ 262 w 26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2" h="2">
                      <a:moveTo>
                        <a:pt x="26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62" y="0"/>
                      </a:lnTo>
                      <a:lnTo>
                        <a:pt x="262" y="2"/>
                      </a:lnTo>
                      <a:close/>
                    </a:path>
                  </a:pathLst>
                </a:custGeom>
                <a:solidFill>
                  <a:srgbClr val="7079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0" name="Freeform 1015"/>
                <p:cNvSpPr>
                  <a:spLocks/>
                </p:cNvSpPr>
                <p:nvPr/>
              </p:nvSpPr>
              <p:spPr bwMode="auto">
                <a:xfrm>
                  <a:off x="2929" y="499"/>
                  <a:ext cx="131" cy="2"/>
                </a:xfrm>
                <a:custGeom>
                  <a:avLst/>
                  <a:gdLst>
                    <a:gd name="T0" fmla="*/ 264 w 264"/>
                    <a:gd name="T1" fmla="*/ 2 h 2"/>
                    <a:gd name="T2" fmla="*/ 2 w 264"/>
                    <a:gd name="T3" fmla="*/ 2 h 2"/>
                    <a:gd name="T4" fmla="*/ 0 w 264"/>
                    <a:gd name="T5" fmla="*/ 0 h 2"/>
                    <a:gd name="T6" fmla="*/ 264 w 264"/>
                    <a:gd name="T7" fmla="*/ 0 h 2"/>
                    <a:gd name="T8" fmla="*/ 264 w 26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4"/>
                    <a:gd name="T16" fmla="*/ 0 h 2"/>
                    <a:gd name="T17" fmla="*/ 264 w 26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4" h="2">
                      <a:moveTo>
                        <a:pt x="26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64" y="0"/>
                      </a:lnTo>
                      <a:lnTo>
                        <a:pt x="264" y="2"/>
                      </a:lnTo>
                      <a:close/>
                    </a:path>
                  </a:pathLst>
                </a:custGeom>
                <a:solidFill>
                  <a:srgbClr val="7079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1" name="Freeform 1016"/>
                <p:cNvSpPr>
                  <a:spLocks/>
                </p:cNvSpPr>
                <p:nvPr/>
              </p:nvSpPr>
              <p:spPr bwMode="auto">
                <a:xfrm>
                  <a:off x="2928" y="498"/>
                  <a:ext cx="133" cy="2"/>
                </a:xfrm>
                <a:custGeom>
                  <a:avLst/>
                  <a:gdLst>
                    <a:gd name="T0" fmla="*/ 265 w 267"/>
                    <a:gd name="T1" fmla="*/ 2 h 2"/>
                    <a:gd name="T2" fmla="*/ 3 w 267"/>
                    <a:gd name="T3" fmla="*/ 2 h 2"/>
                    <a:gd name="T4" fmla="*/ 0 w 267"/>
                    <a:gd name="T5" fmla="*/ 0 h 2"/>
                    <a:gd name="T6" fmla="*/ 267 w 267"/>
                    <a:gd name="T7" fmla="*/ 0 h 2"/>
                    <a:gd name="T8" fmla="*/ 265 w 26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7"/>
                    <a:gd name="T16" fmla="*/ 0 h 2"/>
                    <a:gd name="T17" fmla="*/ 267 w 26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7" h="2">
                      <a:moveTo>
                        <a:pt x="265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67" y="0"/>
                      </a:lnTo>
                      <a:lnTo>
                        <a:pt x="265" y="2"/>
                      </a:lnTo>
                      <a:close/>
                    </a:path>
                  </a:pathLst>
                </a:custGeom>
                <a:solidFill>
                  <a:srgbClr val="7079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2" name="Freeform 1017"/>
                <p:cNvSpPr>
                  <a:spLocks/>
                </p:cNvSpPr>
                <p:nvPr/>
              </p:nvSpPr>
              <p:spPr bwMode="auto">
                <a:xfrm>
                  <a:off x="2928" y="497"/>
                  <a:ext cx="133" cy="2"/>
                </a:xfrm>
                <a:custGeom>
                  <a:avLst/>
                  <a:gdLst>
                    <a:gd name="T0" fmla="*/ 265 w 267"/>
                    <a:gd name="T1" fmla="*/ 2 h 2"/>
                    <a:gd name="T2" fmla="*/ 1 w 267"/>
                    <a:gd name="T3" fmla="*/ 2 h 2"/>
                    <a:gd name="T4" fmla="*/ 0 w 267"/>
                    <a:gd name="T5" fmla="*/ 0 h 2"/>
                    <a:gd name="T6" fmla="*/ 267 w 267"/>
                    <a:gd name="T7" fmla="*/ 0 h 2"/>
                    <a:gd name="T8" fmla="*/ 265 w 26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7"/>
                    <a:gd name="T16" fmla="*/ 0 h 2"/>
                    <a:gd name="T17" fmla="*/ 267 w 26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7" h="2">
                      <a:moveTo>
                        <a:pt x="265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267" y="0"/>
                      </a:lnTo>
                      <a:lnTo>
                        <a:pt x="265" y="2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3" name="Freeform 1018"/>
                <p:cNvSpPr>
                  <a:spLocks/>
                </p:cNvSpPr>
                <p:nvPr/>
              </p:nvSpPr>
              <p:spPr bwMode="auto">
                <a:xfrm>
                  <a:off x="2927" y="496"/>
                  <a:ext cx="134" cy="2"/>
                </a:xfrm>
                <a:custGeom>
                  <a:avLst/>
                  <a:gdLst>
                    <a:gd name="T0" fmla="*/ 269 w 269"/>
                    <a:gd name="T1" fmla="*/ 2 h 2"/>
                    <a:gd name="T2" fmla="*/ 2 w 269"/>
                    <a:gd name="T3" fmla="*/ 2 h 2"/>
                    <a:gd name="T4" fmla="*/ 0 w 269"/>
                    <a:gd name="T5" fmla="*/ 0 h 2"/>
                    <a:gd name="T6" fmla="*/ 269 w 269"/>
                    <a:gd name="T7" fmla="*/ 0 h 2"/>
                    <a:gd name="T8" fmla="*/ 269 w 26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69"/>
                    <a:gd name="T16" fmla="*/ 0 h 2"/>
                    <a:gd name="T17" fmla="*/ 269 w 26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69" h="2">
                      <a:moveTo>
                        <a:pt x="269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69" y="0"/>
                      </a:lnTo>
                      <a:lnTo>
                        <a:pt x="269" y="2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4" name="Freeform 1019"/>
                <p:cNvSpPr>
                  <a:spLocks/>
                </p:cNvSpPr>
                <p:nvPr/>
              </p:nvSpPr>
              <p:spPr bwMode="auto">
                <a:xfrm>
                  <a:off x="2927" y="495"/>
                  <a:ext cx="134" cy="2"/>
                </a:xfrm>
                <a:custGeom>
                  <a:avLst/>
                  <a:gdLst>
                    <a:gd name="T0" fmla="*/ 269 w 269"/>
                    <a:gd name="T1" fmla="*/ 2 h 2"/>
                    <a:gd name="T2" fmla="*/ 2 w 269"/>
                    <a:gd name="T3" fmla="*/ 2 h 2"/>
                    <a:gd name="T4" fmla="*/ 0 w 269"/>
                    <a:gd name="T5" fmla="*/ 1 h 2"/>
                    <a:gd name="T6" fmla="*/ 0 w 269"/>
                    <a:gd name="T7" fmla="*/ 0 h 2"/>
                    <a:gd name="T8" fmla="*/ 269 w 269"/>
                    <a:gd name="T9" fmla="*/ 0 h 2"/>
                    <a:gd name="T10" fmla="*/ 269 w 269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69"/>
                    <a:gd name="T19" fmla="*/ 0 h 2"/>
                    <a:gd name="T20" fmla="*/ 269 w 269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69" h="2">
                      <a:moveTo>
                        <a:pt x="269" y="2"/>
                      </a:moveTo>
                      <a:lnTo>
                        <a:pt x="2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69" y="0"/>
                      </a:lnTo>
                      <a:lnTo>
                        <a:pt x="269" y="2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5" name="Freeform 1020"/>
                <p:cNvSpPr>
                  <a:spLocks/>
                </p:cNvSpPr>
                <p:nvPr/>
              </p:nvSpPr>
              <p:spPr bwMode="auto">
                <a:xfrm>
                  <a:off x="2926" y="494"/>
                  <a:ext cx="135" cy="2"/>
                </a:xfrm>
                <a:custGeom>
                  <a:avLst/>
                  <a:gdLst>
                    <a:gd name="T0" fmla="*/ 271 w 271"/>
                    <a:gd name="T1" fmla="*/ 2 h 2"/>
                    <a:gd name="T2" fmla="*/ 2 w 271"/>
                    <a:gd name="T3" fmla="*/ 2 h 2"/>
                    <a:gd name="T4" fmla="*/ 2 w 271"/>
                    <a:gd name="T5" fmla="*/ 2 h 2"/>
                    <a:gd name="T6" fmla="*/ 0 w 271"/>
                    <a:gd name="T7" fmla="*/ 0 h 2"/>
                    <a:gd name="T8" fmla="*/ 271 w 271"/>
                    <a:gd name="T9" fmla="*/ 0 h 2"/>
                    <a:gd name="T10" fmla="*/ 271 w 271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71"/>
                    <a:gd name="T19" fmla="*/ 0 h 2"/>
                    <a:gd name="T20" fmla="*/ 271 w 271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71" h="2">
                      <a:moveTo>
                        <a:pt x="271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71" y="0"/>
                      </a:lnTo>
                      <a:lnTo>
                        <a:pt x="271" y="2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6" name="Freeform 1021"/>
                <p:cNvSpPr>
                  <a:spLocks/>
                </p:cNvSpPr>
                <p:nvPr/>
              </p:nvSpPr>
              <p:spPr bwMode="auto">
                <a:xfrm>
                  <a:off x="2926" y="493"/>
                  <a:ext cx="136" cy="2"/>
                </a:xfrm>
                <a:custGeom>
                  <a:avLst/>
                  <a:gdLst>
                    <a:gd name="T0" fmla="*/ 271 w 272"/>
                    <a:gd name="T1" fmla="*/ 2 h 2"/>
                    <a:gd name="T2" fmla="*/ 2 w 272"/>
                    <a:gd name="T3" fmla="*/ 2 h 2"/>
                    <a:gd name="T4" fmla="*/ 0 w 272"/>
                    <a:gd name="T5" fmla="*/ 0 h 2"/>
                    <a:gd name="T6" fmla="*/ 272 w 272"/>
                    <a:gd name="T7" fmla="*/ 0 h 2"/>
                    <a:gd name="T8" fmla="*/ 271 w 27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2"/>
                    <a:gd name="T16" fmla="*/ 0 h 2"/>
                    <a:gd name="T17" fmla="*/ 272 w 27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2" h="2">
                      <a:moveTo>
                        <a:pt x="271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72" y="0"/>
                      </a:lnTo>
                      <a:lnTo>
                        <a:pt x="271" y="2"/>
                      </a:lnTo>
                      <a:close/>
                    </a:path>
                  </a:pathLst>
                </a:custGeom>
                <a:solidFill>
                  <a:srgbClr val="6E77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7" name="Freeform 1022"/>
                <p:cNvSpPr>
                  <a:spLocks/>
                </p:cNvSpPr>
                <p:nvPr/>
              </p:nvSpPr>
              <p:spPr bwMode="auto">
                <a:xfrm>
                  <a:off x="2926" y="492"/>
                  <a:ext cx="136" cy="2"/>
                </a:xfrm>
                <a:custGeom>
                  <a:avLst/>
                  <a:gdLst>
                    <a:gd name="T0" fmla="*/ 271 w 272"/>
                    <a:gd name="T1" fmla="*/ 2 h 2"/>
                    <a:gd name="T2" fmla="*/ 0 w 272"/>
                    <a:gd name="T3" fmla="*/ 2 h 2"/>
                    <a:gd name="T4" fmla="*/ 0 w 272"/>
                    <a:gd name="T5" fmla="*/ 0 h 2"/>
                    <a:gd name="T6" fmla="*/ 272 w 272"/>
                    <a:gd name="T7" fmla="*/ 0 h 2"/>
                    <a:gd name="T8" fmla="*/ 271 w 27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2"/>
                    <a:gd name="T16" fmla="*/ 0 h 2"/>
                    <a:gd name="T17" fmla="*/ 272 w 27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2" h="2">
                      <a:moveTo>
                        <a:pt x="27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72" y="0"/>
                      </a:lnTo>
                      <a:lnTo>
                        <a:pt x="271" y="2"/>
                      </a:lnTo>
                      <a:close/>
                    </a:path>
                  </a:pathLst>
                </a:custGeom>
                <a:solidFill>
                  <a:srgbClr val="6E77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8" name="Freeform 1023"/>
                <p:cNvSpPr>
                  <a:spLocks/>
                </p:cNvSpPr>
                <p:nvPr/>
              </p:nvSpPr>
              <p:spPr bwMode="auto">
                <a:xfrm>
                  <a:off x="2925" y="491"/>
                  <a:ext cx="137" cy="2"/>
                </a:xfrm>
                <a:custGeom>
                  <a:avLst/>
                  <a:gdLst>
                    <a:gd name="T0" fmla="*/ 274 w 274"/>
                    <a:gd name="T1" fmla="*/ 2 h 2"/>
                    <a:gd name="T2" fmla="*/ 2 w 274"/>
                    <a:gd name="T3" fmla="*/ 2 h 2"/>
                    <a:gd name="T4" fmla="*/ 0 w 274"/>
                    <a:gd name="T5" fmla="*/ 0 h 2"/>
                    <a:gd name="T6" fmla="*/ 274 w 274"/>
                    <a:gd name="T7" fmla="*/ 0 h 2"/>
                    <a:gd name="T8" fmla="*/ 274 w 27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4"/>
                    <a:gd name="T16" fmla="*/ 0 h 2"/>
                    <a:gd name="T17" fmla="*/ 274 w 27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4" h="2">
                      <a:moveTo>
                        <a:pt x="27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74" y="0"/>
                      </a:lnTo>
                      <a:lnTo>
                        <a:pt x="274" y="2"/>
                      </a:lnTo>
                      <a:close/>
                    </a:path>
                  </a:pathLst>
                </a:custGeom>
                <a:solidFill>
                  <a:srgbClr val="6E77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9" name="Freeform 1024"/>
                <p:cNvSpPr>
                  <a:spLocks/>
                </p:cNvSpPr>
                <p:nvPr/>
              </p:nvSpPr>
              <p:spPr bwMode="auto">
                <a:xfrm>
                  <a:off x="2925" y="490"/>
                  <a:ext cx="137" cy="2"/>
                </a:xfrm>
                <a:custGeom>
                  <a:avLst/>
                  <a:gdLst>
                    <a:gd name="T0" fmla="*/ 274 w 274"/>
                    <a:gd name="T1" fmla="*/ 2 h 2"/>
                    <a:gd name="T2" fmla="*/ 2 w 274"/>
                    <a:gd name="T3" fmla="*/ 2 h 2"/>
                    <a:gd name="T4" fmla="*/ 0 w 274"/>
                    <a:gd name="T5" fmla="*/ 0 h 2"/>
                    <a:gd name="T6" fmla="*/ 274 w 274"/>
                    <a:gd name="T7" fmla="*/ 0 h 2"/>
                    <a:gd name="T8" fmla="*/ 274 w 27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4"/>
                    <a:gd name="T16" fmla="*/ 0 h 2"/>
                    <a:gd name="T17" fmla="*/ 274 w 27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4" h="2">
                      <a:moveTo>
                        <a:pt x="27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74" y="0"/>
                      </a:lnTo>
                      <a:lnTo>
                        <a:pt x="274" y="2"/>
                      </a:lnTo>
                      <a:close/>
                    </a:path>
                  </a:pathLst>
                </a:custGeom>
                <a:solidFill>
                  <a:srgbClr val="6E77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0" name="Freeform 1025"/>
                <p:cNvSpPr>
                  <a:spLocks/>
                </p:cNvSpPr>
                <p:nvPr/>
              </p:nvSpPr>
              <p:spPr bwMode="auto">
                <a:xfrm>
                  <a:off x="2925" y="489"/>
                  <a:ext cx="138" cy="2"/>
                </a:xfrm>
                <a:custGeom>
                  <a:avLst/>
                  <a:gdLst>
                    <a:gd name="T0" fmla="*/ 274 w 276"/>
                    <a:gd name="T1" fmla="*/ 2 h 2"/>
                    <a:gd name="T2" fmla="*/ 0 w 276"/>
                    <a:gd name="T3" fmla="*/ 2 h 2"/>
                    <a:gd name="T4" fmla="*/ 0 w 276"/>
                    <a:gd name="T5" fmla="*/ 0 h 2"/>
                    <a:gd name="T6" fmla="*/ 276 w 276"/>
                    <a:gd name="T7" fmla="*/ 0 h 2"/>
                    <a:gd name="T8" fmla="*/ 274 w 27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6"/>
                    <a:gd name="T16" fmla="*/ 0 h 2"/>
                    <a:gd name="T17" fmla="*/ 276 w 27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6" h="2">
                      <a:moveTo>
                        <a:pt x="27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76" y="0"/>
                      </a:lnTo>
                      <a:lnTo>
                        <a:pt x="274" y="2"/>
                      </a:lnTo>
                      <a:close/>
                    </a:path>
                  </a:pathLst>
                </a:custGeom>
                <a:solidFill>
                  <a:srgbClr val="6E77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1" name="Freeform 1026"/>
                <p:cNvSpPr>
                  <a:spLocks/>
                </p:cNvSpPr>
                <p:nvPr/>
              </p:nvSpPr>
              <p:spPr bwMode="auto">
                <a:xfrm>
                  <a:off x="2924" y="488"/>
                  <a:ext cx="139" cy="2"/>
                </a:xfrm>
                <a:custGeom>
                  <a:avLst/>
                  <a:gdLst>
                    <a:gd name="T0" fmla="*/ 276 w 278"/>
                    <a:gd name="T1" fmla="*/ 2 h 2"/>
                    <a:gd name="T2" fmla="*/ 2 w 278"/>
                    <a:gd name="T3" fmla="*/ 2 h 2"/>
                    <a:gd name="T4" fmla="*/ 0 w 278"/>
                    <a:gd name="T5" fmla="*/ 0 h 2"/>
                    <a:gd name="T6" fmla="*/ 278 w 278"/>
                    <a:gd name="T7" fmla="*/ 0 h 2"/>
                    <a:gd name="T8" fmla="*/ 276 w 27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8"/>
                    <a:gd name="T16" fmla="*/ 0 h 2"/>
                    <a:gd name="T17" fmla="*/ 278 w 27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8" h="2">
                      <a:moveTo>
                        <a:pt x="276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78" y="0"/>
                      </a:lnTo>
                      <a:lnTo>
                        <a:pt x="276" y="2"/>
                      </a:lnTo>
                      <a:close/>
                    </a:path>
                  </a:pathLst>
                </a:custGeom>
                <a:solidFill>
                  <a:srgbClr val="6D77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2" name="Freeform 1027"/>
                <p:cNvSpPr>
                  <a:spLocks/>
                </p:cNvSpPr>
                <p:nvPr/>
              </p:nvSpPr>
              <p:spPr bwMode="auto">
                <a:xfrm>
                  <a:off x="2924" y="487"/>
                  <a:ext cx="139" cy="2"/>
                </a:xfrm>
                <a:custGeom>
                  <a:avLst/>
                  <a:gdLst>
                    <a:gd name="T0" fmla="*/ 278 w 278"/>
                    <a:gd name="T1" fmla="*/ 2 h 2"/>
                    <a:gd name="T2" fmla="*/ 2 w 278"/>
                    <a:gd name="T3" fmla="*/ 2 h 2"/>
                    <a:gd name="T4" fmla="*/ 0 w 278"/>
                    <a:gd name="T5" fmla="*/ 0 h 2"/>
                    <a:gd name="T6" fmla="*/ 278 w 278"/>
                    <a:gd name="T7" fmla="*/ 0 h 2"/>
                    <a:gd name="T8" fmla="*/ 278 w 27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8"/>
                    <a:gd name="T16" fmla="*/ 0 h 2"/>
                    <a:gd name="T17" fmla="*/ 278 w 27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8" h="2">
                      <a:moveTo>
                        <a:pt x="278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78" y="0"/>
                      </a:lnTo>
                      <a:lnTo>
                        <a:pt x="278" y="2"/>
                      </a:lnTo>
                      <a:close/>
                    </a:path>
                  </a:pathLst>
                </a:custGeom>
                <a:solidFill>
                  <a:srgbClr val="6D76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3" name="Freeform 1028"/>
                <p:cNvSpPr>
                  <a:spLocks/>
                </p:cNvSpPr>
                <p:nvPr/>
              </p:nvSpPr>
              <p:spPr bwMode="auto">
                <a:xfrm>
                  <a:off x="2923" y="486"/>
                  <a:ext cx="140" cy="2"/>
                </a:xfrm>
                <a:custGeom>
                  <a:avLst/>
                  <a:gdLst>
                    <a:gd name="T0" fmla="*/ 280 w 280"/>
                    <a:gd name="T1" fmla="*/ 2 h 2"/>
                    <a:gd name="T2" fmla="*/ 2 w 280"/>
                    <a:gd name="T3" fmla="*/ 2 h 2"/>
                    <a:gd name="T4" fmla="*/ 0 w 280"/>
                    <a:gd name="T5" fmla="*/ 0 h 2"/>
                    <a:gd name="T6" fmla="*/ 280 w 280"/>
                    <a:gd name="T7" fmla="*/ 0 h 2"/>
                    <a:gd name="T8" fmla="*/ 280 w 28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0"/>
                    <a:gd name="T16" fmla="*/ 0 h 2"/>
                    <a:gd name="T17" fmla="*/ 280 w 28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0" h="2">
                      <a:moveTo>
                        <a:pt x="280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80" y="0"/>
                      </a:lnTo>
                      <a:lnTo>
                        <a:pt x="280" y="2"/>
                      </a:lnTo>
                      <a:close/>
                    </a:path>
                  </a:pathLst>
                </a:custGeom>
                <a:solidFill>
                  <a:srgbClr val="6D76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4" name="Freeform 1029"/>
                <p:cNvSpPr>
                  <a:spLocks/>
                </p:cNvSpPr>
                <p:nvPr/>
              </p:nvSpPr>
              <p:spPr bwMode="auto">
                <a:xfrm>
                  <a:off x="2923" y="485"/>
                  <a:ext cx="140" cy="2"/>
                </a:xfrm>
                <a:custGeom>
                  <a:avLst/>
                  <a:gdLst>
                    <a:gd name="T0" fmla="*/ 280 w 280"/>
                    <a:gd name="T1" fmla="*/ 2 h 2"/>
                    <a:gd name="T2" fmla="*/ 2 w 280"/>
                    <a:gd name="T3" fmla="*/ 2 h 2"/>
                    <a:gd name="T4" fmla="*/ 0 w 280"/>
                    <a:gd name="T5" fmla="*/ 0 h 2"/>
                    <a:gd name="T6" fmla="*/ 280 w 280"/>
                    <a:gd name="T7" fmla="*/ 0 h 2"/>
                    <a:gd name="T8" fmla="*/ 280 w 28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0"/>
                    <a:gd name="T16" fmla="*/ 0 h 2"/>
                    <a:gd name="T17" fmla="*/ 280 w 28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0" h="2">
                      <a:moveTo>
                        <a:pt x="280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80" y="0"/>
                      </a:lnTo>
                      <a:lnTo>
                        <a:pt x="280" y="2"/>
                      </a:lnTo>
                      <a:close/>
                    </a:path>
                  </a:pathLst>
                </a:custGeom>
                <a:solidFill>
                  <a:srgbClr val="6D76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5" name="Freeform 1030"/>
                <p:cNvSpPr>
                  <a:spLocks/>
                </p:cNvSpPr>
                <p:nvPr/>
              </p:nvSpPr>
              <p:spPr bwMode="auto">
                <a:xfrm>
                  <a:off x="2923" y="484"/>
                  <a:ext cx="141" cy="2"/>
                </a:xfrm>
                <a:custGeom>
                  <a:avLst/>
                  <a:gdLst>
                    <a:gd name="T0" fmla="*/ 280 w 282"/>
                    <a:gd name="T1" fmla="*/ 2 h 2"/>
                    <a:gd name="T2" fmla="*/ 0 w 282"/>
                    <a:gd name="T3" fmla="*/ 2 h 2"/>
                    <a:gd name="T4" fmla="*/ 0 w 282"/>
                    <a:gd name="T5" fmla="*/ 0 h 2"/>
                    <a:gd name="T6" fmla="*/ 282 w 282"/>
                    <a:gd name="T7" fmla="*/ 0 h 2"/>
                    <a:gd name="T8" fmla="*/ 280 w 28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2"/>
                    <a:gd name="T16" fmla="*/ 0 h 2"/>
                    <a:gd name="T17" fmla="*/ 282 w 28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2" h="2">
                      <a:moveTo>
                        <a:pt x="28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82" y="0"/>
                      </a:lnTo>
                      <a:lnTo>
                        <a:pt x="280" y="2"/>
                      </a:lnTo>
                      <a:close/>
                    </a:path>
                  </a:pathLst>
                </a:custGeom>
                <a:solidFill>
                  <a:srgbClr val="6D768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6" name="Freeform 1031"/>
                <p:cNvSpPr>
                  <a:spLocks/>
                </p:cNvSpPr>
                <p:nvPr/>
              </p:nvSpPr>
              <p:spPr bwMode="auto">
                <a:xfrm>
                  <a:off x="2922" y="483"/>
                  <a:ext cx="142" cy="2"/>
                </a:xfrm>
                <a:custGeom>
                  <a:avLst/>
                  <a:gdLst>
                    <a:gd name="T0" fmla="*/ 281 w 283"/>
                    <a:gd name="T1" fmla="*/ 2 h 2"/>
                    <a:gd name="T2" fmla="*/ 1 w 283"/>
                    <a:gd name="T3" fmla="*/ 2 h 2"/>
                    <a:gd name="T4" fmla="*/ 0 w 283"/>
                    <a:gd name="T5" fmla="*/ 0 h 2"/>
                    <a:gd name="T6" fmla="*/ 283 w 283"/>
                    <a:gd name="T7" fmla="*/ 0 h 2"/>
                    <a:gd name="T8" fmla="*/ 281 w 28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3"/>
                    <a:gd name="T16" fmla="*/ 0 h 2"/>
                    <a:gd name="T17" fmla="*/ 283 w 28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3" h="2">
                      <a:moveTo>
                        <a:pt x="281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283" y="0"/>
                      </a:lnTo>
                      <a:lnTo>
                        <a:pt x="281" y="2"/>
                      </a:lnTo>
                      <a:close/>
                    </a:path>
                  </a:pathLst>
                </a:custGeom>
                <a:solidFill>
                  <a:srgbClr val="6C75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7" name="Freeform 1032"/>
                <p:cNvSpPr>
                  <a:spLocks/>
                </p:cNvSpPr>
                <p:nvPr/>
              </p:nvSpPr>
              <p:spPr bwMode="auto">
                <a:xfrm>
                  <a:off x="2922" y="482"/>
                  <a:ext cx="142" cy="2"/>
                </a:xfrm>
                <a:custGeom>
                  <a:avLst/>
                  <a:gdLst>
                    <a:gd name="T0" fmla="*/ 283 w 283"/>
                    <a:gd name="T1" fmla="*/ 2 h 2"/>
                    <a:gd name="T2" fmla="*/ 1 w 283"/>
                    <a:gd name="T3" fmla="*/ 2 h 2"/>
                    <a:gd name="T4" fmla="*/ 0 w 283"/>
                    <a:gd name="T5" fmla="*/ 0 h 2"/>
                    <a:gd name="T6" fmla="*/ 283 w 283"/>
                    <a:gd name="T7" fmla="*/ 0 h 2"/>
                    <a:gd name="T8" fmla="*/ 283 w 28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3"/>
                    <a:gd name="T16" fmla="*/ 0 h 2"/>
                    <a:gd name="T17" fmla="*/ 283 w 28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3" h="2">
                      <a:moveTo>
                        <a:pt x="283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283" y="0"/>
                      </a:lnTo>
                      <a:lnTo>
                        <a:pt x="283" y="2"/>
                      </a:lnTo>
                      <a:close/>
                    </a:path>
                  </a:pathLst>
                </a:custGeom>
                <a:solidFill>
                  <a:srgbClr val="6C75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8" name="Rectangle 1033"/>
                <p:cNvSpPr>
                  <a:spLocks noChangeArrowheads="1"/>
                </p:cNvSpPr>
                <p:nvPr/>
              </p:nvSpPr>
              <p:spPr bwMode="auto">
                <a:xfrm>
                  <a:off x="2922" y="481"/>
                  <a:ext cx="142" cy="2"/>
                </a:xfrm>
                <a:prstGeom prst="rect">
                  <a:avLst/>
                </a:prstGeom>
                <a:solidFill>
                  <a:srgbClr val="6B758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9" name="Freeform 1034"/>
                <p:cNvSpPr>
                  <a:spLocks/>
                </p:cNvSpPr>
                <p:nvPr/>
              </p:nvSpPr>
              <p:spPr bwMode="auto">
                <a:xfrm>
                  <a:off x="2921" y="480"/>
                  <a:ext cx="143" cy="2"/>
                </a:xfrm>
                <a:custGeom>
                  <a:avLst/>
                  <a:gdLst>
                    <a:gd name="T0" fmla="*/ 285 w 285"/>
                    <a:gd name="T1" fmla="*/ 2 h 2"/>
                    <a:gd name="T2" fmla="*/ 2 w 285"/>
                    <a:gd name="T3" fmla="*/ 2 h 2"/>
                    <a:gd name="T4" fmla="*/ 0 w 285"/>
                    <a:gd name="T5" fmla="*/ 0 h 2"/>
                    <a:gd name="T6" fmla="*/ 285 w 285"/>
                    <a:gd name="T7" fmla="*/ 0 h 2"/>
                    <a:gd name="T8" fmla="*/ 285 w 28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5"/>
                    <a:gd name="T16" fmla="*/ 0 h 2"/>
                    <a:gd name="T17" fmla="*/ 285 w 28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5" h="2">
                      <a:moveTo>
                        <a:pt x="285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85" y="0"/>
                      </a:lnTo>
                      <a:lnTo>
                        <a:pt x="285" y="2"/>
                      </a:lnTo>
                      <a:close/>
                    </a:path>
                  </a:pathLst>
                </a:custGeom>
                <a:solidFill>
                  <a:srgbClr val="6B75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0" name="Freeform 1035"/>
                <p:cNvSpPr>
                  <a:spLocks/>
                </p:cNvSpPr>
                <p:nvPr/>
              </p:nvSpPr>
              <p:spPr bwMode="auto">
                <a:xfrm>
                  <a:off x="2921" y="479"/>
                  <a:ext cx="144" cy="2"/>
                </a:xfrm>
                <a:custGeom>
                  <a:avLst/>
                  <a:gdLst>
                    <a:gd name="T0" fmla="*/ 287 w 289"/>
                    <a:gd name="T1" fmla="*/ 2 h 2"/>
                    <a:gd name="T2" fmla="*/ 4 w 289"/>
                    <a:gd name="T3" fmla="*/ 2 h 2"/>
                    <a:gd name="T4" fmla="*/ 2 w 289"/>
                    <a:gd name="T5" fmla="*/ 1 h 2"/>
                    <a:gd name="T6" fmla="*/ 0 w 289"/>
                    <a:gd name="T7" fmla="*/ 0 h 2"/>
                    <a:gd name="T8" fmla="*/ 289 w 289"/>
                    <a:gd name="T9" fmla="*/ 0 h 2"/>
                    <a:gd name="T10" fmla="*/ 287 w 289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89"/>
                    <a:gd name="T19" fmla="*/ 0 h 2"/>
                    <a:gd name="T20" fmla="*/ 289 w 289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89" h="2">
                      <a:moveTo>
                        <a:pt x="287" y="2"/>
                      </a:moveTo>
                      <a:lnTo>
                        <a:pt x="4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89" y="0"/>
                      </a:lnTo>
                      <a:lnTo>
                        <a:pt x="287" y="2"/>
                      </a:lnTo>
                      <a:close/>
                    </a:path>
                  </a:pathLst>
                </a:custGeom>
                <a:solidFill>
                  <a:srgbClr val="6B75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1" name="Freeform 1036"/>
                <p:cNvSpPr>
                  <a:spLocks noEditPoints="1"/>
                </p:cNvSpPr>
                <p:nvPr/>
              </p:nvSpPr>
              <p:spPr bwMode="auto">
                <a:xfrm>
                  <a:off x="2890" y="478"/>
                  <a:ext cx="175" cy="2"/>
                </a:xfrm>
                <a:custGeom>
                  <a:avLst/>
                  <a:gdLst>
                    <a:gd name="T0" fmla="*/ 349 w 351"/>
                    <a:gd name="T1" fmla="*/ 2 h 2"/>
                    <a:gd name="T2" fmla="*/ 64 w 351"/>
                    <a:gd name="T3" fmla="*/ 2 h 2"/>
                    <a:gd name="T4" fmla="*/ 64 w 351"/>
                    <a:gd name="T5" fmla="*/ 2 h 2"/>
                    <a:gd name="T6" fmla="*/ 57 w 351"/>
                    <a:gd name="T7" fmla="*/ 0 h 2"/>
                    <a:gd name="T8" fmla="*/ 351 w 351"/>
                    <a:gd name="T9" fmla="*/ 0 h 2"/>
                    <a:gd name="T10" fmla="*/ 349 w 351"/>
                    <a:gd name="T11" fmla="*/ 2 h 2"/>
                    <a:gd name="T12" fmla="*/ 0 w 351"/>
                    <a:gd name="T13" fmla="*/ 0 h 2"/>
                    <a:gd name="T14" fmla="*/ 2 w 351"/>
                    <a:gd name="T15" fmla="*/ 0 h 2"/>
                    <a:gd name="T16" fmla="*/ 2 w 351"/>
                    <a:gd name="T17" fmla="*/ 0 h 2"/>
                    <a:gd name="T18" fmla="*/ 0 w 351"/>
                    <a:gd name="T19" fmla="*/ 0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51"/>
                    <a:gd name="T31" fmla="*/ 0 h 2"/>
                    <a:gd name="T32" fmla="*/ 351 w 351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51" h="2">
                      <a:moveTo>
                        <a:pt x="349" y="2"/>
                      </a:moveTo>
                      <a:lnTo>
                        <a:pt x="64" y="2"/>
                      </a:lnTo>
                      <a:lnTo>
                        <a:pt x="57" y="0"/>
                      </a:lnTo>
                      <a:lnTo>
                        <a:pt x="351" y="0"/>
                      </a:lnTo>
                      <a:lnTo>
                        <a:pt x="349" y="2"/>
                      </a:lnTo>
                      <a:close/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B74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2" name="Freeform 1037"/>
                <p:cNvSpPr>
                  <a:spLocks noEditPoints="1"/>
                </p:cNvSpPr>
                <p:nvPr/>
              </p:nvSpPr>
              <p:spPr bwMode="auto">
                <a:xfrm>
                  <a:off x="2884" y="477"/>
                  <a:ext cx="181" cy="2"/>
                </a:xfrm>
                <a:custGeom>
                  <a:avLst/>
                  <a:gdLst>
                    <a:gd name="T0" fmla="*/ 362 w 362"/>
                    <a:gd name="T1" fmla="*/ 2 h 2"/>
                    <a:gd name="T2" fmla="*/ 73 w 362"/>
                    <a:gd name="T3" fmla="*/ 2 h 2"/>
                    <a:gd name="T4" fmla="*/ 62 w 362"/>
                    <a:gd name="T5" fmla="*/ 0 h 2"/>
                    <a:gd name="T6" fmla="*/ 362 w 362"/>
                    <a:gd name="T7" fmla="*/ 0 h 2"/>
                    <a:gd name="T8" fmla="*/ 362 w 362"/>
                    <a:gd name="T9" fmla="*/ 2 h 2"/>
                    <a:gd name="T10" fmla="*/ 0 w 362"/>
                    <a:gd name="T11" fmla="*/ 0 h 2"/>
                    <a:gd name="T12" fmla="*/ 31 w 362"/>
                    <a:gd name="T13" fmla="*/ 0 h 2"/>
                    <a:gd name="T14" fmla="*/ 13 w 362"/>
                    <a:gd name="T15" fmla="*/ 1 h 2"/>
                    <a:gd name="T16" fmla="*/ 0 w 362"/>
                    <a:gd name="T17" fmla="*/ 0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62"/>
                    <a:gd name="T28" fmla="*/ 0 h 2"/>
                    <a:gd name="T29" fmla="*/ 362 w 362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62" h="2">
                      <a:moveTo>
                        <a:pt x="362" y="2"/>
                      </a:moveTo>
                      <a:lnTo>
                        <a:pt x="73" y="2"/>
                      </a:lnTo>
                      <a:lnTo>
                        <a:pt x="62" y="0"/>
                      </a:lnTo>
                      <a:lnTo>
                        <a:pt x="362" y="0"/>
                      </a:lnTo>
                      <a:lnTo>
                        <a:pt x="362" y="2"/>
                      </a:lnTo>
                      <a:close/>
                      <a:moveTo>
                        <a:pt x="0" y="0"/>
                      </a:moveTo>
                      <a:lnTo>
                        <a:pt x="31" y="0"/>
                      </a:lnTo>
                      <a:lnTo>
                        <a:pt x="1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6B74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3" name="Freeform 1038"/>
                <p:cNvSpPr>
                  <a:spLocks noEditPoints="1"/>
                </p:cNvSpPr>
                <p:nvPr/>
              </p:nvSpPr>
              <p:spPr bwMode="auto">
                <a:xfrm>
                  <a:off x="2879" y="476"/>
                  <a:ext cx="186" cy="2"/>
                </a:xfrm>
                <a:custGeom>
                  <a:avLst/>
                  <a:gdLst>
                    <a:gd name="T0" fmla="*/ 373 w 373"/>
                    <a:gd name="T1" fmla="*/ 2 h 2"/>
                    <a:gd name="T2" fmla="*/ 79 w 373"/>
                    <a:gd name="T3" fmla="*/ 2 h 2"/>
                    <a:gd name="T4" fmla="*/ 68 w 373"/>
                    <a:gd name="T5" fmla="*/ 0 h 2"/>
                    <a:gd name="T6" fmla="*/ 373 w 373"/>
                    <a:gd name="T7" fmla="*/ 0 h 2"/>
                    <a:gd name="T8" fmla="*/ 373 w 373"/>
                    <a:gd name="T9" fmla="*/ 2 h 2"/>
                    <a:gd name="T10" fmla="*/ 24 w 373"/>
                    <a:gd name="T11" fmla="*/ 2 h 2"/>
                    <a:gd name="T12" fmla="*/ 22 w 373"/>
                    <a:gd name="T13" fmla="*/ 2 h 2"/>
                    <a:gd name="T14" fmla="*/ 0 w 373"/>
                    <a:gd name="T15" fmla="*/ 0 h 2"/>
                    <a:gd name="T16" fmla="*/ 60 w 373"/>
                    <a:gd name="T17" fmla="*/ 0 h 2"/>
                    <a:gd name="T18" fmla="*/ 24 w 373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73"/>
                    <a:gd name="T31" fmla="*/ 0 h 2"/>
                    <a:gd name="T32" fmla="*/ 373 w 373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73" h="2">
                      <a:moveTo>
                        <a:pt x="373" y="2"/>
                      </a:moveTo>
                      <a:lnTo>
                        <a:pt x="79" y="2"/>
                      </a:lnTo>
                      <a:lnTo>
                        <a:pt x="68" y="0"/>
                      </a:lnTo>
                      <a:lnTo>
                        <a:pt x="373" y="0"/>
                      </a:lnTo>
                      <a:lnTo>
                        <a:pt x="373" y="2"/>
                      </a:lnTo>
                      <a:close/>
                      <a:moveTo>
                        <a:pt x="24" y="2"/>
                      </a:moveTo>
                      <a:lnTo>
                        <a:pt x="22" y="2"/>
                      </a:lnTo>
                      <a:lnTo>
                        <a:pt x="0" y="0"/>
                      </a:lnTo>
                      <a:lnTo>
                        <a:pt x="60" y="0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solidFill>
                  <a:srgbClr val="6B74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4" name="Freeform 1039"/>
                <p:cNvSpPr>
                  <a:spLocks/>
                </p:cNvSpPr>
                <p:nvPr/>
              </p:nvSpPr>
              <p:spPr bwMode="auto">
                <a:xfrm>
                  <a:off x="2876" y="475"/>
                  <a:ext cx="189" cy="2"/>
                </a:xfrm>
                <a:custGeom>
                  <a:avLst/>
                  <a:gdLst>
                    <a:gd name="T0" fmla="*/ 378 w 378"/>
                    <a:gd name="T1" fmla="*/ 2 h 2"/>
                    <a:gd name="T2" fmla="*/ 78 w 378"/>
                    <a:gd name="T3" fmla="*/ 2 h 2"/>
                    <a:gd name="T4" fmla="*/ 71 w 378"/>
                    <a:gd name="T5" fmla="*/ 1 h 2"/>
                    <a:gd name="T6" fmla="*/ 47 w 378"/>
                    <a:gd name="T7" fmla="*/ 2 h 2"/>
                    <a:gd name="T8" fmla="*/ 16 w 378"/>
                    <a:gd name="T9" fmla="*/ 2 h 2"/>
                    <a:gd name="T10" fmla="*/ 2 w 378"/>
                    <a:gd name="T11" fmla="*/ 1 h 2"/>
                    <a:gd name="T12" fmla="*/ 0 w 378"/>
                    <a:gd name="T13" fmla="*/ 0 h 2"/>
                    <a:gd name="T14" fmla="*/ 378 w 378"/>
                    <a:gd name="T15" fmla="*/ 0 h 2"/>
                    <a:gd name="T16" fmla="*/ 378 w 378"/>
                    <a:gd name="T17" fmla="*/ 2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78"/>
                    <a:gd name="T28" fmla="*/ 0 h 2"/>
                    <a:gd name="T29" fmla="*/ 378 w 378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78" h="2">
                      <a:moveTo>
                        <a:pt x="378" y="2"/>
                      </a:moveTo>
                      <a:lnTo>
                        <a:pt x="78" y="2"/>
                      </a:lnTo>
                      <a:lnTo>
                        <a:pt x="71" y="1"/>
                      </a:lnTo>
                      <a:lnTo>
                        <a:pt x="47" y="2"/>
                      </a:lnTo>
                      <a:lnTo>
                        <a:pt x="16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378" y="0"/>
                      </a:lnTo>
                      <a:lnTo>
                        <a:pt x="378" y="2"/>
                      </a:lnTo>
                      <a:close/>
                    </a:path>
                  </a:pathLst>
                </a:custGeom>
                <a:solidFill>
                  <a:srgbClr val="6B748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5" name="Freeform 1040"/>
                <p:cNvSpPr>
                  <a:spLocks/>
                </p:cNvSpPr>
                <p:nvPr/>
              </p:nvSpPr>
              <p:spPr bwMode="auto">
                <a:xfrm>
                  <a:off x="2875" y="474"/>
                  <a:ext cx="191" cy="2"/>
                </a:xfrm>
                <a:custGeom>
                  <a:avLst/>
                  <a:gdLst>
                    <a:gd name="T0" fmla="*/ 380 w 382"/>
                    <a:gd name="T1" fmla="*/ 2 h 2"/>
                    <a:gd name="T2" fmla="*/ 75 w 382"/>
                    <a:gd name="T3" fmla="*/ 2 h 2"/>
                    <a:gd name="T4" fmla="*/ 73 w 382"/>
                    <a:gd name="T5" fmla="*/ 2 h 2"/>
                    <a:gd name="T6" fmla="*/ 67 w 382"/>
                    <a:gd name="T7" fmla="*/ 2 h 2"/>
                    <a:gd name="T8" fmla="*/ 7 w 382"/>
                    <a:gd name="T9" fmla="*/ 2 h 2"/>
                    <a:gd name="T10" fmla="*/ 4 w 382"/>
                    <a:gd name="T11" fmla="*/ 2 h 2"/>
                    <a:gd name="T12" fmla="*/ 0 w 382"/>
                    <a:gd name="T13" fmla="*/ 0 h 2"/>
                    <a:gd name="T14" fmla="*/ 382 w 382"/>
                    <a:gd name="T15" fmla="*/ 0 h 2"/>
                    <a:gd name="T16" fmla="*/ 380 w 382"/>
                    <a:gd name="T17" fmla="*/ 2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82"/>
                    <a:gd name="T28" fmla="*/ 0 h 2"/>
                    <a:gd name="T29" fmla="*/ 382 w 382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82" h="2">
                      <a:moveTo>
                        <a:pt x="380" y="2"/>
                      </a:moveTo>
                      <a:lnTo>
                        <a:pt x="75" y="2"/>
                      </a:lnTo>
                      <a:lnTo>
                        <a:pt x="73" y="2"/>
                      </a:lnTo>
                      <a:lnTo>
                        <a:pt x="67" y="2"/>
                      </a:lnTo>
                      <a:lnTo>
                        <a:pt x="7" y="2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382" y="0"/>
                      </a:lnTo>
                      <a:lnTo>
                        <a:pt x="380" y="2"/>
                      </a:lnTo>
                      <a:close/>
                    </a:path>
                  </a:pathLst>
                </a:custGeom>
                <a:solidFill>
                  <a:srgbClr val="6B74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6" name="Freeform 1041"/>
                <p:cNvSpPr>
                  <a:spLocks/>
                </p:cNvSpPr>
                <p:nvPr/>
              </p:nvSpPr>
              <p:spPr bwMode="auto">
                <a:xfrm>
                  <a:off x="2873" y="473"/>
                  <a:ext cx="193" cy="2"/>
                </a:xfrm>
                <a:custGeom>
                  <a:avLst/>
                  <a:gdLst>
                    <a:gd name="T0" fmla="*/ 383 w 385"/>
                    <a:gd name="T1" fmla="*/ 2 h 2"/>
                    <a:gd name="T2" fmla="*/ 5 w 385"/>
                    <a:gd name="T3" fmla="*/ 2 h 2"/>
                    <a:gd name="T4" fmla="*/ 0 w 385"/>
                    <a:gd name="T5" fmla="*/ 0 h 2"/>
                    <a:gd name="T6" fmla="*/ 385 w 385"/>
                    <a:gd name="T7" fmla="*/ 0 h 2"/>
                    <a:gd name="T8" fmla="*/ 383 w 38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5"/>
                    <a:gd name="T16" fmla="*/ 0 h 2"/>
                    <a:gd name="T17" fmla="*/ 385 w 38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5" h="2">
                      <a:moveTo>
                        <a:pt x="383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385" y="0"/>
                      </a:lnTo>
                      <a:lnTo>
                        <a:pt x="383" y="2"/>
                      </a:lnTo>
                      <a:close/>
                    </a:path>
                  </a:pathLst>
                </a:custGeom>
                <a:solidFill>
                  <a:srgbClr val="6A74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7" name="Freeform 1042"/>
                <p:cNvSpPr>
                  <a:spLocks/>
                </p:cNvSpPr>
                <p:nvPr/>
              </p:nvSpPr>
              <p:spPr bwMode="auto">
                <a:xfrm>
                  <a:off x="2872" y="472"/>
                  <a:ext cx="194" cy="2"/>
                </a:xfrm>
                <a:custGeom>
                  <a:avLst/>
                  <a:gdLst>
                    <a:gd name="T0" fmla="*/ 387 w 387"/>
                    <a:gd name="T1" fmla="*/ 2 h 2"/>
                    <a:gd name="T2" fmla="*/ 5 w 387"/>
                    <a:gd name="T3" fmla="*/ 2 h 2"/>
                    <a:gd name="T4" fmla="*/ 0 w 387"/>
                    <a:gd name="T5" fmla="*/ 0 h 2"/>
                    <a:gd name="T6" fmla="*/ 387 w 387"/>
                    <a:gd name="T7" fmla="*/ 0 h 2"/>
                    <a:gd name="T8" fmla="*/ 387 w 38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7"/>
                    <a:gd name="T16" fmla="*/ 0 h 2"/>
                    <a:gd name="T17" fmla="*/ 387 w 38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7" h="2">
                      <a:moveTo>
                        <a:pt x="387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387" y="0"/>
                      </a:lnTo>
                      <a:lnTo>
                        <a:pt x="387" y="2"/>
                      </a:lnTo>
                      <a:close/>
                    </a:path>
                  </a:pathLst>
                </a:custGeom>
                <a:solidFill>
                  <a:srgbClr val="6A73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8" name="Freeform 1043"/>
                <p:cNvSpPr>
                  <a:spLocks/>
                </p:cNvSpPr>
                <p:nvPr/>
              </p:nvSpPr>
              <p:spPr bwMode="auto">
                <a:xfrm>
                  <a:off x="2871" y="471"/>
                  <a:ext cx="195" cy="2"/>
                </a:xfrm>
                <a:custGeom>
                  <a:avLst/>
                  <a:gdLst>
                    <a:gd name="T0" fmla="*/ 391 w 391"/>
                    <a:gd name="T1" fmla="*/ 2 h 2"/>
                    <a:gd name="T2" fmla="*/ 6 w 391"/>
                    <a:gd name="T3" fmla="*/ 2 h 2"/>
                    <a:gd name="T4" fmla="*/ 0 w 391"/>
                    <a:gd name="T5" fmla="*/ 0 h 2"/>
                    <a:gd name="T6" fmla="*/ 391 w 391"/>
                    <a:gd name="T7" fmla="*/ 0 h 2"/>
                    <a:gd name="T8" fmla="*/ 391 w 39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1"/>
                    <a:gd name="T16" fmla="*/ 0 h 2"/>
                    <a:gd name="T17" fmla="*/ 391 w 39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1" h="2">
                      <a:moveTo>
                        <a:pt x="391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391" y="0"/>
                      </a:lnTo>
                      <a:lnTo>
                        <a:pt x="391" y="2"/>
                      </a:lnTo>
                      <a:close/>
                    </a:path>
                  </a:pathLst>
                </a:custGeom>
                <a:solidFill>
                  <a:srgbClr val="6A73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9" name="Freeform 1044"/>
                <p:cNvSpPr>
                  <a:spLocks/>
                </p:cNvSpPr>
                <p:nvPr/>
              </p:nvSpPr>
              <p:spPr bwMode="auto">
                <a:xfrm>
                  <a:off x="2870" y="470"/>
                  <a:ext cx="197" cy="2"/>
                </a:xfrm>
                <a:custGeom>
                  <a:avLst/>
                  <a:gdLst>
                    <a:gd name="T0" fmla="*/ 393 w 394"/>
                    <a:gd name="T1" fmla="*/ 2 h 2"/>
                    <a:gd name="T2" fmla="*/ 6 w 394"/>
                    <a:gd name="T3" fmla="*/ 2 h 2"/>
                    <a:gd name="T4" fmla="*/ 0 w 394"/>
                    <a:gd name="T5" fmla="*/ 0 h 2"/>
                    <a:gd name="T6" fmla="*/ 394 w 394"/>
                    <a:gd name="T7" fmla="*/ 0 h 2"/>
                    <a:gd name="T8" fmla="*/ 393 w 39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4"/>
                    <a:gd name="T16" fmla="*/ 0 h 2"/>
                    <a:gd name="T17" fmla="*/ 394 w 39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4" h="2">
                      <a:moveTo>
                        <a:pt x="393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394" y="0"/>
                      </a:lnTo>
                      <a:lnTo>
                        <a:pt x="393" y="2"/>
                      </a:lnTo>
                      <a:close/>
                    </a:path>
                  </a:pathLst>
                </a:custGeom>
                <a:solidFill>
                  <a:srgbClr val="6A73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0" name="Freeform 1045"/>
                <p:cNvSpPr>
                  <a:spLocks/>
                </p:cNvSpPr>
                <p:nvPr/>
              </p:nvSpPr>
              <p:spPr bwMode="auto">
                <a:xfrm>
                  <a:off x="2868" y="469"/>
                  <a:ext cx="199" cy="2"/>
                </a:xfrm>
                <a:custGeom>
                  <a:avLst/>
                  <a:gdLst>
                    <a:gd name="T0" fmla="*/ 396 w 397"/>
                    <a:gd name="T1" fmla="*/ 2 h 2"/>
                    <a:gd name="T2" fmla="*/ 5 w 397"/>
                    <a:gd name="T3" fmla="*/ 2 h 2"/>
                    <a:gd name="T4" fmla="*/ 0 w 397"/>
                    <a:gd name="T5" fmla="*/ 0 h 2"/>
                    <a:gd name="T6" fmla="*/ 397 w 397"/>
                    <a:gd name="T7" fmla="*/ 0 h 2"/>
                    <a:gd name="T8" fmla="*/ 396 w 39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7"/>
                    <a:gd name="T16" fmla="*/ 0 h 2"/>
                    <a:gd name="T17" fmla="*/ 397 w 39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7" h="2">
                      <a:moveTo>
                        <a:pt x="396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397" y="0"/>
                      </a:lnTo>
                      <a:lnTo>
                        <a:pt x="396" y="2"/>
                      </a:lnTo>
                      <a:close/>
                    </a:path>
                  </a:pathLst>
                </a:custGeom>
                <a:solidFill>
                  <a:srgbClr val="69738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986" name="Group 1046"/>
              <p:cNvGrpSpPr>
                <a:grpSpLocks/>
              </p:cNvGrpSpPr>
              <p:nvPr/>
            </p:nvGrpSpPr>
            <p:grpSpPr bwMode="auto">
              <a:xfrm>
                <a:off x="2393" y="49"/>
                <a:ext cx="991" cy="505"/>
                <a:chOff x="2393" y="49"/>
                <a:chExt cx="991" cy="505"/>
              </a:xfrm>
            </p:grpSpPr>
            <p:sp>
              <p:nvSpPr>
                <p:cNvPr id="881" name="Freeform 1047"/>
                <p:cNvSpPr>
                  <a:spLocks/>
                </p:cNvSpPr>
                <p:nvPr/>
              </p:nvSpPr>
              <p:spPr bwMode="auto">
                <a:xfrm>
                  <a:off x="2867" y="468"/>
                  <a:ext cx="200" cy="2"/>
                </a:xfrm>
                <a:custGeom>
                  <a:avLst/>
                  <a:gdLst>
                    <a:gd name="T0" fmla="*/ 399 w 399"/>
                    <a:gd name="T1" fmla="*/ 2 h 2"/>
                    <a:gd name="T2" fmla="*/ 5 w 399"/>
                    <a:gd name="T3" fmla="*/ 2 h 2"/>
                    <a:gd name="T4" fmla="*/ 0 w 399"/>
                    <a:gd name="T5" fmla="*/ 0 h 2"/>
                    <a:gd name="T6" fmla="*/ 399 w 399"/>
                    <a:gd name="T7" fmla="*/ 0 h 2"/>
                    <a:gd name="T8" fmla="*/ 399 w 39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9"/>
                    <a:gd name="T16" fmla="*/ 0 h 2"/>
                    <a:gd name="T17" fmla="*/ 399 w 39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9" h="2">
                      <a:moveTo>
                        <a:pt x="399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399" y="0"/>
                      </a:lnTo>
                      <a:lnTo>
                        <a:pt x="399" y="2"/>
                      </a:lnTo>
                      <a:close/>
                    </a:path>
                  </a:pathLst>
                </a:custGeom>
                <a:solidFill>
                  <a:srgbClr val="6973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82" name="Freeform 1048"/>
                <p:cNvSpPr>
                  <a:spLocks/>
                </p:cNvSpPr>
                <p:nvPr/>
              </p:nvSpPr>
              <p:spPr bwMode="auto">
                <a:xfrm>
                  <a:off x="2865" y="467"/>
                  <a:ext cx="202" cy="2"/>
                </a:xfrm>
                <a:custGeom>
                  <a:avLst/>
                  <a:gdLst>
                    <a:gd name="T0" fmla="*/ 403 w 403"/>
                    <a:gd name="T1" fmla="*/ 2 h 2"/>
                    <a:gd name="T2" fmla="*/ 6 w 403"/>
                    <a:gd name="T3" fmla="*/ 2 h 2"/>
                    <a:gd name="T4" fmla="*/ 0 w 403"/>
                    <a:gd name="T5" fmla="*/ 0 h 2"/>
                    <a:gd name="T6" fmla="*/ 403 w 403"/>
                    <a:gd name="T7" fmla="*/ 0 h 2"/>
                    <a:gd name="T8" fmla="*/ 403 w 40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3"/>
                    <a:gd name="T16" fmla="*/ 0 h 2"/>
                    <a:gd name="T17" fmla="*/ 403 w 40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3" h="2">
                      <a:moveTo>
                        <a:pt x="403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03" y="0"/>
                      </a:lnTo>
                      <a:lnTo>
                        <a:pt x="403" y="2"/>
                      </a:lnTo>
                      <a:close/>
                    </a:path>
                  </a:pathLst>
                </a:custGeom>
                <a:solidFill>
                  <a:srgbClr val="6973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83" name="Freeform 1049"/>
                <p:cNvSpPr>
                  <a:spLocks/>
                </p:cNvSpPr>
                <p:nvPr/>
              </p:nvSpPr>
              <p:spPr bwMode="auto">
                <a:xfrm>
                  <a:off x="2864" y="466"/>
                  <a:ext cx="203" cy="2"/>
                </a:xfrm>
                <a:custGeom>
                  <a:avLst/>
                  <a:gdLst>
                    <a:gd name="T0" fmla="*/ 405 w 405"/>
                    <a:gd name="T1" fmla="*/ 2 h 2"/>
                    <a:gd name="T2" fmla="*/ 6 w 405"/>
                    <a:gd name="T3" fmla="*/ 2 h 2"/>
                    <a:gd name="T4" fmla="*/ 0 w 405"/>
                    <a:gd name="T5" fmla="*/ 0 h 2"/>
                    <a:gd name="T6" fmla="*/ 405 w 405"/>
                    <a:gd name="T7" fmla="*/ 0 h 2"/>
                    <a:gd name="T8" fmla="*/ 405 w 40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5"/>
                    <a:gd name="T16" fmla="*/ 0 h 2"/>
                    <a:gd name="T17" fmla="*/ 405 w 40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5" h="2">
                      <a:moveTo>
                        <a:pt x="405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05" y="0"/>
                      </a:lnTo>
                      <a:lnTo>
                        <a:pt x="405" y="2"/>
                      </a:lnTo>
                      <a:close/>
                    </a:path>
                  </a:pathLst>
                </a:custGeom>
                <a:solidFill>
                  <a:srgbClr val="6973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84" name="Freeform 1050"/>
                <p:cNvSpPr>
                  <a:spLocks/>
                </p:cNvSpPr>
                <p:nvPr/>
              </p:nvSpPr>
              <p:spPr bwMode="auto">
                <a:xfrm>
                  <a:off x="2863" y="465"/>
                  <a:ext cx="205" cy="2"/>
                </a:xfrm>
                <a:custGeom>
                  <a:avLst/>
                  <a:gdLst>
                    <a:gd name="T0" fmla="*/ 406 w 408"/>
                    <a:gd name="T1" fmla="*/ 2 h 2"/>
                    <a:gd name="T2" fmla="*/ 3 w 408"/>
                    <a:gd name="T3" fmla="*/ 2 h 2"/>
                    <a:gd name="T4" fmla="*/ 0 w 408"/>
                    <a:gd name="T5" fmla="*/ 0 h 2"/>
                    <a:gd name="T6" fmla="*/ 408 w 408"/>
                    <a:gd name="T7" fmla="*/ 0 h 2"/>
                    <a:gd name="T8" fmla="*/ 406 w 40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8"/>
                    <a:gd name="T16" fmla="*/ 0 h 2"/>
                    <a:gd name="T17" fmla="*/ 408 w 40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8" h="2">
                      <a:moveTo>
                        <a:pt x="406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408" y="0"/>
                      </a:lnTo>
                      <a:lnTo>
                        <a:pt x="406" y="2"/>
                      </a:lnTo>
                      <a:close/>
                    </a:path>
                  </a:pathLst>
                </a:custGeom>
                <a:solidFill>
                  <a:srgbClr val="6973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85" name="Freeform 1051"/>
                <p:cNvSpPr>
                  <a:spLocks/>
                </p:cNvSpPr>
                <p:nvPr/>
              </p:nvSpPr>
              <p:spPr bwMode="auto">
                <a:xfrm>
                  <a:off x="2861" y="464"/>
                  <a:ext cx="207" cy="2"/>
                </a:xfrm>
                <a:custGeom>
                  <a:avLst/>
                  <a:gdLst>
                    <a:gd name="T0" fmla="*/ 410 w 412"/>
                    <a:gd name="T1" fmla="*/ 2 h 2"/>
                    <a:gd name="T2" fmla="*/ 5 w 412"/>
                    <a:gd name="T3" fmla="*/ 2 h 2"/>
                    <a:gd name="T4" fmla="*/ 0 w 412"/>
                    <a:gd name="T5" fmla="*/ 0 h 2"/>
                    <a:gd name="T6" fmla="*/ 412 w 412"/>
                    <a:gd name="T7" fmla="*/ 0 h 2"/>
                    <a:gd name="T8" fmla="*/ 410 w 41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2"/>
                    <a:gd name="T16" fmla="*/ 0 h 2"/>
                    <a:gd name="T17" fmla="*/ 412 w 41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2" h="2">
                      <a:moveTo>
                        <a:pt x="410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12" y="0"/>
                      </a:lnTo>
                      <a:lnTo>
                        <a:pt x="410" y="2"/>
                      </a:lnTo>
                      <a:close/>
                    </a:path>
                  </a:pathLst>
                </a:custGeom>
                <a:solidFill>
                  <a:srgbClr val="6973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86" name="Freeform 1052"/>
                <p:cNvSpPr>
                  <a:spLocks/>
                </p:cNvSpPr>
                <p:nvPr/>
              </p:nvSpPr>
              <p:spPr bwMode="auto">
                <a:xfrm>
                  <a:off x="2861" y="463"/>
                  <a:ext cx="207" cy="2"/>
                </a:xfrm>
                <a:custGeom>
                  <a:avLst/>
                  <a:gdLst>
                    <a:gd name="T0" fmla="*/ 414 w 414"/>
                    <a:gd name="T1" fmla="*/ 2 h 2"/>
                    <a:gd name="T2" fmla="*/ 6 w 414"/>
                    <a:gd name="T3" fmla="*/ 2 h 2"/>
                    <a:gd name="T4" fmla="*/ 0 w 414"/>
                    <a:gd name="T5" fmla="*/ 0 h 2"/>
                    <a:gd name="T6" fmla="*/ 414 w 414"/>
                    <a:gd name="T7" fmla="*/ 0 h 2"/>
                    <a:gd name="T8" fmla="*/ 414 w 41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4"/>
                    <a:gd name="T16" fmla="*/ 0 h 2"/>
                    <a:gd name="T17" fmla="*/ 414 w 41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4" h="2">
                      <a:moveTo>
                        <a:pt x="414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14" y="0"/>
                      </a:lnTo>
                      <a:lnTo>
                        <a:pt x="414" y="2"/>
                      </a:lnTo>
                      <a:close/>
                    </a:path>
                  </a:pathLst>
                </a:custGeom>
                <a:solidFill>
                  <a:srgbClr val="6973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87" name="Freeform 1053"/>
                <p:cNvSpPr>
                  <a:spLocks/>
                </p:cNvSpPr>
                <p:nvPr/>
              </p:nvSpPr>
              <p:spPr bwMode="auto">
                <a:xfrm>
                  <a:off x="2859" y="462"/>
                  <a:ext cx="209" cy="2"/>
                </a:xfrm>
                <a:custGeom>
                  <a:avLst/>
                  <a:gdLst>
                    <a:gd name="T0" fmla="*/ 417 w 417"/>
                    <a:gd name="T1" fmla="*/ 2 h 2"/>
                    <a:gd name="T2" fmla="*/ 5 w 417"/>
                    <a:gd name="T3" fmla="*/ 2 h 2"/>
                    <a:gd name="T4" fmla="*/ 0 w 417"/>
                    <a:gd name="T5" fmla="*/ 0 h 2"/>
                    <a:gd name="T6" fmla="*/ 417 w 417"/>
                    <a:gd name="T7" fmla="*/ 0 h 2"/>
                    <a:gd name="T8" fmla="*/ 417 w 41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7"/>
                    <a:gd name="T16" fmla="*/ 0 h 2"/>
                    <a:gd name="T17" fmla="*/ 417 w 41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7" h="2">
                      <a:moveTo>
                        <a:pt x="417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17" y="0"/>
                      </a:lnTo>
                      <a:lnTo>
                        <a:pt x="417" y="2"/>
                      </a:lnTo>
                      <a:close/>
                    </a:path>
                  </a:pathLst>
                </a:custGeom>
                <a:solidFill>
                  <a:srgbClr val="6872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88" name="Freeform 1054"/>
                <p:cNvSpPr>
                  <a:spLocks/>
                </p:cNvSpPr>
                <p:nvPr/>
              </p:nvSpPr>
              <p:spPr bwMode="auto">
                <a:xfrm>
                  <a:off x="2858" y="461"/>
                  <a:ext cx="210" cy="2"/>
                </a:xfrm>
                <a:custGeom>
                  <a:avLst/>
                  <a:gdLst>
                    <a:gd name="T0" fmla="*/ 419 w 419"/>
                    <a:gd name="T1" fmla="*/ 2 h 2"/>
                    <a:gd name="T2" fmla="*/ 5 w 419"/>
                    <a:gd name="T3" fmla="*/ 2 h 2"/>
                    <a:gd name="T4" fmla="*/ 0 w 419"/>
                    <a:gd name="T5" fmla="*/ 0 h 2"/>
                    <a:gd name="T6" fmla="*/ 419 w 419"/>
                    <a:gd name="T7" fmla="*/ 0 h 2"/>
                    <a:gd name="T8" fmla="*/ 419 w 41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19"/>
                    <a:gd name="T16" fmla="*/ 0 h 2"/>
                    <a:gd name="T17" fmla="*/ 419 w 41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19" h="2">
                      <a:moveTo>
                        <a:pt x="419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19" y="0"/>
                      </a:lnTo>
                      <a:lnTo>
                        <a:pt x="419" y="2"/>
                      </a:lnTo>
                      <a:close/>
                    </a:path>
                  </a:pathLst>
                </a:custGeom>
                <a:solidFill>
                  <a:srgbClr val="6872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89" name="Freeform 1055"/>
                <p:cNvSpPr>
                  <a:spLocks/>
                </p:cNvSpPr>
                <p:nvPr/>
              </p:nvSpPr>
              <p:spPr bwMode="auto">
                <a:xfrm>
                  <a:off x="2856" y="460"/>
                  <a:ext cx="213" cy="2"/>
                </a:xfrm>
                <a:custGeom>
                  <a:avLst/>
                  <a:gdLst>
                    <a:gd name="T0" fmla="*/ 423 w 425"/>
                    <a:gd name="T1" fmla="*/ 2 h 2"/>
                    <a:gd name="T2" fmla="*/ 6 w 425"/>
                    <a:gd name="T3" fmla="*/ 2 h 2"/>
                    <a:gd name="T4" fmla="*/ 0 w 425"/>
                    <a:gd name="T5" fmla="*/ 0 h 2"/>
                    <a:gd name="T6" fmla="*/ 425 w 425"/>
                    <a:gd name="T7" fmla="*/ 0 h 2"/>
                    <a:gd name="T8" fmla="*/ 423 w 42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5"/>
                    <a:gd name="T16" fmla="*/ 0 h 2"/>
                    <a:gd name="T17" fmla="*/ 425 w 42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5" h="2">
                      <a:moveTo>
                        <a:pt x="423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25" y="0"/>
                      </a:lnTo>
                      <a:lnTo>
                        <a:pt x="423" y="2"/>
                      </a:lnTo>
                      <a:close/>
                    </a:path>
                  </a:pathLst>
                </a:custGeom>
                <a:solidFill>
                  <a:srgbClr val="6872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0" name="Freeform 1056"/>
                <p:cNvSpPr>
                  <a:spLocks/>
                </p:cNvSpPr>
                <p:nvPr/>
              </p:nvSpPr>
              <p:spPr bwMode="auto">
                <a:xfrm>
                  <a:off x="2855" y="459"/>
                  <a:ext cx="214" cy="2"/>
                </a:xfrm>
                <a:custGeom>
                  <a:avLst/>
                  <a:gdLst>
                    <a:gd name="T0" fmla="*/ 425 w 427"/>
                    <a:gd name="T1" fmla="*/ 2 h 2"/>
                    <a:gd name="T2" fmla="*/ 6 w 427"/>
                    <a:gd name="T3" fmla="*/ 2 h 2"/>
                    <a:gd name="T4" fmla="*/ 0 w 427"/>
                    <a:gd name="T5" fmla="*/ 0 h 2"/>
                    <a:gd name="T6" fmla="*/ 427 w 427"/>
                    <a:gd name="T7" fmla="*/ 0 h 2"/>
                    <a:gd name="T8" fmla="*/ 425 w 42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7"/>
                    <a:gd name="T16" fmla="*/ 0 h 2"/>
                    <a:gd name="T17" fmla="*/ 427 w 42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7" h="2">
                      <a:moveTo>
                        <a:pt x="425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27" y="0"/>
                      </a:lnTo>
                      <a:lnTo>
                        <a:pt x="425" y="2"/>
                      </a:lnTo>
                      <a:close/>
                    </a:path>
                  </a:pathLst>
                </a:custGeom>
                <a:solidFill>
                  <a:srgbClr val="6872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1" name="Freeform 1057"/>
                <p:cNvSpPr>
                  <a:spLocks/>
                </p:cNvSpPr>
                <p:nvPr/>
              </p:nvSpPr>
              <p:spPr bwMode="auto">
                <a:xfrm>
                  <a:off x="2853" y="458"/>
                  <a:ext cx="216" cy="2"/>
                </a:xfrm>
                <a:custGeom>
                  <a:avLst/>
                  <a:gdLst>
                    <a:gd name="T0" fmla="*/ 430 w 430"/>
                    <a:gd name="T1" fmla="*/ 2 h 2"/>
                    <a:gd name="T2" fmla="*/ 5 w 430"/>
                    <a:gd name="T3" fmla="*/ 2 h 2"/>
                    <a:gd name="T4" fmla="*/ 0 w 430"/>
                    <a:gd name="T5" fmla="*/ 0 h 2"/>
                    <a:gd name="T6" fmla="*/ 430 w 430"/>
                    <a:gd name="T7" fmla="*/ 0 h 2"/>
                    <a:gd name="T8" fmla="*/ 430 w 43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0"/>
                    <a:gd name="T16" fmla="*/ 0 h 2"/>
                    <a:gd name="T17" fmla="*/ 430 w 43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0" h="2">
                      <a:moveTo>
                        <a:pt x="430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30" y="0"/>
                      </a:lnTo>
                      <a:lnTo>
                        <a:pt x="430" y="2"/>
                      </a:lnTo>
                      <a:close/>
                    </a:path>
                  </a:pathLst>
                </a:custGeom>
                <a:solidFill>
                  <a:srgbClr val="6872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2" name="Freeform 1058"/>
                <p:cNvSpPr>
                  <a:spLocks/>
                </p:cNvSpPr>
                <p:nvPr/>
              </p:nvSpPr>
              <p:spPr bwMode="auto">
                <a:xfrm>
                  <a:off x="2852" y="457"/>
                  <a:ext cx="217" cy="2"/>
                </a:xfrm>
                <a:custGeom>
                  <a:avLst/>
                  <a:gdLst>
                    <a:gd name="T0" fmla="*/ 432 w 432"/>
                    <a:gd name="T1" fmla="*/ 2 h 2"/>
                    <a:gd name="T2" fmla="*/ 5 w 432"/>
                    <a:gd name="T3" fmla="*/ 2 h 2"/>
                    <a:gd name="T4" fmla="*/ 0 w 432"/>
                    <a:gd name="T5" fmla="*/ 0 h 2"/>
                    <a:gd name="T6" fmla="*/ 432 w 432"/>
                    <a:gd name="T7" fmla="*/ 0 h 2"/>
                    <a:gd name="T8" fmla="*/ 432 w 43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2"/>
                    <a:gd name="T16" fmla="*/ 0 h 2"/>
                    <a:gd name="T17" fmla="*/ 432 w 43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2" h="2">
                      <a:moveTo>
                        <a:pt x="432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32" y="0"/>
                      </a:lnTo>
                      <a:lnTo>
                        <a:pt x="432" y="2"/>
                      </a:lnTo>
                      <a:close/>
                    </a:path>
                  </a:pathLst>
                </a:custGeom>
                <a:solidFill>
                  <a:srgbClr val="6772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3" name="Freeform 1059"/>
                <p:cNvSpPr>
                  <a:spLocks/>
                </p:cNvSpPr>
                <p:nvPr/>
              </p:nvSpPr>
              <p:spPr bwMode="auto">
                <a:xfrm>
                  <a:off x="2851" y="456"/>
                  <a:ext cx="218" cy="2"/>
                </a:xfrm>
                <a:custGeom>
                  <a:avLst/>
                  <a:gdLst>
                    <a:gd name="T0" fmla="*/ 436 w 436"/>
                    <a:gd name="T1" fmla="*/ 2 h 2"/>
                    <a:gd name="T2" fmla="*/ 6 w 436"/>
                    <a:gd name="T3" fmla="*/ 2 h 2"/>
                    <a:gd name="T4" fmla="*/ 0 w 436"/>
                    <a:gd name="T5" fmla="*/ 0 h 2"/>
                    <a:gd name="T6" fmla="*/ 436 w 436"/>
                    <a:gd name="T7" fmla="*/ 0 h 2"/>
                    <a:gd name="T8" fmla="*/ 436 w 43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6"/>
                    <a:gd name="T16" fmla="*/ 0 h 2"/>
                    <a:gd name="T17" fmla="*/ 436 w 43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6" h="2">
                      <a:moveTo>
                        <a:pt x="436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36" y="0"/>
                      </a:lnTo>
                      <a:lnTo>
                        <a:pt x="436" y="2"/>
                      </a:lnTo>
                      <a:close/>
                    </a:path>
                  </a:pathLst>
                </a:custGeom>
                <a:solidFill>
                  <a:srgbClr val="67728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4" name="Freeform 1060"/>
                <p:cNvSpPr>
                  <a:spLocks/>
                </p:cNvSpPr>
                <p:nvPr/>
              </p:nvSpPr>
              <p:spPr bwMode="auto">
                <a:xfrm>
                  <a:off x="2850" y="455"/>
                  <a:ext cx="219" cy="2"/>
                </a:xfrm>
                <a:custGeom>
                  <a:avLst/>
                  <a:gdLst>
                    <a:gd name="T0" fmla="*/ 438 w 440"/>
                    <a:gd name="T1" fmla="*/ 2 h 2"/>
                    <a:gd name="T2" fmla="*/ 6 w 440"/>
                    <a:gd name="T3" fmla="*/ 2 h 2"/>
                    <a:gd name="T4" fmla="*/ 0 w 440"/>
                    <a:gd name="T5" fmla="*/ 0 h 2"/>
                    <a:gd name="T6" fmla="*/ 440 w 440"/>
                    <a:gd name="T7" fmla="*/ 0 h 2"/>
                    <a:gd name="T8" fmla="*/ 438 w 44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0"/>
                    <a:gd name="T16" fmla="*/ 0 h 2"/>
                    <a:gd name="T17" fmla="*/ 440 w 44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0" h="2">
                      <a:moveTo>
                        <a:pt x="438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40" y="0"/>
                      </a:lnTo>
                      <a:lnTo>
                        <a:pt x="438" y="2"/>
                      </a:lnTo>
                      <a:close/>
                    </a:path>
                  </a:pathLst>
                </a:custGeom>
                <a:solidFill>
                  <a:srgbClr val="677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5" name="Freeform 1061"/>
                <p:cNvSpPr>
                  <a:spLocks/>
                </p:cNvSpPr>
                <p:nvPr/>
              </p:nvSpPr>
              <p:spPr bwMode="auto">
                <a:xfrm>
                  <a:off x="2849" y="454"/>
                  <a:ext cx="220" cy="2"/>
                </a:xfrm>
                <a:custGeom>
                  <a:avLst/>
                  <a:gdLst>
                    <a:gd name="T0" fmla="*/ 439 w 441"/>
                    <a:gd name="T1" fmla="*/ 2 h 2"/>
                    <a:gd name="T2" fmla="*/ 3 w 441"/>
                    <a:gd name="T3" fmla="*/ 2 h 2"/>
                    <a:gd name="T4" fmla="*/ 0 w 441"/>
                    <a:gd name="T5" fmla="*/ 0 h 2"/>
                    <a:gd name="T6" fmla="*/ 441 w 441"/>
                    <a:gd name="T7" fmla="*/ 0 h 2"/>
                    <a:gd name="T8" fmla="*/ 439 w 44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1"/>
                    <a:gd name="T16" fmla="*/ 0 h 2"/>
                    <a:gd name="T17" fmla="*/ 441 w 44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1" h="2">
                      <a:moveTo>
                        <a:pt x="439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441" y="0"/>
                      </a:lnTo>
                      <a:lnTo>
                        <a:pt x="439" y="2"/>
                      </a:lnTo>
                      <a:close/>
                    </a:path>
                  </a:pathLst>
                </a:custGeom>
                <a:solidFill>
                  <a:srgbClr val="677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6" name="Freeform 1062"/>
                <p:cNvSpPr>
                  <a:spLocks/>
                </p:cNvSpPr>
                <p:nvPr/>
              </p:nvSpPr>
              <p:spPr bwMode="auto">
                <a:xfrm>
                  <a:off x="2847" y="453"/>
                  <a:ext cx="222" cy="2"/>
                </a:xfrm>
                <a:custGeom>
                  <a:avLst/>
                  <a:gdLst>
                    <a:gd name="T0" fmla="*/ 445 w 445"/>
                    <a:gd name="T1" fmla="*/ 2 h 2"/>
                    <a:gd name="T2" fmla="*/ 5 w 445"/>
                    <a:gd name="T3" fmla="*/ 2 h 2"/>
                    <a:gd name="T4" fmla="*/ 0 w 445"/>
                    <a:gd name="T5" fmla="*/ 0 h 2"/>
                    <a:gd name="T6" fmla="*/ 445 w 445"/>
                    <a:gd name="T7" fmla="*/ 0 h 2"/>
                    <a:gd name="T8" fmla="*/ 445 w 44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5"/>
                    <a:gd name="T16" fmla="*/ 0 h 2"/>
                    <a:gd name="T17" fmla="*/ 445 w 44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5" h="2">
                      <a:moveTo>
                        <a:pt x="445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45" y="0"/>
                      </a:lnTo>
                      <a:lnTo>
                        <a:pt x="445" y="2"/>
                      </a:lnTo>
                      <a:close/>
                    </a:path>
                  </a:pathLst>
                </a:custGeom>
                <a:solidFill>
                  <a:srgbClr val="667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7" name="Freeform 1063"/>
                <p:cNvSpPr>
                  <a:spLocks/>
                </p:cNvSpPr>
                <p:nvPr/>
              </p:nvSpPr>
              <p:spPr bwMode="auto">
                <a:xfrm>
                  <a:off x="2846" y="451"/>
                  <a:ext cx="223" cy="3"/>
                </a:xfrm>
                <a:custGeom>
                  <a:avLst/>
                  <a:gdLst>
                    <a:gd name="T0" fmla="*/ 447 w 447"/>
                    <a:gd name="T1" fmla="*/ 3 h 3"/>
                    <a:gd name="T2" fmla="*/ 6 w 447"/>
                    <a:gd name="T3" fmla="*/ 3 h 3"/>
                    <a:gd name="T4" fmla="*/ 0 w 447"/>
                    <a:gd name="T5" fmla="*/ 0 h 3"/>
                    <a:gd name="T6" fmla="*/ 447 w 447"/>
                    <a:gd name="T7" fmla="*/ 0 h 3"/>
                    <a:gd name="T8" fmla="*/ 447 w 44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7"/>
                    <a:gd name="T16" fmla="*/ 0 h 3"/>
                    <a:gd name="T17" fmla="*/ 447 w 44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7" h="3">
                      <a:moveTo>
                        <a:pt x="447" y="3"/>
                      </a:move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447" y="0"/>
                      </a:lnTo>
                      <a:lnTo>
                        <a:pt x="447" y="3"/>
                      </a:lnTo>
                      <a:close/>
                    </a:path>
                  </a:pathLst>
                </a:custGeom>
                <a:solidFill>
                  <a:srgbClr val="667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8" name="Freeform 1064"/>
                <p:cNvSpPr>
                  <a:spLocks/>
                </p:cNvSpPr>
                <p:nvPr/>
              </p:nvSpPr>
              <p:spPr bwMode="auto">
                <a:xfrm>
                  <a:off x="2844" y="450"/>
                  <a:ext cx="225" cy="3"/>
                </a:xfrm>
                <a:custGeom>
                  <a:avLst/>
                  <a:gdLst>
                    <a:gd name="T0" fmla="*/ 451 w 451"/>
                    <a:gd name="T1" fmla="*/ 3 h 3"/>
                    <a:gd name="T2" fmla="*/ 6 w 451"/>
                    <a:gd name="T3" fmla="*/ 3 h 3"/>
                    <a:gd name="T4" fmla="*/ 0 w 451"/>
                    <a:gd name="T5" fmla="*/ 0 h 3"/>
                    <a:gd name="T6" fmla="*/ 451 w 451"/>
                    <a:gd name="T7" fmla="*/ 0 h 3"/>
                    <a:gd name="T8" fmla="*/ 451 w 451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1"/>
                    <a:gd name="T16" fmla="*/ 0 h 3"/>
                    <a:gd name="T17" fmla="*/ 451 w 451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1" h="3">
                      <a:moveTo>
                        <a:pt x="451" y="3"/>
                      </a:move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451" y="0"/>
                      </a:lnTo>
                      <a:lnTo>
                        <a:pt x="451" y="3"/>
                      </a:lnTo>
                      <a:close/>
                    </a:path>
                  </a:pathLst>
                </a:custGeom>
                <a:solidFill>
                  <a:srgbClr val="667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9" name="Freeform 1065"/>
                <p:cNvSpPr>
                  <a:spLocks/>
                </p:cNvSpPr>
                <p:nvPr/>
              </p:nvSpPr>
              <p:spPr bwMode="auto">
                <a:xfrm>
                  <a:off x="2843" y="449"/>
                  <a:ext cx="227" cy="2"/>
                </a:xfrm>
                <a:custGeom>
                  <a:avLst/>
                  <a:gdLst>
                    <a:gd name="T0" fmla="*/ 452 w 454"/>
                    <a:gd name="T1" fmla="*/ 2 h 2"/>
                    <a:gd name="T2" fmla="*/ 5 w 454"/>
                    <a:gd name="T3" fmla="*/ 2 h 2"/>
                    <a:gd name="T4" fmla="*/ 0 w 454"/>
                    <a:gd name="T5" fmla="*/ 0 h 2"/>
                    <a:gd name="T6" fmla="*/ 454 w 454"/>
                    <a:gd name="T7" fmla="*/ 0 h 2"/>
                    <a:gd name="T8" fmla="*/ 452 w 45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4"/>
                    <a:gd name="T16" fmla="*/ 0 h 2"/>
                    <a:gd name="T17" fmla="*/ 454 w 45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4" h="2">
                      <a:moveTo>
                        <a:pt x="452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54" y="0"/>
                      </a:lnTo>
                      <a:lnTo>
                        <a:pt x="452" y="2"/>
                      </a:lnTo>
                      <a:close/>
                    </a:path>
                  </a:pathLst>
                </a:custGeom>
                <a:solidFill>
                  <a:srgbClr val="667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0" name="Freeform 1066"/>
                <p:cNvSpPr>
                  <a:spLocks/>
                </p:cNvSpPr>
                <p:nvPr/>
              </p:nvSpPr>
              <p:spPr bwMode="auto">
                <a:xfrm>
                  <a:off x="2842" y="448"/>
                  <a:ext cx="228" cy="2"/>
                </a:xfrm>
                <a:custGeom>
                  <a:avLst/>
                  <a:gdLst>
                    <a:gd name="T0" fmla="*/ 456 w 458"/>
                    <a:gd name="T1" fmla="*/ 2 h 2"/>
                    <a:gd name="T2" fmla="*/ 5 w 458"/>
                    <a:gd name="T3" fmla="*/ 2 h 2"/>
                    <a:gd name="T4" fmla="*/ 0 w 458"/>
                    <a:gd name="T5" fmla="*/ 0 h 2"/>
                    <a:gd name="T6" fmla="*/ 458 w 458"/>
                    <a:gd name="T7" fmla="*/ 0 h 2"/>
                    <a:gd name="T8" fmla="*/ 456 w 45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58"/>
                    <a:gd name="T16" fmla="*/ 0 h 2"/>
                    <a:gd name="T17" fmla="*/ 458 w 45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58" h="2">
                      <a:moveTo>
                        <a:pt x="456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58" y="0"/>
                      </a:lnTo>
                      <a:lnTo>
                        <a:pt x="456" y="2"/>
                      </a:lnTo>
                      <a:close/>
                    </a:path>
                  </a:pathLst>
                </a:custGeom>
                <a:solidFill>
                  <a:srgbClr val="6671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1" name="Freeform 1067"/>
                <p:cNvSpPr>
                  <a:spLocks/>
                </p:cNvSpPr>
                <p:nvPr/>
              </p:nvSpPr>
              <p:spPr bwMode="auto">
                <a:xfrm>
                  <a:off x="2841" y="447"/>
                  <a:ext cx="229" cy="2"/>
                </a:xfrm>
                <a:custGeom>
                  <a:avLst/>
                  <a:gdLst>
                    <a:gd name="T0" fmla="*/ 460 w 460"/>
                    <a:gd name="T1" fmla="*/ 2 h 2"/>
                    <a:gd name="T2" fmla="*/ 6 w 460"/>
                    <a:gd name="T3" fmla="*/ 2 h 2"/>
                    <a:gd name="T4" fmla="*/ 0 w 460"/>
                    <a:gd name="T5" fmla="*/ 0 h 2"/>
                    <a:gd name="T6" fmla="*/ 460 w 460"/>
                    <a:gd name="T7" fmla="*/ 0 h 2"/>
                    <a:gd name="T8" fmla="*/ 460 w 46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0"/>
                    <a:gd name="T16" fmla="*/ 0 h 2"/>
                    <a:gd name="T17" fmla="*/ 460 w 46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0" h="2">
                      <a:moveTo>
                        <a:pt x="460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60" y="0"/>
                      </a:lnTo>
                      <a:lnTo>
                        <a:pt x="460" y="2"/>
                      </a:lnTo>
                      <a:close/>
                    </a:path>
                  </a:pathLst>
                </a:custGeom>
                <a:solidFill>
                  <a:srgbClr val="6670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2" name="Freeform 1068"/>
                <p:cNvSpPr>
                  <a:spLocks/>
                </p:cNvSpPr>
                <p:nvPr/>
              </p:nvSpPr>
              <p:spPr bwMode="auto">
                <a:xfrm>
                  <a:off x="2839" y="446"/>
                  <a:ext cx="231" cy="2"/>
                </a:xfrm>
                <a:custGeom>
                  <a:avLst/>
                  <a:gdLst>
                    <a:gd name="T0" fmla="*/ 463 w 463"/>
                    <a:gd name="T1" fmla="*/ 2 h 2"/>
                    <a:gd name="T2" fmla="*/ 5 w 463"/>
                    <a:gd name="T3" fmla="*/ 2 h 2"/>
                    <a:gd name="T4" fmla="*/ 0 w 463"/>
                    <a:gd name="T5" fmla="*/ 0 h 2"/>
                    <a:gd name="T6" fmla="*/ 463 w 463"/>
                    <a:gd name="T7" fmla="*/ 0 h 2"/>
                    <a:gd name="T8" fmla="*/ 463 w 46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2"/>
                    <a:gd name="T17" fmla="*/ 463 w 46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2">
                      <a:moveTo>
                        <a:pt x="463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63" y="0"/>
                      </a:lnTo>
                      <a:lnTo>
                        <a:pt x="463" y="2"/>
                      </a:lnTo>
                      <a:close/>
                    </a:path>
                  </a:pathLst>
                </a:custGeom>
                <a:solidFill>
                  <a:srgbClr val="6570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3" name="Freeform 1069"/>
                <p:cNvSpPr>
                  <a:spLocks/>
                </p:cNvSpPr>
                <p:nvPr/>
              </p:nvSpPr>
              <p:spPr bwMode="auto">
                <a:xfrm>
                  <a:off x="2838" y="445"/>
                  <a:ext cx="233" cy="2"/>
                </a:xfrm>
                <a:custGeom>
                  <a:avLst/>
                  <a:gdLst>
                    <a:gd name="T0" fmla="*/ 465 w 467"/>
                    <a:gd name="T1" fmla="*/ 2 h 2"/>
                    <a:gd name="T2" fmla="*/ 5 w 467"/>
                    <a:gd name="T3" fmla="*/ 2 h 2"/>
                    <a:gd name="T4" fmla="*/ 0 w 467"/>
                    <a:gd name="T5" fmla="*/ 0 h 2"/>
                    <a:gd name="T6" fmla="*/ 467 w 467"/>
                    <a:gd name="T7" fmla="*/ 0 h 2"/>
                    <a:gd name="T8" fmla="*/ 465 w 46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7"/>
                    <a:gd name="T16" fmla="*/ 0 h 2"/>
                    <a:gd name="T17" fmla="*/ 467 w 46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7" h="2">
                      <a:moveTo>
                        <a:pt x="465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67" y="0"/>
                      </a:lnTo>
                      <a:lnTo>
                        <a:pt x="465" y="2"/>
                      </a:lnTo>
                      <a:close/>
                    </a:path>
                  </a:pathLst>
                </a:custGeom>
                <a:solidFill>
                  <a:srgbClr val="6570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4" name="Freeform 1070"/>
                <p:cNvSpPr>
                  <a:spLocks/>
                </p:cNvSpPr>
                <p:nvPr/>
              </p:nvSpPr>
              <p:spPr bwMode="auto">
                <a:xfrm>
                  <a:off x="2836" y="444"/>
                  <a:ext cx="235" cy="2"/>
                </a:xfrm>
                <a:custGeom>
                  <a:avLst/>
                  <a:gdLst>
                    <a:gd name="T0" fmla="*/ 469 w 471"/>
                    <a:gd name="T1" fmla="*/ 2 h 2"/>
                    <a:gd name="T2" fmla="*/ 6 w 471"/>
                    <a:gd name="T3" fmla="*/ 2 h 2"/>
                    <a:gd name="T4" fmla="*/ 0 w 471"/>
                    <a:gd name="T5" fmla="*/ 0 h 2"/>
                    <a:gd name="T6" fmla="*/ 471 w 471"/>
                    <a:gd name="T7" fmla="*/ 0 h 2"/>
                    <a:gd name="T8" fmla="*/ 469 w 47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1"/>
                    <a:gd name="T16" fmla="*/ 0 h 2"/>
                    <a:gd name="T17" fmla="*/ 471 w 47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1" h="2">
                      <a:moveTo>
                        <a:pt x="469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71" y="0"/>
                      </a:lnTo>
                      <a:lnTo>
                        <a:pt x="469" y="2"/>
                      </a:lnTo>
                      <a:close/>
                    </a:path>
                  </a:pathLst>
                </a:custGeom>
                <a:solidFill>
                  <a:srgbClr val="6570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5" name="Freeform 1071"/>
                <p:cNvSpPr>
                  <a:spLocks/>
                </p:cNvSpPr>
                <p:nvPr/>
              </p:nvSpPr>
              <p:spPr bwMode="auto">
                <a:xfrm>
                  <a:off x="2835" y="443"/>
                  <a:ext cx="236" cy="2"/>
                </a:xfrm>
                <a:custGeom>
                  <a:avLst/>
                  <a:gdLst>
                    <a:gd name="T0" fmla="*/ 473 w 473"/>
                    <a:gd name="T1" fmla="*/ 2 h 2"/>
                    <a:gd name="T2" fmla="*/ 6 w 473"/>
                    <a:gd name="T3" fmla="*/ 2 h 2"/>
                    <a:gd name="T4" fmla="*/ 0 w 473"/>
                    <a:gd name="T5" fmla="*/ 0 h 2"/>
                    <a:gd name="T6" fmla="*/ 473 w 473"/>
                    <a:gd name="T7" fmla="*/ 0 h 2"/>
                    <a:gd name="T8" fmla="*/ 473 w 47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3"/>
                    <a:gd name="T16" fmla="*/ 0 h 2"/>
                    <a:gd name="T17" fmla="*/ 473 w 47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3" h="2">
                      <a:moveTo>
                        <a:pt x="473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73" y="0"/>
                      </a:lnTo>
                      <a:lnTo>
                        <a:pt x="473" y="2"/>
                      </a:lnTo>
                      <a:close/>
                    </a:path>
                  </a:pathLst>
                </a:custGeom>
                <a:solidFill>
                  <a:srgbClr val="6570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6" name="Freeform 1072"/>
                <p:cNvSpPr>
                  <a:spLocks/>
                </p:cNvSpPr>
                <p:nvPr/>
              </p:nvSpPr>
              <p:spPr bwMode="auto">
                <a:xfrm>
                  <a:off x="2834" y="442"/>
                  <a:ext cx="237" cy="2"/>
                </a:xfrm>
                <a:custGeom>
                  <a:avLst/>
                  <a:gdLst>
                    <a:gd name="T0" fmla="*/ 475 w 475"/>
                    <a:gd name="T1" fmla="*/ 2 h 2"/>
                    <a:gd name="T2" fmla="*/ 4 w 475"/>
                    <a:gd name="T3" fmla="*/ 2 h 2"/>
                    <a:gd name="T4" fmla="*/ 0 w 475"/>
                    <a:gd name="T5" fmla="*/ 0 h 2"/>
                    <a:gd name="T6" fmla="*/ 475 w 475"/>
                    <a:gd name="T7" fmla="*/ 0 h 2"/>
                    <a:gd name="T8" fmla="*/ 475 w 47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5"/>
                    <a:gd name="T16" fmla="*/ 0 h 2"/>
                    <a:gd name="T17" fmla="*/ 475 w 47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5" h="2">
                      <a:moveTo>
                        <a:pt x="475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475" y="0"/>
                      </a:lnTo>
                      <a:lnTo>
                        <a:pt x="475" y="2"/>
                      </a:lnTo>
                      <a:close/>
                    </a:path>
                  </a:pathLst>
                </a:custGeom>
                <a:solidFill>
                  <a:srgbClr val="6570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7" name="Freeform 1073"/>
                <p:cNvSpPr>
                  <a:spLocks/>
                </p:cNvSpPr>
                <p:nvPr/>
              </p:nvSpPr>
              <p:spPr bwMode="auto">
                <a:xfrm>
                  <a:off x="2832" y="441"/>
                  <a:ext cx="239" cy="2"/>
                </a:xfrm>
                <a:custGeom>
                  <a:avLst/>
                  <a:gdLst>
                    <a:gd name="T0" fmla="*/ 478 w 478"/>
                    <a:gd name="T1" fmla="*/ 2 h 2"/>
                    <a:gd name="T2" fmla="*/ 5 w 478"/>
                    <a:gd name="T3" fmla="*/ 2 h 2"/>
                    <a:gd name="T4" fmla="*/ 0 w 478"/>
                    <a:gd name="T5" fmla="*/ 0 h 2"/>
                    <a:gd name="T6" fmla="*/ 478 w 478"/>
                    <a:gd name="T7" fmla="*/ 0 h 2"/>
                    <a:gd name="T8" fmla="*/ 478 w 47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8"/>
                    <a:gd name="T16" fmla="*/ 0 h 2"/>
                    <a:gd name="T17" fmla="*/ 478 w 47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8" h="2">
                      <a:moveTo>
                        <a:pt x="478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78" y="0"/>
                      </a:lnTo>
                      <a:lnTo>
                        <a:pt x="478" y="2"/>
                      </a:lnTo>
                      <a:close/>
                    </a:path>
                  </a:pathLst>
                </a:custGeom>
                <a:solidFill>
                  <a:srgbClr val="6570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8" name="Freeform 1074"/>
                <p:cNvSpPr>
                  <a:spLocks/>
                </p:cNvSpPr>
                <p:nvPr/>
              </p:nvSpPr>
              <p:spPr bwMode="auto">
                <a:xfrm>
                  <a:off x="2832" y="440"/>
                  <a:ext cx="240" cy="2"/>
                </a:xfrm>
                <a:custGeom>
                  <a:avLst/>
                  <a:gdLst>
                    <a:gd name="T0" fmla="*/ 480 w 481"/>
                    <a:gd name="T1" fmla="*/ 2 h 2"/>
                    <a:gd name="T2" fmla="*/ 5 w 481"/>
                    <a:gd name="T3" fmla="*/ 2 h 2"/>
                    <a:gd name="T4" fmla="*/ 0 w 481"/>
                    <a:gd name="T5" fmla="*/ 0 h 2"/>
                    <a:gd name="T6" fmla="*/ 481 w 481"/>
                    <a:gd name="T7" fmla="*/ 0 h 2"/>
                    <a:gd name="T8" fmla="*/ 480 w 48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1"/>
                    <a:gd name="T16" fmla="*/ 0 h 2"/>
                    <a:gd name="T17" fmla="*/ 481 w 48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1" h="2">
                      <a:moveTo>
                        <a:pt x="480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81" y="0"/>
                      </a:lnTo>
                      <a:lnTo>
                        <a:pt x="480" y="2"/>
                      </a:lnTo>
                      <a:close/>
                    </a:path>
                  </a:pathLst>
                </a:custGeom>
                <a:solidFill>
                  <a:srgbClr val="6570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9" name="Freeform 1075"/>
                <p:cNvSpPr>
                  <a:spLocks/>
                </p:cNvSpPr>
                <p:nvPr/>
              </p:nvSpPr>
              <p:spPr bwMode="auto">
                <a:xfrm>
                  <a:off x="2830" y="439"/>
                  <a:ext cx="242" cy="2"/>
                </a:xfrm>
                <a:custGeom>
                  <a:avLst/>
                  <a:gdLst>
                    <a:gd name="T0" fmla="*/ 484 w 485"/>
                    <a:gd name="T1" fmla="*/ 2 h 2"/>
                    <a:gd name="T2" fmla="*/ 6 w 485"/>
                    <a:gd name="T3" fmla="*/ 2 h 2"/>
                    <a:gd name="T4" fmla="*/ 0 w 485"/>
                    <a:gd name="T5" fmla="*/ 0 h 2"/>
                    <a:gd name="T6" fmla="*/ 485 w 485"/>
                    <a:gd name="T7" fmla="*/ 0 h 2"/>
                    <a:gd name="T8" fmla="*/ 484 w 48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5"/>
                    <a:gd name="T16" fmla="*/ 0 h 2"/>
                    <a:gd name="T17" fmla="*/ 485 w 48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5" h="2">
                      <a:moveTo>
                        <a:pt x="484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85" y="0"/>
                      </a:lnTo>
                      <a:lnTo>
                        <a:pt x="484" y="2"/>
                      </a:lnTo>
                      <a:close/>
                    </a:path>
                  </a:pathLst>
                </a:custGeom>
                <a:solidFill>
                  <a:srgbClr val="646F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0" name="Freeform 1076"/>
                <p:cNvSpPr>
                  <a:spLocks/>
                </p:cNvSpPr>
                <p:nvPr/>
              </p:nvSpPr>
              <p:spPr bwMode="auto">
                <a:xfrm>
                  <a:off x="2829" y="438"/>
                  <a:ext cx="243" cy="2"/>
                </a:xfrm>
                <a:custGeom>
                  <a:avLst/>
                  <a:gdLst>
                    <a:gd name="T0" fmla="*/ 486 w 486"/>
                    <a:gd name="T1" fmla="*/ 2 h 2"/>
                    <a:gd name="T2" fmla="*/ 5 w 486"/>
                    <a:gd name="T3" fmla="*/ 2 h 2"/>
                    <a:gd name="T4" fmla="*/ 0 w 486"/>
                    <a:gd name="T5" fmla="*/ 0 h 2"/>
                    <a:gd name="T6" fmla="*/ 486 w 486"/>
                    <a:gd name="T7" fmla="*/ 0 h 2"/>
                    <a:gd name="T8" fmla="*/ 486 w 48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6"/>
                    <a:gd name="T16" fmla="*/ 0 h 2"/>
                    <a:gd name="T17" fmla="*/ 486 w 48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6" h="2">
                      <a:moveTo>
                        <a:pt x="486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86" y="0"/>
                      </a:lnTo>
                      <a:lnTo>
                        <a:pt x="486" y="2"/>
                      </a:lnTo>
                      <a:close/>
                    </a:path>
                  </a:pathLst>
                </a:custGeom>
                <a:solidFill>
                  <a:srgbClr val="646F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1" name="Freeform 1077"/>
                <p:cNvSpPr>
                  <a:spLocks/>
                </p:cNvSpPr>
                <p:nvPr/>
              </p:nvSpPr>
              <p:spPr bwMode="auto">
                <a:xfrm>
                  <a:off x="2827" y="437"/>
                  <a:ext cx="245" cy="2"/>
                </a:xfrm>
                <a:custGeom>
                  <a:avLst/>
                  <a:gdLst>
                    <a:gd name="T0" fmla="*/ 490 w 490"/>
                    <a:gd name="T1" fmla="*/ 2 h 2"/>
                    <a:gd name="T2" fmla="*/ 5 w 490"/>
                    <a:gd name="T3" fmla="*/ 2 h 2"/>
                    <a:gd name="T4" fmla="*/ 0 w 490"/>
                    <a:gd name="T5" fmla="*/ 0 h 2"/>
                    <a:gd name="T6" fmla="*/ 490 w 490"/>
                    <a:gd name="T7" fmla="*/ 0 h 2"/>
                    <a:gd name="T8" fmla="*/ 490 w 49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0"/>
                    <a:gd name="T16" fmla="*/ 0 h 2"/>
                    <a:gd name="T17" fmla="*/ 490 w 49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0" h="2">
                      <a:moveTo>
                        <a:pt x="490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90" y="0"/>
                      </a:lnTo>
                      <a:lnTo>
                        <a:pt x="490" y="2"/>
                      </a:lnTo>
                      <a:close/>
                    </a:path>
                  </a:pathLst>
                </a:custGeom>
                <a:solidFill>
                  <a:srgbClr val="646F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2" name="Freeform 1078"/>
                <p:cNvSpPr>
                  <a:spLocks/>
                </p:cNvSpPr>
                <p:nvPr/>
              </p:nvSpPr>
              <p:spPr bwMode="auto">
                <a:xfrm>
                  <a:off x="2826" y="436"/>
                  <a:ext cx="246" cy="2"/>
                </a:xfrm>
                <a:custGeom>
                  <a:avLst/>
                  <a:gdLst>
                    <a:gd name="T0" fmla="*/ 492 w 492"/>
                    <a:gd name="T1" fmla="*/ 2 h 2"/>
                    <a:gd name="T2" fmla="*/ 6 w 492"/>
                    <a:gd name="T3" fmla="*/ 2 h 2"/>
                    <a:gd name="T4" fmla="*/ 0 w 492"/>
                    <a:gd name="T5" fmla="*/ 0 h 2"/>
                    <a:gd name="T6" fmla="*/ 492 w 492"/>
                    <a:gd name="T7" fmla="*/ 0 h 2"/>
                    <a:gd name="T8" fmla="*/ 492 w 49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2"/>
                    <a:gd name="T16" fmla="*/ 0 h 2"/>
                    <a:gd name="T17" fmla="*/ 492 w 49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2" h="2">
                      <a:moveTo>
                        <a:pt x="492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92" y="0"/>
                      </a:lnTo>
                      <a:lnTo>
                        <a:pt x="492" y="2"/>
                      </a:lnTo>
                      <a:close/>
                    </a:path>
                  </a:pathLst>
                </a:custGeom>
                <a:solidFill>
                  <a:srgbClr val="646F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3" name="Freeform 1079"/>
                <p:cNvSpPr>
                  <a:spLocks/>
                </p:cNvSpPr>
                <p:nvPr/>
              </p:nvSpPr>
              <p:spPr bwMode="auto">
                <a:xfrm>
                  <a:off x="2824" y="435"/>
                  <a:ext cx="249" cy="2"/>
                </a:xfrm>
                <a:custGeom>
                  <a:avLst/>
                  <a:gdLst>
                    <a:gd name="T0" fmla="*/ 496 w 498"/>
                    <a:gd name="T1" fmla="*/ 2 h 2"/>
                    <a:gd name="T2" fmla="*/ 6 w 498"/>
                    <a:gd name="T3" fmla="*/ 2 h 2"/>
                    <a:gd name="T4" fmla="*/ 0 w 498"/>
                    <a:gd name="T5" fmla="*/ 0 h 2"/>
                    <a:gd name="T6" fmla="*/ 498 w 498"/>
                    <a:gd name="T7" fmla="*/ 0 h 2"/>
                    <a:gd name="T8" fmla="*/ 496 w 49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8"/>
                    <a:gd name="T16" fmla="*/ 0 h 2"/>
                    <a:gd name="T17" fmla="*/ 498 w 49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8" h="2">
                      <a:moveTo>
                        <a:pt x="496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498" y="0"/>
                      </a:lnTo>
                      <a:lnTo>
                        <a:pt x="496" y="2"/>
                      </a:lnTo>
                      <a:close/>
                    </a:path>
                  </a:pathLst>
                </a:custGeom>
                <a:solidFill>
                  <a:srgbClr val="646F8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4" name="Freeform 1080"/>
                <p:cNvSpPr>
                  <a:spLocks/>
                </p:cNvSpPr>
                <p:nvPr/>
              </p:nvSpPr>
              <p:spPr bwMode="auto">
                <a:xfrm>
                  <a:off x="2823" y="434"/>
                  <a:ext cx="250" cy="2"/>
                </a:xfrm>
                <a:custGeom>
                  <a:avLst/>
                  <a:gdLst>
                    <a:gd name="T0" fmla="*/ 497 w 499"/>
                    <a:gd name="T1" fmla="*/ 2 h 2"/>
                    <a:gd name="T2" fmla="*/ 5 w 499"/>
                    <a:gd name="T3" fmla="*/ 2 h 2"/>
                    <a:gd name="T4" fmla="*/ 0 w 499"/>
                    <a:gd name="T5" fmla="*/ 0 h 2"/>
                    <a:gd name="T6" fmla="*/ 499 w 499"/>
                    <a:gd name="T7" fmla="*/ 0 h 2"/>
                    <a:gd name="T8" fmla="*/ 497 w 49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9"/>
                    <a:gd name="T16" fmla="*/ 0 h 2"/>
                    <a:gd name="T17" fmla="*/ 499 w 49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9" h="2">
                      <a:moveTo>
                        <a:pt x="497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99" y="0"/>
                      </a:lnTo>
                      <a:lnTo>
                        <a:pt x="497" y="2"/>
                      </a:lnTo>
                      <a:close/>
                    </a:path>
                  </a:pathLst>
                </a:custGeom>
                <a:solidFill>
                  <a:srgbClr val="636F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5" name="Freeform 1081"/>
                <p:cNvSpPr>
                  <a:spLocks/>
                </p:cNvSpPr>
                <p:nvPr/>
              </p:nvSpPr>
              <p:spPr bwMode="auto">
                <a:xfrm>
                  <a:off x="2822" y="433"/>
                  <a:ext cx="251" cy="2"/>
                </a:xfrm>
                <a:custGeom>
                  <a:avLst/>
                  <a:gdLst>
                    <a:gd name="T0" fmla="*/ 503 w 503"/>
                    <a:gd name="T1" fmla="*/ 2 h 2"/>
                    <a:gd name="T2" fmla="*/ 5 w 503"/>
                    <a:gd name="T3" fmla="*/ 2 h 2"/>
                    <a:gd name="T4" fmla="*/ 0 w 503"/>
                    <a:gd name="T5" fmla="*/ 0 h 2"/>
                    <a:gd name="T6" fmla="*/ 503 w 503"/>
                    <a:gd name="T7" fmla="*/ 0 h 2"/>
                    <a:gd name="T8" fmla="*/ 503 w 50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03"/>
                    <a:gd name="T16" fmla="*/ 0 h 2"/>
                    <a:gd name="T17" fmla="*/ 503 w 50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03" h="2">
                      <a:moveTo>
                        <a:pt x="503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503" y="0"/>
                      </a:lnTo>
                      <a:lnTo>
                        <a:pt x="503" y="2"/>
                      </a:lnTo>
                      <a:close/>
                    </a:path>
                  </a:pathLst>
                </a:custGeom>
                <a:solidFill>
                  <a:srgbClr val="636E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6" name="Freeform 1082"/>
                <p:cNvSpPr>
                  <a:spLocks/>
                </p:cNvSpPr>
                <p:nvPr/>
              </p:nvSpPr>
              <p:spPr bwMode="auto">
                <a:xfrm>
                  <a:off x="2821" y="432"/>
                  <a:ext cx="256" cy="2"/>
                </a:xfrm>
                <a:custGeom>
                  <a:avLst/>
                  <a:gdLst>
                    <a:gd name="T0" fmla="*/ 505 w 512"/>
                    <a:gd name="T1" fmla="*/ 2 h 2"/>
                    <a:gd name="T2" fmla="*/ 6 w 512"/>
                    <a:gd name="T3" fmla="*/ 2 h 2"/>
                    <a:gd name="T4" fmla="*/ 0 w 512"/>
                    <a:gd name="T5" fmla="*/ 0 h 2"/>
                    <a:gd name="T6" fmla="*/ 512 w 512"/>
                    <a:gd name="T7" fmla="*/ 0 h 2"/>
                    <a:gd name="T8" fmla="*/ 505 w 512"/>
                    <a:gd name="T9" fmla="*/ 1 h 2"/>
                    <a:gd name="T10" fmla="*/ 505 w 512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12"/>
                    <a:gd name="T19" fmla="*/ 0 h 2"/>
                    <a:gd name="T20" fmla="*/ 512 w 512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12" h="2">
                      <a:moveTo>
                        <a:pt x="505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512" y="0"/>
                      </a:lnTo>
                      <a:lnTo>
                        <a:pt x="505" y="1"/>
                      </a:lnTo>
                      <a:lnTo>
                        <a:pt x="505" y="2"/>
                      </a:lnTo>
                      <a:close/>
                    </a:path>
                  </a:pathLst>
                </a:custGeom>
                <a:solidFill>
                  <a:srgbClr val="636E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7" name="Freeform 1083"/>
                <p:cNvSpPr>
                  <a:spLocks/>
                </p:cNvSpPr>
                <p:nvPr/>
              </p:nvSpPr>
              <p:spPr bwMode="auto">
                <a:xfrm>
                  <a:off x="2820" y="431"/>
                  <a:ext cx="262" cy="2"/>
                </a:xfrm>
                <a:custGeom>
                  <a:avLst/>
                  <a:gdLst>
                    <a:gd name="T0" fmla="*/ 507 w 525"/>
                    <a:gd name="T1" fmla="*/ 2 h 2"/>
                    <a:gd name="T2" fmla="*/ 4 w 525"/>
                    <a:gd name="T3" fmla="*/ 2 h 2"/>
                    <a:gd name="T4" fmla="*/ 0 w 525"/>
                    <a:gd name="T5" fmla="*/ 0 h 2"/>
                    <a:gd name="T6" fmla="*/ 525 w 525"/>
                    <a:gd name="T7" fmla="*/ 0 h 2"/>
                    <a:gd name="T8" fmla="*/ 507 w 525"/>
                    <a:gd name="T9" fmla="*/ 2 h 2"/>
                    <a:gd name="T10" fmla="*/ 507 w 525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25"/>
                    <a:gd name="T19" fmla="*/ 0 h 2"/>
                    <a:gd name="T20" fmla="*/ 525 w 525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25" h="2">
                      <a:moveTo>
                        <a:pt x="507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525" y="0"/>
                      </a:lnTo>
                      <a:lnTo>
                        <a:pt x="507" y="2"/>
                      </a:lnTo>
                      <a:close/>
                    </a:path>
                  </a:pathLst>
                </a:custGeom>
                <a:solidFill>
                  <a:srgbClr val="636E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8" name="Freeform 1084"/>
                <p:cNvSpPr>
                  <a:spLocks/>
                </p:cNvSpPr>
                <p:nvPr/>
              </p:nvSpPr>
              <p:spPr bwMode="auto">
                <a:xfrm>
                  <a:off x="2818" y="430"/>
                  <a:ext cx="270" cy="2"/>
                </a:xfrm>
                <a:custGeom>
                  <a:avLst/>
                  <a:gdLst>
                    <a:gd name="T0" fmla="*/ 517 w 539"/>
                    <a:gd name="T1" fmla="*/ 2 h 2"/>
                    <a:gd name="T2" fmla="*/ 5 w 539"/>
                    <a:gd name="T3" fmla="*/ 2 h 2"/>
                    <a:gd name="T4" fmla="*/ 0 w 539"/>
                    <a:gd name="T5" fmla="*/ 0 h 2"/>
                    <a:gd name="T6" fmla="*/ 539 w 539"/>
                    <a:gd name="T7" fmla="*/ 0 h 2"/>
                    <a:gd name="T8" fmla="*/ 517 w 53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"/>
                    <a:gd name="T17" fmla="*/ 539 w 53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">
                      <a:moveTo>
                        <a:pt x="517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539" y="0"/>
                      </a:lnTo>
                      <a:lnTo>
                        <a:pt x="517" y="2"/>
                      </a:lnTo>
                      <a:close/>
                    </a:path>
                  </a:pathLst>
                </a:custGeom>
                <a:solidFill>
                  <a:srgbClr val="626E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9" name="Freeform 1085"/>
                <p:cNvSpPr>
                  <a:spLocks/>
                </p:cNvSpPr>
                <p:nvPr/>
              </p:nvSpPr>
              <p:spPr bwMode="auto">
                <a:xfrm>
                  <a:off x="2817" y="429"/>
                  <a:ext cx="276" cy="2"/>
                </a:xfrm>
                <a:custGeom>
                  <a:avLst/>
                  <a:gdLst>
                    <a:gd name="T0" fmla="*/ 530 w 552"/>
                    <a:gd name="T1" fmla="*/ 2 h 2"/>
                    <a:gd name="T2" fmla="*/ 5 w 552"/>
                    <a:gd name="T3" fmla="*/ 2 h 2"/>
                    <a:gd name="T4" fmla="*/ 0 w 552"/>
                    <a:gd name="T5" fmla="*/ 0 h 2"/>
                    <a:gd name="T6" fmla="*/ 552 w 552"/>
                    <a:gd name="T7" fmla="*/ 0 h 2"/>
                    <a:gd name="T8" fmla="*/ 530 w 55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2"/>
                    <a:gd name="T16" fmla="*/ 0 h 2"/>
                    <a:gd name="T17" fmla="*/ 552 w 55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2" h="2">
                      <a:moveTo>
                        <a:pt x="530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552" y="0"/>
                      </a:lnTo>
                      <a:lnTo>
                        <a:pt x="530" y="2"/>
                      </a:lnTo>
                      <a:close/>
                    </a:path>
                  </a:pathLst>
                </a:custGeom>
                <a:solidFill>
                  <a:srgbClr val="626E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0" name="Freeform 1086"/>
                <p:cNvSpPr>
                  <a:spLocks/>
                </p:cNvSpPr>
                <p:nvPr/>
              </p:nvSpPr>
              <p:spPr bwMode="auto">
                <a:xfrm>
                  <a:off x="2815" y="428"/>
                  <a:ext cx="284" cy="2"/>
                </a:xfrm>
                <a:custGeom>
                  <a:avLst/>
                  <a:gdLst>
                    <a:gd name="T0" fmla="*/ 545 w 567"/>
                    <a:gd name="T1" fmla="*/ 2 h 2"/>
                    <a:gd name="T2" fmla="*/ 6 w 567"/>
                    <a:gd name="T3" fmla="*/ 2 h 2"/>
                    <a:gd name="T4" fmla="*/ 0 w 567"/>
                    <a:gd name="T5" fmla="*/ 0 h 2"/>
                    <a:gd name="T6" fmla="*/ 567 w 567"/>
                    <a:gd name="T7" fmla="*/ 0 h 2"/>
                    <a:gd name="T8" fmla="*/ 545 w 56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67"/>
                    <a:gd name="T16" fmla="*/ 0 h 2"/>
                    <a:gd name="T17" fmla="*/ 567 w 56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67" h="2">
                      <a:moveTo>
                        <a:pt x="545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567" y="0"/>
                      </a:lnTo>
                      <a:lnTo>
                        <a:pt x="545" y="2"/>
                      </a:lnTo>
                      <a:close/>
                    </a:path>
                  </a:pathLst>
                </a:custGeom>
                <a:solidFill>
                  <a:srgbClr val="626E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1" name="Freeform 1087"/>
                <p:cNvSpPr>
                  <a:spLocks/>
                </p:cNvSpPr>
                <p:nvPr/>
              </p:nvSpPr>
              <p:spPr bwMode="auto">
                <a:xfrm>
                  <a:off x="2814" y="427"/>
                  <a:ext cx="290" cy="2"/>
                </a:xfrm>
                <a:custGeom>
                  <a:avLst/>
                  <a:gdLst>
                    <a:gd name="T0" fmla="*/ 557 w 579"/>
                    <a:gd name="T1" fmla="*/ 2 h 2"/>
                    <a:gd name="T2" fmla="*/ 5 w 579"/>
                    <a:gd name="T3" fmla="*/ 2 h 2"/>
                    <a:gd name="T4" fmla="*/ 0 w 579"/>
                    <a:gd name="T5" fmla="*/ 0 h 2"/>
                    <a:gd name="T6" fmla="*/ 579 w 579"/>
                    <a:gd name="T7" fmla="*/ 0 h 2"/>
                    <a:gd name="T8" fmla="*/ 557 w 57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9"/>
                    <a:gd name="T16" fmla="*/ 0 h 2"/>
                    <a:gd name="T17" fmla="*/ 579 w 57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9" h="2">
                      <a:moveTo>
                        <a:pt x="557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579" y="0"/>
                      </a:lnTo>
                      <a:lnTo>
                        <a:pt x="557" y="2"/>
                      </a:lnTo>
                      <a:close/>
                    </a:path>
                  </a:pathLst>
                </a:custGeom>
                <a:solidFill>
                  <a:srgbClr val="626E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2" name="Freeform 1088"/>
                <p:cNvSpPr>
                  <a:spLocks/>
                </p:cNvSpPr>
                <p:nvPr/>
              </p:nvSpPr>
              <p:spPr bwMode="auto">
                <a:xfrm>
                  <a:off x="2812" y="426"/>
                  <a:ext cx="297" cy="2"/>
                </a:xfrm>
                <a:custGeom>
                  <a:avLst/>
                  <a:gdLst>
                    <a:gd name="T0" fmla="*/ 572 w 594"/>
                    <a:gd name="T1" fmla="*/ 2 h 2"/>
                    <a:gd name="T2" fmla="*/ 5 w 594"/>
                    <a:gd name="T3" fmla="*/ 2 h 2"/>
                    <a:gd name="T4" fmla="*/ 0 w 594"/>
                    <a:gd name="T5" fmla="*/ 0 h 2"/>
                    <a:gd name="T6" fmla="*/ 594 w 594"/>
                    <a:gd name="T7" fmla="*/ 0 h 2"/>
                    <a:gd name="T8" fmla="*/ 572 w 59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4"/>
                    <a:gd name="T16" fmla="*/ 0 h 2"/>
                    <a:gd name="T17" fmla="*/ 594 w 59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4" h="2">
                      <a:moveTo>
                        <a:pt x="572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594" y="0"/>
                      </a:lnTo>
                      <a:lnTo>
                        <a:pt x="572" y="2"/>
                      </a:lnTo>
                      <a:close/>
                    </a:path>
                  </a:pathLst>
                </a:custGeom>
                <a:solidFill>
                  <a:srgbClr val="626E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3" name="Freeform 1089"/>
                <p:cNvSpPr>
                  <a:spLocks/>
                </p:cNvSpPr>
                <p:nvPr/>
              </p:nvSpPr>
              <p:spPr bwMode="auto">
                <a:xfrm>
                  <a:off x="2812" y="425"/>
                  <a:ext cx="303" cy="2"/>
                </a:xfrm>
                <a:custGeom>
                  <a:avLst/>
                  <a:gdLst>
                    <a:gd name="T0" fmla="*/ 585 w 607"/>
                    <a:gd name="T1" fmla="*/ 2 h 2"/>
                    <a:gd name="T2" fmla="*/ 6 w 607"/>
                    <a:gd name="T3" fmla="*/ 2 h 2"/>
                    <a:gd name="T4" fmla="*/ 0 w 607"/>
                    <a:gd name="T5" fmla="*/ 0 h 2"/>
                    <a:gd name="T6" fmla="*/ 607 w 607"/>
                    <a:gd name="T7" fmla="*/ 0 h 2"/>
                    <a:gd name="T8" fmla="*/ 585 w 60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2"/>
                    <a:gd name="T17" fmla="*/ 607 w 60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2">
                      <a:moveTo>
                        <a:pt x="585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607" y="0"/>
                      </a:lnTo>
                      <a:lnTo>
                        <a:pt x="585" y="2"/>
                      </a:lnTo>
                      <a:close/>
                    </a:path>
                  </a:pathLst>
                </a:custGeom>
                <a:solidFill>
                  <a:srgbClr val="626E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4" name="Freeform 1090"/>
                <p:cNvSpPr>
                  <a:spLocks/>
                </p:cNvSpPr>
                <p:nvPr/>
              </p:nvSpPr>
              <p:spPr bwMode="auto">
                <a:xfrm>
                  <a:off x="2810" y="424"/>
                  <a:ext cx="310" cy="2"/>
                </a:xfrm>
                <a:custGeom>
                  <a:avLst/>
                  <a:gdLst>
                    <a:gd name="T0" fmla="*/ 600 w 622"/>
                    <a:gd name="T1" fmla="*/ 2 h 2"/>
                    <a:gd name="T2" fmla="*/ 6 w 622"/>
                    <a:gd name="T3" fmla="*/ 2 h 2"/>
                    <a:gd name="T4" fmla="*/ 0 w 622"/>
                    <a:gd name="T5" fmla="*/ 0 h 2"/>
                    <a:gd name="T6" fmla="*/ 622 w 622"/>
                    <a:gd name="T7" fmla="*/ 0 h 2"/>
                    <a:gd name="T8" fmla="*/ 600 w 62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2"/>
                    <a:gd name="T16" fmla="*/ 0 h 2"/>
                    <a:gd name="T17" fmla="*/ 622 w 62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2" h="2">
                      <a:moveTo>
                        <a:pt x="600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622" y="0"/>
                      </a:lnTo>
                      <a:lnTo>
                        <a:pt x="600" y="2"/>
                      </a:lnTo>
                      <a:close/>
                    </a:path>
                  </a:pathLst>
                </a:custGeom>
                <a:solidFill>
                  <a:srgbClr val="616D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5" name="Freeform 1091"/>
                <p:cNvSpPr>
                  <a:spLocks/>
                </p:cNvSpPr>
                <p:nvPr/>
              </p:nvSpPr>
              <p:spPr bwMode="auto">
                <a:xfrm>
                  <a:off x="2809" y="423"/>
                  <a:ext cx="317" cy="2"/>
                </a:xfrm>
                <a:custGeom>
                  <a:avLst/>
                  <a:gdLst>
                    <a:gd name="T0" fmla="*/ 612 w 634"/>
                    <a:gd name="T1" fmla="*/ 2 h 2"/>
                    <a:gd name="T2" fmla="*/ 5 w 634"/>
                    <a:gd name="T3" fmla="*/ 2 h 2"/>
                    <a:gd name="T4" fmla="*/ 0 w 634"/>
                    <a:gd name="T5" fmla="*/ 0 h 2"/>
                    <a:gd name="T6" fmla="*/ 634 w 634"/>
                    <a:gd name="T7" fmla="*/ 0 h 2"/>
                    <a:gd name="T8" fmla="*/ 612 w 63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4"/>
                    <a:gd name="T16" fmla="*/ 0 h 2"/>
                    <a:gd name="T17" fmla="*/ 634 w 63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4" h="2">
                      <a:moveTo>
                        <a:pt x="612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634" y="0"/>
                      </a:lnTo>
                      <a:lnTo>
                        <a:pt x="612" y="2"/>
                      </a:lnTo>
                      <a:close/>
                    </a:path>
                  </a:pathLst>
                </a:custGeom>
                <a:solidFill>
                  <a:srgbClr val="616D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6" name="Freeform 1092"/>
                <p:cNvSpPr>
                  <a:spLocks/>
                </p:cNvSpPr>
                <p:nvPr/>
              </p:nvSpPr>
              <p:spPr bwMode="auto">
                <a:xfrm>
                  <a:off x="2807" y="422"/>
                  <a:ext cx="324" cy="2"/>
                </a:xfrm>
                <a:custGeom>
                  <a:avLst/>
                  <a:gdLst>
                    <a:gd name="T0" fmla="*/ 627 w 648"/>
                    <a:gd name="T1" fmla="*/ 2 h 2"/>
                    <a:gd name="T2" fmla="*/ 5 w 648"/>
                    <a:gd name="T3" fmla="*/ 2 h 2"/>
                    <a:gd name="T4" fmla="*/ 0 w 648"/>
                    <a:gd name="T5" fmla="*/ 0 h 2"/>
                    <a:gd name="T6" fmla="*/ 648 w 648"/>
                    <a:gd name="T7" fmla="*/ 0 h 2"/>
                    <a:gd name="T8" fmla="*/ 627 w 64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8"/>
                    <a:gd name="T16" fmla="*/ 0 h 2"/>
                    <a:gd name="T17" fmla="*/ 648 w 64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8" h="2">
                      <a:moveTo>
                        <a:pt x="627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648" y="0"/>
                      </a:lnTo>
                      <a:lnTo>
                        <a:pt x="627" y="2"/>
                      </a:lnTo>
                      <a:close/>
                    </a:path>
                  </a:pathLst>
                </a:custGeom>
                <a:solidFill>
                  <a:srgbClr val="616D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7" name="Freeform 1093"/>
                <p:cNvSpPr>
                  <a:spLocks/>
                </p:cNvSpPr>
                <p:nvPr/>
              </p:nvSpPr>
              <p:spPr bwMode="auto">
                <a:xfrm>
                  <a:off x="2806" y="421"/>
                  <a:ext cx="331" cy="2"/>
                </a:xfrm>
                <a:custGeom>
                  <a:avLst/>
                  <a:gdLst>
                    <a:gd name="T0" fmla="*/ 640 w 661"/>
                    <a:gd name="T1" fmla="*/ 2 h 2"/>
                    <a:gd name="T2" fmla="*/ 6 w 661"/>
                    <a:gd name="T3" fmla="*/ 2 h 2"/>
                    <a:gd name="T4" fmla="*/ 0 w 661"/>
                    <a:gd name="T5" fmla="*/ 0 h 2"/>
                    <a:gd name="T6" fmla="*/ 661 w 661"/>
                    <a:gd name="T7" fmla="*/ 0 h 2"/>
                    <a:gd name="T8" fmla="*/ 640 w 66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1"/>
                    <a:gd name="T16" fmla="*/ 0 h 2"/>
                    <a:gd name="T17" fmla="*/ 661 w 66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1" h="2">
                      <a:moveTo>
                        <a:pt x="640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661" y="0"/>
                      </a:lnTo>
                      <a:lnTo>
                        <a:pt x="640" y="2"/>
                      </a:lnTo>
                      <a:close/>
                    </a:path>
                  </a:pathLst>
                </a:custGeom>
                <a:solidFill>
                  <a:srgbClr val="616D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8" name="Freeform 1094"/>
                <p:cNvSpPr>
                  <a:spLocks/>
                </p:cNvSpPr>
                <p:nvPr/>
              </p:nvSpPr>
              <p:spPr bwMode="auto">
                <a:xfrm>
                  <a:off x="2805" y="420"/>
                  <a:ext cx="337" cy="2"/>
                </a:xfrm>
                <a:custGeom>
                  <a:avLst/>
                  <a:gdLst>
                    <a:gd name="T0" fmla="*/ 652 w 674"/>
                    <a:gd name="T1" fmla="*/ 2 h 2"/>
                    <a:gd name="T2" fmla="*/ 4 w 674"/>
                    <a:gd name="T3" fmla="*/ 2 h 2"/>
                    <a:gd name="T4" fmla="*/ 0 w 674"/>
                    <a:gd name="T5" fmla="*/ 0 h 2"/>
                    <a:gd name="T6" fmla="*/ 674 w 674"/>
                    <a:gd name="T7" fmla="*/ 0 h 2"/>
                    <a:gd name="T8" fmla="*/ 652 w 67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4"/>
                    <a:gd name="T16" fmla="*/ 0 h 2"/>
                    <a:gd name="T17" fmla="*/ 674 w 67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4" h="2">
                      <a:moveTo>
                        <a:pt x="652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674" y="0"/>
                      </a:lnTo>
                      <a:lnTo>
                        <a:pt x="652" y="2"/>
                      </a:lnTo>
                      <a:close/>
                    </a:path>
                  </a:pathLst>
                </a:custGeom>
                <a:solidFill>
                  <a:srgbClr val="616D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9" name="Freeform 1095"/>
                <p:cNvSpPr>
                  <a:spLocks/>
                </p:cNvSpPr>
                <p:nvPr/>
              </p:nvSpPr>
              <p:spPr bwMode="auto">
                <a:xfrm>
                  <a:off x="2803" y="419"/>
                  <a:ext cx="345" cy="2"/>
                </a:xfrm>
                <a:custGeom>
                  <a:avLst/>
                  <a:gdLst>
                    <a:gd name="T0" fmla="*/ 666 w 688"/>
                    <a:gd name="T1" fmla="*/ 2 h 2"/>
                    <a:gd name="T2" fmla="*/ 5 w 688"/>
                    <a:gd name="T3" fmla="*/ 2 h 2"/>
                    <a:gd name="T4" fmla="*/ 0 w 688"/>
                    <a:gd name="T5" fmla="*/ 0 h 2"/>
                    <a:gd name="T6" fmla="*/ 688 w 688"/>
                    <a:gd name="T7" fmla="*/ 0 h 2"/>
                    <a:gd name="T8" fmla="*/ 666 w 68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8"/>
                    <a:gd name="T16" fmla="*/ 0 h 2"/>
                    <a:gd name="T17" fmla="*/ 688 w 68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8" h="2">
                      <a:moveTo>
                        <a:pt x="666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688" y="0"/>
                      </a:lnTo>
                      <a:lnTo>
                        <a:pt x="666" y="2"/>
                      </a:lnTo>
                      <a:close/>
                    </a:path>
                  </a:pathLst>
                </a:custGeom>
                <a:solidFill>
                  <a:srgbClr val="616D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0" name="Freeform 1096"/>
                <p:cNvSpPr>
                  <a:spLocks/>
                </p:cNvSpPr>
                <p:nvPr/>
              </p:nvSpPr>
              <p:spPr bwMode="auto">
                <a:xfrm>
                  <a:off x="2802" y="418"/>
                  <a:ext cx="351" cy="2"/>
                </a:xfrm>
                <a:custGeom>
                  <a:avLst/>
                  <a:gdLst>
                    <a:gd name="T0" fmla="*/ 679 w 701"/>
                    <a:gd name="T1" fmla="*/ 2 h 2"/>
                    <a:gd name="T2" fmla="*/ 5 w 701"/>
                    <a:gd name="T3" fmla="*/ 2 h 2"/>
                    <a:gd name="T4" fmla="*/ 0 w 701"/>
                    <a:gd name="T5" fmla="*/ 0 h 2"/>
                    <a:gd name="T6" fmla="*/ 701 w 701"/>
                    <a:gd name="T7" fmla="*/ 0 h 2"/>
                    <a:gd name="T8" fmla="*/ 679 w 70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1"/>
                    <a:gd name="T16" fmla="*/ 0 h 2"/>
                    <a:gd name="T17" fmla="*/ 701 w 70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1" h="2">
                      <a:moveTo>
                        <a:pt x="679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701" y="0"/>
                      </a:lnTo>
                      <a:lnTo>
                        <a:pt x="679" y="2"/>
                      </a:lnTo>
                      <a:close/>
                    </a:path>
                  </a:pathLst>
                </a:custGeom>
                <a:solidFill>
                  <a:srgbClr val="606C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1" name="Freeform 1097"/>
                <p:cNvSpPr>
                  <a:spLocks/>
                </p:cNvSpPr>
                <p:nvPr/>
              </p:nvSpPr>
              <p:spPr bwMode="auto">
                <a:xfrm>
                  <a:off x="2801" y="417"/>
                  <a:ext cx="357" cy="2"/>
                </a:xfrm>
                <a:custGeom>
                  <a:avLst/>
                  <a:gdLst>
                    <a:gd name="T0" fmla="*/ 694 w 716"/>
                    <a:gd name="T1" fmla="*/ 2 h 2"/>
                    <a:gd name="T2" fmla="*/ 6 w 716"/>
                    <a:gd name="T3" fmla="*/ 2 h 2"/>
                    <a:gd name="T4" fmla="*/ 0 w 716"/>
                    <a:gd name="T5" fmla="*/ 0 h 2"/>
                    <a:gd name="T6" fmla="*/ 716 w 716"/>
                    <a:gd name="T7" fmla="*/ 0 h 2"/>
                    <a:gd name="T8" fmla="*/ 694 w 71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6"/>
                    <a:gd name="T16" fmla="*/ 0 h 2"/>
                    <a:gd name="T17" fmla="*/ 716 w 71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6" h="2">
                      <a:moveTo>
                        <a:pt x="694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716" y="0"/>
                      </a:lnTo>
                      <a:lnTo>
                        <a:pt x="694" y="2"/>
                      </a:lnTo>
                      <a:close/>
                    </a:path>
                  </a:pathLst>
                </a:custGeom>
                <a:solidFill>
                  <a:srgbClr val="606C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2" name="Freeform 1098"/>
                <p:cNvSpPr>
                  <a:spLocks/>
                </p:cNvSpPr>
                <p:nvPr/>
              </p:nvSpPr>
              <p:spPr bwMode="auto">
                <a:xfrm>
                  <a:off x="2800" y="416"/>
                  <a:ext cx="364" cy="2"/>
                </a:xfrm>
                <a:custGeom>
                  <a:avLst/>
                  <a:gdLst>
                    <a:gd name="T0" fmla="*/ 707 w 729"/>
                    <a:gd name="T1" fmla="*/ 2 h 2"/>
                    <a:gd name="T2" fmla="*/ 6 w 729"/>
                    <a:gd name="T3" fmla="*/ 2 h 2"/>
                    <a:gd name="T4" fmla="*/ 0 w 729"/>
                    <a:gd name="T5" fmla="*/ 0 h 2"/>
                    <a:gd name="T6" fmla="*/ 729 w 729"/>
                    <a:gd name="T7" fmla="*/ 0 h 2"/>
                    <a:gd name="T8" fmla="*/ 707 w 72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9"/>
                    <a:gd name="T16" fmla="*/ 0 h 2"/>
                    <a:gd name="T17" fmla="*/ 729 w 72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9" h="2">
                      <a:moveTo>
                        <a:pt x="707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729" y="0"/>
                      </a:lnTo>
                      <a:lnTo>
                        <a:pt x="707" y="2"/>
                      </a:lnTo>
                      <a:close/>
                    </a:path>
                  </a:pathLst>
                </a:custGeom>
                <a:solidFill>
                  <a:srgbClr val="606C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3" name="Freeform 1099"/>
                <p:cNvSpPr>
                  <a:spLocks/>
                </p:cNvSpPr>
                <p:nvPr/>
              </p:nvSpPr>
              <p:spPr bwMode="auto">
                <a:xfrm>
                  <a:off x="2798" y="415"/>
                  <a:ext cx="371" cy="2"/>
                </a:xfrm>
                <a:custGeom>
                  <a:avLst/>
                  <a:gdLst>
                    <a:gd name="T0" fmla="*/ 721 w 743"/>
                    <a:gd name="T1" fmla="*/ 2 h 2"/>
                    <a:gd name="T2" fmla="*/ 5 w 743"/>
                    <a:gd name="T3" fmla="*/ 2 h 2"/>
                    <a:gd name="T4" fmla="*/ 0 w 743"/>
                    <a:gd name="T5" fmla="*/ 0 h 2"/>
                    <a:gd name="T6" fmla="*/ 743 w 743"/>
                    <a:gd name="T7" fmla="*/ 0 h 2"/>
                    <a:gd name="T8" fmla="*/ 721 w 74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3"/>
                    <a:gd name="T16" fmla="*/ 0 h 2"/>
                    <a:gd name="T17" fmla="*/ 743 w 74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3" h="2">
                      <a:moveTo>
                        <a:pt x="721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743" y="0"/>
                      </a:lnTo>
                      <a:lnTo>
                        <a:pt x="721" y="2"/>
                      </a:lnTo>
                      <a:close/>
                    </a:path>
                  </a:pathLst>
                </a:custGeom>
                <a:solidFill>
                  <a:srgbClr val="5F6C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4" name="Freeform 1100"/>
                <p:cNvSpPr>
                  <a:spLocks/>
                </p:cNvSpPr>
                <p:nvPr/>
              </p:nvSpPr>
              <p:spPr bwMode="auto">
                <a:xfrm>
                  <a:off x="2797" y="414"/>
                  <a:ext cx="378" cy="2"/>
                </a:xfrm>
                <a:custGeom>
                  <a:avLst/>
                  <a:gdLst>
                    <a:gd name="T0" fmla="*/ 734 w 756"/>
                    <a:gd name="T1" fmla="*/ 2 h 2"/>
                    <a:gd name="T2" fmla="*/ 5 w 756"/>
                    <a:gd name="T3" fmla="*/ 2 h 2"/>
                    <a:gd name="T4" fmla="*/ 0 w 756"/>
                    <a:gd name="T5" fmla="*/ 0 h 2"/>
                    <a:gd name="T6" fmla="*/ 756 w 756"/>
                    <a:gd name="T7" fmla="*/ 0 h 2"/>
                    <a:gd name="T8" fmla="*/ 734 w 75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6"/>
                    <a:gd name="T16" fmla="*/ 0 h 2"/>
                    <a:gd name="T17" fmla="*/ 756 w 75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6" h="2">
                      <a:moveTo>
                        <a:pt x="734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756" y="0"/>
                      </a:lnTo>
                      <a:lnTo>
                        <a:pt x="734" y="2"/>
                      </a:lnTo>
                      <a:close/>
                    </a:path>
                  </a:pathLst>
                </a:custGeom>
                <a:solidFill>
                  <a:srgbClr val="5F6C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5" name="Freeform 1101"/>
                <p:cNvSpPr>
                  <a:spLocks/>
                </p:cNvSpPr>
                <p:nvPr/>
              </p:nvSpPr>
              <p:spPr bwMode="auto">
                <a:xfrm>
                  <a:off x="2795" y="413"/>
                  <a:ext cx="385" cy="2"/>
                </a:xfrm>
                <a:custGeom>
                  <a:avLst/>
                  <a:gdLst>
                    <a:gd name="T0" fmla="*/ 749 w 770"/>
                    <a:gd name="T1" fmla="*/ 2 h 2"/>
                    <a:gd name="T2" fmla="*/ 6 w 770"/>
                    <a:gd name="T3" fmla="*/ 2 h 2"/>
                    <a:gd name="T4" fmla="*/ 0 w 770"/>
                    <a:gd name="T5" fmla="*/ 0 h 2"/>
                    <a:gd name="T6" fmla="*/ 770 w 770"/>
                    <a:gd name="T7" fmla="*/ 0 h 2"/>
                    <a:gd name="T8" fmla="*/ 749 w 77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0"/>
                    <a:gd name="T16" fmla="*/ 0 h 2"/>
                    <a:gd name="T17" fmla="*/ 770 w 77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0" h="2">
                      <a:moveTo>
                        <a:pt x="749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770" y="0"/>
                      </a:lnTo>
                      <a:lnTo>
                        <a:pt x="749" y="2"/>
                      </a:lnTo>
                      <a:close/>
                    </a:path>
                  </a:pathLst>
                </a:custGeom>
                <a:solidFill>
                  <a:srgbClr val="5F6C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6" name="Freeform 1102"/>
                <p:cNvSpPr>
                  <a:spLocks/>
                </p:cNvSpPr>
                <p:nvPr/>
              </p:nvSpPr>
              <p:spPr bwMode="auto">
                <a:xfrm>
                  <a:off x="2794" y="412"/>
                  <a:ext cx="392" cy="2"/>
                </a:xfrm>
                <a:custGeom>
                  <a:avLst/>
                  <a:gdLst>
                    <a:gd name="T0" fmla="*/ 761 w 782"/>
                    <a:gd name="T1" fmla="*/ 2 h 2"/>
                    <a:gd name="T2" fmla="*/ 5 w 782"/>
                    <a:gd name="T3" fmla="*/ 2 h 2"/>
                    <a:gd name="T4" fmla="*/ 0 w 782"/>
                    <a:gd name="T5" fmla="*/ 0 h 2"/>
                    <a:gd name="T6" fmla="*/ 0 w 782"/>
                    <a:gd name="T7" fmla="*/ 0 h 2"/>
                    <a:gd name="T8" fmla="*/ 782 w 782"/>
                    <a:gd name="T9" fmla="*/ 0 h 2"/>
                    <a:gd name="T10" fmla="*/ 761 w 782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82"/>
                    <a:gd name="T19" fmla="*/ 0 h 2"/>
                    <a:gd name="T20" fmla="*/ 782 w 782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82" h="2">
                      <a:moveTo>
                        <a:pt x="761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782" y="0"/>
                      </a:lnTo>
                      <a:lnTo>
                        <a:pt x="761" y="2"/>
                      </a:lnTo>
                      <a:close/>
                    </a:path>
                  </a:pathLst>
                </a:custGeom>
                <a:solidFill>
                  <a:srgbClr val="5F6C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7" name="Freeform 1103"/>
                <p:cNvSpPr>
                  <a:spLocks/>
                </p:cNvSpPr>
                <p:nvPr/>
              </p:nvSpPr>
              <p:spPr bwMode="auto">
                <a:xfrm>
                  <a:off x="2794" y="411"/>
                  <a:ext cx="397" cy="2"/>
                </a:xfrm>
                <a:custGeom>
                  <a:avLst/>
                  <a:gdLst>
                    <a:gd name="T0" fmla="*/ 771 w 793"/>
                    <a:gd name="T1" fmla="*/ 2 h 2"/>
                    <a:gd name="T2" fmla="*/ 1 w 793"/>
                    <a:gd name="T3" fmla="*/ 2 h 2"/>
                    <a:gd name="T4" fmla="*/ 0 w 793"/>
                    <a:gd name="T5" fmla="*/ 1 h 2"/>
                    <a:gd name="T6" fmla="*/ 1 w 793"/>
                    <a:gd name="T7" fmla="*/ 0 h 2"/>
                    <a:gd name="T8" fmla="*/ 793 w 793"/>
                    <a:gd name="T9" fmla="*/ 0 h 2"/>
                    <a:gd name="T10" fmla="*/ 771 w 793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93"/>
                    <a:gd name="T19" fmla="*/ 0 h 2"/>
                    <a:gd name="T20" fmla="*/ 793 w 793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93" h="2">
                      <a:moveTo>
                        <a:pt x="771" y="2"/>
                      </a:moveTo>
                      <a:lnTo>
                        <a:pt x="1" y="2"/>
                      </a:lnTo>
                      <a:lnTo>
                        <a:pt x="0" y="1"/>
                      </a:lnTo>
                      <a:lnTo>
                        <a:pt x="1" y="0"/>
                      </a:lnTo>
                      <a:lnTo>
                        <a:pt x="793" y="0"/>
                      </a:lnTo>
                      <a:lnTo>
                        <a:pt x="771" y="2"/>
                      </a:lnTo>
                      <a:close/>
                    </a:path>
                  </a:pathLst>
                </a:custGeom>
                <a:solidFill>
                  <a:srgbClr val="5F6B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8" name="Freeform 1104"/>
                <p:cNvSpPr>
                  <a:spLocks/>
                </p:cNvSpPr>
                <p:nvPr/>
              </p:nvSpPr>
              <p:spPr bwMode="auto">
                <a:xfrm>
                  <a:off x="2794" y="410"/>
                  <a:ext cx="403" cy="2"/>
                </a:xfrm>
                <a:custGeom>
                  <a:avLst/>
                  <a:gdLst>
                    <a:gd name="T0" fmla="*/ 782 w 804"/>
                    <a:gd name="T1" fmla="*/ 2 h 2"/>
                    <a:gd name="T2" fmla="*/ 0 w 804"/>
                    <a:gd name="T3" fmla="*/ 2 h 2"/>
                    <a:gd name="T4" fmla="*/ 3 w 804"/>
                    <a:gd name="T5" fmla="*/ 0 h 2"/>
                    <a:gd name="T6" fmla="*/ 804 w 804"/>
                    <a:gd name="T7" fmla="*/ 0 h 2"/>
                    <a:gd name="T8" fmla="*/ 782 w 80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4"/>
                    <a:gd name="T16" fmla="*/ 0 h 2"/>
                    <a:gd name="T17" fmla="*/ 804 w 80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4" h="2">
                      <a:moveTo>
                        <a:pt x="782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804" y="0"/>
                      </a:lnTo>
                      <a:lnTo>
                        <a:pt x="782" y="2"/>
                      </a:lnTo>
                      <a:close/>
                    </a:path>
                  </a:pathLst>
                </a:custGeom>
                <a:solidFill>
                  <a:srgbClr val="5F6B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9" name="Freeform 1105"/>
                <p:cNvSpPr>
                  <a:spLocks/>
                </p:cNvSpPr>
                <p:nvPr/>
              </p:nvSpPr>
              <p:spPr bwMode="auto">
                <a:xfrm>
                  <a:off x="2795" y="409"/>
                  <a:ext cx="407" cy="2"/>
                </a:xfrm>
                <a:custGeom>
                  <a:avLst/>
                  <a:gdLst>
                    <a:gd name="T0" fmla="*/ 792 w 814"/>
                    <a:gd name="T1" fmla="*/ 2 h 2"/>
                    <a:gd name="T2" fmla="*/ 0 w 814"/>
                    <a:gd name="T3" fmla="*/ 2 h 2"/>
                    <a:gd name="T4" fmla="*/ 4 w 814"/>
                    <a:gd name="T5" fmla="*/ 0 h 2"/>
                    <a:gd name="T6" fmla="*/ 814 w 814"/>
                    <a:gd name="T7" fmla="*/ 0 h 2"/>
                    <a:gd name="T8" fmla="*/ 792 w 81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4"/>
                    <a:gd name="T16" fmla="*/ 0 h 2"/>
                    <a:gd name="T17" fmla="*/ 814 w 81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4" h="2">
                      <a:moveTo>
                        <a:pt x="792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14" y="0"/>
                      </a:lnTo>
                      <a:lnTo>
                        <a:pt x="792" y="2"/>
                      </a:lnTo>
                      <a:close/>
                    </a:path>
                  </a:pathLst>
                </a:custGeom>
                <a:solidFill>
                  <a:srgbClr val="5F6B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0" name="Freeform 1106"/>
                <p:cNvSpPr>
                  <a:spLocks/>
                </p:cNvSpPr>
                <p:nvPr/>
              </p:nvSpPr>
              <p:spPr bwMode="auto">
                <a:xfrm>
                  <a:off x="2796" y="408"/>
                  <a:ext cx="411" cy="2"/>
                </a:xfrm>
                <a:custGeom>
                  <a:avLst/>
                  <a:gdLst>
                    <a:gd name="T0" fmla="*/ 801 w 823"/>
                    <a:gd name="T1" fmla="*/ 2 h 2"/>
                    <a:gd name="T2" fmla="*/ 0 w 823"/>
                    <a:gd name="T3" fmla="*/ 2 h 2"/>
                    <a:gd name="T4" fmla="*/ 4 w 823"/>
                    <a:gd name="T5" fmla="*/ 0 h 2"/>
                    <a:gd name="T6" fmla="*/ 823 w 823"/>
                    <a:gd name="T7" fmla="*/ 0 h 2"/>
                    <a:gd name="T8" fmla="*/ 801 w 82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3"/>
                    <a:gd name="T16" fmla="*/ 0 h 2"/>
                    <a:gd name="T17" fmla="*/ 823 w 82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3" h="2">
                      <a:moveTo>
                        <a:pt x="801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23" y="0"/>
                      </a:lnTo>
                      <a:lnTo>
                        <a:pt x="801" y="2"/>
                      </a:lnTo>
                      <a:close/>
                    </a:path>
                  </a:pathLst>
                </a:custGeom>
                <a:solidFill>
                  <a:srgbClr val="5E6B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1" name="Freeform 1107"/>
                <p:cNvSpPr>
                  <a:spLocks/>
                </p:cNvSpPr>
                <p:nvPr/>
              </p:nvSpPr>
              <p:spPr bwMode="auto">
                <a:xfrm>
                  <a:off x="2797" y="407"/>
                  <a:ext cx="413" cy="2"/>
                </a:xfrm>
                <a:custGeom>
                  <a:avLst/>
                  <a:gdLst>
                    <a:gd name="T0" fmla="*/ 810 w 826"/>
                    <a:gd name="T1" fmla="*/ 2 h 2"/>
                    <a:gd name="T2" fmla="*/ 0 w 826"/>
                    <a:gd name="T3" fmla="*/ 2 h 2"/>
                    <a:gd name="T4" fmla="*/ 4 w 826"/>
                    <a:gd name="T5" fmla="*/ 0 h 2"/>
                    <a:gd name="T6" fmla="*/ 826 w 826"/>
                    <a:gd name="T7" fmla="*/ 0 h 2"/>
                    <a:gd name="T8" fmla="*/ 826 w 826"/>
                    <a:gd name="T9" fmla="*/ 1 h 2"/>
                    <a:gd name="T10" fmla="*/ 810 w 826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6"/>
                    <a:gd name="T19" fmla="*/ 0 h 2"/>
                    <a:gd name="T20" fmla="*/ 826 w 826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6" h="2">
                      <a:moveTo>
                        <a:pt x="81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26" y="0"/>
                      </a:lnTo>
                      <a:lnTo>
                        <a:pt x="826" y="1"/>
                      </a:lnTo>
                      <a:lnTo>
                        <a:pt x="810" y="2"/>
                      </a:lnTo>
                      <a:close/>
                    </a:path>
                  </a:pathLst>
                </a:custGeom>
                <a:solidFill>
                  <a:srgbClr val="5E6B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2" name="Freeform 1108"/>
                <p:cNvSpPr>
                  <a:spLocks/>
                </p:cNvSpPr>
                <p:nvPr/>
              </p:nvSpPr>
              <p:spPr bwMode="auto">
                <a:xfrm>
                  <a:off x="2798" y="406"/>
                  <a:ext cx="412" cy="2"/>
                </a:xfrm>
                <a:custGeom>
                  <a:avLst/>
                  <a:gdLst>
                    <a:gd name="T0" fmla="*/ 819 w 824"/>
                    <a:gd name="T1" fmla="*/ 2 h 2"/>
                    <a:gd name="T2" fmla="*/ 0 w 824"/>
                    <a:gd name="T3" fmla="*/ 2 h 2"/>
                    <a:gd name="T4" fmla="*/ 3 w 824"/>
                    <a:gd name="T5" fmla="*/ 0 h 2"/>
                    <a:gd name="T6" fmla="*/ 823 w 824"/>
                    <a:gd name="T7" fmla="*/ 0 h 2"/>
                    <a:gd name="T8" fmla="*/ 824 w 824"/>
                    <a:gd name="T9" fmla="*/ 2 h 2"/>
                    <a:gd name="T10" fmla="*/ 819 w 824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824"/>
                    <a:gd name="T19" fmla="*/ 0 h 2"/>
                    <a:gd name="T20" fmla="*/ 824 w 824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824" h="2">
                      <a:moveTo>
                        <a:pt x="819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823" y="0"/>
                      </a:lnTo>
                      <a:lnTo>
                        <a:pt x="824" y="2"/>
                      </a:lnTo>
                      <a:lnTo>
                        <a:pt x="819" y="2"/>
                      </a:lnTo>
                      <a:close/>
                    </a:path>
                  </a:pathLst>
                </a:custGeom>
                <a:solidFill>
                  <a:srgbClr val="5E6B7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3" name="Freeform 1109"/>
                <p:cNvSpPr>
                  <a:spLocks/>
                </p:cNvSpPr>
                <p:nvPr/>
              </p:nvSpPr>
              <p:spPr bwMode="auto">
                <a:xfrm>
                  <a:off x="2799" y="405"/>
                  <a:ext cx="411" cy="2"/>
                </a:xfrm>
                <a:custGeom>
                  <a:avLst/>
                  <a:gdLst>
                    <a:gd name="T0" fmla="*/ 822 w 822"/>
                    <a:gd name="T1" fmla="*/ 2 h 2"/>
                    <a:gd name="T2" fmla="*/ 0 w 822"/>
                    <a:gd name="T3" fmla="*/ 2 h 2"/>
                    <a:gd name="T4" fmla="*/ 3 w 822"/>
                    <a:gd name="T5" fmla="*/ 0 h 2"/>
                    <a:gd name="T6" fmla="*/ 819 w 822"/>
                    <a:gd name="T7" fmla="*/ 0 h 2"/>
                    <a:gd name="T8" fmla="*/ 822 w 82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2"/>
                    <a:gd name="T16" fmla="*/ 0 h 2"/>
                    <a:gd name="T17" fmla="*/ 822 w 82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2" h="2">
                      <a:moveTo>
                        <a:pt x="822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819" y="0"/>
                      </a:lnTo>
                      <a:lnTo>
                        <a:pt x="822" y="2"/>
                      </a:lnTo>
                      <a:close/>
                    </a:path>
                  </a:pathLst>
                </a:custGeom>
                <a:solidFill>
                  <a:srgbClr val="5D6A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4" name="Freeform 1110"/>
                <p:cNvSpPr>
                  <a:spLocks/>
                </p:cNvSpPr>
                <p:nvPr/>
              </p:nvSpPr>
              <p:spPr bwMode="auto">
                <a:xfrm>
                  <a:off x="2800" y="404"/>
                  <a:ext cx="409" cy="2"/>
                </a:xfrm>
                <a:custGeom>
                  <a:avLst/>
                  <a:gdLst>
                    <a:gd name="T0" fmla="*/ 820 w 820"/>
                    <a:gd name="T1" fmla="*/ 2 h 2"/>
                    <a:gd name="T2" fmla="*/ 0 w 820"/>
                    <a:gd name="T3" fmla="*/ 2 h 2"/>
                    <a:gd name="T4" fmla="*/ 4 w 820"/>
                    <a:gd name="T5" fmla="*/ 0 h 2"/>
                    <a:gd name="T6" fmla="*/ 814 w 820"/>
                    <a:gd name="T7" fmla="*/ 0 h 2"/>
                    <a:gd name="T8" fmla="*/ 820 w 82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20"/>
                    <a:gd name="T16" fmla="*/ 0 h 2"/>
                    <a:gd name="T17" fmla="*/ 820 w 82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20" h="2">
                      <a:moveTo>
                        <a:pt x="82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14" y="0"/>
                      </a:lnTo>
                      <a:lnTo>
                        <a:pt x="820" y="2"/>
                      </a:lnTo>
                      <a:close/>
                    </a:path>
                  </a:pathLst>
                </a:custGeom>
                <a:solidFill>
                  <a:srgbClr val="5D6A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5" name="Freeform 1111"/>
                <p:cNvSpPr>
                  <a:spLocks/>
                </p:cNvSpPr>
                <p:nvPr/>
              </p:nvSpPr>
              <p:spPr bwMode="auto">
                <a:xfrm>
                  <a:off x="2801" y="403"/>
                  <a:ext cx="407" cy="2"/>
                </a:xfrm>
                <a:custGeom>
                  <a:avLst/>
                  <a:gdLst>
                    <a:gd name="T0" fmla="*/ 816 w 816"/>
                    <a:gd name="T1" fmla="*/ 2 h 2"/>
                    <a:gd name="T2" fmla="*/ 0 w 816"/>
                    <a:gd name="T3" fmla="*/ 2 h 2"/>
                    <a:gd name="T4" fmla="*/ 4 w 816"/>
                    <a:gd name="T5" fmla="*/ 0 h 2"/>
                    <a:gd name="T6" fmla="*/ 810 w 816"/>
                    <a:gd name="T7" fmla="*/ 0 h 2"/>
                    <a:gd name="T8" fmla="*/ 816 w 81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6"/>
                    <a:gd name="T16" fmla="*/ 0 h 2"/>
                    <a:gd name="T17" fmla="*/ 816 w 81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6" h="2">
                      <a:moveTo>
                        <a:pt x="816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10" y="0"/>
                      </a:lnTo>
                      <a:lnTo>
                        <a:pt x="816" y="2"/>
                      </a:lnTo>
                      <a:close/>
                    </a:path>
                  </a:pathLst>
                </a:custGeom>
                <a:solidFill>
                  <a:srgbClr val="5D6A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6" name="Freeform 1112"/>
                <p:cNvSpPr>
                  <a:spLocks/>
                </p:cNvSpPr>
                <p:nvPr/>
              </p:nvSpPr>
              <p:spPr bwMode="auto">
                <a:xfrm>
                  <a:off x="2802" y="402"/>
                  <a:ext cx="405" cy="2"/>
                </a:xfrm>
                <a:custGeom>
                  <a:avLst/>
                  <a:gdLst>
                    <a:gd name="T0" fmla="*/ 810 w 810"/>
                    <a:gd name="T1" fmla="*/ 2 h 2"/>
                    <a:gd name="T2" fmla="*/ 0 w 810"/>
                    <a:gd name="T3" fmla="*/ 2 h 2"/>
                    <a:gd name="T4" fmla="*/ 4 w 810"/>
                    <a:gd name="T5" fmla="*/ 0 h 2"/>
                    <a:gd name="T6" fmla="*/ 807 w 810"/>
                    <a:gd name="T7" fmla="*/ 0 h 2"/>
                    <a:gd name="T8" fmla="*/ 810 w 81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0"/>
                    <a:gd name="T16" fmla="*/ 0 h 2"/>
                    <a:gd name="T17" fmla="*/ 810 w 81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0" h="2">
                      <a:moveTo>
                        <a:pt x="81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07" y="0"/>
                      </a:lnTo>
                      <a:lnTo>
                        <a:pt x="810" y="2"/>
                      </a:lnTo>
                      <a:close/>
                    </a:path>
                  </a:pathLst>
                </a:custGeom>
                <a:solidFill>
                  <a:srgbClr val="5D6A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7" name="Freeform 1113"/>
                <p:cNvSpPr>
                  <a:spLocks/>
                </p:cNvSpPr>
                <p:nvPr/>
              </p:nvSpPr>
              <p:spPr bwMode="auto">
                <a:xfrm>
                  <a:off x="2802" y="401"/>
                  <a:ext cx="404" cy="2"/>
                </a:xfrm>
                <a:custGeom>
                  <a:avLst/>
                  <a:gdLst>
                    <a:gd name="T0" fmla="*/ 806 w 806"/>
                    <a:gd name="T1" fmla="*/ 2 h 2"/>
                    <a:gd name="T2" fmla="*/ 0 w 806"/>
                    <a:gd name="T3" fmla="*/ 2 h 2"/>
                    <a:gd name="T4" fmla="*/ 4 w 806"/>
                    <a:gd name="T5" fmla="*/ 0 h 2"/>
                    <a:gd name="T6" fmla="*/ 803 w 806"/>
                    <a:gd name="T7" fmla="*/ 0 h 2"/>
                    <a:gd name="T8" fmla="*/ 806 w 80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6"/>
                    <a:gd name="T16" fmla="*/ 0 h 2"/>
                    <a:gd name="T17" fmla="*/ 806 w 80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6" h="2">
                      <a:moveTo>
                        <a:pt x="806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03" y="0"/>
                      </a:lnTo>
                      <a:lnTo>
                        <a:pt x="806" y="2"/>
                      </a:lnTo>
                      <a:close/>
                    </a:path>
                  </a:pathLst>
                </a:custGeom>
                <a:solidFill>
                  <a:srgbClr val="5D6A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8" name="Freeform 1114"/>
                <p:cNvSpPr>
                  <a:spLocks/>
                </p:cNvSpPr>
                <p:nvPr/>
              </p:nvSpPr>
              <p:spPr bwMode="auto">
                <a:xfrm>
                  <a:off x="2803" y="400"/>
                  <a:ext cx="402" cy="2"/>
                </a:xfrm>
                <a:custGeom>
                  <a:avLst/>
                  <a:gdLst>
                    <a:gd name="T0" fmla="*/ 803 w 803"/>
                    <a:gd name="T1" fmla="*/ 2 h 2"/>
                    <a:gd name="T2" fmla="*/ 0 w 803"/>
                    <a:gd name="T3" fmla="*/ 2 h 2"/>
                    <a:gd name="T4" fmla="*/ 3 w 803"/>
                    <a:gd name="T5" fmla="*/ 0 h 2"/>
                    <a:gd name="T6" fmla="*/ 799 w 803"/>
                    <a:gd name="T7" fmla="*/ 0 h 2"/>
                    <a:gd name="T8" fmla="*/ 803 w 80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03"/>
                    <a:gd name="T16" fmla="*/ 0 h 2"/>
                    <a:gd name="T17" fmla="*/ 803 w 80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03" h="2">
                      <a:moveTo>
                        <a:pt x="803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99" y="0"/>
                      </a:lnTo>
                      <a:lnTo>
                        <a:pt x="803" y="2"/>
                      </a:lnTo>
                      <a:close/>
                    </a:path>
                  </a:pathLst>
                </a:custGeom>
                <a:solidFill>
                  <a:srgbClr val="5D6A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9" name="Freeform 1115"/>
                <p:cNvSpPr>
                  <a:spLocks/>
                </p:cNvSpPr>
                <p:nvPr/>
              </p:nvSpPr>
              <p:spPr bwMode="auto">
                <a:xfrm>
                  <a:off x="2804" y="399"/>
                  <a:ext cx="400" cy="2"/>
                </a:xfrm>
                <a:custGeom>
                  <a:avLst/>
                  <a:gdLst>
                    <a:gd name="T0" fmla="*/ 799 w 799"/>
                    <a:gd name="T1" fmla="*/ 2 h 2"/>
                    <a:gd name="T2" fmla="*/ 0 w 799"/>
                    <a:gd name="T3" fmla="*/ 2 h 2"/>
                    <a:gd name="T4" fmla="*/ 3 w 799"/>
                    <a:gd name="T5" fmla="*/ 0 h 2"/>
                    <a:gd name="T6" fmla="*/ 795 w 799"/>
                    <a:gd name="T7" fmla="*/ 0 h 2"/>
                    <a:gd name="T8" fmla="*/ 799 w 79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9"/>
                    <a:gd name="T16" fmla="*/ 0 h 2"/>
                    <a:gd name="T17" fmla="*/ 799 w 79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9" h="2">
                      <a:moveTo>
                        <a:pt x="799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95" y="0"/>
                      </a:lnTo>
                      <a:lnTo>
                        <a:pt x="799" y="2"/>
                      </a:lnTo>
                      <a:close/>
                    </a:path>
                  </a:pathLst>
                </a:custGeom>
                <a:solidFill>
                  <a:srgbClr val="5D6A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0" name="Freeform 1116"/>
                <p:cNvSpPr>
                  <a:spLocks/>
                </p:cNvSpPr>
                <p:nvPr/>
              </p:nvSpPr>
              <p:spPr bwMode="auto">
                <a:xfrm>
                  <a:off x="2805" y="398"/>
                  <a:ext cx="398" cy="2"/>
                </a:xfrm>
                <a:custGeom>
                  <a:avLst/>
                  <a:gdLst>
                    <a:gd name="T0" fmla="*/ 796 w 796"/>
                    <a:gd name="T1" fmla="*/ 2 h 2"/>
                    <a:gd name="T2" fmla="*/ 0 w 796"/>
                    <a:gd name="T3" fmla="*/ 2 h 2"/>
                    <a:gd name="T4" fmla="*/ 4 w 796"/>
                    <a:gd name="T5" fmla="*/ 0 h 2"/>
                    <a:gd name="T6" fmla="*/ 792 w 796"/>
                    <a:gd name="T7" fmla="*/ 0 h 2"/>
                    <a:gd name="T8" fmla="*/ 796 w 79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6"/>
                    <a:gd name="T16" fmla="*/ 0 h 2"/>
                    <a:gd name="T17" fmla="*/ 796 w 79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6" h="2">
                      <a:moveTo>
                        <a:pt x="796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92" y="0"/>
                      </a:lnTo>
                      <a:lnTo>
                        <a:pt x="796" y="2"/>
                      </a:lnTo>
                      <a:close/>
                    </a:path>
                  </a:pathLst>
                </a:custGeom>
                <a:solidFill>
                  <a:srgbClr val="5C6A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1" name="Freeform 1117"/>
                <p:cNvSpPr>
                  <a:spLocks/>
                </p:cNvSpPr>
                <p:nvPr/>
              </p:nvSpPr>
              <p:spPr bwMode="auto">
                <a:xfrm>
                  <a:off x="2806" y="397"/>
                  <a:ext cx="396" cy="2"/>
                </a:xfrm>
                <a:custGeom>
                  <a:avLst/>
                  <a:gdLst>
                    <a:gd name="T0" fmla="*/ 792 w 792"/>
                    <a:gd name="T1" fmla="*/ 2 h 2"/>
                    <a:gd name="T2" fmla="*/ 0 w 792"/>
                    <a:gd name="T3" fmla="*/ 2 h 2"/>
                    <a:gd name="T4" fmla="*/ 4 w 792"/>
                    <a:gd name="T5" fmla="*/ 0 h 2"/>
                    <a:gd name="T6" fmla="*/ 788 w 792"/>
                    <a:gd name="T7" fmla="*/ 0 h 2"/>
                    <a:gd name="T8" fmla="*/ 792 w 79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92"/>
                    <a:gd name="T16" fmla="*/ 0 h 2"/>
                    <a:gd name="T17" fmla="*/ 792 w 79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92" h="2">
                      <a:moveTo>
                        <a:pt x="792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88" y="0"/>
                      </a:lnTo>
                      <a:lnTo>
                        <a:pt x="792" y="2"/>
                      </a:lnTo>
                      <a:close/>
                    </a:path>
                  </a:pathLst>
                </a:custGeom>
                <a:solidFill>
                  <a:srgbClr val="5C69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2" name="Freeform 1118"/>
                <p:cNvSpPr>
                  <a:spLocks/>
                </p:cNvSpPr>
                <p:nvPr/>
              </p:nvSpPr>
              <p:spPr bwMode="auto">
                <a:xfrm>
                  <a:off x="2807" y="396"/>
                  <a:ext cx="394" cy="2"/>
                </a:xfrm>
                <a:custGeom>
                  <a:avLst/>
                  <a:gdLst>
                    <a:gd name="T0" fmla="*/ 788 w 788"/>
                    <a:gd name="T1" fmla="*/ 2 h 2"/>
                    <a:gd name="T2" fmla="*/ 0 w 788"/>
                    <a:gd name="T3" fmla="*/ 2 h 2"/>
                    <a:gd name="T4" fmla="*/ 4 w 788"/>
                    <a:gd name="T5" fmla="*/ 0 h 2"/>
                    <a:gd name="T6" fmla="*/ 785 w 788"/>
                    <a:gd name="T7" fmla="*/ 0 h 2"/>
                    <a:gd name="T8" fmla="*/ 788 w 78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8"/>
                    <a:gd name="T16" fmla="*/ 0 h 2"/>
                    <a:gd name="T17" fmla="*/ 788 w 78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8" h="2">
                      <a:moveTo>
                        <a:pt x="788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85" y="0"/>
                      </a:lnTo>
                      <a:lnTo>
                        <a:pt x="788" y="2"/>
                      </a:lnTo>
                      <a:close/>
                    </a:path>
                  </a:pathLst>
                </a:custGeom>
                <a:solidFill>
                  <a:srgbClr val="5C69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3" name="Freeform 1119"/>
                <p:cNvSpPr>
                  <a:spLocks/>
                </p:cNvSpPr>
                <p:nvPr/>
              </p:nvSpPr>
              <p:spPr bwMode="auto">
                <a:xfrm>
                  <a:off x="2808" y="395"/>
                  <a:ext cx="392" cy="2"/>
                </a:xfrm>
                <a:custGeom>
                  <a:avLst/>
                  <a:gdLst>
                    <a:gd name="T0" fmla="*/ 784 w 784"/>
                    <a:gd name="T1" fmla="*/ 2 h 2"/>
                    <a:gd name="T2" fmla="*/ 0 w 784"/>
                    <a:gd name="T3" fmla="*/ 2 h 2"/>
                    <a:gd name="T4" fmla="*/ 3 w 784"/>
                    <a:gd name="T5" fmla="*/ 0 h 2"/>
                    <a:gd name="T6" fmla="*/ 781 w 784"/>
                    <a:gd name="T7" fmla="*/ 0 h 2"/>
                    <a:gd name="T8" fmla="*/ 784 w 78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4"/>
                    <a:gd name="T16" fmla="*/ 0 h 2"/>
                    <a:gd name="T17" fmla="*/ 784 w 78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4" h="2">
                      <a:moveTo>
                        <a:pt x="784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81" y="0"/>
                      </a:lnTo>
                      <a:lnTo>
                        <a:pt x="784" y="2"/>
                      </a:lnTo>
                      <a:close/>
                    </a:path>
                  </a:pathLst>
                </a:custGeom>
                <a:solidFill>
                  <a:srgbClr val="5B69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4" name="Freeform 1120"/>
                <p:cNvSpPr>
                  <a:spLocks/>
                </p:cNvSpPr>
                <p:nvPr/>
              </p:nvSpPr>
              <p:spPr bwMode="auto">
                <a:xfrm>
                  <a:off x="2809" y="394"/>
                  <a:ext cx="390" cy="2"/>
                </a:xfrm>
                <a:custGeom>
                  <a:avLst/>
                  <a:gdLst>
                    <a:gd name="T0" fmla="*/ 781 w 781"/>
                    <a:gd name="T1" fmla="*/ 2 h 2"/>
                    <a:gd name="T2" fmla="*/ 0 w 781"/>
                    <a:gd name="T3" fmla="*/ 2 h 2"/>
                    <a:gd name="T4" fmla="*/ 3 w 781"/>
                    <a:gd name="T5" fmla="*/ 0 h 2"/>
                    <a:gd name="T6" fmla="*/ 777 w 781"/>
                    <a:gd name="T7" fmla="*/ 0 h 2"/>
                    <a:gd name="T8" fmla="*/ 781 w 78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81"/>
                    <a:gd name="T16" fmla="*/ 0 h 2"/>
                    <a:gd name="T17" fmla="*/ 781 w 78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81" h="2">
                      <a:moveTo>
                        <a:pt x="781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77" y="0"/>
                      </a:lnTo>
                      <a:lnTo>
                        <a:pt x="781" y="2"/>
                      </a:lnTo>
                      <a:close/>
                    </a:path>
                  </a:pathLst>
                </a:custGeom>
                <a:solidFill>
                  <a:srgbClr val="5B69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5" name="Freeform 1121"/>
                <p:cNvSpPr>
                  <a:spLocks/>
                </p:cNvSpPr>
                <p:nvPr/>
              </p:nvSpPr>
              <p:spPr bwMode="auto">
                <a:xfrm>
                  <a:off x="2810" y="393"/>
                  <a:ext cx="388" cy="2"/>
                </a:xfrm>
                <a:custGeom>
                  <a:avLst/>
                  <a:gdLst>
                    <a:gd name="T0" fmla="*/ 778 w 778"/>
                    <a:gd name="T1" fmla="*/ 2 h 2"/>
                    <a:gd name="T2" fmla="*/ 0 w 778"/>
                    <a:gd name="T3" fmla="*/ 2 h 2"/>
                    <a:gd name="T4" fmla="*/ 4 w 778"/>
                    <a:gd name="T5" fmla="*/ 0 h 2"/>
                    <a:gd name="T6" fmla="*/ 772 w 778"/>
                    <a:gd name="T7" fmla="*/ 0 h 2"/>
                    <a:gd name="T8" fmla="*/ 778 w 77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8"/>
                    <a:gd name="T16" fmla="*/ 0 h 2"/>
                    <a:gd name="T17" fmla="*/ 778 w 77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8" h="2">
                      <a:moveTo>
                        <a:pt x="778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72" y="0"/>
                      </a:lnTo>
                      <a:lnTo>
                        <a:pt x="778" y="2"/>
                      </a:lnTo>
                      <a:close/>
                    </a:path>
                  </a:pathLst>
                </a:custGeom>
                <a:solidFill>
                  <a:srgbClr val="5B69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6" name="Freeform 1122"/>
                <p:cNvSpPr>
                  <a:spLocks/>
                </p:cNvSpPr>
                <p:nvPr/>
              </p:nvSpPr>
              <p:spPr bwMode="auto">
                <a:xfrm>
                  <a:off x="2811" y="391"/>
                  <a:ext cx="387" cy="3"/>
                </a:xfrm>
                <a:custGeom>
                  <a:avLst/>
                  <a:gdLst>
                    <a:gd name="T0" fmla="*/ 774 w 774"/>
                    <a:gd name="T1" fmla="*/ 3 h 3"/>
                    <a:gd name="T2" fmla="*/ 0 w 774"/>
                    <a:gd name="T3" fmla="*/ 3 h 3"/>
                    <a:gd name="T4" fmla="*/ 4 w 774"/>
                    <a:gd name="T5" fmla="*/ 0 h 3"/>
                    <a:gd name="T6" fmla="*/ 769 w 774"/>
                    <a:gd name="T7" fmla="*/ 0 h 3"/>
                    <a:gd name="T8" fmla="*/ 774 w 77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74"/>
                    <a:gd name="T16" fmla="*/ 0 h 3"/>
                    <a:gd name="T17" fmla="*/ 774 w 77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74" h="3">
                      <a:moveTo>
                        <a:pt x="774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769" y="0"/>
                      </a:lnTo>
                      <a:lnTo>
                        <a:pt x="774" y="3"/>
                      </a:lnTo>
                      <a:close/>
                    </a:path>
                  </a:pathLst>
                </a:custGeom>
                <a:solidFill>
                  <a:srgbClr val="5B69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7" name="Freeform 1123"/>
                <p:cNvSpPr>
                  <a:spLocks/>
                </p:cNvSpPr>
                <p:nvPr/>
              </p:nvSpPr>
              <p:spPr bwMode="auto">
                <a:xfrm>
                  <a:off x="2812" y="390"/>
                  <a:ext cx="384" cy="3"/>
                </a:xfrm>
                <a:custGeom>
                  <a:avLst/>
                  <a:gdLst>
                    <a:gd name="T0" fmla="*/ 768 w 768"/>
                    <a:gd name="T1" fmla="*/ 3 h 3"/>
                    <a:gd name="T2" fmla="*/ 0 w 768"/>
                    <a:gd name="T3" fmla="*/ 3 h 3"/>
                    <a:gd name="T4" fmla="*/ 4 w 768"/>
                    <a:gd name="T5" fmla="*/ 0 h 3"/>
                    <a:gd name="T6" fmla="*/ 765 w 768"/>
                    <a:gd name="T7" fmla="*/ 0 h 3"/>
                    <a:gd name="T8" fmla="*/ 768 w 768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8"/>
                    <a:gd name="T16" fmla="*/ 0 h 3"/>
                    <a:gd name="T17" fmla="*/ 768 w 768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8" h="3">
                      <a:moveTo>
                        <a:pt x="768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765" y="0"/>
                      </a:lnTo>
                      <a:lnTo>
                        <a:pt x="768" y="3"/>
                      </a:lnTo>
                      <a:close/>
                    </a:path>
                  </a:pathLst>
                </a:custGeom>
                <a:solidFill>
                  <a:srgbClr val="5B69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8" name="Freeform 1124"/>
                <p:cNvSpPr>
                  <a:spLocks/>
                </p:cNvSpPr>
                <p:nvPr/>
              </p:nvSpPr>
              <p:spPr bwMode="auto">
                <a:xfrm>
                  <a:off x="2812" y="389"/>
                  <a:ext cx="383" cy="2"/>
                </a:xfrm>
                <a:custGeom>
                  <a:avLst/>
                  <a:gdLst>
                    <a:gd name="T0" fmla="*/ 765 w 765"/>
                    <a:gd name="T1" fmla="*/ 2 h 2"/>
                    <a:gd name="T2" fmla="*/ 0 w 765"/>
                    <a:gd name="T3" fmla="*/ 2 h 2"/>
                    <a:gd name="T4" fmla="*/ 4 w 765"/>
                    <a:gd name="T5" fmla="*/ 0 h 2"/>
                    <a:gd name="T6" fmla="*/ 761 w 765"/>
                    <a:gd name="T7" fmla="*/ 0 h 2"/>
                    <a:gd name="T8" fmla="*/ 765 w 76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5"/>
                    <a:gd name="T16" fmla="*/ 0 h 2"/>
                    <a:gd name="T17" fmla="*/ 765 w 76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5" h="2">
                      <a:moveTo>
                        <a:pt x="765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61" y="0"/>
                      </a:lnTo>
                      <a:lnTo>
                        <a:pt x="765" y="2"/>
                      </a:lnTo>
                      <a:close/>
                    </a:path>
                  </a:pathLst>
                </a:custGeom>
                <a:solidFill>
                  <a:srgbClr val="5A68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9" name="Freeform 1125"/>
                <p:cNvSpPr>
                  <a:spLocks/>
                </p:cNvSpPr>
                <p:nvPr/>
              </p:nvSpPr>
              <p:spPr bwMode="auto">
                <a:xfrm>
                  <a:off x="2813" y="388"/>
                  <a:ext cx="381" cy="2"/>
                </a:xfrm>
                <a:custGeom>
                  <a:avLst/>
                  <a:gdLst>
                    <a:gd name="T0" fmla="*/ 761 w 761"/>
                    <a:gd name="T1" fmla="*/ 2 h 2"/>
                    <a:gd name="T2" fmla="*/ 0 w 761"/>
                    <a:gd name="T3" fmla="*/ 2 h 2"/>
                    <a:gd name="T4" fmla="*/ 3 w 761"/>
                    <a:gd name="T5" fmla="*/ 0 h 2"/>
                    <a:gd name="T6" fmla="*/ 757 w 761"/>
                    <a:gd name="T7" fmla="*/ 0 h 2"/>
                    <a:gd name="T8" fmla="*/ 761 w 76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1"/>
                    <a:gd name="T16" fmla="*/ 0 h 2"/>
                    <a:gd name="T17" fmla="*/ 761 w 76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1" h="2">
                      <a:moveTo>
                        <a:pt x="761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57" y="0"/>
                      </a:lnTo>
                      <a:lnTo>
                        <a:pt x="761" y="2"/>
                      </a:lnTo>
                      <a:close/>
                    </a:path>
                  </a:pathLst>
                </a:custGeom>
                <a:solidFill>
                  <a:srgbClr val="5A68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0" name="Freeform 1126"/>
                <p:cNvSpPr>
                  <a:spLocks/>
                </p:cNvSpPr>
                <p:nvPr/>
              </p:nvSpPr>
              <p:spPr bwMode="auto">
                <a:xfrm>
                  <a:off x="2814" y="387"/>
                  <a:ext cx="379" cy="2"/>
                </a:xfrm>
                <a:custGeom>
                  <a:avLst/>
                  <a:gdLst>
                    <a:gd name="T0" fmla="*/ 757 w 757"/>
                    <a:gd name="T1" fmla="*/ 2 h 2"/>
                    <a:gd name="T2" fmla="*/ 0 w 757"/>
                    <a:gd name="T3" fmla="*/ 2 h 2"/>
                    <a:gd name="T4" fmla="*/ 3 w 757"/>
                    <a:gd name="T5" fmla="*/ 0 h 2"/>
                    <a:gd name="T6" fmla="*/ 753 w 757"/>
                    <a:gd name="T7" fmla="*/ 0 h 2"/>
                    <a:gd name="T8" fmla="*/ 757 w 75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7"/>
                    <a:gd name="T16" fmla="*/ 0 h 2"/>
                    <a:gd name="T17" fmla="*/ 757 w 75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7" h="2">
                      <a:moveTo>
                        <a:pt x="757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53" y="0"/>
                      </a:lnTo>
                      <a:lnTo>
                        <a:pt x="757" y="2"/>
                      </a:lnTo>
                      <a:close/>
                    </a:path>
                  </a:pathLst>
                </a:custGeom>
                <a:solidFill>
                  <a:srgbClr val="5A68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1" name="Freeform 1127"/>
                <p:cNvSpPr>
                  <a:spLocks/>
                </p:cNvSpPr>
                <p:nvPr/>
              </p:nvSpPr>
              <p:spPr bwMode="auto">
                <a:xfrm>
                  <a:off x="2815" y="386"/>
                  <a:ext cx="377" cy="2"/>
                </a:xfrm>
                <a:custGeom>
                  <a:avLst/>
                  <a:gdLst>
                    <a:gd name="T0" fmla="*/ 754 w 754"/>
                    <a:gd name="T1" fmla="*/ 2 h 2"/>
                    <a:gd name="T2" fmla="*/ 0 w 754"/>
                    <a:gd name="T3" fmla="*/ 2 h 2"/>
                    <a:gd name="T4" fmla="*/ 4 w 754"/>
                    <a:gd name="T5" fmla="*/ 0 h 2"/>
                    <a:gd name="T6" fmla="*/ 750 w 754"/>
                    <a:gd name="T7" fmla="*/ 0 h 2"/>
                    <a:gd name="T8" fmla="*/ 754 w 75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4"/>
                    <a:gd name="T16" fmla="*/ 0 h 2"/>
                    <a:gd name="T17" fmla="*/ 754 w 75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4" h="2">
                      <a:moveTo>
                        <a:pt x="754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50" y="0"/>
                      </a:lnTo>
                      <a:lnTo>
                        <a:pt x="754" y="2"/>
                      </a:lnTo>
                      <a:close/>
                    </a:path>
                  </a:pathLst>
                </a:custGeom>
                <a:solidFill>
                  <a:srgbClr val="5A68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2" name="Freeform 1128"/>
                <p:cNvSpPr>
                  <a:spLocks/>
                </p:cNvSpPr>
                <p:nvPr/>
              </p:nvSpPr>
              <p:spPr bwMode="auto">
                <a:xfrm>
                  <a:off x="2816" y="385"/>
                  <a:ext cx="375" cy="2"/>
                </a:xfrm>
                <a:custGeom>
                  <a:avLst/>
                  <a:gdLst>
                    <a:gd name="T0" fmla="*/ 750 w 750"/>
                    <a:gd name="T1" fmla="*/ 2 h 2"/>
                    <a:gd name="T2" fmla="*/ 0 w 750"/>
                    <a:gd name="T3" fmla="*/ 2 h 2"/>
                    <a:gd name="T4" fmla="*/ 4 w 750"/>
                    <a:gd name="T5" fmla="*/ 0 h 2"/>
                    <a:gd name="T6" fmla="*/ 747 w 750"/>
                    <a:gd name="T7" fmla="*/ 0 h 2"/>
                    <a:gd name="T8" fmla="*/ 750 w 75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50"/>
                    <a:gd name="T16" fmla="*/ 0 h 2"/>
                    <a:gd name="T17" fmla="*/ 750 w 75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50" h="2">
                      <a:moveTo>
                        <a:pt x="75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47" y="0"/>
                      </a:lnTo>
                      <a:lnTo>
                        <a:pt x="750" y="2"/>
                      </a:lnTo>
                      <a:close/>
                    </a:path>
                  </a:pathLst>
                </a:custGeom>
                <a:solidFill>
                  <a:srgbClr val="5A68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3" name="Freeform 1129"/>
                <p:cNvSpPr>
                  <a:spLocks/>
                </p:cNvSpPr>
                <p:nvPr/>
              </p:nvSpPr>
              <p:spPr bwMode="auto">
                <a:xfrm>
                  <a:off x="2817" y="384"/>
                  <a:ext cx="373" cy="2"/>
                </a:xfrm>
                <a:custGeom>
                  <a:avLst/>
                  <a:gdLst>
                    <a:gd name="T0" fmla="*/ 746 w 746"/>
                    <a:gd name="T1" fmla="*/ 2 h 2"/>
                    <a:gd name="T2" fmla="*/ 0 w 746"/>
                    <a:gd name="T3" fmla="*/ 2 h 2"/>
                    <a:gd name="T4" fmla="*/ 4 w 746"/>
                    <a:gd name="T5" fmla="*/ 0 h 2"/>
                    <a:gd name="T6" fmla="*/ 743 w 746"/>
                    <a:gd name="T7" fmla="*/ 0 h 2"/>
                    <a:gd name="T8" fmla="*/ 746 w 74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6"/>
                    <a:gd name="T16" fmla="*/ 0 h 2"/>
                    <a:gd name="T17" fmla="*/ 746 w 74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6" h="2">
                      <a:moveTo>
                        <a:pt x="746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43" y="0"/>
                      </a:lnTo>
                      <a:lnTo>
                        <a:pt x="746" y="2"/>
                      </a:lnTo>
                      <a:close/>
                    </a:path>
                  </a:pathLst>
                </a:custGeom>
                <a:solidFill>
                  <a:srgbClr val="5A68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4" name="Freeform 1130"/>
                <p:cNvSpPr>
                  <a:spLocks/>
                </p:cNvSpPr>
                <p:nvPr/>
              </p:nvSpPr>
              <p:spPr bwMode="auto">
                <a:xfrm>
                  <a:off x="2818" y="383"/>
                  <a:ext cx="371" cy="2"/>
                </a:xfrm>
                <a:custGeom>
                  <a:avLst/>
                  <a:gdLst>
                    <a:gd name="T0" fmla="*/ 743 w 743"/>
                    <a:gd name="T1" fmla="*/ 2 h 2"/>
                    <a:gd name="T2" fmla="*/ 0 w 743"/>
                    <a:gd name="T3" fmla="*/ 2 h 2"/>
                    <a:gd name="T4" fmla="*/ 3 w 743"/>
                    <a:gd name="T5" fmla="*/ 0 h 2"/>
                    <a:gd name="T6" fmla="*/ 739 w 743"/>
                    <a:gd name="T7" fmla="*/ 0 h 2"/>
                    <a:gd name="T8" fmla="*/ 743 w 74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43"/>
                    <a:gd name="T16" fmla="*/ 0 h 2"/>
                    <a:gd name="T17" fmla="*/ 743 w 74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43" h="2">
                      <a:moveTo>
                        <a:pt x="743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39" y="0"/>
                      </a:lnTo>
                      <a:lnTo>
                        <a:pt x="743" y="2"/>
                      </a:lnTo>
                      <a:close/>
                    </a:path>
                  </a:pathLst>
                </a:custGeom>
                <a:solidFill>
                  <a:srgbClr val="5A67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5" name="Freeform 1131"/>
                <p:cNvSpPr>
                  <a:spLocks/>
                </p:cNvSpPr>
                <p:nvPr/>
              </p:nvSpPr>
              <p:spPr bwMode="auto">
                <a:xfrm>
                  <a:off x="2819" y="382"/>
                  <a:ext cx="369" cy="2"/>
                </a:xfrm>
                <a:custGeom>
                  <a:avLst/>
                  <a:gdLst>
                    <a:gd name="T0" fmla="*/ 739 w 739"/>
                    <a:gd name="T1" fmla="*/ 2 h 2"/>
                    <a:gd name="T2" fmla="*/ 0 w 739"/>
                    <a:gd name="T3" fmla="*/ 2 h 2"/>
                    <a:gd name="T4" fmla="*/ 3 w 739"/>
                    <a:gd name="T5" fmla="*/ 0 h 2"/>
                    <a:gd name="T6" fmla="*/ 733 w 739"/>
                    <a:gd name="T7" fmla="*/ 0 h 2"/>
                    <a:gd name="T8" fmla="*/ 739 w 73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9"/>
                    <a:gd name="T16" fmla="*/ 0 h 2"/>
                    <a:gd name="T17" fmla="*/ 739 w 73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9" h="2">
                      <a:moveTo>
                        <a:pt x="739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33" y="0"/>
                      </a:lnTo>
                      <a:lnTo>
                        <a:pt x="739" y="2"/>
                      </a:lnTo>
                      <a:close/>
                    </a:path>
                  </a:pathLst>
                </a:custGeom>
                <a:solidFill>
                  <a:srgbClr val="5967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6" name="Freeform 1132"/>
                <p:cNvSpPr>
                  <a:spLocks/>
                </p:cNvSpPr>
                <p:nvPr/>
              </p:nvSpPr>
              <p:spPr bwMode="auto">
                <a:xfrm>
                  <a:off x="2820" y="381"/>
                  <a:ext cx="368" cy="2"/>
                </a:xfrm>
                <a:custGeom>
                  <a:avLst/>
                  <a:gdLst>
                    <a:gd name="T0" fmla="*/ 736 w 736"/>
                    <a:gd name="T1" fmla="*/ 2 h 2"/>
                    <a:gd name="T2" fmla="*/ 0 w 736"/>
                    <a:gd name="T3" fmla="*/ 2 h 2"/>
                    <a:gd name="T4" fmla="*/ 4 w 736"/>
                    <a:gd name="T5" fmla="*/ 0 h 2"/>
                    <a:gd name="T6" fmla="*/ 731 w 736"/>
                    <a:gd name="T7" fmla="*/ 0 h 2"/>
                    <a:gd name="T8" fmla="*/ 736 w 73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6"/>
                    <a:gd name="T16" fmla="*/ 0 h 2"/>
                    <a:gd name="T17" fmla="*/ 736 w 73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6" h="2">
                      <a:moveTo>
                        <a:pt x="736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31" y="0"/>
                      </a:lnTo>
                      <a:lnTo>
                        <a:pt x="736" y="2"/>
                      </a:lnTo>
                      <a:close/>
                    </a:path>
                  </a:pathLst>
                </a:custGeom>
                <a:solidFill>
                  <a:srgbClr val="5967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7" name="Freeform 1133"/>
                <p:cNvSpPr>
                  <a:spLocks/>
                </p:cNvSpPr>
                <p:nvPr/>
              </p:nvSpPr>
              <p:spPr bwMode="auto">
                <a:xfrm>
                  <a:off x="2821" y="380"/>
                  <a:ext cx="365" cy="2"/>
                </a:xfrm>
                <a:custGeom>
                  <a:avLst/>
                  <a:gdLst>
                    <a:gd name="T0" fmla="*/ 730 w 730"/>
                    <a:gd name="T1" fmla="*/ 2 h 2"/>
                    <a:gd name="T2" fmla="*/ 0 w 730"/>
                    <a:gd name="T3" fmla="*/ 2 h 2"/>
                    <a:gd name="T4" fmla="*/ 4 w 730"/>
                    <a:gd name="T5" fmla="*/ 0 h 2"/>
                    <a:gd name="T6" fmla="*/ 727 w 730"/>
                    <a:gd name="T7" fmla="*/ 0 h 2"/>
                    <a:gd name="T8" fmla="*/ 730 w 73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30"/>
                    <a:gd name="T16" fmla="*/ 0 h 2"/>
                    <a:gd name="T17" fmla="*/ 730 w 73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30" h="2">
                      <a:moveTo>
                        <a:pt x="73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27" y="0"/>
                      </a:lnTo>
                      <a:lnTo>
                        <a:pt x="730" y="2"/>
                      </a:lnTo>
                      <a:close/>
                    </a:path>
                  </a:pathLst>
                </a:custGeom>
                <a:solidFill>
                  <a:srgbClr val="5967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8" name="Freeform 1134"/>
                <p:cNvSpPr>
                  <a:spLocks/>
                </p:cNvSpPr>
                <p:nvPr/>
              </p:nvSpPr>
              <p:spPr bwMode="auto">
                <a:xfrm>
                  <a:off x="2822" y="379"/>
                  <a:ext cx="363" cy="2"/>
                </a:xfrm>
                <a:custGeom>
                  <a:avLst/>
                  <a:gdLst>
                    <a:gd name="T0" fmla="*/ 727 w 727"/>
                    <a:gd name="T1" fmla="*/ 2 h 2"/>
                    <a:gd name="T2" fmla="*/ 0 w 727"/>
                    <a:gd name="T3" fmla="*/ 2 h 2"/>
                    <a:gd name="T4" fmla="*/ 4 w 727"/>
                    <a:gd name="T5" fmla="*/ 0 h 2"/>
                    <a:gd name="T6" fmla="*/ 723 w 727"/>
                    <a:gd name="T7" fmla="*/ 0 h 2"/>
                    <a:gd name="T8" fmla="*/ 727 w 72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7"/>
                    <a:gd name="T16" fmla="*/ 0 h 2"/>
                    <a:gd name="T17" fmla="*/ 727 w 72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7" h="2">
                      <a:moveTo>
                        <a:pt x="727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23" y="0"/>
                      </a:lnTo>
                      <a:lnTo>
                        <a:pt x="727" y="2"/>
                      </a:lnTo>
                      <a:close/>
                    </a:path>
                  </a:pathLst>
                </a:custGeom>
                <a:solidFill>
                  <a:srgbClr val="5867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9" name="Freeform 1135"/>
                <p:cNvSpPr>
                  <a:spLocks/>
                </p:cNvSpPr>
                <p:nvPr/>
              </p:nvSpPr>
              <p:spPr bwMode="auto">
                <a:xfrm>
                  <a:off x="2822" y="378"/>
                  <a:ext cx="362" cy="2"/>
                </a:xfrm>
                <a:custGeom>
                  <a:avLst/>
                  <a:gdLst>
                    <a:gd name="T0" fmla="*/ 723 w 723"/>
                    <a:gd name="T1" fmla="*/ 2 h 2"/>
                    <a:gd name="T2" fmla="*/ 0 w 723"/>
                    <a:gd name="T3" fmla="*/ 2 h 2"/>
                    <a:gd name="T4" fmla="*/ 3 w 723"/>
                    <a:gd name="T5" fmla="*/ 0 h 2"/>
                    <a:gd name="T6" fmla="*/ 719 w 723"/>
                    <a:gd name="T7" fmla="*/ 0 h 2"/>
                    <a:gd name="T8" fmla="*/ 723 w 72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23"/>
                    <a:gd name="T16" fmla="*/ 0 h 2"/>
                    <a:gd name="T17" fmla="*/ 723 w 72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23" h="2">
                      <a:moveTo>
                        <a:pt x="723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19" y="0"/>
                      </a:lnTo>
                      <a:lnTo>
                        <a:pt x="723" y="2"/>
                      </a:lnTo>
                      <a:close/>
                    </a:path>
                  </a:pathLst>
                </a:custGeom>
                <a:solidFill>
                  <a:srgbClr val="5867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0" name="Freeform 1136"/>
                <p:cNvSpPr>
                  <a:spLocks/>
                </p:cNvSpPr>
                <p:nvPr/>
              </p:nvSpPr>
              <p:spPr bwMode="auto">
                <a:xfrm>
                  <a:off x="2823" y="377"/>
                  <a:ext cx="360" cy="2"/>
                </a:xfrm>
                <a:custGeom>
                  <a:avLst/>
                  <a:gdLst>
                    <a:gd name="T0" fmla="*/ 719 w 719"/>
                    <a:gd name="T1" fmla="*/ 2 h 2"/>
                    <a:gd name="T2" fmla="*/ 0 w 719"/>
                    <a:gd name="T3" fmla="*/ 2 h 2"/>
                    <a:gd name="T4" fmla="*/ 5 w 719"/>
                    <a:gd name="T5" fmla="*/ 0 h 2"/>
                    <a:gd name="T6" fmla="*/ 715 w 719"/>
                    <a:gd name="T7" fmla="*/ 0 h 2"/>
                    <a:gd name="T8" fmla="*/ 719 w 71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9"/>
                    <a:gd name="T16" fmla="*/ 0 h 2"/>
                    <a:gd name="T17" fmla="*/ 719 w 71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9" h="2">
                      <a:moveTo>
                        <a:pt x="719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715" y="0"/>
                      </a:lnTo>
                      <a:lnTo>
                        <a:pt x="719" y="2"/>
                      </a:lnTo>
                      <a:close/>
                    </a:path>
                  </a:pathLst>
                </a:custGeom>
                <a:solidFill>
                  <a:srgbClr val="5866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1" name="Freeform 1137"/>
                <p:cNvSpPr>
                  <a:spLocks/>
                </p:cNvSpPr>
                <p:nvPr/>
              </p:nvSpPr>
              <p:spPr bwMode="auto">
                <a:xfrm>
                  <a:off x="2824" y="376"/>
                  <a:ext cx="358" cy="2"/>
                </a:xfrm>
                <a:custGeom>
                  <a:avLst/>
                  <a:gdLst>
                    <a:gd name="T0" fmla="*/ 716 w 716"/>
                    <a:gd name="T1" fmla="*/ 2 h 2"/>
                    <a:gd name="T2" fmla="*/ 0 w 716"/>
                    <a:gd name="T3" fmla="*/ 2 h 2"/>
                    <a:gd name="T4" fmla="*/ 6 w 716"/>
                    <a:gd name="T5" fmla="*/ 0 h 2"/>
                    <a:gd name="T6" fmla="*/ 712 w 716"/>
                    <a:gd name="T7" fmla="*/ 0 h 2"/>
                    <a:gd name="T8" fmla="*/ 716 w 71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6"/>
                    <a:gd name="T16" fmla="*/ 0 h 2"/>
                    <a:gd name="T17" fmla="*/ 716 w 71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6" h="2">
                      <a:moveTo>
                        <a:pt x="716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12" y="0"/>
                      </a:lnTo>
                      <a:lnTo>
                        <a:pt x="716" y="2"/>
                      </a:lnTo>
                      <a:close/>
                    </a:path>
                  </a:pathLst>
                </a:custGeom>
                <a:solidFill>
                  <a:srgbClr val="58667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2" name="Freeform 1138"/>
                <p:cNvSpPr>
                  <a:spLocks/>
                </p:cNvSpPr>
                <p:nvPr/>
              </p:nvSpPr>
              <p:spPr bwMode="auto">
                <a:xfrm>
                  <a:off x="2826" y="375"/>
                  <a:ext cx="355" cy="2"/>
                </a:xfrm>
                <a:custGeom>
                  <a:avLst/>
                  <a:gdLst>
                    <a:gd name="T0" fmla="*/ 710 w 710"/>
                    <a:gd name="T1" fmla="*/ 2 h 2"/>
                    <a:gd name="T2" fmla="*/ 0 w 710"/>
                    <a:gd name="T3" fmla="*/ 2 h 2"/>
                    <a:gd name="T4" fmla="*/ 4 w 710"/>
                    <a:gd name="T5" fmla="*/ 0 h 2"/>
                    <a:gd name="T6" fmla="*/ 707 w 710"/>
                    <a:gd name="T7" fmla="*/ 0 h 2"/>
                    <a:gd name="T8" fmla="*/ 710 w 71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0"/>
                    <a:gd name="T16" fmla="*/ 0 h 2"/>
                    <a:gd name="T17" fmla="*/ 710 w 71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0" h="2">
                      <a:moveTo>
                        <a:pt x="71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07" y="0"/>
                      </a:lnTo>
                      <a:lnTo>
                        <a:pt x="710" y="2"/>
                      </a:lnTo>
                      <a:close/>
                    </a:path>
                  </a:pathLst>
                </a:custGeom>
                <a:solidFill>
                  <a:srgbClr val="5766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3" name="Freeform 1139"/>
                <p:cNvSpPr>
                  <a:spLocks/>
                </p:cNvSpPr>
                <p:nvPr/>
              </p:nvSpPr>
              <p:spPr bwMode="auto">
                <a:xfrm>
                  <a:off x="2827" y="374"/>
                  <a:ext cx="353" cy="2"/>
                </a:xfrm>
                <a:custGeom>
                  <a:avLst/>
                  <a:gdLst>
                    <a:gd name="T0" fmla="*/ 706 w 706"/>
                    <a:gd name="T1" fmla="*/ 2 h 2"/>
                    <a:gd name="T2" fmla="*/ 0 w 706"/>
                    <a:gd name="T3" fmla="*/ 2 h 2"/>
                    <a:gd name="T4" fmla="*/ 4 w 706"/>
                    <a:gd name="T5" fmla="*/ 0 h 2"/>
                    <a:gd name="T6" fmla="*/ 703 w 706"/>
                    <a:gd name="T7" fmla="*/ 0 h 2"/>
                    <a:gd name="T8" fmla="*/ 706 w 70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6"/>
                    <a:gd name="T16" fmla="*/ 0 h 2"/>
                    <a:gd name="T17" fmla="*/ 706 w 70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6" h="2">
                      <a:moveTo>
                        <a:pt x="706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703" y="0"/>
                      </a:lnTo>
                      <a:lnTo>
                        <a:pt x="706" y="2"/>
                      </a:lnTo>
                      <a:close/>
                    </a:path>
                  </a:pathLst>
                </a:custGeom>
                <a:solidFill>
                  <a:srgbClr val="5766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4" name="Freeform 1140"/>
                <p:cNvSpPr>
                  <a:spLocks/>
                </p:cNvSpPr>
                <p:nvPr/>
              </p:nvSpPr>
              <p:spPr bwMode="auto">
                <a:xfrm>
                  <a:off x="2828" y="373"/>
                  <a:ext cx="351" cy="2"/>
                </a:xfrm>
                <a:custGeom>
                  <a:avLst/>
                  <a:gdLst>
                    <a:gd name="T0" fmla="*/ 703 w 703"/>
                    <a:gd name="T1" fmla="*/ 2 h 2"/>
                    <a:gd name="T2" fmla="*/ 0 w 703"/>
                    <a:gd name="T3" fmla="*/ 2 h 2"/>
                    <a:gd name="T4" fmla="*/ 3 w 703"/>
                    <a:gd name="T5" fmla="*/ 0 h 2"/>
                    <a:gd name="T6" fmla="*/ 699 w 703"/>
                    <a:gd name="T7" fmla="*/ 0 h 2"/>
                    <a:gd name="T8" fmla="*/ 703 w 70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03"/>
                    <a:gd name="T16" fmla="*/ 0 h 2"/>
                    <a:gd name="T17" fmla="*/ 703 w 70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03" h="2">
                      <a:moveTo>
                        <a:pt x="703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699" y="0"/>
                      </a:lnTo>
                      <a:lnTo>
                        <a:pt x="703" y="2"/>
                      </a:lnTo>
                      <a:close/>
                    </a:path>
                  </a:pathLst>
                </a:custGeom>
                <a:solidFill>
                  <a:srgbClr val="5766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5" name="Freeform 1141"/>
                <p:cNvSpPr>
                  <a:spLocks/>
                </p:cNvSpPr>
                <p:nvPr/>
              </p:nvSpPr>
              <p:spPr bwMode="auto">
                <a:xfrm>
                  <a:off x="2829" y="372"/>
                  <a:ext cx="349" cy="2"/>
                </a:xfrm>
                <a:custGeom>
                  <a:avLst/>
                  <a:gdLst>
                    <a:gd name="T0" fmla="*/ 699 w 699"/>
                    <a:gd name="T1" fmla="*/ 2 h 2"/>
                    <a:gd name="T2" fmla="*/ 0 w 699"/>
                    <a:gd name="T3" fmla="*/ 2 h 2"/>
                    <a:gd name="T4" fmla="*/ 3 w 699"/>
                    <a:gd name="T5" fmla="*/ 0 h 2"/>
                    <a:gd name="T6" fmla="*/ 695 w 699"/>
                    <a:gd name="T7" fmla="*/ 0 h 2"/>
                    <a:gd name="T8" fmla="*/ 699 w 69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9"/>
                    <a:gd name="T16" fmla="*/ 0 h 2"/>
                    <a:gd name="T17" fmla="*/ 699 w 69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9" h="2">
                      <a:moveTo>
                        <a:pt x="699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695" y="0"/>
                      </a:lnTo>
                      <a:lnTo>
                        <a:pt x="699" y="2"/>
                      </a:lnTo>
                      <a:close/>
                    </a:path>
                  </a:pathLst>
                </a:custGeom>
                <a:solidFill>
                  <a:srgbClr val="5766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6" name="Freeform 1142"/>
                <p:cNvSpPr>
                  <a:spLocks/>
                </p:cNvSpPr>
                <p:nvPr/>
              </p:nvSpPr>
              <p:spPr bwMode="auto">
                <a:xfrm>
                  <a:off x="2830" y="371"/>
                  <a:ext cx="348" cy="2"/>
                </a:xfrm>
                <a:custGeom>
                  <a:avLst/>
                  <a:gdLst>
                    <a:gd name="T0" fmla="*/ 696 w 696"/>
                    <a:gd name="T1" fmla="*/ 2 h 2"/>
                    <a:gd name="T2" fmla="*/ 0 w 696"/>
                    <a:gd name="T3" fmla="*/ 2 h 2"/>
                    <a:gd name="T4" fmla="*/ 4 w 696"/>
                    <a:gd name="T5" fmla="*/ 0 h 2"/>
                    <a:gd name="T6" fmla="*/ 691 w 696"/>
                    <a:gd name="T7" fmla="*/ 0 h 2"/>
                    <a:gd name="T8" fmla="*/ 696 w 69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6"/>
                    <a:gd name="T16" fmla="*/ 0 h 2"/>
                    <a:gd name="T17" fmla="*/ 696 w 69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6" h="2">
                      <a:moveTo>
                        <a:pt x="696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91" y="0"/>
                      </a:lnTo>
                      <a:lnTo>
                        <a:pt x="696" y="2"/>
                      </a:lnTo>
                      <a:close/>
                    </a:path>
                  </a:pathLst>
                </a:custGeom>
                <a:solidFill>
                  <a:srgbClr val="5766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7" name="Freeform 1143"/>
                <p:cNvSpPr>
                  <a:spLocks/>
                </p:cNvSpPr>
                <p:nvPr/>
              </p:nvSpPr>
              <p:spPr bwMode="auto">
                <a:xfrm>
                  <a:off x="2831" y="370"/>
                  <a:ext cx="346" cy="2"/>
                </a:xfrm>
                <a:custGeom>
                  <a:avLst/>
                  <a:gdLst>
                    <a:gd name="T0" fmla="*/ 692 w 692"/>
                    <a:gd name="T1" fmla="*/ 2 h 2"/>
                    <a:gd name="T2" fmla="*/ 0 w 692"/>
                    <a:gd name="T3" fmla="*/ 2 h 2"/>
                    <a:gd name="T4" fmla="*/ 4 w 692"/>
                    <a:gd name="T5" fmla="*/ 0 h 2"/>
                    <a:gd name="T6" fmla="*/ 687 w 692"/>
                    <a:gd name="T7" fmla="*/ 0 h 2"/>
                    <a:gd name="T8" fmla="*/ 692 w 69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2"/>
                    <a:gd name="T16" fmla="*/ 0 h 2"/>
                    <a:gd name="T17" fmla="*/ 692 w 69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2" h="2">
                      <a:moveTo>
                        <a:pt x="692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87" y="0"/>
                      </a:lnTo>
                      <a:lnTo>
                        <a:pt x="692" y="2"/>
                      </a:lnTo>
                      <a:close/>
                    </a:path>
                  </a:pathLst>
                </a:custGeom>
                <a:solidFill>
                  <a:srgbClr val="5765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8" name="Freeform 1144"/>
                <p:cNvSpPr>
                  <a:spLocks/>
                </p:cNvSpPr>
                <p:nvPr/>
              </p:nvSpPr>
              <p:spPr bwMode="auto">
                <a:xfrm>
                  <a:off x="2832" y="369"/>
                  <a:ext cx="343" cy="2"/>
                </a:xfrm>
                <a:custGeom>
                  <a:avLst/>
                  <a:gdLst>
                    <a:gd name="T0" fmla="*/ 687 w 687"/>
                    <a:gd name="T1" fmla="*/ 2 h 2"/>
                    <a:gd name="T2" fmla="*/ 0 w 687"/>
                    <a:gd name="T3" fmla="*/ 2 h 2"/>
                    <a:gd name="T4" fmla="*/ 4 w 687"/>
                    <a:gd name="T5" fmla="*/ 0 h 2"/>
                    <a:gd name="T6" fmla="*/ 683 w 687"/>
                    <a:gd name="T7" fmla="*/ 0 h 2"/>
                    <a:gd name="T8" fmla="*/ 687 w 68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7"/>
                    <a:gd name="T16" fmla="*/ 0 h 2"/>
                    <a:gd name="T17" fmla="*/ 687 w 68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7" h="2">
                      <a:moveTo>
                        <a:pt x="687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83" y="0"/>
                      </a:lnTo>
                      <a:lnTo>
                        <a:pt x="687" y="2"/>
                      </a:lnTo>
                      <a:close/>
                    </a:path>
                  </a:pathLst>
                </a:custGeom>
                <a:solidFill>
                  <a:srgbClr val="5665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9" name="Freeform 1145"/>
                <p:cNvSpPr>
                  <a:spLocks/>
                </p:cNvSpPr>
                <p:nvPr/>
              </p:nvSpPr>
              <p:spPr bwMode="auto">
                <a:xfrm>
                  <a:off x="2832" y="368"/>
                  <a:ext cx="342" cy="2"/>
                </a:xfrm>
                <a:custGeom>
                  <a:avLst/>
                  <a:gdLst>
                    <a:gd name="T0" fmla="*/ 683 w 683"/>
                    <a:gd name="T1" fmla="*/ 2 h 2"/>
                    <a:gd name="T2" fmla="*/ 0 w 683"/>
                    <a:gd name="T3" fmla="*/ 2 h 2"/>
                    <a:gd name="T4" fmla="*/ 3 w 683"/>
                    <a:gd name="T5" fmla="*/ 0 h 2"/>
                    <a:gd name="T6" fmla="*/ 679 w 683"/>
                    <a:gd name="T7" fmla="*/ 0 h 2"/>
                    <a:gd name="T8" fmla="*/ 683 w 68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83"/>
                    <a:gd name="T16" fmla="*/ 0 h 2"/>
                    <a:gd name="T17" fmla="*/ 683 w 68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83" h="2">
                      <a:moveTo>
                        <a:pt x="683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679" y="0"/>
                      </a:lnTo>
                      <a:lnTo>
                        <a:pt x="683" y="2"/>
                      </a:lnTo>
                      <a:close/>
                    </a:path>
                  </a:pathLst>
                </a:custGeom>
                <a:solidFill>
                  <a:srgbClr val="5665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0" name="Freeform 1146"/>
                <p:cNvSpPr>
                  <a:spLocks/>
                </p:cNvSpPr>
                <p:nvPr/>
              </p:nvSpPr>
              <p:spPr bwMode="auto">
                <a:xfrm>
                  <a:off x="2833" y="367"/>
                  <a:ext cx="340" cy="2"/>
                </a:xfrm>
                <a:custGeom>
                  <a:avLst/>
                  <a:gdLst>
                    <a:gd name="T0" fmla="*/ 679 w 679"/>
                    <a:gd name="T1" fmla="*/ 2 h 2"/>
                    <a:gd name="T2" fmla="*/ 0 w 679"/>
                    <a:gd name="T3" fmla="*/ 2 h 2"/>
                    <a:gd name="T4" fmla="*/ 3 w 679"/>
                    <a:gd name="T5" fmla="*/ 0 h 2"/>
                    <a:gd name="T6" fmla="*/ 675 w 679"/>
                    <a:gd name="T7" fmla="*/ 0 h 2"/>
                    <a:gd name="T8" fmla="*/ 679 w 67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9"/>
                    <a:gd name="T16" fmla="*/ 0 h 2"/>
                    <a:gd name="T17" fmla="*/ 679 w 67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9" h="2">
                      <a:moveTo>
                        <a:pt x="679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675" y="0"/>
                      </a:lnTo>
                      <a:lnTo>
                        <a:pt x="679" y="2"/>
                      </a:lnTo>
                      <a:close/>
                    </a:path>
                  </a:pathLst>
                </a:custGeom>
                <a:solidFill>
                  <a:srgbClr val="5665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1" name="Freeform 1147"/>
                <p:cNvSpPr>
                  <a:spLocks/>
                </p:cNvSpPr>
                <p:nvPr/>
              </p:nvSpPr>
              <p:spPr bwMode="auto">
                <a:xfrm>
                  <a:off x="2834" y="366"/>
                  <a:ext cx="338" cy="2"/>
                </a:xfrm>
                <a:custGeom>
                  <a:avLst/>
                  <a:gdLst>
                    <a:gd name="T0" fmla="*/ 676 w 676"/>
                    <a:gd name="T1" fmla="*/ 2 h 2"/>
                    <a:gd name="T2" fmla="*/ 0 w 676"/>
                    <a:gd name="T3" fmla="*/ 2 h 2"/>
                    <a:gd name="T4" fmla="*/ 4 w 676"/>
                    <a:gd name="T5" fmla="*/ 0 h 2"/>
                    <a:gd name="T6" fmla="*/ 673 w 676"/>
                    <a:gd name="T7" fmla="*/ 0 h 2"/>
                    <a:gd name="T8" fmla="*/ 676 w 67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6"/>
                    <a:gd name="T16" fmla="*/ 0 h 2"/>
                    <a:gd name="T17" fmla="*/ 676 w 67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6" h="2">
                      <a:moveTo>
                        <a:pt x="676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73" y="0"/>
                      </a:lnTo>
                      <a:lnTo>
                        <a:pt x="676" y="2"/>
                      </a:lnTo>
                      <a:close/>
                    </a:path>
                  </a:pathLst>
                </a:custGeom>
                <a:solidFill>
                  <a:srgbClr val="5665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2" name="Freeform 1148"/>
                <p:cNvSpPr>
                  <a:spLocks/>
                </p:cNvSpPr>
                <p:nvPr/>
              </p:nvSpPr>
              <p:spPr bwMode="auto">
                <a:xfrm>
                  <a:off x="2835" y="365"/>
                  <a:ext cx="336" cy="2"/>
                </a:xfrm>
                <a:custGeom>
                  <a:avLst/>
                  <a:gdLst>
                    <a:gd name="T0" fmla="*/ 672 w 672"/>
                    <a:gd name="T1" fmla="*/ 2 h 2"/>
                    <a:gd name="T2" fmla="*/ 0 w 672"/>
                    <a:gd name="T3" fmla="*/ 2 h 2"/>
                    <a:gd name="T4" fmla="*/ 4 w 672"/>
                    <a:gd name="T5" fmla="*/ 0 h 2"/>
                    <a:gd name="T6" fmla="*/ 669 w 672"/>
                    <a:gd name="T7" fmla="*/ 0 h 2"/>
                    <a:gd name="T8" fmla="*/ 672 w 67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2"/>
                    <a:gd name="T16" fmla="*/ 0 h 2"/>
                    <a:gd name="T17" fmla="*/ 672 w 67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2" h="2">
                      <a:moveTo>
                        <a:pt x="672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69" y="0"/>
                      </a:lnTo>
                      <a:lnTo>
                        <a:pt x="672" y="2"/>
                      </a:lnTo>
                      <a:close/>
                    </a:path>
                  </a:pathLst>
                </a:custGeom>
                <a:solidFill>
                  <a:srgbClr val="556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3" name="Freeform 1149"/>
                <p:cNvSpPr>
                  <a:spLocks/>
                </p:cNvSpPr>
                <p:nvPr/>
              </p:nvSpPr>
              <p:spPr bwMode="auto">
                <a:xfrm>
                  <a:off x="2836" y="364"/>
                  <a:ext cx="334" cy="2"/>
                </a:xfrm>
                <a:custGeom>
                  <a:avLst/>
                  <a:gdLst>
                    <a:gd name="T0" fmla="*/ 669 w 669"/>
                    <a:gd name="T1" fmla="*/ 2 h 2"/>
                    <a:gd name="T2" fmla="*/ 0 w 669"/>
                    <a:gd name="T3" fmla="*/ 2 h 2"/>
                    <a:gd name="T4" fmla="*/ 4 w 669"/>
                    <a:gd name="T5" fmla="*/ 0 h 2"/>
                    <a:gd name="T6" fmla="*/ 665 w 669"/>
                    <a:gd name="T7" fmla="*/ 0 h 2"/>
                    <a:gd name="T8" fmla="*/ 669 w 66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9"/>
                    <a:gd name="T16" fmla="*/ 0 h 2"/>
                    <a:gd name="T17" fmla="*/ 669 w 66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9" h="2">
                      <a:moveTo>
                        <a:pt x="669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65" y="0"/>
                      </a:lnTo>
                      <a:lnTo>
                        <a:pt x="669" y="2"/>
                      </a:lnTo>
                      <a:close/>
                    </a:path>
                  </a:pathLst>
                </a:custGeom>
                <a:solidFill>
                  <a:srgbClr val="556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4" name="Freeform 1150"/>
                <p:cNvSpPr>
                  <a:spLocks/>
                </p:cNvSpPr>
                <p:nvPr/>
              </p:nvSpPr>
              <p:spPr bwMode="auto">
                <a:xfrm>
                  <a:off x="2837" y="363"/>
                  <a:ext cx="332" cy="2"/>
                </a:xfrm>
                <a:custGeom>
                  <a:avLst/>
                  <a:gdLst>
                    <a:gd name="T0" fmla="*/ 665 w 665"/>
                    <a:gd name="T1" fmla="*/ 2 h 2"/>
                    <a:gd name="T2" fmla="*/ 0 w 665"/>
                    <a:gd name="T3" fmla="*/ 2 h 2"/>
                    <a:gd name="T4" fmla="*/ 4 w 665"/>
                    <a:gd name="T5" fmla="*/ 0 h 2"/>
                    <a:gd name="T6" fmla="*/ 661 w 665"/>
                    <a:gd name="T7" fmla="*/ 0 h 2"/>
                    <a:gd name="T8" fmla="*/ 665 w 66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5"/>
                    <a:gd name="T16" fmla="*/ 0 h 2"/>
                    <a:gd name="T17" fmla="*/ 665 w 66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5" h="2">
                      <a:moveTo>
                        <a:pt x="665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61" y="0"/>
                      </a:lnTo>
                      <a:lnTo>
                        <a:pt x="665" y="2"/>
                      </a:lnTo>
                      <a:close/>
                    </a:path>
                  </a:pathLst>
                </a:custGeom>
                <a:solidFill>
                  <a:srgbClr val="556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5" name="Freeform 1151"/>
                <p:cNvSpPr>
                  <a:spLocks/>
                </p:cNvSpPr>
                <p:nvPr/>
              </p:nvSpPr>
              <p:spPr bwMode="auto">
                <a:xfrm>
                  <a:off x="2838" y="362"/>
                  <a:ext cx="330" cy="2"/>
                </a:xfrm>
                <a:custGeom>
                  <a:avLst/>
                  <a:gdLst>
                    <a:gd name="T0" fmla="*/ 661 w 661"/>
                    <a:gd name="T1" fmla="*/ 2 h 2"/>
                    <a:gd name="T2" fmla="*/ 0 w 661"/>
                    <a:gd name="T3" fmla="*/ 2 h 2"/>
                    <a:gd name="T4" fmla="*/ 3 w 661"/>
                    <a:gd name="T5" fmla="*/ 0 h 2"/>
                    <a:gd name="T6" fmla="*/ 657 w 661"/>
                    <a:gd name="T7" fmla="*/ 0 h 2"/>
                    <a:gd name="T8" fmla="*/ 661 w 66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61"/>
                    <a:gd name="T16" fmla="*/ 0 h 2"/>
                    <a:gd name="T17" fmla="*/ 661 w 66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61" h="2">
                      <a:moveTo>
                        <a:pt x="661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657" y="0"/>
                      </a:lnTo>
                      <a:lnTo>
                        <a:pt x="661" y="2"/>
                      </a:lnTo>
                      <a:close/>
                    </a:path>
                  </a:pathLst>
                </a:custGeom>
                <a:solidFill>
                  <a:srgbClr val="556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6" name="Freeform 1152"/>
                <p:cNvSpPr>
                  <a:spLocks/>
                </p:cNvSpPr>
                <p:nvPr/>
              </p:nvSpPr>
              <p:spPr bwMode="auto">
                <a:xfrm>
                  <a:off x="2839" y="361"/>
                  <a:ext cx="329" cy="2"/>
                </a:xfrm>
                <a:custGeom>
                  <a:avLst/>
                  <a:gdLst>
                    <a:gd name="T0" fmla="*/ 657 w 657"/>
                    <a:gd name="T1" fmla="*/ 2 h 2"/>
                    <a:gd name="T2" fmla="*/ 0 w 657"/>
                    <a:gd name="T3" fmla="*/ 2 h 2"/>
                    <a:gd name="T4" fmla="*/ 3 w 657"/>
                    <a:gd name="T5" fmla="*/ 0 h 2"/>
                    <a:gd name="T6" fmla="*/ 652 w 657"/>
                    <a:gd name="T7" fmla="*/ 0 h 2"/>
                    <a:gd name="T8" fmla="*/ 657 w 65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7"/>
                    <a:gd name="T16" fmla="*/ 0 h 2"/>
                    <a:gd name="T17" fmla="*/ 657 w 65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7" h="2">
                      <a:moveTo>
                        <a:pt x="657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652" y="0"/>
                      </a:lnTo>
                      <a:lnTo>
                        <a:pt x="657" y="2"/>
                      </a:lnTo>
                      <a:close/>
                    </a:path>
                  </a:pathLst>
                </a:custGeom>
                <a:solidFill>
                  <a:srgbClr val="556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7" name="Freeform 1153"/>
                <p:cNvSpPr>
                  <a:spLocks/>
                </p:cNvSpPr>
                <p:nvPr/>
              </p:nvSpPr>
              <p:spPr bwMode="auto">
                <a:xfrm>
                  <a:off x="2840" y="360"/>
                  <a:ext cx="327" cy="2"/>
                </a:xfrm>
                <a:custGeom>
                  <a:avLst/>
                  <a:gdLst>
                    <a:gd name="T0" fmla="*/ 654 w 654"/>
                    <a:gd name="T1" fmla="*/ 2 h 2"/>
                    <a:gd name="T2" fmla="*/ 0 w 654"/>
                    <a:gd name="T3" fmla="*/ 2 h 2"/>
                    <a:gd name="T4" fmla="*/ 4 w 654"/>
                    <a:gd name="T5" fmla="*/ 0 h 2"/>
                    <a:gd name="T6" fmla="*/ 649 w 654"/>
                    <a:gd name="T7" fmla="*/ 0 h 2"/>
                    <a:gd name="T8" fmla="*/ 654 w 65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4"/>
                    <a:gd name="T16" fmla="*/ 0 h 2"/>
                    <a:gd name="T17" fmla="*/ 654 w 65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4" h="2">
                      <a:moveTo>
                        <a:pt x="654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49" y="0"/>
                      </a:lnTo>
                      <a:lnTo>
                        <a:pt x="654" y="2"/>
                      </a:lnTo>
                      <a:close/>
                    </a:path>
                  </a:pathLst>
                </a:custGeom>
                <a:solidFill>
                  <a:srgbClr val="556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8" name="Freeform 1154"/>
                <p:cNvSpPr>
                  <a:spLocks/>
                </p:cNvSpPr>
                <p:nvPr/>
              </p:nvSpPr>
              <p:spPr bwMode="auto">
                <a:xfrm>
                  <a:off x="2841" y="359"/>
                  <a:ext cx="324" cy="2"/>
                </a:xfrm>
                <a:custGeom>
                  <a:avLst/>
                  <a:gdLst>
                    <a:gd name="T0" fmla="*/ 649 w 649"/>
                    <a:gd name="T1" fmla="*/ 2 h 2"/>
                    <a:gd name="T2" fmla="*/ 0 w 649"/>
                    <a:gd name="T3" fmla="*/ 2 h 2"/>
                    <a:gd name="T4" fmla="*/ 4 w 649"/>
                    <a:gd name="T5" fmla="*/ 0 h 2"/>
                    <a:gd name="T6" fmla="*/ 645 w 649"/>
                    <a:gd name="T7" fmla="*/ 0 h 2"/>
                    <a:gd name="T8" fmla="*/ 649 w 64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9"/>
                    <a:gd name="T16" fmla="*/ 0 h 2"/>
                    <a:gd name="T17" fmla="*/ 649 w 64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9" h="2">
                      <a:moveTo>
                        <a:pt x="649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45" y="0"/>
                      </a:lnTo>
                      <a:lnTo>
                        <a:pt x="649" y="2"/>
                      </a:lnTo>
                      <a:close/>
                    </a:path>
                  </a:pathLst>
                </a:custGeom>
                <a:solidFill>
                  <a:srgbClr val="556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9" name="Freeform 1155"/>
                <p:cNvSpPr>
                  <a:spLocks/>
                </p:cNvSpPr>
                <p:nvPr/>
              </p:nvSpPr>
              <p:spPr bwMode="auto">
                <a:xfrm>
                  <a:off x="2842" y="358"/>
                  <a:ext cx="322" cy="2"/>
                </a:xfrm>
                <a:custGeom>
                  <a:avLst/>
                  <a:gdLst>
                    <a:gd name="T0" fmla="*/ 645 w 645"/>
                    <a:gd name="T1" fmla="*/ 2 h 2"/>
                    <a:gd name="T2" fmla="*/ 0 w 645"/>
                    <a:gd name="T3" fmla="*/ 2 h 2"/>
                    <a:gd name="T4" fmla="*/ 4 w 645"/>
                    <a:gd name="T5" fmla="*/ 0 h 2"/>
                    <a:gd name="T6" fmla="*/ 641 w 645"/>
                    <a:gd name="T7" fmla="*/ 0 h 2"/>
                    <a:gd name="T8" fmla="*/ 645 w 64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5"/>
                    <a:gd name="T16" fmla="*/ 0 h 2"/>
                    <a:gd name="T17" fmla="*/ 645 w 64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5" h="2">
                      <a:moveTo>
                        <a:pt x="645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41" y="0"/>
                      </a:lnTo>
                      <a:lnTo>
                        <a:pt x="645" y="2"/>
                      </a:lnTo>
                      <a:close/>
                    </a:path>
                  </a:pathLst>
                </a:custGeom>
                <a:solidFill>
                  <a:srgbClr val="556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0" name="Freeform 1156"/>
                <p:cNvSpPr>
                  <a:spLocks/>
                </p:cNvSpPr>
                <p:nvPr/>
              </p:nvSpPr>
              <p:spPr bwMode="auto">
                <a:xfrm>
                  <a:off x="2842" y="357"/>
                  <a:ext cx="321" cy="2"/>
                </a:xfrm>
                <a:custGeom>
                  <a:avLst/>
                  <a:gdLst>
                    <a:gd name="T0" fmla="*/ 641 w 641"/>
                    <a:gd name="T1" fmla="*/ 2 h 2"/>
                    <a:gd name="T2" fmla="*/ 0 w 641"/>
                    <a:gd name="T3" fmla="*/ 2 h 2"/>
                    <a:gd name="T4" fmla="*/ 3 w 641"/>
                    <a:gd name="T5" fmla="*/ 0 h 2"/>
                    <a:gd name="T6" fmla="*/ 637 w 641"/>
                    <a:gd name="T7" fmla="*/ 0 h 2"/>
                    <a:gd name="T8" fmla="*/ 641 w 64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41"/>
                    <a:gd name="T16" fmla="*/ 0 h 2"/>
                    <a:gd name="T17" fmla="*/ 641 w 64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41" h="2">
                      <a:moveTo>
                        <a:pt x="641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637" y="0"/>
                      </a:lnTo>
                      <a:lnTo>
                        <a:pt x="641" y="2"/>
                      </a:lnTo>
                      <a:close/>
                    </a:path>
                  </a:pathLst>
                </a:custGeom>
                <a:solidFill>
                  <a:srgbClr val="5464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1" name="Freeform 1157"/>
                <p:cNvSpPr>
                  <a:spLocks/>
                </p:cNvSpPr>
                <p:nvPr/>
              </p:nvSpPr>
              <p:spPr bwMode="auto">
                <a:xfrm>
                  <a:off x="2843" y="356"/>
                  <a:ext cx="319" cy="2"/>
                </a:xfrm>
                <a:custGeom>
                  <a:avLst/>
                  <a:gdLst>
                    <a:gd name="T0" fmla="*/ 637 w 637"/>
                    <a:gd name="T1" fmla="*/ 2 h 2"/>
                    <a:gd name="T2" fmla="*/ 0 w 637"/>
                    <a:gd name="T3" fmla="*/ 2 h 2"/>
                    <a:gd name="T4" fmla="*/ 3 w 637"/>
                    <a:gd name="T5" fmla="*/ 0 h 2"/>
                    <a:gd name="T6" fmla="*/ 634 w 637"/>
                    <a:gd name="T7" fmla="*/ 0 h 2"/>
                    <a:gd name="T8" fmla="*/ 637 w 63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7"/>
                    <a:gd name="T16" fmla="*/ 0 h 2"/>
                    <a:gd name="T17" fmla="*/ 637 w 63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7" h="2">
                      <a:moveTo>
                        <a:pt x="637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634" y="0"/>
                      </a:lnTo>
                      <a:lnTo>
                        <a:pt x="637" y="2"/>
                      </a:lnTo>
                      <a:close/>
                    </a:path>
                  </a:pathLst>
                </a:custGeom>
                <a:solidFill>
                  <a:srgbClr val="546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2" name="Freeform 1158"/>
                <p:cNvSpPr>
                  <a:spLocks/>
                </p:cNvSpPr>
                <p:nvPr/>
              </p:nvSpPr>
              <p:spPr bwMode="auto">
                <a:xfrm>
                  <a:off x="2844" y="355"/>
                  <a:ext cx="317" cy="2"/>
                </a:xfrm>
                <a:custGeom>
                  <a:avLst/>
                  <a:gdLst>
                    <a:gd name="T0" fmla="*/ 634 w 634"/>
                    <a:gd name="T1" fmla="*/ 2 h 2"/>
                    <a:gd name="T2" fmla="*/ 0 w 634"/>
                    <a:gd name="T3" fmla="*/ 2 h 2"/>
                    <a:gd name="T4" fmla="*/ 4 w 634"/>
                    <a:gd name="T5" fmla="*/ 0 h 2"/>
                    <a:gd name="T6" fmla="*/ 631 w 634"/>
                    <a:gd name="T7" fmla="*/ 0 h 2"/>
                    <a:gd name="T8" fmla="*/ 634 w 63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4"/>
                    <a:gd name="T16" fmla="*/ 0 h 2"/>
                    <a:gd name="T17" fmla="*/ 634 w 63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4" h="2">
                      <a:moveTo>
                        <a:pt x="634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31" y="0"/>
                      </a:lnTo>
                      <a:lnTo>
                        <a:pt x="634" y="2"/>
                      </a:lnTo>
                      <a:close/>
                    </a:path>
                  </a:pathLst>
                </a:custGeom>
                <a:solidFill>
                  <a:srgbClr val="546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3" name="Freeform 1159"/>
                <p:cNvSpPr>
                  <a:spLocks/>
                </p:cNvSpPr>
                <p:nvPr/>
              </p:nvSpPr>
              <p:spPr bwMode="auto">
                <a:xfrm>
                  <a:off x="2845" y="354"/>
                  <a:ext cx="315" cy="2"/>
                </a:xfrm>
                <a:custGeom>
                  <a:avLst/>
                  <a:gdLst>
                    <a:gd name="T0" fmla="*/ 631 w 631"/>
                    <a:gd name="T1" fmla="*/ 2 h 2"/>
                    <a:gd name="T2" fmla="*/ 0 w 631"/>
                    <a:gd name="T3" fmla="*/ 2 h 2"/>
                    <a:gd name="T4" fmla="*/ 4 w 631"/>
                    <a:gd name="T5" fmla="*/ 0 h 2"/>
                    <a:gd name="T6" fmla="*/ 627 w 631"/>
                    <a:gd name="T7" fmla="*/ 0 h 2"/>
                    <a:gd name="T8" fmla="*/ 631 w 63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1"/>
                    <a:gd name="T16" fmla="*/ 0 h 2"/>
                    <a:gd name="T17" fmla="*/ 631 w 63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1" h="2">
                      <a:moveTo>
                        <a:pt x="631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27" y="0"/>
                      </a:lnTo>
                      <a:lnTo>
                        <a:pt x="631" y="2"/>
                      </a:lnTo>
                      <a:close/>
                    </a:path>
                  </a:pathLst>
                </a:custGeom>
                <a:solidFill>
                  <a:srgbClr val="546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4" name="Freeform 1160"/>
                <p:cNvSpPr>
                  <a:spLocks/>
                </p:cNvSpPr>
                <p:nvPr/>
              </p:nvSpPr>
              <p:spPr bwMode="auto">
                <a:xfrm>
                  <a:off x="2846" y="353"/>
                  <a:ext cx="313" cy="2"/>
                </a:xfrm>
                <a:custGeom>
                  <a:avLst/>
                  <a:gdLst>
                    <a:gd name="T0" fmla="*/ 627 w 627"/>
                    <a:gd name="T1" fmla="*/ 2 h 2"/>
                    <a:gd name="T2" fmla="*/ 0 w 627"/>
                    <a:gd name="T3" fmla="*/ 2 h 2"/>
                    <a:gd name="T4" fmla="*/ 4 w 627"/>
                    <a:gd name="T5" fmla="*/ 0 h 2"/>
                    <a:gd name="T6" fmla="*/ 623 w 627"/>
                    <a:gd name="T7" fmla="*/ 0 h 2"/>
                    <a:gd name="T8" fmla="*/ 627 w 62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7"/>
                    <a:gd name="T16" fmla="*/ 0 h 2"/>
                    <a:gd name="T17" fmla="*/ 627 w 62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7" h="2">
                      <a:moveTo>
                        <a:pt x="627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23" y="0"/>
                      </a:lnTo>
                      <a:lnTo>
                        <a:pt x="627" y="2"/>
                      </a:lnTo>
                      <a:close/>
                    </a:path>
                  </a:pathLst>
                </a:custGeom>
                <a:solidFill>
                  <a:srgbClr val="546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5" name="Freeform 1161"/>
                <p:cNvSpPr>
                  <a:spLocks/>
                </p:cNvSpPr>
                <p:nvPr/>
              </p:nvSpPr>
              <p:spPr bwMode="auto">
                <a:xfrm>
                  <a:off x="2847" y="352"/>
                  <a:ext cx="311" cy="2"/>
                </a:xfrm>
                <a:custGeom>
                  <a:avLst/>
                  <a:gdLst>
                    <a:gd name="T0" fmla="*/ 623 w 623"/>
                    <a:gd name="T1" fmla="*/ 2 h 2"/>
                    <a:gd name="T2" fmla="*/ 0 w 623"/>
                    <a:gd name="T3" fmla="*/ 2 h 2"/>
                    <a:gd name="T4" fmla="*/ 4 w 623"/>
                    <a:gd name="T5" fmla="*/ 0 h 2"/>
                    <a:gd name="T6" fmla="*/ 619 w 623"/>
                    <a:gd name="T7" fmla="*/ 0 h 2"/>
                    <a:gd name="T8" fmla="*/ 623 w 62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3"/>
                    <a:gd name="T16" fmla="*/ 0 h 2"/>
                    <a:gd name="T17" fmla="*/ 623 w 62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3" h="2">
                      <a:moveTo>
                        <a:pt x="623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19" y="0"/>
                      </a:lnTo>
                      <a:lnTo>
                        <a:pt x="623" y="2"/>
                      </a:lnTo>
                      <a:close/>
                    </a:path>
                  </a:pathLst>
                </a:custGeom>
                <a:solidFill>
                  <a:srgbClr val="546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6" name="Freeform 1162"/>
                <p:cNvSpPr>
                  <a:spLocks/>
                </p:cNvSpPr>
                <p:nvPr/>
              </p:nvSpPr>
              <p:spPr bwMode="auto">
                <a:xfrm>
                  <a:off x="2848" y="351"/>
                  <a:ext cx="310" cy="2"/>
                </a:xfrm>
                <a:custGeom>
                  <a:avLst/>
                  <a:gdLst>
                    <a:gd name="T0" fmla="*/ 619 w 619"/>
                    <a:gd name="T1" fmla="*/ 2 h 2"/>
                    <a:gd name="T2" fmla="*/ 0 w 619"/>
                    <a:gd name="T3" fmla="*/ 2 h 2"/>
                    <a:gd name="T4" fmla="*/ 3 w 619"/>
                    <a:gd name="T5" fmla="*/ 0 h 2"/>
                    <a:gd name="T6" fmla="*/ 615 w 619"/>
                    <a:gd name="T7" fmla="*/ 0 h 2"/>
                    <a:gd name="T8" fmla="*/ 619 w 61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9"/>
                    <a:gd name="T16" fmla="*/ 0 h 2"/>
                    <a:gd name="T17" fmla="*/ 619 w 61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9" h="2">
                      <a:moveTo>
                        <a:pt x="619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615" y="0"/>
                      </a:lnTo>
                      <a:lnTo>
                        <a:pt x="619" y="2"/>
                      </a:lnTo>
                      <a:close/>
                    </a:path>
                  </a:pathLst>
                </a:custGeom>
                <a:solidFill>
                  <a:srgbClr val="536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7" name="Freeform 1163"/>
                <p:cNvSpPr>
                  <a:spLocks/>
                </p:cNvSpPr>
                <p:nvPr/>
              </p:nvSpPr>
              <p:spPr bwMode="auto">
                <a:xfrm>
                  <a:off x="2849" y="350"/>
                  <a:ext cx="308" cy="2"/>
                </a:xfrm>
                <a:custGeom>
                  <a:avLst/>
                  <a:gdLst>
                    <a:gd name="T0" fmla="*/ 615 w 615"/>
                    <a:gd name="T1" fmla="*/ 2 h 2"/>
                    <a:gd name="T2" fmla="*/ 0 w 615"/>
                    <a:gd name="T3" fmla="*/ 2 h 2"/>
                    <a:gd name="T4" fmla="*/ 3 w 615"/>
                    <a:gd name="T5" fmla="*/ 0 h 2"/>
                    <a:gd name="T6" fmla="*/ 610 w 615"/>
                    <a:gd name="T7" fmla="*/ 0 h 2"/>
                    <a:gd name="T8" fmla="*/ 615 w 61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5"/>
                    <a:gd name="T16" fmla="*/ 0 h 2"/>
                    <a:gd name="T17" fmla="*/ 615 w 61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5" h="2">
                      <a:moveTo>
                        <a:pt x="615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610" y="0"/>
                      </a:lnTo>
                      <a:lnTo>
                        <a:pt x="615" y="2"/>
                      </a:lnTo>
                      <a:close/>
                    </a:path>
                  </a:pathLst>
                </a:custGeom>
                <a:solidFill>
                  <a:srgbClr val="536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8" name="Freeform 1164"/>
                <p:cNvSpPr>
                  <a:spLocks/>
                </p:cNvSpPr>
                <p:nvPr/>
              </p:nvSpPr>
              <p:spPr bwMode="auto">
                <a:xfrm>
                  <a:off x="2850" y="349"/>
                  <a:ext cx="306" cy="2"/>
                </a:xfrm>
                <a:custGeom>
                  <a:avLst/>
                  <a:gdLst>
                    <a:gd name="T0" fmla="*/ 612 w 612"/>
                    <a:gd name="T1" fmla="*/ 2 h 2"/>
                    <a:gd name="T2" fmla="*/ 0 w 612"/>
                    <a:gd name="T3" fmla="*/ 2 h 2"/>
                    <a:gd name="T4" fmla="*/ 4 w 612"/>
                    <a:gd name="T5" fmla="*/ 0 h 2"/>
                    <a:gd name="T6" fmla="*/ 607 w 612"/>
                    <a:gd name="T7" fmla="*/ 0 h 2"/>
                    <a:gd name="T8" fmla="*/ 612 w 61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2"/>
                    <a:gd name="T16" fmla="*/ 0 h 2"/>
                    <a:gd name="T17" fmla="*/ 612 w 61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2" h="2">
                      <a:moveTo>
                        <a:pt x="612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07" y="0"/>
                      </a:lnTo>
                      <a:lnTo>
                        <a:pt x="612" y="2"/>
                      </a:lnTo>
                      <a:close/>
                    </a:path>
                  </a:pathLst>
                </a:custGeom>
                <a:solidFill>
                  <a:srgbClr val="536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9" name="Freeform 1165"/>
                <p:cNvSpPr>
                  <a:spLocks/>
                </p:cNvSpPr>
                <p:nvPr/>
              </p:nvSpPr>
              <p:spPr bwMode="auto">
                <a:xfrm>
                  <a:off x="2851" y="348"/>
                  <a:ext cx="303" cy="2"/>
                </a:xfrm>
                <a:custGeom>
                  <a:avLst/>
                  <a:gdLst>
                    <a:gd name="T0" fmla="*/ 607 w 607"/>
                    <a:gd name="T1" fmla="*/ 2 h 2"/>
                    <a:gd name="T2" fmla="*/ 0 w 607"/>
                    <a:gd name="T3" fmla="*/ 2 h 2"/>
                    <a:gd name="T4" fmla="*/ 4 w 607"/>
                    <a:gd name="T5" fmla="*/ 0 h 2"/>
                    <a:gd name="T6" fmla="*/ 603 w 607"/>
                    <a:gd name="T7" fmla="*/ 0 h 2"/>
                    <a:gd name="T8" fmla="*/ 607 w 60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7"/>
                    <a:gd name="T16" fmla="*/ 0 h 2"/>
                    <a:gd name="T17" fmla="*/ 607 w 60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7" h="2">
                      <a:moveTo>
                        <a:pt x="607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03" y="0"/>
                      </a:lnTo>
                      <a:lnTo>
                        <a:pt x="607" y="2"/>
                      </a:lnTo>
                      <a:close/>
                    </a:path>
                  </a:pathLst>
                </a:custGeom>
                <a:solidFill>
                  <a:srgbClr val="536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0" name="Freeform 1166"/>
                <p:cNvSpPr>
                  <a:spLocks/>
                </p:cNvSpPr>
                <p:nvPr/>
              </p:nvSpPr>
              <p:spPr bwMode="auto">
                <a:xfrm>
                  <a:off x="2851" y="347"/>
                  <a:ext cx="302" cy="2"/>
                </a:xfrm>
                <a:custGeom>
                  <a:avLst/>
                  <a:gdLst>
                    <a:gd name="T0" fmla="*/ 603 w 603"/>
                    <a:gd name="T1" fmla="*/ 2 h 2"/>
                    <a:gd name="T2" fmla="*/ 0 w 603"/>
                    <a:gd name="T3" fmla="*/ 2 h 2"/>
                    <a:gd name="T4" fmla="*/ 4 w 603"/>
                    <a:gd name="T5" fmla="*/ 0 h 2"/>
                    <a:gd name="T6" fmla="*/ 599 w 603"/>
                    <a:gd name="T7" fmla="*/ 0 h 2"/>
                    <a:gd name="T8" fmla="*/ 603 w 60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3"/>
                    <a:gd name="T16" fmla="*/ 0 h 2"/>
                    <a:gd name="T17" fmla="*/ 603 w 60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3" h="2">
                      <a:moveTo>
                        <a:pt x="603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99" y="0"/>
                      </a:lnTo>
                      <a:lnTo>
                        <a:pt x="603" y="2"/>
                      </a:lnTo>
                      <a:close/>
                    </a:path>
                  </a:pathLst>
                </a:custGeom>
                <a:solidFill>
                  <a:srgbClr val="53637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1" name="Freeform 1167"/>
                <p:cNvSpPr>
                  <a:spLocks/>
                </p:cNvSpPr>
                <p:nvPr/>
              </p:nvSpPr>
              <p:spPr bwMode="auto">
                <a:xfrm>
                  <a:off x="2852" y="346"/>
                  <a:ext cx="300" cy="2"/>
                </a:xfrm>
                <a:custGeom>
                  <a:avLst/>
                  <a:gdLst>
                    <a:gd name="T0" fmla="*/ 599 w 599"/>
                    <a:gd name="T1" fmla="*/ 2 h 2"/>
                    <a:gd name="T2" fmla="*/ 0 w 599"/>
                    <a:gd name="T3" fmla="*/ 2 h 2"/>
                    <a:gd name="T4" fmla="*/ 3 w 599"/>
                    <a:gd name="T5" fmla="*/ 0 h 2"/>
                    <a:gd name="T6" fmla="*/ 596 w 599"/>
                    <a:gd name="T7" fmla="*/ 0 h 2"/>
                    <a:gd name="T8" fmla="*/ 599 w 59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9"/>
                    <a:gd name="T16" fmla="*/ 0 h 2"/>
                    <a:gd name="T17" fmla="*/ 599 w 59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9" h="2">
                      <a:moveTo>
                        <a:pt x="599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96" y="0"/>
                      </a:lnTo>
                      <a:lnTo>
                        <a:pt x="599" y="2"/>
                      </a:lnTo>
                      <a:close/>
                    </a:path>
                  </a:pathLst>
                </a:custGeom>
                <a:solidFill>
                  <a:srgbClr val="5362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2" name="Freeform 1168"/>
                <p:cNvSpPr>
                  <a:spLocks/>
                </p:cNvSpPr>
                <p:nvPr/>
              </p:nvSpPr>
              <p:spPr bwMode="auto">
                <a:xfrm>
                  <a:off x="2853" y="345"/>
                  <a:ext cx="298" cy="2"/>
                </a:xfrm>
                <a:custGeom>
                  <a:avLst/>
                  <a:gdLst>
                    <a:gd name="T0" fmla="*/ 595 w 595"/>
                    <a:gd name="T1" fmla="*/ 2 h 2"/>
                    <a:gd name="T2" fmla="*/ 0 w 595"/>
                    <a:gd name="T3" fmla="*/ 2 h 2"/>
                    <a:gd name="T4" fmla="*/ 3 w 595"/>
                    <a:gd name="T5" fmla="*/ 0 h 2"/>
                    <a:gd name="T6" fmla="*/ 592 w 595"/>
                    <a:gd name="T7" fmla="*/ 0 h 2"/>
                    <a:gd name="T8" fmla="*/ 595 w 59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5"/>
                    <a:gd name="T16" fmla="*/ 0 h 2"/>
                    <a:gd name="T17" fmla="*/ 595 w 59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5" h="2">
                      <a:moveTo>
                        <a:pt x="595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92" y="0"/>
                      </a:lnTo>
                      <a:lnTo>
                        <a:pt x="595" y="2"/>
                      </a:lnTo>
                      <a:close/>
                    </a:path>
                  </a:pathLst>
                </a:custGeom>
                <a:solidFill>
                  <a:srgbClr val="5362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3" name="Freeform 1169"/>
                <p:cNvSpPr>
                  <a:spLocks/>
                </p:cNvSpPr>
                <p:nvPr/>
              </p:nvSpPr>
              <p:spPr bwMode="auto">
                <a:xfrm>
                  <a:off x="2854" y="344"/>
                  <a:ext cx="296" cy="2"/>
                </a:xfrm>
                <a:custGeom>
                  <a:avLst/>
                  <a:gdLst>
                    <a:gd name="T0" fmla="*/ 593 w 593"/>
                    <a:gd name="T1" fmla="*/ 2 h 2"/>
                    <a:gd name="T2" fmla="*/ 0 w 593"/>
                    <a:gd name="T3" fmla="*/ 2 h 2"/>
                    <a:gd name="T4" fmla="*/ 4 w 593"/>
                    <a:gd name="T5" fmla="*/ 0 h 2"/>
                    <a:gd name="T6" fmla="*/ 589 w 593"/>
                    <a:gd name="T7" fmla="*/ 0 h 2"/>
                    <a:gd name="T8" fmla="*/ 593 w 59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93"/>
                    <a:gd name="T16" fmla="*/ 0 h 2"/>
                    <a:gd name="T17" fmla="*/ 593 w 59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93" h="2">
                      <a:moveTo>
                        <a:pt x="593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89" y="0"/>
                      </a:lnTo>
                      <a:lnTo>
                        <a:pt x="593" y="2"/>
                      </a:lnTo>
                      <a:close/>
                    </a:path>
                  </a:pathLst>
                </a:custGeom>
                <a:solidFill>
                  <a:srgbClr val="5262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4" name="Freeform 1170"/>
                <p:cNvSpPr>
                  <a:spLocks/>
                </p:cNvSpPr>
                <p:nvPr/>
              </p:nvSpPr>
              <p:spPr bwMode="auto">
                <a:xfrm>
                  <a:off x="2855" y="343"/>
                  <a:ext cx="294" cy="2"/>
                </a:xfrm>
                <a:custGeom>
                  <a:avLst/>
                  <a:gdLst>
                    <a:gd name="T0" fmla="*/ 589 w 589"/>
                    <a:gd name="T1" fmla="*/ 2 h 2"/>
                    <a:gd name="T2" fmla="*/ 0 w 589"/>
                    <a:gd name="T3" fmla="*/ 2 h 2"/>
                    <a:gd name="T4" fmla="*/ 4 w 589"/>
                    <a:gd name="T5" fmla="*/ 0 h 2"/>
                    <a:gd name="T6" fmla="*/ 585 w 589"/>
                    <a:gd name="T7" fmla="*/ 0 h 2"/>
                    <a:gd name="T8" fmla="*/ 589 w 58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9"/>
                    <a:gd name="T16" fmla="*/ 0 h 2"/>
                    <a:gd name="T17" fmla="*/ 589 w 58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9" h="2">
                      <a:moveTo>
                        <a:pt x="589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85" y="0"/>
                      </a:lnTo>
                      <a:lnTo>
                        <a:pt x="589" y="2"/>
                      </a:lnTo>
                      <a:close/>
                    </a:path>
                  </a:pathLst>
                </a:custGeom>
                <a:solidFill>
                  <a:srgbClr val="5262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5" name="Freeform 1171"/>
                <p:cNvSpPr>
                  <a:spLocks/>
                </p:cNvSpPr>
                <p:nvPr/>
              </p:nvSpPr>
              <p:spPr bwMode="auto">
                <a:xfrm>
                  <a:off x="2856" y="342"/>
                  <a:ext cx="292" cy="2"/>
                </a:xfrm>
                <a:custGeom>
                  <a:avLst/>
                  <a:gdLst>
                    <a:gd name="T0" fmla="*/ 585 w 585"/>
                    <a:gd name="T1" fmla="*/ 2 h 2"/>
                    <a:gd name="T2" fmla="*/ 0 w 585"/>
                    <a:gd name="T3" fmla="*/ 2 h 2"/>
                    <a:gd name="T4" fmla="*/ 4 w 585"/>
                    <a:gd name="T5" fmla="*/ 0 h 2"/>
                    <a:gd name="T6" fmla="*/ 581 w 585"/>
                    <a:gd name="T7" fmla="*/ 0 h 2"/>
                    <a:gd name="T8" fmla="*/ 585 w 58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5"/>
                    <a:gd name="T16" fmla="*/ 0 h 2"/>
                    <a:gd name="T17" fmla="*/ 585 w 58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5" h="2">
                      <a:moveTo>
                        <a:pt x="585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81" y="0"/>
                      </a:lnTo>
                      <a:lnTo>
                        <a:pt x="585" y="2"/>
                      </a:lnTo>
                      <a:close/>
                    </a:path>
                  </a:pathLst>
                </a:custGeom>
                <a:solidFill>
                  <a:srgbClr val="5262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6" name="Freeform 1172"/>
                <p:cNvSpPr>
                  <a:spLocks/>
                </p:cNvSpPr>
                <p:nvPr/>
              </p:nvSpPr>
              <p:spPr bwMode="auto">
                <a:xfrm>
                  <a:off x="2857" y="341"/>
                  <a:ext cx="291" cy="2"/>
                </a:xfrm>
                <a:custGeom>
                  <a:avLst/>
                  <a:gdLst>
                    <a:gd name="T0" fmla="*/ 581 w 581"/>
                    <a:gd name="T1" fmla="*/ 2 h 2"/>
                    <a:gd name="T2" fmla="*/ 0 w 581"/>
                    <a:gd name="T3" fmla="*/ 2 h 2"/>
                    <a:gd name="T4" fmla="*/ 4 w 581"/>
                    <a:gd name="T5" fmla="*/ 0 h 2"/>
                    <a:gd name="T6" fmla="*/ 577 w 581"/>
                    <a:gd name="T7" fmla="*/ 0 h 2"/>
                    <a:gd name="T8" fmla="*/ 581 w 58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1"/>
                    <a:gd name="T16" fmla="*/ 0 h 2"/>
                    <a:gd name="T17" fmla="*/ 581 w 58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1" h="2">
                      <a:moveTo>
                        <a:pt x="581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77" y="0"/>
                      </a:lnTo>
                      <a:lnTo>
                        <a:pt x="581" y="2"/>
                      </a:lnTo>
                      <a:close/>
                    </a:path>
                  </a:pathLst>
                </a:custGeom>
                <a:solidFill>
                  <a:srgbClr val="5262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7" name="Freeform 1173"/>
                <p:cNvSpPr>
                  <a:spLocks/>
                </p:cNvSpPr>
                <p:nvPr/>
              </p:nvSpPr>
              <p:spPr bwMode="auto">
                <a:xfrm>
                  <a:off x="2858" y="340"/>
                  <a:ext cx="289" cy="2"/>
                </a:xfrm>
                <a:custGeom>
                  <a:avLst/>
                  <a:gdLst>
                    <a:gd name="T0" fmla="*/ 577 w 577"/>
                    <a:gd name="T1" fmla="*/ 2 h 2"/>
                    <a:gd name="T2" fmla="*/ 0 w 577"/>
                    <a:gd name="T3" fmla="*/ 2 h 2"/>
                    <a:gd name="T4" fmla="*/ 3 w 577"/>
                    <a:gd name="T5" fmla="*/ 0 h 2"/>
                    <a:gd name="T6" fmla="*/ 574 w 577"/>
                    <a:gd name="T7" fmla="*/ 0 h 2"/>
                    <a:gd name="T8" fmla="*/ 577 w 57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7"/>
                    <a:gd name="T16" fmla="*/ 0 h 2"/>
                    <a:gd name="T17" fmla="*/ 577 w 57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7" h="2">
                      <a:moveTo>
                        <a:pt x="577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74" y="0"/>
                      </a:lnTo>
                      <a:lnTo>
                        <a:pt x="577" y="2"/>
                      </a:lnTo>
                      <a:close/>
                    </a:path>
                  </a:pathLst>
                </a:custGeom>
                <a:solidFill>
                  <a:srgbClr val="5262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8" name="Freeform 1174"/>
                <p:cNvSpPr>
                  <a:spLocks/>
                </p:cNvSpPr>
                <p:nvPr/>
              </p:nvSpPr>
              <p:spPr bwMode="auto">
                <a:xfrm>
                  <a:off x="2859" y="339"/>
                  <a:ext cx="287" cy="2"/>
                </a:xfrm>
                <a:custGeom>
                  <a:avLst/>
                  <a:gdLst>
                    <a:gd name="T0" fmla="*/ 573 w 573"/>
                    <a:gd name="T1" fmla="*/ 2 h 2"/>
                    <a:gd name="T2" fmla="*/ 0 w 573"/>
                    <a:gd name="T3" fmla="*/ 2 h 2"/>
                    <a:gd name="T4" fmla="*/ 3 w 573"/>
                    <a:gd name="T5" fmla="*/ 0 h 2"/>
                    <a:gd name="T6" fmla="*/ 9 w 573"/>
                    <a:gd name="T7" fmla="*/ 0 h 2"/>
                    <a:gd name="T8" fmla="*/ 568 w 573"/>
                    <a:gd name="T9" fmla="*/ 0 h 2"/>
                    <a:gd name="T10" fmla="*/ 573 w 573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3"/>
                    <a:gd name="T19" fmla="*/ 0 h 2"/>
                    <a:gd name="T20" fmla="*/ 573 w 573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3" h="2">
                      <a:moveTo>
                        <a:pt x="573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9" y="0"/>
                      </a:lnTo>
                      <a:lnTo>
                        <a:pt x="568" y="0"/>
                      </a:lnTo>
                      <a:lnTo>
                        <a:pt x="573" y="2"/>
                      </a:lnTo>
                      <a:close/>
                    </a:path>
                  </a:pathLst>
                </a:custGeom>
                <a:solidFill>
                  <a:srgbClr val="5261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9" name="Freeform 1175"/>
                <p:cNvSpPr>
                  <a:spLocks/>
                </p:cNvSpPr>
                <p:nvPr/>
              </p:nvSpPr>
              <p:spPr bwMode="auto">
                <a:xfrm>
                  <a:off x="2860" y="338"/>
                  <a:ext cx="285" cy="2"/>
                </a:xfrm>
                <a:custGeom>
                  <a:avLst/>
                  <a:gdLst>
                    <a:gd name="T0" fmla="*/ 571 w 571"/>
                    <a:gd name="T1" fmla="*/ 2 h 2"/>
                    <a:gd name="T2" fmla="*/ 0 w 571"/>
                    <a:gd name="T3" fmla="*/ 2 h 2"/>
                    <a:gd name="T4" fmla="*/ 2 w 571"/>
                    <a:gd name="T5" fmla="*/ 1 h 2"/>
                    <a:gd name="T6" fmla="*/ 26 w 571"/>
                    <a:gd name="T7" fmla="*/ 0 h 2"/>
                    <a:gd name="T8" fmla="*/ 565 w 571"/>
                    <a:gd name="T9" fmla="*/ 0 h 2"/>
                    <a:gd name="T10" fmla="*/ 571 w 571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71"/>
                    <a:gd name="T19" fmla="*/ 0 h 2"/>
                    <a:gd name="T20" fmla="*/ 571 w 571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71" h="2">
                      <a:moveTo>
                        <a:pt x="571" y="2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26" y="0"/>
                      </a:lnTo>
                      <a:lnTo>
                        <a:pt x="565" y="0"/>
                      </a:lnTo>
                      <a:lnTo>
                        <a:pt x="571" y="2"/>
                      </a:lnTo>
                      <a:close/>
                    </a:path>
                  </a:pathLst>
                </a:custGeom>
                <a:solidFill>
                  <a:srgbClr val="5261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0" name="Freeform 1176"/>
                <p:cNvSpPr>
                  <a:spLocks/>
                </p:cNvSpPr>
                <p:nvPr/>
              </p:nvSpPr>
              <p:spPr bwMode="auto">
                <a:xfrm>
                  <a:off x="2863" y="337"/>
                  <a:ext cx="280" cy="2"/>
                </a:xfrm>
                <a:custGeom>
                  <a:avLst/>
                  <a:gdLst>
                    <a:gd name="T0" fmla="*/ 559 w 559"/>
                    <a:gd name="T1" fmla="*/ 2 h 2"/>
                    <a:gd name="T2" fmla="*/ 0 w 559"/>
                    <a:gd name="T3" fmla="*/ 2 h 2"/>
                    <a:gd name="T4" fmla="*/ 34 w 559"/>
                    <a:gd name="T5" fmla="*/ 0 h 2"/>
                    <a:gd name="T6" fmla="*/ 555 w 559"/>
                    <a:gd name="T7" fmla="*/ 0 h 2"/>
                    <a:gd name="T8" fmla="*/ 559 w 55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9"/>
                    <a:gd name="T16" fmla="*/ 0 h 2"/>
                    <a:gd name="T17" fmla="*/ 559 w 55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9" h="2">
                      <a:moveTo>
                        <a:pt x="559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555" y="0"/>
                      </a:lnTo>
                      <a:lnTo>
                        <a:pt x="559" y="2"/>
                      </a:lnTo>
                      <a:close/>
                    </a:path>
                  </a:pathLst>
                </a:custGeom>
                <a:solidFill>
                  <a:srgbClr val="52617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1" name="Freeform 1177"/>
                <p:cNvSpPr>
                  <a:spLocks/>
                </p:cNvSpPr>
                <p:nvPr/>
              </p:nvSpPr>
              <p:spPr bwMode="auto">
                <a:xfrm>
                  <a:off x="2872" y="336"/>
                  <a:ext cx="270" cy="2"/>
                </a:xfrm>
                <a:custGeom>
                  <a:avLst/>
                  <a:gdLst>
                    <a:gd name="T0" fmla="*/ 539 w 539"/>
                    <a:gd name="T1" fmla="*/ 2 h 2"/>
                    <a:gd name="T2" fmla="*/ 0 w 539"/>
                    <a:gd name="T3" fmla="*/ 2 h 2"/>
                    <a:gd name="T4" fmla="*/ 34 w 539"/>
                    <a:gd name="T5" fmla="*/ 0 h 2"/>
                    <a:gd name="T6" fmla="*/ 536 w 539"/>
                    <a:gd name="T7" fmla="*/ 0 h 2"/>
                    <a:gd name="T8" fmla="*/ 539 w 53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9"/>
                    <a:gd name="T16" fmla="*/ 0 h 2"/>
                    <a:gd name="T17" fmla="*/ 539 w 53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9" h="2">
                      <a:moveTo>
                        <a:pt x="539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536" y="0"/>
                      </a:lnTo>
                      <a:lnTo>
                        <a:pt x="539" y="2"/>
                      </a:lnTo>
                      <a:close/>
                    </a:path>
                  </a:pathLst>
                </a:custGeom>
                <a:solidFill>
                  <a:srgbClr val="5161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2" name="Freeform 1178"/>
                <p:cNvSpPr>
                  <a:spLocks/>
                </p:cNvSpPr>
                <p:nvPr/>
              </p:nvSpPr>
              <p:spPr bwMode="auto">
                <a:xfrm>
                  <a:off x="2881" y="335"/>
                  <a:ext cx="260" cy="2"/>
                </a:xfrm>
                <a:custGeom>
                  <a:avLst/>
                  <a:gdLst>
                    <a:gd name="T0" fmla="*/ 521 w 521"/>
                    <a:gd name="T1" fmla="*/ 2 h 2"/>
                    <a:gd name="T2" fmla="*/ 0 w 521"/>
                    <a:gd name="T3" fmla="*/ 2 h 2"/>
                    <a:gd name="T4" fmla="*/ 35 w 521"/>
                    <a:gd name="T5" fmla="*/ 0 h 2"/>
                    <a:gd name="T6" fmla="*/ 518 w 521"/>
                    <a:gd name="T7" fmla="*/ 0 h 2"/>
                    <a:gd name="T8" fmla="*/ 521 w 52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21"/>
                    <a:gd name="T16" fmla="*/ 0 h 2"/>
                    <a:gd name="T17" fmla="*/ 521 w 52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21" h="2">
                      <a:moveTo>
                        <a:pt x="521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518" y="0"/>
                      </a:lnTo>
                      <a:lnTo>
                        <a:pt x="521" y="2"/>
                      </a:lnTo>
                      <a:close/>
                    </a:path>
                  </a:pathLst>
                </a:custGeom>
                <a:solidFill>
                  <a:srgbClr val="5161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3" name="Freeform 1179"/>
                <p:cNvSpPr>
                  <a:spLocks/>
                </p:cNvSpPr>
                <p:nvPr/>
              </p:nvSpPr>
              <p:spPr bwMode="auto">
                <a:xfrm>
                  <a:off x="2890" y="334"/>
                  <a:ext cx="250" cy="2"/>
                </a:xfrm>
                <a:custGeom>
                  <a:avLst/>
                  <a:gdLst>
                    <a:gd name="T0" fmla="*/ 502 w 502"/>
                    <a:gd name="T1" fmla="*/ 2 h 2"/>
                    <a:gd name="T2" fmla="*/ 0 w 502"/>
                    <a:gd name="T3" fmla="*/ 2 h 2"/>
                    <a:gd name="T4" fmla="*/ 35 w 502"/>
                    <a:gd name="T5" fmla="*/ 0 h 2"/>
                    <a:gd name="T6" fmla="*/ 498 w 502"/>
                    <a:gd name="T7" fmla="*/ 0 h 2"/>
                    <a:gd name="T8" fmla="*/ 502 w 50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02"/>
                    <a:gd name="T16" fmla="*/ 0 h 2"/>
                    <a:gd name="T17" fmla="*/ 502 w 50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02" h="2">
                      <a:moveTo>
                        <a:pt x="502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498" y="0"/>
                      </a:lnTo>
                      <a:lnTo>
                        <a:pt x="502" y="2"/>
                      </a:lnTo>
                      <a:close/>
                    </a:path>
                  </a:pathLst>
                </a:custGeom>
                <a:solidFill>
                  <a:srgbClr val="5161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4" name="Freeform 1180"/>
                <p:cNvSpPr>
                  <a:spLocks/>
                </p:cNvSpPr>
                <p:nvPr/>
              </p:nvSpPr>
              <p:spPr bwMode="auto">
                <a:xfrm>
                  <a:off x="2898" y="333"/>
                  <a:ext cx="241" cy="2"/>
                </a:xfrm>
                <a:custGeom>
                  <a:avLst/>
                  <a:gdLst>
                    <a:gd name="T0" fmla="*/ 483 w 483"/>
                    <a:gd name="T1" fmla="*/ 2 h 2"/>
                    <a:gd name="T2" fmla="*/ 0 w 483"/>
                    <a:gd name="T3" fmla="*/ 2 h 2"/>
                    <a:gd name="T4" fmla="*/ 36 w 483"/>
                    <a:gd name="T5" fmla="*/ 0 h 2"/>
                    <a:gd name="T6" fmla="*/ 479 w 483"/>
                    <a:gd name="T7" fmla="*/ 0 h 2"/>
                    <a:gd name="T8" fmla="*/ 483 w 48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3"/>
                    <a:gd name="T16" fmla="*/ 0 h 2"/>
                    <a:gd name="T17" fmla="*/ 483 w 48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3" h="2">
                      <a:moveTo>
                        <a:pt x="483" y="2"/>
                      </a:moveTo>
                      <a:lnTo>
                        <a:pt x="0" y="2"/>
                      </a:lnTo>
                      <a:lnTo>
                        <a:pt x="36" y="0"/>
                      </a:lnTo>
                      <a:lnTo>
                        <a:pt x="479" y="0"/>
                      </a:lnTo>
                      <a:lnTo>
                        <a:pt x="483" y="2"/>
                      </a:lnTo>
                      <a:close/>
                    </a:path>
                  </a:pathLst>
                </a:custGeom>
                <a:solidFill>
                  <a:srgbClr val="5161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5" name="Freeform 1181"/>
                <p:cNvSpPr>
                  <a:spLocks/>
                </p:cNvSpPr>
                <p:nvPr/>
              </p:nvSpPr>
              <p:spPr bwMode="auto">
                <a:xfrm>
                  <a:off x="2907" y="331"/>
                  <a:ext cx="231" cy="3"/>
                </a:xfrm>
                <a:custGeom>
                  <a:avLst/>
                  <a:gdLst>
                    <a:gd name="T0" fmla="*/ 463 w 463"/>
                    <a:gd name="T1" fmla="*/ 3 h 3"/>
                    <a:gd name="T2" fmla="*/ 0 w 463"/>
                    <a:gd name="T3" fmla="*/ 3 h 3"/>
                    <a:gd name="T4" fmla="*/ 34 w 463"/>
                    <a:gd name="T5" fmla="*/ 0 h 3"/>
                    <a:gd name="T6" fmla="*/ 459 w 463"/>
                    <a:gd name="T7" fmla="*/ 0 h 3"/>
                    <a:gd name="T8" fmla="*/ 463 w 46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3"/>
                    <a:gd name="T17" fmla="*/ 463 w 46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3">
                      <a:moveTo>
                        <a:pt x="463" y="3"/>
                      </a:moveTo>
                      <a:lnTo>
                        <a:pt x="0" y="3"/>
                      </a:lnTo>
                      <a:lnTo>
                        <a:pt x="34" y="0"/>
                      </a:lnTo>
                      <a:lnTo>
                        <a:pt x="459" y="0"/>
                      </a:lnTo>
                      <a:lnTo>
                        <a:pt x="463" y="3"/>
                      </a:lnTo>
                      <a:close/>
                    </a:path>
                  </a:pathLst>
                </a:custGeom>
                <a:solidFill>
                  <a:srgbClr val="5160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6" name="Freeform 1182"/>
                <p:cNvSpPr>
                  <a:spLocks/>
                </p:cNvSpPr>
                <p:nvPr/>
              </p:nvSpPr>
              <p:spPr bwMode="auto">
                <a:xfrm>
                  <a:off x="2916" y="330"/>
                  <a:ext cx="222" cy="3"/>
                </a:xfrm>
                <a:custGeom>
                  <a:avLst/>
                  <a:gdLst>
                    <a:gd name="T0" fmla="*/ 443 w 443"/>
                    <a:gd name="T1" fmla="*/ 3 h 3"/>
                    <a:gd name="T2" fmla="*/ 0 w 443"/>
                    <a:gd name="T3" fmla="*/ 3 h 3"/>
                    <a:gd name="T4" fmla="*/ 34 w 443"/>
                    <a:gd name="T5" fmla="*/ 0 h 3"/>
                    <a:gd name="T6" fmla="*/ 439 w 443"/>
                    <a:gd name="T7" fmla="*/ 0 h 3"/>
                    <a:gd name="T8" fmla="*/ 443 w 44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43"/>
                    <a:gd name="T16" fmla="*/ 0 h 3"/>
                    <a:gd name="T17" fmla="*/ 443 w 44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43" h="3">
                      <a:moveTo>
                        <a:pt x="443" y="3"/>
                      </a:moveTo>
                      <a:lnTo>
                        <a:pt x="0" y="3"/>
                      </a:lnTo>
                      <a:lnTo>
                        <a:pt x="34" y="0"/>
                      </a:lnTo>
                      <a:lnTo>
                        <a:pt x="439" y="0"/>
                      </a:lnTo>
                      <a:lnTo>
                        <a:pt x="443" y="3"/>
                      </a:lnTo>
                      <a:close/>
                    </a:path>
                  </a:pathLst>
                </a:custGeom>
                <a:solidFill>
                  <a:srgbClr val="5160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7" name="Freeform 1183"/>
                <p:cNvSpPr>
                  <a:spLocks/>
                </p:cNvSpPr>
                <p:nvPr/>
              </p:nvSpPr>
              <p:spPr bwMode="auto">
                <a:xfrm>
                  <a:off x="2924" y="329"/>
                  <a:ext cx="213" cy="2"/>
                </a:xfrm>
                <a:custGeom>
                  <a:avLst/>
                  <a:gdLst>
                    <a:gd name="T0" fmla="*/ 425 w 425"/>
                    <a:gd name="T1" fmla="*/ 2 h 2"/>
                    <a:gd name="T2" fmla="*/ 0 w 425"/>
                    <a:gd name="T3" fmla="*/ 2 h 2"/>
                    <a:gd name="T4" fmla="*/ 35 w 425"/>
                    <a:gd name="T5" fmla="*/ 0 h 2"/>
                    <a:gd name="T6" fmla="*/ 422 w 425"/>
                    <a:gd name="T7" fmla="*/ 0 h 2"/>
                    <a:gd name="T8" fmla="*/ 425 w 42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5"/>
                    <a:gd name="T16" fmla="*/ 0 h 2"/>
                    <a:gd name="T17" fmla="*/ 425 w 42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5" h="2">
                      <a:moveTo>
                        <a:pt x="425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422" y="0"/>
                      </a:lnTo>
                      <a:lnTo>
                        <a:pt x="425" y="2"/>
                      </a:lnTo>
                      <a:close/>
                    </a:path>
                  </a:pathLst>
                </a:custGeom>
                <a:solidFill>
                  <a:srgbClr val="5160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8" name="Freeform 1184"/>
                <p:cNvSpPr>
                  <a:spLocks/>
                </p:cNvSpPr>
                <p:nvPr/>
              </p:nvSpPr>
              <p:spPr bwMode="auto">
                <a:xfrm>
                  <a:off x="2933" y="328"/>
                  <a:ext cx="203" cy="2"/>
                </a:xfrm>
                <a:custGeom>
                  <a:avLst/>
                  <a:gdLst>
                    <a:gd name="T0" fmla="*/ 405 w 405"/>
                    <a:gd name="T1" fmla="*/ 2 h 2"/>
                    <a:gd name="T2" fmla="*/ 0 w 405"/>
                    <a:gd name="T3" fmla="*/ 2 h 2"/>
                    <a:gd name="T4" fmla="*/ 35 w 405"/>
                    <a:gd name="T5" fmla="*/ 0 h 2"/>
                    <a:gd name="T6" fmla="*/ 400 w 405"/>
                    <a:gd name="T7" fmla="*/ 0 h 2"/>
                    <a:gd name="T8" fmla="*/ 405 w 40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5"/>
                    <a:gd name="T16" fmla="*/ 0 h 2"/>
                    <a:gd name="T17" fmla="*/ 405 w 40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5" h="2">
                      <a:moveTo>
                        <a:pt x="405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400" y="0"/>
                      </a:lnTo>
                      <a:lnTo>
                        <a:pt x="405" y="2"/>
                      </a:lnTo>
                      <a:close/>
                    </a:path>
                  </a:pathLst>
                </a:custGeom>
                <a:solidFill>
                  <a:srgbClr val="5060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9" name="Freeform 1185"/>
                <p:cNvSpPr>
                  <a:spLocks/>
                </p:cNvSpPr>
                <p:nvPr/>
              </p:nvSpPr>
              <p:spPr bwMode="auto">
                <a:xfrm>
                  <a:off x="2941" y="327"/>
                  <a:ext cx="194" cy="2"/>
                </a:xfrm>
                <a:custGeom>
                  <a:avLst/>
                  <a:gdLst>
                    <a:gd name="T0" fmla="*/ 387 w 387"/>
                    <a:gd name="T1" fmla="*/ 2 h 2"/>
                    <a:gd name="T2" fmla="*/ 0 w 387"/>
                    <a:gd name="T3" fmla="*/ 2 h 2"/>
                    <a:gd name="T4" fmla="*/ 34 w 387"/>
                    <a:gd name="T5" fmla="*/ 0 h 2"/>
                    <a:gd name="T6" fmla="*/ 381 w 387"/>
                    <a:gd name="T7" fmla="*/ 0 h 2"/>
                    <a:gd name="T8" fmla="*/ 387 w 38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7"/>
                    <a:gd name="T16" fmla="*/ 0 h 2"/>
                    <a:gd name="T17" fmla="*/ 387 w 38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7" h="2">
                      <a:moveTo>
                        <a:pt x="387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381" y="0"/>
                      </a:lnTo>
                      <a:lnTo>
                        <a:pt x="387" y="2"/>
                      </a:lnTo>
                      <a:close/>
                    </a:path>
                  </a:pathLst>
                </a:custGeom>
                <a:solidFill>
                  <a:srgbClr val="50607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0" name="Freeform 1186"/>
                <p:cNvSpPr>
                  <a:spLocks/>
                </p:cNvSpPr>
                <p:nvPr/>
              </p:nvSpPr>
              <p:spPr bwMode="auto">
                <a:xfrm>
                  <a:off x="2950" y="326"/>
                  <a:ext cx="183" cy="2"/>
                </a:xfrm>
                <a:custGeom>
                  <a:avLst/>
                  <a:gdLst>
                    <a:gd name="T0" fmla="*/ 365 w 365"/>
                    <a:gd name="T1" fmla="*/ 2 h 2"/>
                    <a:gd name="T2" fmla="*/ 0 w 365"/>
                    <a:gd name="T3" fmla="*/ 2 h 2"/>
                    <a:gd name="T4" fmla="*/ 34 w 365"/>
                    <a:gd name="T5" fmla="*/ 0 h 2"/>
                    <a:gd name="T6" fmla="*/ 361 w 365"/>
                    <a:gd name="T7" fmla="*/ 0 h 2"/>
                    <a:gd name="T8" fmla="*/ 365 w 36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5"/>
                    <a:gd name="T16" fmla="*/ 0 h 2"/>
                    <a:gd name="T17" fmla="*/ 365 w 36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5" h="2">
                      <a:moveTo>
                        <a:pt x="365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361" y="0"/>
                      </a:lnTo>
                      <a:lnTo>
                        <a:pt x="365" y="2"/>
                      </a:lnTo>
                      <a:close/>
                    </a:path>
                  </a:pathLst>
                </a:custGeom>
                <a:solidFill>
                  <a:srgbClr val="5060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1" name="Freeform 1187"/>
                <p:cNvSpPr>
                  <a:spLocks/>
                </p:cNvSpPr>
                <p:nvPr/>
              </p:nvSpPr>
              <p:spPr bwMode="auto">
                <a:xfrm>
                  <a:off x="2959" y="325"/>
                  <a:ext cx="173" cy="2"/>
                </a:xfrm>
                <a:custGeom>
                  <a:avLst/>
                  <a:gdLst>
                    <a:gd name="T0" fmla="*/ 347 w 347"/>
                    <a:gd name="T1" fmla="*/ 2 h 2"/>
                    <a:gd name="T2" fmla="*/ 0 w 347"/>
                    <a:gd name="T3" fmla="*/ 2 h 2"/>
                    <a:gd name="T4" fmla="*/ 35 w 347"/>
                    <a:gd name="T5" fmla="*/ 0 h 2"/>
                    <a:gd name="T6" fmla="*/ 344 w 347"/>
                    <a:gd name="T7" fmla="*/ 0 h 2"/>
                    <a:gd name="T8" fmla="*/ 347 w 34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7"/>
                    <a:gd name="T16" fmla="*/ 0 h 2"/>
                    <a:gd name="T17" fmla="*/ 347 w 34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7" h="2">
                      <a:moveTo>
                        <a:pt x="347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344" y="0"/>
                      </a:lnTo>
                      <a:lnTo>
                        <a:pt x="347" y="2"/>
                      </a:lnTo>
                      <a:close/>
                    </a:path>
                  </a:pathLst>
                </a:custGeom>
                <a:solidFill>
                  <a:srgbClr val="4F5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2" name="Freeform 1188"/>
                <p:cNvSpPr>
                  <a:spLocks/>
                </p:cNvSpPr>
                <p:nvPr/>
              </p:nvSpPr>
              <p:spPr bwMode="auto">
                <a:xfrm>
                  <a:off x="2968" y="324"/>
                  <a:ext cx="163" cy="2"/>
                </a:xfrm>
                <a:custGeom>
                  <a:avLst/>
                  <a:gdLst>
                    <a:gd name="T0" fmla="*/ 327 w 327"/>
                    <a:gd name="T1" fmla="*/ 2 h 2"/>
                    <a:gd name="T2" fmla="*/ 0 w 327"/>
                    <a:gd name="T3" fmla="*/ 2 h 2"/>
                    <a:gd name="T4" fmla="*/ 35 w 327"/>
                    <a:gd name="T5" fmla="*/ 0 h 2"/>
                    <a:gd name="T6" fmla="*/ 324 w 327"/>
                    <a:gd name="T7" fmla="*/ 0 h 2"/>
                    <a:gd name="T8" fmla="*/ 327 w 32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7"/>
                    <a:gd name="T16" fmla="*/ 0 h 2"/>
                    <a:gd name="T17" fmla="*/ 327 w 32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7" h="2">
                      <a:moveTo>
                        <a:pt x="327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324" y="0"/>
                      </a:lnTo>
                      <a:lnTo>
                        <a:pt x="327" y="2"/>
                      </a:lnTo>
                      <a:close/>
                    </a:path>
                  </a:pathLst>
                </a:custGeom>
                <a:solidFill>
                  <a:srgbClr val="4F5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3" name="Freeform 1189"/>
                <p:cNvSpPr>
                  <a:spLocks/>
                </p:cNvSpPr>
                <p:nvPr/>
              </p:nvSpPr>
              <p:spPr bwMode="auto">
                <a:xfrm>
                  <a:off x="2976" y="323"/>
                  <a:ext cx="154" cy="2"/>
                </a:xfrm>
                <a:custGeom>
                  <a:avLst/>
                  <a:gdLst>
                    <a:gd name="T0" fmla="*/ 309 w 309"/>
                    <a:gd name="T1" fmla="*/ 2 h 2"/>
                    <a:gd name="T2" fmla="*/ 0 w 309"/>
                    <a:gd name="T3" fmla="*/ 2 h 2"/>
                    <a:gd name="T4" fmla="*/ 34 w 309"/>
                    <a:gd name="T5" fmla="*/ 0 h 2"/>
                    <a:gd name="T6" fmla="*/ 305 w 309"/>
                    <a:gd name="T7" fmla="*/ 0 h 2"/>
                    <a:gd name="T8" fmla="*/ 309 w 30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9"/>
                    <a:gd name="T16" fmla="*/ 0 h 2"/>
                    <a:gd name="T17" fmla="*/ 309 w 30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9" h="2">
                      <a:moveTo>
                        <a:pt x="309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305" y="0"/>
                      </a:lnTo>
                      <a:lnTo>
                        <a:pt x="309" y="2"/>
                      </a:lnTo>
                      <a:close/>
                    </a:path>
                  </a:pathLst>
                </a:custGeom>
                <a:solidFill>
                  <a:srgbClr val="4F5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4" name="Freeform 1190"/>
                <p:cNvSpPr>
                  <a:spLocks/>
                </p:cNvSpPr>
                <p:nvPr/>
              </p:nvSpPr>
              <p:spPr bwMode="auto">
                <a:xfrm>
                  <a:off x="2985" y="322"/>
                  <a:ext cx="144" cy="2"/>
                </a:xfrm>
                <a:custGeom>
                  <a:avLst/>
                  <a:gdLst>
                    <a:gd name="T0" fmla="*/ 289 w 289"/>
                    <a:gd name="T1" fmla="*/ 2 h 2"/>
                    <a:gd name="T2" fmla="*/ 0 w 289"/>
                    <a:gd name="T3" fmla="*/ 2 h 2"/>
                    <a:gd name="T4" fmla="*/ 34 w 289"/>
                    <a:gd name="T5" fmla="*/ 0 h 2"/>
                    <a:gd name="T6" fmla="*/ 285 w 289"/>
                    <a:gd name="T7" fmla="*/ 0 h 2"/>
                    <a:gd name="T8" fmla="*/ 289 w 28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89"/>
                    <a:gd name="T16" fmla="*/ 0 h 2"/>
                    <a:gd name="T17" fmla="*/ 289 w 28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89" h="2">
                      <a:moveTo>
                        <a:pt x="289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285" y="0"/>
                      </a:lnTo>
                      <a:lnTo>
                        <a:pt x="289" y="2"/>
                      </a:lnTo>
                      <a:close/>
                    </a:path>
                  </a:pathLst>
                </a:custGeom>
                <a:solidFill>
                  <a:srgbClr val="4F5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5" name="Freeform 1191"/>
                <p:cNvSpPr>
                  <a:spLocks/>
                </p:cNvSpPr>
                <p:nvPr/>
              </p:nvSpPr>
              <p:spPr bwMode="auto">
                <a:xfrm>
                  <a:off x="2993" y="321"/>
                  <a:ext cx="135" cy="2"/>
                </a:xfrm>
                <a:custGeom>
                  <a:avLst/>
                  <a:gdLst>
                    <a:gd name="T0" fmla="*/ 271 w 271"/>
                    <a:gd name="T1" fmla="*/ 2 h 2"/>
                    <a:gd name="T2" fmla="*/ 0 w 271"/>
                    <a:gd name="T3" fmla="*/ 2 h 2"/>
                    <a:gd name="T4" fmla="*/ 35 w 271"/>
                    <a:gd name="T5" fmla="*/ 0 h 2"/>
                    <a:gd name="T6" fmla="*/ 267 w 271"/>
                    <a:gd name="T7" fmla="*/ 0 h 2"/>
                    <a:gd name="T8" fmla="*/ 271 w 27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1"/>
                    <a:gd name="T16" fmla="*/ 0 h 2"/>
                    <a:gd name="T17" fmla="*/ 271 w 27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1" h="2">
                      <a:moveTo>
                        <a:pt x="271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267" y="0"/>
                      </a:lnTo>
                      <a:lnTo>
                        <a:pt x="271" y="2"/>
                      </a:lnTo>
                      <a:close/>
                    </a:path>
                  </a:pathLst>
                </a:custGeom>
                <a:solidFill>
                  <a:srgbClr val="4F5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6" name="Freeform 1192"/>
                <p:cNvSpPr>
                  <a:spLocks/>
                </p:cNvSpPr>
                <p:nvPr/>
              </p:nvSpPr>
              <p:spPr bwMode="auto">
                <a:xfrm>
                  <a:off x="3002" y="320"/>
                  <a:ext cx="126" cy="2"/>
                </a:xfrm>
                <a:custGeom>
                  <a:avLst/>
                  <a:gdLst>
                    <a:gd name="T0" fmla="*/ 251 w 251"/>
                    <a:gd name="T1" fmla="*/ 2 h 2"/>
                    <a:gd name="T2" fmla="*/ 0 w 251"/>
                    <a:gd name="T3" fmla="*/ 2 h 2"/>
                    <a:gd name="T4" fmla="*/ 35 w 251"/>
                    <a:gd name="T5" fmla="*/ 0 h 2"/>
                    <a:gd name="T6" fmla="*/ 248 w 251"/>
                    <a:gd name="T7" fmla="*/ 0 h 2"/>
                    <a:gd name="T8" fmla="*/ 251 w 25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1"/>
                    <a:gd name="T16" fmla="*/ 0 h 2"/>
                    <a:gd name="T17" fmla="*/ 251 w 25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1" h="2">
                      <a:moveTo>
                        <a:pt x="251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248" y="0"/>
                      </a:lnTo>
                      <a:lnTo>
                        <a:pt x="251" y="2"/>
                      </a:lnTo>
                      <a:close/>
                    </a:path>
                  </a:pathLst>
                </a:custGeom>
                <a:solidFill>
                  <a:srgbClr val="4F5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7" name="Freeform 1193"/>
                <p:cNvSpPr>
                  <a:spLocks/>
                </p:cNvSpPr>
                <p:nvPr/>
              </p:nvSpPr>
              <p:spPr bwMode="auto">
                <a:xfrm>
                  <a:off x="3010" y="319"/>
                  <a:ext cx="117" cy="2"/>
                </a:xfrm>
                <a:custGeom>
                  <a:avLst/>
                  <a:gdLst>
                    <a:gd name="T0" fmla="*/ 232 w 232"/>
                    <a:gd name="T1" fmla="*/ 2 h 2"/>
                    <a:gd name="T2" fmla="*/ 0 w 232"/>
                    <a:gd name="T3" fmla="*/ 2 h 2"/>
                    <a:gd name="T4" fmla="*/ 34 w 232"/>
                    <a:gd name="T5" fmla="*/ 0 h 2"/>
                    <a:gd name="T6" fmla="*/ 229 w 232"/>
                    <a:gd name="T7" fmla="*/ 0 h 2"/>
                    <a:gd name="T8" fmla="*/ 232 w 23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32"/>
                    <a:gd name="T16" fmla="*/ 0 h 2"/>
                    <a:gd name="T17" fmla="*/ 232 w 23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32" h="2">
                      <a:moveTo>
                        <a:pt x="232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229" y="0"/>
                      </a:lnTo>
                      <a:lnTo>
                        <a:pt x="232" y="2"/>
                      </a:lnTo>
                      <a:close/>
                    </a:path>
                  </a:pathLst>
                </a:custGeom>
                <a:solidFill>
                  <a:srgbClr val="4F5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8" name="Freeform 1194"/>
                <p:cNvSpPr>
                  <a:spLocks/>
                </p:cNvSpPr>
                <p:nvPr/>
              </p:nvSpPr>
              <p:spPr bwMode="auto">
                <a:xfrm>
                  <a:off x="3020" y="318"/>
                  <a:ext cx="106" cy="2"/>
                </a:xfrm>
                <a:custGeom>
                  <a:avLst/>
                  <a:gdLst>
                    <a:gd name="T0" fmla="*/ 213 w 213"/>
                    <a:gd name="T1" fmla="*/ 2 h 2"/>
                    <a:gd name="T2" fmla="*/ 0 w 213"/>
                    <a:gd name="T3" fmla="*/ 2 h 2"/>
                    <a:gd name="T4" fmla="*/ 35 w 213"/>
                    <a:gd name="T5" fmla="*/ 0 h 2"/>
                    <a:gd name="T6" fmla="*/ 209 w 213"/>
                    <a:gd name="T7" fmla="*/ 0 h 2"/>
                    <a:gd name="T8" fmla="*/ 213 w 21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13"/>
                    <a:gd name="T16" fmla="*/ 0 h 2"/>
                    <a:gd name="T17" fmla="*/ 213 w 21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13" h="2">
                      <a:moveTo>
                        <a:pt x="213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209" y="0"/>
                      </a:lnTo>
                      <a:lnTo>
                        <a:pt x="213" y="2"/>
                      </a:lnTo>
                      <a:close/>
                    </a:path>
                  </a:pathLst>
                </a:custGeom>
                <a:solidFill>
                  <a:srgbClr val="4F5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9" name="Freeform 1195"/>
                <p:cNvSpPr>
                  <a:spLocks/>
                </p:cNvSpPr>
                <p:nvPr/>
              </p:nvSpPr>
              <p:spPr bwMode="auto">
                <a:xfrm>
                  <a:off x="3028" y="317"/>
                  <a:ext cx="97" cy="2"/>
                </a:xfrm>
                <a:custGeom>
                  <a:avLst/>
                  <a:gdLst>
                    <a:gd name="T0" fmla="*/ 195 w 195"/>
                    <a:gd name="T1" fmla="*/ 2 h 2"/>
                    <a:gd name="T2" fmla="*/ 0 w 195"/>
                    <a:gd name="T3" fmla="*/ 2 h 2"/>
                    <a:gd name="T4" fmla="*/ 35 w 195"/>
                    <a:gd name="T5" fmla="*/ 0 h 2"/>
                    <a:gd name="T6" fmla="*/ 189 w 195"/>
                    <a:gd name="T7" fmla="*/ 0 h 2"/>
                    <a:gd name="T8" fmla="*/ 195 w 19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5"/>
                    <a:gd name="T16" fmla="*/ 0 h 2"/>
                    <a:gd name="T17" fmla="*/ 195 w 19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5" h="2">
                      <a:moveTo>
                        <a:pt x="195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189" y="0"/>
                      </a:lnTo>
                      <a:lnTo>
                        <a:pt x="195" y="2"/>
                      </a:lnTo>
                      <a:close/>
                    </a:path>
                  </a:pathLst>
                </a:custGeom>
                <a:solidFill>
                  <a:srgbClr val="4F5F7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0" name="Freeform 1196"/>
                <p:cNvSpPr>
                  <a:spLocks/>
                </p:cNvSpPr>
                <p:nvPr/>
              </p:nvSpPr>
              <p:spPr bwMode="auto">
                <a:xfrm>
                  <a:off x="3037" y="316"/>
                  <a:ext cx="87" cy="2"/>
                </a:xfrm>
                <a:custGeom>
                  <a:avLst/>
                  <a:gdLst>
                    <a:gd name="T0" fmla="*/ 174 w 174"/>
                    <a:gd name="T1" fmla="*/ 2 h 2"/>
                    <a:gd name="T2" fmla="*/ 0 w 174"/>
                    <a:gd name="T3" fmla="*/ 2 h 2"/>
                    <a:gd name="T4" fmla="*/ 34 w 174"/>
                    <a:gd name="T5" fmla="*/ 0 h 2"/>
                    <a:gd name="T6" fmla="*/ 168 w 174"/>
                    <a:gd name="T7" fmla="*/ 0 h 2"/>
                    <a:gd name="T8" fmla="*/ 174 w 17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4"/>
                    <a:gd name="T16" fmla="*/ 0 h 2"/>
                    <a:gd name="T17" fmla="*/ 174 w 17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4" h="2">
                      <a:moveTo>
                        <a:pt x="174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168" y="0"/>
                      </a:ln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4E5E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1" name="Freeform 1197"/>
                <p:cNvSpPr>
                  <a:spLocks/>
                </p:cNvSpPr>
                <p:nvPr/>
              </p:nvSpPr>
              <p:spPr bwMode="auto">
                <a:xfrm>
                  <a:off x="3045" y="315"/>
                  <a:ext cx="77" cy="2"/>
                </a:xfrm>
                <a:custGeom>
                  <a:avLst/>
                  <a:gdLst>
                    <a:gd name="T0" fmla="*/ 154 w 154"/>
                    <a:gd name="T1" fmla="*/ 2 h 2"/>
                    <a:gd name="T2" fmla="*/ 0 w 154"/>
                    <a:gd name="T3" fmla="*/ 2 h 2"/>
                    <a:gd name="T4" fmla="*/ 36 w 154"/>
                    <a:gd name="T5" fmla="*/ 0 h 2"/>
                    <a:gd name="T6" fmla="*/ 151 w 154"/>
                    <a:gd name="T7" fmla="*/ 0 h 2"/>
                    <a:gd name="T8" fmla="*/ 154 w 15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54"/>
                    <a:gd name="T16" fmla="*/ 0 h 2"/>
                    <a:gd name="T17" fmla="*/ 154 w 15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54" h="2">
                      <a:moveTo>
                        <a:pt x="154" y="2"/>
                      </a:moveTo>
                      <a:lnTo>
                        <a:pt x="0" y="2"/>
                      </a:lnTo>
                      <a:lnTo>
                        <a:pt x="36" y="0"/>
                      </a:lnTo>
                      <a:lnTo>
                        <a:pt x="151" y="0"/>
                      </a:lnTo>
                      <a:lnTo>
                        <a:pt x="154" y="2"/>
                      </a:lnTo>
                      <a:close/>
                    </a:path>
                  </a:pathLst>
                </a:custGeom>
                <a:solidFill>
                  <a:srgbClr val="4E5E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2" name="Freeform 1198"/>
                <p:cNvSpPr>
                  <a:spLocks/>
                </p:cNvSpPr>
                <p:nvPr/>
              </p:nvSpPr>
              <p:spPr bwMode="auto">
                <a:xfrm>
                  <a:off x="3054" y="314"/>
                  <a:ext cx="67" cy="2"/>
                </a:xfrm>
                <a:custGeom>
                  <a:avLst/>
                  <a:gdLst>
                    <a:gd name="T0" fmla="*/ 134 w 134"/>
                    <a:gd name="T1" fmla="*/ 2 h 2"/>
                    <a:gd name="T2" fmla="*/ 0 w 134"/>
                    <a:gd name="T3" fmla="*/ 2 h 2"/>
                    <a:gd name="T4" fmla="*/ 35 w 134"/>
                    <a:gd name="T5" fmla="*/ 0 h 2"/>
                    <a:gd name="T6" fmla="*/ 131 w 134"/>
                    <a:gd name="T7" fmla="*/ 0 h 2"/>
                    <a:gd name="T8" fmla="*/ 134 w 13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4"/>
                    <a:gd name="T16" fmla="*/ 0 h 2"/>
                    <a:gd name="T17" fmla="*/ 134 w 13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4" h="2">
                      <a:moveTo>
                        <a:pt x="134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131" y="0"/>
                      </a:lnTo>
                      <a:lnTo>
                        <a:pt x="134" y="2"/>
                      </a:lnTo>
                      <a:close/>
                    </a:path>
                  </a:pathLst>
                </a:custGeom>
                <a:solidFill>
                  <a:srgbClr val="4E5E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3" name="Freeform 1199"/>
                <p:cNvSpPr>
                  <a:spLocks/>
                </p:cNvSpPr>
                <p:nvPr/>
              </p:nvSpPr>
              <p:spPr bwMode="auto">
                <a:xfrm>
                  <a:off x="3063" y="313"/>
                  <a:ext cx="57" cy="2"/>
                </a:xfrm>
                <a:custGeom>
                  <a:avLst/>
                  <a:gdLst>
                    <a:gd name="T0" fmla="*/ 115 w 115"/>
                    <a:gd name="T1" fmla="*/ 2 h 2"/>
                    <a:gd name="T2" fmla="*/ 0 w 115"/>
                    <a:gd name="T3" fmla="*/ 2 h 2"/>
                    <a:gd name="T4" fmla="*/ 35 w 115"/>
                    <a:gd name="T5" fmla="*/ 0 h 2"/>
                    <a:gd name="T6" fmla="*/ 111 w 115"/>
                    <a:gd name="T7" fmla="*/ 0 h 2"/>
                    <a:gd name="T8" fmla="*/ 115 w 11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5"/>
                    <a:gd name="T16" fmla="*/ 0 h 2"/>
                    <a:gd name="T17" fmla="*/ 115 w 11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5" h="2">
                      <a:moveTo>
                        <a:pt x="115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111" y="0"/>
                      </a:lnTo>
                      <a:lnTo>
                        <a:pt x="115" y="2"/>
                      </a:lnTo>
                      <a:close/>
                    </a:path>
                  </a:pathLst>
                </a:custGeom>
                <a:solidFill>
                  <a:srgbClr val="4E5E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4" name="Freeform 1200"/>
                <p:cNvSpPr>
                  <a:spLocks/>
                </p:cNvSpPr>
                <p:nvPr/>
              </p:nvSpPr>
              <p:spPr bwMode="auto">
                <a:xfrm>
                  <a:off x="3071" y="312"/>
                  <a:ext cx="48" cy="2"/>
                </a:xfrm>
                <a:custGeom>
                  <a:avLst/>
                  <a:gdLst>
                    <a:gd name="T0" fmla="*/ 96 w 96"/>
                    <a:gd name="T1" fmla="*/ 2 h 2"/>
                    <a:gd name="T2" fmla="*/ 0 w 96"/>
                    <a:gd name="T3" fmla="*/ 2 h 2"/>
                    <a:gd name="T4" fmla="*/ 34 w 96"/>
                    <a:gd name="T5" fmla="*/ 0 h 2"/>
                    <a:gd name="T6" fmla="*/ 92 w 96"/>
                    <a:gd name="T7" fmla="*/ 0 h 2"/>
                    <a:gd name="T8" fmla="*/ 96 w 9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6"/>
                    <a:gd name="T16" fmla="*/ 0 h 2"/>
                    <a:gd name="T17" fmla="*/ 96 w 9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6" h="2">
                      <a:moveTo>
                        <a:pt x="96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92" y="0"/>
                      </a:lnTo>
                      <a:lnTo>
                        <a:pt x="96" y="2"/>
                      </a:lnTo>
                      <a:close/>
                    </a:path>
                  </a:pathLst>
                </a:custGeom>
                <a:solidFill>
                  <a:srgbClr val="4E5E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5" name="Freeform 1201"/>
                <p:cNvSpPr>
                  <a:spLocks/>
                </p:cNvSpPr>
                <p:nvPr/>
              </p:nvSpPr>
              <p:spPr bwMode="auto">
                <a:xfrm>
                  <a:off x="3080" y="311"/>
                  <a:ext cx="38" cy="2"/>
                </a:xfrm>
                <a:custGeom>
                  <a:avLst/>
                  <a:gdLst>
                    <a:gd name="T0" fmla="*/ 76 w 76"/>
                    <a:gd name="T1" fmla="*/ 2 h 2"/>
                    <a:gd name="T2" fmla="*/ 0 w 76"/>
                    <a:gd name="T3" fmla="*/ 2 h 2"/>
                    <a:gd name="T4" fmla="*/ 34 w 76"/>
                    <a:gd name="T5" fmla="*/ 0 h 2"/>
                    <a:gd name="T6" fmla="*/ 72 w 76"/>
                    <a:gd name="T7" fmla="*/ 0 h 2"/>
                    <a:gd name="T8" fmla="*/ 76 w 7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6"/>
                    <a:gd name="T16" fmla="*/ 0 h 2"/>
                    <a:gd name="T17" fmla="*/ 76 w 7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6" h="2">
                      <a:moveTo>
                        <a:pt x="76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72" y="0"/>
                      </a:lnTo>
                      <a:lnTo>
                        <a:pt x="76" y="2"/>
                      </a:lnTo>
                      <a:close/>
                    </a:path>
                  </a:pathLst>
                </a:custGeom>
                <a:solidFill>
                  <a:srgbClr val="4E5E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6" name="Freeform 1202"/>
                <p:cNvSpPr>
                  <a:spLocks/>
                </p:cNvSpPr>
                <p:nvPr/>
              </p:nvSpPr>
              <p:spPr bwMode="auto">
                <a:xfrm>
                  <a:off x="3089" y="310"/>
                  <a:ext cx="29" cy="2"/>
                </a:xfrm>
                <a:custGeom>
                  <a:avLst/>
                  <a:gdLst>
                    <a:gd name="T0" fmla="*/ 58 w 58"/>
                    <a:gd name="T1" fmla="*/ 2 h 2"/>
                    <a:gd name="T2" fmla="*/ 0 w 58"/>
                    <a:gd name="T3" fmla="*/ 2 h 2"/>
                    <a:gd name="T4" fmla="*/ 35 w 58"/>
                    <a:gd name="T5" fmla="*/ 0 h 2"/>
                    <a:gd name="T6" fmla="*/ 55 w 58"/>
                    <a:gd name="T7" fmla="*/ 0 h 2"/>
                    <a:gd name="T8" fmla="*/ 58 w 5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2"/>
                    <a:gd name="T17" fmla="*/ 58 w 5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2">
                      <a:moveTo>
                        <a:pt x="58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55" y="0"/>
                      </a:lnTo>
                      <a:lnTo>
                        <a:pt x="58" y="2"/>
                      </a:lnTo>
                      <a:close/>
                    </a:path>
                  </a:pathLst>
                </a:custGeom>
                <a:solidFill>
                  <a:srgbClr val="4E5E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7" name="Freeform 1203"/>
                <p:cNvSpPr>
                  <a:spLocks/>
                </p:cNvSpPr>
                <p:nvPr/>
              </p:nvSpPr>
              <p:spPr bwMode="auto">
                <a:xfrm>
                  <a:off x="3098" y="309"/>
                  <a:ext cx="19" cy="2"/>
                </a:xfrm>
                <a:custGeom>
                  <a:avLst/>
                  <a:gdLst>
                    <a:gd name="T0" fmla="*/ 38 w 38"/>
                    <a:gd name="T1" fmla="*/ 2 h 2"/>
                    <a:gd name="T2" fmla="*/ 0 w 38"/>
                    <a:gd name="T3" fmla="*/ 2 h 2"/>
                    <a:gd name="T4" fmla="*/ 35 w 38"/>
                    <a:gd name="T5" fmla="*/ 0 h 2"/>
                    <a:gd name="T6" fmla="*/ 38 w 38"/>
                    <a:gd name="T7" fmla="*/ 2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8"/>
                    <a:gd name="T13" fmla="*/ 0 h 2"/>
                    <a:gd name="T14" fmla="*/ 38 w 38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8" h="2">
                      <a:moveTo>
                        <a:pt x="38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solidFill>
                  <a:srgbClr val="4D5D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8" name="Freeform 1204"/>
                <p:cNvSpPr>
                  <a:spLocks/>
                </p:cNvSpPr>
                <p:nvPr/>
              </p:nvSpPr>
              <p:spPr bwMode="auto">
                <a:xfrm>
                  <a:off x="3106" y="309"/>
                  <a:ext cx="10" cy="1"/>
                </a:xfrm>
                <a:custGeom>
                  <a:avLst/>
                  <a:gdLst>
                    <a:gd name="T0" fmla="*/ 20 w 20"/>
                    <a:gd name="T1" fmla="*/ 1 h 1"/>
                    <a:gd name="T2" fmla="*/ 0 w 20"/>
                    <a:gd name="T3" fmla="*/ 1 h 1"/>
                    <a:gd name="T4" fmla="*/ 18 w 20"/>
                    <a:gd name="T5" fmla="*/ 0 h 1"/>
                    <a:gd name="T6" fmla="*/ 20 w 20"/>
                    <a:gd name="T7" fmla="*/ 1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0"/>
                    <a:gd name="T13" fmla="*/ 0 h 1"/>
                    <a:gd name="T14" fmla="*/ 20 w 20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0" h="1">
                      <a:moveTo>
                        <a:pt x="20" y="1"/>
                      </a:moveTo>
                      <a:lnTo>
                        <a:pt x="0" y="1"/>
                      </a:lnTo>
                      <a:lnTo>
                        <a:pt x="18" y="0"/>
                      </a:lnTo>
                      <a:lnTo>
                        <a:pt x="20" y="1"/>
                      </a:lnTo>
                      <a:close/>
                    </a:path>
                  </a:pathLst>
                </a:custGeom>
                <a:solidFill>
                  <a:srgbClr val="4C5D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9" name="Freeform 1205"/>
                <p:cNvSpPr>
                  <a:spLocks/>
                </p:cNvSpPr>
                <p:nvPr/>
              </p:nvSpPr>
              <p:spPr bwMode="auto">
                <a:xfrm>
                  <a:off x="2794" y="309"/>
                  <a:ext cx="416" cy="245"/>
                </a:xfrm>
                <a:custGeom>
                  <a:avLst/>
                  <a:gdLst>
                    <a:gd name="T0" fmla="*/ 641 w 831"/>
                    <a:gd name="T1" fmla="*/ 0 h 245"/>
                    <a:gd name="T2" fmla="*/ 831 w 831"/>
                    <a:gd name="T3" fmla="*/ 99 h 245"/>
                    <a:gd name="T4" fmla="*/ 557 w 831"/>
                    <a:gd name="T5" fmla="*/ 124 h 245"/>
                    <a:gd name="T6" fmla="*/ 528 w 831"/>
                    <a:gd name="T7" fmla="*/ 205 h 245"/>
                    <a:gd name="T8" fmla="*/ 448 w 831"/>
                    <a:gd name="T9" fmla="*/ 245 h 245"/>
                    <a:gd name="T10" fmla="*/ 328 w 831"/>
                    <a:gd name="T11" fmla="*/ 218 h 245"/>
                    <a:gd name="T12" fmla="*/ 296 w 831"/>
                    <a:gd name="T13" fmla="*/ 210 h 245"/>
                    <a:gd name="T14" fmla="*/ 279 w 831"/>
                    <a:gd name="T15" fmla="*/ 199 h 245"/>
                    <a:gd name="T16" fmla="*/ 265 w 831"/>
                    <a:gd name="T17" fmla="*/ 187 h 245"/>
                    <a:gd name="T18" fmla="*/ 254 w 831"/>
                    <a:gd name="T19" fmla="*/ 171 h 245"/>
                    <a:gd name="T20" fmla="*/ 234 w 831"/>
                    <a:gd name="T21" fmla="*/ 167 h 245"/>
                    <a:gd name="T22" fmla="*/ 192 w 831"/>
                    <a:gd name="T23" fmla="*/ 169 h 245"/>
                    <a:gd name="T24" fmla="*/ 165 w 831"/>
                    <a:gd name="T25" fmla="*/ 167 h 245"/>
                    <a:gd name="T26" fmla="*/ 0 w 831"/>
                    <a:gd name="T27" fmla="*/ 103 h 245"/>
                    <a:gd name="T28" fmla="*/ 132 w 831"/>
                    <a:gd name="T29" fmla="*/ 30 h 245"/>
                    <a:gd name="T30" fmla="*/ 641 w 831"/>
                    <a:gd name="T31" fmla="*/ 0 h 245"/>
                    <a:gd name="T32" fmla="*/ 641 w 831"/>
                    <a:gd name="T33" fmla="*/ 0 h 24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31"/>
                    <a:gd name="T52" fmla="*/ 0 h 245"/>
                    <a:gd name="T53" fmla="*/ 831 w 831"/>
                    <a:gd name="T54" fmla="*/ 245 h 245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31" h="245">
                      <a:moveTo>
                        <a:pt x="641" y="0"/>
                      </a:moveTo>
                      <a:lnTo>
                        <a:pt x="831" y="99"/>
                      </a:lnTo>
                      <a:lnTo>
                        <a:pt x="557" y="124"/>
                      </a:lnTo>
                      <a:lnTo>
                        <a:pt x="528" y="205"/>
                      </a:lnTo>
                      <a:lnTo>
                        <a:pt x="448" y="245"/>
                      </a:lnTo>
                      <a:lnTo>
                        <a:pt x="328" y="218"/>
                      </a:lnTo>
                      <a:lnTo>
                        <a:pt x="296" y="210"/>
                      </a:lnTo>
                      <a:lnTo>
                        <a:pt x="279" y="199"/>
                      </a:lnTo>
                      <a:lnTo>
                        <a:pt x="265" y="187"/>
                      </a:lnTo>
                      <a:lnTo>
                        <a:pt x="254" y="171"/>
                      </a:lnTo>
                      <a:lnTo>
                        <a:pt x="234" y="167"/>
                      </a:lnTo>
                      <a:lnTo>
                        <a:pt x="192" y="169"/>
                      </a:lnTo>
                      <a:lnTo>
                        <a:pt x="165" y="167"/>
                      </a:lnTo>
                      <a:lnTo>
                        <a:pt x="0" y="103"/>
                      </a:lnTo>
                      <a:lnTo>
                        <a:pt x="132" y="30"/>
                      </a:lnTo>
                      <a:lnTo>
                        <a:pt x="641" y="0"/>
                      </a:lnTo>
                      <a:close/>
                    </a:path>
                  </a:pathLst>
                </a:custGeom>
                <a:noFill/>
                <a:ln w="4763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0" name="Freeform 1206"/>
                <p:cNvSpPr>
                  <a:spLocks/>
                </p:cNvSpPr>
                <p:nvPr/>
              </p:nvSpPr>
              <p:spPr bwMode="auto">
                <a:xfrm>
                  <a:off x="2639" y="59"/>
                  <a:ext cx="249" cy="283"/>
                </a:xfrm>
                <a:custGeom>
                  <a:avLst/>
                  <a:gdLst>
                    <a:gd name="T0" fmla="*/ 469 w 498"/>
                    <a:gd name="T1" fmla="*/ 256 h 283"/>
                    <a:gd name="T2" fmla="*/ 438 w 498"/>
                    <a:gd name="T3" fmla="*/ 241 h 283"/>
                    <a:gd name="T4" fmla="*/ 432 w 498"/>
                    <a:gd name="T5" fmla="*/ 214 h 283"/>
                    <a:gd name="T6" fmla="*/ 450 w 498"/>
                    <a:gd name="T7" fmla="*/ 191 h 283"/>
                    <a:gd name="T8" fmla="*/ 441 w 498"/>
                    <a:gd name="T9" fmla="*/ 184 h 283"/>
                    <a:gd name="T10" fmla="*/ 398 w 498"/>
                    <a:gd name="T11" fmla="*/ 149 h 283"/>
                    <a:gd name="T12" fmla="*/ 354 w 498"/>
                    <a:gd name="T13" fmla="*/ 130 h 283"/>
                    <a:gd name="T14" fmla="*/ 358 w 498"/>
                    <a:gd name="T15" fmla="*/ 117 h 283"/>
                    <a:gd name="T16" fmla="*/ 401 w 498"/>
                    <a:gd name="T17" fmla="*/ 114 h 283"/>
                    <a:gd name="T18" fmla="*/ 312 w 498"/>
                    <a:gd name="T19" fmla="*/ 96 h 283"/>
                    <a:gd name="T20" fmla="*/ 267 w 498"/>
                    <a:gd name="T21" fmla="*/ 73 h 283"/>
                    <a:gd name="T22" fmla="*/ 252 w 498"/>
                    <a:gd name="T23" fmla="*/ 44 h 283"/>
                    <a:gd name="T24" fmla="*/ 271 w 498"/>
                    <a:gd name="T25" fmla="*/ 18 h 283"/>
                    <a:gd name="T26" fmla="*/ 263 w 498"/>
                    <a:gd name="T27" fmla="*/ 20 h 283"/>
                    <a:gd name="T28" fmla="*/ 243 w 498"/>
                    <a:gd name="T29" fmla="*/ 59 h 283"/>
                    <a:gd name="T30" fmla="*/ 214 w 498"/>
                    <a:gd name="T31" fmla="*/ 69 h 283"/>
                    <a:gd name="T32" fmla="*/ 163 w 498"/>
                    <a:gd name="T33" fmla="*/ 61 h 283"/>
                    <a:gd name="T34" fmla="*/ 113 w 498"/>
                    <a:gd name="T35" fmla="*/ 14 h 283"/>
                    <a:gd name="T36" fmla="*/ 98 w 498"/>
                    <a:gd name="T37" fmla="*/ 9 h 283"/>
                    <a:gd name="T38" fmla="*/ 153 w 498"/>
                    <a:gd name="T39" fmla="*/ 62 h 283"/>
                    <a:gd name="T40" fmla="*/ 140 w 498"/>
                    <a:gd name="T41" fmla="*/ 86 h 283"/>
                    <a:gd name="T42" fmla="*/ 93 w 498"/>
                    <a:gd name="T43" fmla="*/ 103 h 283"/>
                    <a:gd name="T44" fmla="*/ 54 w 498"/>
                    <a:gd name="T45" fmla="*/ 100 h 283"/>
                    <a:gd name="T46" fmla="*/ 27 w 498"/>
                    <a:gd name="T47" fmla="*/ 76 h 283"/>
                    <a:gd name="T48" fmla="*/ 24 w 498"/>
                    <a:gd name="T49" fmla="*/ 71 h 283"/>
                    <a:gd name="T50" fmla="*/ 27 w 498"/>
                    <a:gd name="T51" fmla="*/ 77 h 283"/>
                    <a:gd name="T52" fmla="*/ 44 w 498"/>
                    <a:gd name="T53" fmla="*/ 111 h 283"/>
                    <a:gd name="T54" fmla="*/ 29 w 498"/>
                    <a:gd name="T55" fmla="*/ 130 h 283"/>
                    <a:gd name="T56" fmla="*/ 111 w 498"/>
                    <a:gd name="T57" fmla="*/ 99 h 283"/>
                    <a:gd name="T58" fmla="*/ 180 w 498"/>
                    <a:gd name="T59" fmla="*/ 79 h 283"/>
                    <a:gd name="T60" fmla="*/ 234 w 498"/>
                    <a:gd name="T61" fmla="*/ 74 h 283"/>
                    <a:gd name="T62" fmla="*/ 311 w 498"/>
                    <a:gd name="T63" fmla="*/ 101 h 283"/>
                    <a:gd name="T64" fmla="*/ 329 w 498"/>
                    <a:gd name="T65" fmla="*/ 126 h 283"/>
                    <a:gd name="T66" fmla="*/ 289 w 498"/>
                    <a:gd name="T67" fmla="*/ 159 h 283"/>
                    <a:gd name="T68" fmla="*/ 361 w 498"/>
                    <a:gd name="T69" fmla="*/ 138 h 283"/>
                    <a:gd name="T70" fmla="*/ 403 w 498"/>
                    <a:gd name="T71" fmla="*/ 155 h 283"/>
                    <a:gd name="T72" fmla="*/ 425 w 498"/>
                    <a:gd name="T73" fmla="*/ 192 h 283"/>
                    <a:gd name="T74" fmla="*/ 423 w 498"/>
                    <a:gd name="T75" fmla="*/ 224 h 283"/>
                    <a:gd name="T76" fmla="*/ 410 w 498"/>
                    <a:gd name="T77" fmla="*/ 253 h 283"/>
                    <a:gd name="T78" fmla="*/ 376 w 498"/>
                    <a:gd name="T79" fmla="*/ 283 h 283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w 498"/>
                    <a:gd name="T121" fmla="*/ 0 h 283"/>
                    <a:gd name="T122" fmla="*/ 498 w 498"/>
                    <a:gd name="T123" fmla="*/ 283 h 283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T120" t="T121" r="T122" b="T123"/>
                  <a:pathLst>
                    <a:path w="498" h="283">
                      <a:moveTo>
                        <a:pt x="498" y="261"/>
                      </a:moveTo>
                      <a:lnTo>
                        <a:pt x="469" y="256"/>
                      </a:lnTo>
                      <a:lnTo>
                        <a:pt x="450" y="250"/>
                      </a:lnTo>
                      <a:lnTo>
                        <a:pt x="438" y="241"/>
                      </a:lnTo>
                      <a:lnTo>
                        <a:pt x="430" y="229"/>
                      </a:lnTo>
                      <a:lnTo>
                        <a:pt x="432" y="214"/>
                      </a:lnTo>
                      <a:lnTo>
                        <a:pt x="440" y="201"/>
                      </a:lnTo>
                      <a:lnTo>
                        <a:pt x="450" y="191"/>
                      </a:lnTo>
                      <a:lnTo>
                        <a:pt x="459" y="185"/>
                      </a:lnTo>
                      <a:lnTo>
                        <a:pt x="441" y="184"/>
                      </a:lnTo>
                      <a:lnTo>
                        <a:pt x="425" y="178"/>
                      </a:lnTo>
                      <a:lnTo>
                        <a:pt x="398" y="149"/>
                      </a:lnTo>
                      <a:lnTo>
                        <a:pt x="367" y="137"/>
                      </a:lnTo>
                      <a:lnTo>
                        <a:pt x="354" y="130"/>
                      </a:lnTo>
                      <a:lnTo>
                        <a:pt x="351" y="123"/>
                      </a:lnTo>
                      <a:lnTo>
                        <a:pt x="358" y="117"/>
                      </a:lnTo>
                      <a:lnTo>
                        <a:pt x="376" y="113"/>
                      </a:lnTo>
                      <a:lnTo>
                        <a:pt x="401" y="114"/>
                      </a:lnTo>
                      <a:lnTo>
                        <a:pt x="456" y="123"/>
                      </a:lnTo>
                      <a:lnTo>
                        <a:pt x="312" y="96"/>
                      </a:lnTo>
                      <a:lnTo>
                        <a:pt x="283" y="84"/>
                      </a:lnTo>
                      <a:lnTo>
                        <a:pt x="267" y="73"/>
                      </a:lnTo>
                      <a:lnTo>
                        <a:pt x="258" y="59"/>
                      </a:lnTo>
                      <a:lnTo>
                        <a:pt x="252" y="44"/>
                      </a:lnTo>
                      <a:lnTo>
                        <a:pt x="258" y="28"/>
                      </a:lnTo>
                      <a:lnTo>
                        <a:pt x="271" y="18"/>
                      </a:lnTo>
                      <a:lnTo>
                        <a:pt x="294" y="6"/>
                      </a:lnTo>
                      <a:lnTo>
                        <a:pt x="263" y="20"/>
                      </a:lnTo>
                      <a:lnTo>
                        <a:pt x="252" y="28"/>
                      </a:lnTo>
                      <a:lnTo>
                        <a:pt x="243" y="59"/>
                      </a:lnTo>
                      <a:lnTo>
                        <a:pt x="234" y="68"/>
                      </a:lnTo>
                      <a:lnTo>
                        <a:pt x="214" y="69"/>
                      </a:lnTo>
                      <a:lnTo>
                        <a:pt x="189" y="69"/>
                      </a:lnTo>
                      <a:lnTo>
                        <a:pt x="163" y="61"/>
                      </a:lnTo>
                      <a:lnTo>
                        <a:pt x="123" y="30"/>
                      </a:lnTo>
                      <a:lnTo>
                        <a:pt x="113" y="14"/>
                      </a:lnTo>
                      <a:lnTo>
                        <a:pt x="116" y="0"/>
                      </a:lnTo>
                      <a:lnTo>
                        <a:pt x="98" y="9"/>
                      </a:lnTo>
                      <a:lnTo>
                        <a:pt x="142" y="48"/>
                      </a:lnTo>
                      <a:lnTo>
                        <a:pt x="153" y="62"/>
                      </a:lnTo>
                      <a:lnTo>
                        <a:pt x="149" y="75"/>
                      </a:lnTo>
                      <a:lnTo>
                        <a:pt x="140" y="86"/>
                      </a:lnTo>
                      <a:lnTo>
                        <a:pt x="123" y="94"/>
                      </a:lnTo>
                      <a:lnTo>
                        <a:pt x="93" y="103"/>
                      </a:lnTo>
                      <a:lnTo>
                        <a:pt x="74" y="104"/>
                      </a:lnTo>
                      <a:lnTo>
                        <a:pt x="54" y="100"/>
                      </a:lnTo>
                      <a:lnTo>
                        <a:pt x="38" y="88"/>
                      </a:lnTo>
                      <a:lnTo>
                        <a:pt x="27" y="76"/>
                      </a:lnTo>
                      <a:lnTo>
                        <a:pt x="24" y="48"/>
                      </a:lnTo>
                      <a:lnTo>
                        <a:pt x="24" y="71"/>
                      </a:lnTo>
                      <a:lnTo>
                        <a:pt x="0" y="64"/>
                      </a:lnTo>
                      <a:lnTo>
                        <a:pt x="27" y="77"/>
                      </a:lnTo>
                      <a:lnTo>
                        <a:pt x="44" y="98"/>
                      </a:lnTo>
                      <a:lnTo>
                        <a:pt x="44" y="111"/>
                      </a:lnTo>
                      <a:lnTo>
                        <a:pt x="42" y="122"/>
                      </a:lnTo>
                      <a:lnTo>
                        <a:pt x="29" y="130"/>
                      </a:lnTo>
                      <a:lnTo>
                        <a:pt x="60" y="111"/>
                      </a:lnTo>
                      <a:lnTo>
                        <a:pt x="111" y="99"/>
                      </a:lnTo>
                      <a:lnTo>
                        <a:pt x="153" y="86"/>
                      </a:lnTo>
                      <a:lnTo>
                        <a:pt x="180" y="79"/>
                      </a:lnTo>
                      <a:lnTo>
                        <a:pt x="207" y="74"/>
                      </a:lnTo>
                      <a:lnTo>
                        <a:pt x="234" y="74"/>
                      </a:lnTo>
                      <a:lnTo>
                        <a:pt x="262" y="79"/>
                      </a:lnTo>
                      <a:lnTo>
                        <a:pt x="311" y="101"/>
                      </a:lnTo>
                      <a:lnTo>
                        <a:pt x="325" y="112"/>
                      </a:lnTo>
                      <a:lnTo>
                        <a:pt x="329" y="126"/>
                      </a:lnTo>
                      <a:lnTo>
                        <a:pt x="321" y="138"/>
                      </a:lnTo>
                      <a:lnTo>
                        <a:pt x="289" y="159"/>
                      </a:lnTo>
                      <a:lnTo>
                        <a:pt x="338" y="139"/>
                      </a:lnTo>
                      <a:lnTo>
                        <a:pt x="361" y="138"/>
                      </a:lnTo>
                      <a:lnTo>
                        <a:pt x="381" y="143"/>
                      </a:lnTo>
                      <a:lnTo>
                        <a:pt x="403" y="155"/>
                      </a:lnTo>
                      <a:lnTo>
                        <a:pt x="418" y="175"/>
                      </a:lnTo>
                      <a:lnTo>
                        <a:pt x="425" y="192"/>
                      </a:lnTo>
                      <a:lnTo>
                        <a:pt x="427" y="203"/>
                      </a:lnTo>
                      <a:lnTo>
                        <a:pt x="423" y="224"/>
                      </a:lnTo>
                      <a:lnTo>
                        <a:pt x="418" y="241"/>
                      </a:lnTo>
                      <a:lnTo>
                        <a:pt x="410" y="253"/>
                      </a:lnTo>
                      <a:lnTo>
                        <a:pt x="401" y="264"/>
                      </a:lnTo>
                      <a:lnTo>
                        <a:pt x="376" y="283"/>
                      </a:lnTo>
                      <a:lnTo>
                        <a:pt x="498" y="261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1" name="Freeform 1207"/>
                <p:cNvSpPr>
                  <a:spLocks/>
                </p:cNvSpPr>
                <p:nvPr/>
              </p:nvSpPr>
              <p:spPr bwMode="auto">
                <a:xfrm>
                  <a:off x="2639" y="59"/>
                  <a:ext cx="249" cy="283"/>
                </a:xfrm>
                <a:custGeom>
                  <a:avLst/>
                  <a:gdLst>
                    <a:gd name="T0" fmla="*/ 469 w 498"/>
                    <a:gd name="T1" fmla="*/ 256 h 283"/>
                    <a:gd name="T2" fmla="*/ 438 w 498"/>
                    <a:gd name="T3" fmla="*/ 241 h 283"/>
                    <a:gd name="T4" fmla="*/ 432 w 498"/>
                    <a:gd name="T5" fmla="*/ 214 h 283"/>
                    <a:gd name="T6" fmla="*/ 450 w 498"/>
                    <a:gd name="T7" fmla="*/ 191 h 283"/>
                    <a:gd name="T8" fmla="*/ 441 w 498"/>
                    <a:gd name="T9" fmla="*/ 184 h 283"/>
                    <a:gd name="T10" fmla="*/ 398 w 498"/>
                    <a:gd name="T11" fmla="*/ 149 h 283"/>
                    <a:gd name="T12" fmla="*/ 354 w 498"/>
                    <a:gd name="T13" fmla="*/ 130 h 283"/>
                    <a:gd name="T14" fmla="*/ 358 w 498"/>
                    <a:gd name="T15" fmla="*/ 117 h 283"/>
                    <a:gd name="T16" fmla="*/ 401 w 498"/>
                    <a:gd name="T17" fmla="*/ 114 h 283"/>
                    <a:gd name="T18" fmla="*/ 312 w 498"/>
                    <a:gd name="T19" fmla="*/ 96 h 283"/>
                    <a:gd name="T20" fmla="*/ 267 w 498"/>
                    <a:gd name="T21" fmla="*/ 73 h 283"/>
                    <a:gd name="T22" fmla="*/ 252 w 498"/>
                    <a:gd name="T23" fmla="*/ 44 h 283"/>
                    <a:gd name="T24" fmla="*/ 271 w 498"/>
                    <a:gd name="T25" fmla="*/ 18 h 283"/>
                    <a:gd name="T26" fmla="*/ 263 w 498"/>
                    <a:gd name="T27" fmla="*/ 20 h 283"/>
                    <a:gd name="T28" fmla="*/ 243 w 498"/>
                    <a:gd name="T29" fmla="*/ 59 h 283"/>
                    <a:gd name="T30" fmla="*/ 214 w 498"/>
                    <a:gd name="T31" fmla="*/ 69 h 283"/>
                    <a:gd name="T32" fmla="*/ 163 w 498"/>
                    <a:gd name="T33" fmla="*/ 61 h 283"/>
                    <a:gd name="T34" fmla="*/ 113 w 498"/>
                    <a:gd name="T35" fmla="*/ 14 h 283"/>
                    <a:gd name="T36" fmla="*/ 98 w 498"/>
                    <a:gd name="T37" fmla="*/ 9 h 283"/>
                    <a:gd name="T38" fmla="*/ 153 w 498"/>
                    <a:gd name="T39" fmla="*/ 62 h 283"/>
                    <a:gd name="T40" fmla="*/ 140 w 498"/>
                    <a:gd name="T41" fmla="*/ 86 h 283"/>
                    <a:gd name="T42" fmla="*/ 93 w 498"/>
                    <a:gd name="T43" fmla="*/ 103 h 283"/>
                    <a:gd name="T44" fmla="*/ 54 w 498"/>
                    <a:gd name="T45" fmla="*/ 100 h 283"/>
                    <a:gd name="T46" fmla="*/ 27 w 498"/>
                    <a:gd name="T47" fmla="*/ 76 h 283"/>
                    <a:gd name="T48" fmla="*/ 24 w 498"/>
                    <a:gd name="T49" fmla="*/ 71 h 283"/>
                    <a:gd name="T50" fmla="*/ 27 w 498"/>
                    <a:gd name="T51" fmla="*/ 77 h 283"/>
                    <a:gd name="T52" fmla="*/ 44 w 498"/>
                    <a:gd name="T53" fmla="*/ 111 h 283"/>
                    <a:gd name="T54" fmla="*/ 29 w 498"/>
                    <a:gd name="T55" fmla="*/ 130 h 283"/>
                    <a:gd name="T56" fmla="*/ 111 w 498"/>
                    <a:gd name="T57" fmla="*/ 99 h 283"/>
                    <a:gd name="T58" fmla="*/ 180 w 498"/>
                    <a:gd name="T59" fmla="*/ 79 h 283"/>
                    <a:gd name="T60" fmla="*/ 234 w 498"/>
                    <a:gd name="T61" fmla="*/ 74 h 283"/>
                    <a:gd name="T62" fmla="*/ 311 w 498"/>
                    <a:gd name="T63" fmla="*/ 101 h 283"/>
                    <a:gd name="T64" fmla="*/ 329 w 498"/>
                    <a:gd name="T65" fmla="*/ 126 h 283"/>
                    <a:gd name="T66" fmla="*/ 289 w 498"/>
                    <a:gd name="T67" fmla="*/ 159 h 283"/>
                    <a:gd name="T68" fmla="*/ 361 w 498"/>
                    <a:gd name="T69" fmla="*/ 138 h 283"/>
                    <a:gd name="T70" fmla="*/ 403 w 498"/>
                    <a:gd name="T71" fmla="*/ 155 h 283"/>
                    <a:gd name="T72" fmla="*/ 425 w 498"/>
                    <a:gd name="T73" fmla="*/ 192 h 283"/>
                    <a:gd name="T74" fmla="*/ 423 w 498"/>
                    <a:gd name="T75" fmla="*/ 224 h 283"/>
                    <a:gd name="T76" fmla="*/ 410 w 498"/>
                    <a:gd name="T77" fmla="*/ 253 h 283"/>
                    <a:gd name="T78" fmla="*/ 376 w 498"/>
                    <a:gd name="T79" fmla="*/ 283 h 283"/>
                    <a:gd name="T80" fmla="*/ 498 w 498"/>
                    <a:gd name="T81" fmla="*/ 261 h 28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498"/>
                    <a:gd name="T124" fmla="*/ 0 h 283"/>
                    <a:gd name="T125" fmla="*/ 498 w 498"/>
                    <a:gd name="T126" fmla="*/ 283 h 283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498" h="283">
                      <a:moveTo>
                        <a:pt x="498" y="261"/>
                      </a:moveTo>
                      <a:lnTo>
                        <a:pt x="469" y="256"/>
                      </a:lnTo>
                      <a:lnTo>
                        <a:pt x="450" y="250"/>
                      </a:lnTo>
                      <a:lnTo>
                        <a:pt x="438" y="241"/>
                      </a:lnTo>
                      <a:lnTo>
                        <a:pt x="430" y="229"/>
                      </a:lnTo>
                      <a:lnTo>
                        <a:pt x="432" y="214"/>
                      </a:lnTo>
                      <a:lnTo>
                        <a:pt x="440" y="201"/>
                      </a:lnTo>
                      <a:lnTo>
                        <a:pt x="450" y="191"/>
                      </a:lnTo>
                      <a:lnTo>
                        <a:pt x="459" y="185"/>
                      </a:lnTo>
                      <a:lnTo>
                        <a:pt x="441" y="184"/>
                      </a:lnTo>
                      <a:lnTo>
                        <a:pt x="425" y="178"/>
                      </a:lnTo>
                      <a:lnTo>
                        <a:pt x="398" y="149"/>
                      </a:lnTo>
                      <a:lnTo>
                        <a:pt x="367" y="137"/>
                      </a:lnTo>
                      <a:lnTo>
                        <a:pt x="354" y="130"/>
                      </a:lnTo>
                      <a:lnTo>
                        <a:pt x="351" y="123"/>
                      </a:lnTo>
                      <a:lnTo>
                        <a:pt x="358" y="117"/>
                      </a:lnTo>
                      <a:lnTo>
                        <a:pt x="376" y="113"/>
                      </a:lnTo>
                      <a:lnTo>
                        <a:pt x="401" y="114"/>
                      </a:lnTo>
                      <a:lnTo>
                        <a:pt x="456" y="123"/>
                      </a:lnTo>
                      <a:lnTo>
                        <a:pt x="312" y="96"/>
                      </a:lnTo>
                      <a:lnTo>
                        <a:pt x="283" y="84"/>
                      </a:lnTo>
                      <a:lnTo>
                        <a:pt x="267" y="73"/>
                      </a:lnTo>
                      <a:lnTo>
                        <a:pt x="258" y="59"/>
                      </a:lnTo>
                      <a:lnTo>
                        <a:pt x="252" y="44"/>
                      </a:lnTo>
                      <a:lnTo>
                        <a:pt x="258" y="28"/>
                      </a:lnTo>
                      <a:lnTo>
                        <a:pt x="271" y="18"/>
                      </a:lnTo>
                      <a:lnTo>
                        <a:pt x="294" y="6"/>
                      </a:lnTo>
                      <a:lnTo>
                        <a:pt x="263" y="20"/>
                      </a:lnTo>
                      <a:lnTo>
                        <a:pt x="252" y="28"/>
                      </a:lnTo>
                      <a:lnTo>
                        <a:pt x="243" y="59"/>
                      </a:lnTo>
                      <a:lnTo>
                        <a:pt x="234" y="68"/>
                      </a:lnTo>
                      <a:lnTo>
                        <a:pt x="214" y="69"/>
                      </a:lnTo>
                      <a:lnTo>
                        <a:pt x="189" y="69"/>
                      </a:lnTo>
                      <a:lnTo>
                        <a:pt x="163" y="61"/>
                      </a:lnTo>
                      <a:lnTo>
                        <a:pt x="123" y="30"/>
                      </a:lnTo>
                      <a:lnTo>
                        <a:pt x="113" y="14"/>
                      </a:lnTo>
                      <a:lnTo>
                        <a:pt x="116" y="0"/>
                      </a:lnTo>
                      <a:lnTo>
                        <a:pt x="98" y="9"/>
                      </a:lnTo>
                      <a:lnTo>
                        <a:pt x="142" y="48"/>
                      </a:lnTo>
                      <a:lnTo>
                        <a:pt x="153" y="62"/>
                      </a:lnTo>
                      <a:lnTo>
                        <a:pt x="149" y="75"/>
                      </a:lnTo>
                      <a:lnTo>
                        <a:pt x="140" y="86"/>
                      </a:lnTo>
                      <a:lnTo>
                        <a:pt x="123" y="94"/>
                      </a:lnTo>
                      <a:lnTo>
                        <a:pt x="93" y="103"/>
                      </a:lnTo>
                      <a:lnTo>
                        <a:pt x="74" y="104"/>
                      </a:lnTo>
                      <a:lnTo>
                        <a:pt x="54" y="100"/>
                      </a:lnTo>
                      <a:lnTo>
                        <a:pt x="38" y="88"/>
                      </a:lnTo>
                      <a:lnTo>
                        <a:pt x="27" y="76"/>
                      </a:lnTo>
                      <a:lnTo>
                        <a:pt x="24" y="48"/>
                      </a:lnTo>
                      <a:lnTo>
                        <a:pt x="24" y="71"/>
                      </a:lnTo>
                      <a:lnTo>
                        <a:pt x="0" y="64"/>
                      </a:lnTo>
                      <a:lnTo>
                        <a:pt x="27" y="77"/>
                      </a:lnTo>
                      <a:lnTo>
                        <a:pt x="44" y="98"/>
                      </a:lnTo>
                      <a:lnTo>
                        <a:pt x="44" y="111"/>
                      </a:lnTo>
                      <a:lnTo>
                        <a:pt x="42" y="122"/>
                      </a:lnTo>
                      <a:lnTo>
                        <a:pt x="29" y="130"/>
                      </a:lnTo>
                      <a:lnTo>
                        <a:pt x="60" y="111"/>
                      </a:lnTo>
                      <a:lnTo>
                        <a:pt x="111" y="99"/>
                      </a:lnTo>
                      <a:lnTo>
                        <a:pt x="153" y="86"/>
                      </a:lnTo>
                      <a:lnTo>
                        <a:pt x="180" y="79"/>
                      </a:lnTo>
                      <a:lnTo>
                        <a:pt x="207" y="74"/>
                      </a:lnTo>
                      <a:lnTo>
                        <a:pt x="234" y="74"/>
                      </a:lnTo>
                      <a:lnTo>
                        <a:pt x="262" y="79"/>
                      </a:lnTo>
                      <a:lnTo>
                        <a:pt x="311" y="101"/>
                      </a:lnTo>
                      <a:lnTo>
                        <a:pt x="325" y="112"/>
                      </a:lnTo>
                      <a:lnTo>
                        <a:pt x="329" y="126"/>
                      </a:lnTo>
                      <a:lnTo>
                        <a:pt x="321" y="138"/>
                      </a:lnTo>
                      <a:lnTo>
                        <a:pt x="289" y="159"/>
                      </a:lnTo>
                      <a:lnTo>
                        <a:pt x="338" y="139"/>
                      </a:lnTo>
                      <a:lnTo>
                        <a:pt x="361" y="138"/>
                      </a:lnTo>
                      <a:lnTo>
                        <a:pt x="381" y="143"/>
                      </a:lnTo>
                      <a:lnTo>
                        <a:pt x="403" y="155"/>
                      </a:lnTo>
                      <a:lnTo>
                        <a:pt x="418" y="175"/>
                      </a:lnTo>
                      <a:lnTo>
                        <a:pt x="425" y="192"/>
                      </a:lnTo>
                      <a:lnTo>
                        <a:pt x="427" y="203"/>
                      </a:lnTo>
                      <a:lnTo>
                        <a:pt x="423" y="224"/>
                      </a:lnTo>
                      <a:lnTo>
                        <a:pt x="418" y="241"/>
                      </a:lnTo>
                      <a:lnTo>
                        <a:pt x="410" y="253"/>
                      </a:lnTo>
                      <a:lnTo>
                        <a:pt x="401" y="264"/>
                      </a:lnTo>
                      <a:lnTo>
                        <a:pt x="376" y="283"/>
                      </a:lnTo>
                      <a:lnTo>
                        <a:pt x="498" y="26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2" name="Freeform 1208"/>
                <p:cNvSpPr>
                  <a:spLocks/>
                </p:cNvSpPr>
                <p:nvPr/>
              </p:nvSpPr>
              <p:spPr bwMode="auto">
                <a:xfrm>
                  <a:off x="2393" y="295"/>
                  <a:ext cx="255" cy="236"/>
                </a:xfrm>
                <a:custGeom>
                  <a:avLst/>
                  <a:gdLst>
                    <a:gd name="T0" fmla="*/ 487 w 510"/>
                    <a:gd name="T1" fmla="*/ 139 h 236"/>
                    <a:gd name="T2" fmla="*/ 490 w 510"/>
                    <a:gd name="T3" fmla="*/ 132 h 236"/>
                    <a:gd name="T4" fmla="*/ 483 w 510"/>
                    <a:gd name="T5" fmla="*/ 140 h 236"/>
                    <a:gd name="T6" fmla="*/ 447 w 510"/>
                    <a:gd name="T7" fmla="*/ 159 h 236"/>
                    <a:gd name="T8" fmla="*/ 396 w 510"/>
                    <a:gd name="T9" fmla="*/ 153 h 236"/>
                    <a:gd name="T10" fmla="*/ 365 w 510"/>
                    <a:gd name="T11" fmla="*/ 136 h 236"/>
                    <a:gd name="T12" fmla="*/ 361 w 510"/>
                    <a:gd name="T13" fmla="*/ 109 h 236"/>
                    <a:gd name="T14" fmla="*/ 385 w 510"/>
                    <a:gd name="T15" fmla="*/ 63 h 236"/>
                    <a:gd name="T16" fmla="*/ 459 w 510"/>
                    <a:gd name="T17" fmla="*/ 8 h 236"/>
                    <a:gd name="T18" fmla="*/ 387 w 510"/>
                    <a:gd name="T19" fmla="*/ 0 h 236"/>
                    <a:gd name="T20" fmla="*/ 388 w 510"/>
                    <a:gd name="T21" fmla="*/ 43 h 236"/>
                    <a:gd name="T22" fmla="*/ 367 w 510"/>
                    <a:gd name="T23" fmla="*/ 79 h 236"/>
                    <a:gd name="T24" fmla="*/ 332 w 510"/>
                    <a:gd name="T25" fmla="*/ 101 h 236"/>
                    <a:gd name="T26" fmla="*/ 279 w 510"/>
                    <a:gd name="T27" fmla="*/ 99 h 236"/>
                    <a:gd name="T28" fmla="*/ 249 w 510"/>
                    <a:gd name="T29" fmla="*/ 85 h 236"/>
                    <a:gd name="T30" fmla="*/ 241 w 510"/>
                    <a:gd name="T31" fmla="*/ 59 h 236"/>
                    <a:gd name="T32" fmla="*/ 267 w 510"/>
                    <a:gd name="T33" fmla="*/ 30 h 236"/>
                    <a:gd name="T34" fmla="*/ 261 w 510"/>
                    <a:gd name="T35" fmla="*/ 31 h 236"/>
                    <a:gd name="T36" fmla="*/ 210 w 510"/>
                    <a:gd name="T37" fmla="*/ 58 h 236"/>
                    <a:gd name="T38" fmla="*/ 149 w 510"/>
                    <a:gd name="T39" fmla="*/ 62 h 236"/>
                    <a:gd name="T40" fmla="*/ 98 w 510"/>
                    <a:gd name="T41" fmla="*/ 59 h 236"/>
                    <a:gd name="T42" fmla="*/ 51 w 510"/>
                    <a:gd name="T43" fmla="*/ 42 h 236"/>
                    <a:gd name="T44" fmla="*/ 38 w 510"/>
                    <a:gd name="T45" fmla="*/ 24 h 236"/>
                    <a:gd name="T46" fmla="*/ 25 w 510"/>
                    <a:gd name="T47" fmla="*/ 27 h 236"/>
                    <a:gd name="T48" fmla="*/ 0 w 510"/>
                    <a:gd name="T49" fmla="*/ 40 h 236"/>
                    <a:gd name="T50" fmla="*/ 40 w 510"/>
                    <a:gd name="T51" fmla="*/ 43 h 236"/>
                    <a:gd name="T52" fmla="*/ 81 w 510"/>
                    <a:gd name="T53" fmla="*/ 54 h 236"/>
                    <a:gd name="T54" fmla="*/ 112 w 510"/>
                    <a:gd name="T55" fmla="*/ 99 h 236"/>
                    <a:gd name="T56" fmla="*/ 120 w 510"/>
                    <a:gd name="T57" fmla="*/ 70 h 236"/>
                    <a:gd name="T58" fmla="*/ 152 w 510"/>
                    <a:gd name="T59" fmla="*/ 62 h 236"/>
                    <a:gd name="T60" fmla="*/ 198 w 510"/>
                    <a:gd name="T61" fmla="*/ 64 h 236"/>
                    <a:gd name="T62" fmla="*/ 227 w 510"/>
                    <a:gd name="T63" fmla="*/ 75 h 236"/>
                    <a:gd name="T64" fmla="*/ 230 w 510"/>
                    <a:gd name="T65" fmla="*/ 100 h 236"/>
                    <a:gd name="T66" fmla="*/ 212 w 510"/>
                    <a:gd name="T67" fmla="*/ 134 h 236"/>
                    <a:gd name="T68" fmla="*/ 234 w 510"/>
                    <a:gd name="T69" fmla="*/ 105 h 236"/>
                    <a:gd name="T70" fmla="*/ 258 w 510"/>
                    <a:gd name="T71" fmla="*/ 96 h 236"/>
                    <a:gd name="T72" fmla="*/ 307 w 510"/>
                    <a:gd name="T73" fmla="*/ 105 h 236"/>
                    <a:gd name="T74" fmla="*/ 350 w 510"/>
                    <a:gd name="T75" fmla="*/ 125 h 236"/>
                    <a:gd name="T76" fmla="*/ 376 w 510"/>
                    <a:gd name="T77" fmla="*/ 146 h 236"/>
                    <a:gd name="T78" fmla="*/ 385 w 510"/>
                    <a:gd name="T79" fmla="*/ 167 h 236"/>
                    <a:gd name="T80" fmla="*/ 370 w 510"/>
                    <a:gd name="T81" fmla="*/ 198 h 236"/>
                    <a:gd name="T82" fmla="*/ 363 w 510"/>
                    <a:gd name="T83" fmla="*/ 216 h 236"/>
                    <a:gd name="T84" fmla="*/ 370 w 510"/>
                    <a:gd name="T85" fmla="*/ 209 h 236"/>
                    <a:gd name="T86" fmla="*/ 396 w 510"/>
                    <a:gd name="T87" fmla="*/ 168 h 236"/>
                    <a:gd name="T88" fmla="*/ 419 w 510"/>
                    <a:gd name="T89" fmla="*/ 167 h 236"/>
                    <a:gd name="T90" fmla="*/ 443 w 510"/>
                    <a:gd name="T91" fmla="*/ 181 h 236"/>
                    <a:gd name="T92" fmla="*/ 454 w 510"/>
                    <a:gd name="T93" fmla="*/ 225 h 236"/>
                    <a:gd name="T94" fmla="*/ 496 w 510"/>
                    <a:gd name="T95" fmla="*/ 210 h 236"/>
                    <a:gd name="T96" fmla="*/ 463 w 510"/>
                    <a:gd name="T97" fmla="*/ 208 h 236"/>
                    <a:gd name="T98" fmla="*/ 447 w 510"/>
                    <a:gd name="T99" fmla="*/ 189 h 236"/>
                    <a:gd name="T100" fmla="*/ 459 w 510"/>
                    <a:gd name="T101" fmla="*/ 161 h 2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10"/>
                    <a:gd name="T154" fmla="*/ 0 h 236"/>
                    <a:gd name="T155" fmla="*/ 510 w 510"/>
                    <a:gd name="T156" fmla="*/ 236 h 2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10" h="236">
                      <a:moveTo>
                        <a:pt x="459" y="161"/>
                      </a:moveTo>
                      <a:lnTo>
                        <a:pt x="487" y="139"/>
                      </a:lnTo>
                      <a:lnTo>
                        <a:pt x="510" y="120"/>
                      </a:lnTo>
                      <a:lnTo>
                        <a:pt x="490" y="132"/>
                      </a:lnTo>
                      <a:lnTo>
                        <a:pt x="490" y="117"/>
                      </a:lnTo>
                      <a:lnTo>
                        <a:pt x="483" y="140"/>
                      </a:lnTo>
                      <a:lnTo>
                        <a:pt x="465" y="153"/>
                      </a:lnTo>
                      <a:lnTo>
                        <a:pt x="447" y="159"/>
                      </a:lnTo>
                      <a:lnTo>
                        <a:pt x="416" y="161"/>
                      </a:lnTo>
                      <a:lnTo>
                        <a:pt x="396" y="153"/>
                      </a:lnTo>
                      <a:lnTo>
                        <a:pt x="378" y="144"/>
                      </a:lnTo>
                      <a:lnTo>
                        <a:pt x="365" y="136"/>
                      </a:lnTo>
                      <a:lnTo>
                        <a:pt x="361" y="122"/>
                      </a:lnTo>
                      <a:lnTo>
                        <a:pt x="361" y="109"/>
                      </a:lnTo>
                      <a:lnTo>
                        <a:pt x="367" y="85"/>
                      </a:lnTo>
                      <a:lnTo>
                        <a:pt x="385" y="63"/>
                      </a:lnTo>
                      <a:lnTo>
                        <a:pt x="410" y="31"/>
                      </a:lnTo>
                      <a:lnTo>
                        <a:pt x="459" y="8"/>
                      </a:lnTo>
                      <a:lnTo>
                        <a:pt x="405" y="31"/>
                      </a:lnTo>
                      <a:lnTo>
                        <a:pt x="387" y="0"/>
                      </a:lnTo>
                      <a:lnTo>
                        <a:pt x="392" y="27"/>
                      </a:lnTo>
                      <a:lnTo>
                        <a:pt x="388" y="43"/>
                      </a:lnTo>
                      <a:lnTo>
                        <a:pt x="378" y="61"/>
                      </a:lnTo>
                      <a:lnTo>
                        <a:pt x="367" y="79"/>
                      </a:lnTo>
                      <a:lnTo>
                        <a:pt x="350" y="91"/>
                      </a:lnTo>
                      <a:lnTo>
                        <a:pt x="332" y="101"/>
                      </a:lnTo>
                      <a:lnTo>
                        <a:pt x="305" y="104"/>
                      </a:lnTo>
                      <a:lnTo>
                        <a:pt x="279" y="99"/>
                      </a:lnTo>
                      <a:lnTo>
                        <a:pt x="259" y="92"/>
                      </a:lnTo>
                      <a:lnTo>
                        <a:pt x="249" y="85"/>
                      </a:lnTo>
                      <a:lnTo>
                        <a:pt x="243" y="76"/>
                      </a:lnTo>
                      <a:lnTo>
                        <a:pt x="241" y="59"/>
                      </a:lnTo>
                      <a:lnTo>
                        <a:pt x="252" y="43"/>
                      </a:lnTo>
                      <a:lnTo>
                        <a:pt x="267" y="30"/>
                      </a:lnTo>
                      <a:lnTo>
                        <a:pt x="290" y="1"/>
                      </a:lnTo>
                      <a:lnTo>
                        <a:pt x="261" y="31"/>
                      </a:lnTo>
                      <a:lnTo>
                        <a:pt x="232" y="51"/>
                      </a:lnTo>
                      <a:lnTo>
                        <a:pt x="210" y="58"/>
                      </a:lnTo>
                      <a:lnTo>
                        <a:pt x="170" y="61"/>
                      </a:lnTo>
                      <a:lnTo>
                        <a:pt x="149" y="62"/>
                      </a:lnTo>
                      <a:lnTo>
                        <a:pt x="129" y="61"/>
                      </a:lnTo>
                      <a:lnTo>
                        <a:pt x="98" y="59"/>
                      </a:lnTo>
                      <a:lnTo>
                        <a:pt x="65" y="49"/>
                      </a:lnTo>
                      <a:lnTo>
                        <a:pt x="51" y="42"/>
                      </a:lnTo>
                      <a:lnTo>
                        <a:pt x="43" y="34"/>
                      </a:lnTo>
                      <a:lnTo>
                        <a:pt x="38" y="24"/>
                      </a:lnTo>
                      <a:lnTo>
                        <a:pt x="34" y="11"/>
                      </a:lnTo>
                      <a:lnTo>
                        <a:pt x="25" y="27"/>
                      </a:lnTo>
                      <a:lnTo>
                        <a:pt x="16" y="33"/>
                      </a:lnTo>
                      <a:lnTo>
                        <a:pt x="0" y="40"/>
                      </a:lnTo>
                      <a:lnTo>
                        <a:pt x="16" y="40"/>
                      </a:lnTo>
                      <a:lnTo>
                        <a:pt x="40" y="43"/>
                      </a:lnTo>
                      <a:lnTo>
                        <a:pt x="60" y="47"/>
                      </a:lnTo>
                      <a:lnTo>
                        <a:pt x="81" y="54"/>
                      </a:lnTo>
                      <a:lnTo>
                        <a:pt x="101" y="70"/>
                      </a:lnTo>
                      <a:lnTo>
                        <a:pt x="112" y="99"/>
                      </a:lnTo>
                      <a:lnTo>
                        <a:pt x="114" y="79"/>
                      </a:lnTo>
                      <a:lnTo>
                        <a:pt x="120" y="70"/>
                      </a:lnTo>
                      <a:lnTo>
                        <a:pt x="131" y="64"/>
                      </a:lnTo>
                      <a:lnTo>
                        <a:pt x="152" y="62"/>
                      </a:lnTo>
                      <a:lnTo>
                        <a:pt x="180" y="63"/>
                      </a:lnTo>
                      <a:lnTo>
                        <a:pt x="198" y="64"/>
                      </a:lnTo>
                      <a:lnTo>
                        <a:pt x="216" y="68"/>
                      </a:lnTo>
                      <a:lnTo>
                        <a:pt x="227" y="75"/>
                      </a:lnTo>
                      <a:lnTo>
                        <a:pt x="232" y="85"/>
                      </a:lnTo>
                      <a:lnTo>
                        <a:pt x="230" y="100"/>
                      </a:lnTo>
                      <a:lnTo>
                        <a:pt x="227" y="111"/>
                      </a:lnTo>
                      <a:lnTo>
                        <a:pt x="212" y="134"/>
                      </a:lnTo>
                      <a:lnTo>
                        <a:pt x="227" y="113"/>
                      </a:lnTo>
                      <a:lnTo>
                        <a:pt x="234" y="105"/>
                      </a:lnTo>
                      <a:lnTo>
                        <a:pt x="241" y="101"/>
                      </a:lnTo>
                      <a:lnTo>
                        <a:pt x="258" y="96"/>
                      </a:lnTo>
                      <a:lnTo>
                        <a:pt x="279" y="100"/>
                      </a:lnTo>
                      <a:lnTo>
                        <a:pt x="307" y="105"/>
                      </a:lnTo>
                      <a:lnTo>
                        <a:pt x="327" y="112"/>
                      </a:lnTo>
                      <a:lnTo>
                        <a:pt x="350" y="125"/>
                      </a:lnTo>
                      <a:lnTo>
                        <a:pt x="367" y="135"/>
                      </a:lnTo>
                      <a:lnTo>
                        <a:pt x="376" y="146"/>
                      </a:lnTo>
                      <a:lnTo>
                        <a:pt x="383" y="154"/>
                      </a:lnTo>
                      <a:lnTo>
                        <a:pt x="385" y="167"/>
                      </a:lnTo>
                      <a:lnTo>
                        <a:pt x="379" y="181"/>
                      </a:lnTo>
                      <a:lnTo>
                        <a:pt x="370" y="198"/>
                      </a:lnTo>
                      <a:lnTo>
                        <a:pt x="352" y="220"/>
                      </a:lnTo>
                      <a:lnTo>
                        <a:pt x="363" y="216"/>
                      </a:lnTo>
                      <a:lnTo>
                        <a:pt x="370" y="228"/>
                      </a:lnTo>
                      <a:lnTo>
                        <a:pt x="370" y="209"/>
                      </a:lnTo>
                      <a:lnTo>
                        <a:pt x="381" y="177"/>
                      </a:lnTo>
                      <a:lnTo>
                        <a:pt x="396" y="168"/>
                      </a:lnTo>
                      <a:lnTo>
                        <a:pt x="407" y="166"/>
                      </a:lnTo>
                      <a:lnTo>
                        <a:pt x="419" y="167"/>
                      </a:lnTo>
                      <a:lnTo>
                        <a:pt x="430" y="170"/>
                      </a:lnTo>
                      <a:lnTo>
                        <a:pt x="443" y="181"/>
                      </a:lnTo>
                      <a:lnTo>
                        <a:pt x="456" y="211"/>
                      </a:lnTo>
                      <a:lnTo>
                        <a:pt x="454" y="225"/>
                      </a:lnTo>
                      <a:lnTo>
                        <a:pt x="450" y="236"/>
                      </a:lnTo>
                      <a:lnTo>
                        <a:pt x="496" y="210"/>
                      </a:lnTo>
                      <a:lnTo>
                        <a:pt x="479" y="210"/>
                      </a:lnTo>
                      <a:lnTo>
                        <a:pt x="463" y="208"/>
                      </a:lnTo>
                      <a:lnTo>
                        <a:pt x="452" y="202"/>
                      </a:lnTo>
                      <a:lnTo>
                        <a:pt x="447" y="189"/>
                      </a:lnTo>
                      <a:lnTo>
                        <a:pt x="447" y="174"/>
                      </a:lnTo>
                      <a:lnTo>
                        <a:pt x="459" y="161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3" name="Freeform 1209"/>
                <p:cNvSpPr>
                  <a:spLocks/>
                </p:cNvSpPr>
                <p:nvPr/>
              </p:nvSpPr>
              <p:spPr bwMode="auto">
                <a:xfrm>
                  <a:off x="2393" y="295"/>
                  <a:ext cx="255" cy="236"/>
                </a:xfrm>
                <a:custGeom>
                  <a:avLst/>
                  <a:gdLst>
                    <a:gd name="T0" fmla="*/ 487 w 510"/>
                    <a:gd name="T1" fmla="*/ 139 h 236"/>
                    <a:gd name="T2" fmla="*/ 490 w 510"/>
                    <a:gd name="T3" fmla="*/ 132 h 236"/>
                    <a:gd name="T4" fmla="*/ 483 w 510"/>
                    <a:gd name="T5" fmla="*/ 140 h 236"/>
                    <a:gd name="T6" fmla="*/ 447 w 510"/>
                    <a:gd name="T7" fmla="*/ 159 h 236"/>
                    <a:gd name="T8" fmla="*/ 396 w 510"/>
                    <a:gd name="T9" fmla="*/ 153 h 236"/>
                    <a:gd name="T10" fmla="*/ 365 w 510"/>
                    <a:gd name="T11" fmla="*/ 136 h 236"/>
                    <a:gd name="T12" fmla="*/ 361 w 510"/>
                    <a:gd name="T13" fmla="*/ 109 h 236"/>
                    <a:gd name="T14" fmla="*/ 385 w 510"/>
                    <a:gd name="T15" fmla="*/ 63 h 236"/>
                    <a:gd name="T16" fmla="*/ 459 w 510"/>
                    <a:gd name="T17" fmla="*/ 8 h 236"/>
                    <a:gd name="T18" fmla="*/ 387 w 510"/>
                    <a:gd name="T19" fmla="*/ 0 h 236"/>
                    <a:gd name="T20" fmla="*/ 388 w 510"/>
                    <a:gd name="T21" fmla="*/ 43 h 236"/>
                    <a:gd name="T22" fmla="*/ 367 w 510"/>
                    <a:gd name="T23" fmla="*/ 79 h 236"/>
                    <a:gd name="T24" fmla="*/ 332 w 510"/>
                    <a:gd name="T25" fmla="*/ 101 h 236"/>
                    <a:gd name="T26" fmla="*/ 279 w 510"/>
                    <a:gd name="T27" fmla="*/ 99 h 236"/>
                    <a:gd name="T28" fmla="*/ 249 w 510"/>
                    <a:gd name="T29" fmla="*/ 85 h 236"/>
                    <a:gd name="T30" fmla="*/ 241 w 510"/>
                    <a:gd name="T31" fmla="*/ 59 h 236"/>
                    <a:gd name="T32" fmla="*/ 267 w 510"/>
                    <a:gd name="T33" fmla="*/ 30 h 236"/>
                    <a:gd name="T34" fmla="*/ 261 w 510"/>
                    <a:gd name="T35" fmla="*/ 31 h 236"/>
                    <a:gd name="T36" fmla="*/ 210 w 510"/>
                    <a:gd name="T37" fmla="*/ 58 h 236"/>
                    <a:gd name="T38" fmla="*/ 149 w 510"/>
                    <a:gd name="T39" fmla="*/ 62 h 236"/>
                    <a:gd name="T40" fmla="*/ 98 w 510"/>
                    <a:gd name="T41" fmla="*/ 59 h 236"/>
                    <a:gd name="T42" fmla="*/ 51 w 510"/>
                    <a:gd name="T43" fmla="*/ 42 h 236"/>
                    <a:gd name="T44" fmla="*/ 38 w 510"/>
                    <a:gd name="T45" fmla="*/ 24 h 236"/>
                    <a:gd name="T46" fmla="*/ 25 w 510"/>
                    <a:gd name="T47" fmla="*/ 27 h 236"/>
                    <a:gd name="T48" fmla="*/ 0 w 510"/>
                    <a:gd name="T49" fmla="*/ 40 h 236"/>
                    <a:gd name="T50" fmla="*/ 40 w 510"/>
                    <a:gd name="T51" fmla="*/ 43 h 236"/>
                    <a:gd name="T52" fmla="*/ 81 w 510"/>
                    <a:gd name="T53" fmla="*/ 54 h 236"/>
                    <a:gd name="T54" fmla="*/ 112 w 510"/>
                    <a:gd name="T55" fmla="*/ 99 h 236"/>
                    <a:gd name="T56" fmla="*/ 120 w 510"/>
                    <a:gd name="T57" fmla="*/ 70 h 236"/>
                    <a:gd name="T58" fmla="*/ 152 w 510"/>
                    <a:gd name="T59" fmla="*/ 62 h 236"/>
                    <a:gd name="T60" fmla="*/ 198 w 510"/>
                    <a:gd name="T61" fmla="*/ 64 h 236"/>
                    <a:gd name="T62" fmla="*/ 227 w 510"/>
                    <a:gd name="T63" fmla="*/ 75 h 236"/>
                    <a:gd name="T64" fmla="*/ 230 w 510"/>
                    <a:gd name="T65" fmla="*/ 100 h 236"/>
                    <a:gd name="T66" fmla="*/ 212 w 510"/>
                    <a:gd name="T67" fmla="*/ 134 h 236"/>
                    <a:gd name="T68" fmla="*/ 234 w 510"/>
                    <a:gd name="T69" fmla="*/ 105 h 236"/>
                    <a:gd name="T70" fmla="*/ 258 w 510"/>
                    <a:gd name="T71" fmla="*/ 96 h 236"/>
                    <a:gd name="T72" fmla="*/ 307 w 510"/>
                    <a:gd name="T73" fmla="*/ 105 h 236"/>
                    <a:gd name="T74" fmla="*/ 350 w 510"/>
                    <a:gd name="T75" fmla="*/ 125 h 236"/>
                    <a:gd name="T76" fmla="*/ 376 w 510"/>
                    <a:gd name="T77" fmla="*/ 146 h 236"/>
                    <a:gd name="T78" fmla="*/ 385 w 510"/>
                    <a:gd name="T79" fmla="*/ 167 h 236"/>
                    <a:gd name="T80" fmla="*/ 370 w 510"/>
                    <a:gd name="T81" fmla="*/ 198 h 236"/>
                    <a:gd name="T82" fmla="*/ 363 w 510"/>
                    <a:gd name="T83" fmla="*/ 216 h 236"/>
                    <a:gd name="T84" fmla="*/ 370 w 510"/>
                    <a:gd name="T85" fmla="*/ 209 h 236"/>
                    <a:gd name="T86" fmla="*/ 396 w 510"/>
                    <a:gd name="T87" fmla="*/ 168 h 236"/>
                    <a:gd name="T88" fmla="*/ 419 w 510"/>
                    <a:gd name="T89" fmla="*/ 167 h 236"/>
                    <a:gd name="T90" fmla="*/ 443 w 510"/>
                    <a:gd name="T91" fmla="*/ 181 h 236"/>
                    <a:gd name="T92" fmla="*/ 454 w 510"/>
                    <a:gd name="T93" fmla="*/ 225 h 236"/>
                    <a:gd name="T94" fmla="*/ 496 w 510"/>
                    <a:gd name="T95" fmla="*/ 210 h 236"/>
                    <a:gd name="T96" fmla="*/ 463 w 510"/>
                    <a:gd name="T97" fmla="*/ 208 h 236"/>
                    <a:gd name="T98" fmla="*/ 447 w 510"/>
                    <a:gd name="T99" fmla="*/ 189 h 236"/>
                    <a:gd name="T100" fmla="*/ 459 w 510"/>
                    <a:gd name="T101" fmla="*/ 161 h 2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510"/>
                    <a:gd name="T154" fmla="*/ 0 h 236"/>
                    <a:gd name="T155" fmla="*/ 510 w 510"/>
                    <a:gd name="T156" fmla="*/ 236 h 236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510" h="236">
                      <a:moveTo>
                        <a:pt x="459" y="161"/>
                      </a:moveTo>
                      <a:lnTo>
                        <a:pt x="487" y="139"/>
                      </a:lnTo>
                      <a:lnTo>
                        <a:pt x="510" y="120"/>
                      </a:lnTo>
                      <a:lnTo>
                        <a:pt x="490" y="132"/>
                      </a:lnTo>
                      <a:lnTo>
                        <a:pt x="490" y="117"/>
                      </a:lnTo>
                      <a:lnTo>
                        <a:pt x="483" y="140"/>
                      </a:lnTo>
                      <a:lnTo>
                        <a:pt x="465" y="153"/>
                      </a:lnTo>
                      <a:lnTo>
                        <a:pt x="447" y="159"/>
                      </a:lnTo>
                      <a:lnTo>
                        <a:pt x="416" y="161"/>
                      </a:lnTo>
                      <a:lnTo>
                        <a:pt x="396" y="153"/>
                      </a:lnTo>
                      <a:lnTo>
                        <a:pt x="378" y="144"/>
                      </a:lnTo>
                      <a:lnTo>
                        <a:pt x="365" y="136"/>
                      </a:lnTo>
                      <a:lnTo>
                        <a:pt x="361" y="122"/>
                      </a:lnTo>
                      <a:lnTo>
                        <a:pt x="361" y="109"/>
                      </a:lnTo>
                      <a:lnTo>
                        <a:pt x="367" y="85"/>
                      </a:lnTo>
                      <a:lnTo>
                        <a:pt x="385" y="63"/>
                      </a:lnTo>
                      <a:lnTo>
                        <a:pt x="410" y="31"/>
                      </a:lnTo>
                      <a:lnTo>
                        <a:pt x="459" y="8"/>
                      </a:lnTo>
                      <a:lnTo>
                        <a:pt x="405" y="31"/>
                      </a:lnTo>
                      <a:lnTo>
                        <a:pt x="387" y="0"/>
                      </a:lnTo>
                      <a:lnTo>
                        <a:pt x="392" y="27"/>
                      </a:lnTo>
                      <a:lnTo>
                        <a:pt x="388" y="43"/>
                      </a:lnTo>
                      <a:lnTo>
                        <a:pt x="378" y="61"/>
                      </a:lnTo>
                      <a:lnTo>
                        <a:pt x="367" y="79"/>
                      </a:lnTo>
                      <a:lnTo>
                        <a:pt x="350" y="91"/>
                      </a:lnTo>
                      <a:lnTo>
                        <a:pt x="332" y="101"/>
                      </a:lnTo>
                      <a:lnTo>
                        <a:pt x="305" y="104"/>
                      </a:lnTo>
                      <a:lnTo>
                        <a:pt x="279" y="99"/>
                      </a:lnTo>
                      <a:lnTo>
                        <a:pt x="259" y="92"/>
                      </a:lnTo>
                      <a:lnTo>
                        <a:pt x="249" y="85"/>
                      </a:lnTo>
                      <a:lnTo>
                        <a:pt x="243" y="76"/>
                      </a:lnTo>
                      <a:lnTo>
                        <a:pt x="241" y="59"/>
                      </a:lnTo>
                      <a:lnTo>
                        <a:pt x="252" y="43"/>
                      </a:lnTo>
                      <a:lnTo>
                        <a:pt x="267" y="30"/>
                      </a:lnTo>
                      <a:lnTo>
                        <a:pt x="290" y="1"/>
                      </a:lnTo>
                      <a:lnTo>
                        <a:pt x="261" y="31"/>
                      </a:lnTo>
                      <a:lnTo>
                        <a:pt x="232" y="51"/>
                      </a:lnTo>
                      <a:lnTo>
                        <a:pt x="210" y="58"/>
                      </a:lnTo>
                      <a:lnTo>
                        <a:pt x="170" y="61"/>
                      </a:lnTo>
                      <a:lnTo>
                        <a:pt x="149" y="62"/>
                      </a:lnTo>
                      <a:lnTo>
                        <a:pt x="129" y="61"/>
                      </a:lnTo>
                      <a:lnTo>
                        <a:pt x="98" y="59"/>
                      </a:lnTo>
                      <a:lnTo>
                        <a:pt x="65" y="49"/>
                      </a:lnTo>
                      <a:lnTo>
                        <a:pt x="51" y="42"/>
                      </a:lnTo>
                      <a:lnTo>
                        <a:pt x="43" y="34"/>
                      </a:lnTo>
                      <a:lnTo>
                        <a:pt x="38" y="24"/>
                      </a:lnTo>
                      <a:lnTo>
                        <a:pt x="34" y="11"/>
                      </a:lnTo>
                      <a:lnTo>
                        <a:pt x="25" y="27"/>
                      </a:lnTo>
                      <a:lnTo>
                        <a:pt x="16" y="33"/>
                      </a:lnTo>
                      <a:lnTo>
                        <a:pt x="0" y="40"/>
                      </a:lnTo>
                      <a:lnTo>
                        <a:pt x="16" y="40"/>
                      </a:lnTo>
                      <a:lnTo>
                        <a:pt x="40" y="43"/>
                      </a:lnTo>
                      <a:lnTo>
                        <a:pt x="60" y="47"/>
                      </a:lnTo>
                      <a:lnTo>
                        <a:pt x="81" y="54"/>
                      </a:lnTo>
                      <a:lnTo>
                        <a:pt x="101" y="70"/>
                      </a:lnTo>
                      <a:lnTo>
                        <a:pt x="112" y="99"/>
                      </a:lnTo>
                      <a:lnTo>
                        <a:pt x="114" y="79"/>
                      </a:lnTo>
                      <a:lnTo>
                        <a:pt x="120" y="70"/>
                      </a:lnTo>
                      <a:lnTo>
                        <a:pt x="131" y="64"/>
                      </a:lnTo>
                      <a:lnTo>
                        <a:pt x="152" y="62"/>
                      </a:lnTo>
                      <a:lnTo>
                        <a:pt x="180" y="63"/>
                      </a:lnTo>
                      <a:lnTo>
                        <a:pt x="198" y="64"/>
                      </a:lnTo>
                      <a:lnTo>
                        <a:pt x="216" y="68"/>
                      </a:lnTo>
                      <a:lnTo>
                        <a:pt x="227" y="75"/>
                      </a:lnTo>
                      <a:lnTo>
                        <a:pt x="232" y="85"/>
                      </a:lnTo>
                      <a:lnTo>
                        <a:pt x="230" y="100"/>
                      </a:lnTo>
                      <a:lnTo>
                        <a:pt x="227" y="111"/>
                      </a:lnTo>
                      <a:lnTo>
                        <a:pt x="212" y="134"/>
                      </a:lnTo>
                      <a:lnTo>
                        <a:pt x="227" y="113"/>
                      </a:lnTo>
                      <a:lnTo>
                        <a:pt x="234" y="105"/>
                      </a:lnTo>
                      <a:lnTo>
                        <a:pt x="241" y="101"/>
                      </a:lnTo>
                      <a:lnTo>
                        <a:pt x="258" y="96"/>
                      </a:lnTo>
                      <a:lnTo>
                        <a:pt x="279" y="100"/>
                      </a:lnTo>
                      <a:lnTo>
                        <a:pt x="307" y="105"/>
                      </a:lnTo>
                      <a:lnTo>
                        <a:pt x="327" y="112"/>
                      </a:lnTo>
                      <a:lnTo>
                        <a:pt x="350" y="125"/>
                      </a:lnTo>
                      <a:lnTo>
                        <a:pt x="367" y="135"/>
                      </a:lnTo>
                      <a:lnTo>
                        <a:pt x="376" y="146"/>
                      </a:lnTo>
                      <a:lnTo>
                        <a:pt x="383" y="154"/>
                      </a:lnTo>
                      <a:lnTo>
                        <a:pt x="385" y="167"/>
                      </a:lnTo>
                      <a:lnTo>
                        <a:pt x="379" y="181"/>
                      </a:lnTo>
                      <a:lnTo>
                        <a:pt x="370" y="198"/>
                      </a:lnTo>
                      <a:lnTo>
                        <a:pt x="352" y="220"/>
                      </a:lnTo>
                      <a:lnTo>
                        <a:pt x="363" y="216"/>
                      </a:lnTo>
                      <a:lnTo>
                        <a:pt x="370" y="228"/>
                      </a:lnTo>
                      <a:lnTo>
                        <a:pt x="370" y="209"/>
                      </a:lnTo>
                      <a:lnTo>
                        <a:pt x="381" y="177"/>
                      </a:lnTo>
                      <a:lnTo>
                        <a:pt x="396" y="168"/>
                      </a:lnTo>
                      <a:lnTo>
                        <a:pt x="407" y="166"/>
                      </a:lnTo>
                      <a:lnTo>
                        <a:pt x="419" y="167"/>
                      </a:lnTo>
                      <a:lnTo>
                        <a:pt x="430" y="170"/>
                      </a:lnTo>
                      <a:lnTo>
                        <a:pt x="443" y="181"/>
                      </a:lnTo>
                      <a:lnTo>
                        <a:pt x="456" y="211"/>
                      </a:lnTo>
                      <a:lnTo>
                        <a:pt x="454" y="225"/>
                      </a:lnTo>
                      <a:lnTo>
                        <a:pt x="450" y="236"/>
                      </a:lnTo>
                      <a:lnTo>
                        <a:pt x="496" y="210"/>
                      </a:lnTo>
                      <a:lnTo>
                        <a:pt x="479" y="210"/>
                      </a:lnTo>
                      <a:lnTo>
                        <a:pt x="463" y="208"/>
                      </a:lnTo>
                      <a:lnTo>
                        <a:pt x="452" y="202"/>
                      </a:lnTo>
                      <a:lnTo>
                        <a:pt x="447" y="189"/>
                      </a:lnTo>
                      <a:lnTo>
                        <a:pt x="447" y="174"/>
                      </a:lnTo>
                      <a:lnTo>
                        <a:pt x="459" y="16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4" name="Freeform 1210"/>
                <p:cNvSpPr>
                  <a:spLocks/>
                </p:cNvSpPr>
                <p:nvPr/>
              </p:nvSpPr>
              <p:spPr bwMode="auto">
                <a:xfrm>
                  <a:off x="3079" y="351"/>
                  <a:ext cx="305" cy="201"/>
                </a:xfrm>
                <a:custGeom>
                  <a:avLst/>
                  <a:gdLst>
                    <a:gd name="T0" fmla="*/ 16 w 608"/>
                    <a:gd name="T1" fmla="*/ 167 h 201"/>
                    <a:gd name="T2" fmla="*/ 31 w 608"/>
                    <a:gd name="T3" fmla="*/ 150 h 201"/>
                    <a:gd name="T4" fmla="*/ 69 w 608"/>
                    <a:gd name="T5" fmla="*/ 133 h 201"/>
                    <a:gd name="T6" fmla="*/ 136 w 608"/>
                    <a:gd name="T7" fmla="*/ 131 h 201"/>
                    <a:gd name="T8" fmla="*/ 265 w 608"/>
                    <a:gd name="T9" fmla="*/ 129 h 201"/>
                    <a:gd name="T10" fmla="*/ 378 w 608"/>
                    <a:gd name="T11" fmla="*/ 109 h 201"/>
                    <a:gd name="T12" fmla="*/ 401 w 608"/>
                    <a:gd name="T13" fmla="*/ 102 h 201"/>
                    <a:gd name="T14" fmla="*/ 492 w 608"/>
                    <a:gd name="T15" fmla="*/ 45 h 201"/>
                    <a:gd name="T16" fmla="*/ 516 w 608"/>
                    <a:gd name="T17" fmla="*/ 18 h 201"/>
                    <a:gd name="T18" fmla="*/ 527 w 608"/>
                    <a:gd name="T19" fmla="*/ 17 h 201"/>
                    <a:gd name="T20" fmla="*/ 572 w 608"/>
                    <a:gd name="T21" fmla="*/ 13 h 201"/>
                    <a:gd name="T22" fmla="*/ 563 w 608"/>
                    <a:gd name="T23" fmla="*/ 22 h 201"/>
                    <a:gd name="T24" fmla="*/ 561 w 608"/>
                    <a:gd name="T25" fmla="*/ 27 h 201"/>
                    <a:gd name="T26" fmla="*/ 425 w 608"/>
                    <a:gd name="T27" fmla="*/ 82 h 201"/>
                    <a:gd name="T28" fmla="*/ 412 w 608"/>
                    <a:gd name="T29" fmla="*/ 107 h 201"/>
                    <a:gd name="T30" fmla="*/ 434 w 608"/>
                    <a:gd name="T31" fmla="*/ 126 h 201"/>
                    <a:gd name="T32" fmla="*/ 476 w 608"/>
                    <a:gd name="T33" fmla="*/ 132 h 201"/>
                    <a:gd name="T34" fmla="*/ 572 w 608"/>
                    <a:gd name="T35" fmla="*/ 95 h 201"/>
                    <a:gd name="T36" fmla="*/ 538 w 608"/>
                    <a:gd name="T37" fmla="*/ 122 h 201"/>
                    <a:gd name="T38" fmla="*/ 539 w 608"/>
                    <a:gd name="T39" fmla="*/ 146 h 201"/>
                    <a:gd name="T40" fmla="*/ 552 w 608"/>
                    <a:gd name="T41" fmla="*/ 169 h 201"/>
                    <a:gd name="T42" fmla="*/ 530 w 608"/>
                    <a:gd name="T43" fmla="*/ 143 h 201"/>
                    <a:gd name="T44" fmla="*/ 479 w 608"/>
                    <a:gd name="T45" fmla="*/ 137 h 201"/>
                    <a:gd name="T46" fmla="*/ 410 w 608"/>
                    <a:gd name="T47" fmla="*/ 165 h 201"/>
                    <a:gd name="T48" fmla="*/ 356 w 608"/>
                    <a:gd name="T49" fmla="*/ 186 h 201"/>
                    <a:gd name="T50" fmla="*/ 180 w 608"/>
                    <a:gd name="T51" fmla="*/ 198 h 201"/>
                    <a:gd name="T52" fmla="*/ 160 w 608"/>
                    <a:gd name="T53" fmla="*/ 197 h 201"/>
                    <a:gd name="T54" fmla="*/ 178 w 608"/>
                    <a:gd name="T55" fmla="*/ 193 h 201"/>
                    <a:gd name="T56" fmla="*/ 300 w 608"/>
                    <a:gd name="T57" fmla="*/ 189 h 201"/>
                    <a:gd name="T58" fmla="*/ 387 w 608"/>
                    <a:gd name="T59" fmla="*/ 171 h 201"/>
                    <a:gd name="T60" fmla="*/ 419 w 608"/>
                    <a:gd name="T61" fmla="*/ 145 h 201"/>
                    <a:gd name="T62" fmla="*/ 405 w 608"/>
                    <a:gd name="T63" fmla="*/ 120 h 201"/>
                    <a:gd name="T64" fmla="*/ 360 w 608"/>
                    <a:gd name="T65" fmla="*/ 115 h 201"/>
                    <a:gd name="T66" fmla="*/ 261 w 608"/>
                    <a:gd name="T67" fmla="*/ 131 h 201"/>
                    <a:gd name="T68" fmla="*/ 83 w 608"/>
                    <a:gd name="T69" fmla="*/ 138 h 201"/>
                    <a:gd name="T70" fmla="*/ 36 w 608"/>
                    <a:gd name="T71" fmla="*/ 158 h 201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608"/>
                    <a:gd name="T109" fmla="*/ 0 h 201"/>
                    <a:gd name="T110" fmla="*/ 608 w 608"/>
                    <a:gd name="T111" fmla="*/ 201 h 201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608" h="201">
                      <a:moveTo>
                        <a:pt x="14" y="183"/>
                      </a:moveTo>
                      <a:lnTo>
                        <a:pt x="16" y="167"/>
                      </a:lnTo>
                      <a:lnTo>
                        <a:pt x="0" y="164"/>
                      </a:lnTo>
                      <a:lnTo>
                        <a:pt x="31" y="150"/>
                      </a:lnTo>
                      <a:lnTo>
                        <a:pt x="51" y="138"/>
                      </a:lnTo>
                      <a:lnTo>
                        <a:pt x="69" y="133"/>
                      </a:lnTo>
                      <a:lnTo>
                        <a:pt x="93" y="130"/>
                      </a:lnTo>
                      <a:lnTo>
                        <a:pt x="136" y="131"/>
                      </a:lnTo>
                      <a:lnTo>
                        <a:pt x="203" y="133"/>
                      </a:lnTo>
                      <a:lnTo>
                        <a:pt x="265" y="129"/>
                      </a:lnTo>
                      <a:lnTo>
                        <a:pt x="347" y="115"/>
                      </a:lnTo>
                      <a:lnTo>
                        <a:pt x="378" y="109"/>
                      </a:lnTo>
                      <a:lnTo>
                        <a:pt x="390" y="107"/>
                      </a:lnTo>
                      <a:lnTo>
                        <a:pt x="401" y="102"/>
                      </a:lnTo>
                      <a:lnTo>
                        <a:pt x="421" y="80"/>
                      </a:lnTo>
                      <a:lnTo>
                        <a:pt x="492" y="45"/>
                      </a:lnTo>
                      <a:lnTo>
                        <a:pt x="514" y="31"/>
                      </a:lnTo>
                      <a:lnTo>
                        <a:pt x="516" y="18"/>
                      </a:lnTo>
                      <a:lnTo>
                        <a:pt x="505" y="0"/>
                      </a:lnTo>
                      <a:lnTo>
                        <a:pt x="527" y="17"/>
                      </a:lnTo>
                      <a:lnTo>
                        <a:pt x="547" y="19"/>
                      </a:lnTo>
                      <a:lnTo>
                        <a:pt x="572" y="13"/>
                      </a:lnTo>
                      <a:lnTo>
                        <a:pt x="596" y="1"/>
                      </a:lnTo>
                      <a:lnTo>
                        <a:pt x="563" y="22"/>
                      </a:lnTo>
                      <a:lnTo>
                        <a:pt x="608" y="44"/>
                      </a:lnTo>
                      <a:lnTo>
                        <a:pt x="561" y="27"/>
                      </a:lnTo>
                      <a:lnTo>
                        <a:pt x="516" y="39"/>
                      </a:lnTo>
                      <a:lnTo>
                        <a:pt x="425" y="82"/>
                      </a:lnTo>
                      <a:lnTo>
                        <a:pt x="412" y="93"/>
                      </a:lnTo>
                      <a:lnTo>
                        <a:pt x="412" y="107"/>
                      </a:lnTo>
                      <a:lnTo>
                        <a:pt x="419" y="117"/>
                      </a:lnTo>
                      <a:lnTo>
                        <a:pt x="434" y="126"/>
                      </a:lnTo>
                      <a:lnTo>
                        <a:pt x="456" y="134"/>
                      </a:lnTo>
                      <a:lnTo>
                        <a:pt x="476" y="132"/>
                      </a:lnTo>
                      <a:lnTo>
                        <a:pt x="510" y="123"/>
                      </a:lnTo>
                      <a:lnTo>
                        <a:pt x="572" y="95"/>
                      </a:lnTo>
                      <a:lnTo>
                        <a:pt x="552" y="107"/>
                      </a:lnTo>
                      <a:lnTo>
                        <a:pt x="538" y="122"/>
                      </a:lnTo>
                      <a:lnTo>
                        <a:pt x="538" y="136"/>
                      </a:lnTo>
                      <a:lnTo>
                        <a:pt x="539" y="146"/>
                      </a:lnTo>
                      <a:lnTo>
                        <a:pt x="545" y="162"/>
                      </a:lnTo>
                      <a:lnTo>
                        <a:pt x="552" y="169"/>
                      </a:lnTo>
                      <a:lnTo>
                        <a:pt x="543" y="175"/>
                      </a:lnTo>
                      <a:lnTo>
                        <a:pt x="530" y="143"/>
                      </a:lnTo>
                      <a:lnTo>
                        <a:pt x="505" y="136"/>
                      </a:lnTo>
                      <a:lnTo>
                        <a:pt x="479" y="137"/>
                      </a:lnTo>
                      <a:lnTo>
                        <a:pt x="432" y="151"/>
                      </a:lnTo>
                      <a:lnTo>
                        <a:pt x="410" y="165"/>
                      </a:lnTo>
                      <a:lnTo>
                        <a:pt x="387" y="175"/>
                      </a:lnTo>
                      <a:lnTo>
                        <a:pt x="356" y="186"/>
                      </a:lnTo>
                      <a:lnTo>
                        <a:pt x="318" y="192"/>
                      </a:lnTo>
                      <a:lnTo>
                        <a:pt x="180" y="198"/>
                      </a:lnTo>
                      <a:lnTo>
                        <a:pt x="136" y="201"/>
                      </a:lnTo>
                      <a:lnTo>
                        <a:pt x="160" y="197"/>
                      </a:lnTo>
                      <a:lnTo>
                        <a:pt x="103" y="187"/>
                      </a:lnTo>
                      <a:lnTo>
                        <a:pt x="178" y="193"/>
                      </a:lnTo>
                      <a:lnTo>
                        <a:pt x="243" y="192"/>
                      </a:lnTo>
                      <a:lnTo>
                        <a:pt x="300" y="189"/>
                      </a:lnTo>
                      <a:lnTo>
                        <a:pt x="350" y="180"/>
                      </a:lnTo>
                      <a:lnTo>
                        <a:pt x="387" y="171"/>
                      </a:lnTo>
                      <a:lnTo>
                        <a:pt x="410" y="159"/>
                      </a:lnTo>
                      <a:lnTo>
                        <a:pt x="419" y="145"/>
                      </a:lnTo>
                      <a:lnTo>
                        <a:pt x="414" y="130"/>
                      </a:lnTo>
                      <a:lnTo>
                        <a:pt x="405" y="120"/>
                      </a:lnTo>
                      <a:lnTo>
                        <a:pt x="381" y="115"/>
                      </a:lnTo>
                      <a:lnTo>
                        <a:pt x="360" y="115"/>
                      </a:lnTo>
                      <a:lnTo>
                        <a:pt x="338" y="119"/>
                      </a:lnTo>
                      <a:lnTo>
                        <a:pt x="261" y="131"/>
                      </a:lnTo>
                      <a:lnTo>
                        <a:pt x="107" y="137"/>
                      </a:lnTo>
                      <a:lnTo>
                        <a:pt x="83" y="138"/>
                      </a:lnTo>
                      <a:lnTo>
                        <a:pt x="60" y="144"/>
                      </a:lnTo>
                      <a:lnTo>
                        <a:pt x="36" y="158"/>
                      </a:lnTo>
                      <a:lnTo>
                        <a:pt x="14" y="18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5" name="Freeform 1211"/>
                <p:cNvSpPr>
                  <a:spLocks/>
                </p:cNvSpPr>
                <p:nvPr/>
              </p:nvSpPr>
              <p:spPr bwMode="auto">
                <a:xfrm>
                  <a:off x="3079" y="351"/>
                  <a:ext cx="305" cy="201"/>
                </a:xfrm>
                <a:custGeom>
                  <a:avLst/>
                  <a:gdLst>
                    <a:gd name="T0" fmla="*/ 16 w 608"/>
                    <a:gd name="T1" fmla="*/ 167 h 201"/>
                    <a:gd name="T2" fmla="*/ 31 w 608"/>
                    <a:gd name="T3" fmla="*/ 150 h 201"/>
                    <a:gd name="T4" fmla="*/ 69 w 608"/>
                    <a:gd name="T5" fmla="*/ 133 h 201"/>
                    <a:gd name="T6" fmla="*/ 136 w 608"/>
                    <a:gd name="T7" fmla="*/ 131 h 201"/>
                    <a:gd name="T8" fmla="*/ 265 w 608"/>
                    <a:gd name="T9" fmla="*/ 129 h 201"/>
                    <a:gd name="T10" fmla="*/ 378 w 608"/>
                    <a:gd name="T11" fmla="*/ 109 h 201"/>
                    <a:gd name="T12" fmla="*/ 401 w 608"/>
                    <a:gd name="T13" fmla="*/ 102 h 201"/>
                    <a:gd name="T14" fmla="*/ 492 w 608"/>
                    <a:gd name="T15" fmla="*/ 45 h 201"/>
                    <a:gd name="T16" fmla="*/ 516 w 608"/>
                    <a:gd name="T17" fmla="*/ 18 h 201"/>
                    <a:gd name="T18" fmla="*/ 527 w 608"/>
                    <a:gd name="T19" fmla="*/ 17 h 201"/>
                    <a:gd name="T20" fmla="*/ 572 w 608"/>
                    <a:gd name="T21" fmla="*/ 13 h 201"/>
                    <a:gd name="T22" fmla="*/ 563 w 608"/>
                    <a:gd name="T23" fmla="*/ 22 h 201"/>
                    <a:gd name="T24" fmla="*/ 561 w 608"/>
                    <a:gd name="T25" fmla="*/ 27 h 201"/>
                    <a:gd name="T26" fmla="*/ 425 w 608"/>
                    <a:gd name="T27" fmla="*/ 82 h 201"/>
                    <a:gd name="T28" fmla="*/ 412 w 608"/>
                    <a:gd name="T29" fmla="*/ 107 h 201"/>
                    <a:gd name="T30" fmla="*/ 434 w 608"/>
                    <a:gd name="T31" fmla="*/ 126 h 201"/>
                    <a:gd name="T32" fmla="*/ 476 w 608"/>
                    <a:gd name="T33" fmla="*/ 132 h 201"/>
                    <a:gd name="T34" fmla="*/ 572 w 608"/>
                    <a:gd name="T35" fmla="*/ 95 h 201"/>
                    <a:gd name="T36" fmla="*/ 538 w 608"/>
                    <a:gd name="T37" fmla="*/ 122 h 201"/>
                    <a:gd name="T38" fmla="*/ 539 w 608"/>
                    <a:gd name="T39" fmla="*/ 146 h 201"/>
                    <a:gd name="T40" fmla="*/ 552 w 608"/>
                    <a:gd name="T41" fmla="*/ 169 h 201"/>
                    <a:gd name="T42" fmla="*/ 530 w 608"/>
                    <a:gd name="T43" fmla="*/ 143 h 201"/>
                    <a:gd name="T44" fmla="*/ 479 w 608"/>
                    <a:gd name="T45" fmla="*/ 137 h 201"/>
                    <a:gd name="T46" fmla="*/ 410 w 608"/>
                    <a:gd name="T47" fmla="*/ 165 h 201"/>
                    <a:gd name="T48" fmla="*/ 356 w 608"/>
                    <a:gd name="T49" fmla="*/ 186 h 201"/>
                    <a:gd name="T50" fmla="*/ 180 w 608"/>
                    <a:gd name="T51" fmla="*/ 198 h 201"/>
                    <a:gd name="T52" fmla="*/ 160 w 608"/>
                    <a:gd name="T53" fmla="*/ 197 h 201"/>
                    <a:gd name="T54" fmla="*/ 178 w 608"/>
                    <a:gd name="T55" fmla="*/ 193 h 201"/>
                    <a:gd name="T56" fmla="*/ 300 w 608"/>
                    <a:gd name="T57" fmla="*/ 189 h 201"/>
                    <a:gd name="T58" fmla="*/ 387 w 608"/>
                    <a:gd name="T59" fmla="*/ 171 h 201"/>
                    <a:gd name="T60" fmla="*/ 419 w 608"/>
                    <a:gd name="T61" fmla="*/ 145 h 201"/>
                    <a:gd name="T62" fmla="*/ 405 w 608"/>
                    <a:gd name="T63" fmla="*/ 120 h 201"/>
                    <a:gd name="T64" fmla="*/ 360 w 608"/>
                    <a:gd name="T65" fmla="*/ 115 h 201"/>
                    <a:gd name="T66" fmla="*/ 261 w 608"/>
                    <a:gd name="T67" fmla="*/ 131 h 201"/>
                    <a:gd name="T68" fmla="*/ 83 w 608"/>
                    <a:gd name="T69" fmla="*/ 138 h 201"/>
                    <a:gd name="T70" fmla="*/ 36 w 608"/>
                    <a:gd name="T71" fmla="*/ 158 h 201"/>
                    <a:gd name="T72" fmla="*/ 14 w 608"/>
                    <a:gd name="T73" fmla="*/ 183 h 201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608"/>
                    <a:gd name="T112" fmla="*/ 0 h 201"/>
                    <a:gd name="T113" fmla="*/ 608 w 608"/>
                    <a:gd name="T114" fmla="*/ 201 h 201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608" h="201">
                      <a:moveTo>
                        <a:pt x="14" y="183"/>
                      </a:moveTo>
                      <a:lnTo>
                        <a:pt x="16" y="167"/>
                      </a:lnTo>
                      <a:lnTo>
                        <a:pt x="0" y="164"/>
                      </a:lnTo>
                      <a:lnTo>
                        <a:pt x="31" y="150"/>
                      </a:lnTo>
                      <a:lnTo>
                        <a:pt x="51" y="138"/>
                      </a:lnTo>
                      <a:lnTo>
                        <a:pt x="69" y="133"/>
                      </a:lnTo>
                      <a:lnTo>
                        <a:pt x="93" y="130"/>
                      </a:lnTo>
                      <a:lnTo>
                        <a:pt x="136" y="131"/>
                      </a:lnTo>
                      <a:lnTo>
                        <a:pt x="203" y="133"/>
                      </a:lnTo>
                      <a:lnTo>
                        <a:pt x="265" y="129"/>
                      </a:lnTo>
                      <a:lnTo>
                        <a:pt x="347" y="115"/>
                      </a:lnTo>
                      <a:lnTo>
                        <a:pt x="378" y="109"/>
                      </a:lnTo>
                      <a:lnTo>
                        <a:pt x="390" y="107"/>
                      </a:lnTo>
                      <a:lnTo>
                        <a:pt x="401" y="102"/>
                      </a:lnTo>
                      <a:lnTo>
                        <a:pt x="421" y="80"/>
                      </a:lnTo>
                      <a:lnTo>
                        <a:pt x="492" y="45"/>
                      </a:lnTo>
                      <a:lnTo>
                        <a:pt x="514" y="31"/>
                      </a:lnTo>
                      <a:lnTo>
                        <a:pt x="516" y="18"/>
                      </a:lnTo>
                      <a:lnTo>
                        <a:pt x="505" y="0"/>
                      </a:lnTo>
                      <a:lnTo>
                        <a:pt x="527" y="17"/>
                      </a:lnTo>
                      <a:lnTo>
                        <a:pt x="547" y="19"/>
                      </a:lnTo>
                      <a:lnTo>
                        <a:pt x="572" y="13"/>
                      </a:lnTo>
                      <a:lnTo>
                        <a:pt x="596" y="1"/>
                      </a:lnTo>
                      <a:lnTo>
                        <a:pt x="563" y="22"/>
                      </a:lnTo>
                      <a:lnTo>
                        <a:pt x="608" y="44"/>
                      </a:lnTo>
                      <a:lnTo>
                        <a:pt x="561" y="27"/>
                      </a:lnTo>
                      <a:lnTo>
                        <a:pt x="516" y="39"/>
                      </a:lnTo>
                      <a:lnTo>
                        <a:pt x="425" y="82"/>
                      </a:lnTo>
                      <a:lnTo>
                        <a:pt x="412" y="93"/>
                      </a:lnTo>
                      <a:lnTo>
                        <a:pt x="412" y="107"/>
                      </a:lnTo>
                      <a:lnTo>
                        <a:pt x="419" y="117"/>
                      </a:lnTo>
                      <a:lnTo>
                        <a:pt x="434" y="126"/>
                      </a:lnTo>
                      <a:lnTo>
                        <a:pt x="456" y="134"/>
                      </a:lnTo>
                      <a:lnTo>
                        <a:pt x="476" y="132"/>
                      </a:lnTo>
                      <a:lnTo>
                        <a:pt x="510" y="123"/>
                      </a:lnTo>
                      <a:lnTo>
                        <a:pt x="572" y="95"/>
                      </a:lnTo>
                      <a:lnTo>
                        <a:pt x="552" y="107"/>
                      </a:lnTo>
                      <a:lnTo>
                        <a:pt x="538" y="122"/>
                      </a:lnTo>
                      <a:lnTo>
                        <a:pt x="538" y="136"/>
                      </a:lnTo>
                      <a:lnTo>
                        <a:pt x="539" y="146"/>
                      </a:lnTo>
                      <a:lnTo>
                        <a:pt x="545" y="162"/>
                      </a:lnTo>
                      <a:lnTo>
                        <a:pt x="552" y="169"/>
                      </a:lnTo>
                      <a:lnTo>
                        <a:pt x="543" y="175"/>
                      </a:lnTo>
                      <a:lnTo>
                        <a:pt x="530" y="143"/>
                      </a:lnTo>
                      <a:lnTo>
                        <a:pt x="505" y="136"/>
                      </a:lnTo>
                      <a:lnTo>
                        <a:pt x="479" y="137"/>
                      </a:lnTo>
                      <a:lnTo>
                        <a:pt x="432" y="151"/>
                      </a:lnTo>
                      <a:lnTo>
                        <a:pt x="410" y="165"/>
                      </a:lnTo>
                      <a:lnTo>
                        <a:pt x="387" y="175"/>
                      </a:lnTo>
                      <a:lnTo>
                        <a:pt x="356" y="186"/>
                      </a:lnTo>
                      <a:lnTo>
                        <a:pt x="318" y="192"/>
                      </a:lnTo>
                      <a:lnTo>
                        <a:pt x="180" y="198"/>
                      </a:lnTo>
                      <a:lnTo>
                        <a:pt x="136" y="201"/>
                      </a:lnTo>
                      <a:lnTo>
                        <a:pt x="160" y="197"/>
                      </a:lnTo>
                      <a:lnTo>
                        <a:pt x="103" y="187"/>
                      </a:lnTo>
                      <a:lnTo>
                        <a:pt x="178" y="193"/>
                      </a:lnTo>
                      <a:lnTo>
                        <a:pt x="243" y="192"/>
                      </a:lnTo>
                      <a:lnTo>
                        <a:pt x="300" y="189"/>
                      </a:lnTo>
                      <a:lnTo>
                        <a:pt x="350" y="180"/>
                      </a:lnTo>
                      <a:lnTo>
                        <a:pt x="387" y="171"/>
                      </a:lnTo>
                      <a:lnTo>
                        <a:pt x="410" y="159"/>
                      </a:lnTo>
                      <a:lnTo>
                        <a:pt x="419" y="145"/>
                      </a:lnTo>
                      <a:lnTo>
                        <a:pt x="414" y="130"/>
                      </a:lnTo>
                      <a:lnTo>
                        <a:pt x="405" y="120"/>
                      </a:lnTo>
                      <a:lnTo>
                        <a:pt x="381" y="115"/>
                      </a:lnTo>
                      <a:lnTo>
                        <a:pt x="360" y="115"/>
                      </a:lnTo>
                      <a:lnTo>
                        <a:pt x="338" y="119"/>
                      </a:lnTo>
                      <a:lnTo>
                        <a:pt x="261" y="131"/>
                      </a:lnTo>
                      <a:lnTo>
                        <a:pt x="107" y="137"/>
                      </a:lnTo>
                      <a:lnTo>
                        <a:pt x="83" y="138"/>
                      </a:lnTo>
                      <a:lnTo>
                        <a:pt x="60" y="144"/>
                      </a:lnTo>
                      <a:lnTo>
                        <a:pt x="36" y="158"/>
                      </a:lnTo>
                      <a:lnTo>
                        <a:pt x="14" y="18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6" name="Freeform 1212"/>
                <p:cNvSpPr>
                  <a:spLocks/>
                </p:cNvSpPr>
                <p:nvPr/>
              </p:nvSpPr>
              <p:spPr bwMode="auto">
                <a:xfrm>
                  <a:off x="3071" y="87"/>
                  <a:ext cx="280" cy="341"/>
                </a:xfrm>
                <a:custGeom>
                  <a:avLst/>
                  <a:gdLst>
                    <a:gd name="T0" fmla="*/ 346 w 559"/>
                    <a:gd name="T1" fmla="*/ 320 h 341"/>
                    <a:gd name="T2" fmla="*/ 359 w 559"/>
                    <a:gd name="T3" fmla="*/ 324 h 341"/>
                    <a:gd name="T4" fmla="*/ 363 w 559"/>
                    <a:gd name="T5" fmla="*/ 328 h 341"/>
                    <a:gd name="T6" fmla="*/ 379 w 559"/>
                    <a:gd name="T7" fmla="*/ 294 h 341"/>
                    <a:gd name="T8" fmla="*/ 368 w 559"/>
                    <a:gd name="T9" fmla="*/ 267 h 341"/>
                    <a:gd name="T10" fmla="*/ 248 w 559"/>
                    <a:gd name="T11" fmla="*/ 206 h 341"/>
                    <a:gd name="T12" fmla="*/ 216 w 559"/>
                    <a:gd name="T13" fmla="*/ 188 h 341"/>
                    <a:gd name="T14" fmla="*/ 212 w 559"/>
                    <a:gd name="T15" fmla="*/ 145 h 341"/>
                    <a:gd name="T16" fmla="*/ 250 w 559"/>
                    <a:gd name="T17" fmla="*/ 126 h 341"/>
                    <a:gd name="T18" fmla="*/ 303 w 559"/>
                    <a:gd name="T19" fmla="*/ 123 h 341"/>
                    <a:gd name="T20" fmla="*/ 388 w 559"/>
                    <a:gd name="T21" fmla="*/ 152 h 341"/>
                    <a:gd name="T22" fmla="*/ 405 w 559"/>
                    <a:gd name="T23" fmla="*/ 179 h 341"/>
                    <a:gd name="T24" fmla="*/ 352 w 559"/>
                    <a:gd name="T25" fmla="*/ 185 h 341"/>
                    <a:gd name="T26" fmla="*/ 319 w 559"/>
                    <a:gd name="T27" fmla="*/ 159 h 341"/>
                    <a:gd name="T28" fmla="*/ 314 w 559"/>
                    <a:gd name="T29" fmla="*/ 178 h 341"/>
                    <a:gd name="T30" fmla="*/ 439 w 559"/>
                    <a:gd name="T31" fmla="*/ 200 h 341"/>
                    <a:gd name="T32" fmla="*/ 492 w 559"/>
                    <a:gd name="T33" fmla="*/ 237 h 341"/>
                    <a:gd name="T34" fmla="*/ 523 w 559"/>
                    <a:gd name="T35" fmla="*/ 217 h 341"/>
                    <a:gd name="T36" fmla="*/ 512 w 559"/>
                    <a:gd name="T37" fmla="*/ 216 h 341"/>
                    <a:gd name="T38" fmla="*/ 459 w 559"/>
                    <a:gd name="T39" fmla="*/ 205 h 341"/>
                    <a:gd name="T40" fmla="*/ 417 w 559"/>
                    <a:gd name="T41" fmla="*/ 172 h 341"/>
                    <a:gd name="T42" fmla="*/ 417 w 559"/>
                    <a:gd name="T43" fmla="*/ 115 h 341"/>
                    <a:gd name="T44" fmla="*/ 414 w 559"/>
                    <a:gd name="T45" fmla="*/ 113 h 341"/>
                    <a:gd name="T46" fmla="*/ 408 w 559"/>
                    <a:gd name="T47" fmla="*/ 121 h 341"/>
                    <a:gd name="T48" fmla="*/ 392 w 559"/>
                    <a:gd name="T49" fmla="*/ 145 h 341"/>
                    <a:gd name="T50" fmla="*/ 330 w 559"/>
                    <a:gd name="T51" fmla="*/ 128 h 341"/>
                    <a:gd name="T52" fmla="*/ 294 w 559"/>
                    <a:gd name="T53" fmla="*/ 89 h 341"/>
                    <a:gd name="T54" fmla="*/ 319 w 559"/>
                    <a:gd name="T55" fmla="*/ 53 h 341"/>
                    <a:gd name="T56" fmla="*/ 390 w 559"/>
                    <a:gd name="T57" fmla="*/ 29 h 341"/>
                    <a:gd name="T58" fmla="*/ 326 w 559"/>
                    <a:gd name="T59" fmla="*/ 0 h 341"/>
                    <a:gd name="T60" fmla="*/ 343 w 559"/>
                    <a:gd name="T61" fmla="*/ 31 h 341"/>
                    <a:gd name="T62" fmla="*/ 294 w 559"/>
                    <a:gd name="T63" fmla="*/ 67 h 341"/>
                    <a:gd name="T64" fmla="*/ 270 w 559"/>
                    <a:gd name="T65" fmla="*/ 54 h 341"/>
                    <a:gd name="T66" fmla="*/ 267 w 559"/>
                    <a:gd name="T67" fmla="*/ 58 h 341"/>
                    <a:gd name="T68" fmla="*/ 285 w 559"/>
                    <a:gd name="T69" fmla="*/ 69 h 341"/>
                    <a:gd name="T70" fmla="*/ 283 w 559"/>
                    <a:gd name="T71" fmla="*/ 104 h 341"/>
                    <a:gd name="T72" fmla="*/ 250 w 559"/>
                    <a:gd name="T73" fmla="*/ 125 h 341"/>
                    <a:gd name="T74" fmla="*/ 199 w 559"/>
                    <a:gd name="T75" fmla="*/ 134 h 341"/>
                    <a:gd name="T76" fmla="*/ 139 w 559"/>
                    <a:gd name="T77" fmla="*/ 137 h 341"/>
                    <a:gd name="T78" fmla="*/ 79 w 559"/>
                    <a:gd name="T79" fmla="*/ 153 h 341"/>
                    <a:gd name="T80" fmla="*/ 47 w 559"/>
                    <a:gd name="T81" fmla="*/ 146 h 341"/>
                    <a:gd name="T82" fmla="*/ 50 w 559"/>
                    <a:gd name="T83" fmla="*/ 85 h 341"/>
                    <a:gd name="T84" fmla="*/ 0 w 559"/>
                    <a:gd name="T85" fmla="*/ 98 h 341"/>
                    <a:gd name="T86" fmla="*/ 61 w 559"/>
                    <a:gd name="T87" fmla="*/ 171 h 341"/>
                    <a:gd name="T88" fmla="*/ 59 w 559"/>
                    <a:gd name="T89" fmla="*/ 214 h 341"/>
                    <a:gd name="T90" fmla="*/ 70 w 559"/>
                    <a:gd name="T91" fmla="*/ 205 h 341"/>
                    <a:gd name="T92" fmla="*/ 70 w 559"/>
                    <a:gd name="T93" fmla="*/ 171 h 341"/>
                    <a:gd name="T94" fmla="*/ 90 w 559"/>
                    <a:gd name="T95" fmla="*/ 155 h 341"/>
                    <a:gd name="T96" fmla="*/ 165 w 559"/>
                    <a:gd name="T97" fmla="*/ 135 h 341"/>
                    <a:gd name="T98" fmla="*/ 198 w 559"/>
                    <a:gd name="T99" fmla="*/ 149 h 341"/>
                    <a:gd name="T100" fmla="*/ 199 w 559"/>
                    <a:gd name="T101" fmla="*/ 181 h 341"/>
                    <a:gd name="T102" fmla="*/ 287 w 559"/>
                    <a:gd name="T103" fmla="*/ 222 h 341"/>
                    <a:gd name="T104" fmla="*/ 354 w 559"/>
                    <a:gd name="T105" fmla="*/ 260 h 341"/>
                    <a:gd name="T106" fmla="*/ 357 w 559"/>
                    <a:gd name="T107" fmla="*/ 286 h 341"/>
                    <a:gd name="T108" fmla="*/ 326 w 559"/>
                    <a:gd name="T109" fmla="*/ 297 h 341"/>
                    <a:gd name="T110" fmla="*/ 323 w 559"/>
                    <a:gd name="T111" fmla="*/ 319 h 34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59"/>
                    <a:gd name="T169" fmla="*/ 0 h 341"/>
                    <a:gd name="T170" fmla="*/ 559 w 559"/>
                    <a:gd name="T171" fmla="*/ 341 h 34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59" h="341">
                      <a:moveTo>
                        <a:pt x="323" y="319"/>
                      </a:moveTo>
                      <a:lnTo>
                        <a:pt x="346" y="320"/>
                      </a:lnTo>
                      <a:lnTo>
                        <a:pt x="359" y="316"/>
                      </a:lnTo>
                      <a:lnTo>
                        <a:pt x="359" y="324"/>
                      </a:lnTo>
                      <a:lnTo>
                        <a:pt x="350" y="341"/>
                      </a:lnTo>
                      <a:lnTo>
                        <a:pt x="363" y="328"/>
                      </a:lnTo>
                      <a:lnTo>
                        <a:pt x="372" y="314"/>
                      </a:lnTo>
                      <a:lnTo>
                        <a:pt x="379" y="294"/>
                      </a:lnTo>
                      <a:lnTo>
                        <a:pt x="377" y="281"/>
                      </a:lnTo>
                      <a:lnTo>
                        <a:pt x="368" y="267"/>
                      </a:lnTo>
                      <a:lnTo>
                        <a:pt x="312" y="229"/>
                      </a:lnTo>
                      <a:lnTo>
                        <a:pt x="248" y="206"/>
                      </a:lnTo>
                      <a:lnTo>
                        <a:pt x="228" y="197"/>
                      </a:lnTo>
                      <a:lnTo>
                        <a:pt x="216" y="188"/>
                      </a:lnTo>
                      <a:lnTo>
                        <a:pt x="207" y="163"/>
                      </a:lnTo>
                      <a:lnTo>
                        <a:pt x="212" y="145"/>
                      </a:lnTo>
                      <a:lnTo>
                        <a:pt x="227" y="134"/>
                      </a:lnTo>
                      <a:lnTo>
                        <a:pt x="250" y="126"/>
                      </a:lnTo>
                      <a:lnTo>
                        <a:pt x="274" y="122"/>
                      </a:lnTo>
                      <a:lnTo>
                        <a:pt x="303" y="123"/>
                      </a:lnTo>
                      <a:lnTo>
                        <a:pt x="332" y="132"/>
                      </a:lnTo>
                      <a:lnTo>
                        <a:pt x="388" y="152"/>
                      </a:lnTo>
                      <a:lnTo>
                        <a:pt x="405" y="167"/>
                      </a:lnTo>
                      <a:lnTo>
                        <a:pt x="405" y="179"/>
                      </a:lnTo>
                      <a:lnTo>
                        <a:pt x="395" y="189"/>
                      </a:lnTo>
                      <a:lnTo>
                        <a:pt x="352" y="185"/>
                      </a:lnTo>
                      <a:lnTo>
                        <a:pt x="336" y="178"/>
                      </a:lnTo>
                      <a:lnTo>
                        <a:pt x="319" y="159"/>
                      </a:lnTo>
                      <a:lnTo>
                        <a:pt x="326" y="178"/>
                      </a:lnTo>
                      <a:lnTo>
                        <a:pt x="314" y="178"/>
                      </a:lnTo>
                      <a:lnTo>
                        <a:pt x="368" y="193"/>
                      </a:lnTo>
                      <a:lnTo>
                        <a:pt x="439" y="200"/>
                      </a:lnTo>
                      <a:lnTo>
                        <a:pt x="470" y="213"/>
                      </a:lnTo>
                      <a:lnTo>
                        <a:pt x="492" y="237"/>
                      </a:lnTo>
                      <a:lnTo>
                        <a:pt x="492" y="219"/>
                      </a:lnTo>
                      <a:lnTo>
                        <a:pt x="523" y="217"/>
                      </a:lnTo>
                      <a:lnTo>
                        <a:pt x="559" y="213"/>
                      </a:lnTo>
                      <a:lnTo>
                        <a:pt x="512" y="216"/>
                      </a:lnTo>
                      <a:lnTo>
                        <a:pt x="486" y="213"/>
                      </a:lnTo>
                      <a:lnTo>
                        <a:pt x="459" y="205"/>
                      </a:lnTo>
                      <a:lnTo>
                        <a:pt x="428" y="188"/>
                      </a:lnTo>
                      <a:lnTo>
                        <a:pt x="417" y="172"/>
                      </a:lnTo>
                      <a:lnTo>
                        <a:pt x="410" y="139"/>
                      </a:lnTo>
                      <a:lnTo>
                        <a:pt x="417" y="115"/>
                      </a:lnTo>
                      <a:lnTo>
                        <a:pt x="454" y="78"/>
                      </a:lnTo>
                      <a:lnTo>
                        <a:pt x="414" y="113"/>
                      </a:lnTo>
                      <a:lnTo>
                        <a:pt x="395" y="72"/>
                      </a:lnTo>
                      <a:lnTo>
                        <a:pt x="408" y="121"/>
                      </a:lnTo>
                      <a:lnTo>
                        <a:pt x="403" y="140"/>
                      </a:lnTo>
                      <a:lnTo>
                        <a:pt x="392" y="145"/>
                      </a:lnTo>
                      <a:lnTo>
                        <a:pt x="372" y="144"/>
                      </a:lnTo>
                      <a:lnTo>
                        <a:pt x="330" y="128"/>
                      </a:lnTo>
                      <a:lnTo>
                        <a:pt x="301" y="108"/>
                      </a:lnTo>
                      <a:lnTo>
                        <a:pt x="294" y="89"/>
                      </a:lnTo>
                      <a:lnTo>
                        <a:pt x="297" y="74"/>
                      </a:lnTo>
                      <a:lnTo>
                        <a:pt x="319" y="53"/>
                      </a:lnTo>
                      <a:lnTo>
                        <a:pt x="361" y="35"/>
                      </a:lnTo>
                      <a:lnTo>
                        <a:pt x="390" y="29"/>
                      </a:lnTo>
                      <a:lnTo>
                        <a:pt x="356" y="16"/>
                      </a:lnTo>
                      <a:lnTo>
                        <a:pt x="326" y="0"/>
                      </a:lnTo>
                      <a:lnTo>
                        <a:pt x="345" y="15"/>
                      </a:lnTo>
                      <a:lnTo>
                        <a:pt x="343" y="31"/>
                      </a:lnTo>
                      <a:lnTo>
                        <a:pt x="326" y="46"/>
                      </a:lnTo>
                      <a:lnTo>
                        <a:pt x="294" y="67"/>
                      </a:lnTo>
                      <a:lnTo>
                        <a:pt x="281" y="61"/>
                      </a:lnTo>
                      <a:lnTo>
                        <a:pt x="270" y="54"/>
                      </a:lnTo>
                      <a:lnTo>
                        <a:pt x="254" y="27"/>
                      </a:lnTo>
                      <a:lnTo>
                        <a:pt x="267" y="58"/>
                      </a:lnTo>
                      <a:lnTo>
                        <a:pt x="227" y="51"/>
                      </a:lnTo>
                      <a:lnTo>
                        <a:pt x="285" y="69"/>
                      </a:lnTo>
                      <a:lnTo>
                        <a:pt x="290" y="91"/>
                      </a:lnTo>
                      <a:lnTo>
                        <a:pt x="283" y="104"/>
                      </a:lnTo>
                      <a:lnTo>
                        <a:pt x="267" y="116"/>
                      </a:lnTo>
                      <a:lnTo>
                        <a:pt x="250" y="125"/>
                      </a:lnTo>
                      <a:lnTo>
                        <a:pt x="219" y="133"/>
                      </a:lnTo>
                      <a:lnTo>
                        <a:pt x="199" y="134"/>
                      </a:lnTo>
                      <a:lnTo>
                        <a:pt x="170" y="131"/>
                      </a:lnTo>
                      <a:lnTo>
                        <a:pt x="139" y="137"/>
                      </a:lnTo>
                      <a:lnTo>
                        <a:pt x="96" y="151"/>
                      </a:lnTo>
                      <a:lnTo>
                        <a:pt x="79" y="153"/>
                      </a:lnTo>
                      <a:lnTo>
                        <a:pt x="63" y="153"/>
                      </a:lnTo>
                      <a:lnTo>
                        <a:pt x="47" y="146"/>
                      </a:lnTo>
                      <a:lnTo>
                        <a:pt x="36" y="135"/>
                      </a:lnTo>
                      <a:lnTo>
                        <a:pt x="50" y="85"/>
                      </a:lnTo>
                      <a:lnTo>
                        <a:pt x="29" y="114"/>
                      </a:lnTo>
                      <a:lnTo>
                        <a:pt x="0" y="98"/>
                      </a:lnTo>
                      <a:lnTo>
                        <a:pt x="29" y="126"/>
                      </a:lnTo>
                      <a:lnTo>
                        <a:pt x="61" y="171"/>
                      </a:lnTo>
                      <a:lnTo>
                        <a:pt x="63" y="193"/>
                      </a:lnTo>
                      <a:lnTo>
                        <a:pt x="59" y="214"/>
                      </a:lnTo>
                      <a:lnTo>
                        <a:pt x="81" y="213"/>
                      </a:lnTo>
                      <a:lnTo>
                        <a:pt x="70" y="205"/>
                      </a:lnTo>
                      <a:lnTo>
                        <a:pt x="67" y="183"/>
                      </a:lnTo>
                      <a:lnTo>
                        <a:pt x="70" y="171"/>
                      </a:lnTo>
                      <a:lnTo>
                        <a:pt x="78" y="162"/>
                      </a:lnTo>
                      <a:lnTo>
                        <a:pt x="90" y="155"/>
                      </a:lnTo>
                      <a:lnTo>
                        <a:pt x="125" y="143"/>
                      </a:lnTo>
                      <a:lnTo>
                        <a:pt x="165" y="135"/>
                      </a:lnTo>
                      <a:lnTo>
                        <a:pt x="188" y="139"/>
                      </a:lnTo>
                      <a:lnTo>
                        <a:pt x="198" y="149"/>
                      </a:lnTo>
                      <a:lnTo>
                        <a:pt x="199" y="167"/>
                      </a:lnTo>
                      <a:lnTo>
                        <a:pt x="199" y="181"/>
                      </a:lnTo>
                      <a:lnTo>
                        <a:pt x="212" y="195"/>
                      </a:lnTo>
                      <a:lnTo>
                        <a:pt x="287" y="222"/>
                      </a:lnTo>
                      <a:lnTo>
                        <a:pt x="326" y="241"/>
                      </a:lnTo>
                      <a:lnTo>
                        <a:pt x="354" y="260"/>
                      </a:lnTo>
                      <a:lnTo>
                        <a:pt x="363" y="273"/>
                      </a:lnTo>
                      <a:lnTo>
                        <a:pt x="357" y="286"/>
                      </a:lnTo>
                      <a:lnTo>
                        <a:pt x="346" y="293"/>
                      </a:lnTo>
                      <a:lnTo>
                        <a:pt x="326" y="297"/>
                      </a:lnTo>
                      <a:lnTo>
                        <a:pt x="306" y="298"/>
                      </a:lnTo>
                      <a:lnTo>
                        <a:pt x="323" y="319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7" name="Freeform 1213"/>
                <p:cNvSpPr>
                  <a:spLocks/>
                </p:cNvSpPr>
                <p:nvPr/>
              </p:nvSpPr>
              <p:spPr bwMode="auto">
                <a:xfrm>
                  <a:off x="3071" y="87"/>
                  <a:ext cx="280" cy="341"/>
                </a:xfrm>
                <a:custGeom>
                  <a:avLst/>
                  <a:gdLst>
                    <a:gd name="T0" fmla="*/ 346 w 559"/>
                    <a:gd name="T1" fmla="*/ 320 h 341"/>
                    <a:gd name="T2" fmla="*/ 359 w 559"/>
                    <a:gd name="T3" fmla="*/ 324 h 341"/>
                    <a:gd name="T4" fmla="*/ 363 w 559"/>
                    <a:gd name="T5" fmla="*/ 328 h 341"/>
                    <a:gd name="T6" fmla="*/ 379 w 559"/>
                    <a:gd name="T7" fmla="*/ 294 h 341"/>
                    <a:gd name="T8" fmla="*/ 368 w 559"/>
                    <a:gd name="T9" fmla="*/ 267 h 341"/>
                    <a:gd name="T10" fmla="*/ 248 w 559"/>
                    <a:gd name="T11" fmla="*/ 206 h 341"/>
                    <a:gd name="T12" fmla="*/ 216 w 559"/>
                    <a:gd name="T13" fmla="*/ 188 h 341"/>
                    <a:gd name="T14" fmla="*/ 212 w 559"/>
                    <a:gd name="T15" fmla="*/ 145 h 341"/>
                    <a:gd name="T16" fmla="*/ 250 w 559"/>
                    <a:gd name="T17" fmla="*/ 126 h 341"/>
                    <a:gd name="T18" fmla="*/ 303 w 559"/>
                    <a:gd name="T19" fmla="*/ 123 h 341"/>
                    <a:gd name="T20" fmla="*/ 388 w 559"/>
                    <a:gd name="T21" fmla="*/ 152 h 341"/>
                    <a:gd name="T22" fmla="*/ 405 w 559"/>
                    <a:gd name="T23" fmla="*/ 179 h 341"/>
                    <a:gd name="T24" fmla="*/ 352 w 559"/>
                    <a:gd name="T25" fmla="*/ 185 h 341"/>
                    <a:gd name="T26" fmla="*/ 319 w 559"/>
                    <a:gd name="T27" fmla="*/ 159 h 341"/>
                    <a:gd name="T28" fmla="*/ 314 w 559"/>
                    <a:gd name="T29" fmla="*/ 178 h 341"/>
                    <a:gd name="T30" fmla="*/ 439 w 559"/>
                    <a:gd name="T31" fmla="*/ 200 h 341"/>
                    <a:gd name="T32" fmla="*/ 492 w 559"/>
                    <a:gd name="T33" fmla="*/ 237 h 341"/>
                    <a:gd name="T34" fmla="*/ 523 w 559"/>
                    <a:gd name="T35" fmla="*/ 217 h 341"/>
                    <a:gd name="T36" fmla="*/ 512 w 559"/>
                    <a:gd name="T37" fmla="*/ 216 h 341"/>
                    <a:gd name="T38" fmla="*/ 459 w 559"/>
                    <a:gd name="T39" fmla="*/ 205 h 341"/>
                    <a:gd name="T40" fmla="*/ 417 w 559"/>
                    <a:gd name="T41" fmla="*/ 172 h 341"/>
                    <a:gd name="T42" fmla="*/ 417 w 559"/>
                    <a:gd name="T43" fmla="*/ 115 h 341"/>
                    <a:gd name="T44" fmla="*/ 414 w 559"/>
                    <a:gd name="T45" fmla="*/ 113 h 341"/>
                    <a:gd name="T46" fmla="*/ 408 w 559"/>
                    <a:gd name="T47" fmla="*/ 121 h 341"/>
                    <a:gd name="T48" fmla="*/ 392 w 559"/>
                    <a:gd name="T49" fmla="*/ 145 h 341"/>
                    <a:gd name="T50" fmla="*/ 330 w 559"/>
                    <a:gd name="T51" fmla="*/ 128 h 341"/>
                    <a:gd name="T52" fmla="*/ 294 w 559"/>
                    <a:gd name="T53" fmla="*/ 89 h 341"/>
                    <a:gd name="T54" fmla="*/ 319 w 559"/>
                    <a:gd name="T55" fmla="*/ 53 h 341"/>
                    <a:gd name="T56" fmla="*/ 390 w 559"/>
                    <a:gd name="T57" fmla="*/ 29 h 341"/>
                    <a:gd name="T58" fmla="*/ 326 w 559"/>
                    <a:gd name="T59" fmla="*/ 0 h 341"/>
                    <a:gd name="T60" fmla="*/ 343 w 559"/>
                    <a:gd name="T61" fmla="*/ 31 h 341"/>
                    <a:gd name="T62" fmla="*/ 294 w 559"/>
                    <a:gd name="T63" fmla="*/ 67 h 341"/>
                    <a:gd name="T64" fmla="*/ 270 w 559"/>
                    <a:gd name="T65" fmla="*/ 54 h 341"/>
                    <a:gd name="T66" fmla="*/ 267 w 559"/>
                    <a:gd name="T67" fmla="*/ 58 h 341"/>
                    <a:gd name="T68" fmla="*/ 285 w 559"/>
                    <a:gd name="T69" fmla="*/ 69 h 341"/>
                    <a:gd name="T70" fmla="*/ 283 w 559"/>
                    <a:gd name="T71" fmla="*/ 104 h 341"/>
                    <a:gd name="T72" fmla="*/ 250 w 559"/>
                    <a:gd name="T73" fmla="*/ 125 h 341"/>
                    <a:gd name="T74" fmla="*/ 199 w 559"/>
                    <a:gd name="T75" fmla="*/ 134 h 341"/>
                    <a:gd name="T76" fmla="*/ 139 w 559"/>
                    <a:gd name="T77" fmla="*/ 137 h 341"/>
                    <a:gd name="T78" fmla="*/ 79 w 559"/>
                    <a:gd name="T79" fmla="*/ 153 h 341"/>
                    <a:gd name="T80" fmla="*/ 47 w 559"/>
                    <a:gd name="T81" fmla="*/ 146 h 341"/>
                    <a:gd name="T82" fmla="*/ 50 w 559"/>
                    <a:gd name="T83" fmla="*/ 85 h 341"/>
                    <a:gd name="T84" fmla="*/ 0 w 559"/>
                    <a:gd name="T85" fmla="*/ 98 h 341"/>
                    <a:gd name="T86" fmla="*/ 61 w 559"/>
                    <a:gd name="T87" fmla="*/ 171 h 341"/>
                    <a:gd name="T88" fmla="*/ 59 w 559"/>
                    <a:gd name="T89" fmla="*/ 214 h 341"/>
                    <a:gd name="T90" fmla="*/ 70 w 559"/>
                    <a:gd name="T91" fmla="*/ 205 h 341"/>
                    <a:gd name="T92" fmla="*/ 70 w 559"/>
                    <a:gd name="T93" fmla="*/ 171 h 341"/>
                    <a:gd name="T94" fmla="*/ 90 w 559"/>
                    <a:gd name="T95" fmla="*/ 155 h 341"/>
                    <a:gd name="T96" fmla="*/ 165 w 559"/>
                    <a:gd name="T97" fmla="*/ 135 h 341"/>
                    <a:gd name="T98" fmla="*/ 198 w 559"/>
                    <a:gd name="T99" fmla="*/ 149 h 341"/>
                    <a:gd name="T100" fmla="*/ 199 w 559"/>
                    <a:gd name="T101" fmla="*/ 181 h 341"/>
                    <a:gd name="T102" fmla="*/ 287 w 559"/>
                    <a:gd name="T103" fmla="*/ 222 h 341"/>
                    <a:gd name="T104" fmla="*/ 354 w 559"/>
                    <a:gd name="T105" fmla="*/ 260 h 341"/>
                    <a:gd name="T106" fmla="*/ 357 w 559"/>
                    <a:gd name="T107" fmla="*/ 286 h 341"/>
                    <a:gd name="T108" fmla="*/ 326 w 559"/>
                    <a:gd name="T109" fmla="*/ 297 h 341"/>
                    <a:gd name="T110" fmla="*/ 323 w 559"/>
                    <a:gd name="T111" fmla="*/ 319 h 341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w 559"/>
                    <a:gd name="T169" fmla="*/ 0 h 341"/>
                    <a:gd name="T170" fmla="*/ 559 w 559"/>
                    <a:gd name="T171" fmla="*/ 341 h 341"/>
                  </a:gdLst>
                  <a:ahLst/>
                  <a:cxnLst>
                    <a:cxn ang="T112">
                      <a:pos x="T0" y="T1"/>
                    </a:cxn>
                    <a:cxn ang="T113">
                      <a:pos x="T2" y="T3"/>
                    </a:cxn>
                    <a:cxn ang="T114">
                      <a:pos x="T4" y="T5"/>
                    </a:cxn>
                    <a:cxn ang="T115">
                      <a:pos x="T6" y="T7"/>
                    </a:cxn>
                    <a:cxn ang="T116">
                      <a:pos x="T8" y="T9"/>
                    </a:cxn>
                    <a:cxn ang="T117">
                      <a:pos x="T10" y="T11"/>
                    </a:cxn>
                    <a:cxn ang="T118">
                      <a:pos x="T12" y="T13"/>
                    </a:cxn>
                    <a:cxn ang="T119">
                      <a:pos x="T14" y="T15"/>
                    </a:cxn>
                    <a:cxn ang="T120">
                      <a:pos x="T16" y="T17"/>
                    </a:cxn>
                    <a:cxn ang="T121">
                      <a:pos x="T18" y="T19"/>
                    </a:cxn>
                    <a:cxn ang="T122">
                      <a:pos x="T20" y="T21"/>
                    </a:cxn>
                    <a:cxn ang="T123">
                      <a:pos x="T22" y="T23"/>
                    </a:cxn>
                    <a:cxn ang="T124">
                      <a:pos x="T24" y="T25"/>
                    </a:cxn>
                    <a:cxn ang="T125">
                      <a:pos x="T26" y="T27"/>
                    </a:cxn>
                    <a:cxn ang="T126">
                      <a:pos x="T28" y="T29"/>
                    </a:cxn>
                    <a:cxn ang="T127">
                      <a:pos x="T30" y="T31"/>
                    </a:cxn>
                    <a:cxn ang="T128">
                      <a:pos x="T32" y="T33"/>
                    </a:cxn>
                    <a:cxn ang="T129">
                      <a:pos x="T34" y="T35"/>
                    </a:cxn>
                    <a:cxn ang="T130">
                      <a:pos x="T36" y="T37"/>
                    </a:cxn>
                    <a:cxn ang="T131">
                      <a:pos x="T38" y="T39"/>
                    </a:cxn>
                    <a:cxn ang="T132">
                      <a:pos x="T40" y="T41"/>
                    </a:cxn>
                    <a:cxn ang="T133">
                      <a:pos x="T42" y="T43"/>
                    </a:cxn>
                    <a:cxn ang="T134">
                      <a:pos x="T44" y="T45"/>
                    </a:cxn>
                    <a:cxn ang="T135">
                      <a:pos x="T46" y="T47"/>
                    </a:cxn>
                    <a:cxn ang="T136">
                      <a:pos x="T48" y="T49"/>
                    </a:cxn>
                    <a:cxn ang="T137">
                      <a:pos x="T50" y="T51"/>
                    </a:cxn>
                    <a:cxn ang="T138">
                      <a:pos x="T52" y="T53"/>
                    </a:cxn>
                    <a:cxn ang="T139">
                      <a:pos x="T54" y="T55"/>
                    </a:cxn>
                    <a:cxn ang="T140">
                      <a:pos x="T56" y="T57"/>
                    </a:cxn>
                    <a:cxn ang="T141">
                      <a:pos x="T58" y="T59"/>
                    </a:cxn>
                    <a:cxn ang="T142">
                      <a:pos x="T60" y="T61"/>
                    </a:cxn>
                    <a:cxn ang="T143">
                      <a:pos x="T62" y="T63"/>
                    </a:cxn>
                    <a:cxn ang="T144">
                      <a:pos x="T64" y="T65"/>
                    </a:cxn>
                    <a:cxn ang="T145">
                      <a:pos x="T66" y="T67"/>
                    </a:cxn>
                    <a:cxn ang="T146">
                      <a:pos x="T68" y="T69"/>
                    </a:cxn>
                    <a:cxn ang="T147">
                      <a:pos x="T70" y="T71"/>
                    </a:cxn>
                    <a:cxn ang="T148">
                      <a:pos x="T72" y="T73"/>
                    </a:cxn>
                    <a:cxn ang="T149">
                      <a:pos x="T74" y="T75"/>
                    </a:cxn>
                    <a:cxn ang="T150">
                      <a:pos x="T76" y="T77"/>
                    </a:cxn>
                    <a:cxn ang="T151">
                      <a:pos x="T78" y="T79"/>
                    </a:cxn>
                    <a:cxn ang="T152">
                      <a:pos x="T80" y="T81"/>
                    </a:cxn>
                    <a:cxn ang="T153">
                      <a:pos x="T82" y="T83"/>
                    </a:cxn>
                    <a:cxn ang="T154">
                      <a:pos x="T84" y="T85"/>
                    </a:cxn>
                    <a:cxn ang="T155">
                      <a:pos x="T86" y="T87"/>
                    </a:cxn>
                    <a:cxn ang="T156">
                      <a:pos x="T88" y="T89"/>
                    </a:cxn>
                    <a:cxn ang="T157">
                      <a:pos x="T90" y="T91"/>
                    </a:cxn>
                    <a:cxn ang="T158">
                      <a:pos x="T92" y="T93"/>
                    </a:cxn>
                    <a:cxn ang="T159">
                      <a:pos x="T94" y="T95"/>
                    </a:cxn>
                    <a:cxn ang="T160">
                      <a:pos x="T96" y="T97"/>
                    </a:cxn>
                    <a:cxn ang="T161">
                      <a:pos x="T98" y="T99"/>
                    </a:cxn>
                    <a:cxn ang="T162">
                      <a:pos x="T100" y="T101"/>
                    </a:cxn>
                    <a:cxn ang="T163">
                      <a:pos x="T102" y="T103"/>
                    </a:cxn>
                    <a:cxn ang="T164">
                      <a:pos x="T104" y="T105"/>
                    </a:cxn>
                    <a:cxn ang="T165">
                      <a:pos x="T106" y="T107"/>
                    </a:cxn>
                    <a:cxn ang="T166">
                      <a:pos x="T108" y="T109"/>
                    </a:cxn>
                    <a:cxn ang="T167">
                      <a:pos x="T110" y="T111"/>
                    </a:cxn>
                  </a:cxnLst>
                  <a:rect l="T168" t="T169" r="T170" b="T171"/>
                  <a:pathLst>
                    <a:path w="559" h="341">
                      <a:moveTo>
                        <a:pt x="323" y="319"/>
                      </a:moveTo>
                      <a:lnTo>
                        <a:pt x="346" y="320"/>
                      </a:lnTo>
                      <a:lnTo>
                        <a:pt x="359" y="316"/>
                      </a:lnTo>
                      <a:lnTo>
                        <a:pt x="359" y="324"/>
                      </a:lnTo>
                      <a:lnTo>
                        <a:pt x="350" y="341"/>
                      </a:lnTo>
                      <a:lnTo>
                        <a:pt x="363" y="328"/>
                      </a:lnTo>
                      <a:lnTo>
                        <a:pt x="372" y="314"/>
                      </a:lnTo>
                      <a:lnTo>
                        <a:pt x="379" y="294"/>
                      </a:lnTo>
                      <a:lnTo>
                        <a:pt x="377" y="281"/>
                      </a:lnTo>
                      <a:lnTo>
                        <a:pt x="368" y="267"/>
                      </a:lnTo>
                      <a:lnTo>
                        <a:pt x="312" y="229"/>
                      </a:lnTo>
                      <a:lnTo>
                        <a:pt x="248" y="206"/>
                      </a:lnTo>
                      <a:lnTo>
                        <a:pt x="228" y="197"/>
                      </a:lnTo>
                      <a:lnTo>
                        <a:pt x="216" y="188"/>
                      </a:lnTo>
                      <a:lnTo>
                        <a:pt x="207" y="163"/>
                      </a:lnTo>
                      <a:lnTo>
                        <a:pt x="212" y="145"/>
                      </a:lnTo>
                      <a:lnTo>
                        <a:pt x="227" y="134"/>
                      </a:lnTo>
                      <a:lnTo>
                        <a:pt x="250" y="126"/>
                      </a:lnTo>
                      <a:lnTo>
                        <a:pt x="274" y="122"/>
                      </a:lnTo>
                      <a:lnTo>
                        <a:pt x="303" y="123"/>
                      </a:lnTo>
                      <a:lnTo>
                        <a:pt x="332" y="132"/>
                      </a:lnTo>
                      <a:lnTo>
                        <a:pt x="388" y="152"/>
                      </a:lnTo>
                      <a:lnTo>
                        <a:pt x="405" y="167"/>
                      </a:lnTo>
                      <a:lnTo>
                        <a:pt x="405" y="179"/>
                      </a:lnTo>
                      <a:lnTo>
                        <a:pt x="395" y="189"/>
                      </a:lnTo>
                      <a:lnTo>
                        <a:pt x="352" y="185"/>
                      </a:lnTo>
                      <a:lnTo>
                        <a:pt x="336" y="178"/>
                      </a:lnTo>
                      <a:lnTo>
                        <a:pt x="319" y="159"/>
                      </a:lnTo>
                      <a:lnTo>
                        <a:pt x="326" y="178"/>
                      </a:lnTo>
                      <a:lnTo>
                        <a:pt x="314" y="178"/>
                      </a:lnTo>
                      <a:lnTo>
                        <a:pt x="368" y="193"/>
                      </a:lnTo>
                      <a:lnTo>
                        <a:pt x="439" y="200"/>
                      </a:lnTo>
                      <a:lnTo>
                        <a:pt x="470" y="213"/>
                      </a:lnTo>
                      <a:lnTo>
                        <a:pt x="492" y="237"/>
                      </a:lnTo>
                      <a:lnTo>
                        <a:pt x="492" y="219"/>
                      </a:lnTo>
                      <a:lnTo>
                        <a:pt x="523" y="217"/>
                      </a:lnTo>
                      <a:lnTo>
                        <a:pt x="559" y="213"/>
                      </a:lnTo>
                      <a:lnTo>
                        <a:pt x="512" y="216"/>
                      </a:lnTo>
                      <a:lnTo>
                        <a:pt x="486" y="213"/>
                      </a:lnTo>
                      <a:lnTo>
                        <a:pt x="459" y="205"/>
                      </a:lnTo>
                      <a:lnTo>
                        <a:pt x="428" y="188"/>
                      </a:lnTo>
                      <a:lnTo>
                        <a:pt x="417" y="172"/>
                      </a:lnTo>
                      <a:lnTo>
                        <a:pt x="410" y="139"/>
                      </a:lnTo>
                      <a:lnTo>
                        <a:pt x="417" y="115"/>
                      </a:lnTo>
                      <a:lnTo>
                        <a:pt x="454" y="78"/>
                      </a:lnTo>
                      <a:lnTo>
                        <a:pt x="414" y="113"/>
                      </a:lnTo>
                      <a:lnTo>
                        <a:pt x="395" y="72"/>
                      </a:lnTo>
                      <a:lnTo>
                        <a:pt x="408" y="121"/>
                      </a:lnTo>
                      <a:lnTo>
                        <a:pt x="403" y="140"/>
                      </a:lnTo>
                      <a:lnTo>
                        <a:pt x="392" y="145"/>
                      </a:lnTo>
                      <a:lnTo>
                        <a:pt x="372" y="144"/>
                      </a:lnTo>
                      <a:lnTo>
                        <a:pt x="330" y="128"/>
                      </a:lnTo>
                      <a:lnTo>
                        <a:pt x="301" y="108"/>
                      </a:lnTo>
                      <a:lnTo>
                        <a:pt x="294" y="89"/>
                      </a:lnTo>
                      <a:lnTo>
                        <a:pt x="297" y="74"/>
                      </a:lnTo>
                      <a:lnTo>
                        <a:pt x="319" y="53"/>
                      </a:lnTo>
                      <a:lnTo>
                        <a:pt x="361" y="35"/>
                      </a:lnTo>
                      <a:lnTo>
                        <a:pt x="390" y="29"/>
                      </a:lnTo>
                      <a:lnTo>
                        <a:pt x="356" y="16"/>
                      </a:lnTo>
                      <a:lnTo>
                        <a:pt x="326" y="0"/>
                      </a:lnTo>
                      <a:lnTo>
                        <a:pt x="345" y="15"/>
                      </a:lnTo>
                      <a:lnTo>
                        <a:pt x="343" y="31"/>
                      </a:lnTo>
                      <a:lnTo>
                        <a:pt x="326" y="46"/>
                      </a:lnTo>
                      <a:lnTo>
                        <a:pt x="294" y="67"/>
                      </a:lnTo>
                      <a:lnTo>
                        <a:pt x="281" y="61"/>
                      </a:lnTo>
                      <a:lnTo>
                        <a:pt x="270" y="54"/>
                      </a:lnTo>
                      <a:lnTo>
                        <a:pt x="254" y="27"/>
                      </a:lnTo>
                      <a:lnTo>
                        <a:pt x="267" y="58"/>
                      </a:lnTo>
                      <a:lnTo>
                        <a:pt x="227" y="51"/>
                      </a:lnTo>
                      <a:lnTo>
                        <a:pt x="285" y="69"/>
                      </a:lnTo>
                      <a:lnTo>
                        <a:pt x="290" y="91"/>
                      </a:lnTo>
                      <a:lnTo>
                        <a:pt x="283" y="104"/>
                      </a:lnTo>
                      <a:lnTo>
                        <a:pt x="267" y="116"/>
                      </a:lnTo>
                      <a:lnTo>
                        <a:pt x="250" y="125"/>
                      </a:lnTo>
                      <a:lnTo>
                        <a:pt x="219" y="133"/>
                      </a:lnTo>
                      <a:lnTo>
                        <a:pt x="199" y="134"/>
                      </a:lnTo>
                      <a:lnTo>
                        <a:pt x="170" y="131"/>
                      </a:lnTo>
                      <a:lnTo>
                        <a:pt x="139" y="137"/>
                      </a:lnTo>
                      <a:lnTo>
                        <a:pt x="96" y="151"/>
                      </a:lnTo>
                      <a:lnTo>
                        <a:pt x="79" y="153"/>
                      </a:lnTo>
                      <a:lnTo>
                        <a:pt x="63" y="153"/>
                      </a:lnTo>
                      <a:lnTo>
                        <a:pt x="47" y="146"/>
                      </a:lnTo>
                      <a:lnTo>
                        <a:pt x="36" y="135"/>
                      </a:lnTo>
                      <a:lnTo>
                        <a:pt x="50" y="85"/>
                      </a:lnTo>
                      <a:lnTo>
                        <a:pt x="29" y="114"/>
                      </a:lnTo>
                      <a:lnTo>
                        <a:pt x="0" y="98"/>
                      </a:lnTo>
                      <a:lnTo>
                        <a:pt x="29" y="126"/>
                      </a:lnTo>
                      <a:lnTo>
                        <a:pt x="61" y="171"/>
                      </a:lnTo>
                      <a:lnTo>
                        <a:pt x="63" y="193"/>
                      </a:lnTo>
                      <a:lnTo>
                        <a:pt x="59" y="214"/>
                      </a:lnTo>
                      <a:lnTo>
                        <a:pt x="81" y="213"/>
                      </a:lnTo>
                      <a:lnTo>
                        <a:pt x="70" y="205"/>
                      </a:lnTo>
                      <a:lnTo>
                        <a:pt x="67" y="183"/>
                      </a:lnTo>
                      <a:lnTo>
                        <a:pt x="70" y="171"/>
                      </a:lnTo>
                      <a:lnTo>
                        <a:pt x="78" y="162"/>
                      </a:lnTo>
                      <a:lnTo>
                        <a:pt x="90" y="155"/>
                      </a:lnTo>
                      <a:lnTo>
                        <a:pt x="125" y="143"/>
                      </a:lnTo>
                      <a:lnTo>
                        <a:pt x="165" y="135"/>
                      </a:lnTo>
                      <a:lnTo>
                        <a:pt x="188" y="139"/>
                      </a:lnTo>
                      <a:lnTo>
                        <a:pt x="198" y="149"/>
                      </a:lnTo>
                      <a:lnTo>
                        <a:pt x="199" y="167"/>
                      </a:lnTo>
                      <a:lnTo>
                        <a:pt x="199" y="181"/>
                      </a:lnTo>
                      <a:lnTo>
                        <a:pt x="212" y="195"/>
                      </a:lnTo>
                      <a:lnTo>
                        <a:pt x="287" y="222"/>
                      </a:lnTo>
                      <a:lnTo>
                        <a:pt x="326" y="241"/>
                      </a:lnTo>
                      <a:lnTo>
                        <a:pt x="354" y="260"/>
                      </a:lnTo>
                      <a:lnTo>
                        <a:pt x="363" y="273"/>
                      </a:lnTo>
                      <a:lnTo>
                        <a:pt x="357" y="286"/>
                      </a:lnTo>
                      <a:lnTo>
                        <a:pt x="346" y="293"/>
                      </a:lnTo>
                      <a:lnTo>
                        <a:pt x="326" y="297"/>
                      </a:lnTo>
                      <a:lnTo>
                        <a:pt x="306" y="298"/>
                      </a:lnTo>
                      <a:lnTo>
                        <a:pt x="323" y="319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8" name="Freeform 1214"/>
                <p:cNvSpPr>
                  <a:spLocks/>
                </p:cNvSpPr>
                <p:nvPr/>
              </p:nvSpPr>
              <p:spPr bwMode="auto">
                <a:xfrm>
                  <a:off x="3105" y="49"/>
                  <a:ext cx="48" cy="112"/>
                </a:xfrm>
                <a:custGeom>
                  <a:avLst/>
                  <a:gdLst>
                    <a:gd name="T0" fmla="*/ 52 w 96"/>
                    <a:gd name="T1" fmla="*/ 66 h 112"/>
                    <a:gd name="T2" fmla="*/ 49 w 96"/>
                    <a:gd name="T3" fmla="*/ 50 h 112"/>
                    <a:gd name="T4" fmla="*/ 45 w 96"/>
                    <a:gd name="T5" fmla="*/ 26 h 112"/>
                    <a:gd name="T6" fmla="*/ 58 w 96"/>
                    <a:gd name="T7" fmla="*/ 13 h 112"/>
                    <a:gd name="T8" fmla="*/ 76 w 96"/>
                    <a:gd name="T9" fmla="*/ 4 h 112"/>
                    <a:gd name="T10" fmla="*/ 42 w 96"/>
                    <a:gd name="T11" fmla="*/ 3 h 112"/>
                    <a:gd name="T12" fmla="*/ 0 w 96"/>
                    <a:gd name="T13" fmla="*/ 0 h 112"/>
                    <a:gd name="T14" fmla="*/ 12 w 96"/>
                    <a:gd name="T15" fmla="*/ 6 h 112"/>
                    <a:gd name="T16" fmla="*/ 31 w 96"/>
                    <a:gd name="T17" fmla="*/ 18 h 112"/>
                    <a:gd name="T18" fmla="*/ 42 w 96"/>
                    <a:gd name="T19" fmla="*/ 28 h 112"/>
                    <a:gd name="T20" fmla="*/ 58 w 96"/>
                    <a:gd name="T21" fmla="*/ 109 h 112"/>
                    <a:gd name="T22" fmla="*/ 63 w 96"/>
                    <a:gd name="T23" fmla="*/ 87 h 112"/>
                    <a:gd name="T24" fmla="*/ 96 w 96"/>
                    <a:gd name="T25" fmla="*/ 112 h 112"/>
                    <a:gd name="T26" fmla="*/ 60 w 96"/>
                    <a:gd name="T27" fmla="*/ 80 h 112"/>
                    <a:gd name="T28" fmla="*/ 52 w 96"/>
                    <a:gd name="T29" fmla="*/ 66 h 11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6"/>
                    <a:gd name="T46" fmla="*/ 0 h 112"/>
                    <a:gd name="T47" fmla="*/ 96 w 96"/>
                    <a:gd name="T48" fmla="*/ 112 h 11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6" h="112">
                      <a:moveTo>
                        <a:pt x="52" y="66"/>
                      </a:moveTo>
                      <a:lnTo>
                        <a:pt x="49" y="50"/>
                      </a:lnTo>
                      <a:lnTo>
                        <a:pt x="45" y="26"/>
                      </a:lnTo>
                      <a:lnTo>
                        <a:pt x="58" y="13"/>
                      </a:lnTo>
                      <a:lnTo>
                        <a:pt x="76" y="4"/>
                      </a:lnTo>
                      <a:lnTo>
                        <a:pt x="42" y="3"/>
                      </a:lnTo>
                      <a:lnTo>
                        <a:pt x="0" y="0"/>
                      </a:lnTo>
                      <a:lnTo>
                        <a:pt x="12" y="6"/>
                      </a:lnTo>
                      <a:lnTo>
                        <a:pt x="31" y="18"/>
                      </a:lnTo>
                      <a:lnTo>
                        <a:pt x="42" y="28"/>
                      </a:lnTo>
                      <a:lnTo>
                        <a:pt x="58" y="109"/>
                      </a:lnTo>
                      <a:lnTo>
                        <a:pt x="63" y="87"/>
                      </a:lnTo>
                      <a:lnTo>
                        <a:pt x="96" y="112"/>
                      </a:lnTo>
                      <a:lnTo>
                        <a:pt x="60" y="80"/>
                      </a:lnTo>
                      <a:lnTo>
                        <a:pt x="52" y="66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9" name="Freeform 1215"/>
                <p:cNvSpPr>
                  <a:spLocks/>
                </p:cNvSpPr>
                <p:nvPr/>
              </p:nvSpPr>
              <p:spPr bwMode="auto">
                <a:xfrm>
                  <a:off x="3105" y="49"/>
                  <a:ext cx="48" cy="112"/>
                </a:xfrm>
                <a:custGeom>
                  <a:avLst/>
                  <a:gdLst>
                    <a:gd name="T0" fmla="*/ 52 w 96"/>
                    <a:gd name="T1" fmla="*/ 66 h 112"/>
                    <a:gd name="T2" fmla="*/ 49 w 96"/>
                    <a:gd name="T3" fmla="*/ 50 h 112"/>
                    <a:gd name="T4" fmla="*/ 45 w 96"/>
                    <a:gd name="T5" fmla="*/ 26 h 112"/>
                    <a:gd name="T6" fmla="*/ 58 w 96"/>
                    <a:gd name="T7" fmla="*/ 13 h 112"/>
                    <a:gd name="T8" fmla="*/ 76 w 96"/>
                    <a:gd name="T9" fmla="*/ 4 h 112"/>
                    <a:gd name="T10" fmla="*/ 42 w 96"/>
                    <a:gd name="T11" fmla="*/ 3 h 112"/>
                    <a:gd name="T12" fmla="*/ 0 w 96"/>
                    <a:gd name="T13" fmla="*/ 0 h 112"/>
                    <a:gd name="T14" fmla="*/ 12 w 96"/>
                    <a:gd name="T15" fmla="*/ 6 h 112"/>
                    <a:gd name="T16" fmla="*/ 31 w 96"/>
                    <a:gd name="T17" fmla="*/ 18 h 112"/>
                    <a:gd name="T18" fmla="*/ 42 w 96"/>
                    <a:gd name="T19" fmla="*/ 28 h 112"/>
                    <a:gd name="T20" fmla="*/ 58 w 96"/>
                    <a:gd name="T21" fmla="*/ 109 h 112"/>
                    <a:gd name="T22" fmla="*/ 63 w 96"/>
                    <a:gd name="T23" fmla="*/ 87 h 112"/>
                    <a:gd name="T24" fmla="*/ 96 w 96"/>
                    <a:gd name="T25" fmla="*/ 112 h 112"/>
                    <a:gd name="T26" fmla="*/ 60 w 96"/>
                    <a:gd name="T27" fmla="*/ 80 h 112"/>
                    <a:gd name="T28" fmla="*/ 52 w 96"/>
                    <a:gd name="T29" fmla="*/ 66 h 112"/>
                    <a:gd name="T30" fmla="*/ 52 w 96"/>
                    <a:gd name="T31" fmla="*/ 66 h 11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6"/>
                    <a:gd name="T49" fmla="*/ 0 h 112"/>
                    <a:gd name="T50" fmla="*/ 96 w 96"/>
                    <a:gd name="T51" fmla="*/ 112 h 11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6" h="112">
                      <a:moveTo>
                        <a:pt x="52" y="66"/>
                      </a:moveTo>
                      <a:lnTo>
                        <a:pt x="49" y="50"/>
                      </a:lnTo>
                      <a:lnTo>
                        <a:pt x="45" y="26"/>
                      </a:lnTo>
                      <a:lnTo>
                        <a:pt x="58" y="13"/>
                      </a:lnTo>
                      <a:lnTo>
                        <a:pt x="76" y="4"/>
                      </a:lnTo>
                      <a:lnTo>
                        <a:pt x="42" y="3"/>
                      </a:lnTo>
                      <a:lnTo>
                        <a:pt x="0" y="0"/>
                      </a:lnTo>
                      <a:lnTo>
                        <a:pt x="12" y="6"/>
                      </a:lnTo>
                      <a:lnTo>
                        <a:pt x="31" y="18"/>
                      </a:lnTo>
                      <a:lnTo>
                        <a:pt x="42" y="28"/>
                      </a:lnTo>
                      <a:lnTo>
                        <a:pt x="58" y="109"/>
                      </a:lnTo>
                      <a:lnTo>
                        <a:pt x="63" y="87"/>
                      </a:lnTo>
                      <a:lnTo>
                        <a:pt x="96" y="112"/>
                      </a:lnTo>
                      <a:lnTo>
                        <a:pt x="60" y="80"/>
                      </a:lnTo>
                      <a:lnTo>
                        <a:pt x="52" y="66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0" name="Freeform 1216"/>
                <p:cNvSpPr>
                  <a:spLocks/>
                </p:cNvSpPr>
                <p:nvPr/>
              </p:nvSpPr>
              <p:spPr bwMode="auto">
                <a:xfrm>
                  <a:off x="3046" y="252"/>
                  <a:ext cx="1" cy="1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1 h 1"/>
                    <a:gd name="T6" fmla="*/ 0 w 1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1"/>
                    <a:gd name="T14" fmla="*/ 1 w 1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1" name="Freeform 1217"/>
                <p:cNvSpPr>
                  <a:spLocks noEditPoints="1"/>
                </p:cNvSpPr>
                <p:nvPr/>
              </p:nvSpPr>
              <p:spPr bwMode="auto">
                <a:xfrm>
                  <a:off x="2860" y="251"/>
                  <a:ext cx="186" cy="2"/>
                </a:xfrm>
                <a:custGeom>
                  <a:avLst/>
                  <a:gdLst>
                    <a:gd name="T0" fmla="*/ 2 w 373"/>
                    <a:gd name="T1" fmla="*/ 0 h 2"/>
                    <a:gd name="T2" fmla="*/ 2 w 373"/>
                    <a:gd name="T3" fmla="*/ 0 h 2"/>
                    <a:gd name="T4" fmla="*/ 0 w 373"/>
                    <a:gd name="T5" fmla="*/ 0 h 2"/>
                    <a:gd name="T6" fmla="*/ 2 w 373"/>
                    <a:gd name="T7" fmla="*/ 0 h 2"/>
                    <a:gd name="T8" fmla="*/ 373 w 373"/>
                    <a:gd name="T9" fmla="*/ 0 h 2"/>
                    <a:gd name="T10" fmla="*/ 373 w 373"/>
                    <a:gd name="T11" fmla="*/ 0 h 2"/>
                    <a:gd name="T12" fmla="*/ 373 w 373"/>
                    <a:gd name="T13" fmla="*/ 2 h 2"/>
                    <a:gd name="T14" fmla="*/ 373 w 373"/>
                    <a:gd name="T15" fmla="*/ 0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373"/>
                    <a:gd name="T25" fmla="*/ 0 h 2"/>
                    <a:gd name="T26" fmla="*/ 373 w 373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373" h="2"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2" y="0"/>
                      </a:lnTo>
                      <a:close/>
                      <a:moveTo>
                        <a:pt x="373" y="0"/>
                      </a:moveTo>
                      <a:lnTo>
                        <a:pt x="373" y="0"/>
                      </a:lnTo>
                      <a:lnTo>
                        <a:pt x="373" y="2"/>
                      </a:lnTo>
                      <a:lnTo>
                        <a:pt x="373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2" name="Freeform 1218"/>
                <p:cNvSpPr>
                  <a:spLocks noEditPoints="1"/>
                </p:cNvSpPr>
                <p:nvPr/>
              </p:nvSpPr>
              <p:spPr bwMode="auto">
                <a:xfrm>
                  <a:off x="2860" y="250"/>
                  <a:ext cx="186" cy="2"/>
                </a:xfrm>
                <a:custGeom>
                  <a:avLst/>
                  <a:gdLst>
                    <a:gd name="T0" fmla="*/ 373 w 373"/>
                    <a:gd name="T1" fmla="*/ 2 h 2"/>
                    <a:gd name="T2" fmla="*/ 373 w 373"/>
                    <a:gd name="T3" fmla="*/ 2 h 2"/>
                    <a:gd name="T4" fmla="*/ 373 w 373"/>
                    <a:gd name="T5" fmla="*/ 0 h 2"/>
                    <a:gd name="T6" fmla="*/ 373 w 373"/>
                    <a:gd name="T7" fmla="*/ 0 h 2"/>
                    <a:gd name="T8" fmla="*/ 373 w 373"/>
                    <a:gd name="T9" fmla="*/ 2 h 2"/>
                    <a:gd name="T10" fmla="*/ 6 w 373"/>
                    <a:gd name="T11" fmla="*/ 0 h 2"/>
                    <a:gd name="T12" fmla="*/ 6 w 373"/>
                    <a:gd name="T13" fmla="*/ 0 h 2"/>
                    <a:gd name="T14" fmla="*/ 0 w 373"/>
                    <a:gd name="T15" fmla="*/ 1 h 2"/>
                    <a:gd name="T16" fmla="*/ 6 w 373"/>
                    <a:gd name="T17" fmla="*/ 0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73"/>
                    <a:gd name="T28" fmla="*/ 0 h 2"/>
                    <a:gd name="T29" fmla="*/ 373 w 373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73" h="2">
                      <a:moveTo>
                        <a:pt x="373" y="2"/>
                      </a:moveTo>
                      <a:lnTo>
                        <a:pt x="373" y="2"/>
                      </a:lnTo>
                      <a:lnTo>
                        <a:pt x="373" y="0"/>
                      </a:lnTo>
                      <a:lnTo>
                        <a:pt x="373" y="2"/>
                      </a:lnTo>
                      <a:close/>
                      <a:moveTo>
                        <a:pt x="6" y="0"/>
                      </a:moveTo>
                      <a:lnTo>
                        <a:pt x="6" y="0"/>
                      </a:lnTo>
                      <a:lnTo>
                        <a:pt x="0" y="1"/>
                      </a:lnTo>
                      <a:lnTo>
                        <a:pt x="6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3" name="Freeform 1219"/>
                <p:cNvSpPr>
                  <a:spLocks noEditPoints="1"/>
                </p:cNvSpPr>
                <p:nvPr/>
              </p:nvSpPr>
              <p:spPr bwMode="auto">
                <a:xfrm>
                  <a:off x="2861" y="249"/>
                  <a:ext cx="185" cy="2"/>
                </a:xfrm>
                <a:custGeom>
                  <a:avLst/>
                  <a:gdLst>
                    <a:gd name="T0" fmla="*/ 371 w 371"/>
                    <a:gd name="T1" fmla="*/ 2 h 2"/>
                    <a:gd name="T2" fmla="*/ 371 w 371"/>
                    <a:gd name="T3" fmla="*/ 2 h 2"/>
                    <a:gd name="T4" fmla="*/ 371 w 371"/>
                    <a:gd name="T5" fmla="*/ 0 h 2"/>
                    <a:gd name="T6" fmla="*/ 371 w 371"/>
                    <a:gd name="T7" fmla="*/ 0 h 2"/>
                    <a:gd name="T8" fmla="*/ 371 w 371"/>
                    <a:gd name="T9" fmla="*/ 2 h 2"/>
                    <a:gd name="T10" fmla="*/ 0 w 371"/>
                    <a:gd name="T11" fmla="*/ 2 h 2"/>
                    <a:gd name="T12" fmla="*/ 0 w 371"/>
                    <a:gd name="T13" fmla="*/ 2 h 2"/>
                    <a:gd name="T14" fmla="*/ 7 w 371"/>
                    <a:gd name="T15" fmla="*/ 0 h 2"/>
                    <a:gd name="T16" fmla="*/ 7 w 371"/>
                    <a:gd name="T17" fmla="*/ 0 h 2"/>
                    <a:gd name="T18" fmla="*/ 0 w 371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71"/>
                    <a:gd name="T31" fmla="*/ 0 h 2"/>
                    <a:gd name="T32" fmla="*/ 371 w 371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71" h="2">
                      <a:moveTo>
                        <a:pt x="371" y="2"/>
                      </a:moveTo>
                      <a:lnTo>
                        <a:pt x="371" y="2"/>
                      </a:lnTo>
                      <a:lnTo>
                        <a:pt x="371" y="0"/>
                      </a:lnTo>
                      <a:lnTo>
                        <a:pt x="371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4" name="Freeform 1220"/>
                <p:cNvSpPr>
                  <a:spLocks noEditPoints="1"/>
                </p:cNvSpPr>
                <p:nvPr/>
              </p:nvSpPr>
              <p:spPr bwMode="auto">
                <a:xfrm>
                  <a:off x="2862" y="248"/>
                  <a:ext cx="184" cy="2"/>
                </a:xfrm>
                <a:custGeom>
                  <a:avLst/>
                  <a:gdLst>
                    <a:gd name="T0" fmla="*/ 367 w 367"/>
                    <a:gd name="T1" fmla="*/ 2 h 2"/>
                    <a:gd name="T2" fmla="*/ 367 w 367"/>
                    <a:gd name="T3" fmla="*/ 2 h 2"/>
                    <a:gd name="T4" fmla="*/ 367 w 367"/>
                    <a:gd name="T5" fmla="*/ 0 h 2"/>
                    <a:gd name="T6" fmla="*/ 367 w 367"/>
                    <a:gd name="T7" fmla="*/ 0 h 2"/>
                    <a:gd name="T8" fmla="*/ 367 w 367"/>
                    <a:gd name="T9" fmla="*/ 2 h 2"/>
                    <a:gd name="T10" fmla="*/ 0 w 367"/>
                    <a:gd name="T11" fmla="*/ 2 h 2"/>
                    <a:gd name="T12" fmla="*/ 0 w 367"/>
                    <a:gd name="T13" fmla="*/ 2 h 2"/>
                    <a:gd name="T14" fmla="*/ 5 w 367"/>
                    <a:gd name="T15" fmla="*/ 0 h 2"/>
                    <a:gd name="T16" fmla="*/ 7 w 367"/>
                    <a:gd name="T17" fmla="*/ 0 h 2"/>
                    <a:gd name="T18" fmla="*/ 0 w 367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67"/>
                    <a:gd name="T31" fmla="*/ 0 h 2"/>
                    <a:gd name="T32" fmla="*/ 367 w 367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67" h="2">
                      <a:moveTo>
                        <a:pt x="367" y="2"/>
                      </a:moveTo>
                      <a:lnTo>
                        <a:pt x="367" y="2"/>
                      </a:lnTo>
                      <a:lnTo>
                        <a:pt x="367" y="0"/>
                      </a:lnTo>
                      <a:lnTo>
                        <a:pt x="367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5" name="Freeform 1221"/>
                <p:cNvSpPr>
                  <a:spLocks noEditPoints="1"/>
                </p:cNvSpPr>
                <p:nvPr/>
              </p:nvSpPr>
              <p:spPr bwMode="auto">
                <a:xfrm>
                  <a:off x="2864" y="247"/>
                  <a:ext cx="182" cy="2"/>
                </a:xfrm>
                <a:custGeom>
                  <a:avLst/>
                  <a:gdLst>
                    <a:gd name="T0" fmla="*/ 364 w 364"/>
                    <a:gd name="T1" fmla="*/ 2 h 2"/>
                    <a:gd name="T2" fmla="*/ 364 w 364"/>
                    <a:gd name="T3" fmla="*/ 2 h 2"/>
                    <a:gd name="T4" fmla="*/ 364 w 364"/>
                    <a:gd name="T5" fmla="*/ 0 h 2"/>
                    <a:gd name="T6" fmla="*/ 364 w 364"/>
                    <a:gd name="T7" fmla="*/ 0 h 2"/>
                    <a:gd name="T8" fmla="*/ 364 w 364"/>
                    <a:gd name="T9" fmla="*/ 2 h 2"/>
                    <a:gd name="T10" fmla="*/ 0 w 364"/>
                    <a:gd name="T11" fmla="*/ 2 h 2"/>
                    <a:gd name="T12" fmla="*/ 0 w 364"/>
                    <a:gd name="T13" fmla="*/ 2 h 2"/>
                    <a:gd name="T14" fmla="*/ 6 w 364"/>
                    <a:gd name="T15" fmla="*/ 0 h 2"/>
                    <a:gd name="T16" fmla="*/ 6 w 364"/>
                    <a:gd name="T17" fmla="*/ 0 h 2"/>
                    <a:gd name="T18" fmla="*/ 0 w 36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64"/>
                    <a:gd name="T31" fmla="*/ 0 h 2"/>
                    <a:gd name="T32" fmla="*/ 364 w 36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64" h="2">
                      <a:moveTo>
                        <a:pt x="364" y="2"/>
                      </a:moveTo>
                      <a:lnTo>
                        <a:pt x="364" y="2"/>
                      </a:lnTo>
                      <a:lnTo>
                        <a:pt x="364" y="0"/>
                      </a:lnTo>
                      <a:lnTo>
                        <a:pt x="364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6" name="Freeform 1222"/>
                <p:cNvSpPr>
                  <a:spLocks noEditPoints="1"/>
                </p:cNvSpPr>
                <p:nvPr/>
              </p:nvSpPr>
              <p:spPr bwMode="auto">
                <a:xfrm>
                  <a:off x="2865" y="246"/>
                  <a:ext cx="181" cy="2"/>
                </a:xfrm>
                <a:custGeom>
                  <a:avLst/>
                  <a:gdLst>
                    <a:gd name="T0" fmla="*/ 362 w 362"/>
                    <a:gd name="T1" fmla="*/ 2 h 2"/>
                    <a:gd name="T2" fmla="*/ 362 w 362"/>
                    <a:gd name="T3" fmla="*/ 2 h 2"/>
                    <a:gd name="T4" fmla="*/ 360 w 362"/>
                    <a:gd name="T5" fmla="*/ 0 h 2"/>
                    <a:gd name="T6" fmla="*/ 362 w 362"/>
                    <a:gd name="T7" fmla="*/ 0 h 2"/>
                    <a:gd name="T8" fmla="*/ 362 w 362"/>
                    <a:gd name="T9" fmla="*/ 2 h 2"/>
                    <a:gd name="T10" fmla="*/ 2 w 362"/>
                    <a:gd name="T11" fmla="*/ 2 h 2"/>
                    <a:gd name="T12" fmla="*/ 0 w 362"/>
                    <a:gd name="T13" fmla="*/ 2 h 2"/>
                    <a:gd name="T14" fmla="*/ 6 w 362"/>
                    <a:gd name="T15" fmla="*/ 0 h 2"/>
                    <a:gd name="T16" fmla="*/ 7 w 362"/>
                    <a:gd name="T17" fmla="*/ 0 h 2"/>
                    <a:gd name="T18" fmla="*/ 2 w 362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62"/>
                    <a:gd name="T31" fmla="*/ 0 h 2"/>
                    <a:gd name="T32" fmla="*/ 362 w 362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62" h="2">
                      <a:moveTo>
                        <a:pt x="362" y="2"/>
                      </a:moveTo>
                      <a:lnTo>
                        <a:pt x="362" y="2"/>
                      </a:lnTo>
                      <a:lnTo>
                        <a:pt x="360" y="0"/>
                      </a:lnTo>
                      <a:lnTo>
                        <a:pt x="362" y="0"/>
                      </a:lnTo>
                      <a:lnTo>
                        <a:pt x="362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7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7" name="Freeform 1223"/>
                <p:cNvSpPr>
                  <a:spLocks noEditPoints="1"/>
                </p:cNvSpPr>
                <p:nvPr/>
              </p:nvSpPr>
              <p:spPr bwMode="auto">
                <a:xfrm>
                  <a:off x="2867" y="245"/>
                  <a:ext cx="179" cy="2"/>
                </a:xfrm>
                <a:custGeom>
                  <a:avLst/>
                  <a:gdLst>
                    <a:gd name="T0" fmla="*/ 358 w 358"/>
                    <a:gd name="T1" fmla="*/ 2 h 2"/>
                    <a:gd name="T2" fmla="*/ 358 w 358"/>
                    <a:gd name="T3" fmla="*/ 2 h 2"/>
                    <a:gd name="T4" fmla="*/ 356 w 358"/>
                    <a:gd name="T5" fmla="*/ 0 h 2"/>
                    <a:gd name="T6" fmla="*/ 358 w 358"/>
                    <a:gd name="T7" fmla="*/ 0 h 2"/>
                    <a:gd name="T8" fmla="*/ 358 w 358"/>
                    <a:gd name="T9" fmla="*/ 2 h 2"/>
                    <a:gd name="T10" fmla="*/ 0 w 358"/>
                    <a:gd name="T11" fmla="*/ 2 h 2"/>
                    <a:gd name="T12" fmla="*/ 0 w 358"/>
                    <a:gd name="T13" fmla="*/ 2 h 2"/>
                    <a:gd name="T14" fmla="*/ 5 w 358"/>
                    <a:gd name="T15" fmla="*/ 0 h 2"/>
                    <a:gd name="T16" fmla="*/ 7 w 358"/>
                    <a:gd name="T17" fmla="*/ 0 h 2"/>
                    <a:gd name="T18" fmla="*/ 0 w 358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58"/>
                    <a:gd name="T31" fmla="*/ 0 h 2"/>
                    <a:gd name="T32" fmla="*/ 358 w 358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58" h="2">
                      <a:moveTo>
                        <a:pt x="358" y="2"/>
                      </a:moveTo>
                      <a:lnTo>
                        <a:pt x="358" y="2"/>
                      </a:lnTo>
                      <a:lnTo>
                        <a:pt x="356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8" name="Freeform 1224"/>
                <p:cNvSpPr>
                  <a:spLocks noEditPoints="1"/>
                </p:cNvSpPr>
                <p:nvPr/>
              </p:nvSpPr>
              <p:spPr bwMode="auto">
                <a:xfrm>
                  <a:off x="2868" y="244"/>
                  <a:ext cx="178" cy="2"/>
                </a:xfrm>
                <a:custGeom>
                  <a:avLst/>
                  <a:gdLst>
                    <a:gd name="T0" fmla="*/ 356 w 356"/>
                    <a:gd name="T1" fmla="*/ 2 h 2"/>
                    <a:gd name="T2" fmla="*/ 354 w 356"/>
                    <a:gd name="T3" fmla="*/ 2 h 2"/>
                    <a:gd name="T4" fmla="*/ 354 w 356"/>
                    <a:gd name="T5" fmla="*/ 0 h 2"/>
                    <a:gd name="T6" fmla="*/ 356 w 356"/>
                    <a:gd name="T7" fmla="*/ 0 h 2"/>
                    <a:gd name="T8" fmla="*/ 356 w 356"/>
                    <a:gd name="T9" fmla="*/ 2 h 2"/>
                    <a:gd name="T10" fmla="*/ 1 w 356"/>
                    <a:gd name="T11" fmla="*/ 2 h 2"/>
                    <a:gd name="T12" fmla="*/ 0 w 356"/>
                    <a:gd name="T13" fmla="*/ 2 h 2"/>
                    <a:gd name="T14" fmla="*/ 7 w 356"/>
                    <a:gd name="T15" fmla="*/ 0 h 2"/>
                    <a:gd name="T16" fmla="*/ 7 w 356"/>
                    <a:gd name="T17" fmla="*/ 0 h 2"/>
                    <a:gd name="T18" fmla="*/ 1 w 35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56"/>
                    <a:gd name="T31" fmla="*/ 0 h 2"/>
                    <a:gd name="T32" fmla="*/ 356 w 35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56" h="2">
                      <a:moveTo>
                        <a:pt x="356" y="2"/>
                      </a:moveTo>
                      <a:lnTo>
                        <a:pt x="354" y="2"/>
                      </a:lnTo>
                      <a:lnTo>
                        <a:pt x="354" y="0"/>
                      </a:lnTo>
                      <a:lnTo>
                        <a:pt x="356" y="0"/>
                      </a:lnTo>
                      <a:lnTo>
                        <a:pt x="356" y="2"/>
                      </a:lnTo>
                      <a:close/>
                      <a:moveTo>
                        <a:pt x="1" y="2"/>
                      </a:move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9" name="Freeform 1225"/>
                <p:cNvSpPr>
                  <a:spLocks noEditPoints="1"/>
                </p:cNvSpPr>
                <p:nvPr/>
              </p:nvSpPr>
              <p:spPr bwMode="auto">
                <a:xfrm>
                  <a:off x="2870" y="243"/>
                  <a:ext cx="176" cy="2"/>
                </a:xfrm>
                <a:custGeom>
                  <a:avLst/>
                  <a:gdLst>
                    <a:gd name="T0" fmla="*/ 353 w 353"/>
                    <a:gd name="T1" fmla="*/ 2 h 2"/>
                    <a:gd name="T2" fmla="*/ 351 w 353"/>
                    <a:gd name="T3" fmla="*/ 2 h 2"/>
                    <a:gd name="T4" fmla="*/ 351 w 353"/>
                    <a:gd name="T5" fmla="*/ 0 h 2"/>
                    <a:gd name="T6" fmla="*/ 353 w 353"/>
                    <a:gd name="T7" fmla="*/ 0 h 2"/>
                    <a:gd name="T8" fmla="*/ 353 w 353"/>
                    <a:gd name="T9" fmla="*/ 2 h 2"/>
                    <a:gd name="T10" fmla="*/ 2 w 353"/>
                    <a:gd name="T11" fmla="*/ 2 h 2"/>
                    <a:gd name="T12" fmla="*/ 0 w 353"/>
                    <a:gd name="T13" fmla="*/ 2 h 2"/>
                    <a:gd name="T14" fmla="*/ 6 w 353"/>
                    <a:gd name="T15" fmla="*/ 0 h 2"/>
                    <a:gd name="T16" fmla="*/ 8 w 353"/>
                    <a:gd name="T17" fmla="*/ 0 h 2"/>
                    <a:gd name="T18" fmla="*/ 2 w 353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53"/>
                    <a:gd name="T31" fmla="*/ 0 h 2"/>
                    <a:gd name="T32" fmla="*/ 353 w 353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53" h="2">
                      <a:moveTo>
                        <a:pt x="353" y="2"/>
                      </a:moveTo>
                      <a:lnTo>
                        <a:pt x="351" y="2"/>
                      </a:lnTo>
                      <a:lnTo>
                        <a:pt x="351" y="0"/>
                      </a:lnTo>
                      <a:lnTo>
                        <a:pt x="353" y="0"/>
                      </a:lnTo>
                      <a:lnTo>
                        <a:pt x="353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0" name="Freeform 1226"/>
                <p:cNvSpPr>
                  <a:spLocks noEditPoints="1"/>
                </p:cNvSpPr>
                <p:nvPr/>
              </p:nvSpPr>
              <p:spPr bwMode="auto">
                <a:xfrm>
                  <a:off x="2871" y="242"/>
                  <a:ext cx="175" cy="2"/>
                </a:xfrm>
                <a:custGeom>
                  <a:avLst/>
                  <a:gdLst>
                    <a:gd name="T0" fmla="*/ 349 w 349"/>
                    <a:gd name="T1" fmla="*/ 2 h 2"/>
                    <a:gd name="T2" fmla="*/ 347 w 349"/>
                    <a:gd name="T3" fmla="*/ 2 h 2"/>
                    <a:gd name="T4" fmla="*/ 347 w 349"/>
                    <a:gd name="T5" fmla="*/ 0 h 2"/>
                    <a:gd name="T6" fmla="*/ 349 w 349"/>
                    <a:gd name="T7" fmla="*/ 0 h 2"/>
                    <a:gd name="T8" fmla="*/ 349 w 349"/>
                    <a:gd name="T9" fmla="*/ 2 h 2"/>
                    <a:gd name="T10" fmla="*/ 0 w 349"/>
                    <a:gd name="T11" fmla="*/ 2 h 2"/>
                    <a:gd name="T12" fmla="*/ 0 w 349"/>
                    <a:gd name="T13" fmla="*/ 2 h 2"/>
                    <a:gd name="T14" fmla="*/ 5 w 349"/>
                    <a:gd name="T15" fmla="*/ 0 h 2"/>
                    <a:gd name="T16" fmla="*/ 7 w 349"/>
                    <a:gd name="T17" fmla="*/ 0 h 2"/>
                    <a:gd name="T18" fmla="*/ 0 w 349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9"/>
                    <a:gd name="T31" fmla="*/ 0 h 2"/>
                    <a:gd name="T32" fmla="*/ 349 w 349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9" h="2">
                      <a:moveTo>
                        <a:pt x="349" y="2"/>
                      </a:moveTo>
                      <a:lnTo>
                        <a:pt x="347" y="2"/>
                      </a:lnTo>
                      <a:lnTo>
                        <a:pt x="347" y="0"/>
                      </a:lnTo>
                      <a:lnTo>
                        <a:pt x="349" y="0"/>
                      </a:lnTo>
                      <a:lnTo>
                        <a:pt x="349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7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1" name="Freeform 1227"/>
                <p:cNvSpPr>
                  <a:spLocks noEditPoints="1"/>
                </p:cNvSpPr>
                <p:nvPr/>
              </p:nvSpPr>
              <p:spPr bwMode="auto">
                <a:xfrm>
                  <a:off x="2872" y="241"/>
                  <a:ext cx="174" cy="2"/>
                </a:xfrm>
                <a:custGeom>
                  <a:avLst/>
                  <a:gdLst>
                    <a:gd name="T0" fmla="*/ 347 w 347"/>
                    <a:gd name="T1" fmla="*/ 2 h 2"/>
                    <a:gd name="T2" fmla="*/ 345 w 347"/>
                    <a:gd name="T3" fmla="*/ 2 h 2"/>
                    <a:gd name="T4" fmla="*/ 345 w 347"/>
                    <a:gd name="T5" fmla="*/ 0 h 2"/>
                    <a:gd name="T6" fmla="*/ 347 w 347"/>
                    <a:gd name="T7" fmla="*/ 0 h 2"/>
                    <a:gd name="T8" fmla="*/ 347 w 347"/>
                    <a:gd name="T9" fmla="*/ 2 h 2"/>
                    <a:gd name="T10" fmla="*/ 2 w 347"/>
                    <a:gd name="T11" fmla="*/ 2 h 2"/>
                    <a:gd name="T12" fmla="*/ 0 w 347"/>
                    <a:gd name="T13" fmla="*/ 2 h 2"/>
                    <a:gd name="T14" fmla="*/ 5 w 347"/>
                    <a:gd name="T15" fmla="*/ 0 h 2"/>
                    <a:gd name="T16" fmla="*/ 9 w 347"/>
                    <a:gd name="T17" fmla="*/ 0 h 2"/>
                    <a:gd name="T18" fmla="*/ 2 w 347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7"/>
                    <a:gd name="T31" fmla="*/ 0 h 2"/>
                    <a:gd name="T32" fmla="*/ 347 w 347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7" h="2">
                      <a:moveTo>
                        <a:pt x="347" y="2"/>
                      </a:moveTo>
                      <a:lnTo>
                        <a:pt x="345" y="2"/>
                      </a:lnTo>
                      <a:lnTo>
                        <a:pt x="345" y="0"/>
                      </a:lnTo>
                      <a:lnTo>
                        <a:pt x="347" y="0"/>
                      </a:lnTo>
                      <a:lnTo>
                        <a:pt x="347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2" name="Freeform 1228"/>
                <p:cNvSpPr>
                  <a:spLocks noEditPoints="1"/>
                </p:cNvSpPr>
                <p:nvPr/>
              </p:nvSpPr>
              <p:spPr bwMode="auto">
                <a:xfrm>
                  <a:off x="2874" y="240"/>
                  <a:ext cx="172" cy="2"/>
                </a:xfrm>
                <a:custGeom>
                  <a:avLst/>
                  <a:gdLst>
                    <a:gd name="T0" fmla="*/ 344 w 344"/>
                    <a:gd name="T1" fmla="*/ 2 h 2"/>
                    <a:gd name="T2" fmla="*/ 342 w 344"/>
                    <a:gd name="T3" fmla="*/ 2 h 2"/>
                    <a:gd name="T4" fmla="*/ 342 w 344"/>
                    <a:gd name="T5" fmla="*/ 0 h 2"/>
                    <a:gd name="T6" fmla="*/ 344 w 344"/>
                    <a:gd name="T7" fmla="*/ 0 h 2"/>
                    <a:gd name="T8" fmla="*/ 344 w 344"/>
                    <a:gd name="T9" fmla="*/ 2 h 2"/>
                    <a:gd name="T10" fmla="*/ 2 w 344"/>
                    <a:gd name="T11" fmla="*/ 2 h 2"/>
                    <a:gd name="T12" fmla="*/ 0 w 344"/>
                    <a:gd name="T13" fmla="*/ 2 h 2"/>
                    <a:gd name="T14" fmla="*/ 6 w 344"/>
                    <a:gd name="T15" fmla="*/ 0 h 2"/>
                    <a:gd name="T16" fmla="*/ 8 w 344"/>
                    <a:gd name="T17" fmla="*/ 0 h 2"/>
                    <a:gd name="T18" fmla="*/ 2 w 34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4"/>
                    <a:gd name="T31" fmla="*/ 0 h 2"/>
                    <a:gd name="T32" fmla="*/ 344 w 34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4" h="2">
                      <a:moveTo>
                        <a:pt x="344" y="2"/>
                      </a:moveTo>
                      <a:lnTo>
                        <a:pt x="342" y="2"/>
                      </a:lnTo>
                      <a:lnTo>
                        <a:pt x="342" y="0"/>
                      </a:lnTo>
                      <a:lnTo>
                        <a:pt x="344" y="0"/>
                      </a:lnTo>
                      <a:lnTo>
                        <a:pt x="344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3" name="Freeform 1229"/>
                <p:cNvSpPr>
                  <a:spLocks noEditPoints="1"/>
                </p:cNvSpPr>
                <p:nvPr/>
              </p:nvSpPr>
              <p:spPr bwMode="auto">
                <a:xfrm>
                  <a:off x="2875" y="239"/>
                  <a:ext cx="171" cy="2"/>
                </a:xfrm>
                <a:custGeom>
                  <a:avLst/>
                  <a:gdLst>
                    <a:gd name="T0" fmla="*/ 342 w 342"/>
                    <a:gd name="T1" fmla="*/ 2 h 2"/>
                    <a:gd name="T2" fmla="*/ 340 w 342"/>
                    <a:gd name="T3" fmla="*/ 2 h 2"/>
                    <a:gd name="T4" fmla="*/ 338 w 342"/>
                    <a:gd name="T5" fmla="*/ 0 h 2"/>
                    <a:gd name="T6" fmla="*/ 342 w 342"/>
                    <a:gd name="T7" fmla="*/ 0 h 2"/>
                    <a:gd name="T8" fmla="*/ 342 w 342"/>
                    <a:gd name="T9" fmla="*/ 2 h 2"/>
                    <a:gd name="T10" fmla="*/ 4 w 342"/>
                    <a:gd name="T11" fmla="*/ 2 h 2"/>
                    <a:gd name="T12" fmla="*/ 0 w 342"/>
                    <a:gd name="T13" fmla="*/ 2 h 2"/>
                    <a:gd name="T14" fmla="*/ 7 w 342"/>
                    <a:gd name="T15" fmla="*/ 0 h 2"/>
                    <a:gd name="T16" fmla="*/ 9 w 342"/>
                    <a:gd name="T17" fmla="*/ 0 h 2"/>
                    <a:gd name="T18" fmla="*/ 4 w 342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42"/>
                    <a:gd name="T31" fmla="*/ 0 h 2"/>
                    <a:gd name="T32" fmla="*/ 342 w 342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42" h="2">
                      <a:moveTo>
                        <a:pt x="342" y="2"/>
                      </a:moveTo>
                      <a:lnTo>
                        <a:pt x="340" y="2"/>
                      </a:lnTo>
                      <a:lnTo>
                        <a:pt x="338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close/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4" name="Freeform 1230"/>
                <p:cNvSpPr>
                  <a:spLocks noEditPoints="1"/>
                </p:cNvSpPr>
                <p:nvPr/>
              </p:nvSpPr>
              <p:spPr bwMode="auto">
                <a:xfrm>
                  <a:off x="2877" y="238"/>
                  <a:ext cx="169" cy="2"/>
                </a:xfrm>
                <a:custGeom>
                  <a:avLst/>
                  <a:gdLst>
                    <a:gd name="T0" fmla="*/ 338 w 338"/>
                    <a:gd name="T1" fmla="*/ 2 h 2"/>
                    <a:gd name="T2" fmla="*/ 336 w 338"/>
                    <a:gd name="T3" fmla="*/ 2 h 2"/>
                    <a:gd name="T4" fmla="*/ 334 w 338"/>
                    <a:gd name="T5" fmla="*/ 0 h 2"/>
                    <a:gd name="T6" fmla="*/ 334 w 338"/>
                    <a:gd name="T7" fmla="*/ 0 h 2"/>
                    <a:gd name="T8" fmla="*/ 338 w 338"/>
                    <a:gd name="T9" fmla="*/ 0 h 2"/>
                    <a:gd name="T10" fmla="*/ 338 w 338"/>
                    <a:gd name="T11" fmla="*/ 0 h 2"/>
                    <a:gd name="T12" fmla="*/ 338 w 338"/>
                    <a:gd name="T13" fmla="*/ 2 h 2"/>
                    <a:gd name="T14" fmla="*/ 2 w 338"/>
                    <a:gd name="T15" fmla="*/ 2 h 2"/>
                    <a:gd name="T16" fmla="*/ 0 w 338"/>
                    <a:gd name="T17" fmla="*/ 2 h 2"/>
                    <a:gd name="T18" fmla="*/ 5 w 338"/>
                    <a:gd name="T19" fmla="*/ 0 h 2"/>
                    <a:gd name="T20" fmla="*/ 9 w 338"/>
                    <a:gd name="T21" fmla="*/ 0 h 2"/>
                    <a:gd name="T22" fmla="*/ 2 w 338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38"/>
                    <a:gd name="T37" fmla="*/ 0 h 2"/>
                    <a:gd name="T38" fmla="*/ 338 w 338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38" h="2">
                      <a:moveTo>
                        <a:pt x="338" y="2"/>
                      </a:moveTo>
                      <a:lnTo>
                        <a:pt x="336" y="2"/>
                      </a:lnTo>
                      <a:lnTo>
                        <a:pt x="334" y="0"/>
                      </a:lnTo>
                      <a:lnTo>
                        <a:pt x="338" y="0"/>
                      </a:lnTo>
                      <a:lnTo>
                        <a:pt x="338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5" name="Freeform 1231"/>
                <p:cNvSpPr>
                  <a:spLocks noEditPoints="1"/>
                </p:cNvSpPr>
                <p:nvPr/>
              </p:nvSpPr>
              <p:spPr bwMode="auto">
                <a:xfrm>
                  <a:off x="2879" y="237"/>
                  <a:ext cx="167" cy="2"/>
                </a:xfrm>
                <a:custGeom>
                  <a:avLst/>
                  <a:gdLst>
                    <a:gd name="T0" fmla="*/ 335 w 335"/>
                    <a:gd name="T1" fmla="*/ 2 h 2"/>
                    <a:gd name="T2" fmla="*/ 331 w 335"/>
                    <a:gd name="T3" fmla="*/ 2 h 2"/>
                    <a:gd name="T4" fmla="*/ 331 w 335"/>
                    <a:gd name="T5" fmla="*/ 1 h 2"/>
                    <a:gd name="T6" fmla="*/ 331 w 335"/>
                    <a:gd name="T7" fmla="*/ 0 h 2"/>
                    <a:gd name="T8" fmla="*/ 335 w 335"/>
                    <a:gd name="T9" fmla="*/ 0 h 2"/>
                    <a:gd name="T10" fmla="*/ 335 w 335"/>
                    <a:gd name="T11" fmla="*/ 1 h 2"/>
                    <a:gd name="T12" fmla="*/ 335 w 335"/>
                    <a:gd name="T13" fmla="*/ 2 h 2"/>
                    <a:gd name="T14" fmla="*/ 2 w 335"/>
                    <a:gd name="T15" fmla="*/ 2 h 2"/>
                    <a:gd name="T16" fmla="*/ 0 w 335"/>
                    <a:gd name="T17" fmla="*/ 2 h 2"/>
                    <a:gd name="T18" fmla="*/ 6 w 335"/>
                    <a:gd name="T19" fmla="*/ 0 h 2"/>
                    <a:gd name="T20" fmla="*/ 8 w 335"/>
                    <a:gd name="T21" fmla="*/ 0 h 2"/>
                    <a:gd name="T22" fmla="*/ 2 w 335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35"/>
                    <a:gd name="T37" fmla="*/ 0 h 2"/>
                    <a:gd name="T38" fmla="*/ 335 w 335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35" h="2">
                      <a:moveTo>
                        <a:pt x="335" y="2"/>
                      </a:moveTo>
                      <a:lnTo>
                        <a:pt x="331" y="2"/>
                      </a:lnTo>
                      <a:lnTo>
                        <a:pt x="331" y="1"/>
                      </a:lnTo>
                      <a:lnTo>
                        <a:pt x="331" y="0"/>
                      </a:lnTo>
                      <a:lnTo>
                        <a:pt x="335" y="0"/>
                      </a:lnTo>
                      <a:lnTo>
                        <a:pt x="335" y="1"/>
                      </a:lnTo>
                      <a:lnTo>
                        <a:pt x="335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8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6" name="Freeform 1232"/>
                <p:cNvSpPr>
                  <a:spLocks noEditPoints="1"/>
                </p:cNvSpPr>
                <p:nvPr/>
              </p:nvSpPr>
              <p:spPr bwMode="auto">
                <a:xfrm>
                  <a:off x="2880" y="236"/>
                  <a:ext cx="166" cy="2"/>
                </a:xfrm>
                <a:custGeom>
                  <a:avLst/>
                  <a:gdLst>
                    <a:gd name="T0" fmla="*/ 333 w 333"/>
                    <a:gd name="T1" fmla="*/ 2 h 2"/>
                    <a:gd name="T2" fmla="*/ 329 w 333"/>
                    <a:gd name="T3" fmla="*/ 2 h 2"/>
                    <a:gd name="T4" fmla="*/ 327 w 333"/>
                    <a:gd name="T5" fmla="*/ 0 h 2"/>
                    <a:gd name="T6" fmla="*/ 331 w 333"/>
                    <a:gd name="T7" fmla="*/ 0 h 2"/>
                    <a:gd name="T8" fmla="*/ 333 w 333"/>
                    <a:gd name="T9" fmla="*/ 2 h 2"/>
                    <a:gd name="T10" fmla="*/ 4 w 333"/>
                    <a:gd name="T11" fmla="*/ 2 h 2"/>
                    <a:gd name="T12" fmla="*/ 0 w 333"/>
                    <a:gd name="T13" fmla="*/ 2 h 2"/>
                    <a:gd name="T14" fmla="*/ 6 w 333"/>
                    <a:gd name="T15" fmla="*/ 0 h 2"/>
                    <a:gd name="T16" fmla="*/ 9 w 333"/>
                    <a:gd name="T17" fmla="*/ 0 h 2"/>
                    <a:gd name="T18" fmla="*/ 4 w 333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33"/>
                    <a:gd name="T31" fmla="*/ 0 h 2"/>
                    <a:gd name="T32" fmla="*/ 333 w 333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33" h="2">
                      <a:moveTo>
                        <a:pt x="333" y="2"/>
                      </a:moveTo>
                      <a:lnTo>
                        <a:pt x="329" y="2"/>
                      </a:lnTo>
                      <a:lnTo>
                        <a:pt x="327" y="0"/>
                      </a:lnTo>
                      <a:lnTo>
                        <a:pt x="331" y="0"/>
                      </a:lnTo>
                      <a:lnTo>
                        <a:pt x="333" y="2"/>
                      </a:lnTo>
                      <a:close/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7" name="Freeform 1233"/>
                <p:cNvSpPr>
                  <a:spLocks noEditPoints="1"/>
                </p:cNvSpPr>
                <p:nvPr/>
              </p:nvSpPr>
              <p:spPr bwMode="auto">
                <a:xfrm>
                  <a:off x="2881" y="235"/>
                  <a:ext cx="165" cy="2"/>
                </a:xfrm>
                <a:custGeom>
                  <a:avLst/>
                  <a:gdLst>
                    <a:gd name="T0" fmla="*/ 329 w 329"/>
                    <a:gd name="T1" fmla="*/ 2 h 2"/>
                    <a:gd name="T2" fmla="*/ 325 w 329"/>
                    <a:gd name="T3" fmla="*/ 2 h 2"/>
                    <a:gd name="T4" fmla="*/ 321 w 329"/>
                    <a:gd name="T5" fmla="*/ 0 h 2"/>
                    <a:gd name="T6" fmla="*/ 327 w 329"/>
                    <a:gd name="T7" fmla="*/ 0 h 2"/>
                    <a:gd name="T8" fmla="*/ 329 w 329"/>
                    <a:gd name="T9" fmla="*/ 2 h 2"/>
                    <a:gd name="T10" fmla="*/ 2 w 329"/>
                    <a:gd name="T11" fmla="*/ 2 h 2"/>
                    <a:gd name="T12" fmla="*/ 0 w 329"/>
                    <a:gd name="T13" fmla="*/ 2 h 2"/>
                    <a:gd name="T14" fmla="*/ 5 w 329"/>
                    <a:gd name="T15" fmla="*/ 0 h 2"/>
                    <a:gd name="T16" fmla="*/ 9 w 329"/>
                    <a:gd name="T17" fmla="*/ 0 h 2"/>
                    <a:gd name="T18" fmla="*/ 2 w 329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9"/>
                    <a:gd name="T31" fmla="*/ 0 h 2"/>
                    <a:gd name="T32" fmla="*/ 329 w 329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9" h="2">
                      <a:moveTo>
                        <a:pt x="329" y="2"/>
                      </a:moveTo>
                      <a:lnTo>
                        <a:pt x="325" y="2"/>
                      </a:lnTo>
                      <a:lnTo>
                        <a:pt x="321" y="0"/>
                      </a:lnTo>
                      <a:lnTo>
                        <a:pt x="327" y="0"/>
                      </a:lnTo>
                      <a:lnTo>
                        <a:pt x="329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9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8" name="Freeform 1234"/>
                <p:cNvSpPr>
                  <a:spLocks noEditPoints="1"/>
                </p:cNvSpPr>
                <p:nvPr/>
              </p:nvSpPr>
              <p:spPr bwMode="auto">
                <a:xfrm>
                  <a:off x="2882" y="234"/>
                  <a:ext cx="163" cy="2"/>
                </a:xfrm>
                <a:custGeom>
                  <a:avLst/>
                  <a:gdLst>
                    <a:gd name="T0" fmla="*/ 325 w 325"/>
                    <a:gd name="T1" fmla="*/ 2 h 2"/>
                    <a:gd name="T2" fmla="*/ 321 w 325"/>
                    <a:gd name="T3" fmla="*/ 2 h 2"/>
                    <a:gd name="T4" fmla="*/ 319 w 325"/>
                    <a:gd name="T5" fmla="*/ 0 h 2"/>
                    <a:gd name="T6" fmla="*/ 323 w 325"/>
                    <a:gd name="T7" fmla="*/ 0 h 2"/>
                    <a:gd name="T8" fmla="*/ 325 w 325"/>
                    <a:gd name="T9" fmla="*/ 2 h 2"/>
                    <a:gd name="T10" fmla="*/ 3 w 325"/>
                    <a:gd name="T11" fmla="*/ 2 h 2"/>
                    <a:gd name="T12" fmla="*/ 0 w 325"/>
                    <a:gd name="T13" fmla="*/ 2 h 2"/>
                    <a:gd name="T14" fmla="*/ 7 w 325"/>
                    <a:gd name="T15" fmla="*/ 0 h 2"/>
                    <a:gd name="T16" fmla="*/ 11 w 325"/>
                    <a:gd name="T17" fmla="*/ 0 h 2"/>
                    <a:gd name="T18" fmla="*/ 3 w 325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5"/>
                    <a:gd name="T31" fmla="*/ 0 h 2"/>
                    <a:gd name="T32" fmla="*/ 325 w 325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5" h="2">
                      <a:moveTo>
                        <a:pt x="325" y="2"/>
                      </a:moveTo>
                      <a:lnTo>
                        <a:pt x="321" y="2"/>
                      </a:lnTo>
                      <a:lnTo>
                        <a:pt x="319" y="0"/>
                      </a:lnTo>
                      <a:lnTo>
                        <a:pt x="323" y="0"/>
                      </a:lnTo>
                      <a:lnTo>
                        <a:pt x="325" y="2"/>
                      </a:lnTo>
                      <a:close/>
                      <a:moveTo>
                        <a:pt x="3" y="2"/>
                      </a:move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9" name="Freeform 1235"/>
                <p:cNvSpPr>
                  <a:spLocks noEditPoints="1"/>
                </p:cNvSpPr>
                <p:nvPr/>
              </p:nvSpPr>
              <p:spPr bwMode="auto">
                <a:xfrm>
                  <a:off x="2884" y="233"/>
                  <a:ext cx="161" cy="2"/>
                </a:xfrm>
                <a:custGeom>
                  <a:avLst/>
                  <a:gdLst>
                    <a:gd name="T0" fmla="*/ 322 w 322"/>
                    <a:gd name="T1" fmla="*/ 2 h 2"/>
                    <a:gd name="T2" fmla="*/ 316 w 322"/>
                    <a:gd name="T3" fmla="*/ 2 h 2"/>
                    <a:gd name="T4" fmla="*/ 315 w 322"/>
                    <a:gd name="T5" fmla="*/ 0 h 2"/>
                    <a:gd name="T6" fmla="*/ 320 w 322"/>
                    <a:gd name="T7" fmla="*/ 0 h 2"/>
                    <a:gd name="T8" fmla="*/ 322 w 322"/>
                    <a:gd name="T9" fmla="*/ 2 h 2"/>
                    <a:gd name="T10" fmla="*/ 4 w 322"/>
                    <a:gd name="T11" fmla="*/ 2 h 2"/>
                    <a:gd name="T12" fmla="*/ 0 w 322"/>
                    <a:gd name="T13" fmla="*/ 2 h 2"/>
                    <a:gd name="T14" fmla="*/ 4 w 322"/>
                    <a:gd name="T15" fmla="*/ 0 h 2"/>
                    <a:gd name="T16" fmla="*/ 6 w 322"/>
                    <a:gd name="T17" fmla="*/ 0 h 2"/>
                    <a:gd name="T18" fmla="*/ 9 w 322"/>
                    <a:gd name="T19" fmla="*/ 0 h 2"/>
                    <a:gd name="T20" fmla="*/ 4 w 322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2"/>
                    <a:gd name="T34" fmla="*/ 0 h 2"/>
                    <a:gd name="T35" fmla="*/ 322 w 322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2" h="2">
                      <a:moveTo>
                        <a:pt x="322" y="2"/>
                      </a:moveTo>
                      <a:lnTo>
                        <a:pt x="316" y="2"/>
                      </a:lnTo>
                      <a:lnTo>
                        <a:pt x="315" y="0"/>
                      </a:lnTo>
                      <a:lnTo>
                        <a:pt x="320" y="0"/>
                      </a:lnTo>
                      <a:lnTo>
                        <a:pt x="322" y="2"/>
                      </a:lnTo>
                      <a:close/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9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0" name="Freeform 1236"/>
                <p:cNvSpPr>
                  <a:spLocks noEditPoints="1"/>
                </p:cNvSpPr>
                <p:nvPr/>
              </p:nvSpPr>
              <p:spPr bwMode="auto">
                <a:xfrm>
                  <a:off x="2886" y="232"/>
                  <a:ext cx="158" cy="2"/>
                </a:xfrm>
                <a:custGeom>
                  <a:avLst/>
                  <a:gdLst>
                    <a:gd name="T0" fmla="*/ 316 w 316"/>
                    <a:gd name="T1" fmla="*/ 2 h 2"/>
                    <a:gd name="T2" fmla="*/ 312 w 316"/>
                    <a:gd name="T3" fmla="*/ 2 h 2"/>
                    <a:gd name="T4" fmla="*/ 311 w 316"/>
                    <a:gd name="T5" fmla="*/ 0 h 2"/>
                    <a:gd name="T6" fmla="*/ 316 w 316"/>
                    <a:gd name="T7" fmla="*/ 0 h 2"/>
                    <a:gd name="T8" fmla="*/ 316 w 316"/>
                    <a:gd name="T9" fmla="*/ 2 h 2"/>
                    <a:gd name="T10" fmla="*/ 4 w 316"/>
                    <a:gd name="T11" fmla="*/ 2 h 2"/>
                    <a:gd name="T12" fmla="*/ 0 w 316"/>
                    <a:gd name="T13" fmla="*/ 2 h 2"/>
                    <a:gd name="T14" fmla="*/ 0 w 316"/>
                    <a:gd name="T15" fmla="*/ 1 h 2"/>
                    <a:gd name="T16" fmla="*/ 4 w 316"/>
                    <a:gd name="T17" fmla="*/ 0 h 2"/>
                    <a:gd name="T18" fmla="*/ 9 w 316"/>
                    <a:gd name="T19" fmla="*/ 0 h 2"/>
                    <a:gd name="T20" fmla="*/ 4 w 316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16"/>
                    <a:gd name="T34" fmla="*/ 0 h 2"/>
                    <a:gd name="T35" fmla="*/ 316 w 316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16" h="2">
                      <a:moveTo>
                        <a:pt x="316" y="2"/>
                      </a:moveTo>
                      <a:lnTo>
                        <a:pt x="312" y="2"/>
                      </a:lnTo>
                      <a:lnTo>
                        <a:pt x="311" y="0"/>
                      </a:lnTo>
                      <a:lnTo>
                        <a:pt x="316" y="0"/>
                      </a:lnTo>
                      <a:lnTo>
                        <a:pt x="316" y="2"/>
                      </a:lnTo>
                      <a:close/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1" name="Freeform 1237"/>
                <p:cNvSpPr>
                  <a:spLocks noEditPoints="1"/>
                </p:cNvSpPr>
                <p:nvPr/>
              </p:nvSpPr>
              <p:spPr bwMode="auto">
                <a:xfrm>
                  <a:off x="2887" y="231"/>
                  <a:ext cx="157" cy="2"/>
                </a:xfrm>
                <a:custGeom>
                  <a:avLst/>
                  <a:gdLst>
                    <a:gd name="T0" fmla="*/ 314 w 314"/>
                    <a:gd name="T1" fmla="*/ 2 h 2"/>
                    <a:gd name="T2" fmla="*/ 309 w 314"/>
                    <a:gd name="T3" fmla="*/ 2 h 2"/>
                    <a:gd name="T4" fmla="*/ 307 w 314"/>
                    <a:gd name="T5" fmla="*/ 0 h 2"/>
                    <a:gd name="T6" fmla="*/ 312 w 314"/>
                    <a:gd name="T7" fmla="*/ 0 h 2"/>
                    <a:gd name="T8" fmla="*/ 314 w 314"/>
                    <a:gd name="T9" fmla="*/ 2 h 2"/>
                    <a:gd name="T10" fmla="*/ 3 w 314"/>
                    <a:gd name="T11" fmla="*/ 2 h 2"/>
                    <a:gd name="T12" fmla="*/ 0 w 314"/>
                    <a:gd name="T13" fmla="*/ 2 h 2"/>
                    <a:gd name="T14" fmla="*/ 3 w 314"/>
                    <a:gd name="T15" fmla="*/ 0 h 2"/>
                    <a:gd name="T16" fmla="*/ 11 w 314"/>
                    <a:gd name="T17" fmla="*/ 0 h 2"/>
                    <a:gd name="T18" fmla="*/ 3 w 31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4"/>
                    <a:gd name="T31" fmla="*/ 0 h 2"/>
                    <a:gd name="T32" fmla="*/ 314 w 31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4" h="2">
                      <a:moveTo>
                        <a:pt x="314" y="2"/>
                      </a:moveTo>
                      <a:lnTo>
                        <a:pt x="309" y="2"/>
                      </a:lnTo>
                      <a:lnTo>
                        <a:pt x="307" y="0"/>
                      </a:lnTo>
                      <a:lnTo>
                        <a:pt x="312" y="0"/>
                      </a:lnTo>
                      <a:lnTo>
                        <a:pt x="314" y="2"/>
                      </a:lnTo>
                      <a:close/>
                      <a:moveTo>
                        <a:pt x="3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1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2" name="Freeform 1238"/>
                <p:cNvSpPr>
                  <a:spLocks noEditPoints="1"/>
                </p:cNvSpPr>
                <p:nvPr/>
              </p:nvSpPr>
              <p:spPr bwMode="auto">
                <a:xfrm>
                  <a:off x="2888" y="230"/>
                  <a:ext cx="156" cy="2"/>
                </a:xfrm>
                <a:custGeom>
                  <a:avLst/>
                  <a:gdLst>
                    <a:gd name="T0" fmla="*/ 312 w 312"/>
                    <a:gd name="T1" fmla="*/ 2 h 2"/>
                    <a:gd name="T2" fmla="*/ 307 w 312"/>
                    <a:gd name="T3" fmla="*/ 2 h 2"/>
                    <a:gd name="T4" fmla="*/ 305 w 312"/>
                    <a:gd name="T5" fmla="*/ 0 h 2"/>
                    <a:gd name="T6" fmla="*/ 310 w 312"/>
                    <a:gd name="T7" fmla="*/ 0 h 2"/>
                    <a:gd name="T8" fmla="*/ 312 w 312"/>
                    <a:gd name="T9" fmla="*/ 2 h 2"/>
                    <a:gd name="T10" fmla="*/ 5 w 312"/>
                    <a:gd name="T11" fmla="*/ 2 h 2"/>
                    <a:gd name="T12" fmla="*/ 0 w 312"/>
                    <a:gd name="T13" fmla="*/ 2 h 2"/>
                    <a:gd name="T14" fmla="*/ 3 w 312"/>
                    <a:gd name="T15" fmla="*/ 0 h 2"/>
                    <a:gd name="T16" fmla="*/ 11 w 312"/>
                    <a:gd name="T17" fmla="*/ 0 h 2"/>
                    <a:gd name="T18" fmla="*/ 5 w 312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2"/>
                    <a:gd name="T31" fmla="*/ 0 h 2"/>
                    <a:gd name="T32" fmla="*/ 312 w 312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2" h="2">
                      <a:moveTo>
                        <a:pt x="312" y="2"/>
                      </a:moveTo>
                      <a:lnTo>
                        <a:pt x="307" y="2"/>
                      </a:lnTo>
                      <a:lnTo>
                        <a:pt x="305" y="0"/>
                      </a:lnTo>
                      <a:lnTo>
                        <a:pt x="310" y="0"/>
                      </a:lnTo>
                      <a:lnTo>
                        <a:pt x="312" y="2"/>
                      </a:lnTo>
                      <a:close/>
                      <a:moveTo>
                        <a:pt x="5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1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3" name="Freeform 1239"/>
                <p:cNvSpPr>
                  <a:spLocks noEditPoints="1"/>
                </p:cNvSpPr>
                <p:nvPr/>
              </p:nvSpPr>
              <p:spPr bwMode="auto">
                <a:xfrm>
                  <a:off x="2889" y="229"/>
                  <a:ext cx="154" cy="2"/>
                </a:xfrm>
                <a:custGeom>
                  <a:avLst/>
                  <a:gdLst>
                    <a:gd name="T0" fmla="*/ 309 w 309"/>
                    <a:gd name="T1" fmla="*/ 2 h 2"/>
                    <a:gd name="T2" fmla="*/ 304 w 309"/>
                    <a:gd name="T3" fmla="*/ 2 h 2"/>
                    <a:gd name="T4" fmla="*/ 304 w 309"/>
                    <a:gd name="T5" fmla="*/ 1 h 2"/>
                    <a:gd name="T6" fmla="*/ 300 w 309"/>
                    <a:gd name="T7" fmla="*/ 0 h 2"/>
                    <a:gd name="T8" fmla="*/ 307 w 309"/>
                    <a:gd name="T9" fmla="*/ 0 h 2"/>
                    <a:gd name="T10" fmla="*/ 309 w 309"/>
                    <a:gd name="T11" fmla="*/ 2 h 2"/>
                    <a:gd name="T12" fmla="*/ 8 w 309"/>
                    <a:gd name="T13" fmla="*/ 2 h 2"/>
                    <a:gd name="T14" fmla="*/ 0 w 309"/>
                    <a:gd name="T15" fmla="*/ 2 h 2"/>
                    <a:gd name="T16" fmla="*/ 4 w 309"/>
                    <a:gd name="T17" fmla="*/ 0 h 2"/>
                    <a:gd name="T18" fmla="*/ 13 w 309"/>
                    <a:gd name="T19" fmla="*/ 0 h 2"/>
                    <a:gd name="T20" fmla="*/ 8 w 309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9"/>
                    <a:gd name="T34" fmla="*/ 0 h 2"/>
                    <a:gd name="T35" fmla="*/ 309 w 309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9" h="2">
                      <a:moveTo>
                        <a:pt x="309" y="2"/>
                      </a:moveTo>
                      <a:lnTo>
                        <a:pt x="304" y="2"/>
                      </a:lnTo>
                      <a:lnTo>
                        <a:pt x="304" y="1"/>
                      </a:lnTo>
                      <a:lnTo>
                        <a:pt x="300" y="0"/>
                      </a:lnTo>
                      <a:lnTo>
                        <a:pt x="307" y="0"/>
                      </a:lnTo>
                      <a:lnTo>
                        <a:pt x="309" y="2"/>
                      </a:lnTo>
                      <a:close/>
                      <a:moveTo>
                        <a:pt x="8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3" y="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4" name="Freeform 1240"/>
                <p:cNvSpPr>
                  <a:spLocks noEditPoints="1"/>
                </p:cNvSpPr>
                <p:nvPr/>
              </p:nvSpPr>
              <p:spPr bwMode="auto">
                <a:xfrm>
                  <a:off x="2890" y="228"/>
                  <a:ext cx="153" cy="2"/>
                </a:xfrm>
                <a:custGeom>
                  <a:avLst/>
                  <a:gdLst>
                    <a:gd name="T0" fmla="*/ 307 w 307"/>
                    <a:gd name="T1" fmla="*/ 2 h 2"/>
                    <a:gd name="T2" fmla="*/ 302 w 307"/>
                    <a:gd name="T3" fmla="*/ 2 h 2"/>
                    <a:gd name="T4" fmla="*/ 302 w 307"/>
                    <a:gd name="T5" fmla="*/ 2 h 2"/>
                    <a:gd name="T6" fmla="*/ 295 w 307"/>
                    <a:gd name="T7" fmla="*/ 0 h 2"/>
                    <a:gd name="T8" fmla="*/ 305 w 307"/>
                    <a:gd name="T9" fmla="*/ 0 h 2"/>
                    <a:gd name="T10" fmla="*/ 307 w 307"/>
                    <a:gd name="T11" fmla="*/ 2 h 2"/>
                    <a:gd name="T12" fmla="*/ 8 w 307"/>
                    <a:gd name="T13" fmla="*/ 2 h 2"/>
                    <a:gd name="T14" fmla="*/ 0 w 307"/>
                    <a:gd name="T15" fmla="*/ 2 h 2"/>
                    <a:gd name="T16" fmla="*/ 4 w 307"/>
                    <a:gd name="T17" fmla="*/ 0 h 2"/>
                    <a:gd name="T18" fmla="*/ 15 w 307"/>
                    <a:gd name="T19" fmla="*/ 0 h 2"/>
                    <a:gd name="T20" fmla="*/ 8 w 307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7"/>
                    <a:gd name="T34" fmla="*/ 0 h 2"/>
                    <a:gd name="T35" fmla="*/ 307 w 307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7" h="2">
                      <a:moveTo>
                        <a:pt x="307" y="2"/>
                      </a:moveTo>
                      <a:lnTo>
                        <a:pt x="302" y="2"/>
                      </a:lnTo>
                      <a:lnTo>
                        <a:pt x="295" y="0"/>
                      </a:lnTo>
                      <a:lnTo>
                        <a:pt x="305" y="0"/>
                      </a:lnTo>
                      <a:lnTo>
                        <a:pt x="307" y="2"/>
                      </a:lnTo>
                      <a:close/>
                      <a:moveTo>
                        <a:pt x="8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5" y="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5" name="Freeform 1241"/>
                <p:cNvSpPr>
                  <a:spLocks noEditPoints="1"/>
                </p:cNvSpPr>
                <p:nvPr/>
              </p:nvSpPr>
              <p:spPr bwMode="auto">
                <a:xfrm>
                  <a:off x="2891" y="227"/>
                  <a:ext cx="151" cy="2"/>
                </a:xfrm>
                <a:custGeom>
                  <a:avLst/>
                  <a:gdLst>
                    <a:gd name="T0" fmla="*/ 303 w 303"/>
                    <a:gd name="T1" fmla="*/ 2 h 2"/>
                    <a:gd name="T2" fmla="*/ 296 w 303"/>
                    <a:gd name="T3" fmla="*/ 2 h 2"/>
                    <a:gd name="T4" fmla="*/ 291 w 303"/>
                    <a:gd name="T5" fmla="*/ 0 h 2"/>
                    <a:gd name="T6" fmla="*/ 303 w 303"/>
                    <a:gd name="T7" fmla="*/ 0 h 2"/>
                    <a:gd name="T8" fmla="*/ 303 w 303"/>
                    <a:gd name="T9" fmla="*/ 2 h 2"/>
                    <a:gd name="T10" fmla="*/ 9 w 303"/>
                    <a:gd name="T11" fmla="*/ 2 h 2"/>
                    <a:gd name="T12" fmla="*/ 0 w 303"/>
                    <a:gd name="T13" fmla="*/ 2 h 2"/>
                    <a:gd name="T14" fmla="*/ 6 w 303"/>
                    <a:gd name="T15" fmla="*/ 0 h 2"/>
                    <a:gd name="T16" fmla="*/ 16 w 303"/>
                    <a:gd name="T17" fmla="*/ 0 h 2"/>
                    <a:gd name="T18" fmla="*/ 9 w 303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03"/>
                    <a:gd name="T31" fmla="*/ 0 h 2"/>
                    <a:gd name="T32" fmla="*/ 303 w 303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03" h="2">
                      <a:moveTo>
                        <a:pt x="303" y="2"/>
                      </a:moveTo>
                      <a:lnTo>
                        <a:pt x="296" y="2"/>
                      </a:lnTo>
                      <a:lnTo>
                        <a:pt x="291" y="0"/>
                      </a:lnTo>
                      <a:lnTo>
                        <a:pt x="303" y="0"/>
                      </a:lnTo>
                      <a:lnTo>
                        <a:pt x="303" y="2"/>
                      </a:lnTo>
                      <a:close/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6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6" name="Freeform 1242"/>
                <p:cNvSpPr>
                  <a:spLocks noEditPoints="1"/>
                </p:cNvSpPr>
                <p:nvPr/>
              </p:nvSpPr>
              <p:spPr bwMode="auto">
                <a:xfrm>
                  <a:off x="2891" y="226"/>
                  <a:ext cx="151" cy="2"/>
                </a:xfrm>
                <a:custGeom>
                  <a:avLst/>
                  <a:gdLst>
                    <a:gd name="T0" fmla="*/ 301 w 301"/>
                    <a:gd name="T1" fmla="*/ 2 h 2"/>
                    <a:gd name="T2" fmla="*/ 291 w 301"/>
                    <a:gd name="T3" fmla="*/ 2 h 2"/>
                    <a:gd name="T4" fmla="*/ 285 w 301"/>
                    <a:gd name="T5" fmla="*/ 0 h 2"/>
                    <a:gd name="T6" fmla="*/ 298 w 301"/>
                    <a:gd name="T7" fmla="*/ 0 h 2"/>
                    <a:gd name="T8" fmla="*/ 301 w 301"/>
                    <a:gd name="T9" fmla="*/ 1 h 2"/>
                    <a:gd name="T10" fmla="*/ 301 w 301"/>
                    <a:gd name="T11" fmla="*/ 2 h 2"/>
                    <a:gd name="T12" fmla="*/ 11 w 301"/>
                    <a:gd name="T13" fmla="*/ 2 h 2"/>
                    <a:gd name="T14" fmla="*/ 0 w 301"/>
                    <a:gd name="T15" fmla="*/ 2 h 2"/>
                    <a:gd name="T16" fmla="*/ 5 w 301"/>
                    <a:gd name="T17" fmla="*/ 0 h 2"/>
                    <a:gd name="T18" fmla="*/ 16 w 301"/>
                    <a:gd name="T19" fmla="*/ 0 h 2"/>
                    <a:gd name="T20" fmla="*/ 14 w 301"/>
                    <a:gd name="T21" fmla="*/ 0 h 2"/>
                    <a:gd name="T22" fmla="*/ 11 w 301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01"/>
                    <a:gd name="T37" fmla="*/ 0 h 2"/>
                    <a:gd name="T38" fmla="*/ 301 w 301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01" h="2">
                      <a:moveTo>
                        <a:pt x="301" y="2"/>
                      </a:moveTo>
                      <a:lnTo>
                        <a:pt x="291" y="2"/>
                      </a:lnTo>
                      <a:lnTo>
                        <a:pt x="285" y="0"/>
                      </a:lnTo>
                      <a:lnTo>
                        <a:pt x="298" y="0"/>
                      </a:lnTo>
                      <a:lnTo>
                        <a:pt x="301" y="1"/>
                      </a:lnTo>
                      <a:lnTo>
                        <a:pt x="301" y="2"/>
                      </a:lnTo>
                      <a:close/>
                      <a:moveTo>
                        <a:pt x="11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6" y="0"/>
                      </a:lnTo>
                      <a:lnTo>
                        <a:pt x="14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7" name="Freeform 1243"/>
                <p:cNvSpPr>
                  <a:spLocks noEditPoints="1"/>
                </p:cNvSpPr>
                <p:nvPr/>
              </p:nvSpPr>
              <p:spPr bwMode="auto">
                <a:xfrm>
                  <a:off x="2893" y="225"/>
                  <a:ext cx="149" cy="2"/>
                </a:xfrm>
                <a:custGeom>
                  <a:avLst/>
                  <a:gdLst>
                    <a:gd name="T0" fmla="*/ 297 w 297"/>
                    <a:gd name="T1" fmla="*/ 2 h 2"/>
                    <a:gd name="T2" fmla="*/ 285 w 297"/>
                    <a:gd name="T3" fmla="*/ 2 h 2"/>
                    <a:gd name="T4" fmla="*/ 277 w 297"/>
                    <a:gd name="T5" fmla="*/ 0 h 2"/>
                    <a:gd name="T6" fmla="*/ 290 w 297"/>
                    <a:gd name="T7" fmla="*/ 0 h 2"/>
                    <a:gd name="T8" fmla="*/ 297 w 297"/>
                    <a:gd name="T9" fmla="*/ 2 h 2"/>
                    <a:gd name="T10" fmla="*/ 297 w 297"/>
                    <a:gd name="T11" fmla="*/ 2 h 2"/>
                    <a:gd name="T12" fmla="*/ 10 w 297"/>
                    <a:gd name="T13" fmla="*/ 2 h 2"/>
                    <a:gd name="T14" fmla="*/ 0 w 297"/>
                    <a:gd name="T15" fmla="*/ 2 h 2"/>
                    <a:gd name="T16" fmla="*/ 3 w 297"/>
                    <a:gd name="T17" fmla="*/ 0 h 2"/>
                    <a:gd name="T18" fmla="*/ 16 w 297"/>
                    <a:gd name="T19" fmla="*/ 0 h 2"/>
                    <a:gd name="T20" fmla="*/ 10 w 297"/>
                    <a:gd name="T21" fmla="*/ 1 h 2"/>
                    <a:gd name="T22" fmla="*/ 10 w 297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7"/>
                    <a:gd name="T37" fmla="*/ 0 h 2"/>
                    <a:gd name="T38" fmla="*/ 297 w 297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7" h="2">
                      <a:moveTo>
                        <a:pt x="297" y="2"/>
                      </a:moveTo>
                      <a:lnTo>
                        <a:pt x="285" y="2"/>
                      </a:lnTo>
                      <a:lnTo>
                        <a:pt x="277" y="0"/>
                      </a:lnTo>
                      <a:lnTo>
                        <a:pt x="290" y="0"/>
                      </a:lnTo>
                      <a:lnTo>
                        <a:pt x="297" y="2"/>
                      </a:lnTo>
                      <a:close/>
                      <a:moveTo>
                        <a:pt x="10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6" y="0"/>
                      </a:lnTo>
                      <a:lnTo>
                        <a:pt x="10" y="1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8" name="Freeform 1244"/>
                <p:cNvSpPr>
                  <a:spLocks noEditPoints="1"/>
                </p:cNvSpPr>
                <p:nvPr/>
              </p:nvSpPr>
              <p:spPr bwMode="auto">
                <a:xfrm>
                  <a:off x="2894" y="224"/>
                  <a:ext cx="146" cy="2"/>
                </a:xfrm>
                <a:custGeom>
                  <a:avLst/>
                  <a:gdLst>
                    <a:gd name="T0" fmla="*/ 293 w 293"/>
                    <a:gd name="T1" fmla="*/ 2 h 2"/>
                    <a:gd name="T2" fmla="*/ 280 w 293"/>
                    <a:gd name="T3" fmla="*/ 2 h 2"/>
                    <a:gd name="T4" fmla="*/ 273 w 293"/>
                    <a:gd name="T5" fmla="*/ 0 h 2"/>
                    <a:gd name="T6" fmla="*/ 286 w 293"/>
                    <a:gd name="T7" fmla="*/ 0 h 2"/>
                    <a:gd name="T8" fmla="*/ 293 w 293"/>
                    <a:gd name="T9" fmla="*/ 2 h 2"/>
                    <a:gd name="T10" fmla="*/ 11 w 293"/>
                    <a:gd name="T11" fmla="*/ 2 h 2"/>
                    <a:gd name="T12" fmla="*/ 0 w 293"/>
                    <a:gd name="T13" fmla="*/ 2 h 2"/>
                    <a:gd name="T14" fmla="*/ 4 w 293"/>
                    <a:gd name="T15" fmla="*/ 0 h 2"/>
                    <a:gd name="T16" fmla="*/ 19 w 293"/>
                    <a:gd name="T17" fmla="*/ 0 h 2"/>
                    <a:gd name="T18" fmla="*/ 11 w 293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93"/>
                    <a:gd name="T31" fmla="*/ 0 h 2"/>
                    <a:gd name="T32" fmla="*/ 293 w 293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93" h="2">
                      <a:moveTo>
                        <a:pt x="293" y="2"/>
                      </a:moveTo>
                      <a:lnTo>
                        <a:pt x="280" y="2"/>
                      </a:lnTo>
                      <a:lnTo>
                        <a:pt x="273" y="0"/>
                      </a:lnTo>
                      <a:lnTo>
                        <a:pt x="286" y="0"/>
                      </a:lnTo>
                      <a:lnTo>
                        <a:pt x="293" y="2"/>
                      </a:lnTo>
                      <a:close/>
                      <a:moveTo>
                        <a:pt x="11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9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9" name="Freeform 1245"/>
                <p:cNvSpPr>
                  <a:spLocks noEditPoints="1"/>
                </p:cNvSpPr>
                <p:nvPr/>
              </p:nvSpPr>
              <p:spPr bwMode="auto">
                <a:xfrm>
                  <a:off x="2895" y="223"/>
                  <a:ext cx="144" cy="2"/>
                </a:xfrm>
                <a:custGeom>
                  <a:avLst/>
                  <a:gdLst>
                    <a:gd name="T0" fmla="*/ 287 w 287"/>
                    <a:gd name="T1" fmla="*/ 2 h 2"/>
                    <a:gd name="T2" fmla="*/ 274 w 287"/>
                    <a:gd name="T3" fmla="*/ 2 h 2"/>
                    <a:gd name="T4" fmla="*/ 269 w 287"/>
                    <a:gd name="T5" fmla="*/ 0 h 2"/>
                    <a:gd name="T6" fmla="*/ 278 w 287"/>
                    <a:gd name="T7" fmla="*/ 0 h 2"/>
                    <a:gd name="T8" fmla="*/ 287 w 287"/>
                    <a:gd name="T9" fmla="*/ 2 h 2"/>
                    <a:gd name="T10" fmla="*/ 13 w 287"/>
                    <a:gd name="T11" fmla="*/ 2 h 2"/>
                    <a:gd name="T12" fmla="*/ 0 w 287"/>
                    <a:gd name="T13" fmla="*/ 2 h 2"/>
                    <a:gd name="T14" fmla="*/ 4 w 287"/>
                    <a:gd name="T15" fmla="*/ 0 h 2"/>
                    <a:gd name="T16" fmla="*/ 20 w 287"/>
                    <a:gd name="T17" fmla="*/ 0 h 2"/>
                    <a:gd name="T18" fmla="*/ 13 w 287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87"/>
                    <a:gd name="T31" fmla="*/ 0 h 2"/>
                    <a:gd name="T32" fmla="*/ 287 w 287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87" h="2">
                      <a:moveTo>
                        <a:pt x="287" y="2"/>
                      </a:moveTo>
                      <a:lnTo>
                        <a:pt x="274" y="2"/>
                      </a:lnTo>
                      <a:lnTo>
                        <a:pt x="269" y="0"/>
                      </a:lnTo>
                      <a:lnTo>
                        <a:pt x="278" y="0"/>
                      </a:lnTo>
                      <a:lnTo>
                        <a:pt x="287" y="2"/>
                      </a:lnTo>
                      <a:close/>
                      <a:moveTo>
                        <a:pt x="13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20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80" name="Freeform 1246"/>
                <p:cNvSpPr>
                  <a:spLocks noEditPoints="1"/>
                </p:cNvSpPr>
                <p:nvPr/>
              </p:nvSpPr>
              <p:spPr bwMode="auto">
                <a:xfrm>
                  <a:off x="2896" y="222"/>
                  <a:ext cx="141" cy="2"/>
                </a:xfrm>
                <a:custGeom>
                  <a:avLst/>
                  <a:gdLst>
                    <a:gd name="T0" fmla="*/ 282 w 282"/>
                    <a:gd name="T1" fmla="*/ 2 h 2"/>
                    <a:gd name="T2" fmla="*/ 269 w 282"/>
                    <a:gd name="T3" fmla="*/ 2 h 2"/>
                    <a:gd name="T4" fmla="*/ 263 w 282"/>
                    <a:gd name="T5" fmla="*/ 0 h 2"/>
                    <a:gd name="T6" fmla="*/ 272 w 282"/>
                    <a:gd name="T7" fmla="*/ 0 h 2"/>
                    <a:gd name="T8" fmla="*/ 282 w 282"/>
                    <a:gd name="T9" fmla="*/ 2 h 2"/>
                    <a:gd name="T10" fmla="*/ 15 w 282"/>
                    <a:gd name="T11" fmla="*/ 2 h 2"/>
                    <a:gd name="T12" fmla="*/ 0 w 282"/>
                    <a:gd name="T13" fmla="*/ 2 h 2"/>
                    <a:gd name="T14" fmla="*/ 4 w 282"/>
                    <a:gd name="T15" fmla="*/ 0 h 2"/>
                    <a:gd name="T16" fmla="*/ 22 w 282"/>
                    <a:gd name="T17" fmla="*/ 0 h 2"/>
                    <a:gd name="T18" fmla="*/ 15 w 282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82"/>
                    <a:gd name="T31" fmla="*/ 0 h 2"/>
                    <a:gd name="T32" fmla="*/ 282 w 282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82" h="2">
                      <a:moveTo>
                        <a:pt x="282" y="2"/>
                      </a:moveTo>
                      <a:lnTo>
                        <a:pt x="269" y="2"/>
                      </a:lnTo>
                      <a:lnTo>
                        <a:pt x="263" y="0"/>
                      </a:lnTo>
                      <a:lnTo>
                        <a:pt x="272" y="0"/>
                      </a:lnTo>
                      <a:lnTo>
                        <a:pt x="282" y="2"/>
                      </a:lnTo>
                      <a:close/>
                      <a:moveTo>
                        <a:pt x="15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22" y="0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987" name="Group 1247"/>
              <p:cNvGrpSpPr>
                <a:grpSpLocks/>
              </p:cNvGrpSpPr>
              <p:nvPr/>
            </p:nvGrpSpPr>
            <p:grpSpPr bwMode="auto">
              <a:xfrm>
                <a:off x="2450" y="17"/>
                <a:ext cx="629" cy="425"/>
                <a:chOff x="2450" y="17"/>
                <a:chExt cx="629" cy="425"/>
              </a:xfrm>
            </p:grpSpPr>
            <p:sp>
              <p:nvSpPr>
                <p:cNvPr id="681" name="Freeform 1248"/>
                <p:cNvSpPr>
                  <a:spLocks noEditPoints="1"/>
                </p:cNvSpPr>
                <p:nvPr/>
              </p:nvSpPr>
              <p:spPr bwMode="auto">
                <a:xfrm>
                  <a:off x="2897" y="221"/>
                  <a:ext cx="137" cy="2"/>
                </a:xfrm>
                <a:custGeom>
                  <a:avLst/>
                  <a:gdLst>
                    <a:gd name="T0" fmla="*/ 274 w 274"/>
                    <a:gd name="T1" fmla="*/ 2 h 2"/>
                    <a:gd name="T2" fmla="*/ 265 w 274"/>
                    <a:gd name="T3" fmla="*/ 2 h 2"/>
                    <a:gd name="T4" fmla="*/ 258 w 274"/>
                    <a:gd name="T5" fmla="*/ 0 h 2"/>
                    <a:gd name="T6" fmla="*/ 267 w 274"/>
                    <a:gd name="T7" fmla="*/ 0 h 2"/>
                    <a:gd name="T8" fmla="*/ 274 w 274"/>
                    <a:gd name="T9" fmla="*/ 2 h 2"/>
                    <a:gd name="T10" fmla="*/ 16 w 274"/>
                    <a:gd name="T11" fmla="*/ 2 h 2"/>
                    <a:gd name="T12" fmla="*/ 0 w 274"/>
                    <a:gd name="T13" fmla="*/ 2 h 2"/>
                    <a:gd name="T14" fmla="*/ 2 w 274"/>
                    <a:gd name="T15" fmla="*/ 1 h 2"/>
                    <a:gd name="T16" fmla="*/ 3 w 274"/>
                    <a:gd name="T17" fmla="*/ 0 h 2"/>
                    <a:gd name="T18" fmla="*/ 23 w 274"/>
                    <a:gd name="T19" fmla="*/ 0 h 2"/>
                    <a:gd name="T20" fmla="*/ 16 w 274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74"/>
                    <a:gd name="T34" fmla="*/ 0 h 2"/>
                    <a:gd name="T35" fmla="*/ 274 w 274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74" h="2">
                      <a:moveTo>
                        <a:pt x="274" y="2"/>
                      </a:moveTo>
                      <a:lnTo>
                        <a:pt x="265" y="2"/>
                      </a:lnTo>
                      <a:lnTo>
                        <a:pt x="258" y="0"/>
                      </a:lnTo>
                      <a:lnTo>
                        <a:pt x="267" y="0"/>
                      </a:lnTo>
                      <a:lnTo>
                        <a:pt x="274" y="2"/>
                      </a:lnTo>
                      <a:close/>
                      <a:moveTo>
                        <a:pt x="16" y="2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3" y="0"/>
                      </a:lnTo>
                      <a:lnTo>
                        <a:pt x="23" y="0"/>
                      </a:ln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82" name="Freeform 1249"/>
                <p:cNvSpPr>
                  <a:spLocks noEditPoints="1"/>
                </p:cNvSpPr>
                <p:nvPr/>
              </p:nvSpPr>
              <p:spPr bwMode="auto">
                <a:xfrm>
                  <a:off x="2898" y="220"/>
                  <a:ext cx="134" cy="2"/>
                </a:xfrm>
                <a:custGeom>
                  <a:avLst/>
                  <a:gdLst>
                    <a:gd name="T0" fmla="*/ 268 w 268"/>
                    <a:gd name="T1" fmla="*/ 2 h 2"/>
                    <a:gd name="T2" fmla="*/ 259 w 268"/>
                    <a:gd name="T3" fmla="*/ 2 h 2"/>
                    <a:gd name="T4" fmla="*/ 254 w 268"/>
                    <a:gd name="T5" fmla="*/ 0 h 2"/>
                    <a:gd name="T6" fmla="*/ 261 w 268"/>
                    <a:gd name="T7" fmla="*/ 0 h 2"/>
                    <a:gd name="T8" fmla="*/ 268 w 268"/>
                    <a:gd name="T9" fmla="*/ 2 h 2"/>
                    <a:gd name="T10" fmla="*/ 18 w 268"/>
                    <a:gd name="T11" fmla="*/ 2 h 2"/>
                    <a:gd name="T12" fmla="*/ 0 w 268"/>
                    <a:gd name="T13" fmla="*/ 2 h 2"/>
                    <a:gd name="T14" fmla="*/ 0 w 268"/>
                    <a:gd name="T15" fmla="*/ 2 h 2"/>
                    <a:gd name="T16" fmla="*/ 1 w 268"/>
                    <a:gd name="T17" fmla="*/ 0 h 2"/>
                    <a:gd name="T18" fmla="*/ 25 w 268"/>
                    <a:gd name="T19" fmla="*/ 0 h 2"/>
                    <a:gd name="T20" fmla="*/ 18 w 268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8"/>
                    <a:gd name="T34" fmla="*/ 0 h 2"/>
                    <a:gd name="T35" fmla="*/ 268 w 268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8" h="2">
                      <a:moveTo>
                        <a:pt x="268" y="2"/>
                      </a:moveTo>
                      <a:lnTo>
                        <a:pt x="259" y="2"/>
                      </a:lnTo>
                      <a:lnTo>
                        <a:pt x="254" y="0"/>
                      </a:lnTo>
                      <a:lnTo>
                        <a:pt x="261" y="0"/>
                      </a:lnTo>
                      <a:lnTo>
                        <a:pt x="268" y="2"/>
                      </a:lnTo>
                      <a:close/>
                      <a:moveTo>
                        <a:pt x="18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25" y="0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83" name="Freeform 1250"/>
                <p:cNvSpPr>
                  <a:spLocks noEditPoints="1"/>
                </p:cNvSpPr>
                <p:nvPr/>
              </p:nvSpPr>
              <p:spPr bwMode="auto">
                <a:xfrm>
                  <a:off x="2899" y="219"/>
                  <a:ext cx="131" cy="2"/>
                </a:xfrm>
                <a:custGeom>
                  <a:avLst/>
                  <a:gdLst>
                    <a:gd name="T0" fmla="*/ 264 w 264"/>
                    <a:gd name="T1" fmla="*/ 2 h 2"/>
                    <a:gd name="T2" fmla="*/ 255 w 264"/>
                    <a:gd name="T3" fmla="*/ 2 h 2"/>
                    <a:gd name="T4" fmla="*/ 251 w 264"/>
                    <a:gd name="T5" fmla="*/ 0 h 2"/>
                    <a:gd name="T6" fmla="*/ 247 w 264"/>
                    <a:gd name="T7" fmla="*/ 0 h 2"/>
                    <a:gd name="T8" fmla="*/ 258 w 264"/>
                    <a:gd name="T9" fmla="*/ 0 h 2"/>
                    <a:gd name="T10" fmla="*/ 260 w 264"/>
                    <a:gd name="T11" fmla="*/ 0 h 2"/>
                    <a:gd name="T12" fmla="*/ 264 w 264"/>
                    <a:gd name="T13" fmla="*/ 2 h 2"/>
                    <a:gd name="T14" fmla="*/ 20 w 264"/>
                    <a:gd name="T15" fmla="*/ 2 h 2"/>
                    <a:gd name="T16" fmla="*/ 0 w 264"/>
                    <a:gd name="T17" fmla="*/ 2 h 2"/>
                    <a:gd name="T18" fmla="*/ 2 w 264"/>
                    <a:gd name="T19" fmla="*/ 0 h 2"/>
                    <a:gd name="T20" fmla="*/ 26 w 264"/>
                    <a:gd name="T21" fmla="*/ 0 h 2"/>
                    <a:gd name="T22" fmla="*/ 20 w 264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64"/>
                    <a:gd name="T37" fmla="*/ 0 h 2"/>
                    <a:gd name="T38" fmla="*/ 264 w 264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64" h="2">
                      <a:moveTo>
                        <a:pt x="264" y="2"/>
                      </a:moveTo>
                      <a:lnTo>
                        <a:pt x="255" y="2"/>
                      </a:lnTo>
                      <a:lnTo>
                        <a:pt x="251" y="0"/>
                      </a:lnTo>
                      <a:lnTo>
                        <a:pt x="247" y="0"/>
                      </a:lnTo>
                      <a:lnTo>
                        <a:pt x="258" y="0"/>
                      </a:lnTo>
                      <a:lnTo>
                        <a:pt x="260" y="0"/>
                      </a:lnTo>
                      <a:lnTo>
                        <a:pt x="264" y="2"/>
                      </a:lnTo>
                      <a:close/>
                      <a:moveTo>
                        <a:pt x="20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6" y="0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84" name="Freeform 1251"/>
                <p:cNvSpPr>
                  <a:spLocks noEditPoints="1"/>
                </p:cNvSpPr>
                <p:nvPr/>
              </p:nvSpPr>
              <p:spPr bwMode="auto">
                <a:xfrm>
                  <a:off x="2899" y="218"/>
                  <a:ext cx="130" cy="2"/>
                </a:xfrm>
                <a:custGeom>
                  <a:avLst/>
                  <a:gdLst>
                    <a:gd name="T0" fmla="*/ 260 w 260"/>
                    <a:gd name="T1" fmla="*/ 2 h 2"/>
                    <a:gd name="T2" fmla="*/ 253 w 260"/>
                    <a:gd name="T3" fmla="*/ 2 h 2"/>
                    <a:gd name="T4" fmla="*/ 251 w 260"/>
                    <a:gd name="T5" fmla="*/ 1 h 2"/>
                    <a:gd name="T6" fmla="*/ 244 w 260"/>
                    <a:gd name="T7" fmla="*/ 0 h 2"/>
                    <a:gd name="T8" fmla="*/ 258 w 260"/>
                    <a:gd name="T9" fmla="*/ 0 h 2"/>
                    <a:gd name="T10" fmla="*/ 260 w 260"/>
                    <a:gd name="T11" fmla="*/ 1 h 2"/>
                    <a:gd name="T12" fmla="*/ 260 w 260"/>
                    <a:gd name="T13" fmla="*/ 2 h 2"/>
                    <a:gd name="T14" fmla="*/ 24 w 260"/>
                    <a:gd name="T15" fmla="*/ 2 h 2"/>
                    <a:gd name="T16" fmla="*/ 0 w 260"/>
                    <a:gd name="T17" fmla="*/ 2 h 2"/>
                    <a:gd name="T18" fmla="*/ 2 w 260"/>
                    <a:gd name="T19" fmla="*/ 0 h 2"/>
                    <a:gd name="T20" fmla="*/ 29 w 260"/>
                    <a:gd name="T21" fmla="*/ 0 h 2"/>
                    <a:gd name="T22" fmla="*/ 24 w 260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60"/>
                    <a:gd name="T37" fmla="*/ 0 h 2"/>
                    <a:gd name="T38" fmla="*/ 260 w 260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60" h="2">
                      <a:moveTo>
                        <a:pt x="260" y="2"/>
                      </a:moveTo>
                      <a:lnTo>
                        <a:pt x="253" y="2"/>
                      </a:lnTo>
                      <a:lnTo>
                        <a:pt x="251" y="1"/>
                      </a:lnTo>
                      <a:lnTo>
                        <a:pt x="244" y="0"/>
                      </a:lnTo>
                      <a:lnTo>
                        <a:pt x="258" y="0"/>
                      </a:lnTo>
                      <a:lnTo>
                        <a:pt x="260" y="1"/>
                      </a:lnTo>
                      <a:lnTo>
                        <a:pt x="260" y="2"/>
                      </a:lnTo>
                      <a:close/>
                      <a:moveTo>
                        <a:pt x="24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" y="0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85" name="Freeform 1252"/>
                <p:cNvSpPr>
                  <a:spLocks noEditPoints="1"/>
                </p:cNvSpPr>
                <p:nvPr/>
              </p:nvSpPr>
              <p:spPr bwMode="auto">
                <a:xfrm>
                  <a:off x="2900" y="217"/>
                  <a:ext cx="128" cy="2"/>
                </a:xfrm>
                <a:custGeom>
                  <a:avLst/>
                  <a:gdLst>
                    <a:gd name="T0" fmla="*/ 256 w 256"/>
                    <a:gd name="T1" fmla="*/ 2 h 2"/>
                    <a:gd name="T2" fmla="*/ 245 w 256"/>
                    <a:gd name="T3" fmla="*/ 2 h 2"/>
                    <a:gd name="T4" fmla="*/ 236 w 256"/>
                    <a:gd name="T5" fmla="*/ 0 h 2"/>
                    <a:gd name="T6" fmla="*/ 255 w 256"/>
                    <a:gd name="T7" fmla="*/ 0 h 2"/>
                    <a:gd name="T8" fmla="*/ 256 w 256"/>
                    <a:gd name="T9" fmla="*/ 2 h 2"/>
                    <a:gd name="T10" fmla="*/ 24 w 256"/>
                    <a:gd name="T11" fmla="*/ 2 h 2"/>
                    <a:gd name="T12" fmla="*/ 0 w 256"/>
                    <a:gd name="T13" fmla="*/ 2 h 2"/>
                    <a:gd name="T14" fmla="*/ 2 w 256"/>
                    <a:gd name="T15" fmla="*/ 0 h 2"/>
                    <a:gd name="T16" fmla="*/ 31 w 256"/>
                    <a:gd name="T17" fmla="*/ 0 h 2"/>
                    <a:gd name="T18" fmla="*/ 24 w 25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6"/>
                    <a:gd name="T31" fmla="*/ 0 h 2"/>
                    <a:gd name="T32" fmla="*/ 256 w 25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6" h="2">
                      <a:moveTo>
                        <a:pt x="256" y="2"/>
                      </a:moveTo>
                      <a:lnTo>
                        <a:pt x="245" y="2"/>
                      </a:lnTo>
                      <a:lnTo>
                        <a:pt x="236" y="0"/>
                      </a:lnTo>
                      <a:lnTo>
                        <a:pt x="255" y="0"/>
                      </a:lnTo>
                      <a:lnTo>
                        <a:pt x="256" y="2"/>
                      </a:lnTo>
                      <a:close/>
                      <a:moveTo>
                        <a:pt x="24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1" y="0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86" name="Freeform 1253"/>
                <p:cNvSpPr>
                  <a:spLocks noEditPoints="1"/>
                </p:cNvSpPr>
                <p:nvPr/>
              </p:nvSpPr>
              <p:spPr bwMode="auto">
                <a:xfrm>
                  <a:off x="2900" y="216"/>
                  <a:ext cx="128" cy="2"/>
                </a:xfrm>
                <a:custGeom>
                  <a:avLst/>
                  <a:gdLst>
                    <a:gd name="T0" fmla="*/ 256 w 256"/>
                    <a:gd name="T1" fmla="*/ 2 h 2"/>
                    <a:gd name="T2" fmla="*/ 242 w 256"/>
                    <a:gd name="T3" fmla="*/ 2 h 2"/>
                    <a:gd name="T4" fmla="*/ 231 w 256"/>
                    <a:gd name="T5" fmla="*/ 0 h 2"/>
                    <a:gd name="T6" fmla="*/ 253 w 256"/>
                    <a:gd name="T7" fmla="*/ 0 h 2"/>
                    <a:gd name="T8" fmla="*/ 256 w 256"/>
                    <a:gd name="T9" fmla="*/ 2 h 2"/>
                    <a:gd name="T10" fmla="*/ 27 w 256"/>
                    <a:gd name="T11" fmla="*/ 2 h 2"/>
                    <a:gd name="T12" fmla="*/ 0 w 256"/>
                    <a:gd name="T13" fmla="*/ 2 h 2"/>
                    <a:gd name="T14" fmla="*/ 2 w 256"/>
                    <a:gd name="T15" fmla="*/ 0 h 2"/>
                    <a:gd name="T16" fmla="*/ 35 w 256"/>
                    <a:gd name="T17" fmla="*/ 0 h 2"/>
                    <a:gd name="T18" fmla="*/ 27 w 25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6"/>
                    <a:gd name="T31" fmla="*/ 0 h 2"/>
                    <a:gd name="T32" fmla="*/ 256 w 25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6" h="2">
                      <a:moveTo>
                        <a:pt x="256" y="2"/>
                      </a:moveTo>
                      <a:lnTo>
                        <a:pt x="242" y="2"/>
                      </a:lnTo>
                      <a:lnTo>
                        <a:pt x="231" y="0"/>
                      </a:lnTo>
                      <a:lnTo>
                        <a:pt x="253" y="0"/>
                      </a:lnTo>
                      <a:lnTo>
                        <a:pt x="256" y="2"/>
                      </a:lnTo>
                      <a:close/>
                      <a:moveTo>
                        <a:pt x="27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5" y="0"/>
                      </a:lnTo>
                      <a:lnTo>
                        <a:pt x="2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87" name="Freeform 1254"/>
                <p:cNvSpPr>
                  <a:spLocks noEditPoints="1"/>
                </p:cNvSpPr>
                <p:nvPr/>
              </p:nvSpPr>
              <p:spPr bwMode="auto">
                <a:xfrm>
                  <a:off x="2901" y="215"/>
                  <a:ext cx="126" cy="2"/>
                </a:xfrm>
                <a:custGeom>
                  <a:avLst/>
                  <a:gdLst>
                    <a:gd name="T0" fmla="*/ 253 w 253"/>
                    <a:gd name="T1" fmla="*/ 2 h 2"/>
                    <a:gd name="T2" fmla="*/ 234 w 253"/>
                    <a:gd name="T3" fmla="*/ 2 h 2"/>
                    <a:gd name="T4" fmla="*/ 223 w 253"/>
                    <a:gd name="T5" fmla="*/ 0 h 2"/>
                    <a:gd name="T6" fmla="*/ 251 w 253"/>
                    <a:gd name="T7" fmla="*/ 0 h 2"/>
                    <a:gd name="T8" fmla="*/ 253 w 253"/>
                    <a:gd name="T9" fmla="*/ 2 h 2"/>
                    <a:gd name="T10" fmla="*/ 29 w 253"/>
                    <a:gd name="T11" fmla="*/ 2 h 2"/>
                    <a:gd name="T12" fmla="*/ 0 w 253"/>
                    <a:gd name="T13" fmla="*/ 2 h 2"/>
                    <a:gd name="T14" fmla="*/ 2 w 253"/>
                    <a:gd name="T15" fmla="*/ 0 h 2"/>
                    <a:gd name="T16" fmla="*/ 36 w 253"/>
                    <a:gd name="T17" fmla="*/ 0 h 2"/>
                    <a:gd name="T18" fmla="*/ 29 w 253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3"/>
                    <a:gd name="T31" fmla="*/ 0 h 2"/>
                    <a:gd name="T32" fmla="*/ 253 w 253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3" h="2">
                      <a:moveTo>
                        <a:pt x="253" y="2"/>
                      </a:moveTo>
                      <a:lnTo>
                        <a:pt x="234" y="2"/>
                      </a:lnTo>
                      <a:lnTo>
                        <a:pt x="223" y="0"/>
                      </a:lnTo>
                      <a:lnTo>
                        <a:pt x="251" y="0"/>
                      </a:lnTo>
                      <a:lnTo>
                        <a:pt x="253" y="2"/>
                      </a:lnTo>
                      <a:close/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6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88" name="Freeform 1255"/>
                <p:cNvSpPr>
                  <a:spLocks noEditPoints="1"/>
                </p:cNvSpPr>
                <p:nvPr/>
              </p:nvSpPr>
              <p:spPr bwMode="auto">
                <a:xfrm>
                  <a:off x="2901" y="214"/>
                  <a:ext cx="125" cy="2"/>
                </a:xfrm>
                <a:custGeom>
                  <a:avLst/>
                  <a:gdLst>
                    <a:gd name="T0" fmla="*/ 251 w 251"/>
                    <a:gd name="T1" fmla="*/ 2 h 2"/>
                    <a:gd name="T2" fmla="*/ 229 w 251"/>
                    <a:gd name="T3" fmla="*/ 2 h 2"/>
                    <a:gd name="T4" fmla="*/ 220 w 251"/>
                    <a:gd name="T5" fmla="*/ 0 h 2"/>
                    <a:gd name="T6" fmla="*/ 249 w 251"/>
                    <a:gd name="T7" fmla="*/ 0 h 2"/>
                    <a:gd name="T8" fmla="*/ 251 w 251"/>
                    <a:gd name="T9" fmla="*/ 2 h 2"/>
                    <a:gd name="T10" fmla="*/ 33 w 251"/>
                    <a:gd name="T11" fmla="*/ 2 h 2"/>
                    <a:gd name="T12" fmla="*/ 0 w 251"/>
                    <a:gd name="T13" fmla="*/ 2 h 2"/>
                    <a:gd name="T14" fmla="*/ 2 w 251"/>
                    <a:gd name="T15" fmla="*/ 0 h 2"/>
                    <a:gd name="T16" fmla="*/ 40 w 251"/>
                    <a:gd name="T17" fmla="*/ 0 h 2"/>
                    <a:gd name="T18" fmla="*/ 33 w 251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1"/>
                    <a:gd name="T31" fmla="*/ 0 h 2"/>
                    <a:gd name="T32" fmla="*/ 251 w 251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1" h="2">
                      <a:moveTo>
                        <a:pt x="251" y="2"/>
                      </a:moveTo>
                      <a:lnTo>
                        <a:pt x="229" y="2"/>
                      </a:lnTo>
                      <a:lnTo>
                        <a:pt x="220" y="0"/>
                      </a:lnTo>
                      <a:lnTo>
                        <a:pt x="249" y="0"/>
                      </a:lnTo>
                      <a:lnTo>
                        <a:pt x="251" y="2"/>
                      </a:lnTo>
                      <a:close/>
                      <a:moveTo>
                        <a:pt x="33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40" y="0"/>
                      </a:lnTo>
                      <a:lnTo>
                        <a:pt x="3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89" name="Freeform 1256"/>
                <p:cNvSpPr>
                  <a:spLocks noEditPoints="1"/>
                </p:cNvSpPr>
                <p:nvPr/>
              </p:nvSpPr>
              <p:spPr bwMode="auto">
                <a:xfrm>
                  <a:off x="2901" y="213"/>
                  <a:ext cx="125" cy="2"/>
                </a:xfrm>
                <a:custGeom>
                  <a:avLst/>
                  <a:gdLst>
                    <a:gd name="T0" fmla="*/ 249 w 249"/>
                    <a:gd name="T1" fmla="*/ 2 h 2"/>
                    <a:gd name="T2" fmla="*/ 221 w 249"/>
                    <a:gd name="T3" fmla="*/ 2 h 2"/>
                    <a:gd name="T4" fmla="*/ 212 w 249"/>
                    <a:gd name="T5" fmla="*/ 0 h 2"/>
                    <a:gd name="T6" fmla="*/ 245 w 249"/>
                    <a:gd name="T7" fmla="*/ 0 h 2"/>
                    <a:gd name="T8" fmla="*/ 249 w 249"/>
                    <a:gd name="T9" fmla="*/ 2 h 2"/>
                    <a:gd name="T10" fmla="*/ 34 w 249"/>
                    <a:gd name="T11" fmla="*/ 2 h 2"/>
                    <a:gd name="T12" fmla="*/ 0 w 249"/>
                    <a:gd name="T13" fmla="*/ 2 h 2"/>
                    <a:gd name="T14" fmla="*/ 2 w 249"/>
                    <a:gd name="T15" fmla="*/ 0 h 2"/>
                    <a:gd name="T16" fmla="*/ 42 w 249"/>
                    <a:gd name="T17" fmla="*/ 0 h 2"/>
                    <a:gd name="T18" fmla="*/ 34 w 249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9"/>
                    <a:gd name="T31" fmla="*/ 0 h 2"/>
                    <a:gd name="T32" fmla="*/ 249 w 249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9" h="2">
                      <a:moveTo>
                        <a:pt x="249" y="2"/>
                      </a:moveTo>
                      <a:lnTo>
                        <a:pt x="221" y="2"/>
                      </a:lnTo>
                      <a:lnTo>
                        <a:pt x="212" y="0"/>
                      </a:lnTo>
                      <a:lnTo>
                        <a:pt x="245" y="0"/>
                      </a:lnTo>
                      <a:lnTo>
                        <a:pt x="249" y="2"/>
                      </a:lnTo>
                      <a:close/>
                      <a:moveTo>
                        <a:pt x="34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42" y="0"/>
                      </a:lnTo>
                      <a:lnTo>
                        <a:pt x="3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90" name="Freeform 1257"/>
                <p:cNvSpPr>
                  <a:spLocks noEditPoints="1"/>
                </p:cNvSpPr>
                <p:nvPr/>
              </p:nvSpPr>
              <p:spPr bwMode="auto">
                <a:xfrm>
                  <a:off x="2901" y="212"/>
                  <a:ext cx="124" cy="2"/>
                </a:xfrm>
                <a:custGeom>
                  <a:avLst/>
                  <a:gdLst>
                    <a:gd name="T0" fmla="*/ 247 w 247"/>
                    <a:gd name="T1" fmla="*/ 2 h 2"/>
                    <a:gd name="T2" fmla="*/ 218 w 247"/>
                    <a:gd name="T3" fmla="*/ 2 h 2"/>
                    <a:gd name="T4" fmla="*/ 207 w 247"/>
                    <a:gd name="T5" fmla="*/ 0 h 2"/>
                    <a:gd name="T6" fmla="*/ 245 w 247"/>
                    <a:gd name="T7" fmla="*/ 0 h 2"/>
                    <a:gd name="T8" fmla="*/ 247 w 247"/>
                    <a:gd name="T9" fmla="*/ 2 h 2"/>
                    <a:gd name="T10" fmla="*/ 38 w 247"/>
                    <a:gd name="T11" fmla="*/ 2 h 2"/>
                    <a:gd name="T12" fmla="*/ 0 w 247"/>
                    <a:gd name="T13" fmla="*/ 2 h 2"/>
                    <a:gd name="T14" fmla="*/ 2 w 247"/>
                    <a:gd name="T15" fmla="*/ 0 h 2"/>
                    <a:gd name="T16" fmla="*/ 45 w 247"/>
                    <a:gd name="T17" fmla="*/ 0 h 2"/>
                    <a:gd name="T18" fmla="*/ 38 w 247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7"/>
                    <a:gd name="T31" fmla="*/ 0 h 2"/>
                    <a:gd name="T32" fmla="*/ 247 w 247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7" h="2">
                      <a:moveTo>
                        <a:pt x="247" y="2"/>
                      </a:moveTo>
                      <a:lnTo>
                        <a:pt x="218" y="2"/>
                      </a:lnTo>
                      <a:lnTo>
                        <a:pt x="207" y="0"/>
                      </a:lnTo>
                      <a:lnTo>
                        <a:pt x="245" y="0"/>
                      </a:lnTo>
                      <a:lnTo>
                        <a:pt x="247" y="2"/>
                      </a:lnTo>
                      <a:close/>
                      <a:moveTo>
                        <a:pt x="38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45" y="0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91" name="Freeform 1258"/>
                <p:cNvSpPr>
                  <a:spLocks noEditPoints="1"/>
                </p:cNvSpPr>
                <p:nvPr/>
              </p:nvSpPr>
              <p:spPr bwMode="auto">
                <a:xfrm>
                  <a:off x="2902" y="210"/>
                  <a:ext cx="122" cy="3"/>
                </a:xfrm>
                <a:custGeom>
                  <a:avLst/>
                  <a:gdLst>
                    <a:gd name="T0" fmla="*/ 243 w 243"/>
                    <a:gd name="T1" fmla="*/ 3 h 3"/>
                    <a:gd name="T2" fmla="*/ 210 w 243"/>
                    <a:gd name="T3" fmla="*/ 3 h 3"/>
                    <a:gd name="T4" fmla="*/ 205 w 243"/>
                    <a:gd name="T5" fmla="*/ 0 h 3"/>
                    <a:gd name="T6" fmla="*/ 199 w 243"/>
                    <a:gd name="T7" fmla="*/ 0 h 3"/>
                    <a:gd name="T8" fmla="*/ 241 w 243"/>
                    <a:gd name="T9" fmla="*/ 0 h 3"/>
                    <a:gd name="T10" fmla="*/ 243 w 243"/>
                    <a:gd name="T11" fmla="*/ 3 h 3"/>
                    <a:gd name="T12" fmla="*/ 40 w 243"/>
                    <a:gd name="T13" fmla="*/ 3 h 3"/>
                    <a:gd name="T14" fmla="*/ 0 w 243"/>
                    <a:gd name="T15" fmla="*/ 3 h 3"/>
                    <a:gd name="T16" fmla="*/ 2 w 243"/>
                    <a:gd name="T17" fmla="*/ 0 h 3"/>
                    <a:gd name="T18" fmla="*/ 45 w 243"/>
                    <a:gd name="T19" fmla="*/ 0 h 3"/>
                    <a:gd name="T20" fmla="*/ 40 w 243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43"/>
                    <a:gd name="T34" fmla="*/ 0 h 3"/>
                    <a:gd name="T35" fmla="*/ 243 w 243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43" h="3">
                      <a:moveTo>
                        <a:pt x="243" y="3"/>
                      </a:moveTo>
                      <a:lnTo>
                        <a:pt x="210" y="3"/>
                      </a:lnTo>
                      <a:lnTo>
                        <a:pt x="205" y="0"/>
                      </a:lnTo>
                      <a:lnTo>
                        <a:pt x="199" y="0"/>
                      </a:lnTo>
                      <a:lnTo>
                        <a:pt x="241" y="0"/>
                      </a:lnTo>
                      <a:lnTo>
                        <a:pt x="243" y="3"/>
                      </a:lnTo>
                      <a:close/>
                      <a:moveTo>
                        <a:pt x="40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45" y="0"/>
                      </a:lnTo>
                      <a:lnTo>
                        <a:pt x="40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92" name="Freeform 1259"/>
                <p:cNvSpPr>
                  <a:spLocks noEditPoints="1"/>
                </p:cNvSpPr>
                <p:nvPr/>
              </p:nvSpPr>
              <p:spPr bwMode="auto">
                <a:xfrm>
                  <a:off x="2902" y="209"/>
                  <a:ext cx="122" cy="3"/>
                </a:xfrm>
                <a:custGeom>
                  <a:avLst/>
                  <a:gdLst>
                    <a:gd name="T0" fmla="*/ 243 w 243"/>
                    <a:gd name="T1" fmla="*/ 3 h 3"/>
                    <a:gd name="T2" fmla="*/ 205 w 243"/>
                    <a:gd name="T3" fmla="*/ 3 h 3"/>
                    <a:gd name="T4" fmla="*/ 205 w 243"/>
                    <a:gd name="T5" fmla="*/ 1 h 3"/>
                    <a:gd name="T6" fmla="*/ 190 w 243"/>
                    <a:gd name="T7" fmla="*/ 0 h 3"/>
                    <a:gd name="T8" fmla="*/ 241 w 243"/>
                    <a:gd name="T9" fmla="*/ 0 h 3"/>
                    <a:gd name="T10" fmla="*/ 243 w 243"/>
                    <a:gd name="T11" fmla="*/ 3 h 3"/>
                    <a:gd name="T12" fmla="*/ 43 w 243"/>
                    <a:gd name="T13" fmla="*/ 3 h 3"/>
                    <a:gd name="T14" fmla="*/ 0 w 243"/>
                    <a:gd name="T15" fmla="*/ 3 h 3"/>
                    <a:gd name="T16" fmla="*/ 2 w 243"/>
                    <a:gd name="T17" fmla="*/ 0 h 3"/>
                    <a:gd name="T18" fmla="*/ 49 w 243"/>
                    <a:gd name="T19" fmla="*/ 0 h 3"/>
                    <a:gd name="T20" fmla="*/ 43 w 243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43"/>
                    <a:gd name="T34" fmla="*/ 0 h 3"/>
                    <a:gd name="T35" fmla="*/ 243 w 243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43" h="3">
                      <a:moveTo>
                        <a:pt x="243" y="3"/>
                      </a:moveTo>
                      <a:lnTo>
                        <a:pt x="205" y="3"/>
                      </a:lnTo>
                      <a:lnTo>
                        <a:pt x="205" y="1"/>
                      </a:lnTo>
                      <a:lnTo>
                        <a:pt x="190" y="0"/>
                      </a:lnTo>
                      <a:lnTo>
                        <a:pt x="241" y="0"/>
                      </a:lnTo>
                      <a:lnTo>
                        <a:pt x="243" y="3"/>
                      </a:lnTo>
                      <a:close/>
                      <a:moveTo>
                        <a:pt x="43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49" y="0"/>
                      </a:lnTo>
                      <a:lnTo>
                        <a:pt x="43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93" name="Freeform 1260"/>
                <p:cNvSpPr>
                  <a:spLocks noEditPoints="1"/>
                </p:cNvSpPr>
                <p:nvPr/>
              </p:nvSpPr>
              <p:spPr bwMode="auto">
                <a:xfrm>
                  <a:off x="2903" y="208"/>
                  <a:ext cx="120" cy="2"/>
                </a:xfrm>
                <a:custGeom>
                  <a:avLst/>
                  <a:gdLst>
                    <a:gd name="T0" fmla="*/ 239 w 239"/>
                    <a:gd name="T1" fmla="*/ 2 h 2"/>
                    <a:gd name="T2" fmla="*/ 197 w 239"/>
                    <a:gd name="T3" fmla="*/ 2 h 2"/>
                    <a:gd name="T4" fmla="*/ 181 w 239"/>
                    <a:gd name="T5" fmla="*/ 0 h 2"/>
                    <a:gd name="T6" fmla="*/ 237 w 239"/>
                    <a:gd name="T7" fmla="*/ 0 h 2"/>
                    <a:gd name="T8" fmla="*/ 239 w 239"/>
                    <a:gd name="T9" fmla="*/ 2 h 2"/>
                    <a:gd name="T10" fmla="*/ 43 w 239"/>
                    <a:gd name="T11" fmla="*/ 2 h 2"/>
                    <a:gd name="T12" fmla="*/ 0 w 239"/>
                    <a:gd name="T13" fmla="*/ 2 h 2"/>
                    <a:gd name="T14" fmla="*/ 1 w 239"/>
                    <a:gd name="T15" fmla="*/ 0 h 2"/>
                    <a:gd name="T16" fmla="*/ 50 w 239"/>
                    <a:gd name="T17" fmla="*/ 0 h 2"/>
                    <a:gd name="T18" fmla="*/ 43 w 239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9"/>
                    <a:gd name="T31" fmla="*/ 0 h 2"/>
                    <a:gd name="T32" fmla="*/ 239 w 239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9" h="2">
                      <a:moveTo>
                        <a:pt x="239" y="2"/>
                      </a:moveTo>
                      <a:lnTo>
                        <a:pt x="197" y="2"/>
                      </a:lnTo>
                      <a:lnTo>
                        <a:pt x="181" y="0"/>
                      </a:lnTo>
                      <a:lnTo>
                        <a:pt x="237" y="0"/>
                      </a:lnTo>
                      <a:lnTo>
                        <a:pt x="239" y="2"/>
                      </a:lnTo>
                      <a:close/>
                      <a:moveTo>
                        <a:pt x="43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50" y="0"/>
                      </a:lnTo>
                      <a:lnTo>
                        <a:pt x="4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94" name="Freeform 1261"/>
                <p:cNvSpPr>
                  <a:spLocks noEditPoints="1"/>
                </p:cNvSpPr>
                <p:nvPr/>
              </p:nvSpPr>
              <p:spPr bwMode="auto">
                <a:xfrm>
                  <a:off x="2903" y="207"/>
                  <a:ext cx="120" cy="2"/>
                </a:xfrm>
                <a:custGeom>
                  <a:avLst/>
                  <a:gdLst>
                    <a:gd name="T0" fmla="*/ 239 w 239"/>
                    <a:gd name="T1" fmla="*/ 2 h 2"/>
                    <a:gd name="T2" fmla="*/ 188 w 239"/>
                    <a:gd name="T3" fmla="*/ 2 h 2"/>
                    <a:gd name="T4" fmla="*/ 179 w 239"/>
                    <a:gd name="T5" fmla="*/ 0 h 2"/>
                    <a:gd name="T6" fmla="*/ 170 w 239"/>
                    <a:gd name="T7" fmla="*/ 0 h 2"/>
                    <a:gd name="T8" fmla="*/ 237 w 239"/>
                    <a:gd name="T9" fmla="*/ 0 h 2"/>
                    <a:gd name="T10" fmla="*/ 237 w 239"/>
                    <a:gd name="T11" fmla="*/ 0 h 2"/>
                    <a:gd name="T12" fmla="*/ 239 w 239"/>
                    <a:gd name="T13" fmla="*/ 2 h 2"/>
                    <a:gd name="T14" fmla="*/ 47 w 239"/>
                    <a:gd name="T15" fmla="*/ 2 h 2"/>
                    <a:gd name="T16" fmla="*/ 0 w 239"/>
                    <a:gd name="T17" fmla="*/ 2 h 2"/>
                    <a:gd name="T18" fmla="*/ 3 w 239"/>
                    <a:gd name="T19" fmla="*/ 0 h 2"/>
                    <a:gd name="T20" fmla="*/ 58 w 239"/>
                    <a:gd name="T21" fmla="*/ 0 h 2"/>
                    <a:gd name="T22" fmla="*/ 52 w 239"/>
                    <a:gd name="T23" fmla="*/ 0 h 2"/>
                    <a:gd name="T24" fmla="*/ 47 w 239"/>
                    <a:gd name="T25" fmla="*/ 2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39"/>
                    <a:gd name="T40" fmla="*/ 0 h 2"/>
                    <a:gd name="T41" fmla="*/ 239 w 239"/>
                    <a:gd name="T42" fmla="*/ 2 h 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39" h="2">
                      <a:moveTo>
                        <a:pt x="239" y="2"/>
                      </a:moveTo>
                      <a:lnTo>
                        <a:pt x="188" y="2"/>
                      </a:lnTo>
                      <a:lnTo>
                        <a:pt x="179" y="0"/>
                      </a:lnTo>
                      <a:lnTo>
                        <a:pt x="170" y="0"/>
                      </a:lnTo>
                      <a:lnTo>
                        <a:pt x="237" y="0"/>
                      </a:lnTo>
                      <a:lnTo>
                        <a:pt x="239" y="2"/>
                      </a:lnTo>
                      <a:close/>
                      <a:moveTo>
                        <a:pt x="47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8" y="0"/>
                      </a:lnTo>
                      <a:lnTo>
                        <a:pt x="52" y="0"/>
                      </a:lnTo>
                      <a:lnTo>
                        <a:pt x="4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95" name="Freeform 1262"/>
                <p:cNvSpPr>
                  <a:spLocks noEditPoints="1"/>
                </p:cNvSpPr>
                <p:nvPr/>
              </p:nvSpPr>
              <p:spPr bwMode="auto">
                <a:xfrm>
                  <a:off x="2904" y="206"/>
                  <a:ext cx="118" cy="2"/>
                </a:xfrm>
                <a:custGeom>
                  <a:avLst/>
                  <a:gdLst>
                    <a:gd name="T0" fmla="*/ 236 w 236"/>
                    <a:gd name="T1" fmla="*/ 2 h 2"/>
                    <a:gd name="T2" fmla="*/ 180 w 236"/>
                    <a:gd name="T3" fmla="*/ 2 h 2"/>
                    <a:gd name="T4" fmla="*/ 178 w 236"/>
                    <a:gd name="T5" fmla="*/ 1 h 2"/>
                    <a:gd name="T6" fmla="*/ 157 w 236"/>
                    <a:gd name="T7" fmla="*/ 0 h 2"/>
                    <a:gd name="T8" fmla="*/ 236 w 236"/>
                    <a:gd name="T9" fmla="*/ 0 h 2"/>
                    <a:gd name="T10" fmla="*/ 236 w 236"/>
                    <a:gd name="T11" fmla="*/ 1 h 2"/>
                    <a:gd name="T12" fmla="*/ 236 w 236"/>
                    <a:gd name="T13" fmla="*/ 2 h 2"/>
                    <a:gd name="T14" fmla="*/ 49 w 236"/>
                    <a:gd name="T15" fmla="*/ 2 h 2"/>
                    <a:gd name="T16" fmla="*/ 0 w 236"/>
                    <a:gd name="T17" fmla="*/ 2 h 2"/>
                    <a:gd name="T18" fmla="*/ 2 w 236"/>
                    <a:gd name="T19" fmla="*/ 0 h 2"/>
                    <a:gd name="T20" fmla="*/ 66 w 236"/>
                    <a:gd name="T21" fmla="*/ 0 h 2"/>
                    <a:gd name="T22" fmla="*/ 51 w 236"/>
                    <a:gd name="T23" fmla="*/ 1 h 2"/>
                    <a:gd name="T24" fmla="*/ 49 w 236"/>
                    <a:gd name="T25" fmla="*/ 2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36"/>
                    <a:gd name="T40" fmla="*/ 0 h 2"/>
                    <a:gd name="T41" fmla="*/ 236 w 236"/>
                    <a:gd name="T42" fmla="*/ 2 h 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36" h="2">
                      <a:moveTo>
                        <a:pt x="236" y="2"/>
                      </a:moveTo>
                      <a:lnTo>
                        <a:pt x="180" y="2"/>
                      </a:lnTo>
                      <a:lnTo>
                        <a:pt x="178" y="1"/>
                      </a:lnTo>
                      <a:lnTo>
                        <a:pt x="157" y="0"/>
                      </a:lnTo>
                      <a:lnTo>
                        <a:pt x="236" y="0"/>
                      </a:lnTo>
                      <a:lnTo>
                        <a:pt x="236" y="1"/>
                      </a:lnTo>
                      <a:lnTo>
                        <a:pt x="236" y="2"/>
                      </a:lnTo>
                      <a:close/>
                      <a:moveTo>
                        <a:pt x="4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6" y="0"/>
                      </a:lnTo>
                      <a:lnTo>
                        <a:pt x="51" y="1"/>
                      </a:lnTo>
                      <a:lnTo>
                        <a:pt x="4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96" name="Freeform 1263"/>
                <p:cNvSpPr>
                  <a:spLocks noEditPoints="1"/>
                </p:cNvSpPr>
                <p:nvPr/>
              </p:nvSpPr>
              <p:spPr bwMode="auto">
                <a:xfrm>
                  <a:off x="2905" y="205"/>
                  <a:ext cx="117" cy="2"/>
                </a:xfrm>
                <a:custGeom>
                  <a:avLst/>
                  <a:gdLst>
                    <a:gd name="T0" fmla="*/ 234 w 234"/>
                    <a:gd name="T1" fmla="*/ 2 h 2"/>
                    <a:gd name="T2" fmla="*/ 167 w 234"/>
                    <a:gd name="T3" fmla="*/ 2 h 2"/>
                    <a:gd name="T4" fmla="*/ 145 w 234"/>
                    <a:gd name="T5" fmla="*/ 0 h 2"/>
                    <a:gd name="T6" fmla="*/ 136 w 234"/>
                    <a:gd name="T7" fmla="*/ 0 h 2"/>
                    <a:gd name="T8" fmla="*/ 234 w 234"/>
                    <a:gd name="T9" fmla="*/ 0 h 2"/>
                    <a:gd name="T10" fmla="*/ 234 w 234"/>
                    <a:gd name="T11" fmla="*/ 2 h 2"/>
                    <a:gd name="T12" fmla="*/ 55 w 234"/>
                    <a:gd name="T13" fmla="*/ 2 h 2"/>
                    <a:gd name="T14" fmla="*/ 0 w 234"/>
                    <a:gd name="T15" fmla="*/ 2 h 2"/>
                    <a:gd name="T16" fmla="*/ 2 w 234"/>
                    <a:gd name="T17" fmla="*/ 0 h 2"/>
                    <a:gd name="T18" fmla="*/ 2 w 234"/>
                    <a:gd name="T19" fmla="*/ 0 h 2"/>
                    <a:gd name="T20" fmla="*/ 73 w 234"/>
                    <a:gd name="T21" fmla="*/ 0 h 2"/>
                    <a:gd name="T22" fmla="*/ 55 w 234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34"/>
                    <a:gd name="T37" fmla="*/ 0 h 2"/>
                    <a:gd name="T38" fmla="*/ 234 w 234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34" h="2">
                      <a:moveTo>
                        <a:pt x="234" y="2"/>
                      </a:moveTo>
                      <a:lnTo>
                        <a:pt x="167" y="2"/>
                      </a:lnTo>
                      <a:lnTo>
                        <a:pt x="145" y="0"/>
                      </a:lnTo>
                      <a:lnTo>
                        <a:pt x="136" y="0"/>
                      </a:lnTo>
                      <a:lnTo>
                        <a:pt x="234" y="0"/>
                      </a:lnTo>
                      <a:lnTo>
                        <a:pt x="234" y="2"/>
                      </a:lnTo>
                      <a:close/>
                      <a:moveTo>
                        <a:pt x="55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73" y="0"/>
                      </a:lnTo>
                      <a:lnTo>
                        <a:pt x="5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97" name="Freeform 1264"/>
                <p:cNvSpPr>
                  <a:spLocks noEditPoints="1"/>
                </p:cNvSpPr>
                <p:nvPr/>
              </p:nvSpPr>
              <p:spPr bwMode="auto">
                <a:xfrm>
                  <a:off x="2905" y="204"/>
                  <a:ext cx="117" cy="2"/>
                </a:xfrm>
                <a:custGeom>
                  <a:avLst/>
                  <a:gdLst>
                    <a:gd name="T0" fmla="*/ 234 w 234"/>
                    <a:gd name="T1" fmla="*/ 2 h 2"/>
                    <a:gd name="T2" fmla="*/ 155 w 234"/>
                    <a:gd name="T3" fmla="*/ 2 h 2"/>
                    <a:gd name="T4" fmla="*/ 145 w 234"/>
                    <a:gd name="T5" fmla="*/ 1 h 2"/>
                    <a:gd name="T6" fmla="*/ 113 w 234"/>
                    <a:gd name="T7" fmla="*/ 0 h 2"/>
                    <a:gd name="T8" fmla="*/ 233 w 234"/>
                    <a:gd name="T9" fmla="*/ 0 h 2"/>
                    <a:gd name="T10" fmla="*/ 234 w 234"/>
                    <a:gd name="T11" fmla="*/ 2 h 2"/>
                    <a:gd name="T12" fmla="*/ 64 w 234"/>
                    <a:gd name="T13" fmla="*/ 2 h 2"/>
                    <a:gd name="T14" fmla="*/ 0 w 234"/>
                    <a:gd name="T15" fmla="*/ 2 h 2"/>
                    <a:gd name="T16" fmla="*/ 2 w 234"/>
                    <a:gd name="T17" fmla="*/ 1 h 2"/>
                    <a:gd name="T18" fmla="*/ 2 w 234"/>
                    <a:gd name="T19" fmla="*/ 0 h 2"/>
                    <a:gd name="T20" fmla="*/ 100 w 234"/>
                    <a:gd name="T21" fmla="*/ 0 h 2"/>
                    <a:gd name="T22" fmla="*/ 78 w 234"/>
                    <a:gd name="T23" fmla="*/ 0 h 2"/>
                    <a:gd name="T24" fmla="*/ 64 w 234"/>
                    <a:gd name="T25" fmla="*/ 2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34"/>
                    <a:gd name="T40" fmla="*/ 0 h 2"/>
                    <a:gd name="T41" fmla="*/ 234 w 234"/>
                    <a:gd name="T42" fmla="*/ 2 h 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34" h="2">
                      <a:moveTo>
                        <a:pt x="234" y="2"/>
                      </a:moveTo>
                      <a:lnTo>
                        <a:pt x="155" y="2"/>
                      </a:lnTo>
                      <a:lnTo>
                        <a:pt x="145" y="1"/>
                      </a:lnTo>
                      <a:lnTo>
                        <a:pt x="113" y="0"/>
                      </a:lnTo>
                      <a:lnTo>
                        <a:pt x="233" y="0"/>
                      </a:lnTo>
                      <a:lnTo>
                        <a:pt x="234" y="2"/>
                      </a:lnTo>
                      <a:close/>
                      <a:moveTo>
                        <a:pt x="64" y="2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100" y="0"/>
                      </a:lnTo>
                      <a:lnTo>
                        <a:pt x="78" y="0"/>
                      </a:lnTo>
                      <a:lnTo>
                        <a:pt x="6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98" name="Freeform 1265"/>
                <p:cNvSpPr>
                  <a:spLocks/>
                </p:cNvSpPr>
                <p:nvPr/>
              </p:nvSpPr>
              <p:spPr bwMode="auto">
                <a:xfrm>
                  <a:off x="2906" y="203"/>
                  <a:ext cx="116" cy="2"/>
                </a:xfrm>
                <a:custGeom>
                  <a:avLst/>
                  <a:gdLst>
                    <a:gd name="T0" fmla="*/ 232 w 232"/>
                    <a:gd name="T1" fmla="*/ 2 h 2"/>
                    <a:gd name="T2" fmla="*/ 134 w 232"/>
                    <a:gd name="T3" fmla="*/ 2 h 2"/>
                    <a:gd name="T4" fmla="*/ 105 w 232"/>
                    <a:gd name="T5" fmla="*/ 0 h 2"/>
                    <a:gd name="T6" fmla="*/ 76 w 232"/>
                    <a:gd name="T7" fmla="*/ 1 h 2"/>
                    <a:gd name="T8" fmla="*/ 71 w 232"/>
                    <a:gd name="T9" fmla="*/ 2 h 2"/>
                    <a:gd name="T10" fmla="*/ 0 w 232"/>
                    <a:gd name="T11" fmla="*/ 2 h 2"/>
                    <a:gd name="T12" fmla="*/ 0 w 232"/>
                    <a:gd name="T13" fmla="*/ 0 h 2"/>
                    <a:gd name="T14" fmla="*/ 231 w 232"/>
                    <a:gd name="T15" fmla="*/ 0 h 2"/>
                    <a:gd name="T16" fmla="*/ 232 w 232"/>
                    <a:gd name="T17" fmla="*/ 2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32"/>
                    <a:gd name="T28" fmla="*/ 0 h 2"/>
                    <a:gd name="T29" fmla="*/ 232 w 232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32" h="2">
                      <a:moveTo>
                        <a:pt x="232" y="2"/>
                      </a:moveTo>
                      <a:lnTo>
                        <a:pt x="134" y="2"/>
                      </a:lnTo>
                      <a:lnTo>
                        <a:pt x="105" y="0"/>
                      </a:lnTo>
                      <a:lnTo>
                        <a:pt x="76" y="1"/>
                      </a:lnTo>
                      <a:lnTo>
                        <a:pt x="71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31" y="0"/>
                      </a:lnTo>
                      <a:lnTo>
                        <a:pt x="23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99" name="Freeform 1266"/>
                <p:cNvSpPr>
                  <a:spLocks/>
                </p:cNvSpPr>
                <p:nvPr/>
              </p:nvSpPr>
              <p:spPr bwMode="auto">
                <a:xfrm>
                  <a:off x="2906" y="202"/>
                  <a:ext cx="115" cy="2"/>
                </a:xfrm>
                <a:custGeom>
                  <a:avLst/>
                  <a:gdLst>
                    <a:gd name="T0" fmla="*/ 231 w 231"/>
                    <a:gd name="T1" fmla="*/ 2 h 2"/>
                    <a:gd name="T2" fmla="*/ 111 w 231"/>
                    <a:gd name="T3" fmla="*/ 2 h 2"/>
                    <a:gd name="T4" fmla="*/ 105 w 231"/>
                    <a:gd name="T5" fmla="*/ 1 h 2"/>
                    <a:gd name="T6" fmla="*/ 98 w 231"/>
                    <a:gd name="T7" fmla="*/ 2 h 2"/>
                    <a:gd name="T8" fmla="*/ 0 w 231"/>
                    <a:gd name="T9" fmla="*/ 2 h 2"/>
                    <a:gd name="T10" fmla="*/ 0 w 231"/>
                    <a:gd name="T11" fmla="*/ 0 h 2"/>
                    <a:gd name="T12" fmla="*/ 231 w 231"/>
                    <a:gd name="T13" fmla="*/ 0 h 2"/>
                    <a:gd name="T14" fmla="*/ 231 w 231"/>
                    <a:gd name="T15" fmla="*/ 2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31"/>
                    <a:gd name="T25" fmla="*/ 0 h 2"/>
                    <a:gd name="T26" fmla="*/ 231 w 231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31" h="2">
                      <a:moveTo>
                        <a:pt x="231" y="2"/>
                      </a:moveTo>
                      <a:lnTo>
                        <a:pt x="111" y="2"/>
                      </a:lnTo>
                      <a:lnTo>
                        <a:pt x="105" y="1"/>
                      </a:lnTo>
                      <a:lnTo>
                        <a:pt x="98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31" y="0"/>
                      </a:lnTo>
                      <a:lnTo>
                        <a:pt x="23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0" name="Freeform 1267"/>
                <p:cNvSpPr>
                  <a:spLocks/>
                </p:cNvSpPr>
                <p:nvPr/>
              </p:nvSpPr>
              <p:spPr bwMode="auto">
                <a:xfrm>
                  <a:off x="2906" y="201"/>
                  <a:ext cx="115" cy="2"/>
                </a:xfrm>
                <a:custGeom>
                  <a:avLst/>
                  <a:gdLst>
                    <a:gd name="T0" fmla="*/ 231 w 231"/>
                    <a:gd name="T1" fmla="*/ 2 h 2"/>
                    <a:gd name="T2" fmla="*/ 0 w 231"/>
                    <a:gd name="T3" fmla="*/ 2 h 2"/>
                    <a:gd name="T4" fmla="*/ 0 w 231"/>
                    <a:gd name="T5" fmla="*/ 0 h 2"/>
                    <a:gd name="T6" fmla="*/ 85 w 231"/>
                    <a:gd name="T7" fmla="*/ 0 h 2"/>
                    <a:gd name="T8" fmla="*/ 87 w 231"/>
                    <a:gd name="T9" fmla="*/ 0 h 2"/>
                    <a:gd name="T10" fmla="*/ 91 w 231"/>
                    <a:gd name="T11" fmla="*/ 0 h 2"/>
                    <a:gd name="T12" fmla="*/ 231 w 231"/>
                    <a:gd name="T13" fmla="*/ 0 h 2"/>
                    <a:gd name="T14" fmla="*/ 231 w 231"/>
                    <a:gd name="T15" fmla="*/ 2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31"/>
                    <a:gd name="T25" fmla="*/ 0 h 2"/>
                    <a:gd name="T26" fmla="*/ 231 w 231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31" h="2">
                      <a:moveTo>
                        <a:pt x="23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85" y="0"/>
                      </a:lnTo>
                      <a:lnTo>
                        <a:pt x="87" y="0"/>
                      </a:lnTo>
                      <a:lnTo>
                        <a:pt x="91" y="0"/>
                      </a:lnTo>
                      <a:lnTo>
                        <a:pt x="231" y="0"/>
                      </a:lnTo>
                      <a:lnTo>
                        <a:pt x="23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1" name="Freeform 1268"/>
                <p:cNvSpPr>
                  <a:spLocks/>
                </p:cNvSpPr>
                <p:nvPr/>
              </p:nvSpPr>
              <p:spPr bwMode="auto">
                <a:xfrm>
                  <a:off x="2906" y="200"/>
                  <a:ext cx="115" cy="2"/>
                </a:xfrm>
                <a:custGeom>
                  <a:avLst/>
                  <a:gdLst>
                    <a:gd name="T0" fmla="*/ 231 w 231"/>
                    <a:gd name="T1" fmla="*/ 2 h 2"/>
                    <a:gd name="T2" fmla="*/ 0 w 231"/>
                    <a:gd name="T3" fmla="*/ 2 h 2"/>
                    <a:gd name="T4" fmla="*/ 0 w 231"/>
                    <a:gd name="T5" fmla="*/ 0 h 2"/>
                    <a:gd name="T6" fmla="*/ 67 w 231"/>
                    <a:gd name="T7" fmla="*/ 0 h 2"/>
                    <a:gd name="T8" fmla="*/ 87 w 231"/>
                    <a:gd name="T9" fmla="*/ 1 h 2"/>
                    <a:gd name="T10" fmla="*/ 113 w 231"/>
                    <a:gd name="T11" fmla="*/ 0 h 2"/>
                    <a:gd name="T12" fmla="*/ 231 w 231"/>
                    <a:gd name="T13" fmla="*/ 0 h 2"/>
                    <a:gd name="T14" fmla="*/ 231 w 231"/>
                    <a:gd name="T15" fmla="*/ 2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31"/>
                    <a:gd name="T25" fmla="*/ 0 h 2"/>
                    <a:gd name="T26" fmla="*/ 231 w 231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31" h="2">
                      <a:moveTo>
                        <a:pt x="23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7" y="0"/>
                      </a:lnTo>
                      <a:lnTo>
                        <a:pt x="87" y="1"/>
                      </a:lnTo>
                      <a:lnTo>
                        <a:pt x="113" y="0"/>
                      </a:lnTo>
                      <a:lnTo>
                        <a:pt x="231" y="0"/>
                      </a:lnTo>
                      <a:lnTo>
                        <a:pt x="23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2" name="Freeform 1269"/>
                <p:cNvSpPr>
                  <a:spLocks noEditPoints="1"/>
                </p:cNvSpPr>
                <p:nvPr/>
              </p:nvSpPr>
              <p:spPr bwMode="auto">
                <a:xfrm>
                  <a:off x="2906" y="199"/>
                  <a:ext cx="115" cy="2"/>
                </a:xfrm>
                <a:custGeom>
                  <a:avLst/>
                  <a:gdLst>
                    <a:gd name="T0" fmla="*/ 231 w 231"/>
                    <a:gd name="T1" fmla="*/ 2 h 2"/>
                    <a:gd name="T2" fmla="*/ 91 w 231"/>
                    <a:gd name="T3" fmla="*/ 2 h 2"/>
                    <a:gd name="T4" fmla="*/ 133 w 231"/>
                    <a:gd name="T5" fmla="*/ 0 h 2"/>
                    <a:gd name="T6" fmla="*/ 134 w 231"/>
                    <a:gd name="T7" fmla="*/ 0 h 2"/>
                    <a:gd name="T8" fmla="*/ 231 w 231"/>
                    <a:gd name="T9" fmla="*/ 0 h 2"/>
                    <a:gd name="T10" fmla="*/ 231 w 231"/>
                    <a:gd name="T11" fmla="*/ 2 h 2"/>
                    <a:gd name="T12" fmla="*/ 85 w 231"/>
                    <a:gd name="T13" fmla="*/ 2 h 2"/>
                    <a:gd name="T14" fmla="*/ 0 w 231"/>
                    <a:gd name="T15" fmla="*/ 2 h 2"/>
                    <a:gd name="T16" fmla="*/ 0 w 231"/>
                    <a:gd name="T17" fmla="*/ 0 h 2"/>
                    <a:gd name="T18" fmla="*/ 51 w 231"/>
                    <a:gd name="T19" fmla="*/ 0 h 2"/>
                    <a:gd name="T20" fmla="*/ 51 w 231"/>
                    <a:gd name="T21" fmla="*/ 0 h 2"/>
                    <a:gd name="T22" fmla="*/ 85 w 231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31"/>
                    <a:gd name="T37" fmla="*/ 0 h 2"/>
                    <a:gd name="T38" fmla="*/ 231 w 231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31" h="2">
                      <a:moveTo>
                        <a:pt x="231" y="2"/>
                      </a:moveTo>
                      <a:lnTo>
                        <a:pt x="91" y="2"/>
                      </a:lnTo>
                      <a:lnTo>
                        <a:pt x="133" y="0"/>
                      </a:lnTo>
                      <a:lnTo>
                        <a:pt x="134" y="0"/>
                      </a:lnTo>
                      <a:lnTo>
                        <a:pt x="231" y="0"/>
                      </a:lnTo>
                      <a:lnTo>
                        <a:pt x="231" y="2"/>
                      </a:lnTo>
                      <a:close/>
                      <a:moveTo>
                        <a:pt x="85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51" y="0"/>
                      </a:lnTo>
                      <a:lnTo>
                        <a:pt x="8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3" name="Freeform 1270"/>
                <p:cNvSpPr>
                  <a:spLocks noEditPoints="1"/>
                </p:cNvSpPr>
                <p:nvPr/>
              </p:nvSpPr>
              <p:spPr bwMode="auto">
                <a:xfrm>
                  <a:off x="2906" y="198"/>
                  <a:ext cx="115" cy="2"/>
                </a:xfrm>
                <a:custGeom>
                  <a:avLst/>
                  <a:gdLst>
                    <a:gd name="T0" fmla="*/ 231 w 231"/>
                    <a:gd name="T1" fmla="*/ 2 h 2"/>
                    <a:gd name="T2" fmla="*/ 113 w 231"/>
                    <a:gd name="T3" fmla="*/ 2 h 2"/>
                    <a:gd name="T4" fmla="*/ 133 w 231"/>
                    <a:gd name="T5" fmla="*/ 1 h 2"/>
                    <a:gd name="T6" fmla="*/ 173 w 231"/>
                    <a:gd name="T7" fmla="*/ 0 h 2"/>
                    <a:gd name="T8" fmla="*/ 173 w 231"/>
                    <a:gd name="T9" fmla="*/ 0 h 2"/>
                    <a:gd name="T10" fmla="*/ 231 w 231"/>
                    <a:gd name="T11" fmla="*/ 0 h 2"/>
                    <a:gd name="T12" fmla="*/ 231 w 231"/>
                    <a:gd name="T13" fmla="*/ 2 h 2"/>
                    <a:gd name="T14" fmla="*/ 67 w 231"/>
                    <a:gd name="T15" fmla="*/ 2 h 2"/>
                    <a:gd name="T16" fmla="*/ 0 w 231"/>
                    <a:gd name="T17" fmla="*/ 2 h 2"/>
                    <a:gd name="T18" fmla="*/ 2 w 231"/>
                    <a:gd name="T19" fmla="*/ 0 h 2"/>
                    <a:gd name="T20" fmla="*/ 49 w 231"/>
                    <a:gd name="T21" fmla="*/ 0 h 2"/>
                    <a:gd name="T22" fmla="*/ 51 w 231"/>
                    <a:gd name="T23" fmla="*/ 1 h 2"/>
                    <a:gd name="T24" fmla="*/ 67 w 231"/>
                    <a:gd name="T25" fmla="*/ 2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31"/>
                    <a:gd name="T40" fmla="*/ 0 h 2"/>
                    <a:gd name="T41" fmla="*/ 231 w 231"/>
                    <a:gd name="T42" fmla="*/ 2 h 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31" h="2">
                      <a:moveTo>
                        <a:pt x="231" y="2"/>
                      </a:moveTo>
                      <a:lnTo>
                        <a:pt x="113" y="2"/>
                      </a:lnTo>
                      <a:lnTo>
                        <a:pt x="133" y="1"/>
                      </a:lnTo>
                      <a:lnTo>
                        <a:pt x="173" y="0"/>
                      </a:lnTo>
                      <a:lnTo>
                        <a:pt x="231" y="0"/>
                      </a:lnTo>
                      <a:lnTo>
                        <a:pt x="231" y="2"/>
                      </a:lnTo>
                      <a:close/>
                      <a:moveTo>
                        <a:pt x="67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49" y="0"/>
                      </a:lnTo>
                      <a:lnTo>
                        <a:pt x="51" y="1"/>
                      </a:lnTo>
                      <a:lnTo>
                        <a:pt x="6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4" name="Freeform 1271"/>
                <p:cNvSpPr>
                  <a:spLocks noEditPoints="1"/>
                </p:cNvSpPr>
                <p:nvPr/>
              </p:nvSpPr>
              <p:spPr bwMode="auto">
                <a:xfrm>
                  <a:off x="2906" y="197"/>
                  <a:ext cx="115" cy="2"/>
                </a:xfrm>
                <a:custGeom>
                  <a:avLst/>
                  <a:gdLst>
                    <a:gd name="T0" fmla="*/ 231 w 231"/>
                    <a:gd name="T1" fmla="*/ 2 h 2"/>
                    <a:gd name="T2" fmla="*/ 134 w 231"/>
                    <a:gd name="T3" fmla="*/ 2 h 2"/>
                    <a:gd name="T4" fmla="*/ 173 w 231"/>
                    <a:gd name="T5" fmla="*/ 1 h 2"/>
                    <a:gd name="T6" fmla="*/ 180 w 231"/>
                    <a:gd name="T7" fmla="*/ 0 h 2"/>
                    <a:gd name="T8" fmla="*/ 231 w 231"/>
                    <a:gd name="T9" fmla="*/ 0 h 2"/>
                    <a:gd name="T10" fmla="*/ 231 w 231"/>
                    <a:gd name="T11" fmla="*/ 2 h 2"/>
                    <a:gd name="T12" fmla="*/ 51 w 231"/>
                    <a:gd name="T13" fmla="*/ 2 h 2"/>
                    <a:gd name="T14" fmla="*/ 0 w 231"/>
                    <a:gd name="T15" fmla="*/ 2 h 2"/>
                    <a:gd name="T16" fmla="*/ 2 w 231"/>
                    <a:gd name="T17" fmla="*/ 0 h 2"/>
                    <a:gd name="T18" fmla="*/ 45 w 231"/>
                    <a:gd name="T19" fmla="*/ 0 h 2"/>
                    <a:gd name="T20" fmla="*/ 51 w 231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1"/>
                    <a:gd name="T34" fmla="*/ 0 h 2"/>
                    <a:gd name="T35" fmla="*/ 231 w 231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1" h="2">
                      <a:moveTo>
                        <a:pt x="231" y="2"/>
                      </a:moveTo>
                      <a:lnTo>
                        <a:pt x="134" y="2"/>
                      </a:lnTo>
                      <a:lnTo>
                        <a:pt x="173" y="1"/>
                      </a:lnTo>
                      <a:lnTo>
                        <a:pt x="180" y="0"/>
                      </a:lnTo>
                      <a:lnTo>
                        <a:pt x="231" y="0"/>
                      </a:lnTo>
                      <a:lnTo>
                        <a:pt x="231" y="2"/>
                      </a:lnTo>
                      <a:close/>
                      <a:moveTo>
                        <a:pt x="51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45" y="0"/>
                      </a:lnTo>
                      <a:lnTo>
                        <a:pt x="5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5" name="Freeform 1272"/>
                <p:cNvSpPr>
                  <a:spLocks noEditPoints="1"/>
                </p:cNvSpPr>
                <p:nvPr/>
              </p:nvSpPr>
              <p:spPr bwMode="auto">
                <a:xfrm>
                  <a:off x="2907" y="196"/>
                  <a:ext cx="114" cy="2"/>
                </a:xfrm>
                <a:custGeom>
                  <a:avLst/>
                  <a:gdLst>
                    <a:gd name="T0" fmla="*/ 229 w 229"/>
                    <a:gd name="T1" fmla="*/ 2 h 2"/>
                    <a:gd name="T2" fmla="*/ 171 w 229"/>
                    <a:gd name="T3" fmla="*/ 2 h 2"/>
                    <a:gd name="T4" fmla="*/ 185 w 229"/>
                    <a:gd name="T5" fmla="*/ 0 h 2"/>
                    <a:gd name="T6" fmla="*/ 229 w 229"/>
                    <a:gd name="T7" fmla="*/ 0 h 2"/>
                    <a:gd name="T8" fmla="*/ 229 w 229"/>
                    <a:gd name="T9" fmla="*/ 0 h 2"/>
                    <a:gd name="T10" fmla="*/ 229 w 229"/>
                    <a:gd name="T11" fmla="*/ 2 h 2"/>
                    <a:gd name="T12" fmla="*/ 47 w 229"/>
                    <a:gd name="T13" fmla="*/ 2 h 2"/>
                    <a:gd name="T14" fmla="*/ 0 w 229"/>
                    <a:gd name="T15" fmla="*/ 2 h 2"/>
                    <a:gd name="T16" fmla="*/ 0 w 229"/>
                    <a:gd name="T17" fmla="*/ 0 h 2"/>
                    <a:gd name="T18" fmla="*/ 42 w 229"/>
                    <a:gd name="T19" fmla="*/ 0 h 2"/>
                    <a:gd name="T20" fmla="*/ 47 w 229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9"/>
                    <a:gd name="T34" fmla="*/ 0 h 2"/>
                    <a:gd name="T35" fmla="*/ 229 w 229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9" h="2">
                      <a:moveTo>
                        <a:pt x="229" y="2"/>
                      </a:moveTo>
                      <a:lnTo>
                        <a:pt x="171" y="2"/>
                      </a:lnTo>
                      <a:lnTo>
                        <a:pt x="185" y="0"/>
                      </a:lnTo>
                      <a:lnTo>
                        <a:pt x="229" y="0"/>
                      </a:lnTo>
                      <a:lnTo>
                        <a:pt x="229" y="2"/>
                      </a:lnTo>
                      <a:close/>
                      <a:moveTo>
                        <a:pt x="47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2" y="0"/>
                      </a:lnTo>
                      <a:lnTo>
                        <a:pt x="4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6" name="Freeform 1273"/>
                <p:cNvSpPr>
                  <a:spLocks noEditPoints="1"/>
                </p:cNvSpPr>
                <p:nvPr/>
              </p:nvSpPr>
              <p:spPr bwMode="auto">
                <a:xfrm>
                  <a:off x="2907" y="195"/>
                  <a:ext cx="114" cy="2"/>
                </a:xfrm>
                <a:custGeom>
                  <a:avLst/>
                  <a:gdLst>
                    <a:gd name="T0" fmla="*/ 229 w 229"/>
                    <a:gd name="T1" fmla="*/ 2 h 2"/>
                    <a:gd name="T2" fmla="*/ 178 w 229"/>
                    <a:gd name="T3" fmla="*/ 2 h 2"/>
                    <a:gd name="T4" fmla="*/ 192 w 229"/>
                    <a:gd name="T5" fmla="*/ 0 h 2"/>
                    <a:gd name="T6" fmla="*/ 229 w 229"/>
                    <a:gd name="T7" fmla="*/ 0 h 2"/>
                    <a:gd name="T8" fmla="*/ 229 w 229"/>
                    <a:gd name="T9" fmla="*/ 1 h 2"/>
                    <a:gd name="T10" fmla="*/ 229 w 229"/>
                    <a:gd name="T11" fmla="*/ 2 h 2"/>
                    <a:gd name="T12" fmla="*/ 43 w 229"/>
                    <a:gd name="T13" fmla="*/ 2 h 2"/>
                    <a:gd name="T14" fmla="*/ 0 w 229"/>
                    <a:gd name="T15" fmla="*/ 2 h 2"/>
                    <a:gd name="T16" fmla="*/ 0 w 229"/>
                    <a:gd name="T17" fmla="*/ 0 h 2"/>
                    <a:gd name="T18" fmla="*/ 38 w 229"/>
                    <a:gd name="T19" fmla="*/ 0 h 2"/>
                    <a:gd name="T20" fmla="*/ 43 w 229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9"/>
                    <a:gd name="T34" fmla="*/ 0 h 2"/>
                    <a:gd name="T35" fmla="*/ 229 w 229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9" h="2">
                      <a:moveTo>
                        <a:pt x="229" y="2"/>
                      </a:moveTo>
                      <a:lnTo>
                        <a:pt x="178" y="2"/>
                      </a:lnTo>
                      <a:lnTo>
                        <a:pt x="192" y="0"/>
                      </a:lnTo>
                      <a:lnTo>
                        <a:pt x="229" y="0"/>
                      </a:lnTo>
                      <a:lnTo>
                        <a:pt x="229" y="1"/>
                      </a:lnTo>
                      <a:lnTo>
                        <a:pt x="229" y="2"/>
                      </a:lnTo>
                      <a:close/>
                      <a:moveTo>
                        <a:pt x="43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8" y="0"/>
                      </a:lnTo>
                      <a:lnTo>
                        <a:pt x="4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7" name="Freeform 1274"/>
                <p:cNvSpPr>
                  <a:spLocks noEditPoints="1"/>
                </p:cNvSpPr>
                <p:nvPr/>
              </p:nvSpPr>
              <p:spPr bwMode="auto">
                <a:xfrm>
                  <a:off x="2907" y="194"/>
                  <a:ext cx="114" cy="2"/>
                </a:xfrm>
                <a:custGeom>
                  <a:avLst/>
                  <a:gdLst>
                    <a:gd name="T0" fmla="*/ 229 w 229"/>
                    <a:gd name="T1" fmla="*/ 2 h 2"/>
                    <a:gd name="T2" fmla="*/ 185 w 229"/>
                    <a:gd name="T3" fmla="*/ 2 h 2"/>
                    <a:gd name="T4" fmla="*/ 200 w 229"/>
                    <a:gd name="T5" fmla="*/ 0 h 2"/>
                    <a:gd name="T6" fmla="*/ 229 w 229"/>
                    <a:gd name="T7" fmla="*/ 0 h 2"/>
                    <a:gd name="T8" fmla="*/ 229 w 229"/>
                    <a:gd name="T9" fmla="*/ 2 h 2"/>
                    <a:gd name="T10" fmla="*/ 42 w 229"/>
                    <a:gd name="T11" fmla="*/ 2 h 2"/>
                    <a:gd name="T12" fmla="*/ 0 w 229"/>
                    <a:gd name="T13" fmla="*/ 2 h 2"/>
                    <a:gd name="T14" fmla="*/ 0 w 229"/>
                    <a:gd name="T15" fmla="*/ 0 h 2"/>
                    <a:gd name="T16" fmla="*/ 34 w 229"/>
                    <a:gd name="T17" fmla="*/ 0 h 2"/>
                    <a:gd name="T18" fmla="*/ 42 w 229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29"/>
                    <a:gd name="T31" fmla="*/ 0 h 2"/>
                    <a:gd name="T32" fmla="*/ 229 w 229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29" h="2">
                      <a:moveTo>
                        <a:pt x="229" y="2"/>
                      </a:moveTo>
                      <a:lnTo>
                        <a:pt x="185" y="2"/>
                      </a:lnTo>
                      <a:lnTo>
                        <a:pt x="200" y="0"/>
                      </a:lnTo>
                      <a:lnTo>
                        <a:pt x="229" y="0"/>
                      </a:lnTo>
                      <a:lnTo>
                        <a:pt x="229" y="2"/>
                      </a:lnTo>
                      <a:close/>
                      <a:moveTo>
                        <a:pt x="4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4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8" name="Freeform 1275"/>
                <p:cNvSpPr>
                  <a:spLocks noEditPoints="1"/>
                </p:cNvSpPr>
                <p:nvPr/>
              </p:nvSpPr>
              <p:spPr bwMode="auto">
                <a:xfrm>
                  <a:off x="2907" y="193"/>
                  <a:ext cx="114" cy="2"/>
                </a:xfrm>
                <a:custGeom>
                  <a:avLst/>
                  <a:gdLst>
                    <a:gd name="T0" fmla="*/ 229 w 229"/>
                    <a:gd name="T1" fmla="*/ 2 h 2"/>
                    <a:gd name="T2" fmla="*/ 192 w 229"/>
                    <a:gd name="T3" fmla="*/ 2 h 2"/>
                    <a:gd name="T4" fmla="*/ 201 w 229"/>
                    <a:gd name="T5" fmla="*/ 0 h 2"/>
                    <a:gd name="T6" fmla="*/ 203 w 229"/>
                    <a:gd name="T7" fmla="*/ 0 h 2"/>
                    <a:gd name="T8" fmla="*/ 229 w 229"/>
                    <a:gd name="T9" fmla="*/ 0 h 2"/>
                    <a:gd name="T10" fmla="*/ 229 w 229"/>
                    <a:gd name="T11" fmla="*/ 2 h 2"/>
                    <a:gd name="T12" fmla="*/ 38 w 229"/>
                    <a:gd name="T13" fmla="*/ 2 h 2"/>
                    <a:gd name="T14" fmla="*/ 0 w 229"/>
                    <a:gd name="T15" fmla="*/ 2 h 2"/>
                    <a:gd name="T16" fmla="*/ 0 w 229"/>
                    <a:gd name="T17" fmla="*/ 0 h 2"/>
                    <a:gd name="T18" fmla="*/ 32 w 229"/>
                    <a:gd name="T19" fmla="*/ 0 h 2"/>
                    <a:gd name="T20" fmla="*/ 38 w 229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9"/>
                    <a:gd name="T34" fmla="*/ 0 h 2"/>
                    <a:gd name="T35" fmla="*/ 229 w 229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9" h="2">
                      <a:moveTo>
                        <a:pt x="229" y="2"/>
                      </a:moveTo>
                      <a:lnTo>
                        <a:pt x="192" y="2"/>
                      </a:lnTo>
                      <a:lnTo>
                        <a:pt x="201" y="0"/>
                      </a:lnTo>
                      <a:lnTo>
                        <a:pt x="203" y="0"/>
                      </a:lnTo>
                      <a:lnTo>
                        <a:pt x="229" y="0"/>
                      </a:lnTo>
                      <a:lnTo>
                        <a:pt x="229" y="2"/>
                      </a:lnTo>
                      <a:close/>
                      <a:moveTo>
                        <a:pt x="38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09" name="Freeform 1276"/>
                <p:cNvSpPr>
                  <a:spLocks noEditPoints="1"/>
                </p:cNvSpPr>
                <p:nvPr/>
              </p:nvSpPr>
              <p:spPr bwMode="auto">
                <a:xfrm>
                  <a:off x="2907" y="192"/>
                  <a:ext cx="115" cy="2"/>
                </a:xfrm>
                <a:custGeom>
                  <a:avLst/>
                  <a:gdLst>
                    <a:gd name="T0" fmla="*/ 229 w 230"/>
                    <a:gd name="T1" fmla="*/ 2 h 2"/>
                    <a:gd name="T2" fmla="*/ 200 w 230"/>
                    <a:gd name="T3" fmla="*/ 2 h 2"/>
                    <a:gd name="T4" fmla="*/ 201 w 230"/>
                    <a:gd name="T5" fmla="*/ 1 h 2"/>
                    <a:gd name="T6" fmla="*/ 205 w 230"/>
                    <a:gd name="T7" fmla="*/ 0 h 2"/>
                    <a:gd name="T8" fmla="*/ 230 w 230"/>
                    <a:gd name="T9" fmla="*/ 0 h 2"/>
                    <a:gd name="T10" fmla="*/ 229 w 230"/>
                    <a:gd name="T11" fmla="*/ 2 h 2"/>
                    <a:gd name="T12" fmla="*/ 34 w 230"/>
                    <a:gd name="T13" fmla="*/ 2 h 2"/>
                    <a:gd name="T14" fmla="*/ 0 w 230"/>
                    <a:gd name="T15" fmla="*/ 2 h 2"/>
                    <a:gd name="T16" fmla="*/ 0 w 230"/>
                    <a:gd name="T17" fmla="*/ 0 h 2"/>
                    <a:gd name="T18" fmla="*/ 29 w 230"/>
                    <a:gd name="T19" fmla="*/ 0 h 2"/>
                    <a:gd name="T20" fmla="*/ 34 w 230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0"/>
                    <a:gd name="T34" fmla="*/ 0 h 2"/>
                    <a:gd name="T35" fmla="*/ 230 w 230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0" h="2">
                      <a:moveTo>
                        <a:pt x="229" y="2"/>
                      </a:moveTo>
                      <a:lnTo>
                        <a:pt x="200" y="2"/>
                      </a:lnTo>
                      <a:lnTo>
                        <a:pt x="201" y="1"/>
                      </a:lnTo>
                      <a:lnTo>
                        <a:pt x="205" y="0"/>
                      </a:lnTo>
                      <a:lnTo>
                        <a:pt x="230" y="0"/>
                      </a:lnTo>
                      <a:lnTo>
                        <a:pt x="229" y="2"/>
                      </a:lnTo>
                      <a:close/>
                      <a:moveTo>
                        <a:pt x="3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3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0" name="Freeform 1277"/>
                <p:cNvSpPr>
                  <a:spLocks noEditPoints="1"/>
                </p:cNvSpPr>
                <p:nvPr/>
              </p:nvSpPr>
              <p:spPr bwMode="auto">
                <a:xfrm>
                  <a:off x="2907" y="191"/>
                  <a:ext cx="115" cy="2"/>
                </a:xfrm>
                <a:custGeom>
                  <a:avLst/>
                  <a:gdLst>
                    <a:gd name="T0" fmla="*/ 229 w 230"/>
                    <a:gd name="T1" fmla="*/ 2 h 2"/>
                    <a:gd name="T2" fmla="*/ 203 w 230"/>
                    <a:gd name="T3" fmla="*/ 2 h 2"/>
                    <a:gd name="T4" fmla="*/ 207 w 230"/>
                    <a:gd name="T5" fmla="*/ 0 h 2"/>
                    <a:gd name="T6" fmla="*/ 230 w 230"/>
                    <a:gd name="T7" fmla="*/ 0 h 2"/>
                    <a:gd name="T8" fmla="*/ 229 w 230"/>
                    <a:gd name="T9" fmla="*/ 2 h 2"/>
                    <a:gd name="T10" fmla="*/ 32 w 230"/>
                    <a:gd name="T11" fmla="*/ 2 h 2"/>
                    <a:gd name="T12" fmla="*/ 0 w 230"/>
                    <a:gd name="T13" fmla="*/ 2 h 2"/>
                    <a:gd name="T14" fmla="*/ 2 w 230"/>
                    <a:gd name="T15" fmla="*/ 0 h 2"/>
                    <a:gd name="T16" fmla="*/ 25 w 230"/>
                    <a:gd name="T17" fmla="*/ 0 h 2"/>
                    <a:gd name="T18" fmla="*/ 32 w 230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0"/>
                    <a:gd name="T31" fmla="*/ 0 h 2"/>
                    <a:gd name="T32" fmla="*/ 230 w 230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0" h="2">
                      <a:moveTo>
                        <a:pt x="229" y="2"/>
                      </a:moveTo>
                      <a:lnTo>
                        <a:pt x="203" y="2"/>
                      </a:lnTo>
                      <a:lnTo>
                        <a:pt x="207" y="0"/>
                      </a:lnTo>
                      <a:lnTo>
                        <a:pt x="230" y="0"/>
                      </a:lnTo>
                      <a:lnTo>
                        <a:pt x="229" y="2"/>
                      </a:lnTo>
                      <a:close/>
                      <a:moveTo>
                        <a:pt x="32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5" y="0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1" name="Freeform 1278"/>
                <p:cNvSpPr>
                  <a:spLocks noEditPoints="1"/>
                </p:cNvSpPr>
                <p:nvPr/>
              </p:nvSpPr>
              <p:spPr bwMode="auto">
                <a:xfrm>
                  <a:off x="2907" y="190"/>
                  <a:ext cx="115" cy="2"/>
                </a:xfrm>
                <a:custGeom>
                  <a:avLst/>
                  <a:gdLst>
                    <a:gd name="T0" fmla="*/ 230 w 230"/>
                    <a:gd name="T1" fmla="*/ 2 h 2"/>
                    <a:gd name="T2" fmla="*/ 205 w 230"/>
                    <a:gd name="T3" fmla="*/ 2 h 2"/>
                    <a:gd name="T4" fmla="*/ 209 w 230"/>
                    <a:gd name="T5" fmla="*/ 0 h 2"/>
                    <a:gd name="T6" fmla="*/ 230 w 230"/>
                    <a:gd name="T7" fmla="*/ 0 h 2"/>
                    <a:gd name="T8" fmla="*/ 230 w 230"/>
                    <a:gd name="T9" fmla="*/ 2 h 2"/>
                    <a:gd name="T10" fmla="*/ 29 w 230"/>
                    <a:gd name="T11" fmla="*/ 2 h 2"/>
                    <a:gd name="T12" fmla="*/ 0 w 230"/>
                    <a:gd name="T13" fmla="*/ 2 h 2"/>
                    <a:gd name="T14" fmla="*/ 2 w 230"/>
                    <a:gd name="T15" fmla="*/ 0 h 2"/>
                    <a:gd name="T16" fmla="*/ 2 w 230"/>
                    <a:gd name="T17" fmla="*/ 0 h 2"/>
                    <a:gd name="T18" fmla="*/ 23 w 230"/>
                    <a:gd name="T19" fmla="*/ 0 h 2"/>
                    <a:gd name="T20" fmla="*/ 23 w 230"/>
                    <a:gd name="T21" fmla="*/ 0 h 2"/>
                    <a:gd name="T22" fmla="*/ 29 w 230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30"/>
                    <a:gd name="T37" fmla="*/ 0 h 2"/>
                    <a:gd name="T38" fmla="*/ 230 w 230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30" h="2">
                      <a:moveTo>
                        <a:pt x="230" y="2"/>
                      </a:moveTo>
                      <a:lnTo>
                        <a:pt x="205" y="2"/>
                      </a:lnTo>
                      <a:lnTo>
                        <a:pt x="209" y="0"/>
                      </a:lnTo>
                      <a:lnTo>
                        <a:pt x="230" y="0"/>
                      </a:lnTo>
                      <a:lnTo>
                        <a:pt x="230" y="2"/>
                      </a:lnTo>
                      <a:close/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3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2" name="Freeform 1279"/>
                <p:cNvSpPr>
                  <a:spLocks noEditPoints="1"/>
                </p:cNvSpPr>
                <p:nvPr/>
              </p:nvSpPr>
              <p:spPr bwMode="auto">
                <a:xfrm>
                  <a:off x="2908" y="189"/>
                  <a:ext cx="114" cy="2"/>
                </a:xfrm>
                <a:custGeom>
                  <a:avLst/>
                  <a:gdLst>
                    <a:gd name="T0" fmla="*/ 228 w 228"/>
                    <a:gd name="T1" fmla="*/ 2 h 2"/>
                    <a:gd name="T2" fmla="*/ 205 w 228"/>
                    <a:gd name="T3" fmla="*/ 2 h 2"/>
                    <a:gd name="T4" fmla="*/ 208 w 228"/>
                    <a:gd name="T5" fmla="*/ 0 h 2"/>
                    <a:gd name="T6" fmla="*/ 228 w 228"/>
                    <a:gd name="T7" fmla="*/ 0 h 2"/>
                    <a:gd name="T8" fmla="*/ 228 w 228"/>
                    <a:gd name="T9" fmla="*/ 2 h 2"/>
                    <a:gd name="T10" fmla="*/ 23 w 228"/>
                    <a:gd name="T11" fmla="*/ 2 h 2"/>
                    <a:gd name="T12" fmla="*/ 0 w 228"/>
                    <a:gd name="T13" fmla="*/ 2 h 2"/>
                    <a:gd name="T14" fmla="*/ 0 w 228"/>
                    <a:gd name="T15" fmla="*/ 1 h 2"/>
                    <a:gd name="T16" fmla="*/ 0 w 228"/>
                    <a:gd name="T17" fmla="*/ 0 h 2"/>
                    <a:gd name="T18" fmla="*/ 20 w 228"/>
                    <a:gd name="T19" fmla="*/ 0 h 2"/>
                    <a:gd name="T20" fmla="*/ 21 w 228"/>
                    <a:gd name="T21" fmla="*/ 1 h 2"/>
                    <a:gd name="T22" fmla="*/ 23 w 228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28"/>
                    <a:gd name="T37" fmla="*/ 0 h 2"/>
                    <a:gd name="T38" fmla="*/ 228 w 228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28" h="2">
                      <a:moveTo>
                        <a:pt x="228" y="2"/>
                      </a:moveTo>
                      <a:lnTo>
                        <a:pt x="205" y="2"/>
                      </a:lnTo>
                      <a:lnTo>
                        <a:pt x="208" y="0"/>
                      </a:lnTo>
                      <a:lnTo>
                        <a:pt x="228" y="0"/>
                      </a:lnTo>
                      <a:lnTo>
                        <a:pt x="228" y="2"/>
                      </a:lnTo>
                      <a:close/>
                      <a:moveTo>
                        <a:pt x="23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1" y="1"/>
                      </a:lnTo>
                      <a:lnTo>
                        <a:pt x="2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3" name="Freeform 1280"/>
                <p:cNvSpPr>
                  <a:spLocks noEditPoints="1"/>
                </p:cNvSpPr>
                <p:nvPr/>
              </p:nvSpPr>
              <p:spPr bwMode="auto">
                <a:xfrm>
                  <a:off x="2908" y="188"/>
                  <a:ext cx="114" cy="2"/>
                </a:xfrm>
                <a:custGeom>
                  <a:avLst/>
                  <a:gdLst>
                    <a:gd name="T0" fmla="*/ 228 w 228"/>
                    <a:gd name="T1" fmla="*/ 2 h 2"/>
                    <a:gd name="T2" fmla="*/ 207 w 228"/>
                    <a:gd name="T3" fmla="*/ 2 h 2"/>
                    <a:gd name="T4" fmla="*/ 210 w 228"/>
                    <a:gd name="T5" fmla="*/ 0 h 2"/>
                    <a:gd name="T6" fmla="*/ 228 w 228"/>
                    <a:gd name="T7" fmla="*/ 0 h 2"/>
                    <a:gd name="T8" fmla="*/ 228 w 228"/>
                    <a:gd name="T9" fmla="*/ 2 h 2"/>
                    <a:gd name="T10" fmla="*/ 21 w 228"/>
                    <a:gd name="T11" fmla="*/ 2 h 2"/>
                    <a:gd name="T12" fmla="*/ 0 w 228"/>
                    <a:gd name="T13" fmla="*/ 2 h 2"/>
                    <a:gd name="T14" fmla="*/ 0 w 228"/>
                    <a:gd name="T15" fmla="*/ 0 h 2"/>
                    <a:gd name="T16" fmla="*/ 20 w 228"/>
                    <a:gd name="T17" fmla="*/ 0 h 2"/>
                    <a:gd name="T18" fmla="*/ 21 w 228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28"/>
                    <a:gd name="T31" fmla="*/ 0 h 2"/>
                    <a:gd name="T32" fmla="*/ 228 w 228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28" h="2">
                      <a:moveTo>
                        <a:pt x="228" y="2"/>
                      </a:moveTo>
                      <a:lnTo>
                        <a:pt x="207" y="2"/>
                      </a:lnTo>
                      <a:lnTo>
                        <a:pt x="210" y="0"/>
                      </a:lnTo>
                      <a:lnTo>
                        <a:pt x="228" y="0"/>
                      </a:lnTo>
                      <a:lnTo>
                        <a:pt x="228" y="2"/>
                      </a:lnTo>
                      <a:close/>
                      <a:moveTo>
                        <a:pt x="2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4" name="Freeform 1281"/>
                <p:cNvSpPr>
                  <a:spLocks noEditPoints="1"/>
                </p:cNvSpPr>
                <p:nvPr/>
              </p:nvSpPr>
              <p:spPr bwMode="auto">
                <a:xfrm>
                  <a:off x="2908" y="187"/>
                  <a:ext cx="114" cy="2"/>
                </a:xfrm>
                <a:custGeom>
                  <a:avLst/>
                  <a:gdLst>
                    <a:gd name="T0" fmla="*/ 228 w 228"/>
                    <a:gd name="T1" fmla="*/ 2 h 2"/>
                    <a:gd name="T2" fmla="*/ 208 w 228"/>
                    <a:gd name="T3" fmla="*/ 2 h 2"/>
                    <a:gd name="T4" fmla="*/ 212 w 228"/>
                    <a:gd name="T5" fmla="*/ 0 h 2"/>
                    <a:gd name="T6" fmla="*/ 228 w 228"/>
                    <a:gd name="T7" fmla="*/ 0 h 2"/>
                    <a:gd name="T8" fmla="*/ 228 w 228"/>
                    <a:gd name="T9" fmla="*/ 2 h 2"/>
                    <a:gd name="T10" fmla="*/ 20 w 228"/>
                    <a:gd name="T11" fmla="*/ 2 h 2"/>
                    <a:gd name="T12" fmla="*/ 0 w 228"/>
                    <a:gd name="T13" fmla="*/ 2 h 2"/>
                    <a:gd name="T14" fmla="*/ 0 w 228"/>
                    <a:gd name="T15" fmla="*/ 0 h 2"/>
                    <a:gd name="T16" fmla="*/ 18 w 228"/>
                    <a:gd name="T17" fmla="*/ 0 h 2"/>
                    <a:gd name="T18" fmla="*/ 20 w 228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28"/>
                    <a:gd name="T31" fmla="*/ 0 h 2"/>
                    <a:gd name="T32" fmla="*/ 228 w 228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28" h="2">
                      <a:moveTo>
                        <a:pt x="228" y="2"/>
                      </a:moveTo>
                      <a:lnTo>
                        <a:pt x="208" y="2"/>
                      </a:lnTo>
                      <a:lnTo>
                        <a:pt x="212" y="0"/>
                      </a:lnTo>
                      <a:lnTo>
                        <a:pt x="228" y="0"/>
                      </a:lnTo>
                      <a:lnTo>
                        <a:pt x="228" y="2"/>
                      </a:lnTo>
                      <a:close/>
                      <a:moveTo>
                        <a:pt x="2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5" name="Freeform 1282"/>
                <p:cNvSpPr>
                  <a:spLocks noEditPoints="1"/>
                </p:cNvSpPr>
                <p:nvPr/>
              </p:nvSpPr>
              <p:spPr bwMode="auto">
                <a:xfrm>
                  <a:off x="2908" y="186"/>
                  <a:ext cx="114" cy="2"/>
                </a:xfrm>
                <a:custGeom>
                  <a:avLst/>
                  <a:gdLst>
                    <a:gd name="T0" fmla="*/ 228 w 228"/>
                    <a:gd name="T1" fmla="*/ 2 h 2"/>
                    <a:gd name="T2" fmla="*/ 210 w 228"/>
                    <a:gd name="T3" fmla="*/ 2 h 2"/>
                    <a:gd name="T4" fmla="*/ 216 w 228"/>
                    <a:gd name="T5" fmla="*/ 0 h 2"/>
                    <a:gd name="T6" fmla="*/ 228 w 228"/>
                    <a:gd name="T7" fmla="*/ 0 h 2"/>
                    <a:gd name="T8" fmla="*/ 228 w 228"/>
                    <a:gd name="T9" fmla="*/ 2 h 2"/>
                    <a:gd name="T10" fmla="*/ 20 w 228"/>
                    <a:gd name="T11" fmla="*/ 2 h 2"/>
                    <a:gd name="T12" fmla="*/ 0 w 228"/>
                    <a:gd name="T13" fmla="*/ 2 h 2"/>
                    <a:gd name="T14" fmla="*/ 0 w 228"/>
                    <a:gd name="T15" fmla="*/ 0 h 2"/>
                    <a:gd name="T16" fmla="*/ 18 w 228"/>
                    <a:gd name="T17" fmla="*/ 0 h 2"/>
                    <a:gd name="T18" fmla="*/ 20 w 228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28"/>
                    <a:gd name="T31" fmla="*/ 0 h 2"/>
                    <a:gd name="T32" fmla="*/ 228 w 228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28" h="2">
                      <a:moveTo>
                        <a:pt x="228" y="2"/>
                      </a:moveTo>
                      <a:lnTo>
                        <a:pt x="210" y="2"/>
                      </a:lnTo>
                      <a:lnTo>
                        <a:pt x="216" y="0"/>
                      </a:lnTo>
                      <a:lnTo>
                        <a:pt x="228" y="0"/>
                      </a:lnTo>
                      <a:lnTo>
                        <a:pt x="228" y="2"/>
                      </a:lnTo>
                      <a:close/>
                      <a:moveTo>
                        <a:pt x="2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6" name="Freeform 1283"/>
                <p:cNvSpPr>
                  <a:spLocks noEditPoints="1"/>
                </p:cNvSpPr>
                <p:nvPr/>
              </p:nvSpPr>
              <p:spPr bwMode="auto">
                <a:xfrm>
                  <a:off x="2908" y="185"/>
                  <a:ext cx="114" cy="2"/>
                </a:xfrm>
                <a:custGeom>
                  <a:avLst/>
                  <a:gdLst>
                    <a:gd name="T0" fmla="*/ 228 w 228"/>
                    <a:gd name="T1" fmla="*/ 2 h 2"/>
                    <a:gd name="T2" fmla="*/ 212 w 228"/>
                    <a:gd name="T3" fmla="*/ 2 h 2"/>
                    <a:gd name="T4" fmla="*/ 218 w 228"/>
                    <a:gd name="T5" fmla="*/ 0 h 2"/>
                    <a:gd name="T6" fmla="*/ 228 w 228"/>
                    <a:gd name="T7" fmla="*/ 0 h 2"/>
                    <a:gd name="T8" fmla="*/ 228 w 228"/>
                    <a:gd name="T9" fmla="*/ 2 h 2"/>
                    <a:gd name="T10" fmla="*/ 18 w 228"/>
                    <a:gd name="T11" fmla="*/ 2 h 2"/>
                    <a:gd name="T12" fmla="*/ 0 w 228"/>
                    <a:gd name="T13" fmla="*/ 2 h 2"/>
                    <a:gd name="T14" fmla="*/ 0 w 228"/>
                    <a:gd name="T15" fmla="*/ 0 h 2"/>
                    <a:gd name="T16" fmla="*/ 16 w 228"/>
                    <a:gd name="T17" fmla="*/ 0 h 2"/>
                    <a:gd name="T18" fmla="*/ 18 w 228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28"/>
                    <a:gd name="T31" fmla="*/ 0 h 2"/>
                    <a:gd name="T32" fmla="*/ 228 w 228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28" h="2">
                      <a:moveTo>
                        <a:pt x="228" y="2"/>
                      </a:moveTo>
                      <a:lnTo>
                        <a:pt x="212" y="2"/>
                      </a:lnTo>
                      <a:lnTo>
                        <a:pt x="218" y="0"/>
                      </a:lnTo>
                      <a:lnTo>
                        <a:pt x="228" y="0"/>
                      </a:lnTo>
                      <a:lnTo>
                        <a:pt x="228" y="2"/>
                      </a:lnTo>
                      <a:close/>
                      <a:moveTo>
                        <a:pt x="18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7" name="Freeform 1284"/>
                <p:cNvSpPr>
                  <a:spLocks noEditPoints="1"/>
                </p:cNvSpPr>
                <p:nvPr/>
              </p:nvSpPr>
              <p:spPr bwMode="auto">
                <a:xfrm>
                  <a:off x="2908" y="184"/>
                  <a:ext cx="115" cy="2"/>
                </a:xfrm>
                <a:custGeom>
                  <a:avLst/>
                  <a:gdLst>
                    <a:gd name="T0" fmla="*/ 228 w 230"/>
                    <a:gd name="T1" fmla="*/ 2 h 2"/>
                    <a:gd name="T2" fmla="*/ 216 w 230"/>
                    <a:gd name="T3" fmla="*/ 2 h 2"/>
                    <a:gd name="T4" fmla="*/ 219 w 230"/>
                    <a:gd name="T5" fmla="*/ 0 h 2"/>
                    <a:gd name="T6" fmla="*/ 230 w 230"/>
                    <a:gd name="T7" fmla="*/ 0 h 2"/>
                    <a:gd name="T8" fmla="*/ 228 w 230"/>
                    <a:gd name="T9" fmla="*/ 1 h 2"/>
                    <a:gd name="T10" fmla="*/ 228 w 230"/>
                    <a:gd name="T11" fmla="*/ 2 h 2"/>
                    <a:gd name="T12" fmla="*/ 18 w 230"/>
                    <a:gd name="T13" fmla="*/ 2 h 2"/>
                    <a:gd name="T14" fmla="*/ 0 w 230"/>
                    <a:gd name="T15" fmla="*/ 2 h 2"/>
                    <a:gd name="T16" fmla="*/ 0 w 230"/>
                    <a:gd name="T17" fmla="*/ 0 h 2"/>
                    <a:gd name="T18" fmla="*/ 14 w 230"/>
                    <a:gd name="T19" fmla="*/ 0 h 2"/>
                    <a:gd name="T20" fmla="*/ 18 w 230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0"/>
                    <a:gd name="T34" fmla="*/ 0 h 2"/>
                    <a:gd name="T35" fmla="*/ 230 w 230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0" h="2">
                      <a:moveTo>
                        <a:pt x="228" y="2"/>
                      </a:moveTo>
                      <a:lnTo>
                        <a:pt x="216" y="2"/>
                      </a:lnTo>
                      <a:lnTo>
                        <a:pt x="219" y="0"/>
                      </a:lnTo>
                      <a:lnTo>
                        <a:pt x="230" y="0"/>
                      </a:lnTo>
                      <a:lnTo>
                        <a:pt x="228" y="1"/>
                      </a:lnTo>
                      <a:lnTo>
                        <a:pt x="228" y="2"/>
                      </a:lnTo>
                      <a:close/>
                      <a:moveTo>
                        <a:pt x="18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8" name="Freeform 1285"/>
                <p:cNvSpPr>
                  <a:spLocks noEditPoints="1"/>
                </p:cNvSpPr>
                <p:nvPr/>
              </p:nvSpPr>
              <p:spPr bwMode="auto">
                <a:xfrm>
                  <a:off x="2908" y="183"/>
                  <a:ext cx="115" cy="2"/>
                </a:xfrm>
                <a:custGeom>
                  <a:avLst/>
                  <a:gdLst>
                    <a:gd name="T0" fmla="*/ 228 w 230"/>
                    <a:gd name="T1" fmla="*/ 2 h 2"/>
                    <a:gd name="T2" fmla="*/ 218 w 230"/>
                    <a:gd name="T3" fmla="*/ 2 h 2"/>
                    <a:gd name="T4" fmla="*/ 221 w 230"/>
                    <a:gd name="T5" fmla="*/ 0 h 2"/>
                    <a:gd name="T6" fmla="*/ 230 w 230"/>
                    <a:gd name="T7" fmla="*/ 0 h 2"/>
                    <a:gd name="T8" fmla="*/ 228 w 230"/>
                    <a:gd name="T9" fmla="*/ 2 h 2"/>
                    <a:gd name="T10" fmla="*/ 228 w 230"/>
                    <a:gd name="T11" fmla="*/ 2 h 2"/>
                    <a:gd name="T12" fmla="*/ 16 w 230"/>
                    <a:gd name="T13" fmla="*/ 2 h 2"/>
                    <a:gd name="T14" fmla="*/ 0 w 230"/>
                    <a:gd name="T15" fmla="*/ 2 h 2"/>
                    <a:gd name="T16" fmla="*/ 0 w 230"/>
                    <a:gd name="T17" fmla="*/ 0 h 2"/>
                    <a:gd name="T18" fmla="*/ 14 w 230"/>
                    <a:gd name="T19" fmla="*/ 0 h 2"/>
                    <a:gd name="T20" fmla="*/ 16 w 230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0"/>
                    <a:gd name="T34" fmla="*/ 0 h 2"/>
                    <a:gd name="T35" fmla="*/ 230 w 230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0" h="2">
                      <a:moveTo>
                        <a:pt x="228" y="2"/>
                      </a:moveTo>
                      <a:lnTo>
                        <a:pt x="218" y="2"/>
                      </a:lnTo>
                      <a:lnTo>
                        <a:pt x="221" y="0"/>
                      </a:lnTo>
                      <a:lnTo>
                        <a:pt x="230" y="0"/>
                      </a:lnTo>
                      <a:lnTo>
                        <a:pt x="228" y="2"/>
                      </a:lnTo>
                      <a:close/>
                      <a:moveTo>
                        <a:pt x="1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19" name="Freeform 1286"/>
                <p:cNvSpPr>
                  <a:spLocks noEditPoints="1"/>
                </p:cNvSpPr>
                <p:nvPr/>
              </p:nvSpPr>
              <p:spPr bwMode="auto">
                <a:xfrm>
                  <a:off x="2908" y="182"/>
                  <a:ext cx="115" cy="2"/>
                </a:xfrm>
                <a:custGeom>
                  <a:avLst/>
                  <a:gdLst>
                    <a:gd name="T0" fmla="*/ 230 w 230"/>
                    <a:gd name="T1" fmla="*/ 2 h 2"/>
                    <a:gd name="T2" fmla="*/ 219 w 230"/>
                    <a:gd name="T3" fmla="*/ 2 h 2"/>
                    <a:gd name="T4" fmla="*/ 223 w 230"/>
                    <a:gd name="T5" fmla="*/ 0 h 2"/>
                    <a:gd name="T6" fmla="*/ 230 w 230"/>
                    <a:gd name="T7" fmla="*/ 0 h 2"/>
                    <a:gd name="T8" fmla="*/ 230 w 230"/>
                    <a:gd name="T9" fmla="*/ 2 h 2"/>
                    <a:gd name="T10" fmla="*/ 14 w 230"/>
                    <a:gd name="T11" fmla="*/ 2 h 2"/>
                    <a:gd name="T12" fmla="*/ 0 w 230"/>
                    <a:gd name="T13" fmla="*/ 2 h 2"/>
                    <a:gd name="T14" fmla="*/ 0 w 230"/>
                    <a:gd name="T15" fmla="*/ 0 h 2"/>
                    <a:gd name="T16" fmla="*/ 12 w 230"/>
                    <a:gd name="T17" fmla="*/ 0 h 2"/>
                    <a:gd name="T18" fmla="*/ 14 w 230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0"/>
                    <a:gd name="T31" fmla="*/ 0 h 2"/>
                    <a:gd name="T32" fmla="*/ 230 w 230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0" h="2">
                      <a:moveTo>
                        <a:pt x="230" y="2"/>
                      </a:moveTo>
                      <a:lnTo>
                        <a:pt x="219" y="2"/>
                      </a:lnTo>
                      <a:lnTo>
                        <a:pt x="223" y="0"/>
                      </a:lnTo>
                      <a:lnTo>
                        <a:pt x="230" y="0"/>
                      </a:lnTo>
                      <a:lnTo>
                        <a:pt x="230" y="2"/>
                      </a:lnTo>
                      <a:close/>
                      <a:moveTo>
                        <a:pt x="1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0" name="Freeform 1287"/>
                <p:cNvSpPr>
                  <a:spLocks noEditPoints="1"/>
                </p:cNvSpPr>
                <p:nvPr/>
              </p:nvSpPr>
              <p:spPr bwMode="auto">
                <a:xfrm>
                  <a:off x="2908" y="181"/>
                  <a:ext cx="116" cy="2"/>
                </a:xfrm>
                <a:custGeom>
                  <a:avLst/>
                  <a:gdLst>
                    <a:gd name="T0" fmla="*/ 230 w 232"/>
                    <a:gd name="T1" fmla="*/ 2 h 2"/>
                    <a:gd name="T2" fmla="*/ 221 w 232"/>
                    <a:gd name="T3" fmla="*/ 2 h 2"/>
                    <a:gd name="T4" fmla="*/ 225 w 232"/>
                    <a:gd name="T5" fmla="*/ 0 h 2"/>
                    <a:gd name="T6" fmla="*/ 232 w 232"/>
                    <a:gd name="T7" fmla="*/ 0 h 2"/>
                    <a:gd name="T8" fmla="*/ 230 w 232"/>
                    <a:gd name="T9" fmla="*/ 2 h 2"/>
                    <a:gd name="T10" fmla="*/ 14 w 232"/>
                    <a:gd name="T11" fmla="*/ 2 h 2"/>
                    <a:gd name="T12" fmla="*/ 0 w 232"/>
                    <a:gd name="T13" fmla="*/ 2 h 2"/>
                    <a:gd name="T14" fmla="*/ 0 w 232"/>
                    <a:gd name="T15" fmla="*/ 0 h 2"/>
                    <a:gd name="T16" fmla="*/ 12 w 232"/>
                    <a:gd name="T17" fmla="*/ 0 h 2"/>
                    <a:gd name="T18" fmla="*/ 14 w 232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2"/>
                    <a:gd name="T31" fmla="*/ 0 h 2"/>
                    <a:gd name="T32" fmla="*/ 232 w 232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2" h="2">
                      <a:moveTo>
                        <a:pt x="230" y="2"/>
                      </a:moveTo>
                      <a:lnTo>
                        <a:pt x="221" y="2"/>
                      </a:lnTo>
                      <a:lnTo>
                        <a:pt x="225" y="0"/>
                      </a:lnTo>
                      <a:lnTo>
                        <a:pt x="232" y="0"/>
                      </a:lnTo>
                      <a:lnTo>
                        <a:pt x="230" y="2"/>
                      </a:lnTo>
                      <a:close/>
                      <a:moveTo>
                        <a:pt x="1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1" name="Freeform 1288"/>
                <p:cNvSpPr>
                  <a:spLocks noEditPoints="1"/>
                </p:cNvSpPr>
                <p:nvPr/>
              </p:nvSpPr>
              <p:spPr bwMode="auto">
                <a:xfrm>
                  <a:off x="2908" y="180"/>
                  <a:ext cx="116" cy="2"/>
                </a:xfrm>
                <a:custGeom>
                  <a:avLst/>
                  <a:gdLst>
                    <a:gd name="T0" fmla="*/ 230 w 232"/>
                    <a:gd name="T1" fmla="*/ 2 h 2"/>
                    <a:gd name="T2" fmla="*/ 223 w 232"/>
                    <a:gd name="T3" fmla="*/ 2 h 2"/>
                    <a:gd name="T4" fmla="*/ 227 w 232"/>
                    <a:gd name="T5" fmla="*/ 0 h 2"/>
                    <a:gd name="T6" fmla="*/ 232 w 232"/>
                    <a:gd name="T7" fmla="*/ 0 h 2"/>
                    <a:gd name="T8" fmla="*/ 230 w 232"/>
                    <a:gd name="T9" fmla="*/ 2 h 2"/>
                    <a:gd name="T10" fmla="*/ 12 w 232"/>
                    <a:gd name="T11" fmla="*/ 2 h 2"/>
                    <a:gd name="T12" fmla="*/ 0 w 232"/>
                    <a:gd name="T13" fmla="*/ 2 h 2"/>
                    <a:gd name="T14" fmla="*/ 0 w 232"/>
                    <a:gd name="T15" fmla="*/ 0 h 2"/>
                    <a:gd name="T16" fmla="*/ 10 w 232"/>
                    <a:gd name="T17" fmla="*/ 0 h 2"/>
                    <a:gd name="T18" fmla="*/ 12 w 232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2"/>
                    <a:gd name="T31" fmla="*/ 0 h 2"/>
                    <a:gd name="T32" fmla="*/ 232 w 232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2" h="2">
                      <a:moveTo>
                        <a:pt x="230" y="2"/>
                      </a:moveTo>
                      <a:lnTo>
                        <a:pt x="223" y="2"/>
                      </a:lnTo>
                      <a:lnTo>
                        <a:pt x="227" y="0"/>
                      </a:lnTo>
                      <a:lnTo>
                        <a:pt x="232" y="0"/>
                      </a:lnTo>
                      <a:lnTo>
                        <a:pt x="230" y="2"/>
                      </a:lnTo>
                      <a:close/>
                      <a:moveTo>
                        <a:pt x="1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0" y="0"/>
                      </a:lnTo>
                      <a:lnTo>
                        <a:pt x="1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2" name="Freeform 1289"/>
                <p:cNvSpPr>
                  <a:spLocks noEditPoints="1"/>
                </p:cNvSpPr>
                <p:nvPr/>
              </p:nvSpPr>
              <p:spPr bwMode="auto">
                <a:xfrm>
                  <a:off x="2908" y="179"/>
                  <a:ext cx="117" cy="2"/>
                </a:xfrm>
                <a:custGeom>
                  <a:avLst/>
                  <a:gdLst>
                    <a:gd name="T0" fmla="*/ 232 w 234"/>
                    <a:gd name="T1" fmla="*/ 2 h 2"/>
                    <a:gd name="T2" fmla="*/ 225 w 234"/>
                    <a:gd name="T3" fmla="*/ 2 h 2"/>
                    <a:gd name="T4" fmla="*/ 228 w 234"/>
                    <a:gd name="T5" fmla="*/ 0 h 2"/>
                    <a:gd name="T6" fmla="*/ 228 w 234"/>
                    <a:gd name="T7" fmla="*/ 0 h 2"/>
                    <a:gd name="T8" fmla="*/ 234 w 234"/>
                    <a:gd name="T9" fmla="*/ 0 h 2"/>
                    <a:gd name="T10" fmla="*/ 232 w 234"/>
                    <a:gd name="T11" fmla="*/ 2 h 2"/>
                    <a:gd name="T12" fmla="*/ 12 w 234"/>
                    <a:gd name="T13" fmla="*/ 2 h 2"/>
                    <a:gd name="T14" fmla="*/ 0 w 234"/>
                    <a:gd name="T15" fmla="*/ 2 h 2"/>
                    <a:gd name="T16" fmla="*/ 0 w 234"/>
                    <a:gd name="T17" fmla="*/ 0 h 2"/>
                    <a:gd name="T18" fmla="*/ 9 w 234"/>
                    <a:gd name="T19" fmla="*/ 0 h 2"/>
                    <a:gd name="T20" fmla="*/ 12 w 234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4"/>
                    <a:gd name="T34" fmla="*/ 0 h 2"/>
                    <a:gd name="T35" fmla="*/ 234 w 234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4" h="2">
                      <a:moveTo>
                        <a:pt x="232" y="2"/>
                      </a:moveTo>
                      <a:lnTo>
                        <a:pt x="225" y="2"/>
                      </a:lnTo>
                      <a:lnTo>
                        <a:pt x="228" y="0"/>
                      </a:lnTo>
                      <a:lnTo>
                        <a:pt x="234" y="0"/>
                      </a:lnTo>
                      <a:lnTo>
                        <a:pt x="232" y="2"/>
                      </a:lnTo>
                      <a:close/>
                      <a:moveTo>
                        <a:pt x="1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3" name="Freeform 1290"/>
                <p:cNvSpPr>
                  <a:spLocks noEditPoints="1"/>
                </p:cNvSpPr>
                <p:nvPr/>
              </p:nvSpPr>
              <p:spPr bwMode="auto">
                <a:xfrm>
                  <a:off x="2908" y="178"/>
                  <a:ext cx="117" cy="2"/>
                </a:xfrm>
                <a:custGeom>
                  <a:avLst/>
                  <a:gdLst>
                    <a:gd name="T0" fmla="*/ 232 w 234"/>
                    <a:gd name="T1" fmla="*/ 2 h 2"/>
                    <a:gd name="T2" fmla="*/ 227 w 234"/>
                    <a:gd name="T3" fmla="*/ 2 h 2"/>
                    <a:gd name="T4" fmla="*/ 228 w 234"/>
                    <a:gd name="T5" fmla="*/ 1 h 2"/>
                    <a:gd name="T6" fmla="*/ 230 w 234"/>
                    <a:gd name="T7" fmla="*/ 0 h 2"/>
                    <a:gd name="T8" fmla="*/ 234 w 234"/>
                    <a:gd name="T9" fmla="*/ 0 h 2"/>
                    <a:gd name="T10" fmla="*/ 232 w 234"/>
                    <a:gd name="T11" fmla="*/ 2 h 2"/>
                    <a:gd name="T12" fmla="*/ 10 w 234"/>
                    <a:gd name="T13" fmla="*/ 2 h 2"/>
                    <a:gd name="T14" fmla="*/ 0 w 234"/>
                    <a:gd name="T15" fmla="*/ 2 h 2"/>
                    <a:gd name="T16" fmla="*/ 0 w 234"/>
                    <a:gd name="T17" fmla="*/ 0 h 2"/>
                    <a:gd name="T18" fmla="*/ 9 w 234"/>
                    <a:gd name="T19" fmla="*/ 0 h 2"/>
                    <a:gd name="T20" fmla="*/ 10 w 234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4"/>
                    <a:gd name="T34" fmla="*/ 0 h 2"/>
                    <a:gd name="T35" fmla="*/ 234 w 234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4" h="2">
                      <a:moveTo>
                        <a:pt x="232" y="2"/>
                      </a:moveTo>
                      <a:lnTo>
                        <a:pt x="227" y="2"/>
                      </a:lnTo>
                      <a:lnTo>
                        <a:pt x="228" y="1"/>
                      </a:lnTo>
                      <a:lnTo>
                        <a:pt x="230" y="0"/>
                      </a:lnTo>
                      <a:lnTo>
                        <a:pt x="234" y="0"/>
                      </a:lnTo>
                      <a:lnTo>
                        <a:pt x="232" y="2"/>
                      </a:lnTo>
                      <a:close/>
                      <a:moveTo>
                        <a:pt x="1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4" name="Freeform 1291"/>
                <p:cNvSpPr>
                  <a:spLocks noEditPoints="1"/>
                </p:cNvSpPr>
                <p:nvPr/>
              </p:nvSpPr>
              <p:spPr bwMode="auto">
                <a:xfrm>
                  <a:off x="2908" y="177"/>
                  <a:ext cx="117" cy="2"/>
                </a:xfrm>
                <a:custGeom>
                  <a:avLst/>
                  <a:gdLst>
                    <a:gd name="T0" fmla="*/ 234 w 234"/>
                    <a:gd name="T1" fmla="*/ 2 h 2"/>
                    <a:gd name="T2" fmla="*/ 228 w 234"/>
                    <a:gd name="T3" fmla="*/ 2 h 2"/>
                    <a:gd name="T4" fmla="*/ 230 w 234"/>
                    <a:gd name="T5" fmla="*/ 0 h 2"/>
                    <a:gd name="T6" fmla="*/ 234 w 234"/>
                    <a:gd name="T7" fmla="*/ 0 h 2"/>
                    <a:gd name="T8" fmla="*/ 234 w 234"/>
                    <a:gd name="T9" fmla="*/ 2 h 2"/>
                    <a:gd name="T10" fmla="*/ 9 w 234"/>
                    <a:gd name="T11" fmla="*/ 2 h 2"/>
                    <a:gd name="T12" fmla="*/ 0 w 234"/>
                    <a:gd name="T13" fmla="*/ 2 h 2"/>
                    <a:gd name="T14" fmla="*/ 0 w 234"/>
                    <a:gd name="T15" fmla="*/ 0 h 2"/>
                    <a:gd name="T16" fmla="*/ 7 w 234"/>
                    <a:gd name="T17" fmla="*/ 0 h 2"/>
                    <a:gd name="T18" fmla="*/ 9 w 23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4"/>
                    <a:gd name="T31" fmla="*/ 0 h 2"/>
                    <a:gd name="T32" fmla="*/ 234 w 23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4" h="2">
                      <a:moveTo>
                        <a:pt x="234" y="2"/>
                      </a:moveTo>
                      <a:lnTo>
                        <a:pt x="228" y="2"/>
                      </a:lnTo>
                      <a:lnTo>
                        <a:pt x="230" y="0"/>
                      </a:lnTo>
                      <a:lnTo>
                        <a:pt x="234" y="0"/>
                      </a:lnTo>
                      <a:lnTo>
                        <a:pt x="234" y="2"/>
                      </a:lnTo>
                      <a:close/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5" name="Freeform 1292"/>
                <p:cNvSpPr>
                  <a:spLocks noEditPoints="1"/>
                </p:cNvSpPr>
                <p:nvPr/>
              </p:nvSpPr>
              <p:spPr bwMode="auto">
                <a:xfrm>
                  <a:off x="2908" y="176"/>
                  <a:ext cx="118" cy="2"/>
                </a:xfrm>
                <a:custGeom>
                  <a:avLst/>
                  <a:gdLst>
                    <a:gd name="T0" fmla="*/ 234 w 236"/>
                    <a:gd name="T1" fmla="*/ 2 h 2"/>
                    <a:gd name="T2" fmla="*/ 230 w 236"/>
                    <a:gd name="T3" fmla="*/ 2 h 2"/>
                    <a:gd name="T4" fmla="*/ 232 w 236"/>
                    <a:gd name="T5" fmla="*/ 0 h 2"/>
                    <a:gd name="T6" fmla="*/ 236 w 236"/>
                    <a:gd name="T7" fmla="*/ 0 h 2"/>
                    <a:gd name="T8" fmla="*/ 234 w 236"/>
                    <a:gd name="T9" fmla="*/ 2 h 2"/>
                    <a:gd name="T10" fmla="*/ 9 w 236"/>
                    <a:gd name="T11" fmla="*/ 2 h 2"/>
                    <a:gd name="T12" fmla="*/ 0 w 236"/>
                    <a:gd name="T13" fmla="*/ 2 h 2"/>
                    <a:gd name="T14" fmla="*/ 0 w 236"/>
                    <a:gd name="T15" fmla="*/ 0 h 2"/>
                    <a:gd name="T16" fmla="*/ 0 w 236"/>
                    <a:gd name="T17" fmla="*/ 0 h 2"/>
                    <a:gd name="T18" fmla="*/ 7 w 236"/>
                    <a:gd name="T19" fmla="*/ 0 h 2"/>
                    <a:gd name="T20" fmla="*/ 9 w 236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6"/>
                    <a:gd name="T34" fmla="*/ 0 h 2"/>
                    <a:gd name="T35" fmla="*/ 236 w 236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6" h="2">
                      <a:moveTo>
                        <a:pt x="234" y="2"/>
                      </a:moveTo>
                      <a:lnTo>
                        <a:pt x="230" y="2"/>
                      </a:lnTo>
                      <a:lnTo>
                        <a:pt x="232" y="0"/>
                      </a:lnTo>
                      <a:lnTo>
                        <a:pt x="236" y="0"/>
                      </a:lnTo>
                      <a:lnTo>
                        <a:pt x="234" y="2"/>
                      </a:lnTo>
                      <a:close/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6" name="Freeform 1293"/>
                <p:cNvSpPr>
                  <a:spLocks noEditPoints="1"/>
                </p:cNvSpPr>
                <p:nvPr/>
              </p:nvSpPr>
              <p:spPr bwMode="auto">
                <a:xfrm>
                  <a:off x="2908" y="175"/>
                  <a:ext cx="118" cy="2"/>
                </a:xfrm>
                <a:custGeom>
                  <a:avLst/>
                  <a:gdLst>
                    <a:gd name="T0" fmla="*/ 234 w 236"/>
                    <a:gd name="T1" fmla="*/ 2 h 2"/>
                    <a:gd name="T2" fmla="*/ 230 w 236"/>
                    <a:gd name="T3" fmla="*/ 2 h 2"/>
                    <a:gd name="T4" fmla="*/ 232 w 236"/>
                    <a:gd name="T5" fmla="*/ 0 h 2"/>
                    <a:gd name="T6" fmla="*/ 236 w 236"/>
                    <a:gd name="T7" fmla="*/ 0 h 2"/>
                    <a:gd name="T8" fmla="*/ 234 w 236"/>
                    <a:gd name="T9" fmla="*/ 2 h 2"/>
                    <a:gd name="T10" fmla="*/ 7 w 236"/>
                    <a:gd name="T11" fmla="*/ 2 h 2"/>
                    <a:gd name="T12" fmla="*/ 0 w 236"/>
                    <a:gd name="T13" fmla="*/ 2 h 2"/>
                    <a:gd name="T14" fmla="*/ 0 w 236"/>
                    <a:gd name="T15" fmla="*/ 1 h 2"/>
                    <a:gd name="T16" fmla="*/ 0 w 236"/>
                    <a:gd name="T17" fmla="*/ 0 h 2"/>
                    <a:gd name="T18" fmla="*/ 5 w 236"/>
                    <a:gd name="T19" fmla="*/ 0 h 2"/>
                    <a:gd name="T20" fmla="*/ 7 w 236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6"/>
                    <a:gd name="T34" fmla="*/ 0 h 2"/>
                    <a:gd name="T35" fmla="*/ 236 w 236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6" h="2">
                      <a:moveTo>
                        <a:pt x="234" y="2"/>
                      </a:moveTo>
                      <a:lnTo>
                        <a:pt x="230" y="2"/>
                      </a:lnTo>
                      <a:lnTo>
                        <a:pt x="232" y="0"/>
                      </a:lnTo>
                      <a:lnTo>
                        <a:pt x="236" y="0"/>
                      </a:lnTo>
                      <a:lnTo>
                        <a:pt x="234" y="2"/>
                      </a:lnTo>
                      <a:close/>
                      <a:moveTo>
                        <a:pt x="7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7" name="Freeform 1294"/>
                <p:cNvSpPr>
                  <a:spLocks noEditPoints="1"/>
                </p:cNvSpPr>
                <p:nvPr/>
              </p:nvSpPr>
              <p:spPr bwMode="auto">
                <a:xfrm>
                  <a:off x="2908" y="174"/>
                  <a:ext cx="119" cy="2"/>
                </a:xfrm>
                <a:custGeom>
                  <a:avLst/>
                  <a:gdLst>
                    <a:gd name="T0" fmla="*/ 236 w 238"/>
                    <a:gd name="T1" fmla="*/ 2 h 2"/>
                    <a:gd name="T2" fmla="*/ 232 w 238"/>
                    <a:gd name="T3" fmla="*/ 2 h 2"/>
                    <a:gd name="T4" fmla="*/ 234 w 238"/>
                    <a:gd name="T5" fmla="*/ 0 h 2"/>
                    <a:gd name="T6" fmla="*/ 238 w 238"/>
                    <a:gd name="T7" fmla="*/ 0 h 2"/>
                    <a:gd name="T8" fmla="*/ 236 w 238"/>
                    <a:gd name="T9" fmla="*/ 2 h 2"/>
                    <a:gd name="T10" fmla="*/ 7 w 238"/>
                    <a:gd name="T11" fmla="*/ 2 h 2"/>
                    <a:gd name="T12" fmla="*/ 0 w 238"/>
                    <a:gd name="T13" fmla="*/ 2 h 2"/>
                    <a:gd name="T14" fmla="*/ 0 w 238"/>
                    <a:gd name="T15" fmla="*/ 0 h 2"/>
                    <a:gd name="T16" fmla="*/ 3 w 238"/>
                    <a:gd name="T17" fmla="*/ 0 h 2"/>
                    <a:gd name="T18" fmla="*/ 7 w 238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8"/>
                    <a:gd name="T31" fmla="*/ 0 h 2"/>
                    <a:gd name="T32" fmla="*/ 238 w 238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8" h="2">
                      <a:moveTo>
                        <a:pt x="236" y="2"/>
                      </a:moveTo>
                      <a:lnTo>
                        <a:pt x="232" y="2"/>
                      </a:lnTo>
                      <a:lnTo>
                        <a:pt x="234" y="0"/>
                      </a:lnTo>
                      <a:lnTo>
                        <a:pt x="238" y="0"/>
                      </a:lnTo>
                      <a:lnTo>
                        <a:pt x="236" y="2"/>
                      </a:lnTo>
                      <a:close/>
                      <a:moveTo>
                        <a:pt x="7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8" name="Freeform 1295"/>
                <p:cNvSpPr>
                  <a:spLocks noEditPoints="1"/>
                </p:cNvSpPr>
                <p:nvPr/>
              </p:nvSpPr>
              <p:spPr bwMode="auto">
                <a:xfrm>
                  <a:off x="2908" y="173"/>
                  <a:ext cx="119" cy="2"/>
                </a:xfrm>
                <a:custGeom>
                  <a:avLst/>
                  <a:gdLst>
                    <a:gd name="T0" fmla="*/ 236 w 238"/>
                    <a:gd name="T1" fmla="*/ 2 h 2"/>
                    <a:gd name="T2" fmla="*/ 232 w 238"/>
                    <a:gd name="T3" fmla="*/ 2 h 2"/>
                    <a:gd name="T4" fmla="*/ 234 w 238"/>
                    <a:gd name="T5" fmla="*/ 0 h 2"/>
                    <a:gd name="T6" fmla="*/ 238 w 238"/>
                    <a:gd name="T7" fmla="*/ 0 h 2"/>
                    <a:gd name="T8" fmla="*/ 236 w 238"/>
                    <a:gd name="T9" fmla="*/ 2 h 2"/>
                    <a:gd name="T10" fmla="*/ 5 w 238"/>
                    <a:gd name="T11" fmla="*/ 2 h 2"/>
                    <a:gd name="T12" fmla="*/ 0 w 238"/>
                    <a:gd name="T13" fmla="*/ 2 h 2"/>
                    <a:gd name="T14" fmla="*/ 0 w 238"/>
                    <a:gd name="T15" fmla="*/ 0 h 2"/>
                    <a:gd name="T16" fmla="*/ 3 w 238"/>
                    <a:gd name="T17" fmla="*/ 0 h 2"/>
                    <a:gd name="T18" fmla="*/ 3 w 238"/>
                    <a:gd name="T19" fmla="*/ 0 h 2"/>
                    <a:gd name="T20" fmla="*/ 5 w 238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8"/>
                    <a:gd name="T34" fmla="*/ 0 h 2"/>
                    <a:gd name="T35" fmla="*/ 238 w 238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8" h="2">
                      <a:moveTo>
                        <a:pt x="236" y="2"/>
                      </a:moveTo>
                      <a:lnTo>
                        <a:pt x="232" y="2"/>
                      </a:lnTo>
                      <a:lnTo>
                        <a:pt x="234" y="0"/>
                      </a:lnTo>
                      <a:lnTo>
                        <a:pt x="238" y="0"/>
                      </a:lnTo>
                      <a:lnTo>
                        <a:pt x="236" y="2"/>
                      </a:lnTo>
                      <a:close/>
                      <a:moveTo>
                        <a:pt x="5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29" name="Freeform 1296"/>
                <p:cNvSpPr>
                  <a:spLocks noEditPoints="1"/>
                </p:cNvSpPr>
                <p:nvPr/>
              </p:nvSpPr>
              <p:spPr bwMode="auto">
                <a:xfrm>
                  <a:off x="2908" y="172"/>
                  <a:ext cx="119" cy="2"/>
                </a:xfrm>
                <a:custGeom>
                  <a:avLst/>
                  <a:gdLst>
                    <a:gd name="T0" fmla="*/ 238 w 238"/>
                    <a:gd name="T1" fmla="*/ 2 h 2"/>
                    <a:gd name="T2" fmla="*/ 234 w 238"/>
                    <a:gd name="T3" fmla="*/ 2 h 2"/>
                    <a:gd name="T4" fmla="*/ 236 w 238"/>
                    <a:gd name="T5" fmla="*/ 0 h 2"/>
                    <a:gd name="T6" fmla="*/ 238 w 238"/>
                    <a:gd name="T7" fmla="*/ 0 h 2"/>
                    <a:gd name="T8" fmla="*/ 238 w 238"/>
                    <a:gd name="T9" fmla="*/ 2 h 2"/>
                    <a:gd name="T10" fmla="*/ 3 w 238"/>
                    <a:gd name="T11" fmla="*/ 2 h 2"/>
                    <a:gd name="T12" fmla="*/ 0 w 238"/>
                    <a:gd name="T13" fmla="*/ 2 h 2"/>
                    <a:gd name="T14" fmla="*/ 0 w 238"/>
                    <a:gd name="T15" fmla="*/ 0 h 2"/>
                    <a:gd name="T16" fmla="*/ 3 w 238"/>
                    <a:gd name="T17" fmla="*/ 0 h 2"/>
                    <a:gd name="T18" fmla="*/ 3 w 238"/>
                    <a:gd name="T19" fmla="*/ 1 h 2"/>
                    <a:gd name="T20" fmla="*/ 3 w 238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38"/>
                    <a:gd name="T34" fmla="*/ 0 h 2"/>
                    <a:gd name="T35" fmla="*/ 238 w 238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38" h="2">
                      <a:moveTo>
                        <a:pt x="238" y="2"/>
                      </a:moveTo>
                      <a:lnTo>
                        <a:pt x="234" y="2"/>
                      </a:lnTo>
                      <a:lnTo>
                        <a:pt x="236" y="0"/>
                      </a:lnTo>
                      <a:lnTo>
                        <a:pt x="238" y="0"/>
                      </a:lnTo>
                      <a:lnTo>
                        <a:pt x="238" y="2"/>
                      </a:lnTo>
                      <a:close/>
                      <a:moveTo>
                        <a:pt x="3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1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0" name="Freeform 1297"/>
                <p:cNvSpPr>
                  <a:spLocks noEditPoints="1"/>
                </p:cNvSpPr>
                <p:nvPr/>
              </p:nvSpPr>
              <p:spPr bwMode="auto">
                <a:xfrm>
                  <a:off x="2908" y="170"/>
                  <a:ext cx="120" cy="3"/>
                </a:xfrm>
                <a:custGeom>
                  <a:avLst/>
                  <a:gdLst>
                    <a:gd name="T0" fmla="*/ 238 w 239"/>
                    <a:gd name="T1" fmla="*/ 3 h 3"/>
                    <a:gd name="T2" fmla="*/ 234 w 239"/>
                    <a:gd name="T3" fmla="*/ 3 h 3"/>
                    <a:gd name="T4" fmla="*/ 236 w 239"/>
                    <a:gd name="T5" fmla="*/ 0 h 3"/>
                    <a:gd name="T6" fmla="*/ 239 w 239"/>
                    <a:gd name="T7" fmla="*/ 0 h 3"/>
                    <a:gd name="T8" fmla="*/ 238 w 239"/>
                    <a:gd name="T9" fmla="*/ 3 h 3"/>
                    <a:gd name="T10" fmla="*/ 3 w 239"/>
                    <a:gd name="T11" fmla="*/ 3 h 3"/>
                    <a:gd name="T12" fmla="*/ 0 w 239"/>
                    <a:gd name="T13" fmla="*/ 3 h 3"/>
                    <a:gd name="T14" fmla="*/ 0 w 239"/>
                    <a:gd name="T15" fmla="*/ 0 h 3"/>
                    <a:gd name="T16" fmla="*/ 1 w 239"/>
                    <a:gd name="T17" fmla="*/ 0 h 3"/>
                    <a:gd name="T18" fmla="*/ 3 w 239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39"/>
                    <a:gd name="T31" fmla="*/ 0 h 3"/>
                    <a:gd name="T32" fmla="*/ 239 w 239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39" h="3">
                      <a:moveTo>
                        <a:pt x="238" y="3"/>
                      </a:moveTo>
                      <a:lnTo>
                        <a:pt x="234" y="3"/>
                      </a:lnTo>
                      <a:lnTo>
                        <a:pt x="236" y="0"/>
                      </a:lnTo>
                      <a:lnTo>
                        <a:pt x="239" y="0"/>
                      </a:lnTo>
                      <a:lnTo>
                        <a:pt x="238" y="3"/>
                      </a:lnTo>
                      <a:close/>
                      <a:moveTo>
                        <a:pt x="3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1" name="Freeform 1298"/>
                <p:cNvSpPr>
                  <a:spLocks noEditPoints="1"/>
                </p:cNvSpPr>
                <p:nvPr/>
              </p:nvSpPr>
              <p:spPr bwMode="auto">
                <a:xfrm>
                  <a:off x="2907" y="169"/>
                  <a:ext cx="121" cy="3"/>
                </a:xfrm>
                <a:custGeom>
                  <a:avLst/>
                  <a:gdLst>
                    <a:gd name="T0" fmla="*/ 240 w 241"/>
                    <a:gd name="T1" fmla="*/ 3 h 3"/>
                    <a:gd name="T2" fmla="*/ 238 w 241"/>
                    <a:gd name="T3" fmla="*/ 3 h 3"/>
                    <a:gd name="T4" fmla="*/ 240 w 241"/>
                    <a:gd name="T5" fmla="*/ 0 h 3"/>
                    <a:gd name="T6" fmla="*/ 241 w 241"/>
                    <a:gd name="T7" fmla="*/ 0 h 3"/>
                    <a:gd name="T8" fmla="*/ 240 w 241"/>
                    <a:gd name="T9" fmla="*/ 3 h 3"/>
                    <a:gd name="T10" fmla="*/ 5 w 241"/>
                    <a:gd name="T11" fmla="*/ 3 h 3"/>
                    <a:gd name="T12" fmla="*/ 2 w 241"/>
                    <a:gd name="T13" fmla="*/ 3 h 3"/>
                    <a:gd name="T14" fmla="*/ 0 w 241"/>
                    <a:gd name="T15" fmla="*/ 0 h 3"/>
                    <a:gd name="T16" fmla="*/ 3 w 241"/>
                    <a:gd name="T17" fmla="*/ 0 h 3"/>
                    <a:gd name="T18" fmla="*/ 5 w 241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1"/>
                    <a:gd name="T31" fmla="*/ 0 h 3"/>
                    <a:gd name="T32" fmla="*/ 241 w 241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1" h="3">
                      <a:moveTo>
                        <a:pt x="240" y="3"/>
                      </a:moveTo>
                      <a:lnTo>
                        <a:pt x="238" y="3"/>
                      </a:lnTo>
                      <a:lnTo>
                        <a:pt x="240" y="0"/>
                      </a:lnTo>
                      <a:lnTo>
                        <a:pt x="241" y="0"/>
                      </a:lnTo>
                      <a:lnTo>
                        <a:pt x="240" y="3"/>
                      </a:lnTo>
                      <a:close/>
                      <a:moveTo>
                        <a:pt x="5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2" name="Freeform 1299"/>
                <p:cNvSpPr>
                  <a:spLocks noEditPoints="1"/>
                </p:cNvSpPr>
                <p:nvPr/>
              </p:nvSpPr>
              <p:spPr bwMode="auto">
                <a:xfrm>
                  <a:off x="2907" y="168"/>
                  <a:ext cx="121" cy="2"/>
                </a:xfrm>
                <a:custGeom>
                  <a:avLst/>
                  <a:gdLst>
                    <a:gd name="T0" fmla="*/ 241 w 241"/>
                    <a:gd name="T1" fmla="*/ 2 h 2"/>
                    <a:gd name="T2" fmla="*/ 238 w 241"/>
                    <a:gd name="T3" fmla="*/ 2 h 2"/>
                    <a:gd name="T4" fmla="*/ 240 w 241"/>
                    <a:gd name="T5" fmla="*/ 0 h 2"/>
                    <a:gd name="T6" fmla="*/ 241 w 241"/>
                    <a:gd name="T7" fmla="*/ 0 h 2"/>
                    <a:gd name="T8" fmla="*/ 241 w 241"/>
                    <a:gd name="T9" fmla="*/ 2 h 2"/>
                    <a:gd name="T10" fmla="*/ 3 w 241"/>
                    <a:gd name="T11" fmla="*/ 2 h 2"/>
                    <a:gd name="T12" fmla="*/ 2 w 241"/>
                    <a:gd name="T13" fmla="*/ 2 h 2"/>
                    <a:gd name="T14" fmla="*/ 0 w 241"/>
                    <a:gd name="T15" fmla="*/ 0 h 2"/>
                    <a:gd name="T16" fmla="*/ 3 w 241"/>
                    <a:gd name="T17" fmla="*/ 0 h 2"/>
                    <a:gd name="T18" fmla="*/ 3 w 241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1"/>
                    <a:gd name="T31" fmla="*/ 0 h 2"/>
                    <a:gd name="T32" fmla="*/ 241 w 241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1" h="2">
                      <a:moveTo>
                        <a:pt x="241" y="2"/>
                      </a:moveTo>
                      <a:lnTo>
                        <a:pt x="238" y="2"/>
                      </a:lnTo>
                      <a:lnTo>
                        <a:pt x="240" y="0"/>
                      </a:lnTo>
                      <a:lnTo>
                        <a:pt x="241" y="0"/>
                      </a:lnTo>
                      <a:lnTo>
                        <a:pt x="241" y="2"/>
                      </a:lnTo>
                      <a:close/>
                      <a:moveTo>
                        <a:pt x="3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3" name="Freeform 1300"/>
                <p:cNvSpPr>
                  <a:spLocks noEditPoints="1"/>
                </p:cNvSpPr>
                <p:nvPr/>
              </p:nvSpPr>
              <p:spPr bwMode="auto">
                <a:xfrm>
                  <a:off x="2907" y="167"/>
                  <a:ext cx="122" cy="2"/>
                </a:xfrm>
                <a:custGeom>
                  <a:avLst/>
                  <a:gdLst>
                    <a:gd name="T0" fmla="*/ 241 w 243"/>
                    <a:gd name="T1" fmla="*/ 2 h 2"/>
                    <a:gd name="T2" fmla="*/ 240 w 243"/>
                    <a:gd name="T3" fmla="*/ 2 h 2"/>
                    <a:gd name="T4" fmla="*/ 241 w 243"/>
                    <a:gd name="T5" fmla="*/ 0 h 2"/>
                    <a:gd name="T6" fmla="*/ 243 w 243"/>
                    <a:gd name="T7" fmla="*/ 0 h 2"/>
                    <a:gd name="T8" fmla="*/ 241 w 243"/>
                    <a:gd name="T9" fmla="*/ 2 h 2"/>
                    <a:gd name="T10" fmla="*/ 3 w 243"/>
                    <a:gd name="T11" fmla="*/ 2 h 2"/>
                    <a:gd name="T12" fmla="*/ 0 w 243"/>
                    <a:gd name="T13" fmla="*/ 2 h 2"/>
                    <a:gd name="T14" fmla="*/ 0 w 243"/>
                    <a:gd name="T15" fmla="*/ 0 h 2"/>
                    <a:gd name="T16" fmla="*/ 2 w 243"/>
                    <a:gd name="T17" fmla="*/ 0 h 2"/>
                    <a:gd name="T18" fmla="*/ 3 w 243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3"/>
                    <a:gd name="T31" fmla="*/ 0 h 2"/>
                    <a:gd name="T32" fmla="*/ 243 w 243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3" h="2">
                      <a:moveTo>
                        <a:pt x="241" y="2"/>
                      </a:moveTo>
                      <a:lnTo>
                        <a:pt x="240" y="2"/>
                      </a:lnTo>
                      <a:lnTo>
                        <a:pt x="241" y="0"/>
                      </a:lnTo>
                      <a:lnTo>
                        <a:pt x="243" y="0"/>
                      </a:lnTo>
                      <a:lnTo>
                        <a:pt x="241" y="2"/>
                      </a:lnTo>
                      <a:close/>
                      <a:moveTo>
                        <a:pt x="3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4" name="Freeform 1301"/>
                <p:cNvSpPr>
                  <a:spLocks noEditPoints="1"/>
                </p:cNvSpPr>
                <p:nvPr/>
              </p:nvSpPr>
              <p:spPr bwMode="auto">
                <a:xfrm>
                  <a:off x="2907" y="166"/>
                  <a:ext cx="122" cy="2"/>
                </a:xfrm>
                <a:custGeom>
                  <a:avLst/>
                  <a:gdLst>
                    <a:gd name="T0" fmla="*/ 241 w 243"/>
                    <a:gd name="T1" fmla="*/ 2 h 2"/>
                    <a:gd name="T2" fmla="*/ 240 w 243"/>
                    <a:gd name="T3" fmla="*/ 2 h 2"/>
                    <a:gd name="T4" fmla="*/ 241 w 243"/>
                    <a:gd name="T5" fmla="*/ 0 h 2"/>
                    <a:gd name="T6" fmla="*/ 243 w 243"/>
                    <a:gd name="T7" fmla="*/ 0 h 2"/>
                    <a:gd name="T8" fmla="*/ 241 w 243"/>
                    <a:gd name="T9" fmla="*/ 2 h 2"/>
                    <a:gd name="T10" fmla="*/ 3 w 243"/>
                    <a:gd name="T11" fmla="*/ 2 h 2"/>
                    <a:gd name="T12" fmla="*/ 0 w 243"/>
                    <a:gd name="T13" fmla="*/ 2 h 2"/>
                    <a:gd name="T14" fmla="*/ 0 w 243"/>
                    <a:gd name="T15" fmla="*/ 0 h 2"/>
                    <a:gd name="T16" fmla="*/ 2 w 243"/>
                    <a:gd name="T17" fmla="*/ 0 h 2"/>
                    <a:gd name="T18" fmla="*/ 3 w 243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3"/>
                    <a:gd name="T31" fmla="*/ 0 h 2"/>
                    <a:gd name="T32" fmla="*/ 243 w 243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3" h="2">
                      <a:moveTo>
                        <a:pt x="241" y="2"/>
                      </a:moveTo>
                      <a:lnTo>
                        <a:pt x="240" y="2"/>
                      </a:lnTo>
                      <a:lnTo>
                        <a:pt x="241" y="0"/>
                      </a:lnTo>
                      <a:lnTo>
                        <a:pt x="243" y="0"/>
                      </a:lnTo>
                      <a:lnTo>
                        <a:pt x="241" y="2"/>
                      </a:lnTo>
                      <a:close/>
                      <a:moveTo>
                        <a:pt x="3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5" name="Freeform 1302"/>
                <p:cNvSpPr>
                  <a:spLocks noEditPoints="1"/>
                </p:cNvSpPr>
                <p:nvPr/>
              </p:nvSpPr>
              <p:spPr bwMode="auto">
                <a:xfrm>
                  <a:off x="2907" y="165"/>
                  <a:ext cx="122" cy="2"/>
                </a:xfrm>
                <a:custGeom>
                  <a:avLst/>
                  <a:gdLst>
                    <a:gd name="T0" fmla="*/ 243 w 245"/>
                    <a:gd name="T1" fmla="*/ 2 h 2"/>
                    <a:gd name="T2" fmla="*/ 241 w 245"/>
                    <a:gd name="T3" fmla="*/ 2 h 2"/>
                    <a:gd name="T4" fmla="*/ 243 w 245"/>
                    <a:gd name="T5" fmla="*/ 0 h 2"/>
                    <a:gd name="T6" fmla="*/ 245 w 245"/>
                    <a:gd name="T7" fmla="*/ 0 h 2"/>
                    <a:gd name="T8" fmla="*/ 243 w 245"/>
                    <a:gd name="T9" fmla="*/ 2 h 2"/>
                    <a:gd name="T10" fmla="*/ 2 w 245"/>
                    <a:gd name="T11" fmla="*/ 2 h 2"/>
                    <a:gd name="T12" fmla="*/ 0 w 245"/>
                    <a:gd name="T13" fmla="*/ 2 h 2"/>
                    <a:gd name="T14" fmla="*/ 0 w 245"/>
                    <a:gd name="T15" fmla="*/ 0 h 2"/>
                    <a:gd name="T16" fmla="*/ 2 w 245"/>
                    <a:gd name="T17" fmla="*/ 0 h 2"/>
                    <a:gd name="T18" fmla="*/ 2 w 245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5"/>
                    <a:gd name="T31" fmla="*/ 0 h 2"/>
                    <a:gd name="T32" fmla="*/ 245 w 245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5" h="2">
                      <a:moveTo>
                        <a:pt x="243" y="2"/>
                      </a:moveTo>
                      <a:lnTo>
                        <a:pt x="241" y="2"/>
                      </a:lnTo>
                      <a:lnTo>
                        <a:pt x="243" y="0"/>
                      </a:lnTo>
                      <a:lnTo>
                        <a:pt x="245" y="0"/>
                      </a:lnTo>
                      <a:lnTo>
                        <a:pt x="243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6" name="Freeform 1303"/>
                <p:cNvSpPr>
                  <a:spLocks noEditPoints="1"/>
                </p:cNvSpPr>
                <p:nvPr/>
              </p:nvSpPr>
              <p:spPr bwMode="auto">
                <a:xfrm>
                  <a:off x="2907" y="164"/>
                  <a:ext cx="122" cy="2"/>
                </a:xfrm>
                <a:custGeom>
                  <a:avLst/>
                  <a:gdLst>
                    <a:gd name="T0" fmla="*/ 243 w 245"/>
                    <a:gd name="T1" fmla="*/ 2 h 2"/>
                    <a:gd name="T2" fmla="*/ 241 w 245"/>
                    <a:gd name="T3" fmla="*/ 2 h 2"/>
                    <a:gd name="T4" fmla="*/ 243 w 245"/>
                    <a:gd name="T5" fmla="*/ 0 h 2"/>
                    <a:gd name="T6" fmla="*/ 245 w 245"/>
                    <a:gd name="T7" fmla="*/ 0 h 2"/>
                    <a:gd name="T8" fmla="*/ 243 w 245"/>
                    <a:gd name="T9" fmla="*/ 2 h 2"/>
                    <a:gd name="T10" fmla="*/ 2 w 245"/>
                    <a:gd name="T11" fmla="*/ 2 h 2"/>
                    <a:gd name="T12" fmla="*/ 0 w 245"/>
                    <a:gd name="T13" fmla="*/ 2 h 2"/>
                    <a:gd name="T14" fmla="*/ 0 w 245"/>
                    <a:gd name="T15" fmla="*/ 0 h 2"/>
                    <a:gd name="T16" fmla="*/ 0 w 245"/>
                    <a:gd name="T17" fmla="*/ 0 h 2"/>
                    <a:gd name="T18" fmla="*/ 2 w 245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5"/>
                    <a:gd name="T31" fmla="*/ 0 h 2"/>
                    <a:gd name="T32" fmla="*/ 245 w 245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5" h="2">
                      <a:moveTo>
                        <a:pt x="243" y="2"/>
                      </a:moveTo>
                      <a:lnTo>
                        <a:pt x="241" y="2"/>
                      </a:lnTo>
                      <a:lnTo>
                        <a:pt x="243" y="0"/>
                      </a:lnTo>
                      <a:lnTo>
                        <a:pt x="245" y="0"/>
                      </a:lnTo>
                      <a:lnTo>
                        <a:pt x="243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7" name="Freeform 1304"/>
                <p:cNvSpPr>
                  <a:spLocks noEditPoints="1"/>
                </p:cNvSpPr>
                <p:nvPr/>
              </p:nvSpPr>
              <p:spPr bwMode="auto">
                <a:xfrm>
                  <a:off x="2907" y="163"/>
                  <a:ext cx="122" cy="2"/>
                </a:xfrm>
                <a:custGeom>
                  <a:avLst/>
                  <a:gdLst>
                    <a:gd name="T0" fmla="*/ 245 w 245"/>
                    <a:gd name="T1" fmla="*/ 2 h 2"/>
                    <a:gd name="T2" fmla="*/ 243 w 245"/>
                    <a:gd name="T3" fmla="*/ 2 h 2"/>
                    <a:gd name="T4" fmla="*/ 245 w 245"/>
                    <a:gd name="T5" fmla="*/ 0 h 2"/>
                    <a:gd name="T6" fmla="*/ 245 w 245"/>
                    <a:gd name="T7" fmla="*/ 0 h 2"/>
                    <a:gd name="T8" fmla="*/ 245 w 245"/>
                    <a:gd name="T9" fmla="*/ 2 h 2"/>
                    <a:gd name="T10" fmla="*/ 2 w 245"/>
                    <a:gd name="T11" fmla="*/ 2 h 2"/>
                    <a:gd name="T12" fmla="*/ 0 w 245"/>
                    <a:gd name="T13" fmla="*/ 2 h 2"/>
                    <a:gd name="T14" fmla="*/ 0 w 245"/>
                    <a:gd name="T15" fmla="*/ 0 h 2"/>
                    <a:gd name="T16" fmla="*/ 0 w 245"/>
                    <a:gd name="T17" fmla="*/ 0 h 2"/>
                    <a:gd name="T18" fmla="*/ 2 w 245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5"/>
                    <a:gd name="T31" fmla="*/ 0 h 2"/>
                    <a:gd name="T32" fmla="*/ 245 w 245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5" h="2">
                      <a:moveTo>
                        <a:pt x="245" y="2"/>
                      </a:moveTo>
                      <a:lnTo>
                        <a:pt x="243" y="2"/>
                      </a:lnTo>
                      <a:lnTo>
                        <a:pt x="245" y="0"/>
                      </a:lnTo>
                      <a:lnTo>
                        <a:pt x="245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8" name="Freeform 1305"/>
                <p:cNvSpPr>
                  <a:spLocks noEditPoints="1"/>
                </p:cNvSpPr>
                <p:nvPr/>
              </p:nvSpPr>
              <p:spPr bwMode="auto">
                <a:xfrm>
                  <a:off x="2907" y="162"/>
                  <a:ext cx="123" cy="2"/>
                </a:xfrm>
                <a:custGeom>
                  <a:avLst/>
                  <a:gdLst>
                    <a:gd name="T0" fmla="*/ 245 w 247"/>
                    <a:gd name="T1" fmla="*/ 2 h 2"/>
                    <a:gd name="T2" fmla="*/ 243 w 247"/>
                    <a:gd name="T3" fmla="*/ 2 h 2"/>
                    <a:gd name="T4" fmla="*/ 245 w 247"/>
                    <a:gd name="T5" fmla="*/ 0 h 2"/>
                    <a:gd name="T6" fmla="*/ 247 w 247"/>
                    <a:gd name="T7" fmla="*/ 0 h 2"/>
                    <a:gd name="T8" fmla="*/ 245 w 247"/>
                    <a:gd name="T9" fmla="*/ 2 h 2"/>
                    <a:gd name="T10" fmla="*/ 0 w 247"/>
                    <a:gd name="T11" fmla="*/ 2 h 2"/>
                    <a:gd name="T12" fmla="*/ 0 w 247"/>
                    <a:gd name="T13" fmla="*/ 2 h 2"/>
                    <a:gd name="T14" fmla="*/ 0 w 247"/>
                    <a:gd name="T15" fmla="*/ 0 h 2"/>
                    <a:gd name="T16" fmla="*/ 0 w 247"/>
                    <a:gd name="T17" fmla="*/ 0 h 2"/>
                    <a:gd name="T18" fmla="*/ 0 w 247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47"/>
                    <a:gd name="T31" fmla="*/ 0 h 2"/>
                    <a:gd name="T32" fmla="*/ 247 w 247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47" h="2">
                      <a:moveTo>
                        <a:pt x="245" y="2"/>
                      </a:moveTo>
                      <a:lnTo>
                        <a:pt x="243" y="2"/>
                      </a:lnTo>
                      <a:lnTo>
                        <a:pt x="245" y="0"/>
                      </a:lnTo>
                      <a:lnTo>
                        <a:pt x="247" y="0"/>
                      </a:lnTo>
                      <a:lnTo>
                        <a:pt x="245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39" name="Freeform 1306"/>
                <p:cNvSpPr>
                  <a:spLocks noEditPoints="1"/>
                </p:cNvSpPr>
                <p:nvPr/>
              </p:nvSpPr>
              <p:spPr bwMode="auto">
                <a:xfrm>
                  <a:off x="2906" y="161"/>
                  <a:ext cx="124" cy="2"/>
                </a:xfrm>
                <a:custGeom>
                  <a:avLst/>
                  <a:gdLst>
                    <a:gd name="T0" fmla="*/ 247 w 249"/>
                    <a:gd name="T1" fmla="*/ 2 h 2"/>
                    <a:gd name="T2" fmla="*/ 247 w 249"/>
                    <a:gd name="T3" fmla="*/ 2 h 2"/>
                    <a:gd name="T4" fmla="*/ 249 w 249"/>
                    <a:gd name="T5" fmla="*/ 0 h 2"/>
                    <a:gd name="T6" fmla="*/ 249 w 249"/>
                    <a:gd name="T7" fmla="*/ 0 h 2"/>
                    <a:gd name="T8" fmla="*/ 247 w 249"/>
                    <a:gd name="T9" fmla="*/ 2 h 2"/>
                    <a:gd name="T10" fmla="*/ 2 w 249"/>
                    <a:gd name="T11" fmla="*/ 2 h 2"/>
                    <a:gd name="T12" fmla="*/ 2 w 249"/>
                    <a:gd name="T13" fmla="*/ 2 h 2"/>
                    <a:gd name="T14" fmla="*/ 2 w 249"/>
                    <a:gd name="T15" fmla="*/ 1 h 2"/>
                    <a:gd name="T16" fmla="*/ 0 w 249"/>
                    <a:gd name="T17" fmla="*/ 0 h 2"/>
                    <a:gd name="T18" fmla="*/ 0 w 249"/>
                    <a:gd name="T19" fmla="*/ 0 h 2"/>
                    <a:gd name="T20" fmla="*/ 2 w 249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49"/>
                    <a:gd name="T34" fmla="*/ 0 h 2"/>
                    <a:gd name="T35" fmla="*/ 249 w 249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49" h="2">
                      <a:moveTo>
                        <a:pt x="247" y="2"/>
                      </a:moveTo>
                      <a:lnTo>
                        <a:pt x="247" y="2"/>
                      </a:lnTo>
                      <a:lnTo>
                        <a:pt x="249" y="0"/>
                      </a:lnTo>
                      <a:lnTo>
                        <a:pt x="247" y="2"/>
                      </a:lnTo>
                      <a:close/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0" name="Freeform 1307"/>
                <p:cNvSpPr>
                  <a:spLocks noEditPoints="1"/>
                </p:cNvSpPr>
                <p:nvPr/>
              </p:nvSpPr>
              <p:spPr bwMode="auto">
                <a:xfrm>
                  <a:off x="2906" y="160"/>
                  <a:ext cx="125" cy="2"/>
                </a:xfrm>
                <a:custGeom>
                  <a:avLst/>
                  <a:gdLst>
                    <a:gd name="T0" fmla="*/ 249 w 251"/>
                    <a:gd name="T1" fmla="*/ 2 h 2"/>
                    <a:gd name="T2" fmla="*/ 247 w 251"/>
                    <a:gd name="T3" fmla="*/ 2 h 2"/>
                    <a:gd name="T4" fmla="*/ 249 w 251"/>
                    <a:gd name="T5" fmla="*/ 0 h 2"/>
                    <a:gd name="T6" fmla="*/ 251 w 251"/>
                    <a:gd name="T7" fmla="*/ 0 h 2"/>
                    <a:gd name="T8" fmla="*/ 249 w 251"/>
                    <a:gd name="T9" fmla="*/ 2 h 2"/>
                    <a:gd name="T10" fmla="*/ 2 w 251"/>
                    <a:gd name="T11" fmla="*/ 2 h 2"/>
                    <a:gd name="T12" fmla="*/ 2 w 251"/>
                    <a:gd name="T13" fmla="*/ 2 h 2"/>
                    <a:gd name="T14" fmla="*/ 0 w 251"/>
                    <a:gd name="T15" fmla="*/ 0 h 2"/>
                    <a:gd name="T16" fmla="*/ 0 w 251"/>
                    <a:gd name="T17" fmla="*/ 0 h 2"/>
                    <a:gd name="T18" fmla="*/ 2 w 251"/>
                    <a:gd name="T19" fmla="*/ 2 h 2"/>
                    <a:gd name="T20" fmla="*/ 2 w 251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51"/>
                    <a:gd name="T34" fmla="*/ 0 h 2"/>
                    <a:gd name="T35" fmla="*/ 251 w 251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51" h="2">
                      <a:moveTo>
                        <a:pt x="249" y="2"/>
                      </a:moveTo>
                      <a:lnTo>
                        <a:pt x="247" y="2"/>
                      </a:lnTo>
                      <a:lnTo>
                        <a:pt x="249" y="0"/>
                      </a:lnTo>
                      <a:lnTo>
                        <a:pt x="251" y="0"/>
                      </a:lnTo>
                      <a:lnTo>
                        <a:pt x="249" y="2"/>
                      </a:lnTo>
                      <a:close/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1" name="Freeform 1308"/>
                <p:cNvSpPr>
                  <a:spLocks noEditPoints="1"/>
                </p:cNvSpPr>
                <p:nvPr/>
              </p:nvSpPr>
              <p:spPr bwMode="auto">
                <a:xfrm>
                  <a:off x="2906" y="159"/>
                  <a:ext cx="125" cy="2"/>
                </a:xfrm>
                <a:custGeom>
                  <a:avLst/>
                  <a:gdLst>
                    <a:gd name="T0" fmla="*/ 249 w 251"/>
                    <a:gd name="T1" fmla="*/ 2 h 2"/>
                    <a:gd name="T2" fmla="*/ 249 w 251"/>
                    <a:gd name="T3" fmla="*/ 2 h 2"/>
                    <a:gd name="T4" fmla="*/ 251 w 251"/>
                    <a:gd name="T5" fmla="*/ 1 h 2"/>
                    <a:gd name="T6" fmla="*/ 251 w 251"/>
                    <a:gd name="T7" fmla="*/ 0 h 2"/>
                    <a:gd name="T8" fmla="*/ 251 w 251"/>
                    <a:gd name="T9" fmla="*/ 0 h 2"/>
                    <a:gd name="T10" fmla="*/ 249 w 251"/>
                    <a:gd name="T11" fmla="*/ 2 h 2"/>
                    <a:gd name="T12" fmla="*/ 0 w 251"/>
                    <a:gd name="T13" fmla="*/ 2 h 2"/>
                    <a:gd name="T14" fmla="*/ 0 w 251"/>
                    <a:gd name="T15" fmla="*/ 2 h 2"/>
                    <a:gd name="T16" fmla="*/ 0 w 251"/>
                    <a:gd name="T17" fmla="*/ 0 h 2"/>
                    <a:gd name="T18" fmla="*/ 0 w 251"/>
                    <a:gd name="T19" fmla="*/ 0 h 2"/>
                    <a:gd name="T20" fmla="*/ 0 w 251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51"/>
                    <a:gd name="T34" fmla="*/ 0 h 2"/>
                    <a:gd name="T35" fmla="*/ 251 w 251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51" h="2">
                      <a:moveTo>
                        <a:pt x="249" y="2"/>
                      </a:moveTo>
                      <a:lnTo>
                        <a:pt x="249" y="2"/>
                      </a:lnTo>
                      <a:lnTo>
                        <a:pt x="251" y="1"/>
                      </a:lnTo>
                      <a:lnTo>
                        <a:pt x="251" y="0"/>
                      </a:lnTo>
                      <a:lnTo>
                        <a:pt x="249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2" name="Freeform 1309"/>
                <p:cNvSpPr>
                  <a:spLocks noEditPoints="1"/>
                </p:cNvSpPr>
                <p:nvPr/>
              </p:nvSpPr>
              <p:spPr bwMode="auto">
                <a:xfrm>
                  <a:off x="2905" y="158"/>
                  <a:ext cx="126" cy="2"/>
                </a:xfrm>
                <a:custGeom>
                  <a:avLst/>
                  <a:gdLst>
                    <a:gd name="T0" fmla="*/ 253 w 253"/>
                    <a:gd name="T1" fmla="*/ 2 h 2"/>
                    <a:gd name="T2" fmla="*/ 251 w 253"/>
                    <a:gd name="T3" fmla="*/ 2 h 2"/>
                    <a:gd name="T4" fmla="*/ 253 w 253"/>
                    <a:gd name="T5" fmla="*/ 2 h 2"/>
                    <a:gd name="T6" fmla="*/ 253 w 253"/>
                    <a:gd name="T7" fmla="*/ 0 h 2"/>
                    <a:gd name="T8" fmla="*/ 253 w 253"/>
                    <a:gd name="T9" fmla="*/ 0 h 2"/>
                    <a:gd name="T10" fmla="*/ 253 w 253"/>
                    <a:gd name="T11" fmla="*/ 2 h 2"/>
                    <a:gd name="T12" fmla="*/ 2 w 253"/>
                    <a:gd name="T13" fmla="*/ 2 h 2"/>
                    <a:gd name="T14" fmla="*/ 2 w 253"/>
                    <a:gd name="T15" fmla="*/ 2 h 2"/>
                    <a:gd name="T16" fmla="*/ 0 w 253"/>
                    <a:gd name="T17" fmla="*/ 0 h 2"/>
                    <a:gd name="T18" fmla="*/ 0 w 253"/>
                    <a:gd name="T19" fmla="*/ 0 h 2"/>
                    <a:gd name="T20" fmla="*/ 2 w 253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53"/>
                    <a:gd name="T34" fmla="*/ 0 h 2"/>
                    <a:gd name="T35" fmla="*/ 253 w 253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53" h="2">
                      <a:moveTo>
                        <a:pt x="253" y="2"/>
                      </a:moveTo>
                      <a:lnTo>
                        <a:pt x="251" y="2"/>
                      </a:lnTo>
                      <a:lnTo>
                        <a:pt x="253" y="2"/>
                      </a:lnTo>
                      <a:lnTo>
                        <a:pt x="253" y="0"/>
                      </a:lnTo>
                      <a:lnTo>
                        <a:pt x="253" y="2"/>
                      </a:lnTo>
                      <a:close/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3" name="Freeform 1310"/>
                <p:cNvSpPr>
                  <a:spLocks noEditPoints="1"/>
                </p:cNvSpPr>
                <p:nvPr/>
              </p:nvSpPr>
              <p:spPr bwMode="auto">
                <a:xfrm>
                  <a:off x="2905" y="157"/>
                  <a:ext cx="127" cy="2"/>
                </a:xfrm>
                <a:custGeom>
                  <a:avLst/>
                  <a:gdLst>
                    <a:gd name="T0" fmla="*/ 253 w 254"/>
                    <a:gd name="T1" fmla="*/ 2 h 2"/>
                    <a:gd name="T2" fmla="*/ 253 w 254"/>
                    <a:gd name="T3" fmla="*/ 2 h 2"/>
                    <a:gd name="T4" fmla="*/ 253 w 254"/>
                    <a:gd name="T5" fmla="*/ 0 h 2"/>
                    <a:gd name="T6" fmla="*/ 254 w 254"/>
                    <a:gd name="T7" fmla="*/ 0 h 2"/>
                    <a:gd name="T8" fmla="*/ 253 w 254"/>
                    <a:gd name="T9" fmla="*/ 2 h 2"/>
                    <a:gd name="T10" fmla="*/ 2 w 254"/>
                    <a:gd name="T11" fmla="*/ 2 h 2"/>
                    <a:gd name="T12" fmla="*/ 2 w 254"/>
                    <a:gd name="T13" fmla="*/ 2 h 2"/>
                    <a:gd name="T14" fmla="*/ 0 w 254"/>
                    <a:gd name="T15" fmla="*/ 0 h 2"/>
                    <a:gd name="T16" fmla="*/ 0 w 254"/>
                    <a:gd name="T17" fmla="*/ 0 h 2"/>
                    <a:gd name="T18" fmla="*/ 2 w 25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4"/>
                    <a:gd name="T31" fmla="*/ 0 h 2"/>
                    <a:gd name="T32" fmla="*/ 254 w 25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4" h="2">
                      <a:moveTo>
                        <a:pt x="253" y="2"/>
                      </a:moveTo>
                      <a:lnTo>
                        <a:pt x="253" y="2"/>
                      </a:lnTo>
                      <a:lnTo>
                        <a:pt x="253" y="0"/>
                      </a:lnTo>
                      <a:lnTo>
                        <a:pt x="254" y="0"/>
                      </a:lnTo>
                      <a:lnTo>
                        <a:pt x="253" y="2"/>
                      </a:lnTo>
                      <a:close/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4" name="Freeform 1311"/>
                <p:cNvSpPr>
                  <a:spLocks noEditPoints="1"/>
                </p:cNvSpPr>
                <p:nvPr/>
              </p:nvSpPr>
              <p:spPr bwMode="auto">
                <a:xfrm>
                  <a:off x="2905" y="156"/>
                  <a:ext cx="127" cy="2"/>
                </a:xfrm>
                <a:custGeom>
                  <a:avLst/>
                  <a:gdLst>
                    <a:gd name="T0" fmla="*/ 253 w 254"/>
                    <a:gd name="T1" fmla="*/ 2 h 2"/>
                    <a:gd name="T2" fmla="*/ 253 w 254"/>
                    <a:gd name="T3" fmla="*/ 2 h 2"/>
                    <a:gd name="T4" fmla="*/ 254 w 254"/>
                    <a:gd name="T5" fmla="*/ 0 h 2"/>
                    <a:gd name="T6" fmla="*/ 254 w 254"/>
                    <a:gd name="T7" fmla="*/ 0 h 2"/>
                    <a:gd name="T8" fmla="*/ 253 w 254"/>
                    <a:gd name="T9" fmla="*/ 2 h 2"/>
                    <a:gd name="T10" fmla="*/ 0 w 254"/>
                    <a:gd name="T11" fmla="*/ 2 h 2"/>
                    <a:gd name="T12" fmla="*/ 0 w 254"/>
                    <a:gd name="T13" fmla="*/ 2 h 2"/>
                    <a:gd name="T14" fmla="*/ 0 w 254"/>
                    <a:gd name="T15" fmla="*/ 0 h 2"/>
                    <a:gd name="T16" fmla="*/ 0 w 254"/>
                    <a:gd name="T17" fmla="*/ 0 h 2"/>
                    <a:gd name="T18" fmla="*/ 0 w 25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4"/>
                    <a:gd name="T31" fmla="*/ 0 h 2"/>
                    <a:gd name="T32" fmla="*/ 254 w 25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4" h="2">
                      <a:moveTo>
                        <a:pt x="253" y="2"/>
                      </a:moveTo>
                      <a:lnTo>
                        <a:pt x="253" y="2"/>
                      </a:lnTo>
                      <a:lnTo>
                        <a:pt x="254" y="0"/>
                      </a:lnTo>
                      <a:lnTo>
                        <a:pt x="253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5" name="Freeform 1312"/>
                <p:cNvSpPr>
                  <a:spLocks noEditPoints="1"/>
                </p:cNvSpPr>
                <p:nvPr/>
              </p:nvSpPr>
              <p:spPr bwMode="auto">
                <a:xfrm>
                  <a:off x="2904" y="155"/>
                  <a:ext cx="128" cy="2"/>
                </a:xfrm>
                <a:custGeom>
                  <a:avLst/>
                  <a:gdLst>
                    <a:gd name="T0" fmla="*/ 256 w 256"/>
                    <a:gd name="T1" fmla="*/ 2 h 2"/>
                    <a:gd name="T2" fmla="*/ 255 w 256"/>
                    <a:gd name="T3" fmla="*/ 2 h 2"/>
                    <a:gd name="T4" fmla="*/ 256 w 256"/>
                    <a:gd name="T5" fmla="*/ 0 h 2"/>
                    <a:gd name="T6" fmla="*/ 256 w 256"/>
                    <a:gd name="T7" fmla="*/ 0 h 2"/>
                    <a:gd name="T8" fmla="*/ 256 w 256"/>
                    <a:gd name="T9" fmla="*/ 2 h 2"/>
                    <a:gd name="T10" fmla="*/ 2 w 256"/>
                    <a:gd name="T11" fmla="*/ 2 h 2"/>
                    <a:gd name="T12" fmla="*/ 2 w 256"/>
                    <a:gd name="T13" fmla="*/ 2 h 2"/>
                    <a:gd name="T14" fmla="*/ 0 w 256"/>
                    <a:gd name="T15" fmla="*/ 0 h 2"/>
                    <a:gd name="T16" fmla="*/ 0 w 256"/>
                    <a:gd name="T17" fmla="*/ 0 h 2"/>
                    <a:gd name="T18" fmla="*/ 2 w 25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6"/>
                    <a:gd name="T31" fmla="*/ 0 h 2"/>
                    <a:gd name="T32" fmla="*/ 256 w 25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6" h="2">
                      <a:moveTo>
                        <a:pt x="256" y="2"/>
                      </a:moveTo>
                      <a:lnTo>
                        <a:pt x="255" y="2"/>
                      </a:lnTo>
                      <a:lnTo>
                        <a:pt x="256" y="0"/>
                      </a:lnTo>
                      <a:lnTo>
                        <a:pt x="256" y="2"/>
                      </a:lnTo>
                      <a:close/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6" name="Freeform 1313"/>
                <p:cNvSpPr>
                  <a:spLocks noEditPoints="1"/>
                </p:cNvSpPr>
                <p:nvPr/>
              </p:nvSpPr>
              <p:spPr bwMode="auto">
                <a:xfrm>
                  <a:off x="2904" y="154"/>
                  <a:ext cx="129" cy="2"/>
                </a:xfrm>
                <a:custGeom>
                  <a:avLst/>
                  <a:gdLst>
                    <a:gd name="T0" fmla="*/ 256 w 258"/>
                    <a:gd name="T1" fmla="*/ 2 h 2"/>
                    <a:gd name="T2" fmla="*/ 256 w 258"/>
                    <a:gd name="T3" fmla="*/ 2 h 2"/>
                    <a:gd name="T4" fmla="*/ 258 w 258"/>
                    <a:gd name="T5" fmla="*/ 0 h 2"/>
                    <a:gd name="T6" fmla="*/ 258 w 258"/>
                    <a:gd name="T7" fmla="*/ 0 h 2"/>
                    <a:gd name="T8" fmla="*/ 256 w 258"/>
                    <a:gd name="T9" fmla="*/ 2 h 2"/>
                    <a:gd name="T10" fmla="*/ 2 w 258"/>
                    <a:gd name="T11" fmla="*/ 2 h 2"/>
                    <a:gd name="T12" fmla="*/ 2 w 258"/>
                    <a:gd name="T13" fmla="*/ 2 h 2"/>
                    <a:gd name="T14" fmla="*/ 0 w 258"/>
                    <a:gd name="T15" fmla="*/ 0 h 2"/>
                    <a:gd name="T16" fmla="*/ 0 w 258"/>
                    <a:gd name="T17" fmla="*/ 0 h 2"/>
                    <a:gd name="T18" fmla="*/ 0 w 258"/>
                    <a:gd name="T19" fmla="*/ 1 h 2"/>
                    <a:gd name="T20" fmla="*/ 2 w 258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58"/>
                    <a:gd name="T34" fmla="*/ 0 h 2"/>
                    <a:gd name="T35" fmla="*/ 258 w 258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58" h="2">
                      <a:moveTo>
                        <a:pt x="256" y="2"/>
                      </a:moveTo>
                      <a:lnTo>
                        <a:pt x="256" y="2"/>
                      </a:lnTo>
                      <a:lnTo>
                        <a:pt x="258" y="0"/>
                      </a:lnTo>
                      <a:lnTo>
                        <a:pt x="256" y="2"/>
                      </a:lnTo>
                      <a:close/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7" name="Freeform 1314"/>
                <p:cNvSpPr>
                  <a:spLocks noEditPoints="1"/>
                </p:cNvSpPr>
                <p:nvPr/>
              </p:nvSpPr>
              <p:spPr bwMode="auto">
                <a:xfrm>
                  <a:off x="2904" y="153"/>
                  <a:ext cx="129" cy="2"/>
                </a:xfrm>
                <a:custGeom>
                  <a:avLst/>
                  <a:gdLst>
                    <a:gd name="T0" fmla="*/ 256 w 258"/>
                    <a:gd name="T1" fmla="*/ 2 h 2"/>
                    <a:gd name="T2" fmla="*/ 256 w 258"/>
                    <a:gd name="T3" fmla="*/ 2 h 2"/>
                    <a:gd name="T4" fmla="*/ 258 w 258"/>
                    <a:gd name="T5" fmla="*/ 0 h 2"/>
                    <a:gd name="T6" fmla="*/ 258 w 258"/>
                    <a:gd name="T7" fmla="*/ 0 h 2"/>
                    <a:gd name="T8" fmla="*/ 256 w 258"/>
                    <a:gd name="T9" fmla="*/ 2 h 2"/>
                    <a:gd name="T10" fmla="*/ 0 w 258"/>
                    <a:gd name="T11" fmla="*/ 2 h 2"/>
                    <a:gd name="T12" fmla="*/ 0 w 258"/>
                    <a:gd name="T13" fmla="*/ 2 h 2"/>
                    <a:gd name="T14" fmla="*/ 0 w 258"/>
                    <a:gd name="T15" fmla="*/ 0 h 2"/>
                    <a:gd name="T16" fmla="*/ 0 w 258"/>
                    <a:gd name="T17" fmla="*/ 0 h 2"/>
                    <a:gd name="T18" fmla="*/ 0 w 258"/>
                    <a:gd name="T19" fmla="*/ 2 h 2"/>
                    <a:gd name="T20" fmla="*/ 0 w 258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58"/>
                    <a:gd name="T34" fmla="*/ 0 h 2"/>
                    <a:gd name="T35" fmla="*/ 258 w 258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58" h="2">
                      <a:moveTo>
                        <a:pt x="256" y="2"/>
                      </a:moveTo>
                      <a:lnTo>
                        <a:pt x="256" y="2"/>
                      </a:lnTo>
                      <a:lnTo>
                        <a:pt x="258" y="0"/>
                      </a:lnTo>
                      <a:lnTo>
                        <a:pt x="256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8" name="Freeform 1315"/>
                <p:cNvSpPr>
                  <a:spLocks noEditPoints="1"/>
                </p:cNvSpPr>
                <p:nvPr/>
              </p:nvSpPr>
              <p:spPr bwMode="auto">
                <a:xfrm>
                  <a:off x="2903" y="152"/>
                  <a:ext cx="131" cy="2"/>
                </a:xfrm>
                <a:custGeom>
                  <a:avLst/>
                  <a:gdLst>
                    <a:gd name="T0" fmla="*/ 259 w 261"/>
                    <a:gd name="T1" fmla="*/ 2 h 2"/>
                    <a:gd name="T2" fmla="*/ 259 w 261"/>
                    <a:gd name="T3" fmla="*/ 2 h 2"/>
                    <a:gd name="T4" fmla="*/ 259 w 261"/>
                    <a:gd name="T5" fmla="*/ 0 h 2"/>
                    <a:gd name="T6" fmla="*/ 261 w 261"/>
                    <a:gd name="T7" fmla="*/ 0 h 2"/>
                    <a:gd name="T8" fmla="*/ 259 w 261"/>
                    <a:gd name="T9" fmla="*/ 1 h 2"/>
                    <a:gd name="T10" fmla="*/ 259 w 261"/>
                    <a:gd name="T11" fmla="*/ 2 h 2"/>
                    <a:gd name="T12" fmla="*/ 1 w 261"/>
                    <a:gd name="T13" fmla="*/ 2 h 2"/>
                    <a:gd name="T14" fmla="*/ 1 w 261"/>
                    <a:gd name="T15" fmla="*/ 2 h 2"/>
                    <a:gd name="T16" fmla="*/ 0 w 261"/>
                    <a:gd name="T17" fmla="*/ 0 h 2"/>
                    <a:gd name="T18" fmla="*/ 1 w 261"/>
                    <a:gd name="T19" fmla="*/ 0 h 2"/>
                    <a:gd name="T20" fmla="*/ 1 w 261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1"/>
                    <a:gd name="T34" fmla="*/ 0 h 2"/>
                    <a:gd name="T35" fmla="*/ 261 w 261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1" h="2">
                      <a:moveTo>
                        <a:pt x="259" y="2"/>
                      </a:moveTo>
                      <a:lnTo>
                        <a:pt x="259" y="2"/>
                      </a:lnTo>
                      <a:lnTo>
                        <a:pt x="259" y="0"/>
                      </a:lnTo>
                      <a:lnTo>
                        <a:pt x="261" y="0"/>
                      </a:lnTo>
                      <a:lnTo>
                        <a:pt x="259" y="1"/>
                      </a:lnTo>
                      <a:lnTo>
                        <a:pt x="259" y="2"/>
                      </a:lnTo>
                      <a:close/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49" name="Freeform 1316"/>
                <p:cNvSpPr>
                  <a:spLocks noEditPoints="1"/>
                </p:cNvSpPr>
                <p:nvPr/>
              </p:nvSpPr>
              <p:spPr bwMode="auto">
                <a:xfrm>
                  <a:off x="2903" y="150"/>
                  <a:ext cx="132" cy="3"/>
                </a:xfrm>
                <a:custGeom>
                  <a:avLst/>
                  <a:gdLst>
                    <a:gd name="T0" fmla="*/ 259 w 263"/>
                    <a:gd name="T1" fmla="*/ 3 h 3"/>
                    <a:gd name="T2" fmla="*/ 259 w 263"/>
                    <a:gd name="T3" fmla="*/ 3 h 3"/>
                    <a:gd name="T4" fmla="*/ 261 w 263"/>
                    <a:gd name="T5" fmla="*/ 0 h 3"/>
                    <a:gd name="T6" fmla="*/ 263 w 263"/>
                    <a:gd name="T7" fmla="*/ 0 h 3"/>
                    <a:gd name="T8" fmla="*/ 259 w 263"/>
                    <a:gd name="T9" fmla="*/ 3 h 3"/>
                    <a:gd name="T10" fmla="*/ 259 w 263"/>
                    <a:gd name="T11" fmla="*/ 3 h 3"/>
                    <a:gd name="T12" fmla="*/ 1 w 263"/>
                    <a:gd name="T13" fmla="*/ 3 h 3"/>
                    <a:gd name="T14" fmla="*/ 1 w 263"/>
                    <a:gd name="T15" fmla="*/ 3 h 3"/>
                    <a:gd name="T16" fmla="*/ 0 w 263"/>
                    <a:gd name="T17" fmla="*/ 0 h 3"/>
                    <a:gd name="T18" fmla="*/ 0 w 263"/>
                    <a:gd name="T19" fmla="*/ 0 h 3"/>
                    <a:gd name="T20" fmla="*/ 1 w 263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63"/>
                    <a:gd name="T34" fmla="*/ 0 h 3"/>
                    <a:gd name="T35" fmla="*/ 263 w 263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63" h="3">
                      <a:moveTo>
                        <a:pt x="259" y="3"/>
                      </a:moveTo>
                      <a:lnTo>
                        <a:pt x="259" y="3"/>
                      </a:lnTo>
                      <a:lnTo>
                        <a:pt x="261" y="0"/>
                      </a:lnTo>
                      <a:lnTo>
                        <a:pt x="263" y="0"/>
                      </a:lnTo>
                      <a:lnTo>
                        <a:pt x="259" y="3"/>
                      </a:lnTo>
                      <a:close/>
                      <a:moveTo>
                        <a:pt x="1" y="3"/>
                      </a:move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50" name="Freeform 1317"/>
                <p:cNvSpPr>
                  <a:spLocks noEditPoints="1"/>
                </p:cNvSpPr>
                <p:nvPr/>
              </p:nvSpPr>
              <p:spPr bwMode="auto">
                <a:xfrm>
                  <a:off x="2903" y="149"/>
                  <a:ext cx="133" cy="3"/>
                </a:xfrm>
                <a:custGeom>
                  <a:avLst/>
                  <a:gdLst>
                    <a:gd name="T0" fmla="*/ 261 w 265"/>
                    <a:gd name="T1" fmla="*/ 3 h 3"/>
                    <a:gd name="T2" fmla="*/ 259 w 265"/>
                    <a:gd name="T3" fmla="*/ 3 h 3"/>
                    <a:gd name="T4" fmla="*/ 261 w 265"/>
                    <a:gd name="T5" fmla="*/ 0 h 3"/>
                    <a:gd name="T6" fmla="*/ 265 w 265"/>
                    <a:gd name="T7" fmla="*/ 0 h 3"/>
                    <a:gd name="T8" fmla="*/ 261 w 265"/>
                    <a:gd name="T9" fmla="*/ 3 h 3"/>
                    <a:gd name="T10" fmla="*/ 1 w 265"/>
                    <a:gd name="T11" fmla="*/ 3 h 3"/>
                    <a:gd name="T12" fmla="*/ 0 w 265"/>
                    <a:gd name="T13" fmla="*/ 3 h 3"/>
                    <a:gd name="T14" fmla="*/ 0 w 265"/>
                    <a:gd name="T15" fmla="*/ 0 h 3"/>
                    <a:gd name="T16" fmla="*/ 0 w 265"/>
                    <a:gd name="T17" fmla="*/ 0 h 3"/>
                    <a:gd name="T18" fmla="*/ 1 w 265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65"/>
                    <a:gd name="T31" fmla="*/ 0 h 3"/>
                    <a:gd name="T32" fmla="*/ 265 w 265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65" h="3">
                      <a:moveTo>
                        <a:pt x="261" y="3"/>
                      </a:moveTo>
                      <a:lnTo>
                        <a:pt x="259" y="3"/>
                      </a:lnTo>
                      <a:lnTo>
                        <a:pt x="261" y="0"/>
                      </a:lnTo>
                      <a:lnTo>
                        <a:pt x="265" y="0"/>
                      </a:lnTo>
                      <a:lnTo>
                        <a:pt x="261" y="3"/>
                      </a:lnTo>
                      <a:close/>
                      <a:moveTo>
                        <a:pt x="1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51" name="Freeform 1318"/>
                <p:cNvSpPr>
                  <a:spLocks noEditPoints="1"/>
                </p:cNvSpPr>
                <p:nvPr/>
              </p:nvSpPr>
              <p:spPr bwMode="auto">
                <a:xfrm>
                  <a:off x="2902" y="148"/>
                  <a:ext cx="135" cy="2"/>
                </a:xfrm>
                <a:custGeom>
                  <a:avLst/>
                  <a:gdLst>
                    <a:gd name="T0" fmla="*/ 265 w 269"/>
                    <a:gd name="T1" fmla="*/ 2 h 2"/>
                    <a:gd name="T2" fmla="*/ 263 w 269"/>
                    <a:gd name="T3" fmla="*/ 2 h 2"/>
                    <a:gd name="T4" fmla="*/ 263 w 269"/>
                    <a:gd name="T5" fmla="*/ 0 h 2"/>
                    <a:gd name="T6" fmla="*/ 269 w 269"/>
                    <a:gd name="T7" fmla="*/ 0 h 2"/>
                    <a:gd name="T8" fmla="*/ 265 w 269"/>
                    <a:gd name="T9" fmla="*/ 2 h 2"/>
                    <a:gd name="T10" fmla="*/ 2 w 269"/>
                    <a:gd name="T11" fmla="*/ 2 h 2"/>
                    <a:gd name="T12" fmla="*/ 2 w 269"/>
                    <a:gd name="T13" fmla="*/ 2 h 2"/>
                    <a:gd name="T14" fmla="*/ 0 w 269"/>
                    <a:gd name="T15" fmla="*/ 0 h 2"/>
                    <a:gd name="T16" fmla="*/ 2 w 269"/>
                    <a:gd name="T17" fmla="*/ 0 h 2"/>
                    <a:gd name="T18" fmla="*/ 2 w 269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69"/>
                    <a:gd name="T31" fmla="*/ 0 h 2"/>
                    <a:gd name="T32" fmla="*/ 269 w 269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69" h="2">
                      <a:moveTo>
                        <a:pt x="265" y="2"/>
                      </a:moveTo>
                      <a:lnTo>
                        <a:pt x="263" y="2"/>
                      </a:lnTo>
                      <a:lnTo>
                        <a:pt x="263" y="0"/>
                      </a:lnTo>
                      <a:lnTo>
                        <a:pt x="269" y="0"/>
                      </a:lnTo>
                      <a:lnTo>
                        <a:pt x="265" y="2"/>
                      </a:lnTo>
                      <a:close/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52" name="Freeform 1319"/>
                <p:cNvSpPr>
                  <a:spLocks noEditPoints="1"/>
                </p:cNvSpPr>
                <p:nvPr/>
              </p:nvSpPr>
              <p:spPr bwMode="auto">
                <a:xfrm>
                  <a:off x="2902" y="147"/>
                  <a:ext cx="136" cy="2"/>
                </a:xfrm>
                <a:custGeom>
                  <a:avLst/>
                  <a:gdLst>
                    <a:gd name="T0" fmla="*/ 267 w 270"/>
                    <a:gd name="T1" fmla="*/ 2 h 2"/>
                    <a:gd name="T2" fmla="*/ 263 w 270"/>
                    <a:gd name="T3" fmla="*/ 2 h 2"/>
                    <a:gd name="T4" fmla="*/ 265 w 270"/>
                    <a:gd name="T5" fmla="*/ 0 h 2"/>
                    <a:gd name="T6" fmla="*/ 270 w 270"/>
                    <a:gd name="T7" fmla="*/ 0 h 2"/>
                    <a:gd name="T8" fmla="*/ 267 w 270"/>
                    <a:gd name="T9" fmla="*/ 2 h 2"/>
                    <a:gd name="T10" fmla="*/ 2 w 270"/>
                    <a:gd name="T11" fmla="*/ 2 h 2"/>
                    <a:gd name="T12" fmla="*/ 2 w 270"/>
                    <a:gd name="T13" fmla="*/ 2 h 2"/>
                    <a:gd name="T14" fmla="*/ 0 w 270"/>
                    <a:gd name="T15" fmla="*/ 0 h 2"/>
                    <a:gd name="T16" fmla="*/ 0 w 270"/>
                    <a:gd name="T17" fmla="*/ 0 h 2"/>
                    <a:gd name="T18" fmla="*/ 2 w 270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70"/>
                    <a:gd name="T31" fmla="*/ 0 h 2"/>
                    <a:gd name="T32" fmla="*/ 270 w 270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70" h="2">
                      <a:moveTo>
                        <a:pt x="267" y="2"/>
                      </a:moveTo>
                      <a:lnTo>
                        <a:pt x="263" y="2"/>
                      </a:lnTo>
                      <a:lnTo>
                        <a:pt x="265" y="0"/>
                      </a:lnTo>
                      <a:lnTo>
                        <a:pt x="270" y="0"/>
                      </a:lnTo>
                      <a:lnTo>
                        <a:pt x="267" y="2"/>
                      </a:lnTo>
                      <a:close/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53" name="Freeform 1320"/>
                <p:cNvSpPr>
                  <a:spLocks noEditPoints="1"/>
                </p:cNvSpPr>
                <p:nvPr/>
              </p:nvSpPr>
              <p:spPr bwMode="auto">
                <a:xfrm>
                  <a:off x="2901" y="146"/>
                  <a:ext cx="138" cy="2"/>
                </a:xfrm>
                <a:custGeom>
                  <a:avLst/>
                  <a:gdLst>
                    <a:gd name="T0" fmla="*/ 271 w 274"/>
                    <a:gd name="T1" fmla="*/ 2 h 2"/>
                    <a:gd name="T2" fmla="*/ 265 w 274"/>
                    <a:gd name="T3" fmla="*/ 2 h 2"/>
                    <a:gd name="T4" fmla="*/ 267 w 274"/>
                    <a:gd name="T5" fmla="*/ 0 h 2"/>
                    <a:gd name="T6" fmla="*/ 274 w 274"/>
                    <a:gd name="T7" fmla="*/ 0 h 2"/>
                    <a:gd name="T8" fmla="*/ 271 w 274"/>
                    <a:gd name="T9" fmla="*/ 2 h 2"/>
                    <a:gd name="T10" fmla="*/ 4 w 274"/>
                    <a:gd name="T11" fmla="*/ 2 h 2"/>
                    <a:gd name="T12" fmla="*/ 2 w 274"/>
                    <a:gd name="T13" fmla="*/ 2 h 2"/>
                    <a:gd name="T14" fmla="*/ 2 w 274"/>
                    <a:gd name="T15" fmla="*/ 1 h 2"/>
                    <a:gd name="T16" fmla="*/ 0 w 274"/>
                    <a:gd name="T17" fmla="*/ 0 h 2"/>
                    <a:gd name="T18" fmla="*/ 2 w 274"/>
                    <a:gd name="T19" fmla="*/ 0 h 2"/>
                    <a:gd name="T20" fmla="*/ 4 w 274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74"/>
                    <a:gd name="T34" fmla="*/ 0 h 2"/>
                    <a:gd name="T35" fmla="*/ 274 w 274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74" h="2">
                      <a:moveTo>
                        <a:pt x="271" y="2"/>
                      </a:moveTo>
                      <a:lnTo>
                        <a:pt x="265" y="2"/>
                      </a:lnTo>
                      <a:lnTo>
                        <a:pt x="267" y="0"/>
                      </a:lnTo>
                      <a:lnTo>
                        <a:pt x="274" y="0"/>
                      </a:lnTo>
                      <a:lnTo>
                        <a:pt x="271" y="2"/>
                      </a:lnTo>
                      <a:close/>
                      <a:moveTo>
                        <a:pt x="4" y="2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54" name="Freeform 1321"/>
                <p:cNvSpPr>
                  <a:spLocks noEditPoints="1"/>
                </p:cNvSpPr>
                <p:nvPr/>
              </p:nvSpPr>
              <p:spPr bwMode="auto">
                <a:xfrm>
                  <a:off x="2901" y="145"/>
                  <a:ext cx="138" cy="2"/>
                </a:xfrm>
                <a:custGeom>
                  <a:avLst/>
                  <a:gdLst>
                    <a:gd name="T0" fmla="*/ 274 w 278"/>
                    <a:gd name="T1" fmla="*/ 2 h 2"/>
                    <a:gd name="T2" fmla="*/ 269 w 278"/>
                    <a:gd name="T3" fmla="*/ 2 h 2"/>
                    <a:gd name="T4" fmla="*/ 269 w 278"/>
                    <a:gd name="T5" fmla="*/ 0 h 2"/>
                    <a:gd name="T6" fmla="*/ 278 w 278"/>
                    <a:gd name="T7" fmla="*/ 0 h 2"/>
                    <a:gd name="T8" fmla="*/ 274 w 278"/>
                    <a:gd name="T9" fmla="*/ 2 h 2"/>
                    <a:gd name="T10" fmla="*/ 4 w 278"/>
                    <a:gd name="T11" fmla="*/ 2 h 2"/>
                    <a:gd name="T12" fmla="*/ 4 w 278"/>
                    <a:gd name="T13" fmla="*/ 2 h 2"/>
                    <a:gd name="T14" fmla="*/ 4 w 278"/>
                    <a:gd name="T15" fmla="*/ 2 h 2"/>
                    <a:gd name="T16" fmla="*/ 0 w 278"/>
                    <a:gd name="T17" fmla="*/ 0 h 2"/>
                    <a:gd name="T18" fmla="*/ 4 w 278"/>
                    <a:gd name="T19" fmla="*/ 0 h 2"/>
                    <a:gd name="T20" fmla="*/ 4 w 278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78"/>
                    <a:gd name="T34" fmla="*/ 0 h 2"/>
                    <a:gd name="T35" fmla="*/ 278 w 278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78" h="2">
                      <a:moveTo>
                        <a:pt x="274" y="2"/>
                      </a:moveTo>
                      <a:lnTo>
                        <a:pt x="269" y="2"/>
                      </a:lnTo>
                      <a:lnTo>
                        <a:pt x="269" y="0"/>
                      </a:lnTo>
                      <a:lnTo>
                        <a:pt x="278" y="0"/>
                      </a:lnTo>
                      <a:lnTo>
                        <a:pt x="274" y="2"/>
                      </a:lnTo>
                      <a:close/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55" name="Freeform 1322"/>
                <p:cNvSpPr>
                  <a:spLocks noEditPoints="1"/>
                </p:cNvSpPr>
                <p:nvPr/>
              </p:nvSpPr>
              <p:spPr bwMode="auto">
                <a:xfrm>
                  <a:off x="2901" y="144"/>
                  <a:ext cx="139" cy="2"/>
                </a:xfrm>
                <a:custGeom>
                  <a:avLst/>
                  <a:gdLst>
                    <a:gd name="T0" fmla="*/ 276 w 280"/>
                    <a:gd name="T1" fmla="*/ 2 h 2"/>
                    <a:gd name="T2" fmla="*/ 269 w 280"/>
                    <a:gd name="T3" fmla="*/ 2 h 2"/>
                    <a:gd name="T4" fmla="*/ 271 w 280"/>
                    <a:gd name="T5" fmla="*/ 0 h 2"/>
                    <a:gd name="T6" fmla="*/ 280 w 280"/>
                    <a:gd name="T7" fmla="*/ 0 h 2"/>
                    <a:gd name="T8" fmla="*/ 276 w 280"/>
                    <a:gd name="T9" fmla="*/ 2 h 2"/>
                    <a:gd name="T10" fmla="*/ 4 w 280"/>
                    <a:gd name="T11" fmla="*/ 2 h 2"/>
                    <a:gd name="T12" fmla="*/ 2 w 280"/>
                    <a:gd name="T13" fmla="*/ 2 h 2"/>
                    <a:gd name="T14" fmla="*/ 0 w 280"/>
                    <a:gd name="T15" fmla="*/ 0 h 2"/>
                    <a:gd name="T16" fmla="*/ 4 w 280"/>
                    <a:gd name="T17" fmla="*/ 0 h 2"/>
                    <a:gd name="T18" fmla="*/ 4 w 280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80"/>
                    <a:gd name="T31" fmla="*/ 0 h 2"/>
                    <a:gd name="T32" fmla="*/ 280 w 280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80" h="2">
                      <a:moveTo>
                        <a:pt x="276" y="2"/>
                      </a:moveTo>
                      <a:lnTo>
                        <a:pt x="269" y="2"/>
                      </a:lnTo>
                      <a:lnTo>
                        <a:pt x="271" y="0"/>
                      </a:lnTo>
                      <a:lnTo>
                        <a:pt x="280" y="0"/>
                      </a:lnTo>
                      <a:lnTo>
                        <a:pt x="276" y="2"/>
                      </a:lnTo>
                      <a:close/>
                      <a:moveTo>
                        <a:pt x="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56" name="Freeform 1323"/>
                <p:cNvSpPr>
                  <a:spLocks noEditPoints="1"/>
                </p:cNvSpPr>
                <p:nvPr/>
              </p:nvSpPr>
              <p:spPr bwMode="auto">
                <a:xfrm>
                  <a:off x="2900" y="143"/>
                  <a:ext cx="141" cy="2"/>
                </a:xfrm>
                <a:custGeom>
                  <a:avLst/>
                  <a:gdLst>
                    <a:gd name="T0" fmla="*/ 280 w 284"/>
                    <a:gd name="T1" fmla="*/ 2 h 2"/>
                    <a:gd name="T2" fmla="*/ 271 w 284"/>
                    <a:gd name="T3" fmla="*/ 2 h 2"/>
                    <a:gd name="T4" fmla="*/ 273 w 284"/>
                    <a:gd name="T5" fmla="*/ 0 h 2"/>
                    <a:gd name="T6" fmla="*/ 284 w 284"/>
                    <a:gd name="T7" fmla="*/ 0 h 2"/>
                    <a:gd name="T8" fmla="*/ 280 w 284"/>
                    <a:gd name="T9" fmla="*/ 2 h 2"/>
                    <a:gd name="T10" fmla="*/ 6 w 284"/>
                    <a:gd name="T11" fmla="*/ 2 h 2"/>
                    <a:gd name="T12" fmla="*/ 2 w 284"/>
                    <a:gd name="T13" fmla="*/ 2 h 2"/>
                    <a:gd name="T14" fmla="*/ 0 w 284"/>
                    <a:gd name="T15" fmla="*/ 0 h 2"/>
                    <a:gd name="T16" fmla="*/ 4 w 284"/>
                    <a:gd name="T17" fmla="*/ 0 h 2"/>
                    <a:gd name="T18" fmla="*/ 6 w 28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84"/>
                    <a:gd name="T31" fmla="*/ 0 h 2"/>
                    <a:gd name="T32" fmla="*/ 284 w 28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84" h="2">
                      <a:moveTo>
                        <a:pt x="280" y="2"/>
                      </a:moveTo>
                      <a:lnTo>
                        <a:pt x="271" y="2"/>
                      </a:lnTo>
                      <a:lnTo>
                        <a:pt x="273" y="0"/>
                      </a:lnTo>
                      <a:lnTo>
                        <a:pt x="284" y="0"/>
                      </a:lnTo>
                      <a:lnTo>
                        <a:pt x="280" y="2"/>
                      </a:lnTo>
                      <a:close/>
                      <a:moveTo>
                        <a:pt x="6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57" name="Freeform 1324"/>
                <p:cNvSpPr>
                  <a:spLocks noEditPoints="1"/>
                </p:cNvSpPr>
                <p:nvPr/>
              </p:nvSpPr>
              <p:spPr bwMode="auto">
                <a:xfrm>
                  <a:off x="2899" y="142"/>
                  <a:ext cx="142" cy="2"/>
                </a:xfrm>
                <a:custGeom>
                  <a:avLst/>
                  <a:gdLst>
                    <a:gd name="T0" fmla="*/ 284 w 286"/>
                    <a:gd name="T1" fmla="*/ 2 h 2"/>
                    <a:gd name="T2" fmla="*/ 275 w 286"/>
                    <a:gd name="T3" fmla="*/ 2 h 2"/>
                    <a:gd name="T4" fmla="*/ 275 w 286"/>
                    <a:gd name="T5" fmla="*/ 0 h 2"/>
                    <a:gd name="T6" fmla="*/ 286 w 286"/>
                    <a:gd name="T7" fmla="*/ 0 h 2"/>
                    <a:gd name="T8" fmla="*/ 284 w 286"/>
                    <a:gd name="T9" fmla="*/ 2 h 2"/>
                    <a:gd name="T10" fmla="*/ 8 w 286"/>
                    <a:gd name="T11" fmla="*/ 2 h 2"/>
                    <a:gd name="T12" fmla="*/ 4 w 286"/>
                    <a:gd name="T13" fmla="*/ 2 h 2"/>
                    <a:gd name="T14" fmla="*/ 0 w 286"/>
                    <a:gd name="T15" fmla="*/ 0 h 2"/>
                    <a:gd name="T16" fmla="*/ 6 w 286"/>
                    <a:gd name="T17" fmla="*/ 0 h 2"/>
                    <a:gd name="T18" fmla="*/ 8 w 28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86"/>
                    <a:gd name="T31" fmla="*/ 0 h 2"/>
                    <a:gd name="T32" fmla="*/ 286 w 28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86" h="2">
                      <a:moveTo>
                        <a:pt x="284" y="2"/>
                      </a:moveTo>
                      <a:lnTo>
                        <a:pt x="275" y="2"/>
                      </a:lnTo>
                      <a:lnTo>
                        <a:pt x="275" y="0"/>
                      </a:lnTo>
                      <a:lnTo>
                        <a:pt x="286" y="0"/>
                      </a:lnTo>
                      <a:lnTo>
                        <a:pt x="284" y="2"/>
                      </a:lnTo>
                      <a:close/>
                      <a:moveTo>
                        <a:pt x="8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58" name="Freeform 1325"/>
                <p:cNvSpPr>
                  <a:spLocks noEditPoints="1"/>
                </p:cNvSpPr>
                <p:nvPr/>
              </p:nvSpPr>
              <p:spPr bwMode="auto">
                <a:xfrm>
                  <a:off x="2898" y="141"/>
                  <a:ext cx="144" cy="2"/>
                </a:xfrm>
                <a:custGeom>
                  <a:avLst/>
                  <a:gdLst>
                    <a:gd name="T0" fmla="*/ 287 w 288"/>
                    <a:gd name="T1" fmla="*/ 2 h 2"/>
                    <a:gd name="T2" fmla="*/ 276 w 288"/>
                    <a:gd name="T3" fmla="*/ 2 h 2"/>
                    <a:gd name="T4" fmla="*/ 278 w 288"/>
                    <a:gd name="T5" fmla="*/ 0 h 2"/>
                    <a:gd name="T6" fmla="*/ 288 w 288"/>
                    <a:gd name="T7" fmla="*/ 0 h 2"/>
                    <a:gd name="T8" fmla="*/ 287 w 288"/>
                    <a:gd name="T9" fmla="*/ 2 h 2"/>
                    <a:gd name="T10" fmla="*/ 7 w 288"/>
                    <a:gd name="T11" fmla="*/ 2 h 2"/>
                    <a:gd name="T12" fmla="*/ 3 w 288"/>
                    <a:gd name="T13" fmla="*/ 2 h 2"/>
                    <a:gd name="T14" fmla="*/ 0 w 288"/>
                    <a:gd name="T15" fmla="*/ 0 h 2"/>
                    <a:gd name="T16" fmla="*/ 7 w 288"/>
                    <a:gd name="T17" fmla="*/ 0 h 2"/>
                    <a:gd name="T18" fmla="*/ 7 w 288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88"/>
                    <a:gd name="T31" fmla="*/ 0 h 2"/>
                    <a:gd name="T32" fmla="*/ 288 w 288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88" h="2">
                      <a:moveTo>
                        <a:pt x="287" y="2"/>
                      </a:moveTo>
                      <a:lnTo>
                        <a:pt x="276" y="2"/>
                      </a:lnTo>
                      <a:lnTo>
                        <a:pt x="278" y="0"/>
                      </a:lnTo>
                      <a:lnTo>
                        <a:pt x="288" y="0"/>
                      </a:lnTo>
                      <a:lnTo>
                        <a:pt x="287" y="2"/>
                      </a:lnTo>
                      <a:close/>
                      <a:moveTo>
                        <a:pt x="7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59" name="Freeform 1326"/>
                <p:cNvSpPr>
                  <a:spLocks noEditPoints="1"/>
                </p:cNvSpPr>
                <p:nvPr/>
              </p:nvSpPr>
              <p:spPr bwMode="auto">
                <a:xfrm>
                  <a:off x="2897" y="140"/>
                  <a:ext cx="146" cy="2"/>
                </a:xfrm>
                <a:custGeom>
                  <a:avLst/>
                  <a:gdLst>
                    <a:gd name="T0" fmla="*/ 289 w 292"/>
                    <a:gd name="T1" fmla="*/ 2 h 2"/>
                    <a:gd name="T2" fmla="*/ 278 w 292"/>
                    <a:gd name="T3" fmla="*/ 2 h 2"/>
                    <a:gd name="T4" fmla="*/ 280 w 292"/>
                    <a:gd name="T5" fmla="*/ 0 h 2"/>
                    <a:gd name="T6" fmla="*/ 292 w 292"/>
                    <a:gd name="T7" fmla="*/ 0 h 2"/>
                    <a:gd name="T8" fmla="*/ 289 w 292"/>
                    <a:gd name="T9" fmla="*/ 2 h 2"/>
                    <a:gd name="T10" fmla="*/ 9 w 292"/>
                    <a:gd name="T11" fmla="*/ 2 h 2"/>
                    <a:gd name="T12" fmla="*/ 3 w 292"/>
                    <a:gd name="T13" fmla="*/ 2 h 2"/>
                    <a:gd name="T14" fmla="*/ 0 w 292"/>
                    <a:gd name="T15" fmla="*/ 0 h 2"/>
                    <a:gd name="T16" fmla="*/ 9 w 292"/>
                    <a:gd name="T17" fmla="*/ 0 h 2"/>
                    <a:gd name="T18" fmla="*/ 9 w 292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92"/>
                    <a:gd name="T31" fmla="*/ 0 h 2"/>
                    <a:gd name="T32" fmla="*/ 292 w 292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92" h="2">
                      <a:moveTo>
                        <a:pt x="289" y="2"/>
                      </a:moveTo>
                      <a:lnTo>
                        <a:pt x="278" y="2"/>
                      </a:lnTo>
                      <a:lnTo>
                        <a:pt x="280" y="0"/>
                      </a:lnTo>
                      <a:lnTo>
                        <a:pt x="292" y="0"/>
                      </a:lnTo>
                      <a:lnTo>
                        <a:pt x="289" y="2"/>
                      </a:lnTo>
                      <a:close/>
                      <a:moveTo>
                        <a:pt x="9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0" name="Freeform 1327"/>
                <p:cNvSpPr>
                  <a:spLocks noEditPoints="1"/>
                </p:cNvSpPr>
                <p:nvPr/>
              </p:nvSpPr>
              <p:spPr bwMode="auto">
                <a:xfrm>
                  <a:off x="2896" y="139"/>
                  <a:ext cx="149" cy="2"/>
                </a:xfrm>
                <a:custGeom>
                  <a:avLst/>
                  <a:gdLst>
                    <a:gd name="T0" fmla="*/ 292 w 298"/>
                    <a:gd name="T1" fmla="*/ 2 h 2"/>
                    <a:gd name="T2" fmla="*/ 282 w 298"/>
                    <a:gd name="T3" fmla="*/ 2 h 2"/>
                    <a:gd name="T4" fmla="*/ 282 w 298"/>
                    <a:gd name="T5" fmla="*/ 1 h 2"/>
                    <a:gd name="T6" fmla="*/ 282 w 298"/>
                    <a:gd name="T7" fmla="*/ 0 h 2"/>
                    <a:gd name="T8" fmla="*/ 298 w 298"/>
                    <a:gd name="T9" fmla="*/ 0 h 2"/>
                    <a:gd name="T10" fmla="*/ 294 w 298"/>
                    <a:gd name="T11" fmla="*/ 1 h 2"/>
                    <a:gd name="T12" fmla="*/ 292 w 298"/>
                    <a:gd name="T13" fmla="*/ 2 h 2"/>
                    <a:gd name="T14" fmla="*/ 11 w 298"/>
                    <a:gd name="T15" fmla="*/ 2 h 2"/>
                    <a:gd name="T16" fmla="*/ 4 w 298"/>
                    <a:gd name="T17" fmla="*/ 2 h 2"/>
                    <a:gd name="T18" fmla="*/ 0 w 298"/>
                    <a:gd name="T19" fmla="*/ 0 h 2"/>
                    <a:gd name="T20" fmla="*/ 9 w 298"/>
                    <a:gd name="T21" fmla="*/ 0 h 2"/>
                    <a:gd name="T22" fmla="*/ 11 w 298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298"/>
                    <a:gd name="T37" fmla="*/ 0 h 2"/>
                    <a:gd name="T38" fmla="*/ 298 w 298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298" h="2">
                      <a:moveTo>
                        <a:pt x="292" y="2"/>
                      </a:moveTo>
                      <a:lnTo>
                        <a:pt x="282" y="2"/>
                      </a:lnTo>
                      <a:lnTo>
                        <a:pt x="282" y="1"/>
                      </a:lnTo>
                      <a:lnTo>
                        <a:pt x="282" y="0"/>
                      </a:lnTo>
                      <a:lnTo>
                        <a:pt x="298" y="0"/>
                      </a:lnTo>
                      <a:lnTo>
                        <a:pt x="294" y="1"/>
                      </a:lnTo>
                      <a:lnTo>
                        <a:pt x="292" y="2"/>
                      </a:lnTo>
                      <a:close/>
                      <a:moveTo>
                        <a:pt x="11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1" name="Freeform 1328"/>
                <p:cNvSpPr>
                  <a:spLocks noEditPoints="1"/>
                </p:cNvSpPr>
                <p:nvPr/>
              </p:nvSpPr>
              <p:spPr bwMode="auto">
                <a:xfrm>
                  <a:off x="2895" y="138"/>
                  <a:ext cx="152" cy="2"/>
                </a:xfrm>
                <a:custGeom>
                  <a:avLst/>
                  <a:gdLst>
                    <a:gd name="T0" fmla="*/ 296 w 303"/>
                    <a:gd name="T1" fmla="*/ 2 h 2"/>
                    <a:gd name="T2" fmla="*/ 284 w 303"/>
                    <a:gd name="T3" fmla="*/ 2 h 2"/>
                    <a:gd name="T4" fmla="*/ 284 w 303"/>
                    <a:gd name="T5" fmla="*/ 2 h 2"/>
                    <a:gd name="T6" fmla="*/ 285 w 303"/>
                    <a:gd name="T7" fmla="*/ 0 h 2"/>
                    <a:gd name="T8" fmla="*/ 303 w 303"/>
                    <a:gd name="T9" fmla="*/ 0 h 2"/>
                    <a:gd name="T10" fmla="*/ 296 w 303"/>
                    <a:gd name="T11" fmla="*/ 2 h 2"/>
                    <a:gd name="T12" fmla="*/ 296 w 303"/>
                    <a:gd name="T13" fmla="*/ 2 h 2"/>
                    <a:gd name="T14" fmla="*/ 13 w 303"/>
                    <a:gd name="T15" fmla="*/ 2 h 2"/>
                    <a:gd name="T16" fmla="*/ 4 w 303"/>
                    <a:gd name="T17" fmla="*/ 2 h 2"/>
                    <a:gd name="T18" fmla="*/ 0 w 303"/>
                    <a:gd name="T19" fmla="*/ 0 h 2"/>
                    <a:gd name="T20" fmla="*/ 11 w 303"/>
                    <a:gd name="T21" fmla="*/ 0 h 2"/>
                    <a:gd name="T22" fmla="*/ 13 w 303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03"/>
                    <a:gd name="T37" fmla="*/ 0 h 2"/>
                    <a:gd name="T38" fmla="*/ 303 w 303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03" h="2">
                      <a:moveTo>
                        <a:pt x="296" y="2"/>
                      </a:moveTo>
                      <a:lnTo>
                        <a:pt x="284" y="2"/>
                      </a:lnTo>
                      <a:lnTo>
                        <a:pt x="285" y="0"/>
                      </a:lnTo>
                      <a:lnTo>
                        <a:pt x="303" y="0"/>
                      </a:lnTo>
                      <a:lnTo>
                        <a:pt x="296" y="2"/>
                      </a:lnTo>
                      <a:close/>
                      <a:moveTo>
                        <a:pt x="13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2" name="Freeform 1329"/>
                <p:cNvSpPr>
                  <a:spLocks noEditPoints="1"/>
                </p:cNvSpPr>
                <p:nvPr/>
              </p:nvSpPr>
              <p:spPr bwMode="auto">
                <a:xfrm>
                  <a:off x="2894" y="137"/>
                  <a:ext cx="155" cy="2"/>
                </a:xfrm>
                <a:custGeom>
                  <a:avLst/>
                  <a:gdLst>
                    <a:gd name="T0" fmla="*/ 302 w 311"/>
                    <a:gd name="T1" fmla="*/ 2 h 2"/>
                    <a:gd name="T2" fmla="*/ 286 w 311"/>
                    <a:gd name="T3" fmla="*/ 2 h 2"/>
                    <a:gd name="T4" fmla="*/ 287 w 311"/>
                    <a:gd name="T5" fmla="*/ 0 h 2"/>
                    <a:gd name="T6" fmla="*/ 311 w 311"/>
                    <a:gd name="T7" fmla="*/ 0 h 2"/>
                    <a:gd name="T8" fmla="*/ 302 w 311"/>
                    <a:gd name="T9" fmla="*/ 2 h 2"/>
                    <a:gd name="T10" fmla="*/ 13 w 311"/>
                    <a:gd name="T11" fmla="*/ 2 h 2"/>
                    <a:gd name="T12" fmla="*/ 4 w 311"/>
                    <a:gd name="T13" fmla="*/ 2 h 2"/>
                    <a:gd name="T14" fmla="*/ 0 w 311"/>
                    <a:gd name="T15" fmla="*/ 0 h 2"/>
                    <a:gd name="T16" fmla="*/ 13 w 311"/>
                    <a:gd name="T17" fmla="*/ 0 h 2"/>
                    <a:gd name="T18" fmla="*/ 13 w 311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1"/>
                    <a:gd name="T31" fmla="*/ 0 h 2"/>
                    <a:gd name="T32" fmla="*/ 311 w 311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1" h="2">
                      <a:moveTo>
                        <a:pt x="302" y="2"/>
                      </a:moveTo>
                      <a:lnTo>
                        <a:pt x="286" y="2"/>
                      </a:lnTo>
                      <a:lnTo>
                        <a:pt x="287" y="0"/>
                      </a:lnTo>
                      <a:lnTo>
                        <a:pt x="311" y="0"/>
                      </a:lnTo>
                      <a:lnTo>
                        <a:pt x="302" y="2"/>
                      </a:lnTo>
                      <a:close/>
                      <a:moveTo>
                        <a:pt x="13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3" name="Freeform 1330"/>
                <p:cNvSpPr>
                  <a:spLocks noEditPoints="1"/>
                </p:cNvSpPr>
                <p:nvPr/>
              </p:nvSpPr>
              <p:spPr bwMode="auto">
                <a:xfrm>
                  <a:off x="2894" y="136"/>
                  <a:ext cx="185" cy="2"/>
                </a:xfrm>
                <a:custGeom>
                  <a:avLst/>
                  <a:gdLst>
                    <a:gd name="T0" fmla="*/ 305 w 369"/>
                    <a:gd name="T1" fmla="*/ 2 h 2"/>
                    <a:gd name="T2" fmla="*/ 287 w 369"/>
                    <a:gd name="T3" fmla="*/ 2 h 2"/>
                    <a:gd name="T4" fmla="*/ 287 w 369"/>
                    <a:gd name="T5" fmla="*/ 0 h 2"/>
                    <a:gd name="T6" fmla="*/ 315 w 369"/>
                    <a:gd name="T7" fmla="*/ 0 h 2"/>
                    <a:gd name="T8" fmla="*/ 305 w 369"/>
                    <a:gd name="T9" fmla="*/ 2 h 2"/>
                    <a:gd name="T10" fmla="*/ 13 w 369"/>
                    <a:gd name="T11" fmla="*/ 2 h 2"/>
                    <a:gd name="T12" fmla="*/ 2 w 369"/>
                    <a:gd name="T13" fmla="*/ 2 h 2"/>
                    <a:gd name="T14" fmla="*/ 0 w 369"/>
                    <a:gd name="T15" fmla="*/ 0 h 2"/>
                    <a:gd name="T16" fmla="*/ 11 w 369"/>
                    <a:gd name="T17" fmla="*/ 0 h 2"/>
                    <a:gd name="T18" fmla="*/ 13 w 369"/>
                    <a:gd name="T19" fmla="*/ 2 h 2"/>
                    <a:gd name="T20" fmla="*/ 364 w 369"/>
                    <a:gd name="T21" fmla="*/ 0 h 2"/>
                    <a:gd name="T22" fmla="*/ 367 w 369"/>
                    <a:gd name="T23" fmla="*/ 0 h 2"/>
                    <a:gd name="T24" fmla="*/ 369 w 369"/>
                    <a:gd name="T25" fmla="*/ 1 h 2"/>
                    <a:gd name="T26" fmla="*/ 364 w 369"/>
                    <a:gd name="T27" fmla="*/ 0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69"/>
                    <a:gd name="T43" fmla="*/ 0 h 2"/>
                    <a:gd name="T44" fmla="*/ 369 w 369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69" h="2">
                      <a:moveTo>
                        <a:pt x="305" y="2"/>
                      </a:moveTo>
                      <a:lnTo>
                        <a:pt x="287" y="2"/>
                      </a:lnTo>
                      <a:lnTo>
                        <a:pt x="287" y="0"/>
                      </a:lnTo>
                      <a:lnTo>
                        <a:pt x="315" y="0"/>
                      </a:lnTo>
                      <a:lnTo>
                        <a:pt x="305" y="2"/>
                      </a:lnTo>
                      <a:close/>
                      <a:moveTo>
                        <a:pt x="13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close/>
                      <a:moveTo>
                        <a:pt x="364" y="0"/>
                      </a:moveTo>
                      <a:lnTo>
                        <a:pt x="367" y="0"/>
                      </a:lnTo>
                      <a:lnTo>
                        <a:pt x="369" y="1"/>
                      </a:lnTo>
                      <a:lnTo>
                        <a:pt x="364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4" name="Freeform 1331"/>
                <p:cNvSpPr>
                  <a:spLocks noEditPoints="1"/>
                </p:cNvSpPr>
                <p:nvPr/>
              </p:nvSpPr>
              <p:spPr bwMode="auto">
                <a:xfrm>
                  <a:off x="2893" y="135"/>
                  <a:ext cx="186" cy="2"/>
                </a:xfrm>
                <a:custGeom>
                  <a:avLst/>
                  <a:gdLst>
                    <a:gd name="T0" fmla="*/ 312 w 370"/>
                    <a:gd name="T1" fmla="*/ 2 h 2"/>
                    <a:gd name="T2" fmla="*/ 288 w 370"/>
                    <a:gd name="T3" fmla="*/ 2 h 2"/>
                    <a:gd name="T4" fmla="*/ 290 w 370"/>
                    <a:gd name="T5" fmla="*/ 0 h 2"/>
                    <a:gd name="T6" fmla="*/ 319 w 370"/>
                    <a:gd name="T7" fmla="*/ 0 h 2"/>
                    <a:gd name="T8" fmla="*/ 312 w 370"/>
                    <a:gd name="T9" fmla="*/ 2 h 2"/>
                    <a:gd name="T10" fmla="*/ 14 w 370"/>
                    <a:gd name="T11" fmla="*/ 2 h 2"/>
                    <a:gd name="T12" fmla="*/ 1 w 370"/>
                    <a:gd name="T13" fmla="*/ 2 h 2"/>
                    <a:gd name="T14" fmla="*/ 0 w 370"/>
                    <a:gd name="T15" fmla="*/ 0 h 2"/>
                    <a:gd name="T16" fmla="*/ 12 w 370"/>
                    <a:gd name="T17" fmla="*/ 0 h 2"/>
                    <a:gd name="T18" fmla="*/ 12 w 370"/>
                    <a:gd name="T19" fmla="*/ 1 h 2"/>
                    <a:gd name="T20" fmla="*/ 14 w 370"/>
                    <a:gd name="T21" fmla="*/ 2 h 2"/>
                    <a:gd name="T22" fmla="*/ 356 w 370"/>
                    <a:gd name="T23" fmla="*/ 0 h 2"/>
                    <a:gd name="T24" fmla="*/ 365 w 370"/>
                    <a:gd name="T25" fmla="*/ 0 h 2"/>
                    <a:gd name="T26" fmla="*/ 370 w 370"/>
                    <a:gd name="T27" fmla="*/ 2 h 2"/>
                    <a:gd name="T28" fmla="*/ 356 w 370"/>
                    <a:gd name="T29" fmla="*/ 0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70"/>
                    <a:gd name="T46" fmla="*/ 0 h 2"/>
                    <a:gd name="T47" fmla="*/ 370 w 370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70" h="2">
                      <a:moveTo>
                        <a:pt x="312" y="2"/>
                      </a:moveTo>
                      <a:lnTo>
                        <a:pt x="288" y="2"/>
                      </a:lnTo>
                      <a:lnTo>
                        <a:pt x="290" y="0"/>
                      </a:lnTo>
                      <a:lnTo>
                        <a:pt x="319" y="0"/>
                      </a:lnTo>
                      <a:lnTo>
                        <a:pt x="312" y="2"/>
                      </a:lnTo>
                      <a:close/>
                      <a:moveTo>
                        <a:pt x="14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12" y="0"/>
                      </a:lnTo>
                      <a:lnTo>
                        <a:pt x="12" y="1"/>
                      </a:lnTo>
                      <a:lnTo>
                        <a:pt x="14" y="2"/>
                      </a:lnTo>
                      <a:close/>
                      <a:moveTo>
                        <a:pt x="356" y="0"/>
                      </a:moveTo>
                      <a:lnTo>
                        <a:pt x="365" y="0"/>
                      </a:lnTo>
                      <a:lnTo>
                        <a:pt x="370" y="2"/>
                      </a:lnTo>
                      <a:lnTo>
                        <a:pt x="356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5" name="Freeform 1332"/>
                <p:cNvSpPr>
                  <a:spLocks noEditPoints="1"/>
                </p:cNvSpPr>
                <p:nvPr/>
              </p:nvSpPr>
              <p:spPr bwMode="auto">
                <a:xfrm>
                  <a:off x="2892" y="134"/>
                  <a:ext cx="186" cy="2"/>
                </a:xfrm>
                <a:custGeom>
                  <a:avLst/>
                  <a:gdLst>
                    <a:gd name="T0" fmla="*/ 370 w 370"/>
                    <a:gd name="T1" fmla="*/ 2 h 2"/>
                    <a:gd name="T2" fmla="*/ 367 w 370"/>
                    <a:gd name="T3" fmla="*/ 2 h 2"/>
                    <a:gd name="T4" fmla="*/ 348 w 370"/>
                    <a:gd name="T5" fmla="*/ 0 h 2"/>
                    <a:gd name="T6" fmla="*/ 365 w 370"/>
                    <a:gd name="T7" fmla="*/ 0 h 2"/>
                    <a:gd name="T8" fmla="*/ 370 w 370"/>
                    <a:gd name="T9" fmla="*/ 2 h 2"/>
                    <a:gd name="T10" fmla="*/ 318 w 370"/>
                    <a:gd name="T11" fmla="*/ 2 h 2"/>
                    <a:gd name="T12" fmla="*/ 290 w 370"/>
                    <a:gd name="T13" fmla="*/ 2 h 2"/>
                    <a:gd name="T14" fmla="*/ 292 w 370"/>
                    <a:gd name="T15" fmla="*/ 0 h 2"/>
                    <a:gd name="T16" fmla="*/ 332 w 370"/>
                    <a:gd name="T17" fmla="*/ 0 h 2"/>
                    <a:gd name="T18" fmla="*/ 323 w 370"/>
                    <a:gd name="T19" fmla="*/ 1 h 2"/>
                    <a:gd name="T20" fmla="*/ 318 w 370"/>
                    <a:gd name="T21" fmla="*/ 2 h 2"/>
                    <a:gd name="T22" fmla="*/ 14 w 370"/>
                    <a:gd name="T23" fmla="*/ 2 h 2"/>
                    <a:gd name="T24" fmla="*/ 3 w 370"/>
                    <a:gd name="T25" fmla="*/ 2 h 2"/>
                    <a:gd name="T26" fmla="*/ 0 w 370"/>
                    <a:gd name="T27" fmla="*/ 0 h 2"/>
                    <a:gd name="T28" fmla="*/ 14 w 370"/>
                    <a:gd name="T29" fmla="*/ 0 h 2"/>
                    <a:gd name="T30" fmla="*/ 14 w 370"/>
                    <a:gd name="T31" fmla="*/ 2 h 2"/>
                    <a:gd name="T32" fmla="*/ 14 w 370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370"/>
                    <a:gd name="T52" fmla="*/ 0 h 2"/>
                    <a:gd name="T53" fmla="*/ 370 w 370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370" h="2">
                      <a:moveTo>
                        <a:pt x="370" y="2"/>
                      </a:moveTo>
                      <a:lnTo>
                        <a:pt x="367" y="2"/>
                      </a:lnTo>
                      <a:lnTo>
                        <a:pt x="348" y="0"/>
                      </a:lnTo>
                      <a:lnTo>
                        <a:pt x="365" y="0"/>
                      </a:lnTo>
                      <a:lnTo>
                        <a:pt x="370" y="2"/>
                      </a:lnTo>
                      <a:close/>
                      <a:moveTo>
                        <a:pt x="318" y="2"/>
                      </a:moveTo>
                      <a:lnTo>
                        <a:pt x="290" y="2"/>
                      </a:lnTo>
                      <a:lnTo>
                        <a:pt x="292" y="0"/>
                      </a:lnTo>
                      <a:lnTo>
                        <a:pt x="332" y="0"/>
                      </a:lnTo>
                      <a:lnTo>
                        <a:pt x="323" y="1"/>
                      </a:lnTo>
                      <a:lnTo>
                        <a:pt x="318" y="2"/>
                      </a:lnTo>
                      <a:close/>
                      <a:moveTo>
                        <a:pt x="14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14" y="0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6" name="Freeform 1333"/>
                <p:cNvSpPr>
                  <a:spLocks noEditPoints="1"/>
                </p:cNvSpPr>
                <p:nvPr/>
              </p:nvSpPr>
              <p:spPr bwMode="auto">
                <a:xfrm>
                  <a:off x="2891" y="133"/>
                  <a:ext cx="185" cy="2"/>
                </a:xfrm>
                <a:custGeom>
                  <a:avLst/>
                  <a:gdLst>
                    <a:gd name="T0" fmla="*/ 369 w 369"/>
                    <a:gd name="T1" fmla="*/ 2 h 2"/>
                    <a:gd name="T2" fmla="*/ 360 w 369"/>
                    <a:gd name="T3" fmla="*/ 2 h 2"/>
                    <a:gd name="T4" fmla="*/ 345 w 369"/>
                    <a:gd name="T5" fmla="*/ 1 h 2"/>
                    <a:gd name="T6" fmla="*/ 325 w 369"/>
                    <a:gd name="T7" fmla="*/ 2 h 2"/>
                    <a:gd name="T8" fmla="*/ 323 w 369"/>
                    <a:gd name="T9" fmla="*/ 2 h 2"/>
                    <a:gd name="T10" fmla="*/ 294 w 369"/>
                    <a:gd name="T11" fmla="*/ 2 h 2"/>
                    <a:gd name="T12" fmla="*/ 294 w 369"/>
                    <a:gd name="T13" fmla="*/ 0 h 2"/>
                    <a:gd name="T14" fmla="*/ 365 w 369"/>
                    <a:gd name="T15" fmla="*/ 0 h 2"/>
                    <a:gd name="T16" fmla="*/ 369 w 369"/>
                    <a:gd name="T17" fmla="*/ 2 h 2"/>
                    <a:gd name="T18" fmla="*/ 16 w 369"/>
                    <a:gd name="T19" fmla="*/ 2 h 2"/>
                    <a:gd name="T20" fmla="*/ 4 w 369"/>
                    <a:gd name="T21" fmla="*/ 2 h 2"/>
                    <a:gd name="T22" fmla="*/ 0 w 369"/>
                    <a:gd name="T23" fmla="*/ 0 h 2"/>
                    <a:gd name="T24" fmla="*/ 0 w 369"/>
                    <a:gd name="T25" fmla="*/ 0 h 2"/>
                    <a:gd name="T26" fmla="*/ 16 w 369"/>
                    <a:gd name="T27" fmla="*/ 0 h 2"/>
                    <a:gd name="T28" fmla="*/ 16 w 369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69"/>
                    <a:gd name="T46" fmla="*/ 0 h 2"/>
                    <a:gd name="T47" fmla="*/ 369 w 369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69" h="2">
                      <a:moveTo>
                        <a:pt x="369" y="2"/>
                      </a:moveTo>
                      <a:lnTo>
                        <a:pt x="360" y="2"/>
                      </a:lnTo>
                      <a:lnTo>
                        <a:pt x="345" y="1"/>
                      </a:lnTo>
                      <a:lnTo>
                        <a:pt x="325" y="2"/>
                      </a:lnTo>
                      <a:lnTo>
                        <a:pt x="323" y="2"/>
                      </a:lnTo>
                      <a:lnTo>
                        <a:pt x="294" y="2"/>
                      </a:lnTo>
                      <a:lnTo>
                        <a:pt x="294" y="0"/>
                      </a:lnTo>
                      <a:lnTo>
                        <a:pt x="365" y="0"/>
                      </a:lnTo>
                      <a:lnTo>
                        <a:pt x="369" y="2"/>
                      </a:lnTo>
                      <a:close/>
                      <a:moveTo>
                        <a:pt x="16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7" name="Freeform 1334"/>
                <p:cNvSpPr>
                  <a:spLocks noEditPoints="1"/>
                </p:cNvSpPr>
                <p:nvPr/>
              </p:nvSpPr>
              <p:spPr bwMode="auto">
                <a:xfrm>
                  <a:off x="2890" y="132"/>
                  <a:ext cx="185" cy="2"/>
                </a:xfrm>
                <a:custGeom>
                  <a:avLst/>
                  <a:gdLst>
                    <a:gd name="T0" fmla="*/ 371 w 371"/>
                    <a:gd name="T1" fmla="*/ 2 h 2"/>
                    <a:gd name="T2" fmla="*/ 354 w 371"/>
                    <a:gd name="T3" fmla="*/ 2 h 2"/>
                    <a:gd name="T4" fmla="*/ 349 w 371"/>
                    <a:gd name="T5" fmla="*/ 2 h 2"/>
                    <a:gd name="T6" fmla="*/ 338 w 371"/>
                    <a:gd name="T7" fmla="*/ 2 h 2"/>
                    <a:gd name="T8" fmla="*/ 298 w 371"/>
                    <a:gd name="T9" fmla="*/ 2 h 2"/>
                    <a:gd name="T10" fmla="*/ 300 w 371"/>
                    <a:gd name="T11" fmla="*/ 0 h 2"/>
                    <a:gd name="T12" fmla="*/ 365 w 371"/>
                    <a:gd name="T13" fmla="*/ 0 h 2"/>
                    <a:gd name="T14" fmla="*/ 371 w 371"/>
                    <a:gd name="T15" fmla="*/ 2 h 2"/>
                    <a:gd name="T16" fmla="*/ 20 w 371"/>
                    <a:gd name="T17" fmla="*/ 2 h 2"/>
                    <a:gd name="T18" fmla="*/ 6 w 371"/>
                    <a:gd name="T19" fmla="*/ 2 h 2"/>
                    <a:gd name="T20" fmla="*/ 4 w 371"/>
                    <a:gd name="T21" fmla="*/ 1 h 2"/>
                    <a:gd name="T22" fmla="*/ 0 w 371"/>
                    <a:gd name="T23" fmla="*/ 0 h 2"/>
                    <a:gd name="T24" fmla="*/ 20 w 371"/>
                    <a:gd name="T25" fmla="*/ 0 h 2"/>
                    <a:gd name="T26" fmla="*/ 20 w 371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71"/>
                    <a:gd name="T43" fmla="*/ 0 h 2"/>
                    <a:gd name="T44" fmla="*/ 371 w 371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71" h="2">
                      <a:moveTo>
                        <a:pt x="371" y="2"/>
                      </a:moveTo>
                      <a:lnTo>
                        <a:pt x="354" y="2"/>
                      </a:lnTo>
                      <a:lnTo>
                        <a:pt x="349" y="2"/>
                      </a:lnTo>
                      <a:lnTo>
                        <a:pt x="338" y="2"/>
                      </a:lnTo>
                      <a:lnTo>
                        <a:pt x="298" y="2"/>
                      </a:lnTo>
                      <a:lnTo>
                        <a:pt x="300" y="0"/>
                      </a:lnTo>
                      <a:lnTo>
                        <a:pt x="365" y="0"/>
                      </a:lnTo>
                      <a:lnTo>
                        <a:pt x="371" y="2"/>
                      </a:lnTo>
                      <a:close/>
                      <a:moveTo>
                        <a:pt x="20" y="2"/>
                      </a:moveTo>
                      <a:lnTo>
                        <a:pt x="6" y="2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8" name="Freeform 1335"/>
                <p:cNvSpPr>
                  <a:spLocks noEditPoints="1"/>
                </p:cNvSpPr>
                <p:nvPr/>
              </p:nvSpPr>
              <p:spPr bwMode="auto">
                <a:xfrm>
                  <a:off x="2887" y="131"/>
                  <a:ext cx="187" cy="2"/>
                </a:xfrm>
                <a:custGeom>
                  <a:avLst/>
                  <a:gdLst>
                    <a:gd name="T0" fmla="*/ 374 w 374"/>
                    <a:gd name="T1" fmla="*/ 2 h 2"/>
                    <a:gd name="T2" fmla="*/ 303 w 374"/>
                    <a:gd name="T3" fmla="*/ 2 h 2"/>
                    <a:gd name="T4" fmla="*/ 305 w 374"/>
                    <a:gd name="T5" fmla="*/ 0 h 2"/>
                    <a:gd name="T6" fmla="*/ 369 w 374"/>
                    <a:gd name="T7" fmla="*/ 0 h 2"/>
                    <a:gd name="T8" fmla="*/ 374 w 374"/>
                    <a:gd name="T9" fmla="*/ 2 h 2"/>
                    <a:gd name="T10" fmla="*/ 25 w 374"/>
                    <a:gd name="T11" fmla="*/ 2 h 2"/>
                    <a:gd name="T12" fmla="*/ 9 w 374"/>
                    <a:gd name="T13" fmla="*/ 2 h 2"/>
                    <a:gd name="T14" fmla="*/ 0 w 374"/>
                    <a:gd name="T15" fmla="*/ 0 h 2"/>
                    <a:gd name="T16" fmla="*/ 25 w 374"/>
                    <a:gd name="T17" fmla="*/ 0 h 2"/>
                    <a:gd name="T18" fmla="*/ 25 w 37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74"/>
                    <a:gd name="T31" fmla="*/ 0 h 2"/>
                    <a:gd name="T32" fmla="*/ 374 w 37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74" h="2">
                      <a:moveTo>
                        <a:pt x="374" y="2"/>
                      </a:moveTo>
                      <a:lnTo>
                        <a:pt x="303" y="2"/>
                      </a:lnTo>
                      <a:lnTo>
                        <a:pt x="305" y="0"/>
                      </a:lnTo>
                      <a:lnTo>
                        <a:pt x="369" y="0"/>
                      </a:lnTo>
                      <a:lnTo>
                        <a:pt x="374" y="2"/>
                      </a:lnTo>
                      <a:close/>
                      <a:moveTo>
                        <a:pt x="25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5" y="0"/>
                      </a:lnTo>
                      <a:lnTo>
                        <a:pt x="2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69" name="Freeform 1336"/>
                <p:cNvSpPr>
                  <a:spLocks noEditPoints="1"/>
                </p:cNvSpPr>
                <p:nvPr/>
              </p:nvSpPr>
              <p:spPr bwMode="auto">
                <a:xfrm>
                  <a:off x="2885" y="130"/>
                  <a:ext cx="187" cy="2"/>
                </a:xfrm>
                <a:custGeom>
                  <a:avLst/>
                  <a:gdLst>
                    <a:gd name="T0" fmla="*/ 374 w 374"/>
                    <a:gd name="T1" fmla="*/ 2 h 2"/>
                    <a:gd name="T2" fmla="*/ 309 w 374"/>
                    <a:gd name="T3" fmla="*/ 2 h 2"/>
                    <a:gd name="T4" fmla="*/ 309 w 374"/>
                    <a:gd name="T5" fmla="*/ 0 h 2"/>
                    <a:gd name="T6" fmla="*/ 369 w 374"/>
                    <a:gd name="T7" fmla="*/ 0 h 2"/>
                    <a:gd name="T8" fmla="*/ 374 w 374"/>
                    <a:gd name="T9" fmla="*/ 2 h 2"/>
                    <a:gd name="T10" fmla="*/ 29 w 374"/>
                    <a:gd name="T11" fmla="*/ 2 h 2"/>
                    <a:gd name="T12" fmla="*/ 9 w 374"/>
                    <a:gd name="T13" fmla="*/ 2 h 2"/>
                    <a:gd name="T14" fmla="*/ 0 w 374"/>
                    <a:gd name="T15" fmla="*/ 0 h 2"/>
                    <a:gd name="T16" fmla="*/ 29 w 374"/>
                    <a:gd name="T17" fmla="*/ 0 h 2"/>
                    <a:gd name="T18" fmla="*/ 29 w 37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74"/>
                    <a:gd name="T31" fmla="*/ 0 h 2"/>
                    <a:gd name="T32" fmla="*/ 374 w 37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74" h="2">
                      <a:moveTo>
                        <a:pt x="374" y="2"/>
                      </a:moveTo>
                      <a:lnTo>
                        <a:pt x="309" y="2"/>
                      </a:lnTo>
                      <a:lnTo>
                        <a:pt x="309" y="0"/>
                      </a:lnTo>
                      <a:lnTo>
                        <a:pt x="369" y="0"/>
                      </a:lnTo>
                      <a:lnTo>
                        <a:pt x="374" y="2"/>
                      </a:lnTo>
                      <a:close/>
                      <a:moveTo>
                        <a:pt x="29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0" name="Freeform 1337"/>
                <p:cNvSpPr>
                  <a:spLocks noEditPoints="1"/>
                </p:cNvSpPr>
                <p:nvPr/>
              </p:nvSpPr>
              <p:spPr bwMode="auto">
                <a:xfrm>
                  <a:off x="2883" y="129"/>
                  <a:ext cx="188" cy="2"/>
                </a:xfrm>
                <a:custGeom>
                  <a:avLst/>
                  <a:gdLst>
                    <a:gd name="T0" fmla="*/ 376 w 376"/>
                    <a:gd name="T1" fmla="*/ 2 h 2"/>
                    <a:gd name="T2" fmla="*/ 312 w 376"/>
                    <a:gd name="T3" fmla="*/ 2 h 2"/>
                    <a:gd name="T4" fmla="*/ 314 w 376"/>
                    <a:gd name="T5" fmla="*/ 0 h 2"/>
                    <a:gd name="T6" fmla="*/ 370 w 376"/>
                    <a:gd name="T7" fmla="*/ 0 h 2"/>
                    <a:gd name="T8" fmla="*/ 376 w 376"/>
                    <a:gd name="T9" fmla="*/ 2 h 2"/>
                    <a:gd name="T10" fmla="*/ 32 w 376"/>
                    <a:gd name="T11" fmla="*/ 2 h 2"/>
                    <a:gd name="T12" fmla="*/ 7 w 376"/>
                    <a:gd name="T13" fmla="*/ 2 h 2"/>
                    <a:gd name="T14" fmla="*/ 0 w 376"/>
                    <a:gd name="T15" fmla="*/ 0 h 2"/>
                    <a:gd name="T16" fmla="*/ 32 w 376"/>
                    <a:gd name="T17" fmla="*/ 0 h 2"/>
                    <a:gd name="T18" fmla="*/ 32 w 37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76"/>
                    <a:gd name="T31" fmla="*/ 0 h 2"/>
                    <a:gd name="T32" fmla="*/ 376 w 37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76" h="2">
                      <a:moveTo>
                        <a:pt x="376" y="2"/>
                      </a:moveTo>
                      <a:lnTo>
                        <a:pt x="312" y="2"/>
                      </a:lnTo>
                      <a:lnTo>
                        <a:pt x="314" y="0"/>
                      </a:lnTo>
                      <a:lnTo>
                        <a:pt x="370" y="0"/>
                      </a:lnTo>
                      <a:lnTo>
                        <a:pt x="376" y="2"/>
                      </a:lnTo>
                      <a:close/>
                      <a:moveTo>
                        <a:pt x="32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1" name="Freeform 1338"/>
                <p:cNvSpPr>
                  <a:spLocks noEditPoints="1"/>
                </p:cNvSpPr>
                <p:nvPr/>
              </p:nvSpPr>
              <p:spPr bwMode="auto">
                <a:xfrm>
                  <a:off x="2881" y="128"/>
                  <a:ext cx="188" cy="2"/>
                </a:xfrm>
                <a:custGeom>
                  <a:avLst/>
                  <a:gdLst>
                    <a:gd name="T0" fmla="*/ 376 w 376"/>
                    <a:gd name="T1" fmla="*/ 2 h 2"/>
                    <a:gd name="T2" fmla="*/ 316 w 376"/>
                    <a:gd name="T3" fmla="*/ 2 h 2"/>
                    <a:gd name="T4" fmla="*/ 318 w 376"/>
                    <a:gd name="T5" fmla="*/ 0 h 2"/>
                    <a:gd name="T6" fmla="*/ 370 w 376"/>
                    <a:gd name="T7" fmla="*/ 0 h 2"/>
                    <a:gd name="T8" fmla="*/ 376 w 376"/>
                    <a:gd name="T9" fmla="*/ 2 h 2"/>
                    <a:gd name="T10" fmla="*/ 36 w 376"/>
                    <a:gd name="T11" fmla="*/ 2 h 2"/>
                    <a:gd name="T12" fmla="*/ 7 w 376"/>
                    <a:gd name="T13" fmla="*/ 2 h 2"/>
                    <a:gd name="T14" fmla="*/ 0 w 376"/>
                    <a:gd name="T15" fmla="*/ 0 h 2"/>
                    <a:gd name="T16" fmla="*/ 36 w 376"/>
                    <a:gd name="T17" fmla="*/ 0 h 2"/>
                    <a:gd name="T18" fmla="*/ 36 w 37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76"/>
                    <a:gd name="T31" fmla="*/ 0 h 2"/>
                    <a:gd name="T32" fmla="*/ 376 w 37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76" h="2">
                      <a:moveTo>
                        <a:pt x="376" y="2"/>
                      </a:moveTo>
                      <a:lnTo>
                        <a:pt x="316" y="2"/>
                      </a:lnTo>
                      <a:lnTo>
                        <a:pt x="318" y="0"/>
                      </a:lnTo>
                      <a:lnTo>
                        <a:pt x="370" y="0"/>
                      </a:lnTo>
                      <a:lnTo>
                        <a:pt x="376" y="2"/>
                      </a:lnTo>
                      <a:close/>
                      <a:moveTo>
                        <a:pt x="36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36" y="0"/>
                      </a:lnTo>
                      <a:lnTo>
                        <a:pt x="3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2" name="Freeform 1339"/>
                <p:cNvSpPr>
                  <a:spLocks noEditPoints="1"/>
                </p:cNvSpPr>
                <p:nvPr/>
              </p:nvSpPr>
              <p:spPr bwMode="auto">
                <a:xfrm>
                  <a:off x="2821" y="127"/>
                  <a:ext cx="248" cy="2"/>
                </a:xfrm>
                <a:custGeom>
                  <a:avLst/>
                  <a:gdLst>
                    <a:gd name="T0" fmla="*/ 496 w 496"/>
                    <a:gd name="T1" fmla="*/ 2 h 2"/>
                    <a:gd name="T2" fmla="*/ 440 w 496"/>
                    <a:gd name="T3" fmla="*/ 2 h 2"/>
                    <a:gd name="T4" fmla="*/ 440 w 496"/>
                    <a:gd name="T5" fmla="*/ 0 h 2"/>
                    <a:gd name="T6" fmla="*/ 491 w 496"/>
                    <a:gd name="T7" fmla="*/ 0 h 2"/>
                    <a:gd name="T8" fmla="*/ 496 w 496"/>
                    <a:gd name="T9" fmla="*/ 2 h 2"/>
                    <a:gd name="T10" fmla="*/ 158 w 496"/>
                    <a:gd name="T11" fmla="*/ 2 h 2"/>
                    <a:gd name="T12" fmla="*/ 126 w 496"/>
                    <a:gd name="T13" fmla="*/ 2 h 2"/>
                    <a:gd name="T14" fmla="*/ 116 w 496"/>
                    <a:gd name="T15" fmla="*/ 0 h 2"/>
                    <a:gd name="T16" fmla="*/ 158 w 496"/>
                    <a:gd name="T17" fmla="*/ 0 h 2"/>
                    <a:gd name="T18" fmla="*/ 158 w 496"/>
                    <a:gd name="T19" fmla="*/ 2 h 2"/>
                    <a:gd name="T20" fmla="*/ 2 w 496"/>
                    <a:gd name="T21" fmla="*/ 0 h 2"/>
                    <a:gd name="T22" fmla="*/ 2 w 496"/>
                    <a:gd name="T23" fmla="*/ 0 h 2"/>
                    <a:gd name="T24" fmla="*/ 0 w 496"/>
                    <a:gd name="T25" fmla="*/ 1 h 2"/>
                    <a:gd name="T26" fmla="*/ 2 w 496"/>
                    <a:gd name="T27" fmla="*/ 0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96"/>
                    <a:gd name="T43" fmla="*/ 0 h 2"/>
                    <a:gd name="T44" fmla="*/ 496 w 496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96" h="2">
                      <a:moveTo>
                        <a:pt x="496" y="2"/>
                      </a:moveTo>
                      <a:lnTo>
                        <a:pt x="440" y="2"/>
                      </a:lnTo>
                      <a:lnTo>
                        <a:pt x="440" y="0"/>
                      </a:lnTo>
                      <a:lnTo>
                        <a:pt x="491" y="0"/>
                      </a:lnTo>
                      <a:lnTo>
                        <a:pt x="496" y="2"/>
                      </a:lnTo>
                      <a:close/>
                      <a:moveTo>
                        <a:pt x="158" y="2"/>
                      </a:moveTo>
                      <a:lnTo>
                        <a:pt x="126" y="2"/>
                      </a:lnTo>
                      <a:lnTo>
                        <a:pt x="116" y="0"/>
                      </a:lnTo>
                      <a:lnTo>
                        <a:pt x="158" y="0"/>
                      </a:lnTo>
                      <a:lnTo>
                        <a:pt x="158" y="2"/>
                      </a:lnTo>
                      <a:close/>
                      <a:moveTo>
                        <a:pt x="2" y="0"/>
                      </a:moveTo>
                      <a:lnTo>
                        <a:pt x="2" y="0"/>
                      </a:lnTo>
                      <a:lnTo>
                        <a:pt x="0" y="1"/>
                      </a:lnTo>
                      <a:lnTo>
                        <a:pt x="2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3" name="Freeform 1340"/>
                <p:cNvSpPr>
                  <a:spLocks noEditPoints="1"/>
                </p:cNvSpPr>
                <p:nvPr/>
              </p:nvSpPr>
              <p:spPr bwMode="auto">
                <a:xfrm>
                  <a:off x="2821" y="126"/>
                  <a:ext cx="246" cy="2"/>
                </a:xfrm>
                <a:custGeom>
                  <a:avLst/>
                  <a:gdLst>
                    <a:gd name="T0" fmla="*/ 492 w 492"/>
                    <a:gd name="T1" fmla="*/ 2 h 2"/>
                    <a:gd name="T2" fmla="*/ 440 w 492"/>
                    <a:gd name="T3" fmla="*/ 2 h 2"/>
                    <a:gd name="T4" fmla="*/ 442 w 492"/>
                    <a:gd name="T5" fmla="*/ 0 h 2"/>
                    <a:gd name="T6" fmla="*/ 487 w 492"/>
                    <a:gd name="T7" fmla="*/ 0 h 2"/>
                    <a:gd name="T8" fmla="*/ 492 w 492"/>
                    <a:gd name="T9" fmla="*/ 2 h 2"/>
                    <a:gd name="T10" fmla="*/ 158 w 492"/>
                    <a:gd name="T11" fmla="*/ 2 h 2"/>
                    <a:gd name="T12" fmla="*/ 122 w 492"/>
                    <a:gd name="T13" fmla="*/ 2 h 2"/>
                    <a:gd name="T14" fmla="*/ 113 w 492"/>
                    <a:gd name="T15" fmla="*/ 0 h 2"/>
                    <a:gd name="T16" fmla="*/ 156 w 492"/>
                    <a:gd name="T17" fmla="*/ 0 h 2"/>
                    <a:gd name="T18" fmla="*/ 158 w 492"/>
                    <a:gd name="T19" fmla="*/ 2 h 2"/>
                    <a:gd name="T20" fmla="*/ 4 w 492"/>
                    <a:gd name="T21" fmla="*/ 0 h 2"/>
                    <a:gd name="T22" fmla="*/ 7 w 492"/>
                    <a:gd name="T23" fmla="*/ 0 h 2"/>
                    <a:gd name="T24" fmla="*/ 0 w 492"/>
                    <a:gd name="T25" fmla="*/ 2 h 2"/>
                    <a:gd name="T26" fmla="*/ 4 w 492"/>
                    <a:gd name="T27" fmla="*/ 0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92"/>
                    <a:gd name="T43" fmla="*/ 0 h 2"/>
                    <a:gd name="T44" fmla="*/ 492 w 492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92" h="2">
                      <a:moveTo>
                        <a:pt x="492" y="2"/>
                      </a:moveTo>
                      <a:lnTo>
                        <a:pt x="440" y="2"/>
                      </a:lnTo>
                      <a:lnTo>
                        <a:pt x="442" y="0"/>
                      </a:lnTo>
                      <a:lnTo>
                        <a:pt x="487" y="0"/>
                      </a:lnTo>
                      <a:lnTo>
                        <a:pt x="492" y="2"/>
                      </a:lnTo>
                      <a:close/>
                      <a:moveTo>
                        <a:pt x="158" y="2"/>
                      </a:moveTo>
                      <a:lnTo>
                        <a:pt x="122" y="2"/>
                      </a:lnTo>
                      <a:lnTo>
                        <a:pt x="113" y="0"/>
                      </a:lnTo>
                      <a:lnTo>
                        <a:pt x="156" y="0"/>
                      </a:lnTo>
                      <a:lnTo>
                        <a:pt x="158" y="2"/>
                      </a:lnTo>
                      <a:close/>
                      <a:moveTo>
                        <a:pt x="4" y="0"/>
                      </a:moveTo>
                      <a:lnTo>
                        <a:pt x="7" y="0"/>
                      </a:lnTo>
                      <a:lnTo>
                        <a:pt x="0" y="2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4" name="Freeform 1341"/>
                <p:cNvSpPr>
                  <a:spLocks noEditPoints="1"/>
                </p:cNvSpPr>
                <p:nvPr/>
              </p:nvSpPr>
              <p:spPr bwMode="auto">
                <a:xfrm>
                  <a:off x="2822" y="125"/>
                  <a:ext cx="244" cy="2"/>
                </a:xfrm>
                <a:custGeom>
                  <a:avLst/>
                  <a:gdLst>
                    <a:gd name="T0" fmla="*/ 489 w 489"/>
                    <a:gd name="T1" fmla="*/ 2 h 2"/>
                    <a:gd name="T2" fmla="*/ 438 w 489"/>
                    <a:gd name="T3" fmla="*/ 2 h 2"/>
                    <a:gd name="T4" fmla="*/ 440 w 489"/>
                    <a:gd name="T5" fmla="*/ 0 h 2"/>
                    <a:gd name="T6" fmla="*/ 483 w 489"/>
                    <a:gd name="T7" fmla="*/ 0 h 2"/>
                    <a:gd name="T8" fmla="*/ 483 w 489"/>
                    <a:gd name="T9" fmla="*/ 1 h 2"/>
                    <a:gd name="T10" fmla="*/ 489 w 489"/>
                    <a:gd name="T11" fmla="*/ 2 h 2"/>
                    <a:gd name="T12" fmla="*/ 156 w 489"/>
                    <a:gd name="T13" fmla="*/ 2 h 2"/>
                    <a:gd name="T14" fmla="*/ 114 w 489"/>
                    <a:gd name="T15" fmla="*/ 2 h 2"/>
                    <a:gd name="T16" fmla="*/ 107 w 489"/>
                    <a:gd name="T17" fmla="*/ 0 h 2"/>
                    <a:gd name="T18" fmla="*/ 154 w 489"/>
                    <a:gd name="T19" fmla="*/ 0 h 2"/>
                    <a:gd name="T20" fmla="*/ 156 w 489"/>
                    <a:gd name="T21" fmla="*/ 2 h 2"/>
                    <a:gd name="T22" fmla="*/ 0 w 489"/>
                    <a:gd name="T23" fmla="*/ 2 h 2"/>
                    <a:gd name="T24" fmla="*/ 0 w 489"/>
                    <a:gd name="T25" fmla="*/ 2 h 2"/>
                    <a:gd name="T26" fmla="*/ 5 w 489"/>
                    <a:gd name="T27" fmla="*/ 0 h 2"/>
                    <a:gd name="T28" fmla="*/ 11 w 489"/>
                    <a:gd name="T29" fmla="*/ 0 h 2"/>
                    <a:gd name="T30" fmla="*/ 0 w 489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89"/>
                    <a:gd name="T49" fmla="*/ 0 h 2"/>
                    <a:gd name="T50" fmla="*/ 489 w 489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89" h="2">
                      <a:moveTo>
                        <a:pt x="489" y="2"/>
                      </a:moveTo>
                      <a:lnTo>
                        <a:pt x="438" y="2"/>
                      </a:lnTo>
                      <a:lnTo>
                        <a:pt x="440" y="0"/>
                      </a:lnTo>
                      <a:lnTo>
                        <a:pt x="483" y="0"/>
                      </a:lnTo>
                      <a:lnTo>
                        <a:pt x="483" y="1"/>
                      </a:lnTo>
                      <a:lnTo>
                        <a:pt x="489" y="2"/>
                      </a:lnTo>
                      <a:close/>
                      <a:moveTo>
                        <a:pt x="156" y="2"/>
                      </a:moveTo>
                      <a:lnTo>
                        <a:pt x="114" y="2"/>
                      </a:lnTo>
                      <a:lnTo>
                        <a:pt x="107" y="0"/>
                      </a:lnTo>
                      <a:lnTo>
                        <a:pt x="154" y="0"/>
                      </a:lnTo>
                      <a:lnTo>
                        <a:pt x="156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1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5" name="Freeform 1342"/>
                <p:cNvSpPr>
                  <a:spLocks noEditPoints="1"/>
                </p:cNvSpPr>
                <p:nvPr/>
              </p:nvSpPr>
              <p:spPr bwMode="auto">
                <a:xfrm>
                  <a:off x="2822" y="124"/>
                  <a:ext cx="242" cy="2"/>
                </a:xfrm>
                <a:custGeom>
                  <a:avLst/>
                  <a:gdLst>
                    <a:gd name="T0" fmla="*/ 483 w 483"/>
                    <a:gd name="T1" fmla="*/ 2 h 2"/>
                    <a:gd name="T2" fmla="*/ 438 w 483"/>
                    <a:gd name="T3" fmla="*/ 2 h 2"/>
                    <a:gd name="T4" fmla="*/ 438 w 483"/>
                    <a:gd name="T5" fmla="*/ 0 h 2"/>
                    <a:gd name="T6" fmla="*/ 481 w 483"/>
                    <a:gd name="T7" fmla="*/ 0 h 2"/>
                    <a:gd name="T8" fmla="*/ 481 w 483"/>
                    <a:gd name="T9" fmla="*/ 2 h 2"/>
                    <a:gd name="T10" fmla="*/ 483 w 483"/>
                    <a:gd name="T11" fmla="*/ 2 h 2"/>
                    <a:gd name="T12" fmla="*/ 152 w 483"/>
                    <a:gd name="T13" fmla="*/ 2 h 2"/>
                    <a:gd name="T14" fmla="*/ 109 w 483"/>
                    <a:gd name="T15" fmla="*/ 2 h 2"/>
                    <a:gd name="T16" fmla="*/ 105 w 483"/>
                    <a:gd name="T17" fmla="*/ 1 h 2"/>
                    <a:gd name="T18" fmla="*/ 100 w 483"/>
                    <a:gd name="T19" fmla="*/ 0 h 2"/>
                    <a:gd name="T20" fmla="*/ 152 w 483"/>
                    <a:gd name="T21" fmla="*/ 0 h 2"/>
                    <a:gd name="T22" fmla="*/ 152 w 483"/>
                    <a:gd name="T23" fmla="*/ 2 h 2"/>
                    <a:gd name="T24" fmla="*/ 3 w 483"/>
                    <a:gd name="T25" fmla="*/ 2 h 2"/>
                    <a:gd name="T26" fmla="*/ 0 w 483"/>
                    <a:gd name="T27" fmla="*/ 2 h 2"/>
                    <a:gd name="T28" fmla="*/ 7 w 483"/>
                    <a:gd name="T29" fmla="*/ 0 h 2"/>
                    <a:gd name="T30" fmla="*/ 13 w 483"/>
                    <a:gd name="T31" fmla="*/ 0 h 2"/>
                    <a:gd name="T32" fmla="*/ 3 w 483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83"/>
                    <a:gd name="T52" fmla="*/ 0 h 2"/>
                    <a:gd name="T53" fmla="*/ 483 w 483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83" h="2">
                      <a:moveTo>
                        <a:pt x="483" y="2"/>
                      </a:moveTo>
                      <a:lnTo>
                        <a:pt x="438" y="2"/>
                      </a:lnTo>
                      <a:lnTo>
                        <a:pt x="438" y="0"/>
                      </a:lnTo>
                      <a:lnTo>
                        <a:pt x="481" y="0"/>
                      </a:lnTo>
                      <a:lnTo>
                        <a:pt x="481" y="2"/>
                      </a:lnTo>
                      <a:lnTo>
                        <a:pt x="483" y="2"/>
                      </a:lnTo>
                      <a:close/>
                      <a:moveTo>
                        <a:pt x="152" y="2"/>
                      </a:moveTo>
                      <a:lnTo>
                        <a:pt x="109" y="2"/>
                      </a:lnTo>
                      <a:lnTo>
                        <a:pt x="105" y="1"/>
                      </a:lnTo>
                      <a:lnTo>
                        <a:pt x="100" y="0"/>
                      </a:lnTo>
                      <a:lnTo>
                        <a:pt x="152" y="0"/>
                      </a:lnTo>
                      <a:lnTo>
                        <a:pt x="152" y="2"/>
                      </a:lnTo>
                      <a:close/>
                      <a:moveTo>
                        <a:pt x="3" y="2"/>
                      </a:move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6" name="Freeform 1343"/>
                <p:cNvSpPr>
                  <a:spLocks noEditPoints="1"/>
                </p:cNvSpPr>
                <p:nvPr/>
              </p:nvSpPr>
              <p:spPr bwMode="auto">
                <a:xfrm>
                  <a:off x="2824" y="123"/>
                  <a:ext cx="239" cy="2"/>
                </a:xfrm>
                <a:custGeom>
                  <a:avLst/>
                  <a:gdLst>
                    <a:gd name="T0" fmla="*/ 478 w 478"/>
                    <a:gd name="T1" fmla="*/ 2 h 2"/>
                    <a:gd name="T2" fmla="*/ 435 w 478"/>
                    <a:gd name="T3" fmla="*/ 2 h 2"/>
                    <a:gd name="T4" fmla="*/ 436 w 478"/>
                    <a:gd name="T5" fmla="*/ 0 h 2"/>
                    <a:gd name="T6" fmla="*/ 476 w 478"/>
                    <a:gd name="T7" fmla="*/ 0 h 2"/>
                    <a:gd name="T8" fmla="*/ 478 w 478"/>
                    <a:gd name="T9" fmla="*/ 2 h 2"/>
                    <a:gd name="T10" fmla="*/ 149 w 478"/>
                    <a:gd name="T11" fmla="*/ 2 h 2"/>
                    <a:gd name="T12" fmla="*/ 102 w 478"/>
                    <a:gd name="T13" fmla="*/ 2 h 2"/>
                    <a:gd name="T14" fmla="*/ 102 w 478"/>
                    <a:gd name="T15" fmla="*/ 2 h 2"/>
                    <a:gd name="T16" fmla="*/ 91 w 478"/>
                    <a:gd name="T17" fmla="*/ 0 h 2"/>
                    <a:gd name="T18" fmla="*/ 149 w 478"/>
                    <a:gd name="T19" fmla="*/ 0 h 2"/>
                    <a:gd name="T20" fmla="*/ 149 w 478"/>
                    <a:gd name="T21" fmla="*/ 2 h 2"/>
                    <a:gd name="T22" fmla="*/ 6 w 478"/>
                    <a:gd name="T23" fmla="*/ 2 h 2"/>
                    <a:gd name="T24" fmla="*/ 0 w 478"/>
                    <a:gd name="T25" fmla="*/ 2 h 2"/>
                    <a:gd name="T26" fmla="*/ 6 w 478"/>
                    <a:gd name="T27" fmla="*/ 0 h 2"/>
                    <a:gd name="T28" fmla="*/ 15 w 478"/>
                    <a:gd name="T29" fmla="*/ 0 h 2"/>
                    <a:gd name="T30" fmla="*/ 6 w 478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78"/>
                    <a:gd name="T49" fmla="*/ 0 h 2"/>
                    <a:gd name="T50" fmla="*/ 478 w 478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78" h="2">
                      <a:moveTo>
                        <a:pt x="478" y="2"/>
                      </a:moveTo>
                      <a:lnTo>
                        <a:pt x="435" y="2"/>
                      </a:lnTo>
                      <a:lnTo>
                        <a:pt x="436" y="0"/>
                      </a:lnTo>
                      <a:lnTo>
                        <a:pt x="476" y="0"/>
                      </a:lnTo>
                      <a:lnTo>
                        <a:pt x="478" y="2"/>
                      </a:lnTo>
                      <a:close/>
                      <a:moveTo>
                        <a:pt x="149" y="2"/>
                      </a:moveTo>
                      <a:lnTo>
                        <a:pt x="102" y="2"/>
                      </a:lnTo>
                      <a:lnTo>
                        <a:pt x="91" y="0"/>
                      </a:lnTo>
                      <a:lnTo>
                        <a:pt x="149" y="0"/>
                      </a:lnTo>
                      <a:lnTo>
                        <a:pt x="149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5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7" name="Freeform 1344"/>
                <p:cNvSpPr>
                  <a:spLocks noEditPoints="1"/>
                </p:cNvSpPr>
                <p:nvPr/>
              </p:nvSpPr>
              <p:spPr bwMode="auto">
                <a:xfrm>
                  <a:off x="2826" y="122"/>
                  <a:ext cx="237" cy="2"/>
                </a:xfrm>
                <a:custGeom>
                  <a:avLst/>
                  <a:gdLst>
                    <a:gd name="T0" fmla="*/ 474 w 474"/>
                    <a:gd name="T1" fmla="*/ 2 h 2"/>
                    <a:gd name="T2" fmla="*/ 431 w 474"/>
                    <a:gd name="T3" fmla="*/ 2 h 2"/>
                    <a:gd name="T4" fmla="*/ 432 w 474"/>
                    <a:gd name="T5" fmla="*/ 0 h 2"/>
                    <a:gd name="T6" fmla="*/ 472 w 474"/>
                    <a:gd name="T7" fmla="*/ 0 h 2"/>
                    <a:gd name="T8" fmla="*/ 474 w 474"/>
                    <a:gd name="T9" fmla="*/ 2 h 2"/>
                    <a:gd name="T10" fmla="*/ 145 w 474"/>
                    <a:gd name="T11" fmla="*/ 2 h 2"/>
                    <a:gd name="T12" fmla="*/ 93 w 474"/>
                    <a:gd name="T13" fmla="*/ 2 h 2"/>
                    <a:gd name="T14" fmla="*/ 82 w 474"/>
                    <a:gd name="T15" fmla="*/ 0 h 2"/>
                    <a:gd name="T16" fmla="*/ 145 w 474"/>
                    <a:gd name="T17" fmla="*/ 0 h 2"/>
                    <a:gd name="T18" fmla="*/ 145 w 474"/>
                    <a:gd name="T19" fmla="*/ 2 h 2"/>
                    <a:gd name="T20" fmla="*/ 6 w 474"/>
                    <a:gd name="T21" fmla="*/ 2 h 2"/>
                    <a:gd name="T22" fmla="*/ 0 w 474"/>
                    <a:gd name="T23" fmla="*/ 2 h 2"/>
                    <a:gd name="T24" fmla="*/ 6 w 474"/>
                    <a:gd name="T25" fmla="*/ 0 h 2"/>
                    <a:gd name="T26" fmla="*/ 16 w 474"/>
                    <a:gd name="T27" fmla="*/ 0 h 2"/>
                    <a:gd name="T28" fmla="*/ 6 w 474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74"/>
                    <a:gd name="T46" fmla="*/ 0 h 2"/>
                    <a:gd name="T47" fmla="*/ 474 w 474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74" h="2">
                      <a:moveTo>
                        <a:pt x="474" y="2"/>
                      </a:moveTo>
                      <a:lnTo>
                        <a:pt x="431" y="2"/>
                      </a:lnTo>
                      <a:lnTo>
                        <a:pt x="432" y="0"/>
                      </a:lnTo>
                      <a:lnTo>
                        <a:pt x="472" y="0"/>
                      </a:lnTo>
                      <a:lnTo>
                        <a:pt x="474" y="2"/>
                      </a:lnTo>
                      <a:close/>
                      <a:moveTo>
                        <a:pt x="145" y="2"/>
                      </a:moveTo>
                      <a:lnTo>
                        <a:pt x="93" y="2"/>
                      </a:lnTo>
                      <a:lnTo>
                        <a:pt x="82" y="0"/>
                      </a:lnTo>
                      <a:lnTo>
                        <a:pt x="145" y="0"/>
                      </a:lnTo>
                      <a:lnTo>
                        <a:pt x="145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8" name="Freeform 1345"/>
                <p:cNvSpPr>
                  <a:spLocks noEditPoints="1"/>
                </p:cNvSpPr>
                <p:nvPr/>
              </p:nvSpPr>
              <p:spPr bwMode="auto">
                <a:xfrm>
                  <a:off x="2827" y="121"/>
                  <a:ext cx="235" cy="2"/>
                </a:xfrm>
                <a:custGeom>
                  <a:avLst/>
                  <a:gdLst>
                    <a:gd name="T0" fmla="*/ 470 w 470"/>
                    <a:gd name="T1" fmla="*/ 2 h 2"/>
                    <a:gd name="T2" fmla="*/ 430 w 470"/>
                    <a:gd name="T3" fmla="*/ 2 h 2"/>
                    <a:gd name="T4" fmla="*/ 430 w 470"/>
                    <a:gd name="T5" fmla="*/ 0 h 2"/>
                    <a:gd name="T6" fmla="*/ 469 w 470"/>
                    <a:gd name="T7" fmla="*/ 0 h 2"/>
                    <a:gd name="T8" fmla="*/ 470 w 470"/>
                    <a:gd name="T9" fmla="*/ 2 h 2"/>
                    <a:gd name="T10" fmla="*/ 143 w 470"/>
                    <a:gd name="T11" fmla="*/ 2 h 2"/>
                    <a:gd name="T12" fmla="*/ 85 w 470"/>
                    <a:gd name="T13" fmla="*/ 2 h 2"/>
                    <a:gd name="T14" fmla="*/ 76 w 470"/>
                    <a:gd name="T15" fmla="*/ 0 h 2"/>
                    <a:gd name="T16" fmla="*/ 89 w 470"/>
                    <a:gd name="T17" fmla="*/ 0 h 2"/>
                    <a:gd name="T18" fmla="*/ 89 w 470"/>
                    <a:gd name="T19" fmla="*/ 0 h 2"/>
                    <a:gd name="T20" fmla="*/ 93 w 470"/>
                    <a:gd name="T21" fmla="*/ 0 h 2"/>
                    <a:gd name="T22" fmla="*/ 143 w 470"/>
                    <a:gd name="T23" fmla="*/ 0 h 2"/>
                    <a:gd name="T24" fmla="*/ 143 w 470"/>
                    <a:gd name="T25" fmla="*/ 2 h 2"/>
                    <a:gd name="T26" fmla="*/ 9 w 470"/>
                    <a:gd name="T27" fmla="*/ 2 h 2"/>
                    <a:gd name="T28" fmla="*/ 0 w 470"/>
                    <a:gd name="T29" fmla="*/ 2 h 2"/>
                    <a:gd name="T30" fmla="*/ 7 w 470"/>
                    <a:gd name="T31" fmla="*/ 0 h 2"/>
                    <a:gd name="T32" fmla="*/ 18 w 470"/>
                    <a:gd name="T33" fmla="*/ 0 h 2"/>
                    <a:gd name="T34" fmla="*/ 9 w 470"/>
                    <a:gd name="T35" fmla="*/ 2 h 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70"/>
                    <a:gd name="T55" fmla="*/ 0 h 2"/>
                    <a:gd name="T56" fmla="*/ 470 w 470"/>
                    <a:gd name="T57" fmla="*/ 2 h 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70" h="2">
                      <a:moveTo>
                        <a:pt x="470" y="2"/>
                      </a:moveTo>
                      <a:lnTo>
                        <a:pt x="430" y="2"/>
                      </a:lnTo>
                      <a:lnTo>
                        <a:pt x="430" y="0"/>
                      </a:lnTo>
                      <a:lnTo>
                        <a:pt x="469" y="0"/>
                      </a:lnTo>
                      <a:lnTo>
                        <a:pt x="470" y="2"/>
                      </a:lnTo>
                      <a:close/>
                      <a:moveTo>
                        <a:pt x="143" y="2"/>
                      </a:moveTo>
                      <a:lnTo>
                        <a:pt x="85" y="2"/>
                      </a:lnTo>
                      <a:lnTo>
                        <a:pt x="76" y="0"/>
                      </a:lnTo>
                      <a:lnTo>
                        <a:pt x="89" y="0"/>
                      </a:lnTo>
                      <a:lnTo>
                        <a:pt x="93" y="0"/>
                      </a:lnTo>
                      <a:lnTo>
                        <a:pt x="143" y="0"/>
                      </a:lnTo>
                      <a:lnTo>
                        <a:pt x="143" y="2"/>
                      </a:lnTo>
                      <a:close/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8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79" name="Freeform 1346"/>
                <p:cNvSpPr>
                  <a:spLocks noEditPoints="1"/>
                </p:cNvSpPr>
                <p:nvPr/>
              </p:nvSpPr>
              <p:spPr bwMode="auto">
                <a:xfrm>
                  <a:off x="2829" y="120"/>
                  <a:ext cx="233" cy="2"/>
                </a:xfrm>
                <a:custGeom>
                  <a:avLst/>
                  <a:gdLst>
                    <a:gd name="T0" fmla="*/ 466 w 466"/>
                    <a:gd name="T1" fmla="*/ 2 h 2"/>
                    <a:gd name="T2" fmla="*/ 426 w 466"/>
                    <a:gd name="T3" fmla="*/ 2 h 2"/>
                    <a:gd name="T4" fmla="*/ 428 w 466"/>
                    <a:gd name="T5" fmla="*/ 0 h 2"/>
                    <a:gd name="T6" fmla="*/ 465 w 466"/>
                    <a:gd name="T7" fmla="*/ 0 h 2"/>
                    <a:gd name="T8" fmla="*/ 466 w 466"/>
                    <a:gd name="T9" fmla="*/ 2 h 2"/>
                    <a:gd name="T10" fmla="*/ 139 w 466"/>
                    <a:gd name="T11" fmla="*/ 2 h 2"/>
                    <a:gd name="T12" fmla="*/ 76 w 466"/>
                    <a:gd name="T13" fmla="*/ 2 h 2"/>
                    <a:gd name="T14" fmla="*/ 67 w 466"/>
                    <a:gd name="T15" fmla="*/ 0 h 2"/>
                    <a:gd name="T16" fmla="*/ 79 w 466"/>
                    <a:gd name="T17" fmla="*/ 0 h 2"/>
                    <a:gd name="T18" fmla="*/ 85 w 466"/>
                    <a:gd name="T19" fmla="*/ 1 h 2"/>
                    <a:gd name="T20" fmla="*/ 110 w 466"/>
                    <a:gd name="T21" fmla="*/ 1 h 2"/>
                    <a:gd name="T22" fmla="*/ 114 w 466"/>
                    <a:gd name="T23" fmla="*/ 0 h 2"/>
                    <a:gd name="T24" fmla="*/ 139 w 466"/>
                    <a:gd name="T25" fmla="*/ 0 h 2"/>
                    <a:gd name="T26" fmla="*/ 139 w 466"/>
                    <a:gd name="T27" fmla="*/ 2 h 2"/>
                    <a:gd name="T28" fmla="*/ 10 w 466"/>
                    <a:gd name="T29" fmla="*/ 2 h 2"/>
                    <a:gd name="T30" fmla="*/ 0 w 466"/>
                    <a:gd name="T31" fmla="*/ 2 h 2"/>
                    <a:gd name="T32" fmla="*/ 5 w 466"/>
                    <a:gd name="T33" fmla="*/ 0 h 2"/>
                    <a:gd name="T34" fmla="*/ 20 w 466"/>
                    <a:gd name="T35" fmla="*/ 0 h 2"/>
                    <a:gd name="T36" fmla="*/ 10 w 466"/>
                    <a:gd name="T37" fmla="*/ 2 h 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66"/>
                    <a:gd name="T58" fmla="*/ 0 h 2"/>
                    <a:gd name="T59" fmla="*/ 466 w 466"/>
                    <a:gd name="T60" fmla="*/ 2 h 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66" h="2">
                      <a:moveTo>
                        <a:pt x="466" y="2"/>
                      </a:moveTo>
                      <a:lnTo>
                        <a:pt x="426" y="2"/>
                      </a:lnTo>
                      <a:lnTo>
                        <a:pt x="428" y="0"/>
                      </a:lnTo>
                      <a:lnTo>
                        <a:pt x="465" y="0"/>
                      </a:lnTo>
                      <a:lnTo>
                        <a:pt x="466" y="2"/>
                      </a:lnTo>
                      <a:close/>
                      <a:moveTo>
                        <a:pt x="139" y="2"/>
                      </a:moveTo>
                      <a:lnTo>
                        <a:pt x="76" y="2"/>
                      </a:lnTo>
                      <a:lnTo>
                        <a:pt x="67" y="0"/>
                      </a:lnTo>
                      <a:lnTo>
                        <a:pt x="79" y="0"/>
                      </a:lnTo>
                      <a:lnTo>
                        <a:pt x="85" y="1"/>
                      </a:lnTo>
                      <a:lnTo>
                        <a:pt x="110" y="1"/>
                      </a:lnTo>
                      <a:lnTo>
                        <a:pt x="114" y="0"/>
                      </a:lnTo>
                      <a:lnTo>
                        <a:pt x="139" y="0"/>
                      </a:lnTo>
                      <a:lnTo>
                        <a:pt x="139" y="2"/>
                      </a:lnTo>
                      <a:close/>
                      <a:moveTo>
                        <a:pt x="10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20" y="0"/>
                      </a:lnTo>
                      <a:lnTo>
                        <a:pt x="1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0" name="Freeform 1347"/>
                <p:cNvSpPr>
                  <a:spLocks noEditPoints="1"/>
                </p:cNvSpPr>
                <p:nvPr/>
              </p:nvSpPr>
              <p:spPr bwMode="auto">
                <a:xfrm>
                  <a:off x="2831" y="119"/>
                  <a:ext cx="230" cy="2"/>
                </a:xfrm>
                <a:custGeom>
                  <a:avLst/>
                  <a:gdLst>
                    <a:gd name="T0" fmla="*/ 462 w 462"/>
                    <a:gd name="T1" fmla="*/ 2 h 2"/>
                    <a:gd name="T2" fmla="*/ 423 w 462"/>
                    <a:gd name="T3" fmla="*/ 2 h 2"/>
                    <a:gd name="T4" fmla="*/ 425 w 462"/>
                    <a:gd name="T5" fmla="*/ 0 h 2"/>
                    <a:gd name="T6" fmla="*/ 462 w 462"/>
                    <a:gd name="T7" fmla="*/ 0 h 2"/>
                    <a:gd name="T8" fmla="*/ 462 w 462"/>
                    <a:gd name="T9" fmla="*/ 2 h 2"/>
                    <a:gd name="T10" fmla="*/ 136 w 462"/>
                    <a:gd name="T11" fmla="*/ 2 h 2"/>
                    <a:gd name="T12" fmla="*/ 86 w 462"/>
                    <a:gd name="T13" fmla="*/ 2 h 2"/>
                    <a:gd name="T14" fmla="*/ 107 w 462"/>
                    <a:gd name="T15" fmla="*/ 2 h 2"/>
                    <a:gd name="T16" fmla="*/ 116 w 462"/>
                    <a:gd name="T17" fmla="*/ 0 h 2"/>
                    <a:gd name="T18" fmla="*/ 136 w 462"/>
                    <a:gd name="T19" fmla="*/ 0 h 2"/>
                    <a:gd name="T20" fmla="*/ 136 w 462"/>
                    <a:gd name="T21" fmla="*/ 1 h 2"/>
                    <a:gd name="T22" fmla="*/ 136 w 462"/>
                    <a:gd name="T23" fmla="*/ 2 h 2"/>
                    <a:gd name="T24" fmla="*/ 82 w 462"/>
                    <a:gd name="T25" fmla="*/ 2 h 2"/>
                    <a:gd name="T26" fmla="*/ 69 w 462"/>
                    <a:gd name="T27" fmla="*/ 2 h 2"/>
                    <a:gd name="T28" fmla="*/ 58 w 462"/>
                    <a:gd name="T29" fmla="*/ 0 h 2"/>
                    <a:gd name="T30" fmla="*/ 71 w 462"/>
                    <a:gd name="T31" fmla="*/ 0 h 2"/>
                    <a:gd name="T32" fmla="*/ 82 w 462"/>
                    <a:gd name="T33" fmla="*/ 2 h 2"/>
                    <a:gd name="T34" fmla="*/ 11 w 462"/>
                    <a:gd name="T35" fmla="*/ 2 h 2"/>
                    <a:gd name="T36" fmla="*/ 0 w 462"/>
                    <a:gd name="T37" fmla="*/ 2 h 2"/>
                    <a:gd name="T38" fmla="*/ 6 w 462"/>
                    <a:gd name="T39" fmla="*/ 0 h 2"/>
                    <a:gd name="T40" fmla="*/ 24 w 462"/>
                    <a:gd name="T41" fmla="*/ 0 h 2"/>
                    <a:gd name="T42" fmla="*/ 18 w 462"/>
                    <a:gd name="T43" fmla="*/ 1 h 2"/>
                    <a:gd name="T44" fmla="*/ 11 w 462"/>
                    <a:gd name="T45" fmla="*/ 2 h 2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462"/>
                    <a:gd name="T70" fmla="*/ 0 h 2"/>
                    <a:gd name="T71" fmla="*/ 462 w 462"/>
                    <a:gd name="T72" fmla="*/ 2 h 2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462" h="2">
                      <a:moveTo>
                        <a:pt x="462" y="2"/>
                      </a:moveTo>
                      <a:lnTo>
                        <a:pt x="423" y="2"/>
                      </a:lnTo>
                      <a:lnTo>
                        <a:pt x="425" y="0"/>
                      </a:lnTo>
                      <a:lnTo>
                        <a:pt x="462" y="0"/>
                      </a:lnTo>
                      <a:lnTo>
                        <a:pt x="462" y="2"/>
                      </a:lnTo>
                      <a:close/>
                      <a:moveTo>
                        <a:pt x="136" y="2"/>
                      </a:moveTo>
                      <a:lnTo>
                        <a:pt x="86" y="2"/>
                      </a:lnTo>
                      <a:lnTo>
                        <a:pt x="107" y="2"/>
                      </a:lnTo>
                      <a:lnTo>
                        <a:pt x="116" y="0"/>
                      </a:lnTo>
                      <a:lnTo>
                        <a:pt x="136" y="0"/>
                      </a:lnTo>
                      <a:lnTo>
                        <a:pt x="136" y="1"/>
                      </a:lnTo>
                      <a:lnTo>
                        <a:pt x="136" y="2"/>
                      </a:lnTo>
                      <a:close/>
                      <a:moveTo>
                        <a:pt x="82" y="2"/>
                      </a:moveTo>
                      <a:lnTo>
                        <a:pt x="69" y="2"/>
                      </a:lnTo>
                      <a:lnTo>
                        <a:pt x="58" y="0"/>
                      </a:lnTo>
                      <a:lnTo>
                        <a:pt x="71" y="0"/>
                      </a:lnTo>
                      <a:lnTo>
                        <a:pt x="82" y="2"/>
                      </a:lnTo>
                      <a:close/>
                      <a:moveTo>
                        <a:pt x="11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24" y="0"/>
                      </a:lnTo>
                      <a:lnTo>
                        <a:pt x="18" y="1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1" name="Freeform 1348"/>
                <p:cNvSpPr>
                  <a:spLocks noEditPoints="1"/>
                </p:cNvSpPr>
                <p:nvPr/>
              </p:nvSpPr>
              <p:spPr bwMode="auto">
                <a:xfrm>
                  <a:off x="2832" y="118"/>
                  <a:ext cx="229" cy="2"/>
                </a:xfrm>
                <a:custGeom>
                  <a:avLst/>
                  <a:gdLst>
                    <a:gd name="T0" fmla="*/ 460 w 460"/>
                    <a:gd name="T1" fmla="*/ 2 h 2"/>
                    <a:gd name="T2" fmla="*/ 423 w 460"/>
                    <a:gd name="T3" fmla="*/ 2 h 2"/>
                    <a:gd name="T4" fmla="*/ 423 w 460"/>
                    <a:gd name="T5" fmla="*/ 0 h 2"/>
                    <a:gd name="T6" fmla="*/ 458 w 460"/>
                    <a:gd name="T7" fmla="*/ 0 h 2"/>
                    <a:gd name="T8" fmla="*/ 460 w 460"/>
                    <a:gd name="T9" fmla="*/ 2 h 2"/>
                    <a:gd name="T10" fmla="*/ 134 w 460"/>
                    <a:gd name="T11" fmla="*/ 2 h 2"/>
                    <a:gd name="T12" fmla="*/ 109 w 460"/>
                    <a:gd name="T13" fmla="*/ 2 h 2"/>
                    <a:gd name="T14" fmla="*/ 120 w 460"/>
                    <a:gd name="T15" fmla="*/ 0 h 2"/>
                    <a:gd name="T16" fmla="*/ 134 w 460"/>
                    <a:gd name="T17" fmla="*/ 0 h 2"/>
                    <a:gd name="T18" fmla="*/ 134 w 460"/>
                    <a:gd name="T19" fmla="*/ 2 h 2"/>
                    <a:gd name="T20" fmla="*/ 134 w 460"/>
                    <a:gd name="T21" fmla="*/ 2 h 2"/>
                    <a:gd name="T22" fmla="*/ 74 w 460"/>
                    <a:gd name="T23" fmla="*/ 2 h 2"/>
                    <a:gd name="T24" fmla="*/ 62 w 460"/>
                    <a:gd name="T25" fmla="*/ 2 h 2"/>
                    <a:gd name="T26" fmla="*/ 51 w 460"/>
                    <a:gd name="T27" fmla="*/ 0 h 2"/>
                    <a:gd name="T28" fmla="*/ 29 w 460"/>
                    <a:gd name="T29" fmla="*/ 0 h 2"/>
                    <a:gd name="T30" fmla="*/ 16 w 460"/>
                    <a:gd name="T31" fmla="*/ 2 h 2"/>
                    <a:gd name="T32" fmla="*/ 15 w 460"/>
                    <a:gd name="T33" fmla="*/ 2 h 2"/>
                    <a:gd name="T34" fmla="*/ 0 w 460"/>
                    <a:gd name="T35" fmla="*/ 2 h 2"/>
                    <a:gd name="T36" fmla="*/ 7 w 460"/>
                    <a:gd name="T37" fmla="*/ 0 h 2"/>
                    <a:gd name="T38" fmla="*/ 62 w 460"/>
                    <a:gd name="T39" fmla="*/ 0 h 2"/>
                    <a:gd name="T40" fmla="*/ 74 w 460"/>
                    <a:gd name="T41" fmla="*/ 2 h 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60"/>
                    <a:gd name="T64" fmla="*/ 0 h 2"/>
                    <a:gd name="T65" fmla="*/ 460 w 460"/>
                    <a:gd name="T66" fmla="*/ 2 h 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60" h="2">
                      <a:moveTo>
                        <a:pt x="460" y="2"/>
                      </a:moveTo>
                      <a:lnTo>
                        <a:pt x="423" y="2"/>
                      </a:lnTo>
                      <a:lnTo>
                        <a:pt x="423" y="0"/>
                      </a:lnTo>
                      <a:lnTo>
                        <a:pt x="458" y="0"/>
                      </a:lnTo>
                      <a:lnTo>
                        <a:pt x="460" y="2"/>
                      </a:lnTo>
                      <a:close/>
                      <a:moveTo>
                        <a:pt x="134" y="2"/>
                      </a:moveTo>
                      <a:lnTo>
                        <a:pt x="109" y="2"/>
                      </a:lnTo>
                      <a:lnTo>
                        <a:pt x="120" y="0"/>
                      </a:lnTo>
                      <a:lnTo>
                        <a:pt x="134" y="0"/>
                      </a:lnTo>
                      <a:lnTo>
                        <a:pt x="134" y="2"/>
                      </a:lnTo>
                      <a:close/>
                      <a:moveTo>
                        <a:pt x="74" y="2"/>
                      </a:moveTo>
                      <a:lnTo>
                        <a:pt x="62" y="2"/>
                      </a:lnTo>
                      <a:lnTo>
                        <a:pt x="51" y="0"/>
                      </a:lnTo>
                      <a:lnTo>
                        <a:pt x="29" y="0"/>
                      </a:lnTo>
                      <a:lnTo>
                        <a:pt x="16" y="2"/>
                      </a:lnTo>
                      <a:lnTo>
                        <a:pt x="15" y="2"/>
                      </a:ln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62" y="0"/>
                      </a:lnTo>
                      <a:lnTo>
                        <a:pt x="7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2" name="Freeform 1349"/>
                <p:cNvSpPr>
                  <a:spLocks noEditPoints="1"/>
                </p:cNvSpPr>
                <p:nvPr/>
              </p:nvSpPr>
              <p:spPr bwMode="auto">
                <a:xfrm>
                  <a:off x="2833" y="117"/>
                  <a:ext cx="228" cy="2"/>
                </a:xfrm>
                <a:custGeom>
                  <a:avLst/>
                  <a:gdLst>
                    <a:gd name="T0" fmla="*/ 456 w 456"/>
                    <a:gd name="T1" fmla="*/ 2 h 2"/>
                    <a:gd name="T2" fmla="*/ 419 w 456"/>
                    <a:gd name="T3" fmla="*/ 2 h 2"/>
                    <a:gd name="T4" fmla="*/ 421 w 456"/>
                    <a:gd name="T5" fmla="*/ 0 h 2"/>
                    <a:gd name="T6" fmla="*/ 454 w 456"/>
                    <a:gd name="T7" fmla="*/ 0 h 2"/>
                    <a:gd name="T8" fmla="*/ 456 w 456"/>
                    <a:gd name="T9" fmla="*/ 2 h 2"/>
                    <a:gd name="T10" fmla="*/ 130 w 456"/>
                    <a:gd name="T11" fmla="*/ 2 h 2"/>
                    <a:gd name="T12" fmla="*/ 110 w 456"/>
                    <a:gd name="T13" fmla="*/ 2 h 2"/>
                    <a:gd name="T14" fmla="*/ 121 w 456"/>
                    <a:gd name="T15" fmla="*/ 0 h 2"/>
                    <a:gd name="T16" fmla="*/ 130 w 456"/>
                    <a:gd name="T17" fmla="*/ 0 h 2"/>
                    <a:gd name="T18" fmla="*/ 130 w 456"/>
                    <a:gd name="T19" fmla="*/ 2 h 2"/>
                    <a:gd name="T20" fmla="*/ 65 w 456"/>
                    <a:gd name="T21" fmla="*/ 2 h 2"/>
                    <a:gd name="T22" fmla="*/ 52 w 456"/>
                    <a:gd name="T23" fmla="*/ 2 h 2"/>
                    <a:gd name="T24" fmla="*/ 47 w 456"/>
                    <a:gd name="T25" fmla="*/ 1 h 2"/>
                    <a:gd name="T26" fmla="*/ 25 w 456"/>
                    <a:gd name="T27" fmla="*/ 1 h 2"/>
                    <a:gd name="T28" fmla="*/ 18 w 456"/>
                    <a:gd name="T29" fmla="*/ 2 h 2"/>
                    <a:gd name="T30" fmla="*/ 0 w 456"/>
                    <a:gd name="T31" fmla="*/ 2 h 2"/>
                    <a:gd name="T32" fmla="*/ 5 w 456"/>
                    <a:gd name="T33" fmla="*/ 0 h 2"/>
                    <a:gd name="T34" fmla="*/ 52 w 456"/>
                    <a:gd name="T35" fmla="*/ 0 h 2"/>
                    <a:gd name="T36" fmla="*/ 54 w 456"/>
                    <a:gd name="T37" fmla="*/ 1 h 2"/>
                    <a:gd name="T38" fmla="*/ 65 w 456"/>
                    <a:gd name="T39" fmla="*/ 2 h 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56"/>
                    <a:gd name="T61" fmla="*/ 0 h 2"/>
                    <a:gd name="T62" fmla="*/ 456 w 456"/>
                    <a:gd name="T63" fmla="*/ 2 h 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56" h="2">
                      <a:moveTo>
                        <a:pt x="456" y="2"/>
                      </a:moveTo>
                      <a:lnTo>
                        <a:pt x="419" y="2"/>
                      </a:lnTo>
                      <a:lnTo>
                        <a:pt x="421" y="0"/>
                      </a:lnTo>
                      <a:lnTo>
                        <a:pt x="454" y="0"/>
                      </a:lnTo>
                      <a:lnTo>
                        <a:pt x="456" y="2"/>
                      </a:lnTo>
                      <a:close/>
                      <a:moveTo>
                        <a:pt x="130" y="2"/>
                      </a:moveTo>
                      <a:lnTo>
                        <a:pt x="110" y="2"/>
                      </a:lnTo>
                      <a:lnTo>
                        <a:pt x="121" y="0"/>
                      </a:lnTo>
                      <a:lnTo>
                        <a:pt x="130" y="0"/>
                      </a:lnTo>
                      <a:lnTo>
                        <a:pt x="130" y="2"/>
                      </a:lnTo>
                      <a:close/>
                      <a:moveTo>
                        <a:pt x="65" y="2"/>
                      </a:moveTo>
                      <a:lnTo>
                        <a:pt x="52" y="2"/>
                      </a:lnTo>
                      <a:lnTo>
                        <a:pt x="47" y="1"/>
                      </a:lnTo>
                      <a:lnTo>
                        <a:pt x="25" y="1"/>
                      </a:lnTo>
                      <a:lnTo>
                        <a:pt x="18" y="2"/>
                      </a:ln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52" y="0"/>
                      </a:lnTo>
                      <a:lnTo>
                        <a:pt x="54" y="1"/>
                      </a:lnTo>
                      <a:lnTo>
                        <a:pt x="6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3" name="Freeform 1350"/>
                <p:cNvSpPr>
                  <a:spLocks noEditPoints="1"/>
                </p:cNvSpPr>
                <p:nvPr/>
              </p:nvSpPr>
              <p:spPr bwMode="auto">
                <a:xfrm>
                  <a:off x="2835" y="116"/>
                  <a:ext cx="225" cy="2"/>
                </a:xfrm>
                <a:custGeom>
                  <a:avLst/>
                  <a:gdLst>
                    <a:gd name="T0" fmla="*/ 451 w 451"/>
                    <a:gd name="T1" fmla="*/ 2 h 2"/>
                    <a:gd name="T2" fmla="*/ 416 w 451"/>
                    <a:gd name="T3" fmla="*/ 2 h 2"/>
                    <a:gd name="T4" fmla="*/ 418 w 451"/>
                    <a:gd name="T5" fmla="*/ 0 h 2"/>
                    <a:gd name="T6" fmla="*/ 449 w 451"/>
                    <a:gd name="T7" fmla="*/ 0 h 2"/>
                    <a:gd name="T8" fmla="*/ 451 w 451"/>
                    <a:gd name="T9" fmla="*/ 2 h 2"/>
                    <a:gd name="T10" fmla="*/ 127 w 451"/>
                    <a:gd name="T11" fmla="*/ 2 h 2"/>
                    <a:gd name="T12" fmla="*/ 113 w 451"/>
                    <a:gd name="T13" fmla="*/ 2 h 2"/>
                    <a:gd name="T14" fmla="*/ 122 w 451"/>
                    <a:gd name="T15" fmla="*/ 1 h 2"/>
                    <a:gd name="T16" fmla="*/ 122 w 451"/>
                    <a:gd name="T17" fmla="*/ 0 h 2"/>
                    <a:gd name="T18" fmla="*/ 127 w 451"/>
                    <a:gd name="T19" fmla="*/ 0 h 2"/>
                    <a:gd name="T20" fmla="*/ 127 w 451"/>
                    <a:gd name="T21" fmla="*/ 2 h 2"/>
                    <a:gd name="T22" fmla="*/ 55 w 451"/>
                    <a:gd name="T23" fmla="*/ 2 h 2"/>
                    <a:gd name="T24" fmla="*/ 0 w 451"/>
                    <a:gd name="T25" fmla="*/ 2 h 2"/>
                    <a:gd name="T26" fmla="*/ 6 w 451"/>
                    <a:gd name="T27" fmla="*/ 0 h 2"/>
                    <a:gd name="T28" fmla="*/ 46 w 451"/>
                    <a:gd name="T29" fmla="*/ 0 h 2"/>
                    <a:gd name="T30" fmla="*/ 51 w 451"/>
                    <a:gd name="T31" fmla="*/ 2 h 2"/>
                    <a:gd name="T32" fmla="*/ 55 w 451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51"/>
                    <a:gd name="T52" fmla="*/ 0 h 2"/>
                    <a:gd name="T53" fmla="*/ 451 w 451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51" h="2">
                      <a:moveTo>
                        <a:pt x="451" y="2"/>
                      </a:moveTo>
                      <a:lnTo>
                        <a:pt x="416" y="2"/>
                      </a:lnTo>
                      <a:lnTo>
                        <a:pt x="418" y="0"/>
                      </a:lnTo>
                      <a:lnTo>
                        <a:pt x="449" y="0"/>
                      </a:lnTo>
                      <a:lnTo>
                        <a:pt x="451" y="2"/>
                      </a:lnTo>
                      <a:close/>
                      <a:moveTo>
                        <a:pt x="127" y="2"/>
                      </a:moveTo>
                      <a:lnTo>
                        <a:pt x="113" y="2"/>
                      </a:lnTo>
                      <a:lnTo>
                        <a:pt x="122" y="1"/>
                      </a:lnTo>
                      <a:lnTo>
                        <a:pt x="122" y="0"/>
                      </a:lnTo>
                      <a:lnTo>
                        <a:pt x="127" y="0"/>
                      </a:lnTo>
                      <a:lnTo>
                        <a:pt x="127" y="2"/>
                      </a:lnTo>
                      <a:close/>
                      <a:moveTo>
                        <a:pt x="55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46" y="0"/>
                      </a:lnTo>
                      <a:lnTo>
                        <a:pt x="51" y="2"/>
                      </a:lnTo>
                      <a:lnTo>
                        <a:pt x="5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4" name="Freeform 1351"/>
                <p:cNvSpPr>
                  <a:spLocks noEditPoints="1"/>
                </p:cNvSpPr>
                <p:nvPr/>
              </p:nvSpPr>
              <p:spPr bwMode="auto">
                <a:xfrm>
                  <a:off x="2836" y="115"/>
                  <a:ext cx="224" cy="2"/>
                </a:xfrm>
                <a:custGeom>
                  <a:avLst/>
                  <a:gdLst>
                    <a:gd name="T0" fmla="*/ 449 w 449"/>
                    <a:gd name="T1" fmla="*/ 2 h 2"/>
                    <a:gd name="T2" fmla="*/ 416 w 449"/>
                    <a:gd name="T3" fmla="*/ 2 h 2"/>
                    <a:gd name="T4" fmla="*/ 416 w 449"/>
                    <a:gd name="T5" fmla="*/ 0 h 2"/>
                    <a:gd name="T6" fmla="*/ 447 w 449"/>
                    <a:gd name="T7" fmla="*/ 0 h 2"/>
                    <a:gd name="T8" fmla="*/ 447 w 449"/>
                    <a:gd name="T9" fmla="*/ 1 h 2"/>
                    <a:gd name="T10" fmla="*/ 449 w 449"/>
                    <a:gd name="T11" fmla="*/ 2 h 2"/>
                    <a:gd name="T12" fmla="*/ 125 w 449"/>
                    <a:gd name="T13" fmla="*/ 2 h 2"/>
                    <a:gd name="T14" fmla="*/ 116 w 449"/>
                    <a:gd name="T15" fmla="*/ 2 h 2"/>
                    <a:gd name="T16" fmla="*/ 120 w 449"/>
                    <a:gd name="T17" fmla="*/ 2 h 2"/>
                    <a:gd name="T18" fmla="*/ 120 w 449"/>
                    <a:gd name="T19" fmla="*/ 0 h 2"/>
                    <a:gd name="T20" fmla="*/ 127 w 449"/>
                    <a:gd name="T21" fmla="*/ 0 h 2"/>
                    <a:gd name="T22" fmla="*/ 125 w 449"/>
                    <a:gd name="T23" fmla="*/ 2 h 2"/>
                    <a:gd name="T24" fmla="*/ 47 w 449"/>
                    <a:gd name="T25" fmla="*/ 2 h 2"/>
                    <a:gd name="T26" fmla="*/ 0 w 449"/>
                    <a:gd name="T27" fmla="*/ 2 h 2"/>
                    <a:gd name="T28" fmla="*/ 6 w 449"/>
                    <a:gd name="T29" fmla="*/ 0 h 2"/>
                    <a:gd name="T30" fmla="*/ 6 w 449"/>
                    <a:gd name="T31" fmla="*/ 0 h 2"/>
                    <a:gd name="T32" fmla="*/ 38 w 449"/>
                    <a:gd name="T33" fmla="*/ 0 h 2"/>
                    <a:gd name="T34" fmla="*/ 47 w 449"/>
                    <a:gd name="T35" fmla="*/ 2 h 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449"/>
                    <a:gd name="T55" fmla="*/ 0 h 2"/>
                    <a:gd name="T56" fmla="*/ 449 w 449"/>
                    <a:gd name="T57" fmla="*/ 2 h 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449" h="2">
                      <a:moveTo>
                        <a:pt x="449" y="2"/>
                      </a:moveTo>
                      <a:lnTo>
                        <a:pt x="416" y="2"/>
                      </a:lnTo>
                      <a:lnTo>
                        <a:pt x="416" y="0"/>
                      </a:lnTo>
                      <a:lnTo>
                        <a:pt x="447" y="0"/>
                      </a:lnTo>
                      <a:lnTo>
                        <a:pt x="447" y="1"/>
                      </a:lnTo>
                      <a:lnTo>
                        <a:pt x="449" y="2"/>
                      </a:lnTo>
                      <a:close/>
                      <a:moveTo>
                        <a:pt x="125" y="2"/>
                      </a:moveTo>
                      <a:lnTo>
                        <a:pt x="116" y="2"/>
                      </a:lnTo>
                      <a:lnTo>
                        <a:pt x="120" y="2"/>
                      </a:lnTo>
                      <a:lnTo>
                        <a:pt x="120" y="0"/>
                      </a:lnTo>
                      <a:lnTo>
                        <a:pt x="127" y="0"/>
                      </a:lnTo>
                      <a:lnTo>
                        <a:pt x="125" y="2"/>
                      </a:lnTo>
                      <a:close/>
                      <a:moveTo>
                        <a:pt x="47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38" y="0"/>
                      </a:lnTo>
                      <a:lnTo>
                        <a:pt x="4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5" name="Freeform 1352"/>
                <p:cNvSpPr>
                  <a:spLocks noEditPoints="1"/>
                </p:cNvSpPr>
                <p:nvPr/>
              </p:nvSpPr>
              <p:spPr bwMode="auto">
                <a:xfrm>
                  <a:off x="2837" y="114"/>
                  <a:ext cx="222" cy="2"/>
                </a:xfrm>
                <a:custGeom>
                  <a:avLst/>
                  <a:gdLst>
                    <a:gd name="T0" fmla="*/ 445 w 445"/>
                    <a:gd name="T1" fmla="*/ 2 h 2"/>
                    <a:gd name="T2" fmla="*/ 414 w 445"/>
                    <a:gd name="T3" fmla="*/ 2 h 2"/>
                    <a:gd name="T4" fmla="*/ 416 w 445"/>
                    <a:gd name="T5" fmla="*/ 0 h 2"/>
                    <a:gd name="T6" fmla="*/ 445 w 445"/>
                    <a:gd name="T7" fmla="*/ 0 h 2"/>
                    <a:gd name="T8" fmla="*/ 445 w 445"/>
                    <a:gd name="T9" fmla="*/ 2 h 2"/>
                    <a:gd name="T10" fmla="*/ 445 w 445"/>
                    <a:gd name="T11" fmla="*/ 2 h 2"/>
                    <a:gd name="T12" fmla="*/ 123 w 445"/>
                    <a:gd name="T13" fmla="*/ 2 h 2"/>
                    <a:gd name="T14" fmla="*/ 118 w 445"/>
                    <a:gd name="T15" fmla="*/ 2 h 2"/>
                    <a:gd name="T16" fmla="*/ 120 w 445"/>
                    <a:gd name="T17" fmla="*/ 0 h 2"/>
                    <a:gd name="T18" fmla="*/ 125 w 445"/>
                    <a:gd name="T19" fmla="*/ 0 h 2"/>
                    <a:gd name="T20" fmla="*/ 123 w 445"/>
                    <a:gd name="T21" fmla="*/ 2 h 2"/>
                    <a:gd name="T22" fmla="*/ 42 w 445"/>
                    <a:gd name="T23" fmla="*/ 2 h 2"/>
                    <a:gd name="T24" fmla="*/ 2 w 445"/>
                    <a:gd name="T25" fmla="*/ 2 h 2"/>
                    <a:gd name="T26" fmla="*/ 4 w 445"/>
                    <a:gd name="T27" fmla="*/ 1 h 2"/>
                    <a:gd name="T28" fmla="*/ 0 w 445"/>
                    <a:gd name="T29" fmla="*/ 0 h 2"/>
                    <a:gd name="T30" fmla="*/ 31 w 445"/>
                    <a:gd name="T31" fmla="*/ 0 h 2"/>
                    <a:gd name="T32" fmla="*/ 42 w 445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445"/>
                    <a:gd name="T52" fmla="*/ 0 h 2"/>
                    <a:gd name="T53" fmla="*/ 445 w 445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445" h="2">
                      <a:moveTo>
                        <a:pt x="445" y="2"/>
                      </a:moveTo>
                      <a:lnTo>
                        <a:pt x="414" y="2"/>
                      </a:lnTo>
                      <a:lnTo>
                        <a:pt x="416" y="0"/>
                      </a:lnTo>
                      <a:lnTo>
                        <a:pt x="445" y="0"/>
                      </a:lnTo>
                      <a:lnTo>
                        <a:pt x="445" y="2"/>
                      </a:lnTo>
                      <a:close/>
                      <a:moveTo>
                        <a:pt x="123" y="2"/>
                      </a:moveTo>
                      <a:lnTo>
                        <a:pt x="118" y="2"/>
                      </a:lnTo>
                      <a:lnTo>
                        <a:pt x="120" y="0"/>
                      </a:lnTo>
                      <a:lnTo>
                        <a:pt x="125" y="0"/>
                      </a:lnTo>
                      <a:lnTo>
                        <a:pt x="123" y="2"/>
                      </a:lnTo>
                      <a:close/>
                      <a:moveTo>
                        <a:pt x="42" y="2"/>
                      </a:moveTo>
                      <a:lnTo>
                        <a:pt x="2" y="2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6" name="Freeform 1353"/>
                <p:cNvSpPr>
                  <a:spLocks noEditPoints="1"/>
                </p:cNvSpPr>
                <p:nvPr/>
              </p:nvSpPr>
              <p:spPr bwMode="auto">
                <a:xfrm>
                  <a:off x="2834" y="113"/>
                  <a:ext cx="225" cy="2"/>
                </a:xfrm>
                <a:custGeom>
                  <a:avLst/>
                  <a:gdLst>
                    <a:gd name="T0" fmla="*/ 451 w 451"/>
                    <a:gd name="T1" fmla="*/ 2 h 2"/>
                    <a:gd name="T2" fmla="*/ 420 w 451"/>
                    <a:gd name="T3" fmla="*/ 2 h 2"/>
                    <a:gd name="T4" fmla="*/ 422 w 451"/>
                    <a:gd name="T5" fmla="*/ 0 h 2"/>
                    <a:gd name="T6" fmla="*/ 451 w 451"/>
                    <a:gd name="T7" fmla="*/ 0 h 2"/>
                    <a:gd name="T8" fmla="*/ 451 w 451"/>
                    <a:gd name="T9" fmla="*/ 2 h 2"/>
                    <a:gd name="T10" fmla="*/ 131 w 451"/>
                    <a:gd name="T11" fmla="*/ 2 h 2"/>
                    <a:gd name="T12" fmla="*/ 124 w 451"/>
                    <a:gd name="T13" fmla="*/ 2 h 2"/>
                    <a:gd name="T14" fmla="*/ 126 w 451"/>
                    <a:gd name="T15" fmla="*/ 0 h 2"/>
                    <a:gd name="T16" fmla="*/ 131 w 451"/>
                    <a:gd name="T17" fmla="*/ 0 h 2"/>
                    <a:gd name="T18" fmla="*/ 131 w 451"/>
                    <a:gd name="T19" fmla="*/ 2 h 2"/>
                    <a:gd name="T20" fmla="*/ 42 w 451"/>
                    <a:gd name="T21" fmla="*/ 2 h 2"/>
                    <a:gd name="T22" fmla="*/ 10 w 451"/>
                    <a:gd name="T23" fmla="*/ 2 h 2"/>
                    <a:gd name="T24" fmla="*/ 0 w 451"/>
                    <a:gd name="T25" fmla="*/ 0 h 2"/>
                    <a:gd name="T26" fmla="*/ 33 w 451"/>
                    <a:gd name="T27" fmla="*/ 0 h 2"/>
                    <a:gd name="T28" fmla="*/ 42 w 451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51"/>
                    <a:gd name="T46" fmla="*/ 0 h 2"/>
                    <a:gd name="T47" fmla="*/ 451 w 451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51" h="2">
                      <a:moveTo>
                        <a:pt x="451" y="2"/>
                      </a:moveTo>
                      <a:lnTo>
                        <a:pt x="420" y="2"/>
                      </a:lnTo>
                      <a:lnTo>
                        <a:pt x="422" y="0"/>
                      </a:lnTo>
                      <a:lnTo>
                        <a:pt x="451" y="0"/>
                      </a:lnTo>
                      <a:lnTo>
                        <a:pt x="451" y="2"/>
                      </a:lnTo>
                      <a:close/>
                      <a:moveTo>
                        <a:pt x="131" y="2"/>
                      </a:moveTo>
                      <a:lnTo>
                        <a:pt x="124" y="2"/>
                      </a:lnTo>
                      <a:lnTo>
                        <a:pt x="126" y="0"/>
                      </a:lnTo>
                      <a:lnTo>
                        <a:pt x="131" y="0"/>
                      </a:lnTo>
                      <a:lnTo>
                        <a:pt x="131" y="2"/>
                      </a:lnTo>
                      <a:close/>
                      <a:moveTo>
                        <a:pt x="42" y="2"/>
                      </a:moveTo>
                      <a:lnTo>
                        <a:pt x="10" y="2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7" name="Freeform 1354"/>
                <p:cNvSpPr>
                  <a:spLocks noEditPoints="1"/>
                </p:cNvSpPr>
                <p:nvPr/>
              </p:nvSpPr>
              <p:spPr bwMode="auto">
                <a:xfrm>
                  <a:off x="2832" y="112"/>
                  <a:ext cx="227" cy="2"/>
                </a:xfrm>
                <a:custGeom>
                  <a:avLst/>
                  <a:gdLst>
                    <a:gd name="T0" fmla="*/ 454 w 454"/>
                    <a:gd name="T1" fmla="*/ 2 h 2"/>
                    <a:gd name="T2" fmla="*/ 425 w 454"/>
                    <a:gd name="T3" fmla="*/ 2 h 2"/>
                    <a:gd name="T4" fmla="*/ 425 w 454"/>
                    <a:gd name="T5" fmla="*/ 0 h 2"/>
                    <a:gd name="T6" fmla="*/ 454 w 454"/>
                    <a:gd name="T7" fmla="*/ 0 h 2"/>
                    <a:gd name="T8" fmla="*/ 454 w 454"/>
                    <a:gd name="T9" fmla="*/ 2 h 2"/>
                    <a:gd name="T10" fmla="*/ 134 w 454"/>
                    <a:gd name="T11" fmla="*/ 2 h 2"/>
                    <a:gd name="T12" fmla="*/ 129 w 454"/>
                    <a:gd name="T13" fmla="*/ 2 h 2"/>
                    <a:gd name="T14" fmla="*/ 129 w 454"/>
                    <a:gd name="T15" fmla="*/ 0 h 2"/>
                    <a:gd name="T16" fmla="*/ 134 w 454"/>
                    <a:gd name="T17" fmla="*/ 0 h 2"/>
                    <a:gd name="T18" fmla="*/ 134 w 454"/>
                    <a:gd name="T19" fmla="*/ 2 h 2"/>
                    <a:gd name="T20" fmla="*/ 40 w 454"/>
                    <a:gd name="T21" fmla="*/ 2 h 2"/>
                    <a:gd name="T22" fmla="*/ 9 w 454"/>
                    <a:gd name="T23" fmla="*/ 2 h 2"/>
                    <a:gd name="T24" fmla="*/ 0 w 454"/>
                    <a:gd name="T25" fmla="*/ 0 h 2"/>
                    <a:gd name="T26" fmla="*/ 31 w 454"/>
                    <a:gd name="T27" fmla="*/ 0 h 2"/>
                    <a:gd name="T28" fmla="*/ 40 w 454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54"/>
                    <a:gd name="T46" fmla="*/ 0 h 2"/>
                    <a:gd name="T47" fmla="*/ 454 w 454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54" h="2">
                      <a:moveTo>
                        <a:pt x="454" y="2"/>
                      </a:moveTo>
                      <a:lnTo>
                        <a:pt x="425" y="2"/>
                      </a:lnTo>
                      <a:lnTo>
                        <a:pt x="425" y="0"/>
                      </a:lnTo>
                      <a:lnTo>
                        <a:pt x="454" y="0"/>
                      </a:lnTo>
                      <a:lnTo>
                        <a:pt x="454" y="2"/>
                      </a:lnTo>
                      <a:close/>
                      <a:moveTo>
                        <a:pt x="134" y="2"/>
                      </a:moveTo>
                      <a:lnTo>
                        <a:pt x="129" y="2"/>
                      </a:lnTo>
                      <a:lnTo>
                        <a:pt x="129" y="0"/>
                      </a:lnTo>
                      <a:lnTo>
                        <a:pt x="134" y="0"/>
                      </a:lnTo>
                      <a:lnTo>
                        <a:pt x="134" y="2"/>
                      </a:lnTo>
                      <a:close/>
                      <a:moveTo>
                        <a:pt x="40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8" name="Freeform 1355"/>
                <p:cNvSpPr>
                  <a:spLocks noEditPoints="1"/>
                </p:cNvSpPr>
                <p:nvPr/>
              </p:nvSpPr>
              <p:spPr bwMode="auto">
                <a:xfrm>
                  <a:off x="2831" y="111"/>
                  <a:ext cx="229" cy="2"/>
                </a:xfrm>
                <a:custGeom>
                  <a:avLst/>
                  <a:gdLst>
                    <a:gd name="T0" fmla="*/ 458 w 460"/>
                    <a:gd name="T1" fmla="*/ 2 h 2"/>
                    <a:gd name="T2" fmla="*/ 429 w 460"/>
                    <a:gd name="T3" fmla="*/ 2 h 2"/>
                    <a:gd name="T4" fmla="*/ 431 w 460"/>
                    <a:gd name="T5" fmla="*/ 0 h 2"/>
                    <a:gd name="T6" fmla="*/ 460 w 460"/>
                    <a:gd name="T7" fmla="*/ 0 h 2"/>
                    <a:gd name="T8" fmla="*/ 458 w 460"/>
                    <a:gd name="T9" fmla="*/ 2 h 2"/>
                    <a:gd name="T10" fmla="*/ 138 w 460"/>
                    <a:gd name="T11" fmla="*/ 2 h 2"/>
                    <a:gd name="T12" fmla="*/ 133 w 460"/>
                    <a:gd name="T13" fmla="*/ 2 h 2"/>
                    <a:gd name="T14" fmla="*/ 133 w 460"/>
                    <a:gd name="T15" fmla="*/ 0 h 2"/>
                    <a:gd name="T16" fmla="*/ 138 w 460"/>
                    <a:gd name="T17" fmla="*/ 0 h 2"/>
                    <a:gd name="T18" fmla="*/ 138 w 460"/>
                    <a:gd name="T19" fmla="*/ 2 h 2"/>
                    <a:gd name="T20" fmla="*/ 40 w 460"/>
                    <a:gd name="T21" fmla="*/ 2 h 2"/>
                    <a:gd name="T22" fmla="*/ 7 w 460"/>
                    <a:gd name="T23" fmla="*/ 2 h 2"/>
                    <a:gd name="T24" fmla="*/ 0 w 460"/>
                    <a:gd name="T25" fmla="*/ 0 h 2"/>
                    <a:gd name="T26" fmla="*/ 29 w 460"/>
                    <a:gd name="T27" fmla="*/ 0 h 2"/>
                    <a:gd name="T28" fmla="*/ 40 w 460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60"/>
                    <a:gd name="T46" fmla="*/ 0 h 2"/>
                    <a:gd name="T47" fmla="*/ 460 w 460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60" h="2">
                      <a:moveTo>
                        <a:pt x="458" y="2"/>
                      </a:moveTo>
                      <a:lnTo>
                        <a:pt x="429" y="2"/>
                      </a:lnTo>
                      <a:lnTo>
                        <a:pt x="431" y="0"/>
                      </a:lnTo>
                      <a:lnTo>
                        <a:pt x="460" y="0"/>
                      </a:lnTo>
                      <a:lnTo>
                        <a:pt x="458" y="2"/>
                      </a:lnTo>
                      <a:close/>
                      <a:moveTo>
                        <a:pt x="138" y="2"/>
                      </a:moveTo>
                      <a:lnTo>
                        <a:pt x="133" y="2"/>
                      </a:lnTo>
                      <a:lnTo>
                        <a:pt x="133" y="0"/>
                      </a:lnTo>
                      <a:lnTo>
                        <a:pt x="138" y="0"/>
                      </a:lnTo>
                      <a:lnTo>
                        <a:pt x="138" y="2"/>
                      </a:lnTo>
                      <a:close/>
                      <a:moveTo>
                        <a:pt x="40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89" name="Freeform 1356"/>
                <p:cNvSpPr>
                  <a:spLocks noEditPoints="1"/>
                </p:cNvSpPr>
                <p:nvPr/>
              </p:nvSpPr>
              <p:spPr bwMode="auto">
                <a:xfrm>
                  <a:off x="2828" y="110"/>
                  <a:ext cx="232" cy="2"/>
                </a:xfrm>
                <a:custGeom>
                  <a:avLst/>
                  <a:gdLst>
                    <a:gd name="T0" fmla="*/ 463 w 465"/>
                    <a:gd name="T1" fmla="*/ 2 h 2"/>
                    <a:gd name="T2" fmla="*/ 434 w 465"/>
                    <a:gd name="T3" fmla="*/ 2 h 2"/>
                    <a:gd name="T4" fmla="*/ 436 w 465"/>
                    <a:gd name="T5" fmla="*/ 0 h 2"/>
                    <a:gd name="T6" fmla="*/ 465 w 465"/>
                    <a:gd name="T7" fmla="*/ 0 h 2"/>
                    <a:gd name="T8" fmla="*/ 463 w 465"/>
                    <a:gd name="T9" fmla="*/ 2 h 2"/>
                    <a:gd name="T10" fmla="*/ 143 w 465"/>
                    <a:gd name="T11" fmla="*/ 2 h 2"/>
                    <a:gd name="T12" fmla="*/ 138 w 465"/>
                    <a:gd name="T13" fmla="*/ 2 h 2"/>
                    <a:gd name="T14" fmla="*/ 138 w 465"/>
                    <a:gd name="T15" fmla="*/ 0 h 2"/>
                    <a:gd name="T16" fmla="*/ 143 w 465"/>
                    <a:gd name="T17" fmla="*/ 0 h 2"/>
                    <a:gd name="T18" fmla="*/ 143 w 465"/>
                    <a:gd name="T19" fmla="*/ 2 h 2"/>
                    <a:gd name="T20" fmla="*/ 40 w 465"/>
                    <a:gd name="T21" fmla="*/ 2 h 2"/>
                    <a:gd name="T22" fmla="*/ 9 w 465"/>
                    <a:gd name="T23" fmla="*/ 2 h 2"/>
                    <a:gd name="T24" fmla="*/ 0 w 465"/>
                    <a:gd name="T25" fmla="*/ 0 h 2"/>
                    <a:gd name="T26" fmla="*/ 29 w 465"/>
                    <a:gd name="T27" fmla="*/ 0 h 2"/>
                    <a:gd name="T28" fmla="*/ 40 w 465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65"/>
                    <a:gd name="T46" fmla="*/ 0 h 2"/>
                    <a:gd name="T47" fmla="*/ 465 w 465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65" h="2">
                      <a:moveTo>
                        <a:pt x="463" y="2"/>
                      </a:moveTo>
                      <a:lnTo>
                        <a:pt x="434" y="2"/>
                      </a:lnTo>
                      <a:lnTo>
                        <a:pt x="436" y="0"/>
                      </a:lnTo>
                      <a:lnTo>
                        <a:pt x="465" y="0"/>
                      </a:lnTo>
                      <a:lnTo>
                        <a:pt x="463" y="2"/>
                      </a:lnTo>
                      <a:close/>
                      <a:moveTo>
                        <a:pt x="143" y="2"/>
                      </a:moveTo>
                      <a:lnTo>
                        <a:pt x="138" y="2"/>
                      </a:lnTo>
                      <a:lnTo>
                        <a:pt x="138" y="0"/>
                      </a:lnTo>
                      <a:lnTo>
                        <a:pt x="143" y="0"/>
                      </a:lnTo>
                      <a:lnTo>
                        <a:pt x="143" y="2"/>
                      </a:lnTo>
                      <a:close/>
                      <a:moveTo>
                        <a:pt x="40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90" name="Freeform 1357"/>
                <p:cNvSpPr>
                  <a:spLocks noEditPoints="1"/>
                </p:cNvSpPr>
                <p:nvPr/>
              </p:nvSpPr>
              <p:spPr bwMode="auto">
                <a:xfrm>
                  <a:off x="2826" y="109"/>
                  <a:ext cx="234" cy="2"/>
                </a:xfrm>
                <a:custGeom>
                  <a:avLst/>
                  <a:gdLst>
                    <a:gd name="T0" fmla="*/ 469 w 469"/>
                    <a:gd name="T1" fmla="*/ 2 h 2"/>
                    <a:gd name="T2" fmla="*/ 440 w 469"/>
                    <a:gd name="T3" fmla="*/ 2 h 2"/>
                    <a:gd name="T4" fmla="*/ 440 w 469"/>
                    <a:gd name="T5" fmla="*/ 0 h 2"/>
                    <a:gd name="T6" fmla="*/ 469 w 469"/>
                    <a:gd name="T7" fmla="*/ 0 h 2"/>
                    <a:gd name="T8" fmla="*/ 469 w 469"/>
                    <a:gd name="T9" fmla="*/ 2 h 2"/>
                    <a:gd name="T10" fmla="*/ 147 w 469"/>
                    <a:gd name="T11" fmla="*/ 2 h 2"/>
                    <a:gd name="T12" fmla="*/ 142 w 469"/>
                    <a:gd name="T13" fmla="*/ 2 h 2"/>
                    <a:gd name="T14" fmla="*/ 144 w 469"/>
                    <a:gd name="T15" fmla="*/ 0 h 2"/>
                    <a:gd name="T16" fmla="*/ 147 w 469"/>
                    <a:gd name="T17" fmla="*/ 0 h 2"/>
                    <a:gd name="T18" fmla="*/ 147 w 469"/>
                    <a:gd name="T19" fmla="*/ 2 h 2"/>
                    <a:gd name="T20" fmla="*/ 38 w 469"/>
                    <a:gd name="T21" fmla="*/ 2 h 2"/>
                    <a:gd name="T22" fmla="*/ 9 w 469"/>
                    <a:gd name="T23" fmla="*/ 2 h 2"/>
                    <a:gd name="T24" fmla="*/ 0 w 469"/>
                    <a:gd name="T25" fmla="*/ 0 h 2"/>
                    <a:gd name="T26" fmla="*/ 26 w 469"/>
                    <a:gd name="T27" fmla="*/ 0 h 2"/>
                    <a:gd name="T28" fmla="*/ 31 w 469"/>
                    <a:gd name="T29" fmla="*/ 1 h 2"/>
                    <a:gd name="T30" fmla="*/ 38 w 469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69"/>
                    <a:gd name="T49" fmla="*/ 0 h 2"/>
                    <a:gd name="T50" fmla="*/ 469 w 469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69" h="2">
                      <a:moveTo>
                        <a:pt x="469" y="2"/>
                      </a:moveTo>
                      <a:lnTo>
                        <a:pt x="440" y="2"/>
                      </a:lnTo>
                      <a:lnTo>
                        <a:pt x="440" y="0"/>
                      </a:lnTo>
                      <a:lnTo>
                        <a:pt x="469" y="0"/>
                      </a:lnTo>
                      <a:lnTo>
                        <a:pt x="469" y="2"/>
                      </a:lnTo>
                      <a:close/>
                      <a:moveTo>
                        <a:pt x="147" y="2"/>
                      </a:moveTo>
                      <a:lnTo>
                        <a:pt x="142" y="2"/>
                      </a:lnTo>
                      <a:lnTo>
                        <a:pt x="144" y="0"/>
                      </a:lnTo>
                      <a:lnTo>
                        <a:pt x="147" y="0"/>
                      </a:lnTo>
                      <a:lnTo>
                        <a:pt x="147" y="2"/>
                      </a:lnTo>
                      <a:close/>
                      <a:moveTo>
                        <a:pt x="38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6" y="0"/>
                      </a:lnTo>
                      <a:lnTo>
                        <a:pt x="31" y="1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91" name="Freeform 1358"/>
                <p:cNvSpPr>
                  <a:spLocks noEditPoints="1"/>
                </p:cNvSpPr>
                <p:nvPr/>
              </p:nvSpPr>
              <p:spPr bwMode="auto">
                <a:xfrm>
                  <a:off x="2824" y="108"/>
                  <a:ext cx="236" cy="2"/>
                </a:xfrm>
                <a:custGeom>
                  <a:avLst/>
                  <a:gdLst>
                    <a:gd name="T0" fmla="*/ 473 w 473"/>
                    <a:gd name="T1" fmla="*/ 2 h 2"/>
                    <a:gd name="T2" fmla="*/ 444 w 473"/>
                    <a:gd name="T3" fmla="*/ 2 h 2"/>
                    <a:gd name="T4" fmla="*/ 445 w 473"/>
                    <a:gd name="T5" fmla="*/ 0 h 2"/>
                    <a:gd name="T6" fmla="*/ 473 w 473"/>
                    <a:gd name="T7" fmla="*/ 0 h 2"/>
                    <a:gd name="T8" fmla="*/ 473 w 473"/>
                    <a:gd name="T9" fmla="*/ 2 h 2"/>
                    <a:gd name="T10" fmla="*/ 151 w 473"/>
                    <a:gd name="T11" fmla="*/ 2 h 2"/>
                    <a:gd name="T12" fmla="*/ 146 w 473"/>
                    <a:gd name="T13" fmla="*/ 2 h 2"/>
                    <a:gd name="T14" fmla="*/ 148 w 473"/>
                    <a:gd name="T15" fmla="*/ 0 h 2"/>
                    <a:gd name="T16" fmla="*/ 153 w 473"/>
                    <a:gd name="T17" fmla="*/ 0 h 2"/>
                    <a:gd name="T18" fmla="*/ 151 w 473"/>
                    <a:gd name="T19" fmla="*/ 2 h 2"/>
                    <a:gd name="T20" fmla="*/ 37 w 473"/>
                    <a:gd name="T21" fmla="*/ 2 h 2"/>
                    <a:gd name="T22" fmla="*/ 8 w 473"/>
                    <a:gd name="T23" fmla="*/ 2 h 2"/>
                    <a:gd name="T24" fmla="*/ 0 w 473"/>
                    <a:gd name="T25" fmla="*/ 0 h 2"/>
                    <a:gd name="T26" fmla="*/ 15 w 473"/>
                    <a:gd name="T27" fmla="*/ 0 h 2"/>
                    <a:gd name="T28" fmla="*/ 35 w 473"/>
                    <a:gd name="T29" fmla="*/ 2 h 2"/>
                    <a:gd name="T30" fmla="*/ 37 w 473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73"/>
                    <a:gd name="T49" fmla="*/ 0 h 2"/>
                    <a:gd name="T50" fmla="*/ 473 w 473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73" h="2">
                      <a:moveTo>
                        <a:pt x="473" y="2"/>
                      </a:moveTo>
                      <a:lnTo>
                        <a:pt x="444" y="2"/>
                      </a:lnTo>
                      <a:lnTo>
                        <a:pt x="445" y="0"/>
                      </a:lnTo>
                      <a:lnTo>
                        <a:pt x="473" y="0"/>
                      </a:lnTo>
                      <a:lnTo>
                        <a:pt x="473" y="2"/>
                      </a:lnTo>
                      <a:close/>
                      <a:moveTo>
                        <a:pt x="151" y="2"/>
                      </a:moveTo>
                      <a:lnTo>
                        <a:pt x="146" y="2"/>
                      </a:lnTo>
                      <a:lnTo>
                        <a:pt x="148" y="0"/>
                      </a:lnTo>
                      <a:lnTo>
                        <a:pt x="153" y="0"/>
                      </a:lnTo>
                      <a:lnTo>
                        <a:pt x="151" y="2"/>
                      </a:lnTo>
                      <a:close/>
                      <a:moveTo>
                        <a:pt x="37" y="2"/>
                      </a:move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5" y="2"/>
                      </a:lnTo>
                      <a:lnTo>
                        <a:pt x="3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92" name="Freeform 1359"/>
                <p:cNvSpPr>
                  <a:spLocks noEditPoints="1"/>
                </p:cNvSpPr>
                <p:nvPr/>
              </p:nvSpPr>
              <p:spPr bwMode="auto">
                <a:xfrm>
                  <a:off x="2822" y="107"/>
                  <a:ext cx="238" cy="2"/>
                </a:xfrm>
                <a:custGeom>
                  <a:avLst/>
                  <a:gdLst>
                    <a:gd name="T0" fmla="*/ 478 w 478"/>
                    <a:gd name="T1" fmla="*/ 2 h 2"/>
                    <a:gd name="T2" fmla="*/ 449 w 478"/>
                    <a:gd name="T3" fmla="*/ 2 h 2"/>
                    <a:gd name="T4" fmla="*/ 450 w 478"/>
                    <a:gd name="T5" fmla="*/ 0 h 2"/>
                    <a:gd name="T6" fmla="*/ 478 w 478"/>
                    <a:gd name="T7" fmla="*/ 0 h 2"/>
                    <a:gd name="T8" fmla="*/ 478 w 478"/>
                    <a:gd name="T9" fmla="*/ 2 h 2"/>
                    <a:gd name="T10" fmla="*/ 156 w 478"/>
                    <a:gd name="T11" fmla="*/ 2 h 2"/>
                    <a:gd name="T12" fmla="*/ 153 w 478"/>
                    <a:gd name="T13" fmla="*/ 2 h 2"/>
                    <a:gd name="T14" fmla="*/ 153 w 478"/>
                    <a:gd name="T15" fmla="*/ 0 h 2"/>
                    <a:gd name="T16" fmla="*/ 158 w 478"/>
                    <a:gd name="T17" fmla="*/ 0 h 2"/>
                    <a:gd name="T18" fmla="*/ 156 w 478"/>
                    <a:gd name="T19" fmla="*/ 2 h 2"/>
                    <a:gd name="T20" fmla="*/ 35 w 478"/>
                    <a:gd name="T21" fmla="*/ 2 h 2"/>
                    <a:gd name="T22" fmla="*/ 9 w 478"/>
                    <a:gd name="T23" fmla="*/ 2 h 2"/>
                    <a:gd name="T24" fmla="*/ 0 w 478"/>
                    <a:gd name="T25" fmla="*/ 0 h 2"/>
                    <a:gd name="T26" fmla="*/ 5 w 478"/>
                    <a:gd name="T27" fmla="*/ 0 h 2"/>
                    <a:gd name="T28" fmla="*/ 35 w 478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78"/>
                    <a:gd name="T46" fmla="*/ 0 h 2"/>
                    <a:gd name="T47" fmla="*/ 478 w 478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78" h="2">
                      <a:moveTo>
                        <a:pt x="478" y="2"/>
                      </a:moveTo>
                      <a:lnTo>
                        <a:pt x="449" y="2"/>
                      </a:lnTo>
                      <a:lnTo>
                        <a:pt x="450" y="0"/>
                      </a:lnTo>
                      <a:lnTo>
                        <a:pt x="478" y="0"/>
                      </a:lnTo>
                      <a:lnTo>
                        <a:pt x="478" y="2"/>
                      </a:lnTo>
                      <a:close/>
                      <a:moveTo>
                        <a:pt x="156" y="2"/>
                      </a:moveTo>
                      <a:lnTo>
                        <a:pt x="153" y="2"/>
                      </a:lnTo>
                      <a:lnTo>
                        <a:pt x="153" y="0"/>
                      </a:lnTo>
                      <a:lnTo>
                        <a:pt x="158" y="0"/>
                      </a:lnTo>
                      <a:lnTo>
                        <a:pt x="156" y="2"/>
                      </a:lnTo>
                      <a:close/>
                      <a:moveTo>
                        <a:pt x="35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3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93" name="Freeform 1360"/>
                <p:cNvSpPr>
                  <a:spLocks noEditPoints="1"/>
                </p:cNvSpPr>
                <p:nvPr/>
              </p:nvSpPr>
              <p:spPr bwMode="auto">
                <a:xfrm>
                  <a:off x="2821" y="106"/>
                  <a:ext cx="239" cy="2"/>
                </a:xfrm>
                <a:custGeom>
                  <a:avLst/>
                  <a:gdLst>
                    <a:gd name="T0" fmla="*/ 480 w 480"/>
                    <a:gd name="T1" fmla="*/ 2 h 2"/>
                    <a:gd name="T2" fmla="*/ 452 w 480"/>
                    <a:gd name="T3" fmla="*/ 2 h 2"/>
                    <a:gd name="T4" fmla="*/ 452 w 480"/>
                    <a:gd name="T5" fmla="*/ 0 h 2"/>
                    <a:gd name="T6" fmla="*/ 480 w 480"/>
                    <a:gd name="T7" fmla="*/ 0 h 2"/>
                    <a:gd name="T8" fmla="*/ 480 w 480"/>
                    <a:gd name="T9" fmla="*/ 2 h 2"/>
                    <a:gd name="T10" fmla="*/ 160 w 480"/>
                    <a:gd name="T11" fmla="*/ 2 h 2"/>
                    <a:gd name="T12" fmla="*/ 155 w 480"/>
                    <a:gd name="T13" fmla="*/ 2 h 2"/>
                    <a:gd name="T14" fmla="*/ 155 w 480"/>
                    <a:gd name="T15" fmla="*/ 0 h 2"/>
                    <a:gd name="T16" fmla="*/ 160 w 480"/>
                    <a:gd name="T17" fmla="*/ 0 h 2"/>
                    <a:gd name="T18" fmla="*/ 160 w 480"/>
                    <a:gd name="T19" fmla="*/ 2 h 2"/>
                    <a:gd name="T20" fmla="*/ 22 w 480"/>
                    <a:gd name="T21" fmla="*/ 2 h 2"/>
                    <a:gd name="T22" fmla="*/ 7 w 480"/>
                    <a:gd name="T23" fmla="*/ 2 h 2"/>
                    <a:gd name="T24" fmla="*/ 0 w 480"/>
                    <a:gd name="T25" fmla="*/ 1 h 2"/>
                    <a:gd name="T26" fmla="*/ 22 w 480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80"/>
                    <a:gd name="T43" fmla="*/ 0 h 2"/>
                    <a:gd name="T44" fmla="*/ 480 w 480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80" h="2">
                      <a:moveTo>
                        <a:pt x="480" y="2"/>
                      </a:moveTo>
                      <a:lnTo>
                        <a:pt x="452" y="2"/>
                      </a:lnTo>
                      <a:lnTo>
                        <a:pt x="452" y="0"/>
                      </a:lnTo>
                      <a:lnTo>
                        <a:pt x="480" y="0"/>
                      </a:lnTo>
                      <a:lnTo>
                        <a:pt x="480" y="2"/>
                      </a:lnTo>
                      <a:close/>
                      <a:moveTo>
                        <a:pt x="160" y="2"/>
                      </a:moveTo>
                      <a:lnTo>
                        <a:pt x="155" y="2"/>
                      </a:lnTo>
                      <a:lnTo>
                        <a:pt x="155" y="0"/>
                      </a:lnTo>
                      <a:lnTo>
                        <a:pt x="160" y="0"/>
                      </a:lnTo>
                      <a:lnTo>
                        <a:pt x="160" y="2"/>
                      </a:lnTo>
                      <a:close/>
                      <a:moveTo>
                        <a:pt x="22" y="2"/>
                      </a:moveTo>
                      <a:lnTo>
                        <a:pt x="7" y="2"/>
                      </a:lnTo>
                      <a:lnTo>
                        <a:pt x="0" y="1"/>
                      </a:ln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94" name="Freeform 1361"/>
                <p:cNvSpPr>
                  <a:spLocks noEditPoints="1"/>
                </p:cNvSpPr>
                <p:nvPr/>
              </p:nvSpPr>
              <p:spPr bwMode="auto">
                <a:xfrm>
                  <a:off x="2821" y="105"/>
                  <a:ext cx="239" cy="2"/>
                </a:xfrm>
                <a:custGeom>
                  <a:avLst/>
                  <a:gdLst>
                    <a:gd name="T0" fmla="*/ 480 w 480"/>
                    <a:gd name="T1" fmla="*/ 2 h 2"/>
                    <a:gd name="T2" fmla="*/ 452 w 480"/>
                    <a:gd name="T3" fmla="*/ 2 h 2"/>
                    <a:gd name="T4" fmla="*/ 452 w 480"/>
                    <a:gd name="T5" fmla="*/ 0 h 2"/>
                    <a:gd name="T6" fmla="*/ 480 w 480"/>
                    <a:gd name="T7" fmla="*/ 0 h 2"/>
                    <a:gd name="T8" fmla="*/ 480 w 480"/>
                    <a:gd name="T9" fmla="*/ 2 h 2"/>
                    <a:gd name="T10" fmla="*/ 160 w 480"/>
                    <a:gd name="T11" fmla="*/ 2 h 2"/>
                    <a:gd name="T12" fmla="*/ 155 w 480"/>
                    <a:gd name="T13" fmla="*/ 2 h 2"/>
                    <a:gd name="T14" fmla="*/ 156 w 480"/>
                    <a:gd name="T15" fmla="*/ 0 h 2"/>
                    <a:gd name="T16" fmla="*/ 160 w 480"/>
                    <a:gd name="T17" fmla="*/ 0 h 2"/>
                    <a:gd name="T18" fmla="*/ 160 w 480"/>
                    <a:gd name="T19" fmla="*/ 2 h 2"/>
                    <a:gd name="T20" fmla="*/ 7 w 480"/>
                    <a:gd name="T21" fmla="*/ 2 h 2"/>
                    <a:gd name="T22" fmla="*/ 2 w 480"/>
                    <a:gd name="T23" fmla="*/ 2 h 2"/>
                    <a:gd name="T24" fmla="*/ 0 w 480"/>
                    <a:gd name="T25" fmla="*/ 2 h 2"/>
                    <a:gd name="T26" fmla="*/ 7 w 480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80"/>
                    <a:gd name="T43" fmla="*/ 0 h 2"/>
                    <a:gd name="T44" fmla="*/ 480 w 480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80" h="2">
                      <a:moveTo>
                        <a:pt x="480" y="2"/>
                      </a:moveTo>
                      <a:lnTo>
                        <a:pt x="452" y="2"/>
                      </a:lnTo>
                      <a:lnTo>
                        <a:pt x="452" y="0"/>
                      </a:lnTo>
                      <a:lnTo>
                        <a:pt x="480" y="0"/>
                      </a:lnTo>
                      <a:lnTo>
                        <a:pt x="480" y="2"/>
                      </a:lnTo>
                      <a:close/>
                      <a:moveTo>
                        <a:pt x="160" y="2"/>
                      </a:moveTo>
                      <a:lnTo>
                        <a:pt x="155" y="2"/>
                      </a:lnTo>
                      <a:lnTo>
                        <a:pt x="156" y="0"/>
                      </a:lnTo>
                      <a:lnTo>
                        <a:pt x="160" y="0"/>
                      </a:lnTo>
                      <a:lnTo>
                        <a:pt x="160" y="2"/>
                      </a:lnTo>
                      <a:close/>
                      <a:moveTo>
                        <a:pt x="7" y="2"/>
                      </a:moveTo>
                      <a:lnTo>
                        <a:pt x="2" y="2"/>
                      </a:lnTo>
                      <a:lnTo>
                        <a:pt x="0" y="2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95" name="Freeform 1362"/>
                <p:cNvSpPr>
                  <a:spLocks noEditPoints="1"/>
                </p:cNvSpPr>
                <p:nvPr/>
              </p:nvSpPr>
              <p:spPr bwMode="auto">
                <a:xfrm>
                  <a:off x="2898" y="104"/>
                  <a:ext cx="162" cy="2"/>
                </a:xfrm>
                <a:custGeom>
                  <a:avLst/>
                  <a:gdLst>
                    <a:gd name="T0" fmla="*/ 325 w 325"/>
                    <a:gd name="T1" fmla="*/ 2 h 2"/>
                    <a:gd name="T2" fmla="*/ 297 w 325"/>
                    <a:gd name="T3" fmla="*/ 2 h 2"/>
                    <a:gd name="T4" fmla="*/ 299 w 325"/>
                    <a:gd name="T5" fmla="*/ 0 h 2"/>
                    <a:gd name="T6" fmla="*/ 325 w 325"/>
                    <a:gd name="T7" fmla="*/ 0 h 2"/>
                    <a:gd name="T8" fmla="*/ 325 w 325"/>
                    <a:gd name="T9" fmla="*/ 2 h 2"/>
                    <a:gd name="T10" fmla="*/ 5 w 325"/>
                    <a:gd name="T11" fmla="*/ 2 h 2"/>
                    <a:gd name="T12" fmla="*/ 0 w 325"/>
                    <a:gd name="T13" fmla="*/ 2 h 2"/>
                    <a:gd name="T14" fmla="*/ 1 w 325"/>
                    <a:gd name="T15" fmla="*/ 0 h 2"/>
                    <a:gd name="T16" fmla="*/ 1 w 325"/>
                    <a:gd name="T17" fmla="*/ 0 h 2"/>
                    <a:gd name="T18" fmla="*/ 5 w 325"/>
                    <a:gd name="T19" fmla="*/ 0 h 2"/>
                    <a:gd name="T20" fmla="*/ 5 w 325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5"/>
                    <a:gd name="T34" fmla="*/ 0 h 2"/>
                    <a:gd name="T35" fmla="*/ 325 w 325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5" h="2">
                      <a:moveTo>
                        <a:pt x="325" y="2"/>
                      </a:moveTo>
                      <a:lnTo>
                        <a:pt x="297" y="2"/>
                      </a:lnTo>
                      <a:lnTo>
                        <a:pt x="299" y="0"/>
                      </a:lnTo>
                      <a:lnTo>
                        <a:pt x="325" y="0"/>
                      </a:lnTo>
                      <a:lnTo>
                        <a:pt x="325" y="2"/>
                      </a:lnTo>
                      <a:close/>
                      <a:moveTo>
                        <a:pt x="5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96" name="Freeform 1363"/>
                <p:cNvSpPr>
                  <a:spLocks noEditPoints="1"/>
                </p:cNvSpPr>
                <p:nvPr/>
              </p:nvSpPr>
              <p:spPr bwMode="auto">
                <a:xfrm>
                  <a:off x="2899" y="103"/>
                  <a:ext cx="161" cy="2"/>
                </a:xfrm>
                <a:custGeom>
                  <a:avLst/>
                  <a:gdLst>
                    <a:gd name="T0" fmla="*/ 324 w 324"/>
                    <a:gd name="T1" fmla="*/ 2 h 2"/>
                    <a:gd name="T2" fmla="*/ 296 w 324"/>
                    <a:gd name="T3" fmla="*/ 2 h 2"/>
                    <a:gd name="T4" fmla="*/ 298 w 324"/>
                    <a:gd name="T5" fmla="*/ 0 h 2"/>
                    <a:gd name="T6" fmla="*/ 324 w 324"/>
                    <a:gd name="T7" fmla="*/ 0 h 2"/>
                    <a:gd name="T8" fmla="*/ 324 w 324"/>
                    <a:gd name="T9" fmla="*/ 2 h 2"/>
                    <a:gd name="T10" fmla="*/ 4 w 324"/>
                    <a:gd name="T11" fmla="*/ 2 h 2"/>
                    <a:gd name="T12" fmla="*/ 0 w 324"/>
                    <a:gd name="T13" fmla="*/ 2 h 2"/>
                    <a:gd name="T14" fmla="*/ 0 w 324"/>
                    <a:gd name="T15" fmla="*/ 1 h 2"/>
                    <a:gd name="T16" fmla="*/ 0 w 324"/>
                    <a:gd name="T17" fmla="*/ 0 h 2"/>
                    <a:gd name="T18" fmla="*/ 4 w 324"/>
                    <a:gd name="T19" fmla="*/ 0 h 2"/>
                    <a:gd name="T20" fmla="*/ 4 w 324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4"/>
                    <a:gd name="T34" fmla="*/ 0 h 2"/>
                    <a:gd name="T35" fmla="*/ 324 w 324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4" h="2">
                      <a:moveTo>
                        <a:pt x="324" y="2"/>
                      </a:moveTo>
                      <a:lnTo>
                        <a:pt x="296" y="2"/>
                      </a:lnTo>
                      <a:lnTo>
                        <a:pt x="298" y="0"/>
                      </a:lnTo>
                      <a:lnTo>
                        <a:pt x="324" y="0"/>
                      </a:lnTo>
                      <a:lnTo>
                        <a:pt x="324" y="2"/>
                      </a:lnTo>
                      <a:close/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97" name="Freeform 1364"/>
                <p:cNvSpPr>
                  <a:spLocks noEditPoints="1"/>
                </p:cNvSpPr>
                <p:nvPr/>
              </p:nvSpPr>
              <p:spPr bwMode="auto">
                <a:xfrm>
                  <a:off x="2899" y="102"/>
                  <a:ext cx="161" cy="2"/>
                </a:xfrm>
                <a:custGeom>
                  <a:avLst/>
                  <a:gdLst>
                    <a:gd name="T0" fmla="*/ 324 w 324"/>
                    <a:gd name="T1" fmla="*/ 2 h 2"/>
                    <a:gd name="T2" fmla="*/ 298 w 324"/>
                    <a:gd name="T3" fmla="*/ 2 h 2"/>
                    <a:gd name="T4" fmla="*/ 298 w 324"/>
                    <a:gd name="T5" fmla="*/ 0 h 2"/>
                    <a:gd name="T6" fmla="*/ 324 w 324"/>
                    <a:gd name="T7" fmla="*/ 0 h 2"/>
                    <a:gd name="T8" fmla="*/ 324 w 324"/>
                    <a:gd name="T9" fmla="*/ 1 h 2"/>
                    <a:gd name="T10" fmla="*/ 324 w 324"/>
                    <a:gd name="T11" fmla="*/ 2 h 2"/>
                    <a:gd name="T12" fmla="*/ 4 w 324"/>
                    <a:gd name="T13" fmla="*/ 2 h 2"/>
                    <a:gd name="T14" fmla="*/ 0 w 324"/>
                    <a:gd name="T15" fmla="*/ 2 h 2"/>
                    <a:gd name="T16" fmla="*/ 0 w 324"/>
                    <a:gd name="T17" fmla="*/ 0 h 2"/>
                    <a:gd name="T18" fmla="*/ 6 w 324"/>
                    <a:gd name="T19" fmla="*/ 0 h 2"/>
                    <a:gd name="T20" fmla="*/ 4 w 324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4"/>
                    <a:gd name="T34" fmla="*/ 0 h 2"/>
                    <a:gd name="T35" fmla="*/ 324 w 324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4" h="2">
                      <a:moveTo>
                        <a:pt x="324" y="2"/>
                      </a:moveTo>
                      <a:lnTo>
                        <a:pt x="298" y="2"/>
                      </a:lnTo>
                      <a:lnTo>
                        <a:pt x="298" y="0"/>
                      </a:lnTo>
                      <a:lnTo>
                        <a:pt x="324" y="0"/>
                      </a:lnTo>
                      <a:lnTo>
                        <a:pt x="324" y="1"/>
                      </a:lnTo>
                      <a:lnTo>
                        <a:pt x="324" y="2"/>
                      </a:lnTo>
                      <a:close/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98" name="Freeform 1365"/>
                <p:cNvSpPr>
                  <a:spLocks noEditPoints="1"/>
                </p:cNvSpPr>
                <p:nvPr/>
              </p:nvSpPr>
              <p:spPr bwMode="auto">
                <a:xfrm>
                  <a:off x="2899" y="101"/>
                  <a:ext cx="162" cy="2"/>
                </a:xfrm>
                <a:custGeom>
                  <a:avLst/>
                  <a:gdLst>
                    <a:gd name="T0" fmla="*/ 324 w 326"/>
                    <a:gd name="T1" fmla="*/ 2 h 2"/>
                    <a:gd name="T2" fmla="*/ 298 w 326"/>
                    <a:gd name="T3" fmla="*/ 2 h 2"/>
                    <a:gd name="T4" fmla="*/ 300 w 326"/>
                    <a:gd name="T5" fmla="*/ 0 h 2"/>
                    <a:gd name="T6" fmla="*/ 326 w 326"/>
                    <a:gd name="T7" fmla="*/ 0 h 2"/>
                    <a:gd name="T8" fmla="*/ 324 w 326"/>
                    <a:gd name="T9" fmla="*/ 2 h 2"/>
                    <a:gd name="T10" fmla="*/ 324 w 326"/>
                    <a:gd name="T11" fmla="*/ 2 h 2"/>
                    <a:gd name="T12" fmla="*/ 4 w 326"/>
                    <a:gd name="T13" fmla="*/ 2 h 2"/>
                    <a:gd name="T14" fmla="*/ 0 w 326"/>
                    <a:gd name="T15" fmla="*/ 2 h 2"/>
                    <a:gd name="T16" fmla="*/ 0 w 326"/>
                    <a:gd name="T17" fmla="*/ 0 h 2"/>
                    <a:gd name="T18" fmla="*/ 6 w 326"/>
                    <a:gd name="T19" fmla="*/ 0 h 2"/>
                    <a:gd name="T20" fmla="*/ 4 w 326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6"/>
                    <a:gd name="T34" fmla="*/ 0 h 2"/>
                    <a:gd name="T35" fmla="*/ 326 w 326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6" h="2">
                      <a:moveTo>
                        <a:pt x="324" y="2"/>
                      </a:moveTo>
                      <a:lnTo>
                        <a:pt x="298" y="2"/>
                      </a:lnTo>
                      <a:lnTo>
                        <a:pt x="300" y="0"/>
                      </a:lnTo>
                      <a:lnTo>
                        <a:pt x="326" y="0"/>
                      </a:lnTo>
                      <a:lnTo>
                        <a:pt x="324" y="2"/>
                      </a:lnTo>
                      <a:close/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799" name="Freeform 1366"/>
                <p:cNvSpPr>
                  <a:spLocks noEditPoints="1"/>
                </p:cNvSpPr>
                <p:nvPr/>
              </p:nvSpPr>
              <p:spPr bwMode="auto">
                <a:xfrm>
                  <a:off x="2899" y="100"/>
                  <a:ext cx="162" cy="2"/>
                </a:xfrm>
                <a:custGeom>
                  <a:avLst/>
                  <a:gdLst>
                    <a:gd name="T0" fmla="*/ 324 w 326"/>
                    <a:gd name="T1" fmla="*/ 2 h 2"/>
                    <a:gd name="T2" fmla="*/ 298 w 326"/>
                    <a:gd name="T3" fmla="*/ 2 h 2"/>
                    <a:gd name="T4" fmla="*/ 300 w 326"/>
                    <a:gd name="T5" fmla="*/ 0 h 2"/>
                    <a:gd name="T6" fmla="*/ 326 w 326"/>
                    <a:gd name="T7" fmla="*/ 0 h 2"/>
                    <a:gd name="T8" fmla="*/ 324 w 326"/>
                    <a:gd name="T9" fmla="*/ 2 h 2"/>
                    <a:gd name="T10" fmla="*/ 6 w 326"/>
                    <a:gd name="T11" fmla="*/ 2 h 2"/>
                    <a:gd name="T12" fmla="*/ 0 w 326"/>
                    <a:gd name="T13" fmla="*/ 2 h 2"/>
                    <a:gd name="T14" fmla="*/ 0 w 326"/>
                    <a:gd name="T15" fmla="*/ 0 h 2"/>
                    <a:gd name="T16" fmla="*/ 6 w 326"/>
                    <a:gd name="T17" fmla="*/ 0 h 2"/>
                    <a:gd name="T18" fmla="*/ 6 w 32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6"/>
                    <a:gd name="T31" fmla="*/ 0 h 2"/>
                    <a:gd name="T32" fmla="*/ 326 w 32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6" h="2">
                      <a:moveTo>
                        <a:pt x="324" y="2"/>
                      </a:moveTo>
                      <a:lnTo>
                        <a:pt x="298" y="2"/>
                      </a:lnTo>
                      <a:lnTo>
                        <a:pt x="300" y="0"/>
                      </a:lnTo>
                      <a:lnTo>
                        <a:pt x="326" y="0"/>
                      </a:lnTo>
                      <a:lnTo>
                        <a:pt x="324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00" name="Freeform 1367"/>
                <p:cNvSpPr>
                  <a:spLocks noEditPoints="1"/>
                </p:cNvSpPr>
                <p:nvPr/>
              </p:nvSpPr>
              <p:spPr bwMode="auto">
                <a:xfrm>
                  <a:off x="2899" y="99"/>
                  <a:ext cx="162" cy="2"/>
                </a:xfrm>
                <a:custGeom>
                  <a:avLst/>
                  <a:gdLst>
                    <a:gd name="T0" fmla="*/ 326 w 326"/>
                    <a:gd name="T1" fmla="*/ 2 h 2"/>
                    <a:gd name="T2" fmla="*/ 300 w 326"/>
                    <a:gd name="T3" fmla="*/ 2 h 2"/>
                    <a:gd name="T4" fmla="*/ 300 w 326"/>
                    <a:gd name="T5" fmla="*/ 0 h 2"/>
                    <a:gd name="T6" fmla="*/ 326 w 326"/>
                    <a:gd name="T7" fmla="*/ 0 h 2"/>
                    <a:gd name="T8" fmla="*/ 326 w 326"/>
                    <a:gd name="T9" fmla="*/ 2 h 2"/>
                    <a:gd name="T10" fmla="*/ 6 w 326"/>
                    <a:gd name="T11" fmla="*/ 2 h 2"/>
                    <a:gd name="T12" fmla="*/ 0 w 326"/>
                    <a:gd name="T13" fmla="*/ 2 h 2"/>
                    <a:gd name="T14" fmla="*/ 2 w 326"/>
                    <a:gd name="T15" fmla="*/ 0 h 2"/>
                    <a:gd name="T16" fmla="*/ 6 w 326"/>
                    <a:gd name="T17" fmla="*/ 0 h 2"/>
                    <a:gd name="T18" fmla="*/ 6 w 32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6"/>
                    <a:gd name="T31" fmla="*/ 0 h 2"/>
                    <a:gd name="T32" fmla="*/ 326 w 32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6" h="2">
                      <a:moveTo>
                        <a:pt x="326" y="2"/>
                      </a:moveTo>
                      <a:lnTo>
                        <a:pt x="300" y="2"/>
                      </a:lnTo>
                      <a:lnTo>
                        <a:pt x="300" y="0"/>
                      </a:lnTo>
                      <a:lnTo>
                        <a:pt x="326" y="0"/>
                      </a:lnTo>
                      <a:lnTo>
                        <a:pt x="326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01" name="Freeform 1368"/>
                <p:cNvSpPr>
                  <a:spLocks noEditPoints="1"/>
                </p:cNvSpPr>
                <p:nvPr/>
              </p:nvSpPr>
              <p:spPr bwMode="auto">
                <a:xfrm>
                  <a:off x="2899" y="98"/>
                  <a:ext cx="162" cy="2"/>
                </a:xfrm>
                <a:custGeom>
                  <a:avLst/>
                  <a:gdLst>
                    <a:gd name="T0" fmla="*/ 326 w 326"/>
                    <a:gd name="T1" fmla="*/ 2 h 2"/>
                    <a:gd name="T2" fmla="*/ 300 w 326"/>
                    <a:gd name="T3" fmla="*/ 2 h 2"/>
                    <a:gd name="T4" fmla="*/ 302 w 326"/>
                    <a:gd name="T5" fmla="*/ 0 h 2"/>
                    <a:gd name="T6" fmla="*/ 326 w 326"/>
                    <a:gd name="T7" fmla="*/ 0 h 2"/>
                    <a:gd name="T8" fmla="*/ 326 w 326"/>
                    <a:gd name="T9" fmla="*/ 2 h 2"/>
                    <a:gd name="T10" fmla="*/ 6 w 326"/>
                    <a:gd name="T11" fmla="*/ 2 h 2"/>
                    <a:gd name="T12" fmla="*/ 0 w 326"/>
                    <a:gd name="T13" fmla="*/ 2 h 2"/>
                    <a:gd name="T14" fmla="*/ 2 w 326"/>
                    <a:gd name="T15" fmla="*/ 0 h 2"/>
                    <a:gd name="T16" fmla="*/ 6 w 326"/>
                    <a:gd name="T17" fmla="*/ 0 h 2"/>
                    <a:gd name="T18" fmla="*/ 6 w 32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6"/>
                    <a:gd name="T31" fmla="*/ 0 h 2"/>
                    <a:gd name="T32" fmla="*/ 326 w 32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6" h="2">
                      <a:moveTo>
                        <a:pt x="326" y="2"/>
                      </a:moveTo>
                      <a:lnTo>
                        <a:pt x="300" y="2"/>
                      </a:lnTo>
                      <a:lnTo>
                        <a:pt x="302" y="0"/>
                      </a:lnTo>
                      <a:lnTo>
                        <a:pt x="326" y="0"/>
                      </a:lnTo>
                      <a:lnTo>
                        <a:pt x="326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02" name="Freeform 1369"/>
                <p:cNvSpPr>
                  <a:spLocks noEditPoints="1"/>
                </p:cNvSpPr>
                <p:nvPr/>
              </p:nvSpPr>
              <p:spPr bwMode="auto">
                <a:xfrm>
                  <a:off x="2900" y="97"/>
                  <a:ext cx="162" cy="2"/>
                </a:xfrm>
                <a:custGeom>
                  <a:avLst/>
                  <a:gdLst>
                    <a:gd name="T0" fmla="*/ 324 w 325"/>
                    <a:gd name="T1" fmla="*/ 2 h 2"/>
                    <a:gd name="T2" fmla="*/ 298 w 325"/>
                    <a:gd name="T3" fmla="*/ 2 h 2"/>
                    <a:gd name="T4" fmla="*/ 300 w 325"/>
                    <a:gd name="T5" fmla="*/ 0 h 2"/>
                    <a:gd name="T6" fmla="*/ 325 w 325"/>
                    <a:gd name="T7" fmla="*/ 0 h 2"/>
                    <a:gd name="T8" fmla="*/ 324 w 325"/>
                    <a:gd name="T9" fmla="*/ 2 h 2"/>
                    <a:gd name="T10" fmla="*/ 4 w 325"/>
                    <a:gd name="T11" fmla="*/ 2 h 2"/>
                    <a:gd name="T12" fmla="*/ 0 w 325"/>
                    <a:gd name="T13" fmla="*/ 2 h 2"/>
                    <a:gd name="T14" fmla="*/ 0 w 325"/>
                    <a:gd name="T15" fmla="*/ 0 h 2"/>
                    <a:gd name="T16" fmla="*/ 4 w 325"/>
                    <a:gd name="T17" fmla="*/ 0 h 2"/>
                    <a:gd name="T18" fmla="*/ 4 w 325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5"/>
                    <a:gd name="T31" fmla="*/ 0 h 2"/>
                    <a:gd name="T32" fmla="*/ 325 w 325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5" h="2">
                      <a:moveTo>
                        <a:pt x="324" y="2"/>
                      </a:moveTo>
                      <a:lnTo>
                        <a:pt x="298" y="2"/>
                      </a:lnTo>
                      <a:lnTo>
                        <a:pt x="300" y="0"/>
                      </a:lnTo>
                      <a:lnTo>
                        <a:pt x="325" y="0"/>
                      </a:lnTo>
                      <a:lnTo>
                        <a:pt x="324" y="2"/>
                      </a:lnTo>
                      <a:close/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03" name="Freeform 1370"/>
                <p:cNvSpPr>
                  <a:spLocks noEditPoints="1"/>
                </p:cNvSpPr>
                <p:nvPr/>
              </p:nvSpPr>
              <p:spPr bwMode="auto">
                <a:xfrm>
                  <a:off x="2900" y="96"/>
                  <a:ext cx="162" cy="2"/>
                </a:xfrm>
                <a:custGeom>
                  <a:avLst/>
                  <a:gdLst>
                    <a:gd name="T0" fmla="*/ 324 w 325"/>
                    <a:gd name="T1" fmla="*/ 2 h 2"/>
                    <a:gd name="T2" fmla="*/ 300 w 325"/>
                    <a:gd name="T3" fmla="*/ 2 h 2"/>
                    <a:gd name="T4" fmla="*/ 300 w 325"/>
                    <a:gd name="T5" fmla="*/ 1 h 2"/>
                    <a:gd name="T6" fmla="*/ 300 w 325"/>
                    <a:gd name="T7" fmla="*/ 0 h 2"/>
                    <a:gd name="T8" fmla="*/ 325 w 325"/>
                    <a:gd name="T9" fmla="*/ 0 h 2"/>
                    <a:gd name="T10" fmla="*/ 324 w 325"/>
                    <a:gd name="T11" fmla="*/ 2 h 2"/>
                    <a:gd name="T12" fmla="*/ 4 w 325"/>
                    <a:gd name="T13" fmla="*/ 2 h 2"/>
                    <a:gd name="T14" fmla="*/ 0 w 325"/>
                    <a:gd name="T15" fmla="*/ 2 h 2"/>
                    <a:gd name="T16" fmla="*/ 0 w 325"/>
                    <a:gd name="T17" fmla="*/ 0 h 2"/>
                    <a:gd name="T18" fmla="*/ 6 w 325"/>
                    <a:gd name="T19" fmla="*/ 0 h 2"/>
                    <a:gd name="T20" fmla="*/ 4 w 325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5"/>
                    <a:gd name="T34" fmla="*/ 0 h 2"/>
                    <a:gd name="T35" fmla="*/ 325 w 325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5" h="2">
                      <a:moveTo>
                        <a:pt x="324" y="2"/>
                      </a:moveTo>
                      <a:lnTo>
                        <a:pt x="300" y="2"/>
                      </a:lnTo>
                      <a:lnTo>
                        <a:pt x="300" y="1"/>
                      </a:lnTo>
                      <a:lnTo>
                        <a:pt x="300" y="0"/>
                      </a:lnTo>
                      <a:lnTo>
                        <a:pt x="325" y="0"/>
                      </a:lnTo>
                      <a:lnTo>
                        <a:pt x="324" y="2"/>
                      </a:lnTo>
                      <a:close/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04" name="Freeform 1371"/>
                <p:cNvSpPr>
                  <a:spLocks noEditPoints="1"/>
                </p:cNvSpPr>
                <p:nvPr/>
              </p:nvSpPr>
              <p:spPr bwMode="auto">
                <a:xfrm>
                  <a:off x="2900" y="95"/>
                  <a:ext cx="162" cy="2"/>
                </a:xfrm>
                <a:custGeom>
                  <a:avLst/>
                  <a:gdLst>
                    <a:gd name="T0" fmla="*/ 325 w 325"/>
                    <a:gd name="T1" fmla="*/ 2 h 2"/>
                    <a:gd name="T2" fmla="*/ 300 w 325"/>
                    <a:gd name="T3" fmla="*/ 2 h 2"/>
                    <a:gd name="T4" fmla="*/ 300 w 325"/>
                    <a:gd name="T5" fmla="*/ 2 h 2"/>
                    <a:gd name="T6" fmla="*/ 300 w 325"/>
                    <a:gd name="T7" fmla="*/ 0 h 2"/>
                    <a:gd name="T8" fmla="*/ 325 w 325"/>
                    <a:gd name="T9" fmla="*/ 0 h 2"/>
                    <a:gd name="T10" fmla="*/ 325 w 325"/>
                    <a:gd name="T11" fmla="*/ 2 h 2"/>
                    <a:gd name="T12" fmla="*/ 4 w 325"/>
                    <a:gd name="T13" fmla="*/ 2 h 2"/>
                    <a:gd name="T14" fmla="*/ 0 w 325"/>
                    <a:gd name="T15" fmla="*/ 2 h 2"/>
                    <a:gd name="T16" fmla="*/ 0 w 325"/>
                    <a:gd name="T17" fmla="*/ 0 h 2"/>
                    <a:gd name="T18" fmla="*/ 6 w 325"/>
                    <a:gd name="T19" fmla="*/ 0 h 2"/>
                    <a:gd name="T20" fmla="*/ 6 w 325"/>
                    <a:gd name="T21" fmla="*/ 1 h 2"/>
                    <a:gd name="T22" fmla="*/ 4 w 325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25"/>
                    <a:gd name="T37" fmla="*/ 0 h 2"/>
                    <a:gd name="T38" fmla="*/ 325 w 325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25" h="2">
                      <a:moveTo>
                        <a:pt x="325" y="2"/>
                      </a:moveTo>
                      <a:lnTo>
                        <a:pt x="300" y="2"/>
                      </a:lnTo>
                      <a:lnTo>
                        <a:pt x="300" y="0"/>
                      </a:lnTo>
                      <a:lnTo>
                        <a:pt x="325" y="0"/>
                      </a:lnTo>
                      <a:lnTo>
                        <a:pt x="325" y="2"/>
                      </a:lnTo>
                      <a:close/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05" name="Freeform 1372"/>
                <p:cNvSpPr>
                  <a:spLocks noEditPoints="1"/>
                </p:cNvSpPr>
                <p:nvPr/>
              </p:nvSpPr>
              <p:spPr bwMode="auto">
                <a:xfrm>
                  <a:off x="2900" y="94"/>
                  <a:ext cx="163" cy="2"/>
                </a:xfrm>
                <a:custGeom>
                  <a:avLst/>
                  <a:gdLst>
                    <a:gd name="T0" fmla="*/ 325 w 327"/>
                    <a:gd name="T1" fmla="*/ 2 h 2"/>
                    <a:gd name="T2" fmla="*/ 300 w 327"/>
                    <a:gd name="T3" fmla="*/ 2 h 2"/>
                    <a:gd name="T4" fmla="*/ 300 w 327"/>
                    <a:gd name="T5" fmla="*/ 0 h 2"/>
                    <a:gd name="T6" fmla="*/ 327 w 327"/>
                    <a:gd name="T7" fmla="*/ 0 h 2"/>
                    <a:gd name="T8" fmla="*/ 325 w 327"/>
                    <a:gd name="T9" fmla="*/ 2 h 2"/>
                    <a:gd name="T10" fmla="*/ 6 w 327"/>
                    <a:gd name="T11" fmla="*/ 2 h 2"/>
                    <a:gd name="T12" fmla="*/ 0 w 327"/>
                    <a:gd name="T13" fmla="*/ 2 h 2"/>
                    <a:gd name="T14" fmla="*/ 0 w 327"/>
                    <a:gd name="T15" fmla="*/ 0 h 2"/>
                    <a:gd name="T16" fmla="*/ 6 w 327"/>
                    <a:gd name="T17" fmla="*/ 0 h 2"/>
                    <a:gd name="T18" fmla="*/ 6 w 327"/>
                    <a:gd name="T19" fmla="*/ 2 h 2"/>
                    <a:gd name="T20" fmla="*/ 6 w 327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7"/>
                    <a:gd name="T34" fmla="*/ 0 h 2"/>
                    <a:gd name="T35" fmla="*/ 327 w 327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7" h="2">
                      <a:moveTo>
                        <a:pt x="325" y="2"/>
                      </a:moveTo>
                      <a:lnTo>
                        <a:pt x="300" y="2"/>
                      </a:lnTo>
                      <a:lnTo>
                        <a:pt x="300" y="0"/>
                      </a:lnTo>
                      <a:lnTo>
                        <a:pt x="327" y="0"/>
                      </a:lnTo>
                      <a:lnTo>
                        <a:pt x="325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06" name="Freeform 1373"/>
                <p:cNvSpPr>
                  <a:spLocks noEditPoints="1"/>
                </p:cNvSpPr>
                <p:nvPr/>
              </p:nvSpPr>
              <p:spPr bwMode="auto">
                <a:xfrm>
                  <a:off x="2900" y="93"/>
                  <a:ext cx="163" cy="2"/>
                </a:xfrm>
                <a:custGeom>
                  <a:avLst/>
                  <a:gdLst>
                    <a:gd name="T0" fmla="*/ 325 w 327"/>
                    <a:gd name="T1" fmla="*/ 2 h 2"/>
                    <a:gd name="T2" fmla="*/ 300 w 327"/>
                    <a:gd name="T3" fmla="*/ 2 h 2"/>
                    <a:gd name="T4" fmla="*/ 300 w 327"/>
                    <a:gd name="T5" fmla="*/ 0 h 2"/>
                    <a:gd name="T6" fmla="*/ 327 w 327"/>
                    <a:gd name="T7" fmla="*/ 0 h 2"/>
                    <a:gd name="T8" fmla="*/ 325 w 327"/>
                    <a:gd name="T9" fmla="*/ 2 h 2"/>
                    <a:gd name="T10" fmla="*/ 6 w 327"/>
                    <a:gd name="T11" fmla="*/ 2 h 2"/>
                    <a:gd name="T12" fmla="*/ 0 w 327"/>
                    <a:gd name="T13" fmla="*/ 2 h 2"/>
                    <a:gd name="T14" fmla="*/ 2 w 327"/>
                    <a:gd name="T15" fmla="*/ 0 h 2"/>
                    <a:gd name="T16" fmla="*/ 6 w 327"/>
                    <a:gd name="T17" fmla="*/ 0 h 2"/>
                    <a:gd name="T18" fmla="*/ 6 w 327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27"/>
                    <a:gd name="T31" fmla="*/ 0 h 2"/>
                    <a:gd name="T32" fmla="*/ 327 w 327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27" h="2">
                      <a:moveTo>
                        <a:pt x="325" y="2"/>
                      </a:moveTo>
                      <a:lnTo>
                        <a:pt x="300" y="2"/>
                      </a:lnTo>
                      <a:lnTo>
                        <a:pt x="300" y="0"/>
                      </a:lnTo>
                      <a:lnTo>
                        <a:pt x="327" y="0"/>
                      </a:lnTo>
                      <a:lnTo>
                        <a:pt x="325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07" name="Freeform 1374"/>
                <p:cNvSpPr>
                  <a:spLocks noEditPoints="1"/>
                </p:cNvSpPr>
                <p:nvPr/>
              </p:nvSpPr>
              <p:spPr bwMode="auto">
                <a:xfrm>
                  <a:off x="2900" y="92"/>
                  <a:ext cx="163" cy="2"/>
                </a:xfrm>
                <a:custGeom>
                  <a:avLst/>
                  <a:gdLst>
                    <a:gd name="T0" fmla="*/ 327 w 327"/>
                    <a:gd name="T1" fmla="*/ 2 h 2"/>
                    <a:gd name="T2" fmla="*/ 300 w 327"/>
                    <a:gd name="T3" fmla="*/ 2 h 2"/>
                    <a:gd name="T4" fmla="*/ 300 w 327"/>
                    <a:gd name="T5" fmla="*/ 0 h 2"/>
                    <a:gd name="T6" fmla="*/ 327 w 327"/>
                    <a:gd name="T7" fmla="*/ 0 h 2"/>
                    <a:gd name="T8" fmla="*/ 327 w 327"/>
                    <a:gd name="T9" fmla="*/ 2 h 2"/>
                    <a:gd name="T10" fmla="*/ 6 w 327"/>
                    <a:gd name="T11" fmla="*/ 2 h 2"/>
                    <a:gd name="T12" fmla="*/ 0 w 327"/>
                    <a:gd name="T13" fmla="*/ 2 h 2"/>
                    <a:gd name="T14" fmla="*/ 2 w 327"/>
                    <a:gd name="T15" fmla="*/ 1 h 2"/>
                    <a:gd name="T16" fmla="*/ 2 w 327"/>
                    <a:gd name="T17" fmla="*/ 0 h 2"/>
                    <a:gd name="T18" fmla="*/ 6 w 327"/>
                    <a:gd name="T19" fmla="*/ 0 h 2"/>
                    <a:gd name="T20" fmla="*/ 6 w 327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27"/>
                    <a:gd name="T34" fmla="*/ 0 h 2"/>
                    <a:gd name="T35" fmla="*/ 327 w 327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27" h="2">
                      <a:moveTo>
                        <a:pt x="327" y="2"/>
                      </a:moveTo>
                      <a:lnTo>
                        <a:pt x="300" y="2"/>
                      </a:lnTo>
                      <a:lnTo>
                        <a:pt x="300" y="0"/>
                      </a:lnTo>
                      <a:lnTo>
                        <a:pt x="327" y="0"/>
                      </a:lnTo>
                      <a:lnTo>
                        <a:pt x="327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08" name="Freeform 1375"/>
                <p:cNvSpPr>
                  <a:spLocks noEditPoints="1"/>
                </p:cNvSpPr>
                <p:nvPr/>
              </p:nvSpPr>
              <p:spPr bwMode="auto">
                <a:xfrm>
                  <a:off x="2900" y="91"/>
                  <a:ext cx="163" cy="2"/>
                </a:xfrm>
                <a:custGeom>
                  <a:avLst/>
                  <a:gdLst>
                    <a:gd name="T0" fmla="*/ 327 w 327"/>
                    <a:gd name="T1" fmla="*/ 2 h 2"/>
                    <a:gd name="T2" fmla="*/ 300 w 327"/>
                    <a:gd name="T3" fmla="*/ 2 h 2"/>
                    <a:gd name="T4" fmla="*/ 300 w 327"/>
                    <a:gd name="T5" fmla="*/ 0 h 2"/>
                    <a:gd name="T6" fmla="*/ 318 w 327"/>
                    <a:gd name="T7" fmla="*/ 0 h 2"/>
                    <a:gd name="T8" fmla="*/ 318 w 327"/>
                    <a:gd name="T9" fmla="*/ 1 h 2"/>
                    <a:gd name="T10" fmla="*/ 320 w 327"/>
                    <a:gd name="T11" fmla="*/ 0 h 2"/>
                    <a:gd name="T12" fmla="*/ 327 w 327"/>
                    <a:gd name="T13" fmla="*/ 0 h 2"/>
                    <a:gd name="T14" fmla="*/ 327 w 327"/>
                    <a:gd name="T15" fmla="*/ 2 h 2"/>
                    <a:gd name="T16" fmla="*/ 6 w 327"/>
                    <a:gd name="T17" fmla="*/ 2 h 2"/>
                    <a:gd name="T18" fmla="*/ 2 w 327"/>
                    <a:gd name="T19" fmla="*/ 2 h 2"/>
                    <a:gd name="T20" fmla="*/ 2 w 327"/>
                    <a:gd name="T21" fmla="*/ 2 h 2"/>
                    <a:gd name="T22" fmla="*/ 0 w 327"/>
                    <a:gd name="T23" fmla="*/ 0 h 2"/>
                    <a:gd name="T24" fmla="*/ 6 w 327"/>
                    <a:gd name="T25" fmla="*/ 0 h 2"/>
                    <a:gd name="T26" fmla="*/ 6 w 327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27"/>
                    <a:gd name="T43" fmla="*/ 0 h 2"/>
                    <a:gd name="T44" fmla="*/ 327 w 327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27" h="2">
                      <a:moveTo>
                        <a:pt x="327" y="2"/>
                      </a:moveTo>
                      <a:lnTo>
                        <a:pt x="300" y="2"/>
                      </a:lnTo>
                      <a:lnTo>
                        <a:pt x="300" y="0"/>
                      </a:lnTo>
                      <a:lnTo>
                        <a:pt x="318" y="0"/>
                      </a:lnTo>
                      <a:lnTo>
                        <a:pt x="318" y="1"/>
                      </a:lnTo>
                      <a:lnTo>
                        <a:pt x="320" y="0"/>
                      </a:lnTo>
                      <a:lnTo>
                        <a:pt x="327" y="0"/>
                      </a:lnTo>
                      <a:lnTo>
                        <a:pt x="327" y="2"/>
                      </a:lnTo>
                      <a:close/>
                      <a:moveTo>
                        <a:pt x="6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09" name="Freeform 1376"/>
                <p:cNvSpPr>
                  <a:spLocks noEditPoints="1"/>
                </p:cNvSpPr>
                <p:nvPr/>
              </p:nvSpPr>
              <p:spPr bwMode="auto">
                <a:xfrm>
                  <a:off x="2900" y="89"/>
                  <a:ext cx="164" cy="3"/>
                </a:xfrm>
                <a:custGeom>
                  <a:avLst/>
                  <a:gdLst>
                    <a:gd name="T0" fmla="*/ 327 w 329"/>
                    <a:gd name="T1" fmla="*/ 3 h 3"/>
                    <a:gd name="T2" fmla="*/ 300 w 329"/>
                    <a:gd name="T3" fmla="*/ 3 h 3"/>
                    <a:gd name="T4" fmla="*/ 300 w 329"/>
                    <a:gd name="T5" fmla="*/ 0 h 3"/>
                    <a:gd name="T6" fmla="*/ 316 w 329"/>
                    <a:gd name="T7" fmla="*/ 0 h 3"/>
                    <a:gd name="T8" fmla="*/ 318 w 329"/>
                    <a:gd name="T9" fmla="*/ 3 h 3"/>
                    <a:gd name="T10" fmla="*/ 322 w 329"/>
                    <a:gd name="T11" fmla="*/ 0 h 3"/>
                    <a:gd name="T12" fmla="*/ 329 w 329"/>
                    <a:gd name="T13" fmla="*/ 0 h 3"/>
                    <a:gd name="T14" fmla="*/ 327 w 329"/>
                    <a:gd name="T15" fmla="*/ 3 h 3"/>
                    <a:gd name="T16" fmla="*/ 6 w 329"/>
                    <a:gd name="T17" fmla="*/ 3 h 3"/>
                    <a:gd name="T18" fmla="*/ 2 w 329"/>
                    <a:gd name="T19" fmla="*/ 3 h 3"/>
                    <a:gd name="T20" fmla="*/ 0 w 329"/>
                    <a:gd name="T21" fmla="*/ 0 h 3"/>
                    <a:gd name="T22" fmla="*/ 6 w 329"/>
                    <a:gd name="T23" fmla="*/ 0 h 3"/>
                    <a:gd name="T24" fmla="*/ 6 w 329"/>
                    <a:gd name="T25" fmla="*/ 3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29"/>
                    <a:gd name="T40" fmla="*/ 0 h 3"/>
                    <a:gd name="T41" fmla="*/ 329 w 329"/>
                    <a:gd name="T42" fmla="*/ 3 h 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29" h="3">
                      <a:moveTo>
                        <a:pt x="327" y="3"/>
                      </a:moveTo>
                      <a:lnTo>
                        <a:pt x="300" y="3"/>
                      </a:lnTo>
                      <a:lnTo>
                        <a:pt x="300" y="0"/>
                      </a:lnTo>
                      <a:lnTo>
                        <a:pt x="316" y="0"/>
                      </a:lnTo>
                      <a:lnTo>
                        <a:pt x="318" y="3"/>
                      </a:lnTo>
                      <a:lnTo>
                        <a:pt x="322" y="0"/>
                      </a:lnTo>
                      <a:lnTo>
                        <a:pt x="329" y="0"/>
                      </a:lnTo>
                      <a:lnTo>
                        <a:pt x="327" y="3"/>
                      </a:lnTo>
                      <a:close/>
                      <a:moveTo>
                        <a:pt x="6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10" name="Freeform 1377"/>
                <p:cNvSpPr>
                  <a:spLocks noEditPoints="1"/>
                </p:cNvSpPr>
                <p:nvPr/>
              </p:nvSpPr>
              <p:spPr bwMode="auto">
                <a:xfrm>
                  <a:off x="2900" y="88"/>
                  <a:ext cx="164" cy="3"/>
                </a:xfrm>
                <a:custGeom>
                  <a:avLst/>
                  <a:gdLst>
                    <a:gd name="T0" fmla="*/ 327 w 329"/>
                    <a:gd name="T1" fmla="*/ 3 h 3"/>
                    <a:gd name="T2" fmla="*/ 320 w 329"/>
                    <a:gd name="T3" fmla="*/ 3 h 3"/>
                    <a:gd name="T4" fmla="*/ 324 w 329"/>
                    <a:gd name="T5" fmla="*/ 0 h 3"/>
                    <a:gd name="T6" fmla="*/ 329 w 329"/>
                    <a:gd name="T7" fmla="*/ 0 h 3"/>
                    <a:gd name="T8" fmla="*/ 327 w 329"/>
                    <a:gd name="T9" fmla="*/ 3 h 3"/>
                    <a:gd name="T10" fmla="*/ 318 w 329"/>
                    <a:gd name="T11" fmla="*/ 3 h 3"/>
                    <a:gd name="T12" fmla="*/ 300 w 329"/>
                    <a:gd name="T13" fmla="*/ 3 h 3"/>
                    <a:gd name="T14" fmla="*/ 300 w 329"/>
                    <a:gd name="T15" fmla="*/ 0 h 3"/>
                    <a:gd name="T16" fmla="*/ 314 w 329"/>
                    <a:gd name="T17" fmla="*/ 0 h 3"/>
                    <a:gd name="T18" fmla="*/ 318 w 329"/>
                    <a:gd name="T19" fmla="*/ 3 h 3"/>
                    <a:gd name="T20" fmla="*/ 6 w 329"/>
                    <a:gd name="T21" fmla="*/ 3 h 3"/>
                    <a:gd name="T22" fmla="*/ 0 w 329"/>
                    <a:gd name="T23" fmla="*/ 3 h 3"/>
                    <a:gd name="T24" fmla="*/ 0 w 329"/>
                    <a:gd name="T25" fmla="*/ 0 h 3"/>
                    <a:gd name="T26" fmla="*/ 6 w 329"/>
                    <a:gd name="T27" fmla="*/ 0 h 3"/>
                    <a:gd name="T28" fmla="*/ 6 w 329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29"/>
                    <a:gd name="T46" fmla="*/ 0 h 3"/>
                    <a:gd name="T47" fmla="*/ 329 w 329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29" h="3">
                      <a:moveTo>
                        <a:pt x="327" y="3"/>
                      </a:moveTo>
                      <a:lnTo>
                        <a:pt x="320" y="3"/>
                      </a:lnTo>
                      <a:lnTo>
                        <a:pt x="324" y="0"/>
                      </a:lnTo>
                      <a:lnTo>
                        <a:pt x="329" y="0"/>
                      </a:lnTo>
                      <a:lnTo>
                        <a:pt x="327" y="3"/>
                      </a:lnTo>
                      <a:close/>
                      <a:moveTo>
                        <a:pt x="318" y="3"/>
                      </a:moveTo>
                      <a:lnTo>
                        <a:pt x="300" y="3"/>
                      </a:lnTo>
                      <a:lnTo>
                        <a:pt x="300" y="0"/>
                      </a:lnTo>
                      <a:lnTo>
                        <a:pt x="314" y="0"/>
                      </a:lnTo>
                      <a:lnTo>
                        <a:pt x="318" y="3"/>
                      </a:lnTo>
                      <a:close/>
                      <a:moveTo>
                        <a:pt x="6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11" name="Freeform 1378"/>
                <p:cNvSpPr>
                  <a:spLocks noEditPoints="1"/>
                </p:cNvSpPr>
                <p:nvPr/>
              </p:nvSpPr>
              <p:spPr bwMode="auto">
                <a:xfrm>
                  <a:off x="2900" y="87"/>
                  <a:ext cx="164" cy="2"/>
                </a:xfrm>
                <a:custGeom>
                  <a:avLst/>
                  <a:gdLst>
                    <a:gd name="T0" fmla="*/ 329 w 329"/>
                    <a:gd name="T1" fmla="*/ 2 h 2"/>
                    <a:gd name="T2" fmla="*/ 322 w 329"/>
                    <a:gd name="T3" fmla="*/ 2 h 2"/>
                    <a:gd name="T4" fmla="*/ 325 w 329"/>
                    <a:gd name="T5" fmla="*/ 0 h 2"/>
                    <a:gd name="T6" fmla="*/ 329 w 329"/>
                    <a:gd name="T7" fmla="*/ 0 h 2"/>
                    <a:gd name="T8" fmla="*/ 329 w 329"/>
                    <a:gd name="T9" fmla="*/ 2 h 2"/>
                    <a:gd name="T10" fmla="*/ 316 w 329"/>
                    <a:gd name="T11" fmla="*/ 2 h 2"/>
                    <a:gd name="T12" fmla="*/ 300 w 329"/>
                    <a:gd name="T13" fmla="*/ 2 h 2"/>
                    <a:gd name="T14" fmla="*/ 300 w 329"/>
                    <a:gd name="T15" fmla="*/ 0 h 2"/>
                    <a:gd name="T16" fmla="*/ 313 w 329"/>
                    <a:gd name="T17" fmla="*/ 0 h 2"/>
                    <a:gd name="T18" fmla="*/ 316 w 329"/>
                    <a:gd name="T19" fmla="*/ 2 h 2"/>
                    <a:gd name="T20" fmla="*/ 6 w 329"/>
                    <a:gd name="T21" fmla="*/ 2 h 2"/>
                    <a:gd name="T22" fmla="*/ 0 w 329"/>
                    <a:gd name="T23" fmla="*/ 2 h 2"/>
                    <a:gd name="T24" fmla="*/ 0 w 329"/>
                    <a:gd name="T25" fmla="*/ 0 h 2"/>
                    <a:gd name="T26" fmla="*/ 6 w 329"/>
                    <a:gd name="T27" fmla="*/ 0 h 2"/>
                    <a:gd name="T28" fmla="*/ 6 w 329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29"/>
                    <a:gd name="T46" fmla="*/ 0 h 2"/>
                    <a:gd name="T47" fmla="*/ 329 w 329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29" h="2">
                      <a:moveTo>
                        <a:pt x="329" y="2"/>
                      </a:moveTo>
                      <a:lnTo>
                        <a:pt x="322" y="2"/>
                      </a:lnTo>
                      <a:lnTo>
                        <a:pt x="325" y="0"/>
                      </a:lnTo>
                      <a:lnTo>
                        <a:pt x="329" y="0"/>
                      </a:lnTo>
                      <a:lnTo>
                        <a:pt x="329" y="2"/>
                      </a:lnTo>
                      <a:close/>
                      <a:moveTo>
                        <a:pt x="316" y="2"/>
                      </a:moveTo>
                      <a:lnTo>
                        <a:pt x="300" y="2"/>
                      </a:lnTo>
                      <a:lnTo>
                        <a:pt x="300" y="0"/>
                      </a:lnTo>
                      <a:lnTo>
                        <a:pt x="313" y="0"/>
                      </a:lnTo>
                      <a:lnTo>
                        <a:pt x="316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12" name="Freeform 1379"/>
                <p:cNvSpPr>
                  <a:spLocks noEditPoints="1"/>
                </p:cNvSpPr>
                <p:nvPr/>
              </p:nvSpPr>
              <p:spPr bwMode="auto">
                <a:xfrm>
                  <a:off x="2900" y="86"/>
                  <a:ext cx="165" cy="2"/>
                </a:xfrm>
                <a:custGeom>
                  <a:avLst/>
                  <a:gdLst>
                    <a:gd name="T0" fmla="*/ 329 w 331"/>
                    <a:gd name="T1" fmla="*/ 2 h 2"/>
                    <a:gd name="T2" fmla="*/ 324 w 331"/>
                    <a:gd name="T3" fmla="*/ 2 h 2"/>
                    <a:gd name="T4" fmla="*/ 327 w 331"/>
                    <a:gd name="T5" fmla="*/ 0 h 2"/>
                    <a:gd name="T6" fmla="*/ 331 w 331"/>
                    <a:gd name="T7" fmla="*/ 0 h 2"/>
                    <a:gd name="T8" fmla="*/ 329 w 331"/>
                    <a:gd name="T9" fmla="*/ 2 h 2"/>
                    <a:gd name="T10" fmla="*/ 314 w 331"/>
                    <a:gd name="T11" fmla="*/ 2 h 2"/>
                    <a:gd name="T12" fmla="*/ 300 w 331"/>
                    <a:gd name="T13" fmla="*/ 2 h 2"/>
                    <a:gd name="T14" fmla="*/ 300 w 331"/>
                    <a:gd name="T15" fmla="*/ 0 h 2"/>
                    <a:gd name="T16" fmla="*/ 311 w 331"/>
                    <a:gd name="T17" fmla="*/ 0 h 2"/>
                    <a:gd name="T18" fmla="*/ 314 w 331"/>
                    <a:gd name="T19" fmla="*/ 2 h 2"/>
                    <a:gd name="T20" fmla="*/ 6 w 331"/>
                    <a:gd name="T21" fmla="*/ 2 h 2"/>
                    <a:gd name="T22" fmla="*/ 0 w 331"/>
                    <a:gd name="T23" fmla="*/ 2 h 2"/>
                    <a:gd name="T24" fmla="*/ 0 w 331"/>
                    <a:gd name="T25" fmla="*/ 0 h 2"/>
                    <a:gd name="T26" fmla="*/ 6 w 331"/>
                    <a:gd name="T27" fmla="*/ 0 h 2"/>
                    <a:gd name="T28" fmla="*/ 6 w 331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31"/>
                    <a:gd name="T46" fmla="*/ 0 h 2"/>
                    <a:gd name="T47" fmla="*/ 331 w 331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31" h="2">
                      <a:moveTo>
                        <a:pt x="329" y="2"/>
                      </a:moveTo>
                      <a:lnTo>
                        <a:pt x="324" y="2"/>
                      </a:lnTo>
                      <a:lnTo>
                        <a:pt x="327" y="0"/>
                      </a:lnTo>
                      <a:lnTo>
                        <a:pt x="331" y="0"/>
                      </a:lnTo>
                      <a:lnTo>
                        <a:pt x="329" y="2"/>
                      </a:lnTo>
                      <a:close/>
                      <a:moveTo>
                        <a:pt x="314" y="2"/>
                      </a:moveTo>
                      <a:lnTo>
                        <a:pt x="300" y="2"/>
                      </a:lnTo>
                      <a:lnTo>
                        <a:pt x="300" y="0"/>
                      </a:lnTo>
                      <a:lnTo>
                        <a:pt x="311" y="0"/>
                      </a:lnTo>
                      <a:lnTo>
                        <a:pt x="314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13" name="Freeform 1380"/>
                <p:cNvSpPr>
                  <a:spLocks noEditPoints="1"/>
                </p:cNvSpPr>
                <p:nvPr/>
              </p:nvSpPr>
              <p:spPr bwMode="auto">
                <a:xfrm>
                  <a:off x="2900" y="85"/>
                  <a:ext cx="165" cy="2"/>
                </a:xfrm>
                <a:custGeom>
                  <a:avLst/>
                  <a:gdLst>
                    <a:gd name="T0" fmla="*/ 329 w 331"/>
                    <a:gd name="T1" fmla="*/ 2 h 2"/>
                    <a:gd name="T2" fmla="*/ 325 w 331"/>
                    <a:gd name="T3" fmla="*/ 2 h 2"/>
                    <a:gd name="T4" fmla="*/ 329 w 331"/>
                    <a:gd name="T5" fmla="*/ 0 h 2"/>
                    <a:gd name="T6" fmla="*/ 331 w 331"/>
                    <a:gd name="T7" fmla="*/ 0 h 2"/>
                    <a:gd name="T8" fmla="*/ 329 w 331"/>
                    <a:gd name="T9" fmla="*/ 2 h 2"/>
                    <a:gd name="T10" fmla="*/ 313 w 331"/>
                    <a:gd name="T11" fmla="*/ 2 h 2"/>
                    <a:gd name="T12" fmla="*/ 300 w 331"/>
                    <a:gd name="T13" fmla="*/ 2 h 2"/>
                    <a:gd name="T14" fmla="*/ 300 w 331"/>
                    <a:gd name="T15" fmla="*/ 0 h 2"/>
                    <a:gd name="T16" fmla="*/ 309 w 331"/>
                    <a:gd name="T17" fmla="*/ 0 h 2"/>
                    <a:gd name="T18" fmla="*/ 313 w 331"/>
                    <a:gd name="T19" fmla="*/ 2 h 2"/>
                    <a:gd name="T20" fmla="*/ 6 w 331"/>
                    <a:gd name="T21" fmla="*/ 2 h 2"/>
                    <a:gd name="T22" fmla="*/ 0 w 331"/>
                    <a:gd name="T23" fmla="*/ 2 h 2"/>
                    <a:gd name="T24" fmla="*/ 0 w 331"/>
                    <a:gd name="T25" fmla="*/ 0 h 2"/>
                    <a:gd name="T26" fmla="*/ 6 w 331"/>
                    <a:gd name="T27" fmla="*/ 0 h 2"/>
                    <a:gd name="T28" fmla="*/ 6 w 331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31"/>
                    <a:gd name="T46" fmla="*/ 0 h 2"/>
                    <a:gd name="T47" fmla="*/ 331 w 331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31" h="2">
                      <a:moveTo>
                        <a:pt x="329" y="2"/>
                      </a:moveTo>
                      <a:lnTo>
                        <a:pt x="325" y="2"/>
                      </a:lnTo>
                      <a:lnTo>
                        <a:pt x="329" y="0"/>
                      </a:lnTo>
                      <a:lnTo>
                        <a:pt x="331" y="0"/>
                      </a:lnTo>
                      <a:lnTo>
                        <a:pt x="329" y="2"/>
                      </a:lnTo>
                      <a:close/>
                      <a:moveTo>
                        <a:pt x="313" y="2"/>
                      </a:moveTo>
                      <a:lnTo>
                        <a:pt x="300" y="2"/>
                      </a:lnTo>
                      <a:lnTo>
                        <a:pt x="300" y="0"/>
                      </a:lnTo>
                      <a:lnTo>
                        <a:pt x="309" y="0"/>
                      </a:lnTo>
                      <a:lnTo>
                        <a:pt x="313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14" name="Freeform 1381"/>
                <p:cNvSpPr>
                  <a:spLocks noEditPoints="1"/>
                </p:cNvSpPr>
                <p:nvPr/>
              </p:nvSpPr>
              <p:spPr bwMode="auto">
                <a:xfrm>
                  <a:off x="2900" y="84"/>
                  <a:ext cx="165" cy="2"/>
                </a:xfrm>
                <a:custGeom>
                  <a:avLst/>
                  <a:gdLst>
                    <a:gd name="T0" fmla="*/ 331 w 331"/>
                    <a:gd name="T1" fmla="*/ 2 h 2"/>
                    <a:gd name="T2" fmla="*/ 327 w 331"/>
                    <a:gd name="T3" fmla="*/ 2 h 2"/>
                    <a:gd name="T4" fmla="*/ 329 w 331"/>
                    <a:gd name="T5" fmla="*/ 0 h 2"/>
                    <a:gd name="T6" fmla="*/ 331 w 331"/>
                    <a:gd name="T7" fmla="*/ 0 h 2"/>
                    <a:gd name="T8" fmla="*/ 331 w 331"/>
                    <a:gd name="T9" fmla="*/ 2 h 2"/>
                    <a:gd name="T10" fmla="*/ 311 w 331"/>
                    <a:gd name="T11" fmla="*/ 2 h 2"/>
                    <a:gd name="T12" fmla="*/ 300 w 331"/>
                    <a:gd name="T13" fmla="*/ 2 h 2"/>
                    <a:gd name="T14" fmla="*/ 300 w 331"/>
                    <a:gd name="T15" fmla="*/ 0 h 2"/>
                    <a:gd name="T16" fmla="*/ 307 w 331"/>
                    <a:gd name="T17" fmla="*/ 0 h 2"/>
                    <a:gd name="T18" fmla="*/ 311 w 331"/>
                    <a:gd name="T19" fmla="*/ 2 h 2"/>
                    <a:gd name="T20" fmla="*/ 6 w 331"/>
                    <a:gd name="T21" fmla="*/ 2 h 2"/>
                    <a:gd name="T22" fmla="*/ 0 w 331"/>
                    <a:gd name="T23" fmla="*/ 2 h 2"/>
                    <a:gd name="T24" fmla="*/ 0 w 331"/>
                    <a:gd name="T25" fmla="*/ 0 h 2"/>
                    <a:gd name="T26" fmla="*/ 4 w 331"/>
                    <a:gd name="T27" fmla="*/ 0 h 2"/>
                    <a:gd name="T28" fmla="*/ 6 w 331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31"/>
                    <a:gd name="T46" fmla="*/ 0 h 2"/>
                    <a:gd name="T47" fmla="*/ 331 w 331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31" h="2">
                      <a:moveTo>
                        <a:pt x="331" y="2"/>
                      </a:moveTo>
                      <a:lnTo>
                        <a:pt x="327" y="2"/>
                      </a:lnTo>
                      <a:lnTo>
                        <a:pt x="329" y="0"/>
                      </a:lnTo>
                      <a:lnTo>
                        <a:pt x="331" y="0"/>
                      </a:lnTo>
                      <a:lnTo>
                        <a:pt x="331" y="2"/>
                      </a:lnTo>
                      <a:close/>
                      <a:moveTo>
                        <a:pt x="311" y="2"/>
                      </a:moveTo>
                      <a:lnTo>
                        <a:pt x="300" y="2"/>
                      </a:lnTo>
                      <a:lnTo>
                        <a:pt x="300" y="0"/>
                      </a:lnTo>
                      <a:lnTo>
                        <a:pt x="307" y="0"/>
                      </a:lnTo>
                      <a:lnTo>
                        <a:pt x="311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15" name="Freeform 1382"/>
                <p:cNvSpPr>
                  <a:spLocks noEditPoints="1"/>
                </p:cNvSpPr>
                <p:nvPr/>
              </p:nvSpPr>
              <p:spPr bwMode="auto">
                <a:xfrm>
                  <a:off x="2899" y="83"/>
                  <a:ext cx="166" cy="2"/>
                </a:xfrm>
                <a:custGeom>
                  <a:avLst/>
                  <a:gdLst>
                    <a:gd name="T0" fmla="*/ 333 w 333"/>
                    <a:gd name="T1" fmla="*/ 2 h 2"/>
                    <a:gd name="T2" fmla="*/ 331 w 333"/>
                    <a:gd name="T3" fmla="*/ 2 h 2"/>
                    <a:gd name="T4" fmla="*/ 333 w 333"/>
                    <a:gd name="T5" fmla="*/ 0 h 2"/>
                    <a:gd name="T6" fmla="*/ 333 w 333"/>
                    <a:gd name="T7" fmla="*/ 0 h 2"/>
                    <a:gd name="T8" fmla="*/ 333 w 333"/>
                    <a:gd name="T9" fmla="*/ 2 h 2"/>
                    <a:gd name="T10" fmla="*/ 311 w 333"/>
                    <a:gd name="T11" fmla="*/ 2 h 2"/>
                    <a:gd name="T12" fmla="*/ 302 w 333"/>
                    <a:gd name="T13" fmla="*/ 2 h 2"/>
                    <a:gd name="T14" fmla="*/ 302 w 333"/>
                    <a:gd name="T15" fmla="*/ 0 h 2"/>
                    <a:gd name="T16" fmla="*/ 307 w 333"/>
                    <a:gd name="T17" fmla="*/ 0 h 2"/>
                    <a:gd name="T18" fmla="*/ 311 w 333"/>
                    <a:gd name="T19" fmla="*/ 2 h 2"/>
                    <a:gd name="T20" fmla="*/ 8 w 333"/>
                    <a:gd name="T21" fmla="*/ 2 h 2"/>
                    <a:gd name="T22" fmla="*/ 2 w 333"/>
                    <a:gd name="T23" fmla="*/ 2 h 2"/>
                    <a:gd name="T24" fmla="*/ 0 w 333"/>
                    <a:gd name="T25" fmla="*/ 0 h 2"/>
                    <a:gd name="T26" fmla="*/ 6 w 333"/>
                    <a:gd name="T27" fmla="*/ 0 h 2"/>
                    <a:gd name="T28" fmla="*/ 8 w 333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33"/>
                    <a:gd name="T46" fmla="*/ 0 h 2"/>
                    <a:gd name="T47" fmla="*/ 333 w 333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33" h="2">
                      <a:moveTo>
                        <a:pt x="333" y="2"/>
                      </a:moveTo>
                      <a:lnTo>
                        <a:pt x="331" y="2"/>
                      </a:lnTo>
                      <a:lnTo>
                        <a:pt x="333" y="0"/>
                      </a:lnTo>
                      <a:lnTo>
                        <a:pt x="333" y="2"/>
                      </a:lnTo>
                      <a:close/>
                      <a:moveTo>
                        <a:pt x="311" y="2"/>
                      </a:moveTo>
                      <a:lnTo>
                        <a:pt x="302" y="2"/>
                      </a:lnTo>
                      <a:lnTo>
                        <a:pt x="302" y="0"/>
                      </a:lnTo>
                      <a:lnTo>
                        <a:pt x="307" y="0"/>
                      </a:lnTo>
                      <a:lnTo>
                        <a:pt x="311" y="2"/>
                      </a:lnTo>
                      <a:close/>
                      <a:moveTo>
                        <a:pt x="8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16" name="Freeform 1383"/>
                <p:cNvSpPr>
                  <a:spLocks noEditPoints="1"/>
                </p:cNvSpPr>
                <p:nvPr/>
              </p:nvSpPr>
              <p:spPr bwMode="auto">
                <a:xfrm>
                  <a:off x="2899" y="82"/>
                  <a:ext cx="166" cy="2"/>
                </a:xfrm>
                <a:custGeom>
                  <a:avLst/>
                  <a:gdLst>
                    <a:gd name="T0" fmla="*/ 333 w 333"/>
                    <a:gd name="T1" fmla="*/ 2 h 2"/>
                    <a:gd name="T2" fmla="*/ 331 w 333"/>
                    <a:gd name="T3" fmla="*/ 2 h 2"/>
                    <a:gd name="T4" fmla="*/ 333 w 333"/>
                    <a:gd name="T5" fmla="*/ 1 h 2"/>
                    <a:gd name="T6" fmla="*/ 333 w 333"/>
                    <a:gd name="T7" fmla="*/ 2 h 2"/>
                    <a:gd name="T8" fmla="*/ 309 w 333"/>
                    <a:gd name="T9" fmla="*/ 2 h 2"/>
                    <a:gd name="T10" fmla="*/ 302 w 333"/>
                    <a:gd name="T11" fmla="*/ 2 h 2"/>
                    <a:gd name="T12" fmla="*/ 302 w 333"/>
                    <a:gd name="T13" fmla="*/ 0 h 2"/>
                    <a:gd name="T14" fmla="*/ 306 w 333"/>
                    <a:gd name="T15" fmla="*/ 0 h 2"/>
                    <a:gd name="T16" fmla="*/ 309 w 333"/>
                    <a:gd name="T17" fmla="*/ 2 h 2"/>
                    <a:gd name="T18" fmla="*/ 6 w 333"/>
                    <a:gd name="T19" fmla="*/ 2 h 2"/>
                    <a:gd name="T20" fmla="*/ 2 w 333"/>
                    <a:gd name="T21" fmla="*/ 2 h 2"/>
                    <a:gd name="T22" fmla="*/ 0 w 333"/>
                    <a:gd name="T23" fmla="*/ 0 h 2"/>
                    <a:gd name="T24" fmla="*/ 6 w 333"/>
                    <a:gd name="T25" fmla="*/ 0 h 2"/>
                    <a:gd name="T26" fmla="*/ 6 w 333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33"/>
                    <a:gd name="T43" fmla="*/ 0 h 2"/>
                    <a:gd name="T44" fmla="*/ 333 w 333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33" h="2">
                      <a:moveTo>
                        <a:pt x="333" y="2"/>
                      </a:moveTo>
                      <a:lnTo>
                        <a:pt x="331" y="2"/>
                      </a:lnTo>
                      <a:lnTo>
                        <a:pt x="333" y="1"/>
                      </a:lnTo>
                      <a:lnTo>
                        <a:pt x="333" y="2"/>
                      </a:lnTo>
                      <a:close/>
                      <a:moveTo>
                        <a:pt x="309" y="2"/>
                      </a:moveTo>
                      <a:lnTo>
                        <a:pt x="302" y="2"/>
                      </a:lnTo>
                      <a:lnTo>
                        <a:pt x="302" y="0"/>
                      </a:lnTo>
                      <a:lnTo>
                        <a:pt x="306" y="0"/>
                      </a:lnTo>
                      <a:lnTo>
                        <a:pt x="309" y="2"/>
                      </a:lnTo>
                      <a:close/>
                      <a:moveTo>
                        <a:pt x="6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17" name="Freeform 1384"/>
                <p:cNvSpPr>
                  <a:spLocks noEditPoints="1"/>
                </p:cNvSpPr>
                <p:nvPr/>
              </p:nvSpPr>
              <p:spPr bwMode="auto">
                <a:xfrm>
                  <a:off x="2899" y="81"/>
                  <a:ext cx="166" cy="2"/>
                </a:xfrm>
                <a:custGeom>
                  <a:avLst/>
                  <a:gdLst>
                    <a:gd name="T0" fmla="*/ 333 w 333"/>
                    <a:gd name="T1" fmla="*/ 2 h 2"/>
                    <a:gd name="T2" fmla="*/ 333 w 333"/>
                    <a:gd name="T3" fmla="*/ 2 h 2"/>
                    <a:gd name="T4" fmla="*/ 333 w 333"/>
                    <a:gd name="T5" fmla="*/ 2 h 2"/>
                    <a:gd name="T6" fmla="*/ 333 w 333"/>
                    <a:gd name="T7" fmla="*/ 2 h 2"/>
                    <a:gd name="T8" fmla="*/ 307 w 333"/>
                    <a:gd name="T9" fmla="*/ 2 h 2"/>
                    <a:gd name="T10" fmla="*/ 302 w 333"/>
                    <a:gd name="T11" fmla="*/ 2 h 2"/>
                    <a:gd name="T12" fmla="*/ 302 w 333"/>
                    <a:gd name="T13" fmla="*/ 0 h 2"/>
                    <a:gd name="T14" fmla="*/ 304 w 333"/>
                    <a:gd name="T15" fmla="*/ 0 h 2"/>
                    <a:gd name="T16" fmla="*/ 307 w 333"/>
                    <a:gd name="T17" fmla="*/ 2 h 2"/>
                    <a:gd name="T18" fmla="*/ 6 w 333"/>
                    <a:gd name="T19" fmla="*/ 2 h 2"/>
                    <a:gd name="T20" fmla="*/ 0 w 333"/>
                    <a:gd name="T21" fmla="*/ 2 h 2"/>
                    <a:gd name="T22" fmla="*/ 0 w 333"/>
                    <a:gd name="T23" fmla="*/ 0 h 2"/>
                    <a:gd name="T24" fmla="*/ 6 w 333"/>
                    <a:gd name="T25" fmla="*/ 0 h 2"/>
                    <a:gd name="T26" fmla="*/ 6 w 333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333"/>
                    <a:gd name="T43" fmla="*/ 0 h 2"/>
                    <a:gd name="T44" fmla="*/ 333 w 333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333" h="2">
                      <a:moveTo>
                        <a:pt x="333" y="2"/>
                      </a:moveTo>
                      <a:lnTo>
                        <a:pt x="333" y="2"/>
                      </a:lnTo>
                      <a:close/>
                      <a:moveTo>
                        <a:pt x="307" y="2"/>
                      </a:moveTo>
                      <a:lnTo>
                        <a:pt x="302" y="2"/>
                      </a:lnTo>
                      <a:lnTo>
                        <a:pt x="302" y="0"/>
                      </a:lnTo>
                      <a:lnTo>
                        <a:pt x="304" y="0"/>
                      </a:lnTo>
                      <a:lnTo>
                        <a:pt x="307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18" name="Freeform 1385"/>
                <p:cNvSpPr>
                  <a:spLocks noEditPoints="1"/>
                </p:cNvSpPr>
                <p:nvPr/>
              </p:nvSpPr>
              <p:spPr bwMode="auto">
                <a:xfrm>
                  <a:off x="2899" y="80"/>
                  <a:ext cx="152" cy="2"/>
                </a:xfrm>
                <a:custGeom>
                  <a:avLst/>
                  <a:gdLst>
                    <a:gd name="T0" fmla="*/ 306 w 306"/>
                    <a:gd name="T1" fmla="*/ 2 h 2"/>
                    <a:gd name="T2" fmla="*/ 302 w 306"/>
                    <a:gd name="T3" fmla="*/ 2 h 2"/>
                    <a:gd name="T4" fmla="*/ 302 w 306"/>
                    <a:gd name="T5" fmla="*/ 0 h 2"/>
                    <a:gd name="T6" fmla="*/ 304 w 306"/>
                    <a:gd name="T7" fmla="*/ 0 h 2"/>
                    <a:gd name="T8" fmla="*/ 306 w 306"/>
                    <a:gd name="T9" fmla="*/ 2 h 2"/>
                    <a:gd name="T10" fmla="*/ 6 w 306"/>
                    <a:gd name="T11" fmla="*/ 2 h 2"/>
                    <a:gd name="T12" fmla="*/ 0 w 306"/>
                    <a:gd name="T13" fmla="*/ 2 h 2"/>
                    <a:gd name="T14" fmla="*/ 0 w 306"/>
                    <a:gd name="T15" fmla="*/ 0 h 2"/>
                    <a:gd name="T16" fmla="*/ 6 w 306"/>
                    <a:gd name="T17" fmla="*/ 0 h 2"/>
                    <a:gd name="T18" fmla="*/ 6 w 306"/>
                    <a:gd name="T19" fmla="*/ 1 h 2"/>
                    <a:gd name="T20" fmla="*/ 6 w 306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06"/>
                    <a:gd name="T34" fmla="*/ 0 h 2"/>
                    <a:gd name="T35" fmla="*/ 306 w 306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06" h="2">
                      <a:moveTo>
                        <a:pt x="306" y="2"/>
                      </a:moveTo>
                      <a:lnTo>
                        <a:pt x="302" y="2"/>
                      </a:lnTo>
                      <a:lnTo>
                        <a:pt x="302" y="0"/>
                      </a:lnTo>
                      <a:lnTo>
                        <a:pt x="304" y="0"/>
                      </a:lnTo>
                      <a:lnTo>
                        <a:pt x="306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1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19" name="Freeform 1386"/>
                <p:cNvSpPr>
                  <a:spLocks noEditPoints="1"/>
                </p:cNvSpPr>
                <p:nvPr/>
              </p:nvSpPr>
              <p:spPr bwMode="auto">
                <a:xfrm>
                  <a:off x="2899" y="79"/>
                  <a:ext cx="151" cy="2"/>
                </a:xfrm>
                <a:custGeom>
                  <a:avLst/>
                  <a:gdLst>
                    <a:gd name="T0" fmla="*/ 304 w 304"/>
                    <a:gd name="T1" fmla="*/ 2 h 2"/>
                    <a:gd name="T2" fmla="*/ 302 w 304"/>
                    <a:gd name="T3" fmla="*/ 2 h 2"/>
                    <a:gd name="T4" fmla="*/ 302 w 304"/>
                    <a:gd name="T5" fmla="*/ 1 h 2"/>
                    <a:gd name="T6" fmla="*/ 304 w 304"/>
                    <a:gd name="T7" fmla="*/ 2 h 2"/>
                    <a:gd name="T8" fmla="*/ 6 w 304"/>
                    <a:gd name="T9" fmla="*/ 2 h 2"/>
                    <a:gd name="T10" fmla="*/ 0 w 304"/>
                    <a:gd name="T11" fmla="*/ 2 h 2"/>
                    <a:gd name="T12" fmla="*/ 0 w 304"/>
                    <a:gd name="T13" fmla="*/ 0 h 2"/>
                    <a:gd name="T14" fmla="*/ 6 w 304"/>
                    <a:gd name="T15" fmla="*/ 0 h 2"/>
                    <a:gd name="T16" fmla="*/ 6 w 304"/>
                    <a:gd name="T17" fmla="*/ 2 h 2"/>
                    <a:gd name="T18" fmla="*/ 6 w 30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04"/>
                    <a:gd name="T31" fmla="*/ 0 h 2"/>
                    <a:gd name="T32" fmla="*/ 304 w 30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04" h="2">
                      <a:moveTo>
                        <a:pt x="304" y="2"/>
                      </a:moveTo>
                      <a:lnTo>
                        <a:pt x="302" y="2"/>
                      </a:lnTo>
                      <a:lnTo>
                        <a:pt x="302" y="1"/>
                      </a:lnTo>
                      <a:lnTo>
                        <a:pt x="304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0" name="Freeform 1387"/>
                <p:cNvSpPr>
                  <a:spLocks noEditPoints="1"/>
                </p:cNvSpPr>
                <p:nvPr/>
              </p:nvSpPr>
              <p:spPr bwMode="auto">
                <a:xfrm>
                  <a:off x="2899" y="78"/>
                  <a:ext cx="151" cy="2"/>
                </a:xfrm>
                <a:custGeom>
                  <a:avLst/>
                  <a:gdLst>
                    <a:gd name="T0" fmla="*/ 304 w 304"/>
                    <a:gd name="T1" fmla="*/ 2 h 2"/>
                    <a:gd name="T2" fmla="*/ 302 w 304"/>
                    <a:gd name="T3" fmla="*/ 2 h 2"/>
                    <a:gd name="T4" fmla="*/ 302 w 304"/>
                    <a:gd name="T5" fmla="*/ 2 h 2"/>
                    <a:gd name="T6" fmla="*/ 304 w 304"/>
                    <a:gd name="T7" fmla="*/ 2 h 2"/>
                    <a:gd name="T8" fmla="*/ 6 w 304"/>
                    <a:gd name="T9" fmla="*/ 2 h 2"/>
                    <a:gd name="T10" fmla="*/ 0 w 304"/>
                    <a:gd name="T11" fmla="*/ 2 h 2"/>
                    <a:gd name="T12" fmla="*/ 0 w 304"/>
                    <a:gd name="T13" fmla="*/ 1 h 2"/>
                    <a:gd name="T14" fmla="*/ 0 w 304"/>
                    <a:gd name="T15" fmla="*/ 0 h 2"/>
                    <a:gd name="T16" fmla="*/ 4 w 304"/>
                    <a:gd name="T17" fmla="*/ 0 h 2"/>
                    <a:gd name="T18" fmla="*/ 6 w 30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04"/>
                    <a:gd name="T31" fmla="*/ 0 h 2"/>
                    <a:gd name="T32" fmla="*/ 304 w 30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04" h="2">
                      <a:moveTo>
                        <a:pt x="304" y="2"/>
                      </a:moveTo>
                      <a:lnTo>
                        <a:pt x="302" y="2"/>
                      </a:lnTo>
                      <a:lnTo>
                        <a:pt x="304" y="2"/>
                      </a:lnTo>
                      <a:close/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1" name="Freeform 1388"/>
                <p:cNvSpPr>
                  <a:spLocks/>
                </p:cNvSpPr>
                <p:nvPr/>
              </p:nvSpPr>
              <p:spPr bwMode="auto">
                <a:xfrm>
                  <a:off x="2898" y="77"/>
                  <a:ext cx="3" cy="2"/>
                </a:xfrm>
                <a:custGeom>
                  <a:avLst/>
                  <a:gdLst>
                    <a:gd name="T0" fmla="*/ 7 w 7"/>
                    <a:gd name="T1" fmla="*/ 2 h 2"/>
                    <a:gd name="T2" fmla="*/ 1 w 7"/>
                    <a:gd name="T3" fmla="*/ 2 h 2"/>
                    <a:gd name="T4" fmla="*/ 1 w 7"/>
                    <a:gd name="T5" fmla="*/ 2 h 2"/>
                    <a:gd name="T6" fmla="*/ 0 w 7"/>
                    <a:gd name="T7" fmla="*/ 0 h 2"/>
                    <a:gd name="T8" fmla="*/ 5 w 7"/>
                    <a:gd name="T9" fmla="*/ 0 h 2"/>
                    <a:gd name="T10" fmla="*/ 7 w 7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"/>
                    <a:gd name="T19" fmla="*/ 0 h 2"/>
                    <a:gd name="T20" fmla="*/ 7 w 7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" h="2">
                      <a:moveTo>
                        <a:pt x="7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2" name="Freeform 1389"/>
                <p:cNvSpPr>
                  <a:spLocks/>
                </p:cNvSpPr>
                <p:nvPr/>
              </p:nvSpPr>
              <p:spPr bwMode="auto">
                <a:xfrm>
                  <a:off x="2898" y="76"/>
                  <a:ext cx="3" cy="2"/>
                </a:xfrm>
                <a:custGeom>
                  <a:avLst/>
                  <a:gdLst>
                    <a:gd name="T0" fmla="*/ 5 w 5"/>
                    <a:gd name="T1" fmla="*/ 2 h 2"/>
                    <a:gd name="T2" fmla="*/ 1 w 5"/>
                    <a:gd name="T3" fmla="*/ 2 h 2"/>
                    <a:gd name="T4" fmla="*/ 0 w 5"/>
                    <a:gd name="T5" fmla="*/ 0 h 2"/>
                    <a:gd name="T6" fmla="*/ 3 w 5"/>
                    <a:gd name="T7" fmla="*/ 0 h 2"/>
                    <a:gd name="T8" fmla="*/ 5 w 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"/>
                    <a:gd name="T17" fmla="*/ 5 w 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">
                      <a:moveTo>
                        <a:pt x="5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3" name="Freeform 1390"/>
                <p:cNvSpPr>
                  <a:spLocks/>
                </p:cNvSpPr>
                <p:nvPr/>
              </p:nvSpPr>
              <p:spPr bwMode="auto">
                <a:xfrm>
                  <a:off x="2898" y="75"/>
                  <a:ext cx="3" cy="2"/>
                </a:xfrm>
                <a:custGeom>
                  <a:avLst/>
                  <a:gdLst>
                    <a:gd name="T0" fmla="*/ 5 w 5"/>
                    <a:gd name="T1" fmla="*/ 2 h 2"/>
                    <a:gd name="T2" fmla="*/ 0 w 5"/>
                    <a:gd name="T3" fmla="*/ 2 h 2"/>
                    <a:gd name="T4" fmla="*/ 0 w 5"/>
                    <a:gd name="T5" fmla="*/ 0 h 2"/>
                    <a:gd name="T6" fmla="*/ 3 w 5"/>
                    <a:gd name="T7" fmla="*/ 0 h 2"/>
                    <a:gd name="T8" fmla="*/ 5 w 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"/>
                    <a:gd name="T17" fmla="*/ 5 w 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">
                      <a:moveTo>
                        <a:pt x="5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4" name="Freeform 1391"/>
                <p:cNvSpPr>
                  <a:spLocks/>
                </p:cNvSpPr>
                <p:nvPr/>
              </p:nvSpPr>
              <p:spPr bwMode="auto">
                <a:xfrm>
                  <a:off x="2898" y="74"/>
                  <a:ext cx="2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2 h 2"/>
                    <a:gd name="T4" fmla="*/ 0 w 3"/>
                    <a:gd name="T5" fmla="*/ 0 h 2"/>
                    <a:gd name="T6" fmla="*/ 1 w 3"/>
                    <a:gd name="T7" fmla="*/ 0 h 2"/>
                    <a:gd name="T8" fmla="*/ 3 w 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3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5" name="Freeform 1392"/>
                <p:cNvSpPr>
                  <a:spLocks/>
                </p:cNvSpPr>
                <p:nvPr/>
              </p:nvSpPr>
              <p:spPr bwMode="auto">
                <a:xfrm>
                  <a:off x="2897" y="73"/>
                  <a:ext cx="3" cy="2"/>
                </a:xfrm>
                <a:custGeom>
                  <a:avLst/>
                  <a:gdLst>
                    <a:gd name="T0" fmla="*/ 5 w 5"/>
                    <a:gd name="T1" fmla="*/ 2 h 2"/>
                    <a:gd name="T2" fmla="*/ 2 w 5"/>
                    <a:gd name="T3" fmla="*/ 2 h 2"/>
                    <a:gd name="T4" fmla="*/ 0 w 5"/>
                    <a:gd name="T5" fmla="*/ 0 h 2"/>
                    <a:gd name="T6" fmla="*/ 2 w 5"/>
                    <a:gd name="T7" fmla="*/ 0 h 2"/>
                    <a:gd name="T8" fmla="*/ 5 w 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"/>
                    <a:gd name="T17" fmla="*/ 5 w 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">
                      <a:moveTo>
                        <a:pt x="5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6" name="Freeform 1393"/>
                <p:cNvSpPr>
                  <a:spLocks/>
                </p:cNvSpPr>
                <p:nvPr/>
              </p:nvSpPr>
              <p:spPr bwMode="auto">
                <a:xfrm>
                  <a:off x="2897" y="72"/>
                  <a:ext cx="2" cy="2"/>
                </a:xfrm>
                <a:custGeom>
                  <a:avLst/>
                  <a:gdLst>
                    <a:gd name="T0" fmla="*/ 3 w 3"/>
                    <a:gd name="T1" fmla="*/ 2 h 2"/>
                    <a:gd name="T2" fmla="*/ 2 w 3"/>
                    <a:gd name="T3" fmla="*/ 2 h 2"/>
                    <a:gd name="T4" fmla="*/ 0 w 3"/>
                    <a:gd name="T5" fmla="*/ 0 h 2"/>
                    <a:gd name="T6" fmla="*/ 2 w 3"/>
                    <a:gd name="T7" fmla="*/ 0 h 2"/>
                    <a:gd name="T8" fmla="*/ 3 w 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3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7" name="Freeform 1394"/>
                <p:cNvSpPr>
                  <a:spLocks/>
                </p:cNvSpPr>
                <p:nvPr/>
              </p:nvSpPr>
              <p:spPr bwMode="auto">
                <a:xfrm>
                  <a:off x="2897" y="71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2 h 2"/>
                    <a:gd name="T4" fmla="*/ 0 w 2"/>
                    <a:gd name="T5" fmla="*/ 0 h 2"/>
                    <a:gd name="T6" fmla="*/ 0 w 2"/>
                    <a:gd name="T7" fmla="*/ 0 h 2"/>
                    <a:gd name="T8" fmla="*/ 2 w 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"/>
                    <a:gd name="T17" fmla="*/ 2 w 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"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8" name="Freeform 1395"/>
                <p:cNvSpPr>
                  <a:spLocks/>
                </p:cNvSpPr>
                <p:nvPr/>
              </p:nvSpPr>
              <p:spPr bwMode="auto">
                <a:xfrm>
                  <a:off x="2896" y="70"/>
                  <a:ext cx="2" cy="2"/>
                </a:xfrm>
                <a:custGeom>
                  <a:avLst/>
                  <a:gdLst>
                    <a:gd name="T0" fmla="*/ 4 w 4"/>
                    <a:gd name="T1" fmla="*/ 2 h 2"/>
                    <a:gd name="T2" fmla="*/ 2 w 4"/>
                    <a:gd name="T3" fmla="*/ 2 h 2"/>
                    <a:gd name="T4" fmla="*/ 0 w 4"/>
                    <a:gd name="T5" fmla="*/ 0 h 2"/>
                    <a:gd name="T6" fmla="*/ 2 w 4"/>
                    <a:gd name="T7" fmla="*/ 0 h 2"/>
                    <a:gd name="T8" fmla="*/ 4 w 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"/>
                    <a:gd name="T17" fmla="*/ 4 w 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">
                      <a:moveTo>
                        <a:pt x="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9" name="Freeform 1396"/>
                <p:cNvSpPr>
                  <a:spLocks/>
                </p:cNvSpPr>
                <p:nvPr/>
              </p:nvSpPr>
              <p:spPr bwMode="auto">
                <a:xfrm>
                  <a:off x="2896" y="69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2 h 2"/>
                    <a:gd name="T4" fmla="*/ 0 w 2"/>
                    <a:gd name="T5" fmla="*/ 0 h 2"/>
                    <a:gd name="T6" fmla="*/ 0 w 2"/>
                    <a:gd name="T7" fmla="*/ 0 h 2"/>
                    <a:gd name="T8" fmla="*/ 2 w 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"/>
                    <a:gd name="T17" fmla="*/ 2 w 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0" name="Freeform 1397"/>
                <p:cNvSpPr>
                  <a:spLocks/>
                </p:cNvSpPr>
                <p:nvPr/>
              </p:nvSpPr>
              <p:spPr bwMode="auto">
                <a:xfrm>
                  <a:off x="2896" y="68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2 h 2"/>
                    <a:gd name="T4" fmla="*/ 0 w 2"/>
                    <a:gd name="T5" fmla="*/ 0 h 2"/>
                    <a:gd name="T6" fmla="*/ 2 w 2"/>
                    <a:gd name="T7" fmla="*/ 2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"/>
                    <a:gd name="T14" fmla="*/ 2 w 2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"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1" name="Freeform 1398"/>
                <p:cNvSpPr>
                  <a:spLocks/>
                </p:cNvSpPr>
                <p:nvPr/>
              </p:nvSpPr>
              <p:spPr bwMode="auto">
                <a:xfrm>
                  <a:off x="2896" y="68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1"/>
                    <a:gd name="T14" fmla="*/ 1 w 1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2" name="Freeform 1399"/>
                <p:cNvSpPr>
                  <a:spLocks/>
                </p:cNvSpPr>
                <p:nvPr/>
              </p:nvSpPr>
              <p:spPr bwMode="auto">
                <a:xfrm>
                  <a:off x="2821" y="68"/>
                  <a:ext cx="258" cy="185"/>
                </a:xfrm>
                <a:custGeom>
                  <a:avLst/>
                  <a:gdLst>
                    <a:gd name="T0" fmla="*/ 416 w 516"/>
                    <a:gd name="T1" fmla="*/ 151 h 185"/>
                    <a:gd name="T2" fmla="*/ 402 w 516"/>
                    <a:gd name="T3" fmla="*/ 128 h 185"/>
                    <a:gd name="T4" fmla="*/ 425 w 516"/>
                    <a:gd name="T5" fmla="*/ 85 h 185"/>
                    <a:gd name="T6" fmla="*/ 467 w 516"/>
                    <a:gd name="T7" fmla="*/ 67 h 185"/>
                    <a:gd name="T8" fmla="*/ 516 w 516"/>
                    <a:gd name="T9" fmla="*/ 69 h 185"/>
                    <a:gd name="T10" fmla="*/ 478 w 516"/>
                    <a:gd name="T11" fmla="*/ 48 h 185"/>
                    <a:gd name="T12" fmla="*/ 489 w 516"/>
                    <a:gd name="T13" fmla="*/ 15 h 185"/>
                    <a:gd name="T14" fmla="*/ 458 w 516"/>
                    <a:gd name="T15" fmla="*/ 12 h 185"/>
                    <a:gd name="T16" fmla="*/ 433 w 516"/>
                    <a:gd name="T17" fmla="*/ 72 h 185"/>
                    <a:gd name="T18" fmla="*/ 403 w 516"/>
                    <a:gd name="T19" fmla="*/ 111 h 185"/>
                    <a:gd name="T20" fmla="*/ 344 w 516"/>
                    <a:gd name="T21" fmla="*/ 130 h 185"/>
                    <a:gd name="T22" fmla="*/ 258 w 516"/>
                    <a:gd name="T23" fmla="*/ 133 h 185"/>
                    <a:gd name="T24" fmla="*/ 196 w 516"/>
                    <a:gd name="T25" fmla="*/ 122 h 185"/>
                    <a:gd name="T26" fmla="*/ 167 w 516"/>
                    <a:gd name="T27" fmla="*/ 87 h 185"/>
                    <a:gd name="T28" fmla="*/ 156 w 516"/>
                    <a:gd name="T29" fmla="*/ 52 h 185"/>
                    <a:gd name="T30" fmla="*/ 162 w 516"/>
                    <a:gd name="T31" fmla="*/ 13 h 185"/>
                    <a:gd name="T32" fmla="*/ 156 w 516"/>
                    <a:gd name="T33" fmla="*/ 11 h 185"/>
                    <a:gd name="T34" fmla="*/ 156 w 516"/>
                    <a:gd name="T35" fmla="*/ 36 h 185"/>
                    <a:gd name="T36" fmla="*/ 127 w 516"/>
                    <a:gd name="T37" fmla="*/ 53 h 185"/>
                    <a:gd name="T38" fmla="*/ 80 w 516"/>
                    <a:gd name="T39" fmla="*/ 50 h 185"/>
                    <a:gd name="T40" fmla="*/ 0 w 516"/>
                    <a:gd name="T41" fmla="*/ 39 h 185"/>
                    <a:gd name="T42" fmla="*/ 0 w 516"/>
                    <a:gd name="T43" fmla="*/ 60 h 185"/>
                    <a:gd name="T44" fmla="*/ 51 w 516"/>
                    <a:gd name="T45" fmla="*/ 50 h 185"/>
                    <a:gd name="T46" fmla="*/ 109 w 516"/>
                    <a:gd name="T47" fmla="*/ 57 h 185"/>
                    <a:gd name="T48" fmla="*/ 164 w 516"/>
                    <a:gd name="T49" fmla="*/ 79 h 185"/>
                    <a:gd name="T50" fmla="*/ 175 w 516"/>
                    <a:gd name="T51" fmla="*/ 108 h 185"/>
                    <a:gd name="T52" fmla="*/ 171 w 516"/>
                    <a:gd name="T53" fmla="*/ 137 h 185"/>
                    <a:gd name="T54" fmla="*/ 131 w 516"/>
                    <a:gd name="T55" fmla="*/ 165 h 185"/>
                    <a:gd name="T56" fmla="*/ 156 w 516"/>
                    <a:gd name="T57" fmla="*/ 158 h 185"/>
                    <a:gd name="T58" fmla="*/ 247 w 516"/>
                    <a:gd name="T59" fmla="*/ 136 h 185"/>
                    <a:gd name="T60" fmla="*/ 314 w 516"/>
                    <a:gd name="T61" fmla="*/ 137 h 185"/>
                    <a:gd name="T62" fmla="*/ 369 w 516"/>
                    <a:gd name="T63" fmla="*/ 142 h 185"/>
                    <a:gd name="T64" fmla="*/ 440 w 516"/>
                    <a:gd name="T65" fmla="*/ 162 h 185"/>
                    <a:gd name="T66" fmla="*/ 451 w 516"/>
                    <a:gd name="T67" fmla="*/ 185 h 185"/>
                    <a:gd name="T68" fmla="*/ 443 w 516"/>
                    <a:gd name="T69" fmla="*/ 159 h 185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516"/>
                    <a:gd name="T106" fmla="*/ 0 h 185"/>
                    <a:gd name="T107" fmla="*/ 516 w 516"/>
                    <a:gd name="T108" fmla="*/ 185 h 185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516" h="185">
                      <a:moveTo>
                        <a:pt x="443" y="159"/>
                      </a:moveTo>
                      <a:lnTo>
                        <a:pt x="416" y="151"/>
                      </a:lnTo>
                      <a:lnTo>
                        <a:pt x="403" y="139"/>
                      </a:lnTo>
                      <a:lnTo>
                        <a:pt x="402" y="128"/>
                      </a:lnTo>
                      <a:lnTo>
                        <a:pt x="403" y="117"/>
                      </a:lnTo>
                      <a:lnTo>
                        <a:pt x="425" y="85"/>
                      </a:lnTo>
                      <a:lnTo>
                        <a:pt x="445" y="72"/>
                      </a:lnTo>
                      <a:lnTo>
                        <a:pt x="467" y="67"/>
                      </a:lnTo>
                      <a:lnTo>
                        <a:pt x="487" y="66"/>
                      </a:lnTo>
                      <a:lnTo>
                        <a:pt x="516" y="69"/>
                      </a:lnTo>
                      <a:lnTo>
                        <a:pt x="485" y="58"/>
                      </a:lnTo>
                      <a:lnTo>
                        <a:pt x="478" y="48"/>
                      </a:lnTo>
                      <a:lnTo>
                        <a:pt x="480" y="35"/>
                      </a:lnTo>
                      <a:lnTo>
                        <a:pt x="489" y="15"/>
                      </a:lnTo>
                      <a:lnTo>
                        <a:pt x="476" y="24"/>
                      </a:lnTo>
                      <a:lnTo>
                        <a:pt x="458" y="12"/>
                      </a:lnTo>
                      <a:lnTo>
                        <a:pt x="458" y="29"/>
                      </a:lnTo>
                      <a:lnTo>
                        <a:pt x="433" y="72"/>
                      </a:lnTo>
                      <a:lnTo>
                        <a:pt x="422" y="92"/>
                      </a:lnTo>
                      <a:lnTo>
                        <a:pt x="403" y="111"/>
                      </a:lnTo>
                      <a:lnTo>
                        <a:pt x="374" y="125"/>
                      </a:lnTo>
                      <a:lnTo>
                        <a:pt x="344" y="130"/>
                      </a:lnTo>
                      <a:lnTo>
                        <a:pt x="304" y="131"/>
                      </a:lnTo>
                      <a:lnTo>
                        <a:pt x="258" y="133"/>
                      </a:lnTo>
                      <a:lnTo>
                        <a:pt x="222" y="131"/>
                      </a:lnTo>
                      <a:lnTo>
                        <a:pt x="196" y="122"/>
                      </a:lnTo>
                      <a:lnTo>
                        <a:pt x="178" y="105"/>
                      </a:lnTo>
                      <a:lnTo>
                        <a:pt x="167" y="87"/>
                      </a:lnTo>
                      <a:lnTo>
                        <a:pt x="158" y="68"/>
                      </a:lnTo>
                      <a:lnTo>
                        <a:pt x="156" y="52"/>
                      </a:lnTo>
                      <a:lnTo>
                        <a:pt x="164" y="28"/>
                      </a:lnTo>
                      <a:lnTo>
                        <a:pt x="162" y="13"/>
                      </a:lnTo>
                      <a:lnTo>
                        <a:pt x="151" y="0"/>
                      </a:lnTo>
                      <a:lnTo>
                        <a:pt x="156" y="11"/>
                      </a:lnTo>
                      <a:lnTo>
                        <a:pt x="160" y="25"/>
                      </a:lnTo>
                      <a:lnTo>
                        <a:pt x="156" y="36"/>
                      </a:lnTo>
                      <a:lnTo>
                        <a:pt x="151" y="49"/>
                      </a:lnTo>
                      <a:lnTo>
                        <a:pt x="127" y="53"/>
                      </a:lnTo>
                      <a:lnTo>
                        <a:pt x="102" y="53"/>
                      </a:lnTo>
                      <a:lnTo>
                        <a:pt x="80" y="50"/>
                      </a:lnTo>
                      <a:lnTo>
                        <a:pt x="42" y="42"/>
                      </a:lnTo>
                      <a:lnTo>
                        <a:pt x="0" y="39"/>
                      </a:lnTo>
                      <a:lnTo>
                        <a:pt x="37" y="47"/>
                      </a:lnTo>
                      <a:lnTo>
                        <a:pt x="0" y="60"/>
                      </a:lnTo>
                      <a:lnTo>
                        <a:pt x="38" y="52"/>
                      </a:lnTo>
                      <a:lnTo>
                        <a:pt x="51" y="50"/>
                      </a:lnTo>
                      <a:lnTo>
                        <a:pt x="73" y="50"/>
                      </a:lnTo>
                      <a:lnTo>
                        <a:pt x="109" y="57"/>
                      </a:lnTo>
                      <a:lnTo>
                        <a:pt x="142" y="65"/>
                      </a:lnTo>
                      <a:lnTo>
                        <a:pt x="164" y="79"/>
                      </a:lnTo>
                      <a:lnTo>
                        <a:pt x="173" y="94"/>
                      </a:lnTo>
                      <a:lnTo>
                        <a:pt x="175" y="108"/>
                      </a:lnTo>
                      <a:lnTo>
                        <a:pt x="175" y="122"/>
                      </a:lnTo>
                      <a:lnTo>
                        <a:pt x="171" y="137"/>
                      </a:lnTo>
                      <a:lnTo>
                        <a:pt x="155" y="154"/>
                      </a:lnTo>
                      <a:lnTo>
                        <a:pt x="131" y="165"/>
                      </a:lnTo>
                      <a:lnTo>
                        <a:pt x="78" y="183"/>
                      </a:lnTo>
                      <a:lnTo>
                        <a:pt x="156" y="158"/>
                      </a:lnTo>
                      <a:lnTo>
                        <a:pt x="218" y="139"/>
                      </a:lnTo>
                      <a:lnTo>
                        <a:pt x="247" y="136"/>
                      </a:lnTo>
                      <a:lnTo>
                        <a:pt x="276" y="135"/>
                      </a:lnTo>
                      <a:lnTo>
                        <a:pt x="314" y="137"/>
                      </a:lnTo>
                      <a:lnTo>
                        <a:pt x="345" y="139"/>
                      </a:lnTo>
                      <a:lnTo>
                        <a:pt x="369" y="142"/>
                      </a:lnTo>
                      <a:lnTo>
                        <a:pt x="407" y="151"/>
                      </a:lnTo>
                      <a:lnTo>
                        <a:pt x="440" y="162"/>
                      </a:lnTo>
                      <a:lnTo>
                        <a:pt x="447" y="170"/>
                      </a:lnTo>
                      <a:lnTo>
                        <a:pt x="451" y="185"/>
                      </a:lnTo>
                      <a:lnTo>
                        <a:pt x="451" y="170"/>
                      </a:lnTo>
                      <a:lnTo>
                        <a:pt x="443" y="159"/>
                      </a:lnTo>
                      <a:close/>
                    </a:path>
                  </a:pathLst>
                </a:custGeom>
                <a:noFill/>
                <a:ln w="4763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3" name="Freeform 1400"/>
                <p:cNvSpPr>
                  <a:spLocks/>
                </p:cNvSpPr>
                <p:nvPr/>
              </p:nvSpPr>
              <p:spPr bwMode="auto">
                <a:xfrm>
                  <a:off x="2899" y="256"/>
                  <a:ext cx="141" cy="35"/>
                </a:xfrm>
                <a:custGeom>
                  <a:avLst/>
                  <a:gdLst>
                    <a:gd name="T0" fmla="*/ 40 w 284"/>
                    <a:gd name="T1" fmla="*/ 8 h 35"/>
                    <a:gd name="T2" fmla="*/ 8 w 284"/>
                    <a:gd name="T3" fmla="*/ 6 h 35"/>
                    <a:gd name="T4" fmla="*/ 135 w 284"/>
                    <a:gd name="T5" fmla="*/ 0 h 35"/>
                    <a:gd name="T6" fmla="*/ 177 w 284"/>
                    <a:gd name="T7" fmla="*/ 0 h 35"/>
                    <a:gd name="T8" fmla="*/ 224 w 284"/>
                    <a:gd name="T9" fmla="*/ 5 h 35"/>
                    <a:gd name="T10" fmla="*/ 249 w 284"/>
                    <a:gd name="T11" fmla="*/ 17 h 35"/>
                    <a:gd name="T12" fmla="*/ 262 w 284"/>
                    <a:gd name="T13" fmla="*/ 28 h 35"/>
                    <a:gd name="T14" fmla="*/ 284 w 284"/>
                    <a:gd name="T15" fmla="*/ 35 h 35"/>
                    <a:gd name="T16" fmla="*/ 238 w 284"/>
                    <a:gd name="T17" fmla="*/ 35 h 35"/>
                    <a:gd name="T18" fmla="*/ 242 w 284"/>
                    <a:gd name="T19" fmla="*/ 25 h 35"/>
                    <a:gd name="T20" fmla="*/ 237 w 284"/>
                    <a:gd name="T21" fmla="*/ 14 h 35"/>
                    <a:gd name="T22" fmla="*/ 220 w 284"/>
                    <a:gd name="T23" fmla="*/ 8 h 35"/>
                    <a:gd name="T24" fmla="*/ 189 w 284"/>
                    <a:gd name="T25" fmla="*/ 3 h 35"/>
                    <a:gd name="T26" fmla="*/ 137 w 284"/>
                    <a:gd name="T27" fmla="*/ 2 h 35"/>
                    <a:gd name="T28" fmla="*/ 104 w 284"/>
                    <a:gd name="T29" fmla="*/ 3 h 35"/>
                    <a:gd name="T30" fmla="*/ 55 w 284"/>
                    <a:gd name="T31" fmla="*/ 9 h 35"/>
                    <a:gd name="T32" fmla="*/ 0 w 284"/>
                    <a:gd name="T33" fmla="*/ 23 h 35"/>
                    <a:gd name="T34" fmla="*/ 40 w 284"/>
                    <a:gd name="T35" fmla="*/ 8 h 35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284"/>
                    <a:gd name="T55" fmla="*/ 0 h 35"/>
                    <a:gd name="T56" fmla="*/ 284 w 284"/>
                    <a:gd name="T57" fmla="*/ 35 h 35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284" h="35">
                      <a:moveTo>
                        <a:pt x="40" y="8"/>
                      </a:moveTo>
                      <a:lnTo>
                        <a:pt x="8" y="6"/>
                      </a:lnTo>
                      <a:lnTo>
                        <a:pt x="135" y="0"/>
                      </a:lnTo>
                      <a:lnTo>
                        <a:pt x="177" y="0"/>
                      </a:lnTo>
                      <a:lnTo>
                        <a:pt x="224" y="5"/>
                      </a:lnTo>
                      <a:lnTo>
                        <a:pt x="249" y="17"/>
                      </a:lnTo>
                      <a:lnTo>
                        <a:pt x="262" y="28"/>
                      </a:lnTo>
                      <a:lnTo>
                        <a:pt x="284" y="35"/>
                      </a:lnTo>
                      <a:lnTo>
                        <a:pt x="238" y="35"/>
                      </a:lnTo>
                      <a:lnTo>
                        <a:pt x="242" y="25"/>
                      </a:lnTo>
                      <a:lnTo>
                        <a:pt x="237" y="14"/>
                      </a:lnTo>
                      <a:lnTo>
                        <a:pt x="220" y="8"/>
                      </a:lnTo>
                      <a:lnTo>
                        <a:pt x="189" y="3"/>
                      </a:lnTo>
                      <a:lnTo>
                        <a:pt x="137" y="2"/>
                      </a:lnTo>
                      <a:lnTo>
                        <a:pt x="104" y="3"/>
                      </a:lnTo>
                      <a:lnTo>
                        <a:pt x="55" y="9"/>
                      </a:lnTo>
                      <a:lnTo>
                        <a:pt x="0" y="23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4" name="Freeform 1401"/>
                <p:cNvSpPr>
                  <a:spLocks/>
                </p:cNvSpPr>
                <p:nvPr/>
              </p:nvSpPr>
              <p:spPr bwMode="auto">
                <a:xfrm>
                  <a:off x="2899" y="256"/>
                  <a:ext cx="141" cy="35"/>
                </a:xfrm>
                <a:custGeom>
                  <a:avLst/>
                  <a:gdLst>
                    <a:gd name="T0" fmla="*/ 40 w 284"/>
                    <a:gd name="T1" fmla="*/ 8 h 35"/>
                    <a:gd name="T2" fmla="*/ 8 w 284"/>
                    <a:gd name="T3" fmla="*/ 6 h 35"/>
                    <a:gd name="T4" fmla="*/ 135 w 284"/>
                    <a:gd name="T5" fmla="*/ 0 h 35"/>
                    <a:gd name="T6" fmla="*/ 177 w 284"/>
                    <a:gd name="T7" fmla="*/ 0 h 35"/>
                    <a:gd name="T8" fmla="*/ 224 w 284"/>
                    <a:gd name="T9" fmla="*/ 5 h 35"/>
                    <a:gd name="T10" fmla="*/ 249 w 284"/>
                    <a:gd name="T11" fmla="*/ 17 h 35"/>
                    <a:gd name="T12" fmla="*/ 262 w 284"/>
                    <a:gd name="T13" fmla="*/ 28 h 35"/>
                    <a:gd name="T14" fmla="*/ 284 w 284"/>
                    <a:gd name="T15" fmla="*/ 35 h 35"/>
                    <a:gd name="T16" fmla="*/ 238 w 284"/>
                    <a:gd name="T17" fmla="*/ 35 h 35"/>
                    <a:gd name="T18" fmla="*/ 242 w 284"/>
                    <a:gd name="T19" fmla="*/ 25 h 35"/>
                    <a:gd name="T20" fmla="*/ 237 w 284"/>
                    <a:gd name="T21" fmla="*/ 14 h 35"/>
                    <a:gd name="T22" fmla="*/ 220 w 284"/>
                    <a:gd name="T23" fmla="*/ 8 h 35"/>
                    <a:gd name="T24" fmla="*/ 189 w 284"/>
                    <a:gd name="T25" fmla="*/ 3 h 35"/>
                    <a:gd name="T26" fmla="*/ 137 w 284"/>
                    <a:gd name="T27" fmla="*/ 2 h 35"/>
                    <a:gd name="T28" fmla="*/ 104 w 284"/>
                    <a:gd name="T29" fmla="*/ 3 h 35"/>
                    <a:gd name="T30" fmla="*/ 55 w 284"/>
                    <a:gd name="T31" fmla="*/ 9 h 35"/>
                    <a:gd name="T32" fmla="*/ 0 w 284"/>
                    <a:gd name="T33" fmla="*/ 23 h 35"/>
                    <a:gd name="T34" fmla="*/ 40 w 284"/>
                    <a:gd name="T35" fmla="*/ 8 h 35"/>
                    <a:gd name="T36" fmla="*/ 40 w 284"/>
                    <a:gd name="T37" fmla="*/ 8 h 35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84"/>
                    <a:gd name="T58" fmla="*/ 0 h 35"/>
                    <a:gd name="T59" fmla="*/ 284 w 284"/>
                    <a:gd name="T60" fmla="*/ 35 h 35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84" h="35">
                      <a:moveTo>
                        <a:pt x="40" y="8"/>
                      </a:moveTo>
                      <a:lnTo>
                        <a:pt x="8" y="6"/>
                      </a:lnTo>
                      <a:lnTo>
                        <a:pt x="135" y="0"/>
                      </a:lnTo>
                      <a:lnTo>
                        <a:pt x="177" y="0"/>
                      </a:lnTo>
                      <a:lnTo>
                        <a:pt x="224" y="5"/>
                      </a:lnTo>
                      <a:lnTo>
                        <a:pt x="249" y="17"/>
                      </a:lnTo>
                      <a:lnTo>
                        <a:pt x="262" y="28"/>
                      </a:lnTo>
                      <a:lnTo>
                        <a:pt x="284" y="35"/>
                      </a:lnTo>
                      <a:lnTo>
                        <a:pt x="238" y="35"/>
                      </a:lnTo>
                      <a:lnTo>
                        <a:pt x="242" y="25"/>
                      </a:lnTo>
                      <a:lnTo>
                        <a:pt x="237" y="14"/>
                      </a:lnTo>
                      <a:lnTo>
                        <a:pt x="220" y="8"/>
                      </a:lnTo>
                      <a:lnTo>
                        <a:pt x="189" y="3"/>
                      </a:lnTo>
                      <a:lnTo>
                        <a:pt x="137" y="2"/>
                      </a:lnTo>
                      <a:lnTo>
                        <a:pt x="104" y="3"/>
                      </a:lnTo>
                      <a:lnTo>
                        <a:pt x="55" y="9"/>
                      </a:lnTo>
                      <a:lnTo>
                        <a:pt x="0" y="23"/>
                      </a:lnTo>
                      <a:lnTo>
                        <a:pt x="40" y="8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5" name="Freeform 1402"/>
                <p:cNvSpPr>
                  <a:spLocks/>
                </p:cNvSpPr>
                <p:nvPr/>
              </p:nvSpPr>
              <p:spPr bwMode="auto">
                <a:xfrm>
                  <a:off x="2951" y="17"/>
                  <a:ext cx="29" cy="124"/>
                </a:xfrm>
                <a:custGeom>
                  <a:avLst/>
                  <a:gdLst>
                    <a:gd name="T0" fmla="*/ 56 w 56"/>
                    <a:gd name="T1" fmla="*/ 5 h 124"/>
                    <a:gd name="T2" fmla="*/ 36 w 56"/>
                    <a:gd name="T3" fmla="*/ 20 h 124"/>
                    <a:gd name="T4" fmla="*/ 45 w 56"/>
                    <a:gd name="T5" fmla="*/ 124 h 124"/>
                    <a:gd name="T6" fmla="*/ 31 w 56"/>
                    <a:gd name="T7" fmla="*/ 95 h 124"/>
                    <a:gd name="T8" fmla="*/ 0 w 56"/>
                    <a:gd name="T9" fmla="*/ 101 h 124"/>
                    <a:gd name="T10" fmla="*/ 25 w 56"/>
                    <a:gd name="T11" fmla="*/ 86 h 124"/>
                    <a:gd name="T12" fmla="*/ 34 w 56"/>
                    <a:gd name="T13" fmla="*/ 72 h 124"/>
                    <a:gd name="T14" fmla="*/ 36 w 56"/>
                    <a:gd name="T15" fmla="*/ 51 h 124"/>
                    <a:gd name="T16" fmla="*/ 31 w 56"/>
                    <a:gd name="T17" fmla="*/ 31 h 124"/>
                    <a:gd name="T18" fmla="*/ 25 w 56"/>
                    <a:gd name="T19" fmla="*/ 17 h 124"/>
                    <a:gd name="T20" fmla="*/ 3 w 56"/>
                    <a:gd name="T21" fmla="*/ 0 h 124"/>
                    <a:gd name="T22" fmla="*/ 31 w 56"/>
                    <a:gd name="T23" fmla="*/ 7 h 124"/>
                    <a:gd name="T24" fmla="*/ 56 w 56"/>
                    <a:gd name="T25" fmla="*/ 5 h 1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6"/>
                    <a:gd name="T40" fmla="*/ 0 h 124"/>
                    <a:gd name="T41" fmla="*/ 56 w 56"/>
                    <a:gd name="T42" fmla="*/ 124 h 12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6" h="124">
                      <a:moveTo>
                        <a:pt x="56" y="5"/>
                      </a:moveTo>
                      <a:lnTo>
                        <a:pt x="36" y="20"/>
                      </a:lnTo>
                      <a:lnTo>
                        <a:pt x="45" y="124"/>
                      </a:lnTo>
                      <a:lnTo>
                        <a:pt x="31" y="95"/>
                      </a:lnTo>
                      <a:lnTo>
                        <a:pt x="0" y="101"/>
                      </a:lnTo>
                      <a:lnTo>
                        <a:pt x="25" y="86"/>
                      </a:lnTo>
                      <a:lnTo>
                        <a:pt x="34" y="72"/>
                      </a:lnTo>
                      <a:lnTo>
                        <a:pt x="36" y="51"/>
                      </a:lnTo>
                      <a:lnTo>
                        <a:pt x="31" y="31"/>
                      </a:lnTo>
                      <a:lnTo>
                        <a:pt x="25" y="17"/>
                      </a:lnTo>
                      <a:lnTo>
                        <a:pt x="3" y="0"/>
                      </a:lnTo>
                      <a:lnTo>
                        <a:pt x="31" y="7"/>
                      </a:lnTo>
                      <a:lnTo>
                        <a:pt x="56" y="5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6" name="Freeform 1403"/>
                <p:cNvSpPr>
                  <a:spLocks/>
                </p:cNvSpPr>
                <p:nvPr/>
              </p:nvSpPr>
              <p:spPr bwMode="auto">
                <a:xfrm>
                  <a:off x="2951" y="17"/>
                  <a:ext cx="29" cy="124"/>
                </a:xfrm>
                <a:custGeom>
                  <a:avLst/>
                  <a:gdLst>
                    <a:gd name="T0" fmla="*/ 56 w 56"/>
                    <a:gd name="T1" fmla="*/ 5 h 124"/>
                    <a:gd name="T2" fmla="*/ 36 w 56"/>
                    <a:gd name="T3" fmla="*/ 20 h 124"/>
                    <a:gd name="T4" fmla="*/ 45 w 56"/>
                    <a:gd name="T5" fmla="*/ 124 h 124"/>
                    <a:gd name="T6" fmla="*/ 31 w 56"/>
                    <a:gd name="T7" fmla="*/ 95 h 124"/>
                    <a:gd name="T8" fmla="*/ 0 w 56"/>
                    <a:gd name="T9" fmla="*/ 101 h 124"/>
                    <a:gd name="T10" fmla="*/ 25 w 56"/>
                    <a:gd name="T11" fmla="*/ 86 h 124"/>
                    <a:gd name="T12" fmla="*/ 34 w 56"/>
                    <a:gd name="T13" fmla="*/ 72 h 124"/>
                    <a:gd name="T14" fmla="*/ 36 w 56"/>
                    <a:gd name="T15" fmla="*/ 51 h 124"/>
                    <a:gd name="T16" fmla="*/ 31 w 56"/>
                    <a:gd name="T17" fmla="*/ 31 h 124"/>
                    <a:gd name="T18" fmla="*/ 25 w 56"/>
                    <a:gd name="T19" fmla="*/ 17 h 124"/>
                    <a:gd name="T20" fmla="*/ 3 w 56"/>
                    <a:gd name="T21" fmla="*/ 0 h 124"/>
                    <a:gd name="T22" fmla="*/ 31 w 56"/>
                    <a:gd name="T23" fmla="*/ 7 h 124"/>
                    <a:gd name="T24" fmla="*/ 56 w 56"/>
                    <a:gd name="T25" fmla="*/ 5 h 124"/>
                    <a:gd name="T26" fmla="*/ 56 w 56"/>
                    <a:gd name="T27" fmla="*/ 5 h 124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6"/>
                    <a:gd name="T43" fmla="*/ 0 h 124"/>
                    <a:gd name="T44" fmla="*/ 56 w 56"/>
                    <a:gd name="T45" fmla="*/ 124 h 124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6" h="124">
                      <a:moveTo>
                        <a:pt x="56" y="5"/>
                      </a:moveTo>
                      <a:lnTo>
                        <a:pt x="36" y="20"/>
                      </a:lnTo>
                      <a:lnTo>
                        <a:pt x="45" y="124"/>
                      </a:lnTo>
                      <a:lnTo>
                        <a:pt x="31" y="95"/>
                      </a:lnTo>
                      <a:lnTo>
                        <a:pt x="0" y="101"/>
                      </a:lnTo>
                      <a:lnTo>
                        <a:pt x="25" y="86"/>
                      </a:lnTo>
                      <a:lnTo>
                        <a:pt x="34" y="72"/>
                      </a:lnTo>
                      <a:lnTo>
                        <a:pt x="36" y="51"/>
                      </a:lnTo>
                      <a:lnTo>
                        <a:pt x="31" y="31"/>
                      </a:lnTo>
                      <a:lnTo>
                        <a:pt x="25" y="17"/>
                      </a:lnTo>
                      <a:lnTo>
                        <a:pt x="3" y="0"/>
                      </a:lnTo>
                      <a:lnTo>
                        <a:pt x="31" y="7"/>
                      </a:lnTo>
                      <a:lnTo>
                        <a:pt x="56" y="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7" name="Freeform 1404"/>
                <p:cNvSpPr>
                  <a:spLocks/>
                </p:cNvSpPr>
                <p:nvPr/>
              </p:nvSpPr>
              <p:spPr bwMode="auto">
                <a:xfrm>
                  <a:off x="2891" y="58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1"/>
                    <a:gd name="T14" fmla="*/ 2 w 2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1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8" name="Freeform 1405"/>
                <p:cNvSpPr>
                  <a:spLocks/>
                </p:cNvSpPr>
                <p:nvPr/>
              </p:nvSpPr>
              <p:spPr bwMode="auto">
                <a:xfrm>
                  <a:off x="2891" y="57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2 w 2"/>
                    <a:gd name="T5" fmla="*/ 2 h 2"/>
                    <a:gd name="T6" fmla="*/ 0 w 2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"/>
                    <a:gd name="T14" fmla="*/ 2 w 2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9" name="Freeform 1406"/>
                <p:cNvSpPr>
                  <a:spLocks/>
                </p:cNvSpPr>
                <p:nvPr/>
              </p:nvSpPr>
              <p:spPr bwMode="auto">
                <a:xfrm>
                  <a:off x="2890" y="56"/>
                  <a:ext cx="1" cy="2"/>
                </a:xfrm>
                <a:custGeom>
                  <a:avLst/>
                  <a:gdLst>
                    <a:gd name="T0" fmla="*/ 4 w 4"/>
                    <a:gd name="T1" fmla="*/ 2 h 2"/>
                    <a:gd name="T2" fmla="*/ 2 w 4"/>
                    <a:gd name="T3" fmla="*/ 2 h 2"/>
                    <a:gd name="T4" fmla="*/ 0 w 4"/>
                    <a:gd name="T5" fmla="*/ 0 h 2"/>
                    <a:gd name="T6" fmla="*/ 2 w 4"/>
                    <a:gd name="T7" fmla="*/ 0 h 2"/>
                    <a:gd name="T8" fmla="*/ 4 w 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"/>
                    <a:gd name="T17" fmla="*/ 4 w 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">
                      <a:moveTo>
                        <a:pt x="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F9F9F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0" name="Freeform 1407"/>
                <p:cNvSpPr>
                  <a:spLocks/>
                </p:cNvSpPr>
                <p:nvPr/>
              </p:nvSpPr>
              <p:spPr bwMode="auto">
                <a:xfrm>
                  <a:off x="2890" y="55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2 h 2"/>
                    <a:gd name="T4" fmla="*/ 0 w 2"/>
                    <a:gd name="T5" fmla="*/ 0 h 2"/>
                    <a:gd name="T6" fmla="*/ 0 w 2"/>
                    <a:gd name="T7" fmla="*/ 0 h 2"/>
                    <a:gd name="T8" fmla="*/ 2 w 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"/>
                    <a:gd name="T17" fmla="*/ 2 w 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F1F1F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1" name="Freeform 1408"/>
                <p:cNvSpPr>
                  <a:spLocks/>
                </p:cNvSpPr>
                <p:nvPr/>
              </p:nvSpPr>
              <p:spPr bwMode="auto">
                <a:xfrm>
                  <a:off x="2889" y="54"/>
                  <a:ext cx="2" cy="2"/>
                </a:xfrm>
                <a:custGeom>
                  <a:avLst/>
                  <a:gdLst>
                    <a:gd name="T0" fmla="*/ 4 w 4"/>
                    <a:gd name="T1" fmla="*/ 2 h 2"/>
                    <a:gd name="T2" fmla="*/ 2 w 4"/>
                    <a:gd name="T3" fmla="*/ 2 h 2"/>
                    <a:gd name="T4" fmla="*/ 0 w 4"/>
                    <a:gd name="T5" fmla="*/ 0 h 2"/>
                    <a:gd name="T6" fmla="*/ 2 w 4"/>
                    <a:gd name="T7" fmla="*/ 0 h 2"/>
                    <a:gd name="T8" fmla="*/ 4 w 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"/>
                    <a:gd name="T17" fmla="*/ 4 w 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">
                      <a:moveTo>
                        <a:pt x="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E7E7E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2" name="Freeform 1409"/>
                <p:cNvSpPr>
                  <a:spLocks/>
                </p:cNvSpPr>
                <p:nvPr/>
              </p:nvSpPr>
              <p:spPr bwMode="auto">
                <a:xfrm>
                  <a:off x="2889" y="53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2 h 2"/>
                    <a:gd name="T4" fmla="*/ 0 w 2"/>
                    <a:gd name="T5" fmla="*/ 0 h 2"/>
                    <a:gd name="T6" fmla="*/ 0 w 2"/>
                    <a:gd name="T7" fmla="*/ 0 h 2"/>
                    <a:gd name="T8" fmla="*/ 2 w 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"/>
                    <a:gd name="T17" fmla="*/ 2 w 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DCDCD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3" name="Freeform 1410"/>
                <p:cNvSpPr>
                  <a:spLocks/>
                </p:cNvSpPr>
                <p:nvPr/>
              </p:nvSpPr>
              <p:spPr bwMode="auto">
                <a:xfrm>
                  <a:off x="2888" y="52"/>
                  <a:ext cx="2" cy="2"/>
                </a:xfrm>
                <a:custGeom>
                  <a:avLst/>
                  <a:gdLst>
                    <a:gd name="T0" fmla="*/ 3 w 3"/>
                    <a:gd name="T1" fmla="*/ 2 h 2"/>
                    <a:gd name="T2" fmla="*/ 1 w 3"/>
                    <a:gd name="T3" fmla="*/ 2 h 2"/>
                    <a:gd name="T4" fmla="*/ 0 w 3"/>
                    <a:gd name="T5" fmla="*/ 0 h 2"/>
                    <a:gd name="T6" fmla="*/ 1 w 3"/>
                    <a:gd name="T7" fmla="*/ 0 h 2"/>
                    <a:gd name="T8" fmla="*/ 3 w 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3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D5D5D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4" name="Freeform 1411"/>
                <p:cNvSpPr>
                  <a:spLocks/>
                </p:cNvSpPr>
                <p:nvPr/>
              </p:nvSpPr>
              <p:spPr bwMode="auto">
                <a:xfrm>
                  <a:off x="2887" y="51"/>
                  <a:ext cx="2" cy="2"/>
                </a:xfrm>
                <a:custGeom>
                  <a:avLst/>
                  <a:gdLst>
                    <a:gd name="T0" fmla="*/ 3 w 3"/>
                    <a:gd name="T1" fmla="*/ 2 h 2"/>
                    <a:gd name="T2" fmla="*/ 3 w 3"/>
                    <a:gd name="T3" fmla="*/ 2 h 2"/>
                    <a:gd name="T4" fmla="*/ 0 w 3"/>
                    <a:gd name="T5" fmla="*/ 0 h 2"/>
                    <a:gd name="T6" fmla="*/ 3 w 3"/>
                    <a:gd name="T7" fmla="*/ 0 h 2"/>
                    <a:gd name="T8" fmla="*/ 3 w 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3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CDCD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5" name="Freeform 1412"/>
                <p:cNvSpPr>
                  <a:spLocks/>
                </p:cNvSpPr>
                <p:nvPr/>
              </p:nvSpPr>
              <p:spPr bwMode="auto">
                <a:xfrm>
                  <a:off x="2887" y="50"/>
                  <a:ext cx="2" cy="2"/>
                </a:xfrm>
                <a:custGeom>
                  <a:avLst/>
                  <a:gdLst>
                    <a:gd name="T0" fmla="*/ 3 w 3"/>
                    <a:gd name="T1" fmla="*/ 2 h 2"/>
                    <a:gd name="T2" fmla="*/ 2 w 3"/>
                    <a:gd name="T3" fmla="*/ 2 h 2"/>
                    <a:gd name="T4" fmla="*/ 0 w 3"/>
                    <a:gd name="T5" fmla="*/ 0 h 2"/>
                    <a:gd name="T6" fmla="*/ 2 w 3"/>
                    <a:gd name="T7" fmla="*/ 0 h 2"/>
                    <a:gd name="T8" fmla="*/ 3 w 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3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C6C5C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6" name="Freeform 1413"/>
                <p:cNvSpPr>
                  <a:spLocks/>
                </p:cNvSpPr>
                <p:nvPr/>
              </p:nvSpPr>
              <p:spPr bwMode="auto">
                <a:xfrm>
                  <a:off x="2886" y="49"/>
                  <a:ext cx="3" cy="2"/>
                </a:xfrm>
                <a:custGeom>
                  <a:avLst/>
                  <a:gdLst>
                    <a:gd name="T0" fmla="*/ 5 w 5"/>
                    <a:gd name="T1" fmla="*/ 2 h 2"/>
                    <a:gd name="T2" fmla="*/ 2 w 5"/>
                    <a:gd name="T3" fmla="*/ 2 h 2"/>
                    <a:gd name="T4" fmla="*/ 0 w 5"/>
                    <a:gd name="T5" fmla="*/ 0 h 2"/>
                    <a:gd name="T6" fmla="*/ 4 w 5"/>
                    <a:gd name="T7" fmla="*/ 0 h 2"/>
                    <a:gd name="T8" fmla="*/ 5 w 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"/>
                    <a:gd name="T17" fmla="*/ 5 w 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">
                      <a:moveTo>
                        <a:pt x="5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BEBEB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7" name="Freeform 1414"/>
                <p:cNvSpPr>
                  <a:spLocks/>
                </p:cNvSpPr>
                <p:nvPr/>
              </p:nvSpPr>
              <p:spPr bwMode="auto">
                <a:xfrm>
                  <a:off x="2886" y="48"/>
                  <a:ext cx="2" cy="2"/>
                </a:xfrm>
                <a:custGeom>
                  <a:avLst/>
                  <a:gdLst>
                    <a:gd name="T0" fmla="*/ 4 w 4"/>
                    <a:gd name="T1" fmla="*/ 2 h 2"/>
                    <a:gd name="T2" fmla="*/ 2 w 4"/>
                    <a:gd name="T3" fmla="*/ 2 h 2"/>
                    <a:gd name="T4" fmla="*/ 0 w 4"/>
                    <a:gd name="T5" fmla="*/ 0 h 2"/>
                    <a:gd name="T6" fmla="*/ 2 w 4"/>
                    <a:gd name="T7" fmla="*/ 0 h 2"/>
                    <a:gd name="T8" fmla="*/ 4 w 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"/>
                    <a:gd name="T17" fmla="*/ 4 w 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">
                      <a:moveTo>
                        <a:pt x="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B7B7B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8" name="Freeform 1415"/>
                <p:cNvSpPr>
                  <a:spLocks/>
                </p:cNvSpPr>
                <p:nvPr/>
              </p:nvSpPr>
              <p:spPr bwMode="auto">
                <a:xfrm>
                  <a:off x="2885" y="47"/>
                  <a:ext cx="3" cy="2"/>
                </a:xfrm>
                <a:custGeom>
                  <a:avLst/>
                  <a:gdLst>
                    <a:gd name="T0" fmla="*/ 6 w 6"/>
                    <a:gd name="T1" fmla="*/ 2 h 2"/>
                    <a:gd name="T2" fmla="*/ 2 w 6"/>
                    <a:gd name="T3" fmla="*/ 2 h 2"/>
                    <a:gd name="T4" fmla="*/ 0 w 6"/>
                    <a:gd name="T5" fmla="*/ 0 h 2"/>
                    <a:gd name="T6" fmla="*/ 4 w 6"/>
                    <a:gd name="T7" fmla="*/ 0 h 2"/>
                    <a:gd name="T8" fmla="*/ 6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6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B2B1B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9" name="Freeform 1416"/>
                <p:cNvSpPr>
                  <a:spLocks/>
                </p:cNvSpPr>
                <p:nvPr/>
              </p:nvSpPr>
              <p:spPr bwMode="auto">
                <a:xfrm>
                  <a:off x="2884" y="46"/>
                  <a:ext cx="3" cy="2"/>
                </a:xfrm>
                <a:custGeom>
                  <a:avLst/>
                  <a:gdLst>
                    <a:gd name="T0" fmla="*/ 6 w 6"/>
                    <a:gd name="T1" fmla="*/ 2 h 2"/>
                    <a:gd name="T2" fmla="*/ 4 w 6"/>
                    <a:gd name="T3" fmla="*/ 2 h 2"/>
                    <a:gd name="T4" fmla="*/ 0 w 6"/>
                    <a:gd name="T5" fmla="*/ 0 h 2"/>
                    <a:gd name="T6" fmla="*/ 4 w 6"/>
                    <a:gd name="T7" fmla="*/ 0 h 2"/>
                    <a:gd name="T8" fmla="*/ 6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6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ABAAA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0" name="Freeform 1417"/>
                <p:cNvSpPr>
                  <a:spLocks/>
                </p:cNvSpPr>
                <p:nvPr/>
              </p:nvSpPr>
              <p:spPr bwMode="auto">
                <a:xfrm>
                  <a:off x="2884" y="45"/>
                  <a:ext cx="3" cy="2"/>
                </a:xfrm>
                <a:custGeom>
                  <a:avLst/>
                  <a:gdLst>
                    <a:gd name="T0" fmla="*/ 6 w 6"/>
                    <a:gd name="T1" fmla="*/ 2 h 2"/>
                    <a:gd name="T2" fmla="*/ 2 w 6"/>
                    <a:gd name="T3" fmla="*/ 2 h 2"/>
                    <a:gd name="T4" fmla="*/ 0 w 6"/>
                    <a:gd name="T5" fmla="*/ 0 h 2"/>
                    <a:gd name="T6" fmla="*/ 4 w 6"/>
                    <a:gd name="T7" fmla="*/ 0 h 2"/>
                    <a:gd name="T8" fmla="*/ 6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6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A5A4A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1" name="Freeform 1418"/>
                <p:cNvSpPr>
                  <a:spLocks/>
                </p:cNvSpPr>
                <p:nvPr/>
              </p:nvSpPr>
              <p:spPr bwMode="auto">
                <a:xfrm>
                  <a:off x="2883" y="44"/>
                  <a:ext cx="3" cy="2"/>
                </a:xfrm>
                <a:custGeom>
                  <a:avLst/>
                  <a:gdLst>
                    <a:gd name="T0" fmla="*/ 5 w 5"/>
                    <a:gd name="T1" fmla="*/ 2 h 2"/>
                    <a:gd name="T2" fmla="*/ 1 w 5"/>
                    <a:gd name="T3" fmla="*/ 2 h 2"/>
                    <a:gd name="T4" fmla="*/ 1 w 5"/>
                    <a:gd name="T5" fmla="*/ 0 h 2"/>
                    <a:gd name="T6" fmla="*/ 0 w 5"/>
                    <a:gd name="T7" fmla="*/ 0 h 2"/>
                    <a:gd name="T8" fmla="*/ 5 w 5"/>
                    <a:gd name="T9" fmla="*/ 0 h 2"/>
                    <a:gd name="T10" fmla="*/ 5 w 5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"/>
                    <a:gd name="T19" fmla="*/ 0 h 2"/>
                    <a:gd name="T20" fmla="*/ 5 w 5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" h="2">
                      <a:moveTo>
                        <a:pt x="5" y="2"/>
                      </a:moveTo>
                      <a:lnTo>
                        <a:pt x="1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9F9E9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2" name="Freeform 1419"/>
                <p:cNvSpPr>
                  <a:spLocks/>
                </p:cNvSpPr>
                <p:nvPr/>
              </p:nvSpPr>
              <p:spPr bwMode="auto">
                <a:xfrm>
                  <a:off x="2882" y="43"/>
                  <a:ext cx="4" cy="2"/>
                </a:xfrm>
                <a:custGeom>
                  <a:avLst/>
                  <a:gdLst>
                    <a:gd name="T0" fmla="*/ 7 w 7"/>
                    <a:gd name="T1" fmla="*/ 2 h 2"/>
                    <a:gd name="T2" fmla="*/ 3 w 7"/>
                    <a:gd name="T3" fmla="*/ 2 h 2"/>
                    <a:gd name="T4" fmla="*/ 3 w 7"/>
                    <a:gd name="T5" fmla="*/ 1 h 2"/>
                    <a:gd name="T6" fmla="*/ 0 w 7"/>
                    <a:gd name="T7" fmla="*/ 0 h 2"/>
                    <a:gd name="T8" fmla="*/ 5 w 7"/>
                    <a:gd name="T9" fmla="*/ 0 h 2"/>
                    <a:gd name="T10" fmla="*/ 7 w 7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"/>
                    <a:gd name="T19" fmla="*/ 0 h 2"/>
                    <a:gd name="T20" fmla="*/ 7 w 7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" h="2">
                      <a:moveTo>
                        <a:pt x="7" y="2"/>
                      </a:moveTo>
                      <a:lnTo>
                        <a:pt x="3" y="2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9B9A9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3" name="Freeform 1420"/>
                <p:cNvSpPr>
                  <a:spLocks/>
                </p:cNvSpPr>
                <p:nvPr/>
              </p:nvSpPr>
              <p:spPr bwMode="auto">
                <a:xfrm>
                  <a:off x="2881" y="42"/>
                  <a:ext cx="5" cy="2"/>
                </a:xfrm>
                <a:custGeom>
                  <a:avLst/>
                  <a:gdLst>
                    <a:gd name="T0" fmla="*/ 11 w 11"/>
                    <a:gd name="T1" fmla="*/ 2 h 2"/>
                    <a:gd name="T2" fmla="*/ 6 w 11"/>
                    <a:gd name="T3" fmla="*/ 2 h 2"/>
                    <a:gd name="T4" fmla="*/ 0 w 11"/>
                    <a:gd name="T5" fmla="*/ 0 h 2"/>
                    <a:gd name="T6" fmla="*/ 9 w 11"/>
                    <a:gd name="T7" fmla="*/ 0 h 2"/>
                    <a:gd name="T8" fmla="*/ 11 w 1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"/>
                    <a:gd name="T17" fmla="*/ 11 w 1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">
                      <a:moveTo>
                        <a:pt x="11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95949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4" name="Freeform 1421"/>
                <p:cNvSpPr>
                  <a:spLocks/>
                </p:cNvSpPr>
                <p:nvPr/>
              </p:nvSpPr>
              <p:spPr bwMode="auto">
                <a:xfrm>
                  <a:off x="2880" y="41"/>
                  <a:ext cx="5" cy="2"/>
                </a:xfrm>
                <a:custGeom>
                  <a:avLst/>
                  <a:gdLst>
                    <a:gd name="T0" fmla="*/ 11 w 11"/>
                    <a:gd name="T1" fmla="*/ 2 h 2"/>
                    <a:gd name="T2" fmla="*/ 6 w 11"/>
                    <a:gd name="T3" fmla="*/ 2 h 2"/>
                    <a:gd name="T4" fmla="*/ 0 w 11"/>
                    <a:gd name="T5" fmla="*/ 0 h 2"/>
                    <a:gd name="T6" fmla="*/ 9 w 11"/>
                    <a:gd name="T7" fmla="*/ 0 h 2"/>
                    <a:gd name="T8" fmla="*/ 11 w 1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"/>
                    <a:gd name="T17" fmla="*/ 11 w 1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">
                      <a:moveTo>
                        <a:pt x="11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8E8D8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5" name="Freeform 1422"/>
                <p:cNvSpPr>
                  <a:spLocks/>
                </p:cNvSpPr>
                <p:nvPr/>
              </p:nvSpPr>
              <p:spPr bwMode="auto">
                <a:xfrm>
                  <a:off x="2879" y="40"/>
                  <a:ext cx="6" cy="2"/>
                </a:xfrm>
                <a:custGeom>
                  <a:avLst/>
                  <a:gdLst>
                    <a:gd name="T0" fmla="*/ 13 w 13"/>
                    <a:gd name="T1" fmla="*/ 2 h 2"/>
                    <a:gd name="T2" fmla="*/ 4 w 13"/>
                    <a:gd name="T3" fmla="*/ 2 h 2"/>
                    <a:gd name="T4" fmla="*/ 0 w 13"/>
                    <a:gd name="T5" fmla="*/ 0 h 2"/>
                    <a:gd name="T6" fmla="*/ 11 w 13"/>
                    <a:gd name="T7" fmla="*/ 0 h 2"/>
                    <a:gd name="T8" fmla="*/ 13 w 1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"/>
                    <a:gd name="T17" fmla="*/ 13 w 1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">
                      <a:moveTo>
                        <a:pt x="13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8A898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6" name="Freeform 1423"/>
                <p:cNvSpPr>
                  <a:spLocks/>
                </p:cNvSpPr>
                <p:nvPr/>
              </p:nvSpPr>
              <p:spPr bwMode="auto">
                <a:xfrm>
                  <a:off x="2877" y="39"/>
                  <a:ext cx="7" cy="2"/>
                </a:xfrm>
                <a:custGeom>
                  <a:avLst/>
                  <a:gdLst>
                    <a:gd name="T0" fmla="*/ 14 w 14"/>
                    <a:gd name="T1" fmla="*/ 2 h 2"/>
                    <a:gd name="T2" fmla="*/ 5 w 14"/>
                    <a:gd name="T3" fmla="*/ 2 h 2"/>
                    <a:gd name="T4" fmla="*/ 0 w 14"/>
                    <a:gd name="T5" fmla="*/ 0 h 2"/>
                    <a:gd name="T6" fmla="*/ 13 w 14"/>
                    <a:gd name="T7" fmla="*/ 0 h 2"/>
                    <a:gd name="T8" fmla="*/ 14 w 1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2"/>
                    <a:gd name="T17" fmla="*/ 14 w 1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2">
                      <a:moveTo>
                        <a:pt x="14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84838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7" name="Freeform 1424"/>
                <p:cNvSpPr>
                  <a:spLocks/>
                </p:cNvSpPr>
                <p:nvPr/>
              </p:nvSpPr>
              <p:spPr bwMode="auto">
                <a:xfrm>
                  <a:off x="2876" y="38"/>
                  <a:ext cx="8" cy="2"/>
                </a:xfrm>
                <a:custGeom>
                  <a:avLst/>
                  <a:gdLst>
                    <a:gd name="T0" fmla="*/ 16 w 16"/>
                    <a:gd name="T1" fmla="*/ 2 h 2"/>
                    <a:gd name="T2" fmla="*/ 5 w 16"/>
                    <a:gd name="T3" fmla="*/ 2 h 2"/>
                    <a:gd name="T4" fmla="*/ 0 w 16"/>
                    <a:gd name="T5" fmla="*/ 0 h 2"/>
                    <a:gd name="T6" fmla="*/ 15 w 16"/>
                    <a:gd name="T7" fmla="*/ 0 h 2"/>
                    <a:gd name="T8" fmla="*/ 16 w 1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6"/>
                    <a:gd name="T16" fmla="*/ 0 h 2"/>
                    <a:gd name="T17" fmla="*/ 16 w 1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6" h="2">
                      <a:moveTo>
                        <a:pt x="16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6" y="2"/>
                      </a:lnTo>
                      <a:close/>
                    </a:path>
                  </a:pathLst>
                </a:custGeom>
                <a:solidFill>
                  <a:srgbClr val="8180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8" name="Freeform 1425"/>
                <p:cNvSpPr>
                  <a:spLocks/>
                </p:cNvSpPr>
                <p:nvPr/>
              </p:nvSpPr>
              <p:spPr bwMode="auto">
                <a:xfrm>
                  <a:off x="2875" y="37"/>
                  <a:ext cx="8" cy="2"/>
                </a:xfrm>
                <a:custGeom>
                  <a:avLst/>
                  <a:gdLst>
                    <a:gd name="T0" fmla="*/ 17 w 17"/>
                    <a:gd name="T1" fmla="*/ 2 h 2"/>
                    <a:gd name="T2" fmla="*/ 4 w 17"/>
                    <a:gd name="T3" fmla="*/ 2 h 2"/>
                    <a:gd name="T4" fmla="*/ 0 w 17"/>
                    <a:gd name="T5" fmla="*/ 0 h 2"/>
                    <a:gd name="T6" fmla="*/ 15 w 17"/>
                    <a:gd name="T7" fmla="*/ 0 h 2"/>
                    <a:gd name="T8" fmla="*/ 17 w 1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7"/>
                    <a:gd name="T16" fmla="*/ 0 h 2"/>
                    <a:gd name="T17" fmla="*/ 17 w 1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7" h="2">
                      <a:moveTo>
                        <a:pt x="17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7B7A7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9" name="Freeform 1426"/>
                <p:cNvSpPr>
                  <a:spLocks/>
                </p:cNvSpPr>
                <p:nvPr/>
              </p:nvSpPr>
              <p:spPr bwMode="auto">
                <a:xfrm>
                  <a:off x="2872" y="36"/>
                  <a:ext cx="11" cy="2"/>
                </a:xfrm>
                <a:custGeom>
                  <a:avLst/>
                  <a:gdLst>
                    <a:gd name="T0" fmla="*/ 22 w 22"/>
                    <a:gd name="T1" fmla="*/ 2 h 2"/>
                    <a:gd name="T2" fmla="*/ 7 w 22"/>
                    <a:gd name="T3" fmla="*/ 2 h 2"/>
                    <a:gd name="T4" fmla="*/ 5 w 22"/>
                    <a:gd name="T5" fmla="*/ 1 h 2"/>
                    <a:gd name="T6" fmla="*/ 0 w 22"/>
                    <a:gd name="T7" fmla="*/ 0 h 2"/>
                    <a:gd name="T8" fmla="*/ 20 w 22"/>
                    <a:gd name="T9" fmla="*/ 0 h 2"/>
                    <a:gd name="T10" fmla="*/ 22 w 22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2"/>
                    <a:gd name="T19" fmla="*/ 0 h 2"/>
                    <a:gd name="T20" fmla="*/ 22 w 22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2" h="2">
                      <a:moveTo>
                        <a:pt x="22" y="2"/>
                      </a:moveTo>
                      <a:lnTo>
                        <a:pt x="7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76747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0" name="Freeform 1427"/>
                <p:cNvSpPr>
                  <a:spLocks/>
                </p:cNvSpPr>
                <p:nvPr/>
              </p:nvSpPr>
              <p:spPr bwMode="auto">
                <a:xfrm>
                  <a:off x="2870" y="35"/>
                  <a:ext cx="12" cy="2"/>
                </a:xfrm>
                <a:custGeom>
                  <a:avLst/>
                  <a:gdLst>
                    <a:gd name="T0" fmla="*/ 26 w 26"/>
                    <a:gd name="T1" fmla="*/ 2 h 2"/>
                    <a:gd name="T2" fmla="*/ 11 w 26"/>
                    <a:gd name="T3" fmla="*/ 2 h 2"/>
                    <a:gd name="T4" fmla="*/ 11 w 26"/>
                    <a:gd name="T5" fmla="*/ 2 h 2"/>
                    <a:gd name="T6" fmla="*/ 0 w 26"/>
                    <a:gd name="T7" fmla="*/ 0 h 2"/>
                    <a:gd name="T8" fmla="*/ 24 w 26"/>
                    <a:gd name="T9" fmla="*/ 0 h 2"/>
                    <a:gd name="T10" fmla="*/ 26 w 26"/>
                    <a:gd name="T11" fmla="*/ 0 h 2"/>
                    <a:gd name="T12" fmla="*/ 26 w 26"/>
                    <a:gd name="T13" fmla="*/ 2 h 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6"/>
                    <a:gd name="T22" fmla="*/ 0 h 2"/>
                    <a:gd name="T23" fmla="*/ 26 w 26"/>
                    <a:gd name="T24" fmla="*/ 2 h 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6" h="2">
                      <a:moveTo>
                        <a:pt x="26" y="2"/>
                      </a:moveTo>
                      <a:lnTo>
                        <a:pt x="11" y="2"/>
                      </a:ln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26" y="0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solidFill>
                  <a:srgbClr val="716F6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1" name="Freeform 1428"/>
                <p:cNvSpPr>
                  <a:spLocks/>
                </p:cNvSpPr>
                <p:nvPr/>
              </p:nvSpPr>
              <p:spPr bwMode="auto">
                <a:xfrm>
                  <a:off x="2868" y="34"/>
                  <a:ext cx="14" cy="2"/>
                </a:xfrm>
                <a:custGeom>
                  <a:avLst/>
                  <a:gdLst>
                    <a:gd name="T0" fmla="*/ 29 w 29"/>
                    <a:gd name="T1" fmla="*/ 2 h 2"/>
                    <a:gd name="T2" fmla="*/ 9 w 29"/>
                    <a:gd name="T3" fmla="*/ 2 h 2"/>
                    <a:gd name="T4" fmla="*/ 0 w 29"/>
                    <a:gd name="T5" fmla="*/ 0 h 2"/>
                    <a:gd name="T6" fmla="*/ 27 w 29"/>
                    <a:gd name="T7" fmla="*/ 0 h 2"/>
                    <a:gd name="T8" fmla="*/ 29 w 29"/>
                    <a:gd name="T9" fmla="*/ 1 h 2"/>
                    <a:gd name="T10" fmla="*/ 29 w 29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"/>
                    <a:gd name="T19" fmla="*/ 0 h 2"/>
                    <a:gd name="T20" fmla="*/ 29 w 29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" h="2">
                      <a:moveTo>
                        <a:pt x="29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29" y="1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6E6C6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2" name="Freeform 1429"/>
                <p:cNvSpPr>
                  <a:spLocks/>
                </p:cNvSpPr>
                <p:nvPr/>
              </p:nvSpPr>
              <p:spPr bwMode="auto">
                <a:xfrm>
                  <a:off x="2865" y="33"/>
                  <a:ext cx="16" cy="2"/>
                </a:xfrm>
                <a:custGeom>
                  <a:avLst/>
                  <a:gdLst>
                    <a:gd name="T0" fmla="*/ 33 w 33"/>
                    <a:gd name="T1" fmla="*/ 2 h 2"/>
                    <a:gd name="T2" fmla="*/ 9 w 33"/>
                    <a:gd name="T3" fmla="*/ 2 h 2"/>
                    <a:gd name="T4" fmla="*/ 0 w 33"/>
                    <a:gd name="T5" fmla="*/ 0 h 2"/>
                    <a:gd name="T6" fmla="*/ 31 w 33"/>
                    <a:gd name="T7" fmla="*/ 0 h 2"/>
                    <a:gd name="T8" fmla="*/ 33 w 3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2"/>
                    <a:gd name="T17" fmla="*/ 33 w 3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2">
                      <a:moveTo>
                        <a:pt x="33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33" y="2"/>
                      </a:lnTo>
                      <a:close/>
                    </a:path>
                  </a:pathLst>
                </a:custGeom>
                <a:solidFill>
                  <a:srgbClr val="68666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3" name="Freeform 1430"/>
                <p:cNvSpPr>
                  <a:spLocks/>
                </p:cNvSpPr>
                <p:nvPr/>
              </p:nvSpPr>
              <p:spPr bwMode="auto">
                <a:xfrm>
                  <a:off x="2862" y="32"/>
                  <a:ext cx="19" cy="2"/>
                </a:xfrm>
                <a:custGeom>
                  <a:avLst/>
                  <a:gdLst>
                    <a:gd name="T0" fmla="*/ 38 w 38"/>
                    <a:gd name="T1" fmla="*/ 2 h 2"/>
                    <a:gd name="T2" fmla="*/ 11 w 38"/>
                    <a:gd name="T3" fmla="*/ 2 h 2"/>
                    <a:gd name="T4" fmla="*/ 0 w 38"/>
                    <a:gd name="T5" fmla="*/ 0 h 2"/>
                    <a:gd name="T6" fmla="*/ 34 w 38"/>
                    <a:gd name="T7" fmla="*/ 0 h 2"/>
                    <a:gd name="T8" fmla="*/ 38 w 3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"/>
                    <a:gd name="T16" fmla="*/ 0 h 2"/>
                    <a:gd name="T17" fmla="*/ 38 w 3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" h="2">
                      <a:moveTo>
                        <a:pt x="38" y="2"/>
                      </a:moveTo>
                      <a:lnTo>
                        <a:pt x="11" y="2"/>
                      </a:lnTo>
                      <a:lnTo>
                        <a:pt x="0" y="0"/>
                      </a:lnTo>
                      <a:lnTo>
                        <a:pt x="34" y="0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solidFill>
                  <a:srgbClr val="63616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4" name="Freeform 1431"/>
                <p:cNvSpPr>
                  <a:spLocks/>
                </p:cNvSpPr>
                <p:nvPr/>
              </p:nvSpPr>
              <p:spPr bwMode="auto">
                <a:xfrm>
                  <a:off x="2860" y="31"/>
                  <a:ext cx="21" cy="2"/>
                </a:xfrm>
                <a:custGeom>
                  <a:avLst/>
                  <a:gdLst>
                    <a:gd name="T0" fmla="*/ 42 w 42"/>
                    <a:gd name="T1" fmla="*/ 2 h 2"/>
                    <a:gd name="T2" fmla="*/ 11 w 42"/>
                    <a:gd name="T3" fmla="*/ 2 h 2"/>
                    <a:gd name="T4" fmla="*/ 0 w 42"/>
                    <a:gd name="T5" fmla="*/ 0 h 2"/>
                    <a:gd name="T6" fmla="*/ 38 w 42"/>
                    <a:gd name="T7" fmla="*/ 0 h 2"/>
                    <a:gd name="T8" fmla="*/ 42 w 4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"/>
                    <a:gd name="T16" fmla="*/ 0 h 2"/>
                    <a:gd name="T17" fmla="*/ 42 w 4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" h="2">
                      <a:moveTo>
                        <a:pt x="42" y="2"/>
                      </a:moveTo>
                      <a:lnTo>
                        <a:pt x="11" y="2"/>
                      </a:lnTo>
                      <a:lnTo>
                        <a:pt x="0" y="0"/>
                      </a:lnTo>
                      <a:lnTo>
                        <a:pt x="38" y="0"/>
                      </a:lnTo>
                      <a:lnTo>
                        <a:pt x="42" y="2"/>
                      </a:lnTo>
                      <a:close/>
                    </a:path>
                  </a:pathLst>
                </a:custGeom>
                <a:solidFill>
                  <a:srgbClr val="5D5A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5" name="Freeform 1432"/>
                <p:cNvSpPr>
                  <a:spLocks/>
                </p:cNvSpPr>
                <p:nvPr/>
              </p:nvSpPr>
              <p:spPr bwMode="auto">
                <a:xfrm>
                  <a:off x="2858" y="29"/>
                  <a:ext cx="22" cy="3"/>
                </a:xfrm>
                <a:custGeom>
                  <a:avLst/>
                  <a:gdLst>
                    <a:gd name="T0" fmla="*/ 43 w 43"/>
                    <a:gd name="T1" fmla="*/ 3 h 3"/>
                    <a:gd name="T2" fmla="*/ 9 w 43"/>
                    <a:gd name="T3" fmla="*/ 3 h 3"/>
                    <a:gd name="T4" fmla="*/ 0 w 43"/>
                    <a:gd name="T5" fmla="*/ 0 h 3"/>
                    <a:gd name="T6" fmla="*/ 41 w 43"/>
                    <a:gd name="T7" fmla="*/ 0 h 3"/>
                    <a:gd name="T8" fmla="*/ 43 w 4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3"/>
                    <a:gd name="T17" fmla="*/ 43 w 4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3">
                      <a:moveTo>
                        <a:pt x="43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41" y="0"/>
                      </a:lnTo>
                      <a:lnTo>
                        <a:pt x="43" y="3"/>
                      </a:lnTo>
                      <a:close/>
                    </a:path>
                  </a:pathLst>
                </a:custGeom>
                <a:solidFill>
                  <a:srgbClr val="5855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6" name="Freeform 1433"/>
                <p:cNvSpPr>
                  <a:spLocks/>
                </p:cNvSpPr>
                <p:nvPr/>
              </p:nvSpPr>
              <p:spPr bwMode="auto">
                <a:xfrm>
                  <a:off x="2855" y="28"/>
                  <a:ext cx="24" cy="3"/>
                </a:xfrm>
                <a:custGeom>
                  <a:avLst/>
                  <a:gdLst>
                    <a:gd name="T0" fmla="*/ 47 w 47"/>
                    <a:gd name="T1" fmla="*/ 3 h 3"/>
                    <a:gd name="T2" fmla="*/ 9 w 47"/>
                    <a:gd name="T3" fmla="*/ 3 h 3"/>
                    <a:gd name="T4" fmla="*/ 0 w 47"/>
                    <a:gd name="T5" fmla="*/ 0 h 3"/>
                    <a:gd name="T6" fmla="*/ 11 w 47"/>
                    <a:gd name="T7" fmla="*/ 0 h 3"/>
                    <a:gd name="T8" fmla="*/ 15 w 47"/>
                    <a:gd name="T9" fmla="*/ 0 h 3"/>
                    <a:gd name="T10" fmla="*/ 18 w 47"/>
                    <a:gd name="T11" fmla="*/ 0 h 3"/>
                    <a:gd name="T12" fmla="*/ 46 w 47"/>
                    <a:gd name="T13" fmla="*/ 0 h 3"/>
                    <a:gd name="T14" fmla="*/ 47 w 47"/>
                    <a:gd name="T15" fmla="*/ 3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47"/>
                    <a:gd name="T25" fmla="*/ 0 h 3"/>
                    <a:gd name="T26" fmla="*/ 47 w 47"/>
                    <a:gd name="T27" fmla="*/ 3 h 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47" h="3">
                      <a:moveTo>
                        <a:pt x="47" y="3"/>
                      </a:moveTo>
                      <a:lnTo>
                        <a:pt x="9" y="3"/>
                      </a:ln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8" y="0"/>
                      </a:lnTo>
                      <a:lnTo>
                        <a:pt x="46" y="0"/>
                      </a:lnTo>
                      <a:lnTo>
                        <a:pt x="47" y="3"/>
                      </a:lnTo>
                      <a:close/>
                    </a:path>
                  </a:pathLst>
                </a:custGeom>
                <a:solidFill>
                  <a:srgbClr val="5452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7" name="Freeform 1434"/>
                <p:cNvSpPr>
                  <a:spLocks/>
                </p:cNvSpPr>
                <p:nvPr/>
              </p:nvSpPr>
              <p:spPr bwMode="auto">
                <a:xfrm>
                  <a:off x="2852" y="27"/>
                  <a:ext cx="27" cy="2"/>
                </a:xfrm>
                <a:custGeom>
                  <a:avLst/>
                  <a:gdLst>
                    <a:gd name="T0" fmla="*/ 52 w 52"/>
                    <a:gd name="T1" fmla="*/ 2 h 2"/>
                    <a:gd name="T2" fmla="*/ 11 w 52"/>
                    <a:gd name="T3" fmla="*/ 2 h 2"/>
                    <a:gd name="T4" fmla="*/ 0 w 52"/>
                    <a:gd name="T5" fmla="*/ 0 h 2"/>
                    <a:gd name="T6" fmla="*/ 9 w 52"/>
                    <a:gd name="T7" fmla="*/ 0 h 2"/>
                    <a:gd name="T8" fmla="*/ 20 w 52"/>
                    <a:gd name="T9" fmla="*/ 1 h 2"/>
                    <a:gd name="T10" fmla="*/ 27 w 52"/>
                    <a:gd name="T11" fmla="*/ 0 h 2"/>
                    <a:gd name="T12" fmla="*/ 49 w 52"/>
                    <a:gd name="T13" fmla="*/ 0 h 2"/>
                    <a:gd name="T14" fmla="*/ 52 w 52"/>
                    <a:gd name="T15" fmla="*/ 2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2"/>
                    <a:gd name="T25" fmla="*/ 0 h 2"/>
                    <a:gd name="T26" fmla="*/ 52 w 52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2" h="2">
                      <a:moveTo>
                        <a:pt x="52" y="2"/>
                      </a:moveTo>
                      <a:lnTo>
                        <a:pt x="11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20" y="1"/>
                      </a:lnTo>
                      <a:lnTo>
                        <a:pt x="27" y="0"/>
                      </a:lnTo>
                      <a:lnTo>
                        <a:pt x="49" y="0"/>
                      </a:lnTo>
                      <a:lnTo>
                        <a:pt x="52" y="2"/>
                      </a:lnTo>
                      <a:close/>
                    </a:path>
                  </a:pathLst>
                </a:custGeom>
                <a:solidFill>
                  <a:srgbClr val="4E4B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8" name="Freeform 1435"/>
                <p:cNvSpPr>
                  <a:spLocks noEditPoints="1"/>
                </p:cNvSpPr>
                <p:nvPr/>
              </p:nvSpPr>
              <p:spPr bwMode="auto">
                <a:xfrm>
                  <a:off x="2850" y="26"/>
                  <a:ext cx="28" cy="2"/>
                </a:xfrm>
                <a:custGeom>
                  <a:avLst/>
                  <a:gdLst>
                    <a:gd name="T0" fmla="*/ 57 w 57"/>
                    <a:gd name="T1" fmla="*/ 2 h 2"/>
                    <a:gd name="T2" fmla="*/ 29 w 57"/>
                    <a:gd name="T3" fmla="*/ 2 h 2"/>
                    <a:gd name="T4" fmla="*/ 35 w 57"/>
                    <a:gd name="T5" fmla="*/ 0 h 2"/>
                    <a:gd name="T6" fmla="*/ 53 w 57"/>
                    <a:gd name="T7" fmla="*/ 0 h 2"/>
                    <a:gd name="T8" fmla="*/ 57 w 57"/>
                    <a:gd name="T9" fmla="*/ 2 h 2"/>
                    <a:gd name="T10" fmla="*/ 22 w 57"/>
                    <a:gd name="T11" fmla="*/ 2 h 2"/>
                    <a:gd name="T12" fmla="*/ 11 w 57"/>
                    <a:gd name="T13" fmla="*/ 2 h 2"/>
                    <a:gd name="T14" fmla="*/ 0 w 57"/>
                    <a:gd name="T15" fmla="*/ 0 h 2"/>
                    <a:gd name="T16" fmla="*/ 8 w 57"/>
                    <a:gd name="T17" fmla="*/ 0 h 2"/>
                    <a:gd name="T18" fmla="*/ 22 w 57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7"/>
                    <a:gd name="T31" fmla="*/ 0 h 2"/>
                    <a:gd name="T32" fmla="*/ 57 w 57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7" h="2">
                      <a:moveTo>
                        <a:pt x="57" y="2"/>
                      </a:moveTo>
                      <a:lnTo>
                        <a:pt x="29" y="2"/>
                      </a:lnTo>
                      <a:lnTo>
                        <a:pt x="35" y="0"/>
                      </a:lnTo>
                      <a:lnTo>
                        <a:pt x="53" y="0"/>
                      </a:lnTo>
                      <a:lnTo>
                        <a:pt x="57" y="2"/>
                      </a:lnTo>
                      <a:close/>
                      <a:moveTo>
                        <a:pt x="22" y="2"/>
                      </a:moveTo>
                      <a:lnTo>
                        <a:pt x="11" y="2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48454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9" name="Freeform 1436"/>
                <p:cNvSpPr>
                  <a:spLocks noEditPoints="1"/>
                </p:cNvSpPr>
                <p:nvPr/>
              </p:nvSpPr>
              <p:spPr bwMode="auto">
                <a:xfrm>
                  <a:off x="2847" y="25"/>
                  <a:ext cx="30" cy="2"/>
                </a:xfrm>
                <a:custGeom>
                  <a:avLst/>
                  <a:gdLst>
                    <a:gd name="T0" fmla="*/ 60 w 60"/>
                    <a:gd name="T1" fmla="*/ 2 h 2"/>
                    <a:gd name="T2" fmla="*/ 38 w 60"/>
                    <a:gd name="T3" fmla="*/ 2 h 2"/>
                    <a:gd name="T4" fmla="*/ 43 w 60"/>
                    <a:gd name="T5" fmla="*/ 0 h 2"/>
                    <a:gd name="T6" fmla="*/ 58 w 60"/>
                    <a:gd name="T7" fmla="*/ 0 h 2"/>
                    <a:gd name="T8" fmla="*/ 60 w 60"/>
                    <a:gd name="T9" fmla="*/ 2 h 2"/>
                    <a:gd name="T10" fmla="*/ 20 w 60"/>
                    <a:gd name="T11" fmla="*/ 2 h 2"/>
                    <a:gd name="T12" fmla="*/ 11 w 60"/>
                    <a:gd name="T13" fmla="*/ 2 h 2"/>
                    <a:gd name="T14" fmla="*/ 0 w 60"/>
                    <a:gd name="T15" fmla="*/ 0 h 2"/>
                    <a:gd name="T16" fmla="*/ 5 w 60"/>
                    <a:gd name="T17" fmla="*/ 0 h 2"/>
                    <a:gd name="T18" fmla="*/ 20 w 60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0"/>
                    <a:gd name="T31" fmla="*/ 0 h 2"/>
                    <a:gd name="T32" fmla="*/ 60 w 60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0" h="2">
                      <a:moveTo>
                        <a:pt x="60" y="2"/>
                      </a:moveTo>
                      <a:lnTo>
                        <a:pt x="38" y="2"/>
                      </a:lnTo>
                      <a:lnTo>
                        <a:pt x="43" y="0"/>
                      </a:lnTo>
                      <a:lnTo>
                        <a:pt x="58" y="0"/>
                      </a:lnTo>
                      <a:lnTo>
                        <a:pt x="60" y="2"/>
                      </a:lnTo>
                      <a:close/>
                      <a:moveTo>
                        <a:pt x="20" y="2"/>
                      </a:moveTo>
                      <a:lnTo>
                        <a:pt x="11" y="2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solidFill>
                  <a:srgbClr val="413E3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0" name="Freeform 1437"/>
                <p:cNvSpPr>
                  <a:spLocks noEditPoints="1"/>
                </p:cNvSpPr>
                <p:nvPr/>
              </p:nvSpPr>
              <p:spPr bwMode="auto">
                <a:xfrm>
                  <a:off x="2845" y="24"/>
                  <a:ext cx="31" cy="2"/>
                </a:xfrm>
                <a:custGeom>
                  <a:avLst/>
                  <a:gdLst>
                    <a:gd name="T0" fmla="*/ 62 w 62"/>
                    <a:gd name="T1" fmla="*/ 2 h 2"/>
                    <a:gd name="T2" fmla="*/ 44 w 62"/>
                    <a:gd name="T3" fmla="*/ 2 h 2"/>
                    <a:gd name="T4" fmla="*/ 51 w 62"/>
                    <a:gd name="T5" fmla="*/ 0 h 2"/>
                    <a:gd name="T6" fmla="*/ 60 w 62"/>
                    <a:gd name="T7" fmla="*/ 0 h 2"/>
                    <a:gd name="T8" fmla="*/ 62 w 62"/>
                    <a:gd name="T9" fmla="*/ 2 h 2"/>
                    <a:gd name="T10" fmla="*/ 17 w 62"/>
                    <a:gd name="T11" fmla="*/ 2 h 2"/>
                    <a:gd name="T12" fmla="*/ 9 w 62"/>
                    <a:gd name="T13" fmla="*/ 2 h 2"/>
                    <a:gd name="T14" fmla="*/ 0 w 62"/>
                    <a:gd name="T15" fmla="*/ 0 h 2"/>
                    <a:gd name="T16" fmla="*/ 4 w 62"/>
                    <a:gd name="T17" fmla="*/ 0 h 2"/>
                    <a:gd name="T18" fmla="*/ 17 w 62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"/>
                    <a:gd name="T31" fmla="*/ 0 h 2"/>
                    <a:gd name="T32" fmla="*/ 62 w 62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" h="2">
                      <a:moveTo>
                        <a:pt x="62" y="2"/>
                      </a:moveTo>
                      <a:lnTo>
                        <a:pt x="44" y="2"/>
                      </a:lnTo>
                      <a:lnTo>
                        <a:pt x="51" y="0"/>
                      </a:lnTo>
                      <a:lnTo>
                        <a:pt x="60" y="0"/>
                      </a:lnTo>
                      <a:lnTo>
                        <a:pt x="62" y="2"/>
                      </a:lnTo>
                      <a:close/>
                      <a:moveTo>
                        <a:pt x="17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17" y="2"/>
                      </a:lnTo>
                      <a:close/>
                    </a:path>
                  </a:pathLst>
                </a:custGeom>
                <a:solidFill>
                  <a:srgbClr val="3E3A3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1" name="Freeform 1438"/>
                <p:cNvSpPr>
                  <a:spLocks noEditPoints="1"/>
                </p:cNvSpPr>
                <p:nvPr/>
              </p:nvSpPr>
              <p:spPr bwMode="auto">
                <a:xfrm>
                  <a:off x="2842" y="23"/>
                  <a:ext cx="34" cy="2"/>
                </a:xfrm>
                <a:custGeom>
                  <a:avLst/>
                  <a:gdLst>
                    <a:gd name="T0" fmla="*/ 67 w 67"/>
                    <a:gd name="T1" fmla="*/ 2 h 2"/>
                    <a:gd name="T2" fmla="*/ 52 w 67"/>
                    <a:gd name="T3" fmla="*/ 2 h 2"/>
                    <a:gd name="T4" fmla="*/ 58 w 67"/>
                    <a:gd name="T5" fmla="*/ 0 h 2"/>
                    <a:gd name="T6" fmla="*/ 63 w 67"/>
                    <a:gd name="T7" fmla="*/ 0 h 2"/>
                    <a:gd name="T8" fmla="*/ 67 w 67"/>
                    <a:gd name="T9" fmla="*/ 2 h 2"/>
                    <a:gd name="T10" fmla="*/ 14 w 67"/>
                    <a:gd name="T11" fmla="*/ 2 h 2"/>
                    <a:gd name="T12" fmla="*/ 9 w 67"/>
                    <a:gd name="T13" fmla="*/ 2 h 2"/>
                    <a:gd name="T14" fmla="*/ 0 w 67"/>
                    <a:gd name="T15" fmla="*/ 0 h 2"/>
                    <a:gd name="T16" fmla="*/ 2 w 67"/>
                    <a:gd name="T17" fmla="*/ 0 h 2"/>
                    <a:gd name="T18" fmla="*/ 14 w 67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7"/>
                    <a:gd name="T31" fmla="*/ 0 h 2"/>
                    <a:gd name="T32" fmla="*/ 67 w 67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7" h="2">
                      <a:moveTo>
                        <a:pt x="67" y="2"/>
                      </a:moveTo>
                      <a:lnTo>
                        <a:pt x="52" y="2"/>
                      </a:lnTo>
                      <a:lnTo>
                        <a:pt x="58" y="0"/>
                      </a:lnTo>
                      <a:lnTo>
                        <a:pt x="63" y="0"/>
                      </a:lnTo>
                      <a:lnTo>
                        <a:pt x="67" y="2"/>
                      </a:lnTo>
                      <a:close/>
                      <a:moveTo>
                        <a:pt x="14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37343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2" name="Freeform 1439"/>
                <p:cNvSpPr>
                  <a:spLocks noEditPoints="1"/>
                </p:cNvSpPr>
                <p:nvPr/>
              </p:nvSpPr>
              <p:spPr bwMode="auto">
                <a:xfrm>
                  <a:off x="2840" y="22"/>
                  <a:ext cx="35" cy="2"/>
                </a:xfrm>
                <a:custGeom>
                  <a:avLst/>
                  <a:gdLst>
                    <a:gd name="T0" fmla="*/ 71 w 71"/>
                    <a:gd name="T1" fmla="*/ 2 h 2"/>
                    <a:gd name="T2" fmla="*/ 62 w 71"/>
                    <a:gd name="T3" fmla="*/ 2 h 2"/>
                    <a:gd name="T4" fmla="*/ 68 w 71"/>
                    <a:gd name="T5" fmla="*/ 0 h 2"/>
                    <a:gd name="T6" fmla="*/ 71 w 71"/>
                    <a:gd name="T7" fmla="*/ 2 h 2"/>
                    <a:gd name="T8" fmla="*/ 15 w 71"/>
                    <a:gd name="T9" fmla="*/ 2 h 2"/>
                    <a:gd name="T10" fmla="*/ 11 w 71"/>
                    <a:gd name="T11" fmla="*/ 2 h 2"/>
                    <a:gd name="T12" fmla="*/ 0 w 71"/>
                    <a:gd name="T13" fmla="*/ 0 h 2"/>
                    <a:gd name="T14" fmla="*/ 15 w 71"/>
                    <a:gd name="T15" fmla="*/ 2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1"/>
                    <a:gd name="T25" fmla="*/ 0 h 2"/>
                    <a:gd name="T26" fmla="*/ 71 w 71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1" h="2">
                      <a:moveTo>
                        <a:pt x="71" y="2"/>
                      </a:moveTo>
                      <a:lnTo>
                        <a:pt x="62" y="2"/>
                      </a:lnTo>
                      <a:lnTo>
                        <a:pt x="68" y="0"/>
                      </a:lnTo>
                      <a:lnTo>
                        <a:pt x="71" y="2"/>
                      </a:lnTo>
                      <a:close/>
                      <a:moveTo>
                        <a:pt x="15" y="2"/>
                      </a:moveTo>
                      <a:lnTo>
                        <a:pt x="11" y="2"/>
                      </a:lnTo>
                      <a:lnTo>
                        <a:pt x="0" y="0"/>
                      </a:lnTo>
                      <a:lnTo>
                        <a:pt x="15" y="2"/>
                      </a:lnTo>
                      <a:close/>
                    </a:path>
                  </a:pathLst>
                </a:custGeom>
                <a:solidFill>
                  <a:srgbClr val="322E2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3" name="Freeform 1440"/>
                <p:cNvSpPr>
                  <a:spLocks noEditPoints="1"/>
                </p:cNvSpPr>
                <p:nvPr/>
              </p:nvSpPr>
              <p:spPr bwMode="auto">
                <a:xfrm>
                  <a:off x="2840" y="22"/>
                  <a:ext cx="34" cy="1"/>
                </a:xfrm>
                <a:custGeom>
                  <a:avLst/>
                  <a:gdLst>
                    <a:gd name="T0" fmla="*/ 69 w 69"/>
                    <a:gd name="T1" fmla="*/ 1 h 1"/>
                    <a:gd name="T2" fmla="*/ 64 w 69"/>
                    <a:gd name="T3" fmla="*/ 1 h 1"/>
                    <a:gd name="T4" fmla="*/ 68 w 69"/>
                    <a:gd name="T5" fmla="*/ 0 h 1"/>
                    <a:gd name="T6" fmla="*/ 69 w 69"/>
                    <a:gd name="T7" fmla="*/ 1 h 1"/>
                    <a:gd name="T8" fmla="*/ 8 w 69"/>
                    <a:gd name="T9" fmla="*/ 1 h 1"/>
                    <a:gd name="T10" fmla="*/ 6 w 69"/>
                    <a:gd name="T11" fmla="*/ 1 h 1"/>
                    <a:gd name="T12" fmla="*/ 0 w 69"/>
                    <a:gd name="T13" fmla="*/ 0 h 1"/>
                    <a:gd name="T14" fmla="*/ 8 w 69"/>
                    <a:gd name="T15" fmla="*/ 1 h 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9"/>
                    <a:gd name="T25" fmla="*/ 0 h 1"/>
                    <a:gd name="T26" fmla="*/ 69 w 69"/>
                    <a:gd name="T27" fmla="*/ 1 h 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9" h="1">
                      <a:moveTo>
                        <a:pt x="69" y="1"/>
                      </a:moveTo>
                      <a:lnTo>
                        <a:pt x="64" y="1"/>
                      </a:lnTo>
                      <a:lnTo>
                        <a:pt x="68" y="0"/>
                      </a:lnTo>
                      <a:lnTo>
                        <a:pt x="69" y="1"/>
                      </a:lnTo>
                      <a:close/>
                      <a:moveTo>
                        <a:pt x="8" y="1"/>
                      </a:moveTo>
                      <a:lnTo>
                        <a:pt x="6" y="1"/>
                      </a:lnTo>
                      <a:lnTo>
                        <a:pt x="0" y="0"/>
                      </a:lnTo>
                      <a:lnTo>
                        <a:pt x="8" y="1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4" name="Freeform 1441"/>
                <p:cNvSpPr>
                  <a:spLocks/>
                </p:cNvSpPr>
                <p:nvPr/>
              </p:nvSpPr>
              <p:spPr bwMode="auto">
                <a:xfrm>
                  <a:off x="2840" y="22"/>
                  <a:ext cx="51" cy="37"/>
                </a:xfrm>
                <a:custGeom>
                  <a:avLst/>
                  <a:gdLst>
                    <a:gd name="T0" fmla="*/ 68 w 104"/>
                    <a:gd name="T1" fmla="*/ 0 h 37"/>
                    <a:gd name="T2" fmla="*/ 86 w 104"/>
                    <a:gd name="T3" fmla="*/ 13 h 37"/>
                    <a:gd name="T4" fmla="*/ 104 w 104"/>
                    <a:gd name="T5" fmla="*/ 37 h 37"/>
                    <a:gd name="T6" fmla="*/ 89 w 104"/>
                    <a:gd name="T7" fmla="*/ 22 h 37"/>
                    <a:gd name="T8" fmla="*/ 71 w 104"/>
                    <a:gd name="T9" fmla="*/ 15 h 37"/>
                    <a:gd name="T10" fmla="*/ 0 w 104"/>
                    <a:gd name="T11" fmla="*/ 0 h 37"/>
                    <a:gd name="T12" fmla="*/ 46 w 104"/>
                    <a:gd name="T13" fmla="*/ 6 h 37"/>
                    <a:gd name="T14" fmla="*/ 68 w 104"/>
                    <a:gd name="T15" fmla="*/ 0 h 37"/>
                    <a:gd name="T16" fmla="*/ 68 w 104"/>
                    <a:gd name="T17" fmla="*/ 0 h 3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04"/>
                    <a:gd name="T28" fmla="*/ 0 h 37"/>
                    <a:gd name="T29" fmla="*/ 104 w 104"/>
                    <a:gd name="T30" fmla="*/ 37 h 37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04" h="37">
                      <a:moveTo>
                        <a:pt x="68" y="0"/>
                      </a:moveTo>
                      <a:lnTo>
                        <a:pt x="86" y="13"/>
                      </a:lnTo>
                      <a:lnTo>
                        <a:pt x="104" y="37"/>
                      </a:lnTo>
                      <a:lnTo>
                        <a:pt x="89" y="22"/>
                      </a:lnTo>
                      <a:lnTo>
                        <a:pt x="71" y="15"/>
                      </a:lnTo>
                      <a:lnTo>
                        <a:pt x="0" y="0"/>
                      </a:lnTo>
                      <a:lnTo>
                        <a:pt x="46" y="6"/>
                      </a:lnTo>
                      <a:lnTo>
                        <a:pt x="68" y="0"/>
                      </a:lnTo>
                      <a:close/>
                    </a:path>
                  </a:pathLst>
                </a:custGeom>
                <a:noFill/>
                <a:ln w="4763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5" name="Freeform 1442"/>
                <p:cNvSpPr>
                  <a:spLocks/>
                </p:cNvSpPr>
                <p:nvPr/>
              </p:nvSpPr>
              <p:spPr bwMode="auto">
                <a:xfrm>
                  <a:off x="2529" y="129"/>
                  <a:ext cx="231" cy="189"/>
                </a:xfrm>
                <a:custGeom>
                  <a:avLst/>
                  <a:gdLst>
                    <a:gd name="T0" fmla="*/ 394 w 462"/>
                    <a:gd name="T1" fmla="*/ 129 h 189"/>
                    <a:gd name="T2" fmla="*/ 343 w 462"/>
                    <a:gd name="T3" fmla="*/ 169 h 189"/>
                    <a:gd name="T4" fmla="*/ 338 w 462"/>
                    <a:gd name="T5" fmla="*/ 166 h 189"/>
                    <a:gd name="T6" fmla="*/ 345 w 462"/>
                    <a:gd name="T7" fmla="*/ 157 h 189"/>
                    <a:gd name="T8" fmla="*/ 411 w 462"/>
                    <a:gd name="T9" fmla="*/ 114 h 189"/>
                    <a:gd name="T10" fmla="*/ 343 w 462"/>
                    <a:gd name="T11" fmla="*/ 114 h 189"/>
                    <a:gd name="T12" fmla="*/ 278 w 462"/>
                    <a:gd name="T13" fmla="*/ 133 h 189"/>
                    <a:gd name="T14" fmla="*/ 247 w 462"/>
                    <a:gd name="T15" fmla="*/ 151 h 189"/>
                    <a:gd name="T16" fmla="*/ 240 w 462"/>
                    <a:gd name="T17" fmla="*/ 154 h 189"/>
                    <a:gd name="T18" fmla="*/ 207 w 462"/>
                    <a:gd name="T19" fmla="*/ 129 h 189"/>
                    <a:gd name="T20" fmla="*/ 145 w 462"/>
                    <a:gd name="T21" fmla="*/ 120 h 189"/>
                    <a:gd name="T22" fmla="*/ 91 w 462"/>
                    <a:gd name="T23" fmla="*/ 127 h 189"/>
                    <a:gd name="T24" fmla="*/ 29 w 462"/>
                    <a:gd name="T25" fmla="*/ 155 h 189"/>
                    <a:gd name="T26" fmla="*/ 0 w 462"/>
                    <a:gd name="T27" fmla="*/ 87 h 189"/>
                    <a:gd name="T28" fmla="*/ 9 w 462"/>
                    <a:gd name="T29" fmla="*/ 68 h 189"/>
                    <a:gd name="T30" fmla="*/ 24 w 462"/>
                    <a:gd name="T31" fmla="*/ 121 h 189"/>
                    <a:gd name="T32" fmla="*/ 51 w 462"/>
                    <a:gd name="T33" fmla="*/ 135 h 189"/>
                    <a:gd name="T34" fmla="*/ 102 w 462"/>
                    <a:gd name="T35" fmla="*/ 124 h 189"/>
                    <a:gd name="T36" fmla="*/ 124 w 462"/>
                    <a:gd name="T37" fmla="*/ 105 h 189"/>
                    <a:gd name="T38" fmla="*/ 120 w 462"/>
                    <a:gd name="T39" fmla="*/ 74 h 189"/>
                    <a:gd name="T40" fmla="*/ 111 w 462"/>
                    <a:gd name="T41" fmla="*/ 18 h 189"/>
                    <a:gd name="T42" fmla="*/ 93 w 462"/>
                    <a:gd name="T43" fmla="*/ 1 h 189"/>
                    <a:gd name="T44" fmla="*/ 120 w 462"/>
                    <a:gd name="T45" fmla="*/ 53 h 189"/>
                    <a:gd name="T46" fmla="*/ 127 w 462"/>
                    <a:gd name="T47" fmla="*/ 87 h 189"/>
                    <a:gd name="T48" fmla="*/ 145 w 462"/>
                    <a:gd name="T49" fmla="*/ 111 h 189"/>
                    <a:gd name="T50" fmla="*/ 180 w 462"/>
                    <a:gd name="T51" fmla="*/ 114 h 189"/>
                    <a:gd name="T52" fmla="*/ 216 w 462"/>
                    <a:gd name="T53" fmla="*/ 105 h 189"/>
                    <a:gd name="T54" fmla="*/ 367 w 462"/>
                    <a:gd name="T55" fmla="*/ 71 h 189"/>
                    <a:gd name="T56" fmla="*/ 389 w 462"/>
                    <a:gd name="T57" fmla="*/ 68 h 189"/>
                    <a:gd name="T58" fmla="*/ 378 w 462"/>
                    <a:gd name="T59" fmla="*/ 72 h 189"/>
                    <a:gd name="T60" fmla="*/ 296 w 462"/>
                    <a:gd name="T61" fmla="*/ 86 h 189"/>
                    <a:gd name="T62" fmla="*/ 236 w 462"/>
                    <a:gd name="T63" fmla="*/ 99 h 189"/>
                    <a:gd name="T64" fmla="*/ 207 w 462"/>
                    <a:gd name="T65" fmla="*/ 115 h 189"/>
                    <a:gd name="T66" fmla="*/ 215 w 462"/>
                    <a:gd name="T67" fmla="*/ 127 h 189"/>
                    <a:gd name="T68" fmla="*/ 244 w 462"/>
                    <a:gd name="T69" fmla="*/ 138 h 189"/>
                    <a:gd name="T70" fmla="*/ 285 w 462"/>
                    <a:gd name="T71" fmla="*/ 128 h 189"/>
                    <a:gd name="T72" fmla="*/ 378 w 462"/>
                    <a:gd name="T73" fmla="*/ 106 h 189"/>
                    <a:gd name="T74" fmla="*/ 462 w 462"/>
                    <a:gd name="T75" fmla="*/ 99 h 189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462"/>
                    <a:gd name="T115" fmla="*/ 0 h 189"/>
                    <a:gd name="T116" fmla="*/ 462 w 462"/>
                    <a:gd name="T117" fmla="*/ 189 h 189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462" h="189">
                      <a:moveTo>
                        <a:pt x="427" y="113"/>
                      </a:moveTo>
                      <a:lnTo>
                        <a:pt x="394" y="129"/>
                      </a:lnTo>
                      <a:lnTo>
                        <a:pt x="356" y="156"/>
                      </a:lnTo>
                      <a:lnTo>
                        <a:pt x="343" y="169"/>
                      </a:lnTo>
                      <a:lnTo>
                        <a:pt x="347" y="189"/>
                      </a:lnTo>
                      <a:lnTo>
                        <a:pt x="338" y="166"/>
                      </a:lnTo>
                      <a:lnTo>
                        <a:pt x="313" y="173"/>
                      </a:lnTo>
                      <a:lnTo>
                        <a:pt x="345" y="157"/>
                      </a:lnTo>
                      <a:lnTo>
                        <a:pt x="394" y="124"/>
                      </a:lnTo>
                      <a:lnTo>
                        <a:pt x="411" y="114"/>
                      </a:lnTo>
                      <a:lnTo>
                        <a:pt x="398" y="108"/>
                      </a:lnTo>
                      <a:lnTo>
                        <a:pt x="343" y="114"/>
                      </a:lnTo>
                      <a:lnTo>
                        <a:pt x="320" y="120"/>
                      </a:lnTo>
                      <a:lnTo>
                        <a:pt x="278" y="133"/>
                      </a:lnTo>
                      <a:lnTo>
                        <a:pt x="256" y="145"/>
                      </a:lnTo>
                      <a:lnTo>
                        <a:pt x="247" y="151"/>
                      </a:lnTo>
                      <a:lnTo>
                        <a:pt x="240" y="163"/>
                      </a:lnTo>
                      <a:lnTo>
                        <a:pt x="240" y="154"/>
                      </a:lnTo>
                      <a:lnTo>
                        <a:pt x="231" y="141"/>
                      </a:lnTo>
                      <a:lnTo>
                        <a:pt x="207" y="129"/>
                      </a:lnTo>
                      <a:lnTo>
                        <a:pt x="178" y="122"/>
                      </a:lnTo>
                      <a:lnTo>
                        <a:pt x="145" y="120"/>
                      </a:lnTo>
                      <a:lnTo>
                        <a:pt x="120" y="121"/>
                      </a:lnTo>
                      <a:lnTo>
                        <a:pt x="91" y="127"/>
                      </a:lnTo>
                      <a:lnTo>
                        <a:pt x="56" y="139"/>
                      </a:lnTo>
                      <a:lnTo>
                        <a:pt x="29" y="155"/>
                      </a:lnTo>
                      <a:lnTo>
                        <a:pt x="13" y="102"/>
                      </a:lnTo>
                      <a:lnTo>
                        <a:pt x="0" y="87"/>
                      </a:lnTo>
                      <a:lnTo>
                        <a:pt x="9" y="91"/>
                      </a:lnTo>
                      <a:lnTo>
                        <a:pt x="9" y="68"/>
                      </a:lnTo>
                      <a:lnTo>
                        <a:pt x="17" y="106"/>
                      </a:lnTo>
                      <a:lnTo>
                        <a:pt x="24" y="121"/>
                      </a:lnTo>
                      <a:lnTo>
                        <a:pt x="35" y="131"/>
                      </a:lnTo>
                      <a:lnTo>
                        <a:pt x="51" y="135"/>
                      </a:lnTo>
                      <a:lnTo>
                        <a:pt x="73" y="131"/>
                      </a:lnTo>
                      <a:lnTo>
                        <a:pt x="102" y="124"/>
                      </a:lnTo>
                      <a:lnTo>
                        <a:pt x="120" y="115"/>
                      </a:lnTo>
                      <a:lnTo>
                        <a:pt x="124" y="105"/>
                      </a:lnTo>
                      <a:lnTo>
                        <a:pt x="127" y="96"/>
                      </a:lnTo>
                      <a:lnTo>
                        <a:pt x="120" y="74"/>
                      </a:lnTo>
                      <a:lnTo>
                        <a:pt x="115" y="53"/>
                      </a:lnTo>
                      <a:lnTo>
                        <a:pt x="111" y="18"/>
                      </a:lnTo>
                      <a:lnTo>
                        <a:pt x="106" y="7"/>
                      </a:lnTo>
                      <a:lnTo>
                        <a:pt x="93" y="1"/>
                      </a:lnTo>
                      <a:lnTo>
                        <a:pt x="115" y="0"/>
                      </a:lnTo>
                      <a:lnTo>
                        <a:pt x="120" y="53"/>
                      </a:lnTo>
                      <a:lnTo>
                        <a:pt x="122" y="73"/>
                      </a:lnTo>
                      <a:lnTo>
                        <a:pt x="127" y="87"/>
                      </a:lnTo>
                      <a:lnTo>
                        <a:pt x="135" y="103"/>
                      </a:lnTo>
                      <a:lnTo>
                        <a:pt x="145" y="111"/>
                      </a:lnTo>
                      <a:lnTo>
                        <a:pt x="162" y="113"/>
                      </a:lnTo>
                      <a:lnTo>
                        <a:pt x="180" y="114"/>
                      </a:lnTo>
                      <a:lnTo>
                        <a:pt x="198" y="113"/>
                      </a:lnTo>
                      <a:lnTo>
                        <a:pt x="216" y="105"/>
                      </a:lnTo>
                      <a:lnTo>
                        <a:pt x="244" y="94"/>
                      </a:lnTo>
                      <a:lnTo>
                        <a:pt x="367" y="71"/>
                      </a:lnTo>
                      <a:lnTo>
                        <a:pt x="418" y="53"/>
                      </a:lnTo>
                      <a:lnTo>
                        <a:pt x="389" y="68"/>
                      </a:lnTo>
                      <a:lnTo>
                        <a:pt x="427" y="84"/>
                      </a:lnTo>
                      <a:lnTo>
                        <a:pt x="378" y="72"/>
                      </a:lnTo>
                      <a:lnTo>
                        <a:pt x="333" y="76"/>
                      </a:lnTo>
                      <a:lnTo>
                        <a:pt x="296" y="86"/>
                      </a:lnTo>
                      <a:lnTo>
                        <a:pt x="258" y="93"/>
                      </a:lnTo>
                      <a:lnTo>
                        <a:pt x="236" y="99"/>
                      </a:lnTo>
                      <a:lnTo>
                        <a:pt x="213" y="109"/>
                      </a:lnTo>
                      <a:lnTo>
                        <a:pt x="207" y="115"/>
                      </a:lnTo>
                      <a:lnTo>
                        <a:pt x="207" y="123"/>
                      </a:lnTo>
                      <a:lnTo>
                        <a:pt x="215" y="127"/>
                      </a:lnTo>
                      <a:lnTo>
                        <a:pt x="225" y="134"/>
                      </a:lnTo>
                      <a:lnTo>
                        <a:pt x="244" y="138"/>
                      </a:lnTo>
                      <a:lnTo>
                        <a:pt x="258" y="138"/>
                      </a:lnTo>
                      <a:lnTo>
                        <a:pt x="285" y="128"/>
                      </a:lnTo>
                      <a:lnTo>
                        <a:pt x="320" y="116"/>
                      </a:lnTo>
                      <a:lnTo>
                        <a:pt x="378" y="106"/>
                      </a:lnTo>
                      <a:lnTo>
                        <a:pt x="425" y="104"/>
                      </a:lnTo>
                      <a:lnTo>
                        <a:pt x="462" y="99"/>
                      </a:lnTo>
                      <a:lnTo>
                        <a:pt x="427" y="11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6" name="Freeform 1443"/>
                <p:cNvSpPr>
                  <a:spLocks/>
                </p:cNvSpPr>
                <p:nvPr/>
              </p:nvSpPr>
              <p:spPr bwMode="auto">
                <a:xfrm>
                  <a:off x="2529" y="129"/>
                  <a:ext cx="231" cy="189"/>
                </a:xfrm>
                <a:custGeom>
                  <a:avLst/>
                  <a:gdLst>
                    <a:gd name="T0" fmla="*/ 394 w 462"/>
                    <a:gd name="T1" fmla="*/ 129 h 189"/>
                    <a:gd name="T2" fmla="*/ 343 w 462"/>
                    <a:gd name="T3" fmla="*/ 169 h 189"/>
                    <a:gd name="T4" fmla="*/ 338 w 462"/>
                    <a:gd name="T5" fmla="*/ 166 h 189"/>
                    <a:gd name="T6" fmla="*/ 345 w 462"/>
                    <a:gd name="T7" fmla="*/ 157 h 189"/>
                    <a:gd name="T8" fmla="*/ 411 w 462"/>
                    <a:gd name="T9" fmla="*/ 114 h 189"/>
                    <a:gd name="T10" fmla="*/ 343 w 462"/>
                    <a:gd name="T11" fmla="*/ 114 h 189"/>
                    <a:gd name="T12" fmla="*/ 278 w 462"/>
                    <a:gd name="T13" fmla="*/ 133 h 189"/>
                    <a:gd name="T14" fmla="*/ 247 w 462"/>
                    <a:gd name="T15" fmla="*/ 151 h 189"/>
                    <a:gd name="T16" fmla="*/ 240 w 462"/>
                    <a:gd name="T17" fmla="*/ 154 h 189"/>
                    <a:gd name="T18" fmla="*/ 207 w 462"/>
                    <a:gd name="T19" fmla="*/ 129 h 189"/>
                    <a:gd name="T20" fmla="*/ 145 w 462"/>
                    <a:gd name="T21" fmla="*/ 120 h 189"/>
                    <a:gd name="T22" fmla="*/ 91 w 462"/>
                    <a:gd name="T23" fmla="*/ 127 h 189"/>
                    <a:gd name="T24" fmla="*/ 29 w 462"/>
                    <a:gd name="T25" fmla="*/ 155 h 189"/>
                    <a:gd name="T26" fmla="*/ 0 w 462"/>
                    <a:gd name="T27" fmla="*/ 87 h 189"/>
                    <a:gd name="T28" fmla="*/ 9 w 462"/>
                    <a:gd name="T29" fmla="*/ 68 h 189"/>
                    <a:gd name="T30" fmla="*/ 24 w 462"/>
                    <a:gd name="T31" fmla="*/ 121 h 189"/>
                    <a:gd name="T32" fmla="*/ 51 w 462"/>
                    <a:gd name="T33" fmla="*/ 135 h 189"/>
                    <a:gd name="T34" fmla="*/ 102 w 462"/>
                    <a:gd name="T35" fmla="*/ 124 h 189"/>
                    <a:gd name="T36" fmla="*/ 124 w 462"/>
                    <a:gd name="T37" fmla="*/ 105 h 189"/>
                    <a:gd name="T38" fmla="*/ 120 w 462"/>
                    <a:gd name="T39" fmla="*/ 74 h 189"/>
                    <a:gd name="T40" fmla="*/ 111 w 462"/>
                    <a:gd name="T41" fmla="*/ 18 h 189"/>
                    <a:gd name="T42" fmla="*/ 93 w 462"/>
                    <a:gd name="T43" fmla="*/ 1 h 189"/>
                    <a:gd name="T44" fmla="*/ 120 w 462"/>
                    <a:gd name="T45" fmla="*/ 53 h 189"/>
                    <a:gd name="T46" fmla="*/ 127 w 462"/>
                    <a:gd name="T47" fmla="*/ 87 h 189"/>
                    <a:gd name="T48" fmla="*/ 145 w 462"/>
                    <a:gd name="T49" fmla="*/ 111 h 189"/>
                    <a:gd name="T50" fmla="*/ 180 w 462"/>
                    <a:gd name="T51" fmla="*/ 114 h 189"/>
                    <a:gd name="T52" fmla="*/ 216 w 462"/>
                    <a:gd name="T53" fmla="*/ 105 h 189"/>
                    <a:gd name="T54" fmla="*/ 367 w 462"/>
                    <a:gd name="T55" fmla="*/ 71 h 189"/>
                    <a:gd name="T56" fmla="*/ 389 w 462"/>
                    <a:gd name="T57" fmla="*/ 68 h 189"/>
                    <a:gd name="T58" fmla="*/ 378 w 462"/>
                    <a:gd name="T59" fmla="*/ 72 h 189"/>
                    <a:gd name="T60" fmla="*/ 296 w 462"/>
                    <a:gd name="T61" fmla="*/ 86 h 189"/>
                    <a:gd name="T62" fmla="*/ 236 w 462"/>
                    <a:gd name="T63" fmla="*/ 99 h 189"/>
                    <a:gd name="T64" fmla="*/ 207 w 462"/>
                    <a:gd name="T65" fmla="*/ 115 h 189"/>
                    <a:gd name="T66" fmla="*/ 215 w 462"/>
                    <a:gd name="T67" fmla="*/ 127 h 189"/>
                    <a:gd name="T68" fmla="*/ 244 w 462"/>
                    <a:gd name="T69" fmla="*/ 138 h 189"/>
                    <a:gd name="T70" fmla="*/ 285 w 462"/>
                    <a:gd name="T71" fmla="*/ 128 h 189"/>
                    <a:gd name="T72" fmla="*/ 378 w 462"/>
                    <a:gd name="T73" fmla="*/ 106 h 189"/>
                    <a:gd name="T74" fmla="*/ 462 w 462"/>
                    <a:gd name="T75" fmla="*/ 99 h 189"/>
                    <a:gd name="T76" fmla="*/ 427 w 462"/>
                    <a:gd name="T77" fmla="*/ 113 h 18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462"/>
                    <a:gd name="T118" fmla="*/ 0 h 189"/>
                    <a:gd name="T119" fmla="*/ 462 w 462"/>
                    <a:gd name="T120" fmla="*/ 189 h 189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462" h="189">
                      <a:moveTo>
                        <a:pt x="427" y="113"/>
                      </a:moveTo>
                      <a:lnTo>
                        <a:pt x="394" y="129"/>
                      </a:lnTo>
                      <a:lnTo>
                        <a:pt x="356" y="156"/>
                      </a:lnTo>
                      <a:lnTo>
                        <a:pt x="343" y="169"/>
                      </a:lnTo>
                      <a:lnTo>
                        <a:pt x="347" y="189"/>
                      </a:lnTo>
                      <a:lnTo>
                        <a:pt x="338" y="166"/>
                      </a:lnTo>
                      <a:lnTo>
                        <a:pt x="313" y="173"/>
                      </a:lnTo>
                      <a:lnTo>
                        <a:pt x="345" y="157"/>
                      </a:lnTo>
                      <a:lnTo>
                        <a:pt x="394" y="124"/>
                      </a:lnTo>
                      <a:lnTo>
                        <a:pt x="411" y="114"/>
                      </a:lnTo>
                      <a:lnTo>
                        <a:pt x="398" y="108"/>
                      </a:lnTo>
                      <a:lnTo>
                        <a:pt x="343" y="114"/>
                      </a:lnTo>
                      <a:lnTo>
                        <a:pt x="320" y="120"/>
                      </a:lnTo>
                      <a:lnTo>
                        <a:pt x="278" y="133"/>
                      </a:lnTo>
                      <a:lnTo>
                        <a:pt x="256" y="145"/>
                      </a:lnTo>
                      <a:lnTo>
                        <a:pt x="247" y="151"/>
                      </a:lnTo>
                      <a:lnTo>
                        <a:pt x="240" y="163"/>
                      </a:lnTo>
                      <a:lnTo>
                        <a:pt x="240" y="154"/>
                      </a:lnTo>
                      <a:lnTo>
                        <a:pt x="231" y="141"/>
                      </a:lnTo>
                      <a:lnTo>
                        <a:pt x="207" y="129"/>
                      </a:lnTo>
                      <a:lnTo>
                        <a:pt x="178" y="122"/>
                      </a:lnTo>
                      <a:lnTo>
                        <a:pt x="145" y="120"/>
                      </a:lnTo>
                      <a:lnTo>
                        <a:pt x="120" y="121"/>
                      </a:lnTo>
                      <a:lnTo>
                        <a:pt x="91" y="127"/>
                      </a:lnTo>
                      <a:lnTo>
                        <a:pt x="56" y="139"/>
                      </a:lnTo>
                      <a:lnTo>
                        <a:pt x="29" y="155"/>
                      </a:lnTo>
                      <a:lnTo>
                        <a:pt x="13" y="102"/>
                      </a:lnTo>
                      <a:lnTo>
                        <a:pt x="0" y="87"/>
                      </a:lnTo>
                      <a:lnTo>
                        <a:pt x="9" y="91"/>
                      </a:lnTo>
                      <a:lnTo>
                        <a:pt x="9" y="68"/>
                      </a:lnTo>
                      <a:lnTo>
                        <a:pt x="17" y="106"/>
                      </a:lnTo>
                      <a:lnTo>
                        <a:pt x="24" y="121"/>
                      </a:lnTo>
                      <a:lnTo>
                        <a:pt x="35" y="131"/>
                      </a:lnTo>
                      <a:lnTo>
                        <a:pt x="51" y="135"/>
                      </a:lnTo>
                      <a:lnTo>
                        <a:pt x="73" y="131"/>
                      </a:lnTo>
                      <a:lnTo>
                        <a:pt x="102" y="124"/>
                      </a:lnTo>
                      <a:lnTo>
                        <a:pt x="120" y="115"/>
                      </a:lnTo>
                      <a:lnTo>
                        <a:pt x="124" y="105"/>
                      </a:lnTo>
                      <a:lnTo>
                        <a:pt x="127" y="96"/>
                      </a:lnTo>
                      <a:lnTo>
                        <a:pt x="120" y="74"/>
                      </a:lnTo>
                      <a:lnTo>
                        <a:pt x="115" y="53"/>
                      </a:lnTo>
                      <a:lnTo>
                        <a:pt x="111" y="18"/>
                      </a:lnTo>
                      <a:lnTo>
                        <a:pt x="106" y="7"/>
                      </a:lnTo>
                      <a:lnTo>
                        <a:pt x="93" y="1"/>
                      </a:lnTo>
                      <a:lnTo>
                        <a:pt x="115" y="0"/>
                      </a:lnTo>
                      <a:lnTo>
                        <a:pt x="120" y="53"/>
                      </a:lnTo>
                      <a:lnTo>
                        <a:pt x="122" y="73"/>
                      </a:lnTo>
                      <a:lnTo>
                        <a:pt x="127" y="87"/>
                      </a:lnTo>
                      <a:lnTo>
                        <a:pt x="135" y="103"/>
                      </a:lnTo>
                      <a:lnTo>
                        <a:pt x="145" y="111"/>
                      </a:lnTo>
                      <a:lnTo>
                        <a:pt x="162" y="113"/>
                      </a:lnTo>
                      <a:lnTo>
                        <a:pt x="180" y="114"/>
                      </a:lnTo>
                      <a:lnTo>
                        <a:pt x="198" y="113"/>
                      </a:lnTo>
                      <a:lnTo>
                        <a:pt x="216" y="105"/>
                      </a:lnTo>
                      <a:lnTo>
                        <a:pt x="244" y="94"/>
                      </a:lnTo>
                      <a:lnTo>
                        <a:pt x="367" y="71"/>
                      </a:lnTo>
                      <a:lnTo>
                        <a:pt x="418" y="53"/>
                      </a:lnTo>
                      <a:lnTo>
                        <a:pt x="389" y="68"/>
                      </a:lnTo>
                      <a:lnTo>
                        <a:pt x="427" y="84"/>
                      </a:lnTo>
                      <a:lnTo>
                        <a:pt x="378" y="72"/>
                      </a:lnTo>
                      <a:lnTo>
                        <a:pt x="333" y="76"/>
                      </a:lnTo>
                      <a:lnTo>
                        <a:pt x="296" y="86"/>
                      </a:lnTo>
                      <a:lnTo>
                        <a:pt x="258" y="93"/>
                      </a:lnTo>
                      <a:lnTo>
                        <a:pt x="236" y="99"/>
                      </a:lnTo>
                      <a:lnTo>
                        <a:pt x="213" y="109"/>
                      </a:lnTo>
                      <a:lnTo>
                        <a:pt x="207" y="115"/>
                      </a:lnTo>
                      <a:lnTo>
                        <a:pt x="207" y="123"/>
                      </a:lnTo>
                      <a:lnTo>
                        <a:pt x="215" y="127"/>
                      </a:lnTo>
                      <a:lnTo>
                        <a:pt x="225" y="134"/>
                      </a:lnTo>
                      <a:lnTo>
                        <a:pt x="244" y="138"/>
                      </a:lnTo>
                      <a:lnTo>
                        <a:pt x="258" y="138"/>
                      </a:lnTo>
                      <a:lnTo>
                        <a:pt x="285" y="128"/>
                      </a:lnTo>
                      <a:lnTo>
                        <a:pt x="320" y="116"/>
                      </a:lnTo>
                      <a:lnTo>
                        <a:pt x="378" y="106"/>
                      </a:lnTo>
                      <a:lnTo>
                        <a:pt x="425" y="104"/>
                      </a:lnTo>
                      <a:lnTo>
                        <a:pt x="462" y="99"/>
                      </a:lnTo>
                      <a:lnTo>
                        <a:pt x="427" y="113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7" name="Freeform 1444"/>
                <p:cNvSpPr>
                  <a:spLocks/>
                </p:cNvSpPr>
                <p:nvPr/>
              </p:nvSpPr>
              <p:spPr bwMode="auto">
                <a:xfrm>
                  <a:off x="2612" y="234"/>
                  <a:ext cx="201" cy="208"/>
                </a:xfrm>
                <a:custGeom>
                  <a:avLst/>
                  <a:gdLst>
                    <a:gd name="T0" fmla="*/ 89 w 404"/>
                    <a:gd name="T1" fmla="*/ 104 h 208"/>
                    <a:gd name="T2" fmla="*/ 95 w 404"/>
                    <a:gd name="T3" fmla="*/ 108 h 208"/>
                    <a:gd name="T4" fmla="*/ 109 w 404"/>
                    <a:gd name="T5" fmla="*/ 116 h 208"/>
                    <a:gd name="T6" fmla="*/ 131 w 404"/>
                    <a:gd name="T7" fmla="*/ 122 h 208"/>
                    <a:gd name="T8" fmla="*/ 153 w 404"/>
                    <a:gd name="T9" fmla="*/ 124 h 208"/>
                    <a:gd name="T10" fmla="*/ 180 w 404"/>
                    <a:gd name="T11" fmla="*/ 122 h 208"/>
                    <a:gd name="T12" fmla="*/ 217 w 404"/>
                    <a:gd name="T13" fmla="*/ 109 h 208"/>
                    <a:gd name="T14" fmla="*/ 320 w 404"/>
                    <a:gd name="T15" fmla="*/ 57 h 208"/>
                    <a:gd name="T16" fmla="*/ 398 w 404"/>
                    <a:gd name="T17" fmla="*/ 0 h 208"/>
                    <a:gd name="T18" fmla="*/ 351 w 404"/>
                    <a:gd name="T19" fmla="*/ 40 h 208"/>
                    <a:gd name="T20" fmla="*/ 404 w 404"/>
                    <a:gd name="T21" fmla="*/ 40 h 208"/>
                    <a:gd name="T22" fmla="*/ 366 w 404"/>
                    <a:gd name="T23" fmla="*/ 41 h 208"/>
                    <a:gd name="T24" fmla="*/ 324 w 404"/>
                    <a:gd name="T25" fmla="*/ 57 h 208"/>
                    <a:gd name="T26" fmla="*/ 218 w 404"/>
                    <a:gd name="T27" fmla="*/ 110 h 208"/>
                    <a:gd name="T28" fmla="*/ 208 w 404"/>
                    <a:gd name="T29" fmla="*/ 115 h 208"/>
                    <a:gd name="T30" fmla="*/ 184 w 404"/>
                    <a:gd name="T31" fmla="*/ 124 h 208"/>
                    <a:gd name="T32" fmla="*/ 169 w 404"/>
                    <a:gd name="T33" fmla="*/ 131 h 208"/>
                    <a:gd name="T34" fmla="*/ 158 w 404"/>
                    <a:gd name="T35" fmla="*/ 140 h 208"/>
                    <a:gd name="T36" fmla="*/ 158 w 404"/>
                    <a:gd name="T37" fmla="*/ 149 h 208"/>
                    <a:gd name="T38" fmla="*/ 164 w 404"/>
                    <a:gd name="T39" fmla="*/ 162 h 208"/>
                    <a:gd name="T40" fmla="*/ 171 w 404"/>
                    <a:gd name="T41" fmla="*/ 168 h 208"/>
                    <a:gd name="T42" fmla="*/ 189 w 404"/>
                    <a:gd name="T43" fmla="*/ 172 h 208"/>
                    <a:gd name="T44" fmla="*/ 217 w 404"/>
                    <a:gd name="T45" fmla="*/ 175 h 208"/>
                    <a:gd name="T46" fmla="*/ 242 w 404"/>
                    <a:gd name="T47" fmla="*/ 177 h 208"/>
                    <a:gd name="T48" fmla="*/ 260 w 404"/>
                    <a:gd name="T49" fmla="*/ 174 h 208"/>
                    <a:gd name="T50" fmla="*/ 297 w 404"/>
                    <a:gd name="T51" fmla="*/ 161 h 208"/>
                    <a:gd name="T52" fmla="*/ 267 w 404"/>
                    <a:gd name="T53" fmla="*/ 208 h 208"/>
                    <a:gd name="T54" fmla="*/ 267 w 404"/>
                    <a:gd name="T55" fmla="*/ 196 h 208"/>
                    <a:gd name="T56" fmla="*/ 260 w 404"/>
                    <a:gd name="T57" fmla="*/ 186 h 208"/>
                    <a:gd name="T58" fmla="*/ 242 w 404"/>
                    <a:gd name="T59" fmla="*/ 180 h 208"/>
                    <a:gd name="T60" fmla="*/ 226 w 404"/>
                    <a:gd name="T61" fmla="*/ 177 h 208"/>
                    <a:gd name="T62" fmla="*/ 208 w 404"/>
                    <a:gd name="T63" fmla="*/ 176 h 208"/>
                    <a:gd name="T64" fmla="*/ 193 w 404"/>
                    <a:gd name="T65" fmla="*/ 174 h 208"/>
                    <a:gd name="T66" fmla="*/ 171 w 404"/>
                    <a:gd name="T67" fmla="*/ 177 h 208"/>
                    <a:gd name="T68" fmla="*/ 158 w 404"/>
                    <a:gd name="T69" fmla="*/ 179 h 208"/>
                    <a:gd name="T70" fmla="*/ 124 w 404"/>
                    <a:gd name="T71" fmla="*/ 197 h 208"/>
                    <a:gd name="T72" fmla="*/ 158 w 404"/>
                    <a:gd name="T73" fmla="*/ 174 h 208"/>
                    <a:gd name="T74" fmla="*/ 158 w 404"/>
                    <a:gd name="T75" fmla="*/ 162 h 208"/>
                    <a:gd name="T76" fmla="*/ 153 w 404"/>
                    <a:gd name="T77" fmla="*/ 150 h 208"/>
                    <a:gd name="T78" fmla="*/ 144 w 404"/>
                    <a:gd name="T79" fmla="*/ 139 h 208"/>
                    <a:gd name="T80" fmla="*/ 126 w 404"/>
                    <a:gd name="T81" fmla="*/ 129 h 208"/>
                    <a:gd name="T82" fmla="*/ 108 w 404"/>
                    <a:gd name="T83" fmla="*/ 125 h 208"/>
                    <a:gd name="T84" fmla="*/ 86 w 404"/>
                    <a:gd name="T85" fmla="*/ 124 h 208"/>
                    <a:gd name="T86" fmla="*/ 62 w 404"/>
                    <a:gd name="T87" fmla="*/ 128 h 208"/>
                    <a:gd name="T88" fmla="*/ 30 w 404"/>
                    <a:gd name="T89" fmla="*/ 145 h 208"/>
                    <a:gd name="T90" fmla="*/ 8 w 404"/>
                    <a:gd name="T91" fmla="*/ 171 h 208"/>
                    <a:gd name="T92" fmla="*/ 19 w 404"/>
                    <a:gd name="T93" fmla="*/ 152 h 208"/>
                    <a:gd name="T94" fmla="*/ 0 w 404"/>
                    <a:gd name="T95" fmla="*/ 155 h 208"/>
                    <a:gd name="T96" fmla="*/ 28 w 404"/>
                    <a:gd name="T97" fmla="*/ 141 h 208"/>
                    <a:gd name="T98" fmla="*/ 75 w 404"/>
                    <a:gd name="T99" fmla="*/ 119 h 208"/>
                    <a:gd name="T100" fmla="*/ 86 w 404"/>
                    <a:gd name="T101" fmla="*/ 112 h 208"/>
                    <a:gd name="T102" fmla="*/ 89 w 404"/>
                    <a:gd name="T103" fmla="*/ 104 h 208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404"/>
                    <a:gd name="T157" fmla="*/ 0 h 208"/>
                    <a:gd name="T158" fmla="*/ 404 w 404"/>
                    <a:gd name="T159" fmla="*/ 208 h 208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404" h="208">
                      <a:moveTo>
                        <a:pt x="89" y="104"/>
                      </a:moveTo>
                      <a:lnTo>
                        <a:pt x="95" y="108"/>
                      </a:lnTo>
                      <a:lnTo>
                        <a:pt x="109" y="116"/>
                      </a:lnTo>
                      <a:lnTo>
                        <a:pt x="131" y="122"/>
                      </a:lnTo>
                      <a:lnTo>
                        <a:pt x="153" y="124"/>
                      </a:lnTo>
                      <a:lnTo>
                        <a:pt x="180" y="122"/>
                      </a:lnTo>
                      <a:lnTo>
                        <a:pt x="217" y="109"/>
                      </a:lnTo>
                      <a:lnTo>
                        <a:pt x="320" y="57"/>
                      </a:lnTo>
                      <a:lnTo>
                        <a:pt x="398" y="0"/>
                      </a:lnTo>
                      <a:lnTo>
                        <a:pt x="351" y="40"/>
                      </a:lnTo>
                      <a:lnTo>
                        <a:pt x="404" y="40"/>
                      </a:lnTo>
                      <a:lnTo>
                        <a:pt x="366" y="41"/>
                      </a:lnTo>
                      <a:lnTo>
                        <a:pt x="324" y="57"/>
                      </a:lnTo>
                      <a:lnTo>
                        <a:pt x="218" y="110"/>
                      </a:lnTo>
                      <a:lnTo>
                        <a:pt x="208" y="115"/>
                      </a:lnTo>
                      <a:lnTo>
                        <a:pt x="184" y="124"/>
                      </a:lnTo>
                      <a:lnTo>
                        <a:pt x="169" y="131"/>
                      </a:lnTo>
                      <a:lnTo>
                        <a:pt x="158" y="140"/>
                      </a:lnTo>
                      <a:lnTo>
                        <a:pt x="158" y="149"/>
                      </a:lnTo>
                      <a:lnTo>
                        <a:pt x="164" y="162"/>
                      </a:lnTo>
                      <a:lnTo>
                        <a:pt x="171" y="168"/>
                      </a:lnTo>
                      <a:lnTo>
                        <a:pt x="189" y="172"/>
                      </a:lnTo>
                      <a:lnTo>
                        <a:pt x="217" y="175"/>
                      </a:lnTo>
                      <a:lnTo>
                        <a:pt x="242" y="177"/>
                      </a:lnTo>
                      <a:lnTo>
                        <a:pt x="260" y="174"/>
                      </a:lnTo>
                      <a:lnTo>
                        <a:pt x="297" y="161"/>
                      </a:lnTo>
                      <a:lnTo>
                        <a:pt x="267" y="208"/>
                      </a:lnTo>
                      <a:lnTo>
                        <a:pt x="267" y="196"/>
                      </a:lnTo>
                      <a:lnTo>
                        <a:pt x="260" y="186"/>
                      </a:lnTo>
                      <a:lnTo>
                        <a:pt x="242" y="180"/>
                      </a:lnTo>
                      <a:lnTo>
                        <a:pt x="226" y="177"/>
                      </a:lnTo>
                      <a:lnTo>
                        <a:pt x="208" y="176"/>
                      </a:lnTo>
                      <a:lnTo>
                        <a:pt x="193" y="174"/>
                      </a:lnTo>
                      <a:lnTo>
                        <a:pt x="171" y="177"/>
                      </a:lnTo>
                      <a:lnTo>
                        <a:pt x="158" y="179"/>
                      </a:lnTo>
                      <a:lnTo>
                        <a:pt x="124" y="197"/>
                      </a:lnTo>
                      <a:lnTo>
                        <a:pt x="158" y="174"/>
                      </a:lnTo>
                      <a:lnTo>
                        <a:pt x="158" y="162"/>
                      </a:lnTo>
                      <a:lnTo>
                        <a:pt x="153" y="150"/>
                      </a:lnTo>
                      <a:lnTo>
                        <a:pt x="144" y="139"/>
                      </a:lnTo>
                      <a:lnTo>
                        <a:pt x="126" y="129"/>
                      </a:lnTo>
                      <a:lnTo>
                        <a:pt x="108" y="125"/>
                      </a:lnTo>
                      <a:lnTo>
                        <a:pt x="86" y="124"/>
                      </a:lnTo>
                      <a:lnTo>
                        <a:pt x="62" y="128"/>
                      </a:lnTo>
                      <a:lnTo>
                        <a:pt x="30" y="145"/>
                      </a:lnTo>
                      <a:lnTo>
                        <a:pt x="8" y="171"/>
                      </a:lnTo>
                      <a:lnTo>
                        <a:pt x="19" y="152"/>
                      </a:lnTo>
                      <a:lnTo>
                        <a:pt x="0" y="155"/>
                      </a:lnTo>
                      <a:lnTo>
                        <a:pt x="28" y="141"/>
                      </a:lnTo>
                      <a:lnTo>
                        <a:pt x="75" y="119"/>
                      </a:lnTo>
                      <a:lnTo>
                        <a:pt x="86" y="112"/>
                      </a:lnTo>
                      <a:lnTo>
                        <a:pt x="89" y="104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8" name="Freeform 1445"/>
                <p:cNvSpPr>
                  <a:spLocks/>
                </p:cNvSpPr>
                <p:nvPr/>
              </p:nvSpPr>
              <p:spPr bwMode="auto">
                <a:xfrm>
                  <a:off x="2612" y="234"/>
                  <a:ext cx="201" cy="208"/>
                </a:xfrm>
                <a:custGeom>
                  <a:avLst/>
                  <a:gdLst>
                    <a:gd name="T0" fmla="*/ 89 w 404"/>
                    <a:gd name="T1" fmla="*/ 104 h 208"/>
                    <a:gd name="T2" fmla="*/ 95 w 404"/>
                    <a:gd name="T3" fmla="*/ 108 h 208"/>
                    <a:gd name="T4" fmla="*/ 109 w 404"/>
                    <a:gd name="T5" fmla="*/ 116 h 208"/>
                    <a:gd name="T6" fmla="*/ 131 w 404"/>
                    <a:gd name="T7" fmla="*/ 122 h 208"/>
                    <a:gd name="T8" fmla="*/ 153 w 404"/>
                    <a:gd name="T9" fmla="*/ 124 h 208"/>
                    <a:gd name="T10" fmla="*/ 180 w 404"/>
                    <a:gd name="T11" fmla="*/ 122 h 208"/>
                    <a:gd name="T12" fmla="*/ 217 w 404"/>
                    <a:gd name="T13" fmla="*/ 109 h 208"/>
                    <a:gd name="T14" fmla="*/ 320 w 404"/>
                    <a:gd name="T15" fmla="*/ 57 h 208"/>
                    <a:gd name="T16" fmla="*/ 398 w 404"/>
                    <a:gd name="T17" fmla="*/ 0 h 208"/>
                    <a:gd name="T18" fmla="*/ 351 w 404"/>
                    <a:gd name="T19" fmla="*/ 40 h 208"/>
                    <a:gd name="T20" fmla="*/ 404 w 404"/>
                    <a:gd name="T21" fmla="*/ 40 h 208"/>
                    <a:gd name="T22" fmla="*/ 366 w 404"/>
                    <a:gd name="T23" fmla="*/ 41 h 208"/>
                    <a:gd name="T24" fmla="*/ 324 w 404"/>
                    <a:gd name="T25" fmla="*/ 57 h 208"/>
                    <a:gd name="T26" fmla="*/ 218 w 404"/>
                    <a:gd name="T27" fmla="*/ 110 h 208"/>
                    <a:gd name="T28" fmla="*/ 208 w 404"/>
                    <a:gd name="T29" fmla="*/ 115 h 208"/>
                    <a:gd name="T30" fmla="*/ 184 w 404"/>
                    <a:gd name="T31" fmla="*/ 124 h 208"/>
                    <a:gd name="T32" fmla="*/ 169 w 404"/>
                    <a:gd name="T33" fmla="*/ 131 h 208"/>
                    <a:gd name="T34" fmla="*/ 158 w 404"/>
                    <a:gd name="T35" fmla="*/ 140 h 208"/>
                    <a:gd name="T36" fmla="*/ 158 w 404"/>
                    <a:gd name="T37" fmla="*/ 149 h 208"/>
                    <a:gd name="T38" fmla="*/ 164 w 404"/>
                    <a:gd name="T39" fmla="*/ 162 h 208"/>
                    <a:gd name="T40" fmla="*/ 171 w 404"/>
                    <a:gd name="T41" fmla="*/ 168 h 208"/>
                    <a:gd name="T42" fmla="*/ 189 w 404"/>
                    <a:gd name="T43" fmla="*/ 172 h 208"/>
                    <a:gd name="T44" fmla="*/ 217 w 404"/>
                    <a:gd name="T45" fmla="*/ 175 h 208"/>
                    <a:gd name="T46" fmla="*/ 242 w 404"/>
                    <a:gd name="T47" fmla="*/ 177 h 208"/>
                    <a:gd name="T48" fmla="*/ 260 w 404"/>
                    <a:gd name="T49" fmla="*/ 174 h 208"/>
                    <a:gd name="T50" fmla="*/ 297 w 404"/>
                    <a:gd name="T51" fmla="*/ 161 h 208"/>
                    <a:gd name="T52" fmla="*/ 267 w 404"/>
                    <a:gd name="T53" fmla="*/ 208 h 208"/>
                    <a:gd name="T54" fmla="*/ 267 w 404"/>
                    <a:gd name="T55" fmla="*/ 196 h 208"/>
                    <a:gd name="T56" fmla="*/ 260 w 404"/>
                    <a:gd name="T57" fmla="*/ 186 h 208"/>
                    <a:gd name="T58" fmla="*/ 242 w 404"/>
                    <a:gd name="T59" fmla="*/ 180 h 208"/>
                    <a:gd name="T60" fmla="*/ 226 w 404"/>
                    <a:gd name="T61" fmla="*/ 177 h 208"/>
                    <a:gd name="T62" fmla="*/ 208 w 404"/>
                    <a:gd name="T63" fmla="*/ 176 h 208"/>
                    <a:gd name="T64" fmla="*/ 193 w 404"/>
                    <a:gd name="T65" fmla="*/ 174 h 208"/>
                    <a:gd name="T66" fmla="*/ 171 w 404"/>
                    <a:gd name="T67" fmla="*/ 177 h 208"/>
                    <a:gd name="T68" fmla="*/ 158 w 404"/>
                    <a:gd name="T69" fmla="*/ 179 h 208"/>
                    <a:gd name="T70" fmla="*/ 124 w 404"/>
                    <a:gd name="T71" fmla="*/ 197 h 208"/>
                    <a:gd name="T72" fmla="*/ 158 w 404"/>
                    <a:gd name="T73" fmla="*/ 174 h 208"/>
                    <a:gd name="T74" fmla="*/ 158 w 404"/>
                    <a:gd name="T75" fmla="*/ 162 h 208"/>
                    <a:gd name="T76" fmla="*/ 153 w 404"/>
                    <a:gd name="T77" fmla="*/ 150 h 208"/>
                    <a:gd name="T78" fmla="*/ 144 w 404"/>
                    <a:gd name="T79" fmla="*/ 139 h 208"/>
                    <a:gd name="T80" fmla="*/ 126 w 404"/>
                    <a:gd name="T81" fmla="*/ 129 h 208"/>
                    <a:gd name="T82" fmla="*/ 108 w 404"/>
                    <a:gd name="T83" fmla="*/ 125 h 208"/>
                    <a:gd name="T84" fmla="*/ 86 w 404"/>
                    <a:gd name="T85" fmla="*/ 124 h 208"/>
                    <a:gd name="T86" fmla="*/ 62 w 404"/>
                    <a:gd name="T87" fmla="*/ 128 h 208"/>
                    <a:gd name="T88" fmla="*/ 30 w 404"/>
                    <a:gd name="T89" fmla="*/ 145 h 208"/>
                    <a:gd name="T90" fmla="*/ 8 w 404"/>
                    <a:gd name="T91" fmla="*/ 171 h 208"/>
                    <a:gd name="T92" fmla="*/ 19 w 404"/>
                    <a:gd name="T93" fmla="*/ 152 h 208"/>
                    <a:gd name="T94" fmla="*/ 0 w 404"/>
                    <a:gd name="T95" fmla="*/ 155 h 208"/>
                    <a:gd name="T96" fmla="*/ 28 w 404"/>
                    <a:gd name="T97" fmla="*/ 141 h 208"/>
                    <a:gd name="T98" fmla="*/ 75 w 404"/>
                    <a:gd name="T99" fmla="*/ 119 h 208"/>
                    <a:gd name="T100" fmla="*/ 86 w 404"/>
                    <a:gd name="T101" fmla="*/ 112 h 208"/>
                    <a:gd name="T102" fmla="*/ 89 w 404"/>
                    <a:gd name="T103" fmla="*/ 104 h 208"/>
                    <a:gd name="T104" fmla="*/ 89 w 404"/>
                    <a:gd name="T105" fmla="*/ 104 h 208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404"/>
                    <a:gd name="T160" fmla="*/ 0 h 208"/>
                    <a:gd name="T161" fmla="*/ 404 w 404"/>
                    <a:gd name="T162" fmla="*/ 208 h 208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404" h="208">
                      <a:moveTo>
                        <a:pt x="89" y="104"/>
                      </a:moveTo>
                      <a:lnTo>
                        <a:pt x="95" y="108"/>
                      </a:lnTo>
                      <a:lnTo>
                        <a:pt x="109" y="116"/>
                      </a:lnTo>
                      <a:lnTo>
                        <a:pt x="131" y="122"/>
                      </a:lnTo>
                      <a:lnTo>
                        <a:pt x="153" y="124"/>
                      </a:lnTo>
                      <a:lnTo>
                        <a:pt x="180" y="122"/>
                      </a:lnTo>
                      <a:lnTo>
                        <a:pt x="217" y="109"/>
                      </a:lnTo>
                      <a:lnTo>
                        <a:pt x="320" y="57"/>
                      </a:lnTo>
                      <a:lnTo>
                        <a:pt x="398" y="0"/>
                      </a:lnTo>
                      <a:lnTo>
                        <a:pt x="351" y="40"/>
                      </a:lnTo>
                      <a:lnTo>
                        <a:pt x="404" y="40"/>
                      </a:lnTo>
                      <a:lnTo>
                        <a:pt x="366" y="41"/>
                      </a:lnTo>
                      <a:lnTo>
                        <a:pt x="324" y="57"/>
                      </a:lnTo>
                      <a:lnTo>
                        <a:pt x="218" y="110"/>
                      </a:lnTo>
                      <a:lnTo>
                        <a:pt x="208" y="115"/>
                      </a:lnTo>
                      <a:lnTo>
                        <a:pt x="184" y="124"/>
                      </a:lnTo>
                      <a:lnTo>
                        <a:pt x="169" y="131"/>
                      </a:lnTo>
                      <a:lnTo>
                        <a:pt x="158" y="140"/>
                      </a:lnTo>
                      <a:lnTo>
                        <a:pt x="158" y="149"/>
                      </a:lnTo>
                      <a:lnTo>
                        <a:pt x="164" y="162"/>
                      </a:lnTo>
                      <a:lnTo>
                        <a:pt x="171" y="168"/>
                      </a:lnTo>
                      <a:lnTo>
                        <a:pt x="189" y="172"/>
                      </a:lnTo>
                      <a:lnTo>
                        <a:pt x="217" y="175"/>
                      </a:lnTo>
                      <a:lnTo>
                        <a:pt x="242" y="177"/>
                      </a:lnTo>
                      <a:lnTo>
                        <a:pt x="260" y="174"/>
                      </a:lnTo>
                      <a:lnTo>
                        <a:pt x="297" y="161"/>
                      </a:lnTo>
                      <a:lnTo>
                        <a:pt x="267" y="208"/>
                      </a:lnTo>
                      <a:lnTo>
                        <a:pt x="267" y="196"/>
                      </a:lnTo>
                      <a:lnTo>
                        <a:pt x="260" y="186"/>
                      </a:lnTo>
                      <a:lnTo>
                        <a:pt x="242" y="180"/>
                      </a:lnTo>
                      <a:lnTo>
                        <a:pt x="226" y="177"/>
                      </a:lnTo>
                      <a:lnTo>
                        <a:pt x="208" y="176"/>
                      </a:lnTo>
                      <a:lnTo>
                        <a:pt x="193" y="174"/>
                      </a:lnTo>
                      <a:lnTo>
                        <a:pt x="171" y="177"/>
                      </a:lnTo>
                      <a:lnTo>
                        <a:pt x="158" y="179"/>
                      </a:lnTo>
                      <a:lnTo>
                        <a:pt x="124" y="197"/>
                      </a:lnTo>
                      <a:lnTo>
                        <a:pt x="158" y="174"/>
                      </a:lnTo>
                      <a:lnTo>
                        <a:pt x="158" y="162"/>
                      </a:lnTo>
                      <a:lnTo>
                        <a:pt x="153" y="150"/>
                      </a:lnTo>
                      <a:lnTo>
                        <a:pt x="144" y="139"/>
                      </a:lnTo>
                      <a:lnTo>
                        <a:pt x="126" y="129"/>
                      </a:lnTo>
                      <a:lnTo>
                        <a:pt x="108" y="125"/>
                      </a:lnTo>
                      <a:lnTo>
                        <a:pt x="86" y="124"/>
                      </a:lnTo>
                      <a:lnTo>
                        <a:pt x="62" y="128"/>
                      </a:lnTo>
                      <a:lnTo>
                        <a:pt x="30" y="145"/>
                      </a:lnTo>
                      <a:lnTo>
                        <a:pt x="8" y="171"/>
                      </a:lnTo>
                      <a:lnTo>
                        <a:pt x="19" y="152"/>
                      </a:lnTo>
                      <a:lnTo>
                        <a:pt x="0" y="155"/>
                      </a:lnTo>
                      <a:lnTo>
                        <a:pt x="28" y="141"/>
                      </a:lnTo>
                      <a:lnTo>
                        <a:pt x="75" y="119"/>
                      </a:lnTo>
                      <a:lnTo>
                        <a:pt x="86" y="112"/>
                      </a:lnTo>
                      <a:lnTo>
                        <a:pt x="89" y="104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9" name="Freeform 1446"/>
                <p:cNvSpPr>
                  <a:spLocks/>
                </p:cNvSpPr>
                <p:nvPr/>
              </p:nvSpPr>
              <p:spPr bwMode="auto">
                <a:xfrm>
                  <a:off x="2450" y="225"/>
                  <a:ext cx="53" cy="100"/>
                </a:xfrm>
                <a:custGeom>
                  <a:avLst/>
                  <a:gdLst>
                    <a:gd name="T0" fmla="*/ 66 w 106"/>
                    <a:gd name="T1" fmla="*/ 5 h 100"/>
                    <a:gd name="T2" fmla="*/ 69 w 106"/>
                    <a:gd name="T3" fmla="*/ 14 h 100"/>
                    <a:gd name="T4" fmla="*/ 67 w 106"/>
                    <a:gd name="T5" fmla="*/ 28 h 100"/>
                    <a:gd name="T6" fmla="*/ 60 w 106"/>
                    <a:gd name="T7" fmla="*/ 38 h 100"/>
                    <a:gd name="T8" fmla="*/ 51 w 106"/>
                    <a:gd name="T9" fmla="*/ 57 h 100"/>
                    <a:gd name="T10" fmla="*/ 35 w 106"/>
                    <a:gd name="T11" fmla="*/ 71 h 100"/>
                    <a:gd name="T12" fmla="*/ 0 w 106"/>
                    <a:gd name="T13" fmla="*/ 100 h 100"/>
                    <a:gd name="T14" fmla="*/ 29 w 106"/>
                    <a:gd name="T15" fmla="*/ 82 h 100"/>
                    <a:gd name="T16" fmla="*/ 44 w 106"/>
                    <a:gd name="T17" fmla="*/ 76 h 100"/>
                    <a:gd name="T18" fmla="*/ 64 w 106"/>
                    <a:gd name="T19" fmla="*/ 73 h 100"/>
                    <a:gd name="T20" fmla="*/ 106 w 106"/>
                    <a:gd name="T21" fmla="*/ 88 h 100"/>
                    <a:gd name="T22" fmla="*/ 80 w 106"/>
                    <a:gd name="T23" fmla="*/ 75 h 100"/>
                    <a:gd name="T24" fmla="*/ 67 w 106"/>
                    <a:gd name="T25" fmla="*/ 64 h 100"/>
                    <a:gd name="T26" fmla="*/ 62 w 106"/>
                    <a:gd name="T27" fmla="*/ 51 h 100"/>
                    <a:gd name="T28" fmla="*/ 67 w 106"/>
                    <a:gd name="T29" fmla="*/ 37 h 100"/>
                    <a:gd name="T30" fmla="*/ 71 w 106"/>
                    <a:gd name="T31" fmla="*/ 21 h 100"/>
                    <a:gd name="T32" fmla="*/ 78 w 106"/>
                    <a:gd name="T33" fmla="*/ 0 h 100"/>
                    <a:gd name="T34" fmla="*/ 66 w 106"/>
                    <a:gd name="T35" fmla="*/ 5 h 10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106"/>
                    <a:gd name="T55" fmla="*/ 0 h 100"/>
                    <a:gd name="T56" fmla="*/ 106 w 106"/>
                    <a:gd name="T57" fmla="*/ 100 h 100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106" h="100">
                      <a:moveTo>
                        <a:pt x="66" y="5"/>
                      </a:moveTo>
                      <a:lnTo>
                        <a:pt x="69" y="14"/>
                      </a:lnTo>
                      <a:lnTo>
                        <a:pt x="67" y="28"/>
                      </a:lnTo>
                      <a:lnTo>
                        <a:pt x="60" y="38"/>
                      </a:lnTo>
                      <a:lnTo>
                        <a:pt x="51" y="57"/>
                      </a:lnTo>
                      <a:lnTo>
                        <a:pt x="35" y="71"/>
                      </a:lnTo>
                      <a:lnTo>
                        <a:pt x="0" y="100"/>
                      </a:lnTo>
                      <a:lnTo>
                        <a:pt x="29" y="82"/>
                      </a:lnTo>
                      <a:lnTo>
                        <a:pt x="44" y="76"/>
                      </a:lnTo>
                      <a:lnTo>
                        <a:pt x="64" y="73"/>
                      </a:lnTo>
                      <a:lnTo>
                        <a:pt x="106" y="88"/>
                      </a:lnTo>
                      <a:lnTo>
                        <a:pt x="80" y="75"/>
                      </a:lnTo>
                      <a:lnTo>
                        <a:pt x="67" y="64"/>
                      </a:lnTo>
                      <a:lnTo>
                        <a:pt x="62" y="51"/>
                      </a:lnTo>
                      <a:lnTo>
                        <a:pt x="67" y="37"/>
                      </a:lnTo>
                      <a:lnTo>
                        <a:pt x="71" y="21"/>
                      </a:lnTo>
                      <a:lnTo>
                        <a:pt x="78" y="0"/>
                      </a:lnTo>
                      <a:lnTo>
                        <a:pt x="66" y="5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80" name="Freeform 1447"/>
                <p:cNvSpPr>
                  <a:spLocks/>
                </p:cNvSpPr>
                <p:nvPr/>
              </p:nvSpPr>
              <p:spPr bwMode="auto">
                <a:xfrm>
                  <a:off x="2450" y="225"/>
                  <a:ext cx="53" cy="100"/>
                </a:xfrm>
                <a:custGeom>
                  <a:avLst/>
                  <a:gdLst>
                    <a:gd name="T0" fmla="*/ 66 w 106"/>
                    <a:gd name="T1" fmla="*/ 5 h 100"/>
                    <a:gd name="T2" fmla="*/ 69 w 106"/>
                    <a:gd name="T3" fmla="*/ 14 h 100"/>
                    <a:gd name="T4" fmla="*/ 67 w 106"/>
                    <a:gd name="T5" fmla="*/ 28 h 100"/>
                    <a:gd name="T6" fmla="*/ 60 w 106"/>
                    <a:gd name="T7" fmla="*/ 38 h 100"/>
                    <a:gd name="T8" fmla="*/ 51 w 106"/>
                    <a:gd name="T9" fmla="*/ 57 h 100"/>
                    <a:gd name="T10" fmla="*/ 35 w 106"/>
                    <a:gd name="T11" fmla="*/ 71 h 100"/>
                    <a:gd name="T12" fmla="*/ 0 w 106"/>
                    <a:gd name="T13" fmla="*/ 100 h 100"/>
                    <a:gd name="T14" fmla="*/ 29 w 106"/>
                    <a:gd name="T15" fmla="*/ 82 h 100"/>
                    <a:gd name="T16" fmla="*/ 44 w 106"/>
                    <a:gd name="T17" fmla="*/ 76 h 100"/>
                    <a:gd name="T18" fmla="*/ 64 w 106"/>
                    <a:gd name="T19" fmla="*/ 73 h 100"/>
                    <a:gd name="T20" fmla="*/ 106 w 106"/>
                    <a:gd name="T21" fmla="*/ 88 h 100"/>
                    <a:gd name="T22" fmla="*/ 80 w 106"/>
                    <a:gd name="T23" fmla="*/ 75 h 100"/>
                    <a:gd name="T24" fmla="*/ 67 w 106"/>
                    <a:gd name="T25" fmla="*/ 64 h 100"/>
                    <a:gd name="T26" fmla="*/ 62 w 106"/>
                    <a:gd name="T27" fmla="*/ 51 h 100"/>
                    <a:gd name="T28" fmla="*/ 67 w 106"/>
                    <a:gd name="T29" fmla="*/ 37 h 100"/>
                    <a:gd name="T30" fmla="*/ 71 w 106"/>
                    <a:gd name="T31" fmla="*/ 21 h 100"/>
                    <a:gd name="T32" fmla="*/ 78 w 106"/>
                    <a:gd name="T33" fmla="*/ 0 h 100"/>
                    <a:gd name="T34" fmla="*/ 66 w 106"/>
                    <a:gd name="T35" fmla="*/ 5 h 100"/>
                    <a:gd name="T36" fmla="*/ 66 w 106"/>
                    <a:gd name="T37" fmla="*/ 5 h 100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106"/>
                    <a:gd name="T58" fmla="*/ 0 h 100"/>
                    <a:gd name="T59" fmla="*/ 106 w 106"/>
                    <a:gd name="T60" fmla="*/ 100 h 100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106" h="100">
                      <a:moveTo>
                        <a:pt x="66" y="5"/>
                      </a:moveTo>
                      <a:lnTo>
                        <a:pt x="69" y="14"/>
                      </a:lnTo>
                      <a:lnTo>
                        <a:pt x="67" y="28"/>
                      </a:lnTo>
                      <a:lnTo>
                        <a:pt x="60" y="38"/>
                      </a:lnTo>
                      <a:lnTo>
                        <a:pt x="51" y="57"/>
                      </a:lnTo>
                      <a:lnTo>
                        <a:pt x="35" y="71"/>
                      </a:lnTo>
                      <a:lnTo>
                        <a:pt x="0" y="100"/>
                      </a:lnTo>
                      <a:lnTo>
                        <a:pt x="29" y="82"/>
                      </a:lnTo>
                      <a:lnTo>
                        <a:pt x="44" y="76"/>
                      </a:lnTo>
                      <a:lnTo>
                        <a:pt x="64" y="73"/>
                      </a:lnTo>
                      <a:lnTo>
                        <a:pt x="106" y="88"/>
                      </a:lnTo>
                      <a:lnTo>
                        <a:pt x="80" y="75"/>
                      </a:lnTo>
                      <a:lnTo>
                        <a:pt x="67" y="64"/>
                      </a:lnTo>
                      <a:lnTo>
                        <a:pt x="62" y="51"/>
                      </a:lnTo>
                      <a:lnTo>
                        <a:pt x="67" y="37"/>
                      </a:lnTo>
                      <a:lnTo>
                        <a:pt x="71" y="21"/>
                      </a:lnTo>
                      <a:lnTo>
                        <a:pt x="78" y="0"/>
                      </a:lnTo>
                      <a:lnTo>
                        <a:pt x="66" y="5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988" name="Group 1448"/>
              <p:cNvGrpSpPr>
                <a:grpSpLocks/>
              </p:cNvGrpSpPr>
              <p:nvPr/>
            </p:nvGrpSpPr>
            <p:grpSpPr bwMode="auto">
              <a:xfrm>
                <a:off x="2362" y="177"/>
                <a:ext cx="1003" cy="475"/>
                <a:chOff x="2362" y="177"/>
                <a:chExt cx="1003" cy="475"/>
              </a:xfrm>
            </p:grpSpPr>
            <p:sp>
              <p:nvSpPr>
                <p:cNvPr id="481" name="Freeform 1449"/>
                <p:cNvSpPr>
                  <a:spLocks/>
                </p:cNvSpPr>
                <p:nvPr/>
              </p:nvSpPr>
              <p:spPr bwMode="auto">
                <a:xfrm>
                  <a:off x="2398" y="388"/>
                  <a:ext cx="103" cy="94"/>
                </a:xfrm>
                <a:custGeom>
                  <a:avLst/>
                  <a:gdLst>
                    <a:gd name="T0" fmla="*/ 134 w 205"/>
                    <a:gd name="T1" fmla="*/ 40 h 94"/>
                    <a:gd name="T2" fmla="*/ 127 w 205"/>
                    <a:gd name="T3" fmla="*/ 51 h 94"/>
                    <a:gd name="T4" fmla="*/ 109 w 205"/>
                    <a:gd name="T5" fmla="*/ 58 h 94"/>
                    <a:gd name="T6" fmla="*/ 87 w 205"/>
                    <a:gd name="T7" fmla="*/ 59 h 94"/>
                    <a:gd name="T8" fmla="*/ 70 w 205"/>
                    <a:gd name="T9" fmla="*/ 57 h 94"/>
                    <a:gd name="T10" fmla="*/ 50 w 205"/>
                    <a:gd name="T11" fmla="*/ 49 h 94"/>
                    <a:gd name="T12" fmla="*/ 38 w 205"/>
                    <a:gd name="T13" fmla="*/ 40 h 94"/>
                    <a:gd name="T14" fmla="*/ 14 w 205"/>
                    <a:gd name="T15" fmla="*/ 0 h 94"/>
                    <a:gd name="T16" fmla="*/ 21 w 205"/>
                    <a:gd name="T17" fmla="*/ 14 h 94"/>
                    <a:gd name="T18" fmla="*/ 25 w 205"/>
                    <a:gd name="T19" fmla="*/ 30 h 94"/>
                    <a:gd name="T20" fmla="*/ 21 w 205"/>
                    <a:gd name="T21" fmla="*/ 40 h 94"/>
                    <a:gd name="T22" fmla="*/ 0 w 205"/>
                    <a:gd name="T23" fmla="*/ 54 h 94"/>
                    <a:gd name="T24" fmla="*/ 25 w 205"/>
                    <a:gd name="T25" fmla="*/ 48 h 94"/>
                    <a:gd name="T26" fmla="*/ 50 w 205"/>
                    <a:gd name="T27" fmla="*/ 50 h 94"/>
                    <a:gd name="T28" fmla="*/ 83 w 205"/>
                    <a:gd name="T29" fmla="*/ 62 h 94"/>
                    <a:gd name="T30" fmla="*/ 90 w 205"/>
                    <a:gd name="T31" fmla="*/ 74 h 94"/>
                    <a:gd name="T32" fmla="*/ 90 w 205"/>
                    <a:gd name="T33" fmla="*/ 82 h 94"/>
                    <a:gd name="T34" fmla="*/ 87 w 205"/>
                    <a:gd name="T35" fmla="*/ 91 h 94"/>
                    <a:gd name="T36" fmla="*/ 96 w 205"/>
                    <a:gd name="T37" fmla="*/ 73 h 94"/>
                    <a:gd name="T38" fmla="*/ 107 w 205"/>
                    <a:gd name="T39" fmla="*/ 65 h 94"/>
                    <a:gd name="T40" fmla="*/ 123 w 205"/>
                    <a:gd name="T41" fmla="*/ 61 h 94"/>
                    <a:gd name="T42" fmla="*/ 138 w 205"/>
                    <a:gd name="T43" fmla="*/ 62 h 94"/>
                    <a:gd name="T44" fmla="*/ 152 w 205"/>
                    <a:gd name="T45" fmla="*/ 68 h 94"/>
                    <a:gd name="T46" fmla="*/ 169 w 205"/>
                    <a:gd name="T47" fmla="*/ 73 h 94"/>
                    <a:gd name="T48" fmla="*/ 185 w 205"/>
                    <a:gd name="T49" fmla="*/ 80 h 94"/>
                    <a:gd name="T50" fmla="*/ 205 w 205"/>
                    <a:gd name="T51" fmla="*/ 94 h 94"/>
                    <a:gd name="T52" fmla="*/ 196 w 205"/>
                    <a:gd name="T53" fmla="*/ 83 h 94"/>
                    <a:gd name="T54" fmla="*/ 194 w 205"/>
                    <a:gd name="T55" fmla="*/ 74 h 94"/>
                    <a:gd name="T56" fmla="*/ 198 w 205"/>
                    <a:gd name="T57" fmla="*/ 51 h 94"/>
                    <a:gd name="T58" fmla="*/ 192 w 205"/>
                    <a:gd name="T59" fmla="*/ 65 h 94"/>
                    <a:gd name="T60" fmla="*/ 181 w 205"/>
                    <a:gd name="T61" fmla="*/ 71 h 94"/>
                    <a:gd name="T62" fmla="*/ 170 w 205"/>
                    <a:gd name="T63" fmla="*/ 72 h 94"/>
                    <a:gd name="T64" fmla="*/ 154 w 205"/>
                    <a:gd name="T65" fmla="*/ 67 h 94"/>
                    <a:gd name="T66" fmla="*/ 143 w 205"/>
                    <a:gd name="T67" fmla="*/ 60 h 94"/>
                    <a:gd name="T68" fmla="*/ 138 w 205"/>
                    <a:gd name="T69" fmla="*/ 49 h 94"/>
                    <a:gd name="T70" fmla="*/ 138 w 205"/>
                    <a:gd name="T71" fmla="*/ 36 h 94"/>
                    <a:gd name="T72" fmla="*/ 139 w 205"/>
                    <a:gd name="T73" fmla="*/ 30 h 94"/>
                    <a:gd name="T74" fmla="*/ 158 w 205"/>
                    <a:gd name="T75" fmla="*/ 19 h 94"/>
                    <a:gd name="T76" fmla="*/ 143 w 205"/>
                    <a:gd name="T77" fmla="*/ 21 h 94"/>
                    <a:gd name="T78" fmla="*/ 145 w 205"/>
                    <a:gd name="T79" fmla="*/ 10 h 94"/>
                    <a:gd name="T80" fmla="*/ 134 w 205"/>
                    <a:gd name="T81" fmla="*/ 40 h 9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05"/>
                    <a:gd name="T124" fmla="*/ 0 h 94"/>
                    <a:gd name="T125" fmla="*/ 205 w 205"/>
                    <a:gd name="T126" fmla="*/ 94 h 9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05" h="94">
                      <a:moveTo>
                        <a:pt x="134" y="40"/>
                      </a:moveTo>
                      <a:lnTo>
                        <a:pt x="127" y="51"/>
                      </a:lnTo>
                      <a:lnTo>
                        <a:pt x="109" y="58"/>
                      </a:lnTo>
                      <a:lnTo>
                        <a:pt x="87" y="59"/>
                      </a:lnTo>
                      <a:lnTo>
                        <a:pt x="70" y="57"/>
                      </a:lnTo>
                      <a:lnTo>
                        <a:pt x="50" y="49"/>
                      </a:lnTo>
                      <a:lnTo>
                        <a:pt x="38" y="40"/>
                      </a:lnTo>
                      <a:lnTo>
                        <a:pt x="14" y="0"/>
                      </a:lnTo>
                      <a:lnTo>
                        <a:pt x="21" y="14"/>
                      </a:lnTo>
                      <a:lnTo>
                        <a:pt x="25" y="30"/>
                      </a:lnTo>
                      <a:lnTo>
                        <a:pt x="21" y="40"/>
                      </a:lnTo>
                      <a:lnTo>
                        <a:pt x="0" y="54"/>
                      </a:lnTo>
                      <a:lnTo>
                        <a:pt x="25" y="48"/>
                      </a:lnTo>
                      <a:lnTo>
                        <a:pt x="50" y="50"/>
                      </a:lnTo>
                      <a:lnTo>
                        <a:pt x="83" y="62"/>
                      </a:lnTo>
                      <a:lnTo>
                        <a:pt x="90" y="74"/>
                      </a:lnTo>
                      <a:lnTo>
                        <a:pt x="90" y="82"/>
                      </a:lnTo>
                      <a:lnTo>
                        <a:pt x="87" y="91"/>
                      </a:lnTo>
                      <a:lnTo>
                        <a:pt x="96" y="73"/>
                      </a:lnTo>
                      <a:lnTo>
                        <a:pt x="107" y="65"/>
                      </a:lnTo>
                      <a:lnTo>
                        <a:pt x="123" y="61"/>
                      </a:lnTo>
                      <a:lnTo>
                        <a:pt x="138" y="62"/>
                      </a:lnTo>
                      <a:lnTo>
                        <a:pt x="152" y="68"/>
                      </a:lnTo>
                      <a:lnTo>
                        <a:pt x="169" y="73"/>
                      </a:lnTo>
                      <a:lnTo>
                        <a:pt x="185" y="80"/>
                      </a:lnTo>
                      <a:lnTo>
                        <a:pt x="205" y="94"/>
                      </a:lnTo>
                      <a:lnTo>
                        <a:pt x="196" y="83"/>
                      </a:lnTo>
                      <a:lnTo>
                        <a:pt x="194" y="74"/>
                      </a:lnTo>
                      <a:lnTo>
                        <a:pt x="198" y="51"/>
                      </a:lnTo>
                      <a:lnTo>
                        <a:pt x="192" y="65"/>
                      </a:lnTo>
                      <a:lnTo>
                        <a:pt x="181" y="71"/>
                      </a:lnTo>
                      <a:lnTo>
                        <a:pt x="170" y="72"/>
                      </a:lnTo>
                      <a:lnTo>
                        <a:pt x="154" y="67"/>
                      </a:lnTo>
                      <a:lnTo>
                        <a:pt x="143" y="60"/>
                      </a:lnTo>
                      <a:lnTo>
                        <a:pt x="138" y="49"/>
                      </a:lnTo>
                      <a:lnTo>
                        <a:pt x="138" y="36"/>
                      </a:lnTo>
                      <a:lnTo>
                        <a:pt x="139" y="30"/>
                      </a:lnTo>
                      <a:lnTo>
                        <a:pt x="158" y="19"/>
                      </a:lnTo>
                      <a:lnTo>
                        <a:pt x="143" y="21"/>
                      </a:lnTo>
                      <a:lnTo>
                        <a:pt x="145" y="10"/>
                      </a:lnTo>
                      <a:lnTo>
                        <a:pt x="134" y="4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82" name="Freeform 1450"/>
                <p:cNvSpPr>
                  <a:spLocks/>
                </p:cNvSpPr>
                <p:nvPr/>
              </p:nvSpPr>
              <p:spPr bwMode="auto">
                <a:xfrm>
                  <a:off x="2398" y="388"/>
                  <a:ext cx="103" cy="94"/>
                </a:xfrm>
                <a:custGeom>
                  <a:avLst/>
                  <a:gdLst>
                    <a:gd name="T0" fmla="*/ 134 w 205"/>
                    <a:gd name="T1" fmla="*/ 40 h 94"/>
                    <a:gd name="T2" fmla="*/ 127 w 205"/>
                    <a:gd name="T3" fmla="*/ 51 h 94"/>
                    <a:gd name="T4" fmla="*/ 109 w 205"/>
                    <a:gd name="T5" fmla="*/ 58 h 94"/>
                    <a:gd name="T6" fmla="*/ 87 w 205"/>
                    <a:gd name="T7" fmla="*/ 59 h 94"/>
                    <a:gd name="T8" fmla="*/ 70 w 205"/>
                    <a:gd name="T9" fmla="*/ 57 h 94"/>
                    <a:gd name="T10" fmla="*/ 50 w 205"/>
                    <a:gd name="T11" fmla="*/ 49 h 94"/>
                    <a:gd name="T12" fmla="*/ 38 w 205"/>
                    <a:gd name="T13" fmla="*/ 40 h 94"/>
                    <a:gd name="T14" fmla="*/ 14 w 205"/>
                    <a:gd name="T15" fmla="*/ 0 h 94"/>
                    <a:gd name="T16" fmla="*/ 21 w 205"/>
                    <a:gd name="T17" fmla="*/ 14 h 94"/>
                    <a:gd name="T18" fmla="*/ 25 w 205"/>
                    <a:gd name="T19" fmla="*/ 30 h 94"/>
                    <a:gd name="T20" fmla="*/ 21 w 205"/>
                    <a:gd name="T21" fmla="*/ 40 h 94"/>
                    <a:gd name="T22" fmla="*/ 0 w 205"/>
                    <a:gd name="T23" fmla="*/ 54 h 94"/>
                    <a:gd name="T24" fmla="*/ 25 w 205"/>
                    <a:gd name="T25" fmla="*/ 48 h 94"/>
                    <a:gd name="T26" fmla="*/ 50 w 205"/>
                    <a:gd name="T27" fmla="*/ 50 h 94"/>
                    <a:gd name="T28" fmla="*/ 83 w 205"/>
                    <a:gd name="T29" fmla="*/ 62 h 94"/>
                    <a:gd name="T30" fmla="*/ 90 w 205"/>
                    <a:gd name="T31" fmla="*/ 74 h 94"/>
                    <a:gd name="T32" fmla="*/ 90 w 205"/>
                    <a:gd name="T33" fmla="*/ 82 h 94"/>
                    <a:gd name="T34" fmla="*/ 87 w 205"/>
                    <a:gd name="T35" fmla="*/ 91 h 94"/>
                    <a:gd name="T36" fmla="*/ 96 w 205"/>
                    <a:gd name="T37" fmla="*/ 73 h 94"/>
                    <a:gd name="T38" fmla="*/ 107 w 205"/>
                    <a:gd name="T39" fmla="*/ 65 h 94"/>
                    <a:gd name="T40" fmla="*/ 123 w 205"/>
                    <a:gd name="T41" fmla="*/ 61 h 94"/>
                    <a:gd name="T42" fmla="*/ 138 w 205"/>
                    <a:gd name="T43" fmla="*/ 62 h 94"/>
                    <a:gd name="T44" fmla="*/ 152 w 205"/>
                    <a:gd name="T45" fmla="*/ 68 h 94"/>
                    <a:gd name="T46" fmla="*/ 169 w 205"/>
                    <a:gd name="T47" fmla="*/ 73 h 94"/>
                    <a:gd name="T48" fmla="*/ 185 w 205"/>
                    <a:gd name="T49" fmla="*/ 80 h 94"/>
                    <a:gd name="T50" fmla="*/ 205 w 205"/>
                    <a:gd name="T51" fmla="*/ 94 h 94"/>
                    <a:gd name="T52" fmla="*/ 196 w 205"/>
                    <a:gd name="T53" fmla="*/ 83 h 94"/>
                    <a:gd name="T54" fmla="*/ 194 w 205"/>
                    <a:gd name="T55" fmla="*/ 74 h 94"/>
                    <a:gd name="T56" fmla="*/ 198 w 205"/>
                    <a:gd name="T57" fmla="*/ 51 h 94"/>
                    <a:gd name="T58" fmla="*/ 192 w 205"/>
                    <a:gd name="T59" fmla="*/ 65 h 94"/>
                    <a:gd name="T60" fmla="*/ 181 w 205"/>
                    <a:gd name="T61" fmla="*/ 71 h 94"/>
                    <a:gd name="T62" fmla="*/ 170 w 205"/>
                    <a:gd name="T63" fmla="*/ 72 h 94"/>
                    <a:gd name="T64" fmla="*/ 154 w 205"/>
                    <a:gd name="T65" fmla="*/ 67 h 94"/>
                    <a:gd name="T66" fmla="*/ 143 w 205"/>
                    <a:gd name="T67" fmla="*/ 60 h 94"/>
                    <a:gd name="T68" fmla="*/ 138 w 205"/>
                    <a:gd name="T69" fmla="*/ 49 h 94"/>
                    <a:gd name="T70" fmla="*/ 138 w 205"/>
                    <a:gd name="T71" fmla="*/ 36 h 94"/>
                    <a:gd name="T72" fmla="*/ 139 w 205"/>
                    <a:gd name="T73" fmla="*/ 30 h 94"/>
                    <a:gd name="T74" fmla="*/ 158 w 205"/>
                    <a:gd name="T75" fmla="*/ 19 h 94"/>
                    <a:gd name="T76" fmla="*/ 143 w 205"/>
                    <a:gd name="T77" fmla="*/ 21 h 94"/>
                    <a:gd name="T78" fmla="*/ 145 w 205"/>
                    <a:gd name="T79" fmla="*/ 10 h 94"/>
                    <a:gd name="T80" fmla="*/ 134 w 205"/>
                    <a:gd name="T81" fmla="*/ 40 h 94"/>
                    <a:gd name="T82" fmla="*/ 134 w 205"/>
                    <a:gd name="T83" fmla="*/ 40 h 94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05"/>
                    <a:gd name="T127" fmla="*/ 0 h 94"/>
                    <a:gd name="T128" fmla="*/ 205 w 205"/>
                    <a:gd name="T129" fmla="*/ 94 h 94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05" h="94">
                      <a:moveTo>
                        <a:pt x="134" y="40"/>
                      </a:moveTo>
                      <a:lnTo>
                        <a:pt x="127" y="51"/>
                      </a:lnTo>
                      <a:lnTo>
                        <a:pt x="109" y="58"/>
                      </a:lnTo>
                      <a:lnTo>
                        <a:pt x="87" y="59"/>
                      </a:lnTo>
                      <a:lnTo>
                        <a:pt x="70" y="57"/>
                      </a:lnTo>
                      <a:lnTo>
                        <a:pt x="50" y="49"/>
                      </a:lnTo>
                      <a:lnTo>
                        <a:pt x="38" y="40"/>
                      </a:lnTo>
                      <a:lnTo>
                        <a:pt x="14" y="0"/>
                      </a:lnTo>
                      <a:lnTo>
                        <a:pt x="21" y="14"/>
                      </a:lnTo>
                      <a:lnTo>
                        <a:pt x="25" y="30"/>
                      </a:lnTo>
                      <a:lnTo>
                        <a:pt x="21" y="40"/>
                      </a:lnTo>
                      <a:lnTo>
                        <a:pt x="0" y="54"/>
                      </a:lnTo>
                      <a:lnTo>
                        <a:pt x="25" y="48"/>
                      </a:lnTo>
                      <a:lnTo>
                        <a:pt x="50" y="50"/>
                      </a:lnTo>
                      <a:lnTo>
                        <a:pt x="83" y="62"/>
                      </a:lnTo>
                      <a:lnTo>
                        <a:pt x="90" y="74"/>
                      </a:lnTo>
                      <a:lnTo>
                        <a:pt x="90" y="82"/>
                      </a:lnTo>
                      <a:lnTo>
                        <a:pt x="87" y="91"/>
                      </a:lnTo>
                      <a:lnTo>
                        <a:pt x="96" y="73"/>
                      </a:lnTo>
                      <a:lnTo>
                        <a:pt x="107" y="65"/>
                      </a:lnTo>
                      <a:lnTo>
                        <a:pt x="123" y="61"/>
                      </a:lnTo>
                      <a:lnTo>
                        <a:pt x="138" y="62"/>
                      </a:lnTo>
                      <a:lnTo>
                        <a:pt x="152" y="68"/>
                      </a:lnTo>
                      <a:lnTo>
                        <a:pt x="169" y="73"/>
                      </a:lnTo>
                      <a:lnTo>
                        <a:pt x="185" y="80"/>
                      </a:lnTo>
                      <a:lnTo>
                        <a:pt x="205" y="94"/>
                      </a:lnTo>
                      <a:lnTo>
                        <a:pt x="196" y="83"/>
                      </a:lnTo>
                      <a:lnTo>
                        <a:pt x="194" y="74"/>
                      </a:lnTo>
                      <a:lnTo>
                        <a:pt x="198" y="51"/>
                      </a:lnTo>
                      <a:lnTo>
                        <a:pt x="192" y="65"/>
                      </a:lnTo>
                      <a:lnTo>
                        <a:pt x="181" y="71"/>
                      </a:lnTo>
                      <a:lnTo>
                        <a:pt x="170" y="72"/>
                      </a:lnTo>
                      <a:lnTo>
                        <a:pt x="154" y="67"/>
                      </a:lnTo>
                      <a:lnTo>
                        <a:pt x="143" y="60"/>
                      </a:lnTo>
                      <a:lnTo>
                        <a:pt x="138" y="49"/>
                      </a:lnTo>
                      <a:lnTo>
                        <a:pt x="138" y="36"/>
                      </a:lnTo>
                      <a:lnTo>
                        <a:pt x="139" y="30"/>
                      </a:lnTo>
                      <a:lnTo>
                        <a:pt x="158" y="19"/>
                      </a:lnTo>
                      <a:lnTo>
                        <a:pt x="143" y="21"/>
                      </a:lnTo>
                      <a:lnTo>
                        <a:pt x="145" y="10"/>
                      </a:lnTo>
                      <a:lnTo>
                        <a:pt x="134" y="4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83" name="Freeform 1451"/>
                <p:cNvSpPr>
                  <a:spLocks/>
                </p:cNvSpPr>
                <p:nvPr/>
              </p:nvSpPr>
              <p:spPr bwMode="auto">
                <a:xfrm>
                  <a:off x="2384" y="488"/>
                  <a:ext cx="134" cy="144"/>
                </a:xfrm>
                <a:custGeom>
                  <a:avLst/>
                  <a:gdLst>
                    <a:gd name="T0" fmla="*/ 179 w 268"/>
                    <a:gd name="T1" fmla="*/ 21 h 144"/>
                    <a:gd name="T2" fmla="*/ 159 w 268"/>
                    <a:gd name="T3" fmla="*/ 38 h 144"/>
                    <a:gd name="T4" fmla="*/ 139 w 268"/>
                    <a:gd name="T5" fmla="*/ 46 h 144"/>
                    <a:gd name="T6" fmla="*/ 89 w 268"/>
                    <a:gd name="T7" fmla="*/ 51 h 144"/>
                    <a:gd name="T8" fmla="*/ 67 w 268"/>
                    <a:gd name="T9" fmla="*/ 50 h 144"/>
                    <a:gd name="T10" fmla="*/ 40 w 268"/>
                    <a:gd name="T11" fmla="*/ 48 h 144"/>
                    <a:gd name="T12" fmla="*/ 0 w 268"/>
                    <a:gd name="T13" fmla="*/ 41 h 144"/>
                    <a:gd name="T14" fmla="*/ 25 w 268"/>
                    <a:gd name="T15" fmla="*/ 47 h 144"/>
                    <a:gd name="T16" fmla="*/ 38 w 268"/>
                    <a:gd name="T17" fmla="*/ 52 h 144"/>
                    <a:gd name="T18" fmla="*/ 43 w 268"/>
                    <a:gd name="T19" fmla="*/ 58 h 144"/>
                    <a:gd name="T20" fmla="*/ 50 w 268"/>
                    <a:gd name="T21" fmla="*/ 70 h 144"/>
                    <a:gd name="T22" fmla="*/ 50 w 268"/>
                    <a:gd name="T23" fmla="*/ 80 h 144"/>
                    <a:gd name="T24" fmla="*/ 61 w 268"/>
                    <a:gd name="T25" fmla="*/ 67 h 144"/>
                    <a:gd name="T26" fmla="*/ 72 w 268"/>
                    <a:gd name="T27" fmla="*/ 60 h 144"/>
                    <a:gd name="T28" fmla="*/ 94 w 268"/>
                    <a:gd name="T29" fmla="*/ 52 h 144"/>
                    <a:gd name="T30" fmla="*/ 121 w 268"/>
                    <a:gd name="T31" fmla="*/ 49 h 144"/>
                    <a:gd name="T32" fmla="*/ 141 w 268"/>
                    <a:gd name="T33" fmla="*/ 50 h 144"/>
                    <a:gd name="T34" fmla="*/ 156 w 268"/>
                    <a:gd name="T35" fmla="*/ 53 h 144"/>
                    <a:gd name="T36" fmla="*/ 168 w 268"/>
                    <a:gd name="T37" fmla="*/ 58 h 144"/>
                    <a:gd name="T38" fmla="*/ 188 w 268"/>
                    <a:gd name="T39" fmla="*/ 70 h 144"/>
                    <a:gd name="T40" fmla="*/ 199 w 268"/>
                    <a:gd name="T41" fmla="*/ 81 h 144"/>
                    <a:gd name="T42" fmla="*/ 207 w 268"/>
                    <a:gd name="T43" fmla="*/ 89 h 144"/>
                    <a:gd name="T44" fmla="*/ 208 w 268"/>
                    <a:gd name="T45" fmla="*/ 95 h 144"/>
                    <a:gd name="T46" fmla="*/ 203 w 268"/>
                    <a:gd name="T47" fmla="*/ 108 h 144"/>
                    <a:gd name="T48" fmla="*/ 196 w 268"/>
                    <a:gd name="T49" fmla="*/ 122 h 144"/>
                    <a:gd name="T50" fmla="*/ 196 w 268"/>
                    <a:gd name="T51" fmla="*/ 144 h 144"/>
                    <a:gd name="T52" fmla="*/ 199 w 268"/>
                    <a:gd name="T53" fmla="*/ 126 h 144"/>
                    <a:gd name="T54" fmla="*/ 207 w 268"/>
                    <a:gd name="T55" fmla="*/ 136 h 144"/>
                    <a:gd name="T56" fmla="*/ 201 w 268"/>
                    <a:gd name="T57" fmla="*/ 121 h 144"/>
                    <a:gd name="T58" fmla="*/ 218 w 268"/>
                    <a:gd name="T59" fmla="*/ 98 h 144"/>
                    <a:gd name="T60" fmla="*/ 232 w 268"/>
                    <a:gd name="T61" fmla="*/ 87 h 144"/>
                    <a:gd name="T62" fmla="*/ 248 w 268"/>
                    <a:gd name="T63" fmla="*/ 79 h 144"/>
                    <a:gd name="T64" fmla="*/ 268 w 268"/>
                    <a:gd name="T65" fmla="*/ 74 h 144"/>
                    <a:gd name="T66" fmla="*/ 234 w 268"/>
                    <a:gd name="T67" fmla="*/ 77 h 144"/>
                    <a:gd name="T68" fmla="*/ 214 w 268"/>
                    <a:gd name="T69" fmla="*/ 76 h 144"/>
                    <a:gd name="T70" fmla="*/ 196 w 268"/>
                    <a:gd name="T71" fmla="*/ 73 h 144"/>
                    <a:gd name="T72" fmla="*/ 174 w 268"/>
                    <a:gd name="T73" fmla="*/ 61 h 144"/>
                    <a:gd name="T74" fmla="*/ 170 w 268"/>
                    <a:gd name="T75" fmla="*/ 52 h 144"/>
                    <a:gd name="T76" fmla="*/ 172 w 268"/>
                    <a:gd name="T77" fmla="*/ 44 h 144"/>
                    <a:gd name="T78" fmla="*/ 183 w 268"/>
                    <a:gd name="T79" fmla="*/ 30 h 144"/>
                    <a:gd name="T80" fmla="*/ 187 w 268"/>
                    <a:gd name="T81" fmla="*/ 0 h 144"/>
                    <a:gd name="T82" fmla="*/ 181 w 268"/>
                    <a:gd name="T83" fmla="*/ 21 h 144"/>
                    <a:gd name="T84" fmla="*/ 172 w 268"/>
                    <a:gd name="T85" fmla="*/ 3 h 144"/>
                    <a:gd name="T86" fmla="*/ 179 w 268"/>
                    <a:gd name="T87" fmla="*/ 21 h 144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268"/>
                    <a:gd name="T133" fmla="*/ 0 h 144"/>
                    <a:gd name="T134" fmla="*/ 268 w 268"/>
                    <a:gd name="T135" fmla="*/ 144 h 144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268" h="144">
                      <a:moveTo>
                        <a:pt x="179" y="21"/>
                      </a:moveTo>
                      <a:lnTo>
                        <a:pt x="159" y="38"/>
                      </a:lnTo>
                      <a:lnTo>
                        <a:pt x="139" y="46"/>
                      </a:lnTo>
                      <a:lnTo>
                        <a:pt x="89" y="51"/>
                      </a:lnTo>
                      <a:lnTo>
                        <a:pt x="67" y="50"/>
                      </a:lnTo>
                      <a:lnTo>
                        <a:pt x="40" y="48"/>
                      </a:lnTo>
                      <a:lnTo>
                        <a:pt x="0" y="41"/>
                      </a:lnTo>
                      <a:lnTo>
                        <a:pt x="25" y="47"/>
                      </a:lnTo>
                      <a:lnTo>
                        <a:pt x="38" y="52"/>
                      </a:lnTo>
                      <a:lnTo>
                        <a:pt x="43" y="58"/>
                      </a:lnTo>
                      <a:lnTo>
                        <a:pt x="50" y="70"/>
                      </a:lnTo>
                      <a:lnTo>
                        <a:pt x="50" y="80"/>
                      </a:lnTo>
                      <a:lnTo>
                        <a:pt x="61" y="67"/>
                      </a:lnTo>
                      <a:lnTo>
                        <a:pt x="72" y="60"/>
                      </a:lnTo>
                      <a:lnTo>
                        <a:pt x="94" y="52"/>
                      </a:lnTo>
                      <a:lnTo>
                        <a:pt x="121" y="49"/>
                      </a:lnTo>
                      <a:lnTo>
                        <a:pt x="141" y="50"/>
                      </a:lnTo>
                      <a:lnTo>
                        <a:pt x="156" y="53"/>
                      </a:lnTo>
                      <a:lnTo>
                        <a:pt x="168" y="58"/>
                      </a:lnTo>
                      <a:lnTo>
                        <a:pt x="188" y="70"/>
                      </a:lnTo>
                      <a:lnTo>
                        <a:pt x="199" y="81"/>
                      </a:lnTo>
                      <a:lnTo>
                        <a:pt x="207" y="89"/>
                      </a:lnTo>
                      <a:lnTo>
                        <a:pt x="208" y="95"/>
                      </a:lnTo>
                      <a:lnTo>
                        <a:pt x="203" y="108"/>
                      </a:lnTo>
                      <a:lnTo>
                        <a:pt x="196" y="122"/>
                      </a:lnTo>
                      <a:lnTo>
                        <a:pt x="196" y="144"/>
                      </a:lnTo>
                      <a:lnTo>
                        <a:pt x="199" y="126"/>
                      </a:lnTo>
                      <a:lnTo>
                        <a:pt x="207" y="136"/>
                      </a:lnTo>
                      <a:lnTo>
                        <a:pt x="201" y="121"/>
                      </a:lnTo>
                      <a:lnTo>
                        <a:pt x="218" y="98"/>
                      </a:lnTo>
                      <a:lnTo>
                        <a:pt x="232" y="87"/>
                      </a:lnTo>
                      <a:lnTo>
                        <a:pt x="248" y="79"/>
                      </a:lnTo>
                      <a:lnTo>
                        <a:pt x="268" y="74"/>
                      </a:lnTo>
                      <a:lnTo>
                        <a:pt x="234" y="77"/>
                      </a:lnTo>
                      <a:lnTo>
                        <a:pt x="214" y="76"/>
                      </a:lnTo>
                      <a:lnTo>
                        <a:pt x="196" y="73"/>
                      </a:lnTo>
                      <a:lnTo>
                        <a:pt x="174" y="61"/>
                      </a:lnTo>
                      <a:lnTo>
                        <a:pt x="170" y="52"/>
                      </a:lnTo>
                      <a:lnTo>
                        <a:pt x="172" y="44"/>
                      </a:lnTo>
                      <a:lnTo>
                        <a:pt x="183" y="30"/>
                      </a:lnTo>
                      <a:lnTo>
                        <a:pt x="187" y="0"/>
                      </a:lnTo>
                      <a:lnTo>
                        <a:pt x="181" y="21"/>
                      </a:lnTo>
                      <a:lnTo>
                        <a:pt x="172" y="3"/>
                      </a:lnTo>
                      <a:lnTo>
                        <a:pt x="179" y="21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84" name="Freeform 1452"/>
                <p:cNvSpPr>
                  <a:spLocks/>
                </p:cNvSpPr>
                <p:nvPr/>
              </p:nvSpPr>
              <p:spPr bwMode="auto">
                <a:xfrm>
                  <a:off x="2384" y="488"/>
                  <a:ext cx="134" cy="144"/>
                </a:xfrm>
                <a:custGeom>
                  <a:avLst/>
                  <a:gdLst>
                    <a:gd name="T0" fmla="*/ 179 w 268"/>
                    <a:gd name="T1" fmla="*/ 21 h 144"/>
                    <a:gd name="T2" fmla="*/ 159 w 268"/>
                    <a:gd name="T3" fmla="*/ 38 h 144"/>
                    <a:gd name="T4" fmla="*/ 139 w 268"/>
                    <a:gd name="T5" fmla="*/ 46 h 144"/>
                    <a:gd name="T6" fmla="*/ 89 w 268"/>
                    <a:gd name="T7" fmla="*/ 51 h 144"/>
                    <a:gd name="T8" fmla="*/ 67 w 268"/>
                    <a:gd name="T9" fmla="*/ 50 h 144"/>
                    <a:gd name="T10" fmla="*/ 40 w 268"/>
                    <a:gd name="T11" fmla="*/ 48 h 144"/>
                    <a:gd name="T12" fmla="*/ 0 w 268"/>
                    <a:gd name="T13" fmla="*/ 41 h 144"/>
                    <a:gd name="T14" fmla="*/ 25 w 268"/>
                    <a:gd name="T15" fmla="*/ 47 h 144"/>
                    <a:gd name="T16" fmla="*/ 38 w 268"/>
                    <a:gd name="T17" fmla="*/ 52 h 144"/>
                    <a:gd name="T18" fmla="*/ 43 w 268"/>
                    <a:gd name="T19" fmla="*/ 58 h 144"/>
                    <a:gd name="T20" fmla="*/ 50 w 268"/>
                    <a:gd name="T21" fmla="*/ 70 h 144"/>
                    <a:gd name="T22" fmla="*/ 50 w 268"/>
                    <a:gd name="T23" fmla="*/ 80 h 144"/>
                    <a:gd name="T24" fmla="*/ 61 w 268"/>
                    <a:gd name="T25" fmla="*/ 67 h 144"/>
                    <a:gd name="T26" fmla="*/ 72 w 268"/>
                    <a:gd name="T27" fmla="*/ 60 h 144"/>
                    <a:gd name="T28" fmla="*/ 94 w 268"/>
                    <a:gd name="T29" fmla="*/ 52 h 144"/>
                    <a:gd name="T30" fmla="*/ 121 w 268"/>
                    <a:gd name="T31" fmla="*/ 49 h 144"/>
                    <a:gd name="T32" fmla="*/ 141 w 268"/>
                    <a:gd name="T33" fmla="*/ 50 h 144"/>
                    <a:gd name="T34" fmla="*/ 156 w 268"/>
                    <a:gd name="T35" fmla="*/ 53 h 144"/>
                    <a:gd name="T36" fmla="*/ 168 w 268"/>
                    <a:gd name="T37" fmla="*/ 58 h 144"/>
                    <a:gd name="T38" fmla="*/ 188 w 268"/>
                    <a:gd name="T39" fmla="*/ 70 h 144"/>
                    <a:gd name="T40" fmla="*/ 199 w 268"/>
                    <a:gd name="T41" fmla="*/ 81 h 144"/>
                    <a:gd name="T42" fmla="*/ 207 w 268"/>
                    <a:gd name="T43" fmla="*/ 89 h 144"/>
                    <a:gd name="T44" fmla="*/ 208 w 268"/>
                    <a:gd name="T45" fmla="*/ 95 h 144"/>
                    <a:gd name="T46" fmla="*/ 203 w 268"/>
                    <a:gd name="T47" fmla="*/ 108 h 144"/>
                    <a:gd name="T48" fmla="*/ 196 w 268"/>
                    <a:gd name="T49" fmla="*/ 122 h 144"/>
                    <a:gd name="T50" fmla="*/ 196 w 268"/>
                    <a:gd name="T51" fmla="*/ 144 h 144"/>
                    <a:gd name="T52" fmla="*/ 199 w 268"/>
                    <a:gd name="T53" fmla="*/ 126 h 144"/>
                    <a:gd name="T54" fmla="*/ 207 w 268"/>
                    <a:gd name="T55" fmla="*/ 136 h 144"/>
                    <a:gd name="T56" fmla="*/ 201 w 268"/>
                    <a:gd name="T57" fmla="*/ 121 h 144"/>
                    <a:gd name="T58" fmla="*/ 218 w 268"/>
                    <a:gd name="T59" fmla="*/ 98 h 144"/>
                    <a:gd name="T60" fmla="*/ 232 w 268"/>
                    <a:gd name="T61" fmla="*/ 87 h 144"/>
                    <a:gd name="T62" fmla="*/ 248 w 268"/>
                    <a:gd name="T63" fmla="*/ 79 h 144"/>
                    <a:gd name="T64" fmla="*/ 268 w 268"/>
                    <a:gd name="T65" fmla="*/ 74 h 144"/>
                    <a:gd name="T66" fmla="*/ 234 w 268"/>
                    <a:gd name="T67" fmla="*/ 77 h 144"/>
                    <a:gd name="T68" fmla="*/ 214 w 268"/>
                    <a:gd name="T69" fmla="*/ 76 h 144"/>
                    <a:gd name="T70" fmla="*/ 196 w 268"/>
                    <a:gd name="T71" fmla="*/ 73 h 144"/>
                    <a:gd name="T72" fmla="*/ 174 w 268"/>
                    <a:gd name="T73" fmla="*/ 61 h 144"/>
                    <a:gd name="T74" fmla="*/ 170 w 268"/>
                    <a:gd name="T75" fmla="*/ 52 h 144"/>
                    <a:gd name="T76" fmla="*/ 172 w 268"/>
                    <a:gd name="T77" fmla="*/ 44 h 144"/>
                    <a:gd name="T78" fmla="*/ 183 w 268"/>
                    <a:gd name="T79" fmla="*/ 30 h 144"/>
                    <a:gd name="T80" fmla="*/ 187 w 268"/>
                    <a:gd name="T81" fmla="*/ 0 h 144"/>
                    <a:gd name="T82" fmla="*/ 181 w 268"/>
                    <a:gd name="T83" fmla="*/ 21 h 144"/>
                    <a:gd name="T84" fmla="*/ 172 w 268"/>
                    <a:gd name="T85" fmla="*/ 3 h 144"/>
                    <a:gd name="T86" fmla="*/ 179 w 268"/>
                    <a:gd name="T87" fmla="*/ 21 h 144"/>
                    <a:gd name="T88" fmla="*/ 179 w 268"/>
                    <a:gd name="T89" fmla="*/ 21 h 144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w 268"/>
                    <a:gd name="T136" fmla="*/ 0 h 144"/>
                    <a:gd name="T137" fmla="*/ 268 w 268"/>
                    <a:gd name="T138" fmla="*/ 144 h 144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T135" t="T136" r="T137" b="T138"/>
                  <a:pathLst>
                    <a:path w="268" h="144">
                      <a:moveTo>
                        <a:pt x="179" y="21"/>
                      </a:moveTo>
                      <a:lnTo>
                        <a:pt x="159" y="38"/>
                      </a:lnTo>
                      <a:lnTo>
                        <a:pt x="139" y="46"/>
                      </a:lnTo>
                      <a:lnTo>
                        <a:pt x="89" y="51"/>
                      </a:lnTo>
                      <a:lnTo>
                        <a:pt x="67" y="50"/>
                      </a:lnTo>
                      <a:lnTo>
                        <a:pt x="40" y="48"/>
                      </a:lnTo>
                      <a:lnTo>
                        <a:pt x="0" y="41"/>
                      </a:lnTo>
                      <a:lnTo>
                        <a:pt x="25" y="47"/>
                      </a:lnTo>
                      <a:lnTo>
                        <a:pt x="38" y="52"/>
                      </a:lnTo>
                      <a:lnTo>
                        <a:pt x="43" y="58"/>
                      </a:lnTo>
                      <a:lnTo>
                        <a:pt x="50" y="70"/>
                      </a:lnTo>
                      <a:lnTo>
                        <a:pt x="50" y="80"/>
                      </a:lnTo>
                      <a:lnTo>
                        <a:pt x="61" y="67"/>
                      </a:lnTo>
                      <a:lnTo>
                        <a:pt x="72" y="60"/>
                      </a:lnTo>
                      <a:lnTo>
                        <a:pt x="94" y="52"/>
                      </a:lnTo>
                      <a:lnTo>
                        <a:pt x="121" y="49"/>
                      </a:lnTo>
                      <a:lnTo>
                        <a:pt x="141" y="50"/>
                      </a:lnTo>
                      <a:lnTo>
                        <a:pt x="156" y="53"/>
                      </a:lnTo>
                      <a:lnTo>
                        <a:pt x="168" y="58"/>
                      </a:lnTo>
                      <a:lnTo>
                        <a:pt x="188" y="70"/>
                      </a:lnTo>
                      <a:lnTo>
                        <a:pt x="199" y="81"/>
                      </a:lnTo>
                      <a:lnTo>
                        <a:pt x="207" y="89"/>
                      </a:lnTo>
                      <a:lnTo>
                        <a:pt x="208" y="95"/>
                      </a:lnTo>
                      <a:lnTo>
                        <a:pt x="203" y="108"/>
                      </a:lnTo>
                      <a:lnTo>
                        <a:pt x="196" y="122"/>
                      </a:lnTo>
                      <a:lnTo>
                        <a:pt x="196" y="144"/>
                      </a:lnTo>
                      <a:lnTo>
                        <a:pt x="199" y="126"/>
                      </a:lnTo>
                      <a:lnTo>
                        <a:pt x="207" y="136"/>
                      </a:lnTo>
                      <a:lnTo>
                        <a:pt x="201" y="121"/>
                      </a:lnTo>
                      <a:lnTo>
                        <a:pt x="218" y="98"/>
                      </a:lnTo>
                      <a:lnTo>
                        <a:pt x="232" y="87"/>
                      </a:lnTo>
                      <a:lnTo>
                        <a:pt x="248" y="79"/>
                      </a:lnTo>
                      <a:lnTo>
                        <a:pt x="268" y="74"/>
                      </a:lnTo>
                      <a:lnTo>
                        <a:pt x="234" y="77"/>
                      </a:lnTo>
                      <a:lnTo>
                        <a:pt x="214" y="76"/>
                      </a:lnTo>
                      <a:lnTo>
                        <a:pt x="196" y="73"/>
                      </a:lnTo>
                      <a:lnTo>
                        <a:pt x="174" y="61"/>
                      </a:lnTo>
                      <a:lnTo>
                        <a:pt x="170" y="52"/>
                      </a:lnTo>
                      <a:lnTo>
                        <a:pt x="172" y="44"/>
                      </a:lnTo>
                      <a:lnTo>
                        <a:pt x="183" y="30"/>
                      </a:lnTo>
                      <a:lnTo>
                        <a:pt x="187" y="0"/>
                      </a:lnTo>
                      <a:lnTo>
                        <a:pt x="181" y="21"/>
                      </a:lnTo>
                      <a:lnTo>
                        <a:pt x="172" y="3"/>
                      </a:lnTo>
                      <a:lnTo>
                        <a:pt x="179" y="21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85" name="Freeform 1453"/>
                <p:cNvSpPr>
                  <a:spLocks/>
                </p:cNvSpPr>
                <p:nvPr/>
              </p:nvSpPr>
              <p:spPr bwMode="auto">
                <a:xfrm>
                  <a:off x="2511" y="429"/>
                  <a:ext cx="54" cy="178"/>
                </a:xfrm>
                <a:custGeom>
                  <a:avLst/>
                  <a:gdLst>
                    <a:gd name="T0" fmla="*/ 62 w 109"/>
                    <a:gd name="T1" fmla="*/ 178 h 178"/>
                    <a:gd name="T2" fmla="*/ 69 w 109"/>
                    <a:gd name="T3" fmla="*/ 164 h 178"/>
                    <a:gd name="T4" fmla="*/ 71 w 109"/>
                    <a:gd name="T5" fmla="*/ 156 h 178"/>
                    <a:gd name="T6" fmla="*/ 67 w 109"/>
                    <a:gd name="T7" fmla="*/ 146 h 178"/>
                    <a:gd name="T8" fmla="*/ 58 w 109"/>
                    <a:gd name="T9" fmla="*/ 136 h 178"/>
                    <a:gd name="T10" fmla="*/ 45 w 109"/>
                    <a:gd name="T11" fmla="*/ 132 h 178"/>
                    <a:gd name="T12" fmla="*/ 33 w 109"/>
                    <a:gd name="T13" fmla="*/ 131 h 178"/>
                    <a:gd name="T14" fmla="*/ 18 w 109"/>
                    <a:gd name="T15" fmla="*/ 132 h 178"/>
                    <a:gd name="T16" fmla="*/ 33 w 109"/>
                    <a:gd name="T17" fmla="*/ 124 h 178"/>
                    <a:gd name="T18" fmla="*/ 36 w 109"/>
                    <a:gd name="T19" fmla="*/ 117 h 178"/>
                    <a:gd name="T20" fmla="*/ 40 w 109"/>
                    <a:gd name="T21" fmla="*/ 102 h 178"/>
                    <a:gd name="T22" fmla="*/ 34 w 109"/>
                    <a:gd name="T23" fmla="*/ 90 h 178"/>
                    <a:gd name="T24" fmla="*/ 20 w 109"/>
                    <a:gd name="T25" fmla="*/ 71 h 178"/>
                    <a:gd name="T26" fmla="*/ 0 w 109"/>
                    <a:gd name="T27" fmla="*/ 61 h 178"/>
                    <a:gd name="T28" fmla="*/ 14 w 109"/>
                    <a:gd name="T29" fmla="*/ 64 h 178"/>
                    <a:gd name="T30" fmla="*/ 29 w 109"/>
                    <a:gd name="T31" fmla="*/ 61 h 178"/>
                    <a:gd name="T32" fmla="*/ 42 w 109"/>
                    <a:gd name="T33" fmla="*/ 53 h 178"/>
                    <a:gd name="T34" fmla="*/ 47 w 109"/>
                    <a:gd name="T35" fmla="*/ 37 h 178"/>
                    <a:gd name="T36" fmla="*/ 49 w 109"/>
                    <a:gd name="T37" fmla="*/ 20 h 178"/>
                    <a:gd name="T38" fmla="*/ 43 w 109"/>
                    <a:gd name="T39" fmla="*/ 0 h 178"/>
                    <a:gd name="T40" fmla="*/ 53 w 109"/>
                    <a:gd name="T41" fmla="*/ 15 h 178"/>
                    <a:gd name="T42" fmla="*/ 65 w 109"/>
                    <a:gd name="T43" fmla="*/ 8 h 178"/>
                    <a:gd name="T44" fmla="*/ 58 w 109"/>
                    <a:gd name="T45" fmla="*/ 17 h 178"/>
                    <a:gd name="T46" fmla="*/ 51 w 109"/>
                    <a:gd name="T47" fmla="*/ 34 h 178"/>
                    <a:gd name="T48" fmla="*/ 42 w 109"/>
                    <a:gd name="T49" fmla="*/ 59 h 178"/>
                    <a:gd name="T50" fmla="*/ 36 w 109"/>
                    <a:gd name="T51" fmla="*/ 68 h 178"/>
                    <a:gd name="T52" fmla="*/ 33 w 109"/>
                    <a:gd name="T53" fmla="*/ 80 h 178"/>
                    <a:gd name="T54" fmla="*/ 38 w 109"/>
                    <a:gd name="T55" fmla="*/ 93 h 178"/>
                    <a:gd name="T56" fmla="*/ 45 w 109"/>
                    <a:gd name="T57" fmla="*/ 121 h 178"/>
                    <a:gd name="T58" fmla="*/ 53 w 109"/>
                    <a:gd name="T59" fmla="*/ 128 h 178"/>
                    <a:gd name="T60" fmla="*/ 65 w 109"/>
                    <a:gd name="T61" fmla="*/ 136 h 178"/>
                    <a:gd name="T62" fmla="*/ 87 w 109"/>
                    <a:gd name="T63" fmla="*/ 146 h 178"/>
                    <a:gd name="T64" fmla="*/ 109 w 109"/>
                    <a:gd name="T65" fmla="*/ 148 h 178"/>
                    <a:gd name="T66" fmla="*/ 87 w 109"/>
                    <a:gd name="T67" fmla="*/ 161 h 178"/>
                    <a:gd name="T68" fmla="*/ 62 w 109"/>
                    <a:gd name="T69" fmla="*/ 178 h 178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w 109"/>
                    <a:gd name="T106" fmla="*/ 0 h 178"/>
                    <a:gd name="T107" fmla="*/ 109 w 109"/>
                    <a:gd name="T108" fmla="*/ 178 h 178"/>
                  </a:gdLst>
                  <a:ahLst/>
                  <a:cxnLst>
                    <a:cxn ang="T70">
                      <a:pos x="T0" y="T1"/>
                    </a:cxn>
                    <a:cxn ang="T71">
                      <a:pos x="T2" y="T3"/>
                    </a:cxn>
                    <a:cxn ang="T72">
                      <a:pos x="T4" y="T5"/>
                    </a:cxn>
                    <a:cxn ang="T73">
                      <a:pos x="T6" y="T7"/>
                    </a:cxn>
                    <a:cxn ang="T74">
                      <a:pos x="T8" y="T9"/>
                    </a:cxn>
                    <a:cxn ang="T75">
                      <a:pos x="T10" y="T11"/>
                    </a:cxn>
                    <a:cxn ang="T76">
                      <a:pos x="T12" y="T13"/>
                    </a:cxn>
                    <a:cxn ang="T77">
                      <a:pos x="T14" y="T15"/>
                    </a:cxn>
                    <a:cxn ang="T78">
                      <a:pos x="T16" y="T17"/>
                    </a:cxn>
                    <a:cxn ang="T79">
                      <a:pos x="T18" y="T19"/>
                    </a:cxn>
                    <a:cxn ang="T80">
                      <a:pos x="T20" y="T21"/>
                    </a:cxn>
                    <a:cxn ang="T81">
                      <a:pos x="T22" y="T23"/>
                    </a:cxn>
                    <a:cxn ang="T82">
                      <a:pos x="T24" y="T25"/>
                    </a:cxn>
                    <a:cxn ang="T83">
                      <a:pos x="T26" y="T27"/>
                    </a:cxn>
                    <a:cxn ang="T84">
                      <a:pos x="T28" y="T29"/>
                    </a:cxn>
                    <a:cxn ang="T85">
                      <a:pos x="T30" y="T31"/>
                    </a:cxn>
                    <a:cxn ang="T86">
                      <a:pos x="T32" y="T33"/>
                    </a:cxn>
                    <a:cxn ang="T87">
                      <a:pos x="T34" y="T35"/>
                    </a:cxn>
                    <a:cxn ang="T88">
                      <a:pos x="T36" y="T37"/>
                    </a:cxn>
                    <a:cxn ang="T89">
                      <a:pos x="T38" y="T39"/>
                    </a:cxn>
                    <a:cxn ang="T90">
                      <a:pos x="T40" y="T41"/>
                    </a:cxn>
                    <a:cxn ang="T91">
                      <a:pos x="T42" y="T43"/>
                    </a:cxn>
                    <a:cxn ang="T92">
                      <a:pos x="T44" y="T45"/>
                    </a:cxn>
                    <a:cxn ang="T93">
                      <a:pos x="T46" y="T47"/>
                    </a:cxn>
                    <a:cxn ang="T94">
                      <a:pos x="T48" y="T49"/>
                    </a:cxn>
                    <a:cxn ang="T95">
                      <a:pos x="T50" y="T51"/>
                    </a:cxn>
                    <a:cxn ang="T96">
                      <a:pos x="T52" y="T53"/>
                    </a:cxn>
                    <a:cxn ang="T97">
                      <a:pos x="T54" y="T55"/>
                    </a:cxn>
                    <a:cxn ang="T98">
                      <a:pos x="T56" y="T57"/>
                    </a:cxn>
                    <a:cxn ang="T99">
                      <a:pos x="T58" y="T59"/>
                    </a:cxn>
                    <a:cxn ang="T100">
                      <a:pos x="T60" y="T61"/>
                    </a:cxn>
                    <a:cxn ang="T101">
                      <a:pos x="T62" y="T63"/>
                    </a:cxn>
                    <a:cxn ang="T102">
                      <a:pos x="T64" y="T65"/>
                    </a:cxn>
                    <a:cxn ang="T103">
                      <a:pos x="T66" y="T67"/>
                    </a:cxn>
                    <a:cxn ang="T104">
                      <a:pos x="T68" y="T69"/>
                    </a:cxn>
                  </a:cxnLst>
                  <a:rect l="T105" t="T106" r="T107" b="T108"/>
                  <a:pathLst>
                    <a:path w="109" h="178">
                      <a:moveTo>
                        <a:pt x="62" y="178"/>
                      </a:moveTo>
                      <a:lnTo>
                        <a:pt x="69" y="164"/>
                      </a:lnTo>
                      <a:lnTo>
                        <a:pt x="71" y="156"/>
                      </a:lnTo>
                      <a:lnTo>
                        <a:pt x="67" y="146"/>
                      </a:lnTo>
                      <a:lnTo>
                        <a:pt x="58" y="136"/>
                      </a:lnTo>
                      <a:lnTo>
                        <a:pt x="45" y="132"/>
                      </a:lnTo>
                      <a:lnTo>
                        <a:pt x="33" y="131"/>
                      </a:lnTo>
                      <a:lnTo>
                        <a:pt x="18" y="132"/>
                      </a:lnTo>
                      <a:lnTo>
                        <a:pt x="33" y="124"/>
                      </a:lnTo>
                      <a:lnTo>
                        <a:pt x="36" y="117"/>
                      </a:lnTo>
                      <a:lnTo>
                        <a:pt x="40" y="102"/>
                      </a:lnTo>
                      <a:lnTo>
                        <a:pt x="34" y="90"/>
                      </a:lnTo>
                      <a:lnTo>
                        <a:pt x="20" y="71"/>
                      </a:lnTo>
                      <a:lnTo>
                        <a:pt x="0" y="61"/>
                      </a:lnTo>
                      <a:lnTo>
                        <a:pt x="14" y="64"/>
                      </a:lnTo>
                      <a:lnTo>
                        <a:pt x="29" y="61"/>
                      </a:lnTo>
                      <a:lnTo>
                        <a:pt x="42" y="53"/>
                      </a:lnTo>
                      <a:lnTo>
                        <a:pt x="47" y="37"/>
                      </a:lnTo>
                      <a:lnTo>
                        <a:pt x="49" y="20"/>
                      </a:lnTo>
                      <a:lnTo>
                        <a:pt x="43" y="0"/>
                      </a:lnTo>
                      <a:lnTo>
                        <a:pt x="53" y="15"/>
                      </a:lnTo>
                      <a:lnTo>
                        <a:pt x="65" y="8"/>
                      </a:lnTo>
                      <a:lnTo>
                        <a:pt x="58" y="17"/>
                      </a:lnTo>
                      <a:lnTo>
                        <a:pt x="51" y="34"/>
                      </a:lnTo>
                      <a:lnTo>
                        <a:pt x="42" y="59"/>
                      </a:lnTo>
                      <a:lnTo>
                        <a:pt x="36" y="68"/>
                      </a:lnTo>
                      <a:lnTo>
                        <a:pt x="33" y="80"/>
                      </a:lnTo>
                      <a:lnTo>
                        <a:pt x="38" y="93"/>
                      </a:lnTo>
                      <a:lnTo>
                        <a:pt x="45" y="121"/>
                      </a:lnTo>
                      <a:lnTo>
                        <a:pt x="53" y="128"/>
                      </a:lnTo>
                      <a:lnTo>
                        <a:pt x="65" y="136"/>
                      </a:lnTo>
                      <a:lnTo>
                        <a:pt x="87" y="146"/>
                      </a:lnTo>
                      <a:lnTo>
                        <a:pt x="109" y="148"/>
                      </a:lnTo>
                      <a:lnTo>
                        <a:pt x="87" y="161"/>
                      </a:lnTo>
                      <a:lnTo>
                        <a:pt x="62" y="178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86" name="Freeform 1454"/>
                <p:cNvSpPr>
                  <a:spLocks/>
                </p:cNvSpPr>
                <p:nvPr/>
              </p:nvSpPr>
              <p:spPr bwMode="auto">
                <a:xfrm>
                  <a:off x="2511" y="429"/>
                  <a:ext cx="54" cy="178"/>
                </a:xfrm>
                <a:custGeom>
                  <a:avLst/>
                  <a:gdLst>
                    <a:gd name="T0" fmla="*/ 62 w 109"/>
                    <a:gd name="T1" fmla="*/ 178 h 178"/>
                    <a:gd name="T2" fmla="*/ 69 w 109"/>
                    <a:gd name="T3" fmla="*/ 164 h 178"/>
                    <a:gd name="T4" fmla="*/ 71 w 109"/>
                    <a:gd name="T5" fmla="*/ 156 h 178"/>
                    <a:gd name="T6" fmla="*/ 67 w 109"/>
                    <a:gd name="T7" fmla="*/ 146 h 178"/>
                    <a:gd name="T8" fmla="*/ 58 w 109"/>
                    <a:gd name="T9" fmla="*/ 136 h 178"/>
                    <a:gd name="T10" fmla="*/ 45 w 109"/>
                    <a:gd name="T11" fmla="*/ 132 h 178"/>
                    <a:gd name="T12" fmla="*/ 33 w 109"/>
                    <a:gd name="T13" fmla="*/ 131 h 178"/>
                    <a:gd name="T14" fmla="*/ 18 w 109"/>
                    <a:gd name="T15" fmla="*/ 132 h 178"/>
                    <a:gd name="T16" fmla="*/ 33 w 109"/>
                    <a:gd name="T17" fmla="*/ 124 h 178"/>
                    <a:gd name="T18" fmla="*/ 36 w 109"/>
                    <a:gd name="T19" fmla="*/ 117 h 178"/>
                    <a:gd name="T20" fmla="*/ 40 w 109"/>
                    <a:gd name="T21" fmla="*/ 102 h 178"/>
                    <a:gd name="T22" fmla="*/ 34 w 109"/>
                    <a:gd name="T23" fmla="*/ 90 h 178"/>
                    <a:gd name="T24" fmla="*/ 20 w 109"/>
                    <a:gd name="T25" fmla="*/ 71 h 178"/>
                    <a:gd name="T26" fmla="*/ 0 w 109"/>
                    <a:gd name="T27" fmla="*/ 61 h 178"/>
                    <a:gd name="T28" fmla="*/ 14 w 109"/>
                    <a:gd name="T29" fmla="*/ 64 h 178"/>
                    <a:gd name="T30" fmla="*/ 29 w 109"/>
                    <a:gd name="T31" fmla="*/ 61 h 178"/>
                    <a:gd name="T32" fmla="*/ 42 w 109"/>
                    <a:gd name="T33" fmla="*/ 53 h 178"/>
                    <a:gd name="T34" fmla="*/ 47 w 109"/>
                    <a:gd name="T35" fmla="*/ 37 h 178"/>
                    <a:gd name="T36" fmla="*/ 49 w 109"/>
                    <a:gd name="T37" fmla="*/ 20 h 178"/>
                    <a:gd name="T38" fmla="*/ 43 w 109"/>
                    <a:gd name="T39" fmla="*/ 0 h 178"/>
                    <a:gd name="T40" fmla="*/ 53 w 109"/>
                    <a:gd name="T41" fmla="*/ 15 h 178"/>
                    <a:gd name="T42" fmla="*/ 65 w 109"/>
                    <a:gd name="T43" fmla="*/ 8 h 178"/>
                    <a:gd name="T44" fmla="*/ 58 w 109"/>
                    <a:gd name="T45" fmla="*/ 17 h 178"/>
                    <a:gd name="T46" fmla="*/ 51 w 109"/>
                    <a:gd name="T47" fmla="*/ 34 h 178"/>
                    <a:gd name="T48" fmla="*/ 42 w 109"/>
                    <a:gd name="T49" fmla="*/ 59 h 178"/>
                    <a:gd name="T50" fmla="*/ 36 w 109"/>
                    <a:gd name="T51" fmla="*/ 68 h 178"/>
                    <a:gd name="T52" fmla="*/ 33 w 109"/>
                    <a:gd name="T53" fmla="*/ 80 h 178"/>
                    <a:gd name="T54" fmla="*/ 38 w 109"/>
                    <a:gd name="T55" fmla="*/ 93 h 178"/>
                    <a:gd name="T56" fmla="*/ 45 w 109"/>
                    <a:gd name="T57" fmla="*/ 121 h 178"/>
                    <a:gd name="T58" fmla="*/ 53 w 109"/>
                    <a:gd name="T59" fmla="*/ 128 h 178"/>
                    <a:gd name="T60" fmla="*/ 65 w 109"/>
                    <a:gd name="T61" fmla="*/ 136 h 178"/>
                    <a:gd name="T62" fmla="*/ 87 w 109"/>
                    <a:gd name="T63" fmla="*/ 146 h 178"/>
                    <a:gd name="T64" fmla="*/ 109 w 109"/>
                    <a:gd name="T65" fmla="*/ 148 h 178"/>
                    <a:gd name="T66" fmla="*/ 87 w 109"/>
                    <a:gd name="T67" fmla="*/ 161 h 178"/>
                    <a:gd name="T68" fmla="*/ 62 w 109"/>
                    <a:gd name="T69" fmla="*/ 178 h 178"/>
                    <a:gd name="T70" fmla="*/ 62 w 109"/>
                    <a:gd name="T71" fmla="*/ 178 h 178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w 109"/>
                    <a:gd name="T109" fmla="*/ 0 h 178"/>
                    <a:gd name="T110" fmla="*/ 109 w 109"/>
                    <a:gd name="T111" fmla="*/ 178 h 178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T108" t="T109" r="T110" b="T111"/>
                  <a:pathLst>
                    <a:path w="109" h="178">
                      <a:moveTo>
                        <a:pt x="62" y="178"/>
                      </a:moveTo>
                      <a:lnTo>
                        <a:pt x="69" y="164"/>
                      </a:lnTo>
                      <a:lnTo>
                        <a:pt x="71" y="156"/>
                      </a:lnTo>
                      <a:lnTo>
                        <a:pt x="67" y="146"/>
                      </a:lnTo>
                      <a:lnTo>
                        <a:pt x="58" y="136"/>
                      </a:lnTo>
                      <a:lnTo>
                        <a:pt x="45" y="132"/>
                      </a:lnTo>
                      <a:lnTo>
                        <a:pt x="33" y="131"/>
                      </a:lnTo>
                      <a:lnTo>
                        <a:pt x="18" y="132"/>
                      </a:lnTo>
                      <a:lnTo>
                        <a:pt x="33" y="124"/>
                      </a:lnTo>
                      <a:lnTo>
                        <a:pt x="36" y="117"/>
                      </a:lnTo>
                      <a:lnTo>
                        <a:pt x="40" y="102"/>
                      </a:lnTo>
                      <a:lnTo>
                        <a:pt x="34" y="90"/>
                      </a:lnTo>
                      <a:lnTo>
                        <a:pt x="20" y="71"/>
                      </a:lnTo>
                      <a:lnTo>
                        <a:pt x="0" y="61"/>
                      </a:lnTo>
                      <a:lnTo>
                        <a:pt x="14" y="64"/>
                      </a:lnTo>
                      <a:lnTo>
                        <a:pt x="29" y="61"/>
                      </a:lnTo>
                      <a:lnTo>
                        <a:pt x="42" y="53"/>
                      </a:lnTo>
                      <a:lnTo>
                        <a:pt x="47" y="37"/>
                      </a:lnTo>
                      <a:lnTo>
                        <a:pt x="49" y="20"/>
                      </a:lnTo>
                      <a:lnTo>
                        <a:pt x="43" y="0"/>
                      </a:lnTo>
                      <a:lnTo>
                        <a:pt x="53" y="15"/>
                      </a:lnTo>
                      <a:lnTo>
                        <a:pt x="65" y="8"/>
                      </a:lnTo>
                      <a:lnTo>
                        <a:pt x="58" y="17"/>
                      </a:lnTo>
                      <a:lnTo>
                        <a:pt x="51" y="34"/>
                      </a:lnTo>
                      <a:lnTo>
                        <a:pt x="42" y="59"/>
                      </a:lnTo>
                      <a:lnTo>
                        <a:pt x="36" y="68"/>
                      </a:lnTo>
                      <a:lnTo>
                        <a:pt x="33" y="80"/>
                      </a:lnTo>
                      <a:lnTo>
                        <a:pt x="38" y="93"/>
                      </a:lnTo>
                      <a:lnTo>
                        <a:pt x="45" y="121"/>
                      </a:lnTo>
                      <a:lnTo>
                        <a:pt x="53" y="128"/>
                      </a:lnTo>
                      <a:lnTo>
                        <a:pt x="65" y="136"/>
                      </a:lnTo>
                      <a:lnTo>
                        <a:pt x="87" y="146"/>
                      </a:lnTo>
                      <a:lnTo>
                        <a:pt x="109" y="148"/>
                      </a:lnTo>
                      <a:lnTo>
                        <a:pt x="87" y="161"/>
                      </a:lnTo>
                      <a:lnTo>
                        <a:pt x="62" y="178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87" name="Freeform 1455"/>
                <p:cNvSpPr>
                  <a:spLocks/>
                </p:cNvSpPr>
                <p:nvPr/>
              </p:nvSpPr>
              <p:spPr bwMode="auto">
                <a:xfrm>
                  <a:off x="2416" y="488"/>
                  <a:ext cx="9" cy="1"/>
                </a:xfrm>
                <a:custGeom>
                  <a:avLst/>
                  <a:gdLst>
                    <a:gd name="T0" fmla="*/ 0 w 18"/>
                    <a:gd name="T1" fmla="*/ 0 h 1"/>
                    <a:gd name="T2" fmla="*/ 18 w 18"/>
                    <a:gd name="T3" fmla="*/ 0 h 1"/>
                    <a:gd name="T4" fmla="*/ 13 w 18"/>
                    <a:gd name="T5" fmla="*/ 1 h 1"/>
                    <a:gd name="T6" fmla="*/ 0 w 18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"/>
                    <a:gd name="T13" fmla="*/ 0 h 1"/>
                    <a:gd name="T14" fmla="*/ 18 w 18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" h="1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3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88" name="Freeform 1456"/>
                <p:cNvSpPr>
                  <a:spLocks/>
                </p:cNvSpPr>
                <p:nvPr/>
              </p:nvSpPr>
              <p:spPr bwMode="auto">
                <a:xfrm>
                  <a:off x="2409" y="487"/>
                  <a:ext cx="19" cy="2"/>
                </a:xfrm>
                <a:custGeom>
                  <a:avLst/>
                  <a:gdLst>
                    <a:gd name="T0" fmla="*/ 0 w 39"/>
                    <a:gd name="T1" fmla="*/ 0 h 2"/>
                    <a:gd name="T2" fmla="*/ 39 w 39"/>
                    <a:gd name="T3" fmla="*/ 0 h 2"/>
                    <a:gd name="T4" fmla="*/ 26 w 39"/>
                    <a:gd name="T5" fmla="*/ 2 h 2"/>
                    <a:gd name="T6" fmla="*/ 0 w 39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39"/>
                    <a:gd name="T13" fmla="*/ 0 h 2"/>
                    <a:gd name="T14" fmla="*/ 39 w 39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39" h="2">
                      <a:moveTo>
                        <a:pt x="0" y="0"/>
                      </a:moveTo>
                      <a:lnTo>
                        <a:pt x="39" y="0"/>
                      </a:lnTo>
                      <a:lnTo>
                        <a:pt x="26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89" name="Freeform 1457"/>
                <p:cNvSpPr>
                  <a:spLocks/>
                </p:cNvSpPr>
                <p:nvPr/>
              </p:nvSpPr>
              <p:spPr bwMode="auto">
                <a:xfrm>
                  <a:off x="2403" y="486"/>
                  <a:ext cx="28" cy="2"/>
                </a:xfrm>
                <a:custGeom>
                  <a:avLst/>
                  <a:gdLst>
                    <a:gd name="T0" fmla="*/ 43 w 56"/>
                    <a:gd name="T1" fmla="*/ 2 h 2"/>
                    <a:gd name="T2" fmla="*/ 25 w 56"/>
                    <a:gd name="T3" fmla="*/ 2 h 2"/>
                    <a:gd name="T4" fmla="*/ 0 w 56"/>
                    <a:gd name="T5" fmla="*/ 0 h 2"/>
                    <a:gd name="T6" fmla="*/ 27 w 56"/>
                    <a:gd name="T7" fmla="*/ 0 h 2"/>
                    <a:gd name="T8" fmla="*/ 36 w 56"/>
                    <a:gd name="T9" fmla="*/ 1 h 2"/>
                    <a:gd name="T10" fmla="*/ 45 w 56"/>
                    <a:gd name="T11" fmla="*/ 0 h 2"/>
                    <a:gd name="T12" fmla="*/ 56 w 56"/>
                    <a:gd name="T13" fmla="*/ 0 h 2"/>
                    <a:gd name="T14" fmla="*/ 43 w 56"/>
                    <a:gd name="T15" fmla="*/ 2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56"/>
                    <a:gd name="T25" fmla="*/ 0 h 2"/>
                    <a:gd name="T26" fmla="*/ 56 w 56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56" h="2">
                      <a:moveTo>
                        <a:pt x="43" y="2"/>
                      </a:moveTo>
                      <a:lnTo>
                        <a:pt x="25" y="2"/>
                      </a:ln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36" y="1"/>
                      </a:lnTo>
                      <a:lnTo>
                        <a:pt x="45" y="0"/>
                      </a:lnTo>
                      <a:lnTo>
                        <a:pt x="56" y="0"/>
                      </a:lnTo>
                      <a:lnTo>
                        <a:pt x="4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90" name="Freeform 1458"/>
                <p:cNvSpPr>
                  <a:spLocks/>
                </p:cNvSpPr>
                <p:nvPr/>
              </p:nvSpPr>
              <p:spPr bwMode="auto">
                <a:xfrm>
                  <a:off x="2398" y="485"/>
                  <a:ext cx="36" cy="2"/>
                </a:xfrm>
                <a:custGeom>
                  <a:avLst/>
                  <a:gdLst>
                    <a:gd name="T0" fmla="*/ 60 w 70"/>
                    <a:gd name="T1" fmla="*/ 2 h 2"/>
                    <a:gd name="T2" fmla="*/ 21 w 70"/>
                    <a:gd name="T3" fmla="*/ 2 h 2"/>
                    <a:gd name="T4" fmla="*/ 1 w 70"/>
                    <a:gd name="T5" fmla="*/ 1 h 2"/>
                    <a:gd name="T6" fmla="*/ 0 w 70"/>
                    <a:gd name="T7" fmla="*/ 0 h 2"/>
                    <a:gd name="T8" fmla="*/ 27 w 70"/>
                    <a:gd name="T9" fmla="*/ 0 h 2"/>
                    <a:gd name="T10" fmla="*/ 45 w 70"/>
                    <a:gd name="T11" fmla="*/ 2 h 2"/>
                    <a:gd name="T12" fmla="*/ 65 w 70"/>
                    <a:gd name="T13" fmla="*/ 0 h 2"/>
                    <a:gd name="T14" fmla="*/ 70 w 70"/>
                    <a:gd name="T15" fmla="*/ 0 h 2"/>
                    <a:gd name="T16" fmla="*/ 60 w 70"/>
                    <a:gd name="T17" fmla="*/ 2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0"/>
                    <a:gd name="T28" fmla="*/ 0 h 2"/>
                    <a:gd name="T29" fmla="*/ 70 w 70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0" h="2">
                      <a:moveTo>
                        <a:pt x="60" y="2"/>
                      </a:moveTo>
                      <a:lnTo>
                        <a:pt x="21" y="2"/>
                      </a:lnTo>
                      <a:lnTo>
                        <a:pt x="1" y="1"/>
                      </a:ln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45" y="2"/>
                      </a:lnTo>
                      <a:lnTo>
                        <a:pt x="65" y="0"/>
                      </a:lnTo>
                      <a:lnTo>
                        <a:pt x="70" y="0"/>
                      </a:lnTo>
                      <a:lnTo>
                        <a:pt x="6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91" name="Freeform 1459"/>
                <p:cNvSpPr>
                  <a:spLocks noEditPoints="1"/>
                </p:cNvSpPr>
                <p:nvPr/>
              </p:nvSpPr>
              <p:spPr bwMode="auto">
                <a:xfrm>
                  <a:off x="2397" y="484"/>
                  <a:ext cx="40" cy="2"/>
                </a:xfrm>
                <a:custGeom>
                  <a:avLst/>
                  <a:gdLst>
                    <a:gd name="T0" fmla="*/ 67 w 80"/>
                    <a:gd name="T1" fmla="*/ 2 h 2"/>
                    <a:gd name="T2" fmla="*/ 56 w 80"/>
                    <a:gd name="T3" fmla="*/ 2 h 2"/>
                    <a:gd name="T4" fmla="*/ 76 w 80"/>
                    <a:gd name="T5" fmla="*/ 0 h 2"/>
                    <a:gd name="T6" fmla="*/ 80 w 80"/>
                    <a:gd name="T7" fmla="*/ 0 h 2"/>
                    <a:gd name="T8" fmla="*/ 67 w 80"/>
                    <a:gd name="T9" fmla="*/ 2 h 2"/>
                    <a:gd name="T10" fmla="*/ 38 w 80"/>
                    <a:gd name="T11" fmla="*/ 2 h 2"/>
                    <a:gd name="T12" fmla="*/ 11 w 80"/>
                    <a:gd name="T13" fmla="*/ 2 h 2"/>
                    <a:gd name="T14" fmla="*/ 3 w 80"/>
                    <a:gd name="T15" fmla="*/ 2 h 2"/>
                    <a:gd name="T16" fmla="*/ 0 w 80"/>
                    <a:gd name="T17" fmla="*/ 0 h 2"/>
                    <a:gd name="T18" fmla="*/ 18 w 80"/>
                    <a:gd name="T19" fmla="*/ 0 h 2"/>
                    <a:gd name="T20" fmla="*/ 38 w 80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80"/>
                    <a:gd name="T34" fmla="*/ 0 h 2"/>
                    <a:gd name="T35" fmla="*/ 80 w 80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80" h="2">
                      <a:moveTo>
                        <a:pt x="67" y="2"/>
                      </a:moveTo>
                      <a:lnTo>
                        <a:pt x="56" y="2"/>
                      </a:lnTo>
                      <a:lnTo>
                        <a:pt x="76" y="0"/>
                      </a:lnTo>
                      <a:lnTo>
                        <a:pt x="80" y="0"/>
                      </a:lnTo>
                      <a:lnTo>
                        <a:pt x="67" y="2"/>
                      </a:lnTo>
                      <a:close/>
                      <a:moveTo>
                        <a:pt x="38" y="2"/>
                      </a:moveTo>
                      <a:lnTo>
                        <a:pt x="11" y="2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92" name="Freeform 1460"/>
                <p:cNvSpPr>
                  <a:spLocks noEditPoints="1"/>
                </p:cNvSpPr>
                <p:nvPr/>
              </p:nvSpPr>
              <p:spPr bwMode="auto">
                <a:xfrm>
                  <a:off x="2396" y="483"/>
                  <a:ext cx="43" cy="2"/>
                </a:xfrm>
                <a:custGeom>
                  <a:avLst/>
                  <a:gdLst>
                    <a:gd name="T0" fmla="*/ 76 w 87"/>
                    <a:gd name="T1" fmla="*/ 2 h 2"/>
                    <a:gd name="T2" fmla="*/ 71 w 87"/>
                    <a:gd name="T3" fmla="*/ 2 h 2"/>
                    <a:gd name="T4" fmla="*/ 87 w 87"/>
                    <a:gd name="T5" fmla="*/ 1 h 2"/>
                    <a:gd name="T6" fmla="*/ 76 w 87"/>
                    <a:gd name="T7" fmla="*/ 2 h 2"/>
                    <a:gd name="T8" fmla="*/ 33 w 87"/>
                    <a:gd name="T9" fmla="*/ 2 h 2"/>
                    <a:gd name="T10" fmla="*/ 6 w 87"/>
                    <a:gd name="T11" fmla="*/ 2 h 2"/>
                    <a:gd name="T12" fmla="*/ 0 w 87"/>
                    <a:gd name="T13" fmla="*/ 0 h 2"/>
                    <a:gd name="T14" fmla="*/ 13 w 87"/>
                    <a:gd name="T15" fmla="*/ 0 h 2"/>
                    <a:gd name="T16" fmla="*/ 33 w 87"/>
                    <a:gd name="T17" fmla="*/ 2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87"/>
                    <a:gd name="T28" fmla="*/ 0 h 2"/>
                    <a:gd name="T29" fmla="*/ 87 w 87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87" h="2">
                      <a:moveTo>
                        <a:pt x="76" y="2"/>
                      </a:moveTo>
                      <a:lnTo>
                        <a:pt x="71" y="2"/>
                      </a:lnTo>
                      <a:lnTo>
                        <a:pt x="87" y="1"/>
                      </a:lnTo>
                      <a:lnTo>
                        <a:pt x="76" y="2"/>
                      </a:lnTo>
                      <a:close/>
                      <a:moveTo>
                        <a:pt x="33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3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93" name="Freeform 1461"/>
                <p:cNvSpPr>
                  <a:spLocks noEditPoints="1"/>
                </p:cNvSpPr>
                <p:nvPr/>
              </p:nvSpPr>
              <p:spPr bwMode="auto">
                <a:xfrm>
                  <a:off x="2394" y="482"/>
                  <a:ext cx="45" cy="2"/>
                </a:xfrm>
                <a:custGeom>
                  <a:avLst/>
                  <a:gdLst>
                    <a:gd name="T0" fmla="*/ 87 w 90"/>
                    <a:gd name="T1" fmla="*/ 2 h 2"/>
                    <a:gd name="T2" fmla="*/ 83 w 90"/>
                    <a:gd name="T3" fmla="*/ 2 h 2"/>
                    <a:gd name="T4" fmla="*/ 90 w 90"/>
                    <a:gd name="T5" fmla="*/ 2 h 2"/>
                    <a:gd name="T6" fmla="*/ 87 w 90"/>
                    <a:gd name="T7" fmla="*/ 2 h 2"/>
                    <a:gd name="T8" fmla="*/ 25 w 90"/>
                    <a:gd name="T9" fmla="*/ 2 h 2"/>
                    <a:gd name="T10" fmla="*/ 7 w 90"/>
                    <a:gd name="T11" fmla="*/ 2 h 2"/>
                    <a:gd name="T12" fmla="*/ 0 w 90"/>
                    <a:gd name="T13" fmla="*/ 0 h 2"/>
                    <a:gd name="T14" fmla="*/ 7 w 90"/>
                    <a:gd name="T15" fmla="*/ 0 h 2"/>
                    <a:gd name="T16" fmla="*/ 9 w 90"/>
                    <a:gd name="T17" fmla="*/ 0 h 2"/>
                    <a:gd name="T18" fmla="*/ 25 w 90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0"/>
                    <a:gd name="T31" fmla="*/ 0 h 2"/>
                    <a:gd name="T32" fmla="*/ 90 w 90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0" h="2">
                      <a:moveTo>
                        <a:pt x="87" y="2"/>
                      </a:moveTo>
                      <a:lnTo>
                        <a:pt x="83" y="2"/>
                      </a:lnTo>
                      <a:lnTo>
                        <a:pt x="90" y="2"/>
                      </a:lnTo>
                      <a:lnTo>
                        <a:pt x="87" y="2"/>
                      </a:lnTo>
                      <a:close/>
                      <a:moveTo>
                        <a:pt x="25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9" y="0"/>
                      </a:lnTo>
                      <a:lnTo>
                        <a:pt x="2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94" name="Freeform 1462"/>
                <p:cNvSpPr>
                  <a:spLocks/>
                </p:cNvSpPr>
                <p:nvPr/>
              </p:nvSpPr>
              <p:spPr bwMode="auto">
                <a:xfrm>
                  <a:off x="2393" y="481"/>
                  <a:ext cx="9" cy="2"/>
                </a:xfrm>
                <a:custGeom>
                  <a:avLst/>
                  <a:gdLst>
                    <a:gd name="T0" fmla="*/ 18 w 18"/>
                    <a:gd name="T1" fmla="*/ 2 h 2"/>
                    <a:gd name="T2" fmla="*/ 5 w 18"/>
                    <a:gd name="T3" fmla="*/ 2 h 2"/>
                    <a:gd name="T4" fmla="*/ 0 w 18"/>
                    <a:gd name="T5" fmla="*/ 0 h 2"/>
                    <a:gd name="T6" fmla="*/ 5 w 18"/>
                    <a:gd name="T7" fmla="*/ 0 h 2"/>
                    <a:gd name="T8" fmla="*/ 11 w 18"/>
                    <a:gd name="T9" fmla="*/ 1 h 2"/>
                    <a:gd name="T10" fmla="*/ 18 w 18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"/>
                    <a:gd name="T19" fmla="*/ 0 h 2"/>
                    <a:gd name="T20" fmla="*/ 18 w 18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" h="2">
                      <a:moveTo>
                        <a:pt x="18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11" y="1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95" name="Freeform 1463"/>
                <p:cNvSpPr>
                  <a:spLocks/>
                </p:cNvSpPr>
                <p:nvPr/>
              </p:nvSpPr>
              <p:spPr bwMode="auto">
                <a:xfrm>
                  <a:off x="2391" y="480"/>
                  <a:ext cx="6" cy="2"/>
                </a:xfrm>
                <a:custGeom>
                  <a:avLst/>
                  <a:gdLst>
                    <a:gd name="T0" fmla="*/ 13 w 13"/>
                    <a:gd name="T1" fmla="*/ 2 h 2"/>
                    <a:gd name="T2" fmla="*/ 6 w 13"/>
                    <a:gd name="T3" fmla="*/ 2 h 2"/>
                    <a:gd name="T4" fmla="*/ 0 w 13"/>
                    <a:gd name="T5" fmla="*/ 0 h 2"/>
                    <a:gd name="T6" fmla="*/ 6 w 13"/>
                    <a:gd name="T7" fmla="*/ 0 h 2"/>
                    <a:gd name="T8" fmla="*/ 13 w 1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"/>
                    <a:gd name="T17" fmla="*/ 13 w 1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">
                      <a:moveTo>
                        <a:pt x="13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96" name="Freeform 1464"/>
                <p:cNvSpPr>
                  <a:spLocks/>
                </p:cNvSpPr>
                <p:nvPr/>
              </p:nvSpPr>
              <p:spPr bwMode="auto">
                <a:xfrm>
                  <a:off x="2389" y="479"/>
                  <a:ext cx="7" cy="2"/>
                </a:xfrm>
                <a:custGeom>
                  <a:avLst/>
                  <a:gdLst>
                    <a:gd name="T0" fmla="*/ 13 w 13"/>
                    <a:gd name="T1" fmla="*/ 2 h 2"/>
                    <a:gd name="T2" fmla="*/ 8 w 13"/>
                    <a:gd name="T3" fmla="*/ 2 h 2"/>
                    <a:gd name="T4" fmla="*/ 0 w 13"/>
                    <a:gd name="T5" fmla="*/ 0 h 2"/>
                    <a:gd name="T6" fmla="*/ 6 w 13"/>
                    <a:gd name="T7" fmla="*/ 0 h 2"/>
                    <a:gd name="T8" fmla="*/ 13 w 1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"/>
                    <a:gd name="T17" fmla="*/ 13 w 1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">
                      <a:moveTo>
                        <a:pt x="13" y="2"/>
                      </a:move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97" name="Freeform 1465"/>
                <p:cNvSpPr>
                  <a:spLocks/>
                </p:cNvSpPr>
                <p:nvPr/>
              </p:nvSpPr>
              <p:spPr bwMode="auto">
                <a:xfrm>
                  <a:off x="2388" y="478"/>
                  <a:ext cx="6" cy="2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2 h 2"/>
                    <a:gd name="T4" fmla="*/ 0 w 11"/>
                    <a:gd name="T5" fmla="*/ 0 h 2"/>
                    <a:gd name="T6" fmla="*/ 3 w 11"/>
                    <a:gd name="T7" fmla="*/ 0 h 2"/>
                    <a:gd name="T8" fmla="*/ 11 w 1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"/>
                    <a:gd name="T17" fmla="*/ 11 w 1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">
                      <a:moveTo>
                        <a:pt x="11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98" name="Freeform 1466"/>
                <p:cNvSpPr>
                  <a:spLocks/>
                </p:cNvSpPr>
                <p:nvPr/>
              </p:nvSpPr>
              <p:spPr bwMode="auto">
                <a:xfrm>
                  <a:off x="2387" y="477"/>
                  <a:ext cx="5" cy="2"/>
                </a:xfrm>
                <a:custGeom>
                  <a:avLst/>
                  <a:gdLst>
                    <a:gd name="T0" fmla="*/ 11 w 11"/>
                    <a:gd name="T1" fmla="*/ 2 h 2"/>
                    <a:gd name="T2" fmla="*/ 5 w 11"/>
                    <a:gd name="T3" fmla="*/ 2 h 2"/>
                    <a:gd name="T4" fmla="*/ 0 w 11"/>
                    <a:gd name="T5" fmla="*/ 0 h 2"/>
                    <a:gd name="T6" fmla="*/ 4 w 11"/>
                    <a:gd name="T7" fmla="*/ 0 h 2"/>
                    <a:gd name="T8" fmla="*/ 11 w 1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"/>
                    <a:gd name="T17" fmla="*/ 11 w 1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">
                      <a:moveTo>
                        <a:pt x="11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99" name="Freeform 1467"/>
                <p:cNvSpPr>
                  <a:spLocks/>
                </p:cNvSpPr>
                <p:nvPr/>
              </p:nvSpPr>
              <p:spPr bwMode="auto">
                <a:xfrm>
                  <a:off x="2385" y="476"/>
                  <a:ext cx="5" cy="2"/>
                </a:xfrm>
                <a:custGeom>
                  <a:avLst/>
                  <a:gdLst>
                    <a:gd name="T0" fmla="*/ 11 w 11"/>
                    <a:gd name="T1" fmla="*/ 2 h 2"/>
                    <a:gd name="T2" fmla="*/ 8 w 11"/>
                    <a:gd name="T3" fmla="*/ 2 h 2"/>
                    <a:gd name="T4" fmla="*/ 0 w 11"/>
                    <a:gd name="T5" fmla="*/ 0 h 2"/>
                    <a:gd name="T6" fmla="*/ 4 w 11"/>
                    <a:gd name="T7" fmla="*/ 0 h 2"/>
                    <a:gd name="T8" fmla="*/ 6 w 11"/>
                    <a:gd name="T9" fmla="*/ 1 h 2"/>
                    <a:gd name="T10" fmla="*/ 11 w 11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2"/>
                    <a:gd name="T20" fmla="*/ 11 w 11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2">
                      <a:moveTo>
                        <a:pt x="11" y="2"/>
                      </a:move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6" y="1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0" name="Freeform 1468"/>
                <p:cNvSpPr>
                  <a:spLocks/>
                </p:cNvSpPr>
                <p:nvPr/>
              </p:nvSpPr>
              <p:spPr bwMode="auto">
                <a:xfrm>
                  <a:off x="2384" y="475"/>
                  <a:ext cx="4" cy="2"/>
                </a:xfrm>
                <a:custGeom>
                  <a:avLst/>
                  <a:gdLst>
                    <a:gd name="T0" fmla="*/ 9 w 9"/>
                    <a:gd name="T1" fmla="*/ 2 h 2"/>
                    <a:gd name="T2" fmla="*/ 5 w 9"/>
                    <a:gd name="T3" fmla="*/ 2 h 2"/>
                    <a:gd name="T4" fmla="*/ 0 w 9"/>
                    <a:gd name="T5" fmla="*/ 0 h 2"/>
                    <a:gd name="T6" fmla="*/ 0 w 9"/>
                    <a:gd name="T7" fmla="*/ 0 h 2"/>
                    <a:gd name="T8" fmla="*/ 3 w 9"/>
                    <a:gd name="T9" fmla="*/ 0 h 2"/>
                    <a:gd name="T10" fmla="*/ 7 w 9"/>
                    <a:gd name="T11" fmla="*/ 2 h 2"/>
                    <a:gd name="T12" fmla="*/ 9 w 9"/>
                    <a:gd name="T13" fmla="*/ 2 h 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"/>
                    <a:gd name="T22" fmla="*/ 0 h 2"/>
                    <a:gd name="T23" fmla="*/ 9 w 9"/>
                    <a:gd name="T24" fmla="*/ 2 h 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" h="2">
                      <a:moveTo>
                        <a:pt x="9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7" y="2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1" name="Freeform 1469"/>
                <p:cNvSpPr>
                  <a:spLocks/>
                </p:cNvSpPr>
                <p:nvPr/>
              </p:nvSpPr>
              <p:spPr bwMode="auto">
                <a:xfrm>
                  <a:off x="2383" y="474"/>
                  <a:ext cx="4" cy="2"/>
                </a:xfrm>
                <a:custGeom>
                  <a:avLst/>
                  <a:gdLst>
                    <a:gd name="T0" fmla="*/ 7 w 7"/>
                    <a:gd name="T1" fmla="*/ 2 h 2"/>
                    <a:gd name="T2" fmla="*/ 3 w 7"/>
                    <a:gd name="T3" fmla="*/ 2 h 2"/>
                    <a:gd name="T4" fmla="*/ 2 w 7"/>
                    <a:gd name="T5" fmla="*/ 1 h 2"/>
                    <a:gd name="T6" fmla="*/ 0 w 7"/>
                    <a:gd name="T7" fmla="*/ 0 h 2"/>
                    <a:gd name="T8" fmla="*/ 3 w 7"/>
                    <a:gd name="T9" fmla="*/ 0 h 2"/>
                    <a:gd name="T10" fmla="*/ 7 w 7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"/>
                    <a:gd name="T19" fmla="*/ 0 h 2"/>
                    <a:gd name="T20" fmla="*/ 7 w 7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" h="2">
                      <a:moveTo>
                        <a:pt x="7" y="2"/>
                      </a:moveTo>
                      <a:lnTo>
                        <a:pt x="3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2" name="Freeform 1470"/>
                <p:cNvSpPr>
                  <a:spLocks/>
                </p:cNvSpPr>
                <p:nvPr/>
              </p:nvSpPr>
              <p:spPr bwMode="auto">
                <a:xfrm>
                  <a:off x="2382" y="473"/>
                  <a:ext cx="4" cy="2"/>
                </a:xfrm>
                <a:custGeom>
                  <a:avLst/>
                  <a:gdLst>
                    <a:gd name="T0" fmla="*/ 7 w 7"/>
                    <a:gd name="T1" fmla="*/ 2 h 2"/>
                    <a:gd name="T2" fmla="*/ 4 w 7"/>
                    <a:gd name="T3" fmla="*/ 2 h 2"/>
                    <a:gd name="T4" fmla="*/ 0 w 7"/>
                    <a:gd name="T5" fmla="*/ 0 h 2"/>
                    <a:gd name="T6" fmla="*/ 4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3" name="Freeform 1471"/>
                <p:cNvSpPr>
                  <a:spLocks/>
                </p:cNvSpPr>
                <p:nvPr/>
              </p:nvSpPr>
              <p:spPr bwMode="auto">
                <a:xfrm>
                  <a:off x="2381" y="472"/>
                  <a:ext cx="4" cy="2"/>
                </a:xfrm>
                <a:custGeom>
                  <a:avLst/>
                  <a:gdLst>
                    <a:gd name="T0" fmla="*/ 7 w 7"/>
                    <a:gd name="T1" fmla="*/ 2 h 2"/>
                    <a:gd name="T2" fmla="*/ 4 w 7"/>
                    <a:gd name="T3" fmla="*/ 2 h 2"/>
                    <a:gd name="T4" fmla="*/ 0 w 7"/>
                    <a:gd name="T5" fmla="*/ 0 h 2"/>
                    <a:gd name="T6" fmla="*/ 4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4" name="Freeform 1472"/>
                <p:cNvSpPr>
                  <a:spLocks/>
                </p:cNvSpPr>
                <p:nvPr/>
              </p:nvSpPr>
              <p:spPr bwMode="auto">
                <a:xfrm>
                  <a:off x="2380" y="471"/>
                  <a:ext cx="4" cy="2"/>
                </a:xfrm>
                <a:custGeom>
                  <a:avLst/>
                  <a:gdLst>
                    <a:gd name="T0" fmla="*/ 8 w 8"/>
                    <a:gd name="T1" fmla="*/ 2 h 2"/>
                    <a:gd name="T2" fmla="*/ 4 w 8"/>
                    <a:gd name="T3" fmla="*/ 2 h 2"/>
                    <a:gd name="T4" fmla="*/ 0 w 8"/>
                    <a:gd name="T5" fmla="*/ 0 h 2"/>
                    <a:gd name="T6" fmla="*/ 4 w 8"/>
                    <a:gd name="T7" fmla="*/ 0 h 2"/>
                    <a:gd name="T8" fmla="*/ 8 w 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2"/>
                    <a:gd name="T17" fmla="*/ 8 w 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2">
                      <a:moveTo>
                        <a:pt x="8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5" name="Freeform 1473"/>
                <p:cNvSpPr>
                  <a:spLocks/>
                </p:cNvSpPr>
                <p:nvPr/>
              </p:nvSpPr>
              <p:spPr bwMode="auto">
                <a:xfrm>
                  <a:off x="2379" y="470"/>
                  <a:ext cx="4" cy="2"/>
                </a:xfrm>
                <a:custGeom>
                  <a:avLst/>
                  <a:gdLst>
                    <a:gd name="T0" fmla="*/ 8 w 8"/>
                    <a:gd name="T1" fmla="*/ 2 h 2"/>
                    <a:gd name="T2" fmla="*/ 4 w 8"/>
                    <a:gd name="T3" fmla="*/ 2 h 2"/>
                    <a:gd name="T4" fmla="*/ 0 w 8"/>
                    <a:gd name="T5" fmla="*/ 0 h 2"/>
                    <a:gd name="T6" fmla="*/ 4 w 8"/>
                    <a:gd name="T7" fmla="*/ 0 h 2"/>
                    <a:gd name="T8" fmla="*/ 8 w 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2"/>
                    <a:gd name="T17" fmla="*/ 8 w 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2">
                      <a:moveTo>
                        <a:pt x="8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6" name="Freeform 1474"/>
                <p:cNvSpPr>
                  <a:spLocks/>
                </p:cNvSpPr>
                <p:nvPr/>
              </p:nvSpPr>
              <p:spPr bwMode="auto">
                <a:xfrm>
                  <a:off x="2378" y="469"/>
                  <a:ext cx="4" cy="2"/>
                </a:xfrm>
                <a:custGeom>
                  <a:avLst/>
                  <a:gdLst>
                    <a:gd name="T0" fmla="*/ 7 w 7"/>
                    <a:gd name="T1" fmla="*/ 2 h 2"/>
                    <a:gd name="T2" fmla="*/ 3 w 7"/>
                    <a:gd name="T3" fmla="*/ 2 h 2"/>
                    <a:gd name="T4" fmla="*/ 0 w 7"/>
                    <a:gd name="T5" fmla="*/ 0 h 2"/>
                    <a:gd name="T6" fmla="*/ 3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7" name="Freeform 1475"/>
                <p:cNvSpPr>
                  <a:spLocks/>
                </p:cNvSpPr>
                <p:nvPr/>
              </p:nvSpPr>
              <p:spPr bwMode="auto">
                <a:xfrm>
                  <a:off x="2377" y="468"/>
                  <a:ext cx="4" cy="2"/>
                </a:xfrm>
                <a:custGeom>
                  <a:avLst/>
                  <a:gdLst>
                    <a:gd name="T0" fmla="*/ 7 w 7"/>
                    <a:gd name="T1" fmla="*/ 2 h 2"/>
                    <a:gd name="T2" fmla="*/ 3 w 7"/>
                    <a:gd name="T3" fmla="*/ 2 h 2"/>
                    <a:gd name="T4" fmla="*/ 0 w 7"/>
                    <a:gd name="T5" fmla="*/ 1 h 2"/>
                    <a:gd name="T6" fmla="*/ 0 w 7"/>
                    <a:gd name="T7" fmla="*/ 0 h 2"/>
                    <a:gd name="T8" fmla="*/ 3 w 7"/>
                    <a:gd name="T9" fmla="*/ 0 h 2"/>
                    <a:gd name="T10" fmla="*/ 7 w 7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"/>
                    <a:gd name="T19" fmla="*/ 0 h 2"/>
                    <a:gd name="T20" fmla="*/ 7 w 7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" h="2">
                      <a:moveTo>
                        <a:pt x="7" y="2"/>
                      </a:moveTo>
                      <a:lnTo>
                        <a:pt x="3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8" name="Freeform 1476"/>
                <p:cNvSpPr>
                  <a:spLocks/>
                </p:cNvSpPr>
                <p:nvPr/>
              </p:nvSpPr>
              <p:spPr bwMode="auto">
                <a:xfrm>
                  <a:off x="2377" y="467"/>
                  <a:ext cx="3" cy="2"/>
                </a:xfrm>
                <a:custGeom>
                  <a:avLst/>
                  <a:gdLst>
                    <a:gd name="T0" fmla="*/ 7 w 7"/>
                    <a:gd name="T1" fmla="*/ 2 h 2"/>
                    <a:gd name="T2" fmla="*/ 4 w 7"/>
                    <a:gd name="T3" fmla="*/ 2 h 2"/>
                    <a:gd name="T4" fmla="*/ 2 w 7"/>
                    <a:gd name="T5" fmla="*/ 2 h 2"/>
                    <a:gd name="T6" fmla="*/ 0 w 7"/>
                    <a:gd name="T7" fmla="*/ 0 h 2"/>
                    <a:gd name="T8" fmla="*/ 4 w 7"/>
                    <a:gd name="T9" fmla="*/ 0 h 2"/>
                    <a:gd name="T10" fmla="*/ 7 w 7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"/>
                    <a:gd name="T19" fmla="*/ 0 h 2"/>
                    <a:gd name="T20" fmla="*/ 7 w 7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" h="2">
                      <a:moveTo>
                        <a:pt x="7" y="2"/>
                      </a:moveTo>
                      <a:lnTo>
                        <a:pt x="4" y="2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09" name="Freeform 1477"/>
                <p:cNvSpPr>
                  <a:spLocks/>
                </p:cNvSpPr>
                <p:nvPr/>
              </p:nvSpPr>
              <p:spPr bwMode="auto">
                <a:xfrm>
                  <a:off x="2377" y="466"/>
                  <a:ext cx="2" cy="2"/>
                </a:xfrm>
                <a:custGeom>
                  <a:avLst/>
                  <a:gdLst>
                    <a:gd name="T0" fmla="*/ 5 w 5"/>
                    <a:gd name="T1" fmla="*/ 2 h 2"/>
                    <a:gd name="T2" fmla="*/ 2 w 5"/>
                    <a:gd name="T3" fmla="*/ 2 h 2"/>
                    <a:gd name="T4" fmla="*/ 0 w 5"/>
                    <a:gd name="T5" fmla="*/ 0 h 2"/>
                    <a:gd name="T6" fmla="*/ 2 w 5"/>
                    <a:gd name="T7" fmla="*/ 0 h 2"/>
                    <a:gd name="T8" fmla="*/ 5 w 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"/>
                    <a:gd name="T17" fmla="*/ 5 w 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">
                      <a:moveTo>
                        <a:pt x="5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10" name="Freeform 1478"/>
                <p:cNvSpPr>
                  <a:spLocks/>
                </p:cNvSpPr>
                <p:nvPr/>
              </p:nvSpPr>
              <p:spPr bwMode="auto">
                <a:xfrm>
                  <a:off x="2377" y="465"/>
                  <a:ext cx="1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2 h 2"/>
                    <a:gd name="T4" fmla="*/ 0 w 4"/>
                    <a:gd name="T5" fmla="*/ 0 h 2"/>
                    <a:gd name="T6" fmla="*/ 0 w 4"/>
                    <a:gd name="T7" fmla="*/ 0 h 2"/>
                    <a:gd name="T8" fmla="*/ 4 w 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"/>
                    <a:gd name="T17" fmla="*/ 4 w 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11" name="Freeform 1479"/>
                <p:cNvSpPr>
                  <a:spLocks/>
                </p:cNvSpPr>
                <p:nvPr/>
              </p:nvSpPr>
              <p:spPr bwMode="auto">
                <a:xfrm>
                  <a:off x="2376" y="464"/>
                  <a:ext cx="1" cy="2"/>
                </a:xfrm>
                <a:custGeom>
                  <a:avLst/>
                  <a:gdLst>
                    <a:gd name="T0" fmla="*/ 4 w 4"/>
                    <a:gd name="T1" fmla="*/ 2 h 2"/>
                    <a:gd name="T2" fmla="*/ 2 w 4"/>
                    <a:gd name="T3" fmla="*/ 2 h 2"/>
                    <a:gd name="T4" fmla="*/ 0 w 4"/>
                    <a:gd name="T5" fmla="*/ 0 h 2"/>
                    <a:gd name="T6" fmla="*/ 0 w 4"/>
                    <a:gd name="T7" fmla="*/ 0 h 2"/>
                    <a:gd name="T8" fmla="*/ 2 w 4"/>
                    <a:gd name="T9" fmla="*/ 1 h 2"/>
                    <a:gd name="T10" fmla="*/ 4 w 4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"/>
                    <a:gd name="T19" fmla="*/ 0 h 2"/>
                    <a:gd name="T20" fmla="*/ 4 w 4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" h="2">
                      <a:moveTo>
                        <a:pt x="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1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12" name="Freeform 1480"/>
                <p:cNvSpPr>
                  <a:spLocks/>
                </p:cNvSpPr>
                <p:nvPr/>
              </p:nvSpPr>
              <p:spPr bwMode="auto">
                <a:xfrm>
                  <a:off x="2375" y="463"/>
                  <a:ext cx="2" cy="2"/>
                </a:xfrm>
                <a:custGeom>
                  <a:avLst/>
                  <a:gdLst>
                    <a:gd name="T0" fmla="*/ 4 w 4"/>
                    <a:gd name="T1" fmla="*/ 2 h 2"/>
                    <a:gd name="T2" fmla="*/ 4 w 4"/>
                    <a:gd name="T3" fmla="*/ 2 h 2"/>
                    <a:gd name="T4" fmla="*/ 2 w 4"/>
                    <a:gd name="T5" fmla="*/ 0 h 2"/>
                    <a:gd name="T6" fmla="*/ 0 w 4"/>
                    <a:gd name="T7" fmla="*/ 0 h 2"/>
                    <a:gd name="T8" fmla="*/ 4 w 4"/>
                    <a:gd name="T9" fmla="*/ 2 h 2"/>
                    <a:gd name="T10" fmla="*/ 4 w 4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"/>
                    <a:gd name="T19" fmla="*/ 0 h 2"/>
                    <a:gd name="T20" fmla="*/ 4 w 4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" h="2">
                      <a:moveTo>
                        <a:pt x="4" y="2"/>
                      </a:moveTo>
                      <a:lnTo>
                        <a:pt x="4" y="2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13" name="Freeform 1481"/>
                <p:cNvSpPr>
                  <a:spLocks/>
                </p:cNvSpPr>
                <p:nvPr/>
              </p:nvSpPr>
              <p:spPr bwMode="auto">
                <a:xfrm>
                  <a:off x="2373" y="462"/>
                  <a:ext cx="3" cy="2"/>
                </a:xfrm>
                <a:custGeom>
                  <a:avLst/>
                  <a:gdLst>
                    <a:gd name="T0" fmla="*/ 5 w 5"/>
                    <a:gd name="T1" fmla="*/ 2 h 2"/>
                    <a:gd name="T2" fmla="*/ 5 w 5"/>
                    <a:gd name="T3" fmla="*/ 2 h 2"/>
                    <a:gd name="T4" fmla="*/ 0 w 5"/>
                    <a:gd name="T5" fmla="*/ 0 h 2"/>
                    <a:gd name="T6" fmla="*/ 3 w 5"/>
                    <a:gd name="T7" fmla="*/ 0 h 2"/>
                    <a:gd name="T8" fmla="*/ 5 w 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"/>
                    <a:gd name="T17" fmla="*/ 5 w 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">
                      <a:moveTo>
                        <a:pt x="5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3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14" name="Freeform 1482"/>
                <p:cNvSpPr>
                  <a:spLocks/>
                </p:cNvSpPr>
                <p:nvPr/>
              </p:nvSpPr>
              <p:spPr bwMode="auto">
                <a:xfrm>
                  <a:off x="2372" y="461"/>
                  <a:ext cx="4" cy="2"/>
                </a:xfrm>
                <a:custGeom>
                  <a:avLst/>
                  <a:gdLst>
                    <a:gd name="T0" fmla="*/ 7 w 7"/>
                    <a:gd name="T1" fmla="*/ 2 h 2"/>
                    <a:gd name="T2" fmla="*/ 5 w 7"/>
                    <a:gd name="T3" fmla="*/ 2 h 2"/>
                    <a:gd name="T4" fmla="*/ 0 w 7"/>
                    <a:gd name="T5" fmla="*/ 0 h 2"/>
                    <a:gd name="T6" fmla="*/ 5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15" name="Freeform 1483"/>
                <p:cNvSpPr>
                  <a:spLocks/>
                </p:cNvSpPr>
                <p:nvPr/>
              </p:nvSpPr>
              <p:spPr bwMode="auto">
                <a:xfrm>
                  <a:off x="2371" y="460"/>
                  <a:ext cx="4" cy="2"/>
                </a:xfrm>
                <a:custGeom>
                  <a:avLst/>
                  <a:gdLst>
                    <a:gd name="T0" fmla="*/ 7 w 7"/>
                    <a:gd name="T1" fmla="*/ 2 h 2"/>
                    <a:gd name="T2" fmla="*/ 4 w 7"/>
                    <a:gd name="T3" fmla="*/ 2 h 2"/>
                    <a:gd name="T4" fmla="*/ 0 w 7"/>
                    <a:gd name="T5" fmla="*/ 0 h 2"/>
                    <a:gd name="T6" fmla="*/ 6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16" name="Freeform 1484"/>
                <p:cNvSpPr>
                  <a:spLocks/>
                </p:cNvSpPr>
                <p:nvPr/>
              </p:nvSpPr>
              <p:spPr bwMode="auto">
                <a:xfrm>
                  <a:off x="2370" y="459"/>
                  <a:ext cx="5" cy="2"/>
                </a:xfrm>
                <a:custGeom>
                  <a:avLst/>
                  <a:gdLst>
                    <a:gd name="T0" fmla="*/ 9 w 9"/>
                    <a:gd name="T1" fmla="*/ 2 h 2"/>
                    <a:gd name="T2" fmla="*/ 4 w 9"/>
                    <a:gd name="T3" fmla="*/ 2 h 2"/>
                    <a:gd name="T4" fmla="*/ 0 w 9"/>
                    <a:gd name="T5" fmla="*/ 0 h 2"/>
                    <a:gd name="T6" fmla="*/ 8 w 9"/>
                    <a:gd name="T7" fmla="*/ 0 h 2"/>
                    <a:gd name="T8" fmla="*/ 9 w 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"/>
                    <a:gd name="T17" fmla="*/ 9 w 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">
                      <a:moveTo>
                        <a:pt x="9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8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17" name="Freeform 1485"/>
                <p:cNvSpPr>
                  <a:spLocks/>
                </p:cNvSpPr>
                <p:nvPr/>
              </p:nvSpPr>
              <p:spPr bwMode="auto">
                <a:xfrm>
                  <a:off x="2369" y="458"/>
                  <a:ext cx="5" cy="2"/>
                </a:xfrm>
                <a:custGeom>
                  <a:avLst/>
                  <a:gdLst>
                    <a:gd name="T0" fmla="*/ 9 w 9"/>
                    <a:gd name="T1" fmla="*/ 2 h 2"/>
                    <a:gd name="T2" fmla="*/ 3 w 9"/>
                    <a:gd name="T3" fmla="*/ 2 h 2"/>
                    <a:gd name="T4" fmla="*/ 0 w 9"/>
                    <a:gd name="T5" fmla="*/ 0 h 2"/>
                    <a:gd name="T6" fmla="*/ 7 w 9"/>
                    <a:gd name="T7" fmla="*/ 0 h 2"/>
                    <a:gd name="T8" fmla="*/ 9 w 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"/>
                    <a:gd name="T17" fmla="*/ 9 w 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">
                      <a:moveTo>
                        <a:pt x="9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18" name="Freeform 1486"/>
                <p:cNvSpPr>
                  <a:spLocks/>
                </p:cNvSpPr>
                <p:nvPr/>
              </p:nvSpPr>
              <p:spPr bwMode="auto">
                <a:xfrm>
                  <a:off x="2367" y="457"/>
                  <a:ext cx="7" cy="2"/>
                </a:xfrm>
                <a:custGeom>
                  <a:avLst/>
                  <a:gdLst>
                    <a:gd name="T0" fmla="*/ 13 w 13"/>
                    <a:gd name="T1" fmla="*/ 2 h 2"/>
                    <a:gd name="T2" fmla="*/ 5 w 13"/>
                    <a:gd name="T3" fmla="*/ 2 h 2"/>
                    <a:gd name="T4" fmla="*/ 0 w 13"/>
                    <a:gd name="T5" fmla="*/ 0 h 2"/>
                    <a:gd name="T6" fmla="*/ 11 w 13"/>
                    <a:gd name="T7" fmla="*/ 0 h 2"/>
                    <a:gd name="T8" fmla="*/ 13 w 1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"/>
                    <a:gd name="T17" fmla="*/ 13 w 1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">
                      <a:moveTo>
                        <a:pt x="13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19" name="Freeform 1487"/>
                <p:cNvSpPr>
                  <a:spLocks/>
                </p:cNvSpPr>
                <p:nvPr/>
              </p:nvSpPr>
              <p:spPr bwMode="auto">
                <a:xfrm>
                  <a:off x="2362" y="456"/>
                  <a:ext cx="11" cy="2"/>
                </a:xfrm>
                <a:custGeom>
                  <a:avLst/>
                  <a:gdLst>
                    <a:gd name="T0" fmla="*/ 22 w 22"/>
                    <a:gd name="T1" fmla="*/ 2 h 2"/>
                    <a:gd name="T2" fmla="*/ 15 w 22"/>
                    <a:gd name="T3" fmla="*/ 2 h 2"/>
                    <a:gd name="T4" fmla="*/ 9 w 22"/>
                    <a:gd name="T5" fmla="*/ 0 h 2"/>
                    <a:gd name="T6" fmla="*/ 0 w 22"/>
                    <a:gd name="T7" fmla="*/ 0 h 2"/>
                    <a:gd name="T8" fmla="*/ 0 w 22"/>
                    <a:gd name="T9" fmla="*/ 0 h 2"/>
                    <a:gd name="T10" fmla="*/ 20 w 22"/>
                    <a:gd name="T11" fmla="*/ 0 h 2"/>
                    <a:gd name="T12" fmla="*/ 22 w 22"/>
                    <a:gd name="T13" fmla="*/ 2 h 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"/>
                    <a:gd name="T22" fmla="*/ 0 h 2"/>
                    <a:gd name="T23" fmla="*/ 22 w 22"/>
                    <a:gd name="T24" fmla="*/ 2 h 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" h="2">
                      <a:moveTo>
                        <a:pt x="22" y="2"/>
                      </a:moveTo>
                      <a:lnTo>
                        <a:pt x="15" y="2"/>
                      </a:lnTo>
                      <a:lnTo>
                        <a:pt x="9" y="0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0" name="Freeform 1488"/>
                <p:cNvSpPr>
                  <a:spLocks/>
                </p:cNvSpPr>
                <p:nvPr/>
              </p:nvSpPr>
              <p:spPr bwMode="auto">
                <a:xfrm>
                  <a:off x="2362" y="455"/>
                  <a:ext cx="11" cy="2"/>
                </a:xfrm>
                <a:custGeom>
                  <a:avLst/>
                  <a:gdLst>
                    <a:gd name="T0" fmla="*/ 22 w 22"/>
                    <a:gd name="T1" fmla="*/ 2 h 2"/>
                    <a:gd name="T2" fmla="*/ 11 w 22"/>
                    <a:gd name="T3" fmla="*/ 2 h 2"/>
                    <a:gd name="T4" fmla="*/ 9 w 22"/>
                    <a:gd name="T5" fmla="*/ 1 h 2"/>
                    <a:gd name="T6" fmla="*/ 0 w 22"/>
                    <a:gd name="T7" fmla="*/ 1 h 2"/>
                    <a:gd name="T8" fmla="*/ 0 w 22"/>
                    <a:gd name="T9" fmla="*/ 0 h 2"/>
                    <a:gd name="T10" fmla="*/ 20 w 22"/>
                    <a:gd name="T11" fmla="*/ 0 h 2"/>
                    <a:gd name="T12" fmla="*/ 22 w 22"/>
                    <a:gd name="T13" fmla="*/ 2 h 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2"/>
                    <a:gd name="T22" fmla="*/ 0 h 2"/>
                    <a:gd name="T23" fmla="*/ 22 w 22"/>
                    <a:gd name="T24" fmla="*/ 2 h 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2" h="2">
                      <a:moveTo>
                        <a:pt x="22" y="2"/>
                      </a:moveTo>
                      <a:lnTo>
                        <a:pt x="11" y="2"/>
                      </a:lnTo>
                      <a:lnTo>
                        <a:pt x="9" y="1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1" name="Rectangle 1489"/>
                <p:cNvSpPr>
                  <a:spLocks noChangeArrowheads="1"/>
                </p:cNvSpPr>
                <p:nvPr/>
              </p:nvSpPr>
              <p:spPr bwMode="auto">
                <a:xfrm>
                  <a:off x="2362" y="454"/>
                  <a:ext cx="10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2" name="Freeform 1490"/>
                <p:cNvSpPr>
                  <a:spLocks/>
                </p:cNvSpPr>
                <p:nvPr/>
              </p:nvSpPr>
              <p:spPr bwMode="auto">
                <a:xfrm>
                  <a:off x="2362" y="453"/>
                  <a:ext cx="10" cy="2"/>
                </a:xfrm>
                <a:custGeom>
                  <a:avLst/>
                  <a:gdLst>
                    <a:gd name="T0" fmla="*/ 20 w 20"/>
                    <a:gd name="T1" fmla="*/ 2 h 2"/>
                    <a:gd name="T2" fmla="*/ 0 w 20"/>
                    <a:gd name="T3" fmla="*/ 2 h 2"/>
                    <a:gd name="T4" fmla="*/ 0 w 20"/>
                    <a:gd name="T5" fmla="*/ 0 h 2"/>
                    <a:gd name="T6" fmla="*/ 18 w 20"/>
                    <a:gd name="T7" fmla="*/ 0 h 2"/>
                    <a:gd name="T8" fmla="*/ 20 w 2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2"/>
                    <a:gd name="T17" fmla="*/ 20 w 2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2">
                      <a:moveTo>
                        <a:pt x="2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3" name="Freeform 1491"/>
                <p:cNvSpPr>
                  <a:spLocks/>
                </p:cNvSpPr>
                <p:nvPr/>
              </p:nvSpPr>
              <p:spPr bwMode="auto">
                <a:xfrm>
                  <a:off x="2362" y="451"/>
                  <a:ext cx="10" cy="3"/>
                </a:xfrm>
                <a:custGeom>
                  <a:avLst/>
                  <a:gdLst>
                    <a:gd name="T0" fmla="*/ 20 w 20"/>
                    <a:gd name="T1" fmla="*/ 3 h 3"/>
                    <a:gd name="T2" fmla="*/ 0 w 20"/>
                    <a:gd name="T3" fmla="*/ 3 h 3"/>
                    <a:gd name="T4" fmla="*/ 0 w 20"/>
                    <a:gd name="T5" fmla="*/ 0 h 3"/>
                    <a:gd name="T6" fmla="*/ 18 w 20"/>
                    <a:gd name="T7" fmla="*/ 0 h 3"/>
                    <a:gd name="T8" fmla="*/ 20 w 2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3"/>
                    <a:gd name="T17" fmla="*/ 20 w 2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3">
                      <a:moveTo>
                        <a:pt x="20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8" y="0"/>
                      </a:lnTo>
                      <a:lnTo>
                        <a:pt x="20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4" name="Freeform 1492"/>
                <p:cNvSpPr>
                  <a:spLocks/>
                </p:cNvSpPr>
                <p:nvPr/>
              </p:nvSpPr>
              <p:spPr bwMode="auto">
                <a:xfrm>
                  <a:off x="2362" y="450"/>
                  <a:ext cx="9" cy="3"/>
                </a:xfrm>
                <a:custGeom>
                  <a:avLst/>
                  <a:gdLst>
                    <a:gd name="T0" fmla="*/ 18 w 18"/>
                    <a:gd name="T1" fmla="*/ 3 h 3"/>
                    <a:gd name="T2" fmla="*/ 0 w 18"/>
                    <a:gd name="T3" fmla="*/ 3 h 3"/>
                    <a:gd name="T4" fmla="*/ 2 w 18"/>
                    <a:gd name="T5" fmla="*/ 0 h 3"/>
                    <a:gd name="T6" fmla="*/ 16 w 18"/>
                    <a:gd name="T7" fmla="*/ 0 h 3"/>
                    <a:gd name="T8" fmla="*/ 18 w 18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"/>
                    <a:gd name="T16" fmla="*/ 0 h 3"/>
                    <a:gd name="T17" fmla="*/ 18 w 18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" h="3">
                      <a:moveTo>
                        <a:pt x="18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6" y="0"/>
                      </a:lnTo>
                      <a:lnTo>
                        <a:pt x="18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5" name="Freeform 1493"/>
                <p:cNvSpPr>
                  <a:spLocks/>
                </p:cNvSpPr>
                <p:nvPr/>
              </p:nvSpPr>
              <p:spPr bwMode="auto">
                <a:xfrm>
                  <a:off x="2362" y="449"/>
                  <a:ext cx="9" cy="2"/>
                </a:xfrm>
                <a:custGeom>
                  <a:avLst/>
                  <a:gdLst>
                    <a:gd name="T0" fmla="*/ 18 w 18"/>
                    <a:gd name="T1" fmla="*/ 2 h 2"/>
                    <a:gd name="T2" fmla="*/ 0 w 18"/>
                    <a:gd name="T3" fmla="*/ 2 h 2"/>
                    <a:gd name="T4" fmla="*/ 2 w 18"/>
                    <a:gd name="T5" fmla="*/ 0 h 2"/>
                    <a:gd name="T6" fmla="*/ 16 w 18"/>
                    <a:gd name="T7" fmla="*/ 0 h 2"/>
                    <a:gd name="T8" fmla="*/ 18 w 1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"/>
                    <a:gd name="T16" fmla="*/ 0 h 2"/>
                    <a:gd name="T17" fmla="*/ 18 w 1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" h="2">
                      <a:moveTo>
                        <a:pt x="18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6" y="0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6" name="Freeform 1494"/>
                <p:cNvSpPr>
                  <a:spLocks/>
                </p:cNvSpPr>
                <p:nvPr/>
              </p:nvSpPr>
              <p:spPr bwMode="auto">
                <a:xfrm>
                  <a:off x="2363" y="448"/>
                  <a:ext cx="7" cy="2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2 h 2"/>
                    <a:gd name="T4" fmla="*/ 0 w 14"/>
                    <a:gd name="T5" fmla="*/ 0 h 2"/>
                    <a:gd name="T6" fmla="*/ 13 w 14"/>
                    <a:gd name="T7" fmla="*/ 0 h 2"/>
                    <a:gd name="T8" fmla="*/ 14 w 1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2"/>
                    <a:gd name="T17" fmla="*/ 14 w 1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2">
                      <a:moveTo>
                        <a:pt x="1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7" name="Freeform 1495"/>
                <p:cNvSpPr>
                  <a:spLocks/>
                </p:cNvSpPr>
                <p:nvPr/>
              </p:nvSpPr>
              <p:spPr bwMode="auto">
                <a:xfrm>
                  <a:off x="2363" y="447"/>
                  <a:ext cx="7" cy="2"/>
                </a:xfrm>
                <a:custGeom>
                  <a:avLst/>
                  <a:gdLst>
                    <a:gd name="T0" fmla="*/ 14 w 14"/>
                    <a:gd name="T1" fmla="*/ 2 h 2"/>
                    <a:gd name="T2" fmla="*/ 0 w 14"/>
                    <a:gd name="T3" fmla="*/ 2 h 2"/>
                    <a:gd name="T4" fmla="*/ 0 w 14"/>
                    <a:gd name="T5" fmla="*/ 0 h 2"/>
                    <a:gd name="T6" fmla="*/ 13 w 14"/>
                    <a:gd name="T7" fmla="*/ 0 h 2"/>
                    <a:gd name="T8" fmla="*/ 14 w 1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"/>
                    <a:gd name="T16" fmla="*/ 0 h 2"/>
                    <a:gd name="T17" fmla="*/ 14 w 1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" h="2">
                      <a:moveTo>
                        <a:pt x="1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3" y="0"/>
                      </a:lnTo>
                      <a:lnTo>
                        <a:pt x="1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8" name="Freeform 1496"/>
                <p:cNvSpPr>
                  <a:spLocks/>
                </p:cNvSpPr>
                <p:nvPr/>
              </p:nvSpPr>
              <p:spPr bwMode="auto">
                <a:xfrm>
                  <a:off x="2363" y="446"/>
                  <a:ext cx="6" cy="2"/>
                </a:xfrm>
                <a:custGeom>
                  <a:avLst/>
                  <a:gdLst>
                    <a:gd name="T0" fmla="*/ 13 w 13"/>
                    <a:gd name="T1" fmla="*/ 2 h 2"/>
                    <a:gd name="T2" fmla="*/ 0 w 13"/>
                    <a:gd name="T3" fmla="*/ 2 h 2"/>
                    <a:gd name="T4" fmla="*/ 0 w 13"/>
                    <a:gd name="T5" fmla="*/ 0 h 2"/>
                    <a:gd name="T6" fmla="*/ 11 w 13"/>
                    <a:gd name="T7" fmla="*/ 0 h 2"/>
                    <a:gd name="T8" fmla="*/ 13 w 1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"/>
                    <a:gd name="T17" fmla="*/ 13 w 1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">
                      <a:moveTo>
                        <a:pt x="13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29" name="Freeform 1497"/>
                <p:cNvSpPr>
                  <a:spLocks/>
                </p:cNvSpPr>
                <p:nvPr/>
              </p:nvSpPr>
              <p:spPr bwMode="auto">
                <a:xfrm>
                  <a:off x="2363" y="445"/>
                  <a:ext cx="6" cy="2"/>
                </a:xfrm>
                <a:custGeom>
                  <a:avLst/>
                  <a:gdLst>
                    <a:gd name="T0" fmla="*/ 13 w 13"/>
                    <a:gd name="T1" fmla="*/ 2 h 2"/>
                    <a:gd name="T2" fmla="*/ 0 w 13"/>
                    <a:gd name="T3" fmla="*/ 2 h 2"/>
                    <a:gd name="T4" fmla="*/ 0 w 13"/>
                    <a:gd name="T5" fmla="*/ 0 h 2"/>
                    <a:gd name="T6" fmla="*/ 11 w 13"/>
                    <a:gd name="T7" fmla="*/ 0 h 2"/>
                    <a:gd name="T8" fmla="*/ 13 w 1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3"/>
                    <a:gd name="T16" fmla="*/ 0 h 2"/>
                    <a:gd name="T17" fmla="*/ 13 w 1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3" h="2">
                      <a:moveTo>
                        <a:pt x="13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30" name="Freeform 1498"/>
                <p:cNvSpPr>
                  <a:spLocks/>
                </p:cNvSpPr>
                <p:nvPr/>
              </p:nvSpPr>
              <p:spPr bwMode="auto">
                <a:xfrm>
                  <a:off x="2363" y="444"/>
                  <a:ext cx="5" cy="2"/>
                </a:xfrm>
                <a:custGeom>
                  <a:avLst/>
                  <a:gdLst>
                    <a:gd name="T0" fmla="*/ 11 w 11"/>
                    <a:gd name="T1" fmla="*/ 2 h 2"/>
                    <a:gd name="T2" fmla="*/ 0 w 11"/>
                    <a:gd name="T3" fmla="*/ 2 h 2"/>
                    <a:gd name="T4" fmla="*/ 0 w 11"/>
                    <a:gd name="T5" fmla="*/ 0 h 2"/>
                    <a:gd name="T6" fmla="*/ 9 w 11"/>
                    <a:gd name="T7" fmla="*/ 0 h 2"/>
                    <a:gd name="T8" fmla="*/ 11 w 1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"/>
                    <a:gd name="T17" fmla="*/ 11 w 1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">
                      <a:moveTo>
                        <a:pt x="1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31" name="Freeform 1499"/>
                <p:cNvSpPr>
                  <a:spLocks/>
                </p:cNvSpPr>
                <p:nvPr/>
              </p:nvSpPr>
              <p:spPr bwMode="auto">
                <a:xfrm>
                  <a:off x="2363" y="443"/>
                  <a:ext cx="5" cy="2"/>
                </a:xfrm>
                <a:custGeom>
                  <a:avLst/>
                  <a:gdLst>
                    <a:gd name="T0" fmla="*/ 11 w 11"/>
                    <a:gd name="T1" fmla="*/ 2 h 2"/>
                    <a:gd name="T2" fmla="*/ 0 w 11"/>
                    <a:gd name="T3" fmla="*/ 2 h 2"/>
                    <a:gd name="T4" fmla="*/ 0 w 11"/>
                    <a:gd name="T5" fmla="*/ 0 h 2"/>
                    <a:gd name="T6" fmla="*/ 9 w 11"/>
                    <a:gd name="T7" fmla="*/ 0 h 2"/>
                    <a:gd name="T8" fmla="*/ 11 w 1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"/>
                    <a:gd name="T17" fmla="*/ 11 w 1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">
                      <a:moveTo>
                        <a:pt x="1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32" name="Rectangle 1500"/>
                <p:cNvSpPr>
                  <a:spLocks noChangeArrowheads="1"/>
                </p:cNvSpPr>
                <p:nvPr/>
              </p:nvSpPr>
              <p:spPr bwMode="auto">
                <a:xfrm>
                  <a:off x="2363" y="442"/>
                  <a:ext cx="4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33" name="Freeform 1501"/>
                <p:cNvSpPr>
                  <a:spLocks/>
                </p:cNvSpPr>
                <p:nvPr/>
              </p:nvSpPr>
              <p:spPr bwMode="auto">
                <a:xfrm>
                  <a:off x="2363" y="441"/>
                  <a:ext cx="4" cy="2"/>
                </a:xfrm>
                <a:custGeom>
                  <a:avLst/>
                  <a:gdLst>
                    <a:gd name="T0" fmla="*/ 9 w 9"/>
                    <a:gd name="T1" fmla="*/ 2 h 2"/>
                    <a:gd name="T2" fmla="*/ 0 w 9"/>
                    <a:gd name="T3" fmla="*/ 2 h 2"/>
                    <a:gd name="T4" fmla="*/ 0 w 9"/>
                    <a:gd name="T5" fmla="*/ 0 h 2"/>
                    <a:gd name="T6" fmla="*/ 7 w 9"/>
                    <a:gd name="T7" fmla="*/ 0 h 2"/>
                    <a:gd name="T8" fmla="*/ 9 w 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"/>
                    <a:gd name="T17" fmla="*/ 9 w 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"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34" name="Freeform 1502"/>
                <p:cNvSpPr>
                  <a:spLocks/>
                </p:cNvSpPr>
                <p:nvPr/>
              </p:nvSpPr>
              <p:spPr bwMode="auto">
                <a:xfrm>
                  <a:off x="2363" y="440"/>
                  <a:ext cx="4" cy="2"/>
                </a:xfrm>
                <a:custGeom>
                  <a:avLst/>
                  <a:gdLst>
                    <a:gd name="T0" fmla="*/ 9 w 9"/>
                    <a:gd name="T1" fmla="*/ 2 h 2"/>
                    <a:gd name="T2" fmla="*/ 0 w 9"/>
                    <a:gd name="T3" fmla="*/ 2 h 2"/>
                    <a:gd name="T4" fmla="*/ 0 w 9"/>
                    <a:gd name="T5" fmla="*/ 0 h 2"/>
                    <a:gd name="T6" fmla="*/ 7 w 9"/>
                    <a:gd name="T7" fmla="*/ 0 h 2"/>
                    <a:gd name="T8" fmla="*/ 9 w 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"/>
                    <a:gd name="T17" fmla="*/ 9 w 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"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35" name="Freeform 1503"/>
                <p:cNvSpPr>
                  <a:spLocks/>
                </p:cNvSpPr>
                <p:nvPr/>
              </p:nvSpPr>
              <p:spPr bwMode="auto">
                <a:xfrm>
                  <a:off x="2363" y="439"/>
                  <a:ext cx="4" cy="2"/>
                </a:xfrm>
                <a:custGeom>
                  <a:avLst/>
                  <a:gdLst>
                    <a:gd name="T0" fmla="*/ 7 w 7"/>
                    <a:gd name="T1" fmla="*/ 2 h 2"/>
                    <a:gd name="T2" fmla="*/ 0 w 7"/>
                    <a:gd name="T3" fmla="*/ 2 h 2"/>
                    <a:gd name="T4" fmla="*/ 0 w 7"/>
                    <a:gd name="T5" fmla="*/ 0 h 2"/>
                    <a:gd name="T6" fmla="*/ 5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36" name="Freeform 1504"/>
                <p:cNvSpPr>
                  <a:spLocks/>
                </p:cNvSpPr>
                <p:nvPr/>
              </p:nvSpPr>
              <p:spPr bwMode="auto">
                <a:xfrm>
                  <a:off x="2363" y="438"/>
                  <a:ext cx="4" cy="2"/>
                </a:xfrm>
                <a:custGeom>
                  <a:avLst/>
                  <a:gdLst>
                    <a:gd name="T0" fmla="*/ 7 w 7"/>
                    <a:gd name="T1" fmla="*/ 2 h 2"/>
                    <a:gd name="T2" fmla="*/ 0 w 7"/>
                    <a:gd name="T3" fmla="*/ 2 h 2"/>
                    <a:gd name="T4" fmla="*/ 2 w 7"/>
                    <a:gd name="T5" fmla="*/ 0 h 2"/>
                    <a:gd name="T6" fmla="*/ 5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5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37" name="Freeform 1505"/>
                <p:cNvSpPr>
                  <a:spLocks/>
                </p:cNvSpPr>
                <p:nvPr/>
              </p:nvSpPr>
              <p:spPr bwMode="auto">
                <a:xfrm>
                  <a:off x="2363" y="437"/>
                  <a:ext cx="3" cy="2"/>
                </a:xfrm>
                <a:custGeom>
                  <a:avLst/>
                  <a:gdLst>
                    <a:gd name="T0" fmla="*/ 5 w 5"/>
                    <a:gd name="T1" fmla="*/ 2 h 2"/>
                    <a:gd name="T2" fmla="*/ 0 w 5"/>
                    <a:gd name="T3" fmla="*/ 2 h 2"/>
                    <a:gd name="T4" fmla="*/ 2 w 5"/>
                    <a:gd name="T5" fmla="*/ 0 h 2"/>
                    <a:gd name="T6" fmla="*/ 3 w 5"/>
                    <a:gd name="T7" fmla="*/ 0 h 2"/>
                    <a:gd name="T8" fmla="*/ 5 w 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"/>
                    <a:gd name="T17" fmla="*/ 5 w 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">
                      <a:moveTo>
                        <a:pt x="5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" y="0"/>
                      </a:lnTo>
                      <a:lnTo>
                        <a:pt x="5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38" name="Freeform 1506"/>
                <p:cNvSpPr>
                  <a:spLocks/>
                </p:cNvSpPr>
                <p:nvPr/>
              </p:nvSpPr>
              <p:spPr bwMode="auto">
                <a:xfrm>
                  <a:off x="2364" y="436"/>
                  <a:ext cx="2" cy="2"/>
                </a:xfrm>
                <a:custGeom>
                  <a:avLst/>
                  <a:gdLst>
                    <a:gd name="T0" fmla="*/ 3 w 3"/>
                    <a:gd name="T1" fmla="*/ 2 h 2"/>
                    <a:gd name="T2" fmla="*/ 0 w 3"/>
                    <a:gd name="T3" fmla="*/ 2 h 2"/>
                    <a:gd name="T4" fmla="*/ 0 w 3"/>
                    <a:gd name="T5" fmla="*/ 0 h 2"/>
                    <a:gd name="T6" fmla="*/ 1 w 3"/>
                    <a:gd name="T7" fmla="*/ 0 h 2"/>
                    <a:gd name="T8" fmla="*/ 3 w 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3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39" name="Freeform 1507"/>
                <p:cNvSpPr>
                  <a:spLocks/>
                </p:cNvSpPr>
                <p:nvPr/>
              </p:nvSpPr>
              <p:spPr bwMode="auto">
                <a:xfrm>
                  <a:off x="2364" y="435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2 h 2"/>
                    <a:gd name="T4" fmla="*/ 0 w 1"/>
                    <a:gd name="T5" fmla="*/ 0 h 2"/>
                    <a:gd name="T6" fmla="*/ 0 w 1"/>
                    <a:gd name="T7" fmla="*/ 0 h 2"/>
                    <a:gd name="T8" fmla="*/ 1 w 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"/>
                    <a:gd name="T16" fmla="*/ 0 h 2"/>
                    <a:gd name="T17" fmla="*/ 1 w 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" h="2">
                      <a:moveTo>
                        <a:pt x="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0" name="Freeform 1508"/>
                <p:cNvSpPr>
                  <a:spLocks/>
                </p:cNvSpPr>
                <p:nvPr/>
              </p:nvSpPr>
              <p:spPr bwMode="auto">
                <a:xfrm>
                  <a:off x="2364" y="434"/>
                  <a:ext cx="1" cy="2"/>
                </a:xfrm>
                <a:custGeom>
                  <a:avLst/>
                  <a:gdLst>
                    <a:gd name="T0" fmla="*/ 1 w 1"/>
                    <a:gd name="T1" fmla="*/ 2 h 2"/>
                    <a:gd name="T2" fmla="*/ 0 w 1"/>
                    <a:gd name="T3" fmla="*/ 2 h 2"/>
                    <a:gd name="T4" fmla="*/ 0 w 1"/>
                    <a:gd name="T5" fmla="*/ 0 h 2"/>
                    <a:gd name="T6" fmla="*/ 1 w 1"/>
                    <a:gd name="T7" fmla="*/ 2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2"/>
                    <a:gd name="T14" fmla="*/ 1 w 1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2">
                      <a:moveTo>
                        <a:pt x="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1" name="Freeform 1509"/>
                <p:cNvSpPr>
                  <a:spLocks/>
                </p:cNvSpPr>
                <p:nvPr/>
              </p:nvSpPr>
              <p:spPr bwMode="auto">
                <a:xfrm>
                  <a:off x="2364" y="434"/>
                  <a:ext cx="1" cy="1"/>
                </a:xfrm>
                <a:custGeom>
                  <a:avLst/>
                  <a:gdLst>
                    <a:gd name="T0" fmla="*/ 0 w 1"/>
                    <a:gd name="T1" fmla="*/ 1 h 1"/>
                    <a:gd name="T2" fmla="*/ 0 w 1"/>
                    <a:gd name="T3" fmla="*/ 1 h 1"/>
                    <a:gd name="T4" fmla="*/ 0 w 1"/>
                    <a:gd name="T5" fmla="*/ 0 h 1"/>
                    <a:gd name="T6" fmla="*/ 0 w 1"/>
                    <a:gd name="T7" fmla="*/ 1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"/>
                    <a:gd name="T13" fmla="*/ 0 h 1"/>
                    <a:gd name="T14" fmla="*/ 1 w 1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2" name="Freeform 1510"/>
                <p:cNvSpPr>
                  <a:spLocks/>
                </p:cNvSpPr>
                <p:nvPr/>
              </p:nvSpPr>
              <p:spPr bwMode="auto">
                <a:xfrm>
                  <a:off x="2362" y="434"/>
                  <a:ext cx="77" cy="55"/>
                </a:xfrm>
                <a:custGeom>
                  <a:avLst/>
                  <a:gdLst>
                    <a:gd name="T0" fmla="*/ 4 w 154"/>
                    <a:gd name="T1" fmla="*/ 0 h 55"/>
                    <a:gd name="T2" fmla="*/ 0 w 154"/>
                    <a:gd name="T3" fmla="*/ 22 h 55"/>
                    <a:gd name="T4" fmla="*/ 9 w 154"/>
                    <a:gd name="T5" fmla="*/ 22 h 55"/>
                    <a:gd name="T6" fmla="*/ 29 w 154"/>
                    <a:gd name="T7" fmla="*/ 31 h 55"/>
                    <a:gd name="T8" fmla="*/ 51 w 154"/>
                    <a:gd name="T9" fmla="*/ 43 h 55"/>
                    <a:gd name="T10" fmla="*/ 73 w 154"/>
                    <a:gd name="T11" fmla="*/ 48 h 55"/>
                    <a:gd name="T12" fmla="*/ 118 w 154"/>
                    <a:gd name="T13" fmla="*/ 53 h 55"/>
                    <a:gd name="T14" fmla="*/ 154 w 154"/>
                    <a:gd name="T15" fmla="*/ 50 h 55"/>
                    <a:gd name="T16" fmla="*/ 120 w 154"/>
                    <a:gd name="T17" fmla="*/ 55 h 55"/>
                    <a:gd name="T18" fmla="*/ 74 w 154"/>
                    <a:gd name="T19" fmla="*/ 52 h 55"/>
                    <a:gd name="T20" fmla="*/ 44 w 154"/>
                    <a:gd name="T21" fmla="*/ 41 h 55"/>
                    <a:gd name="T22" fmla="*/ 31 w 154"/>
                    <a:gd name="T23" fmla="*/ 35 h 55"/>
                    <a:gd name="T24" fmla="*/ 4 w 154"/>
                    <a:gd name="T25" fmla="*/ 0 h 55"/>
                    <a:gd name="T26" fmla="*/ 4 w 154"/>
                    <a:gd name="T27" fmla="*/ 0 h 5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54"/>
                    <a:gd name="T43" fmla="*/ 0 h 55"/>
                    <a:gd name="T44" fmla="*/ 154 w 154"/>
                    <a:gd name="T45" fmla="*/ 55 h 55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54" h="55">
                      <a:moveTo>
                        <a:pt x="4" y="0"/>
                      </a:moveTo>
                      <a:lnTo>
                        <a:pt x="0" y="22"/>
                      </a:lnTo>
                      <a:lnTo>
                        <a:pt x="9" y="22"/>
                      </a:lnTo>
                      <a:lnTo>
                        <a:pt x="29" y="31"/>
                      </a:lnTo>
                      <a:lnTo>
                        <a:pt x="51" y="43"/>
                      </a:lnTo>
                      <a:lnTo>
                        <a:pt x="73" y="48"/>
                      </a:lnTo>
                      <a:lnTo>
                        <a:pt x="118" y="53"/>
                      </a:lnTo>
                      <a:lnTo>
                        <a:pt x="154" y="50"/>
                      </a:lnTo>
                      <a:lnTo>
                        <a:pt x="120" y="55"/>
                      </a:lnTo>
                      <a:lnTo>
                        <a:pt x="74" y="52"/>
                      </a:lnTo>
                      <a:lnTo>
                        <a:pt x="44" y="41"/>
                      </a:lnTo>
                      <a:lnTo>
                        <a:pt x="31" y="35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noFill/>
                <a:ln w="4763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3" name="Freeform 1511"/>
                <p:cNvSpPr>
                  <a:spLocks/>
                </p:cNvSpPr>
                <p:nvPr/>
              </p:nvSpPr>
              <p:spPr bwMode="auto">
                <a:xfrm>
                  <a:off x="3333" y="177"/>
                  <a:ext cx="32" cy="74"/>
                </a:xfrm>
                <a:custGeom>
                  <a:avLst/>
                  <a:gdLst>
                    <a:gd name="T0" fmla="*/ 14 w 63"/>
                    <a:gd name="T1" fmla="*/ 0 h 74"/>
                    <a:gd name="T2" fmla="*/ 16 w 63"/>
                    <a:gd name="T3" fmla="*/ 42 h 74"/>
                    <a:gd name="T4" fmla="*/ 12 w 63"/>
                    <a:gd name="T5" fmla="*/ 60 h 74"/>
                    <a:gd name="T6" fmla="*/ 0 w 63"/>
                    <a:gd name="T7" fmla="*/ 74 h 74"/>
                    <a:gd name="T8" fmla="*/ 16 w 63"/>
                    <a:gd name="T9" fmla="*/ 57 h 74"/>
                    <a:gd name="T10" fmla="*/ 31 w 63"/>
                    <a:gd name="T11" fmla="*/ 72 h 74"/>
                    <a:gd name="T12" fmla="*/ 18 w 63"/>
                    <a:gd name="T13" fmla="*/ 54 h 74"/>
                    <a:gd name="T14" fmla="*/ 25 w 63"/>
                    <a:gd name="T15" fmla="*/ 45 h 74"/>
                    <a:gd name="T16" fmla="*/ 41 w 63"/>
                    <a:gd name="T17" fmla="*/ 42 h 74"/>
                    <a:gd name="T18" fmla="*/ 52 w 63"/>
                    <a:gd name="T19" fmla="*/ 42 h 74"/>
                    <a:gd name="T20" fmla="*/ 63 w 63"/>
                    <a:gd name="T21" fmla="*/ 44 h 74"/>
                    <a:gd name="T22" fmla="*/ 36 w 63"/>
                    <a:gd name="T23" fmla="*/ 30 h 74"/>
                    <a:gd name="T24" fmla="*/ 25 w 63"/>
                    <a:gd name="T25" fmla="*/ 24 h 74"/>
                    <a:gd name="T26" fmla="*/ 20 w 63"/>
                    <a:gd name="T27" fmla="*/ 12 h 74"/>
                    <a:gd name="T28" fmla="*/ 14 w 63"/>
                    <a:gd name="T29" fmla="*/ 0 h 7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3"/>
                    <a:gd name="T46" fmla="*/ 0 h 74"/>
                    <a:gd name="T47" fmla="*/ 63 w 63"/>
                    <a:gd name="T48" fmla="*/ 74 h 7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3" h="74">
                      <a:moveTo>
                        <a:pt x="14" y="0"/>
                      </a:moveTo>
                      <a:lnTo>
                        <a:pt x="16" y="42"/>
                      </a:lnTo>
                      <a:lnTo>
                        <a:pt x="12" y="60"/>
                      </a:lnTo>
                      <a:lnTo>
                        <a:pt x="0" y="74"/>
                      </a:lnTo>
                      <a:lnTo>
                        <a:pt x="16" y="57"/>
                      </a:lnTo>
                      <a:lnTo>
                        <a:pt x="31" y="72"/>
                      </a:lnTo>
                      <a:lnTo>
                        <a:pt x="18" y="54"/>
                      </a:lnTo>
                      <a:lnTo>
                        <a:pt x="25" y="45"/>
                      </a:lnTo>
                      <a:lnTo>
                        <a:pt x="41" y="42"/>
                      </a:lnTo>
                      <a:lnTo>
                        <a:pt x="52" y="42"/>
                      </a:lnTo>
                      <a:lnTo>
                        <a:pt x="63" y="44"/>
                      </a:lnTo>
                      <a:lnTo>
                        <a:pt x="36" y="30"/>
                      </a:lnTo>
                      <a:lnTo>
                        <a:pt x="25" y="24"/>
                      </a:lnTo>
                      <a:lnTo>
                        <a:pt x="20" y="1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4" name="Freeform 1512"/>
                <p:cNvSpPr>
                  <a:spLocks/>
                </p:cNvSpPr>
                <p:nvPr/>
              </p:nvSpPr>
              <p:spPr bwMode="auto">
                <a:xfrm>
                  <a:off x="3333" y="177"/>
                  <a:ext cx="32" cy="74"/>
                </a:xfrm>
                <a:custGeom>
                  <a:avLst/>
                  <a:gdLst>
                    <a:gd name="T0" fmla="*/ 14 w 63"/>
                    <a:gd name="T1" fmla="*/ 0 h 74"/>
                    <a:gd name="T2" fmla="*/ 16 w 63"/>
                    <a:gd name="T3" fmla="*/ 42 h 74"/>
                    <a:gd name="T4" fmla="*/ 12 w 63"/>
                    <a:gd name="T5" fmla="*/ 60 h 74"/>
                    <a:gd name="T6" fmla="*/ 0 w 63"/>
                    <a:gd name="T7" fmla="*/ 74 h 74"/>
                    <a:gd name="T8" fmla="*/ 16 w 63"/>
                    <a:gd name="T9" fmla="*/ 57 h 74"/>
                    <a:gd name="T10" fmla="*/ 31 w 63"/>
                    <a:gd name="T11" fmla="*/ 72 h 74"/>
                    <a:gd name="T12" fmla="*/ 18 w 63"/>
                    <a:gd name="T13" fmla="*/ 54 h 74"/>
                    <a:gd name="T14" fmla="*/ 25 w 63"/>
                    <a:gd name="T15" fmla="*/ 45 h 74"/>
                    <a:gd name="T16" fmla="*/ 41 w 63"/>
                    <a:gd name="T17" fmla="*/ 42 h 74"/>
                    <a:gd name="T18" fmla="*/ 52 w 63"/>
                    <a:gd name="T19" fmla="*/ 42 h 74"/>
                    <a:gd name="T20" fmla="*/ 63 w 63"/>
                    <a:gd name="T21" fmla="*/ 44 h 74"/>
                    <a:gd name="T22" fmla="*/ 36 w 63"/>
                    <a:gd name="T23" fmla="*/ 30 h 74"/>
                    <a:gd name="T24" fmla="*/ 25 w 63"/>
                    <a:gd name="T25" fmla="*/ 24 h 74"/>
                    <a:gd name="T26" fmla="*/ 20 w 63"/>
                    <a:gd name="T27" fmla="*/ 12 h 74"/>
                    <a:gd name="T28" fmla="*/ 14 w 63"/>
                    <a:gd name="T29" fmla="*/ 0 h 74"/>
                    <a:gd name="T30" fmla="*/ 14 w 63"/>
                    <a:gd name="T31" fmla="*/ 0 h 74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3"/>
                    <a:gd name="T49" fmla="*/ 0 h 74"/>
                    <a:gd name="T50" fmla="*/ 63 w 63"/>
                    <a:gd name="T51" fmla="*/ 74 h 74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3" h="74">
                      <a:moveTo>
                        <a:pt x="14" y="0"/>
                      </a:moveTo>
                      <a:lnTo>
                        <a:pt x="16" y="42"/>
                      </a:lnTo>
                      <a:lnTo>
                        <a:pt x="12" y="60"/>
                      </a:lnTo>
                      <a:lnTo>
                        <a:pt x="0" y="74"/>
                      </a:lnTo>
                      <a:lnTo>
                        <a:pt x="16" y="57"/>
                      </a:lnTo>
                      <a:lnTo>
                        <a:pt x="31" y="72"/>
                      </a:lnTo>
                      <a:lnTo>
                        <a:pt x="18" y="54"/>
                      </a:lnTo>
                      <a:lnTo>
                        <a:pt x="25" y="45"/>
                      </a:lnTo>
                      <a:lnTo>
                        <a:pt x="41" y="42"/>
                      </a:lnTo>
                      <a:lnTo>
                        <a:pt x="52" y="42"/>
                      </a:lnTo>
                      <a:lnTo>
                        <a:pt x="63" y="44"/>
                      </a:lnTo>
                      <a:lnTo>
                        <a:pt x="36" y="30"/>
                      </a:lnTo>
                      <a:lnTo>
                        <a:pt x="25" y="24"/>
                      </a:lnTo>
                      <a:lnTo>
                        <a:pt x="20" y="12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noFill/>
                <a:ln w="3175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5" name="Freeform 1513"/>
                <p:cNvSpPr>
                  <a:spLocks/>
                </p:cNvSpPr>
                <p:nvPr/>
              </p:nvSpPr>
              <p:spPr bwMode="auto">
                <a:xfrm>
                  <a:off x="2436" y="651"/>
                  <a:ext cx="1" cy="1"/>
                </a:xfrm>
                <a:custGeom>
                  <a:avLst/>
                  <a:gdLst>
                    <a:gd name="T0" fmla="*/ 0 w 2"/>
                    <a:gd name="T1" fmla="*/ 0 h 1"/>
                    <a:gd name="T2" fmla="*/ 2 w 2"/>
                    <a:gd name="T3" fmla="*/ 0 h 1"/>
                    <a:gd name="T4" fmla="*/ 2 w 2"/>
                    <a:gd name="T5" fmla="*/ 1 h 1"/>
                    <a:gd name="T6" fmla="*/ 0 w 2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1"/>
                    <a:gd name="T14" fmla="*/ 2 w 2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1">
                      <a:moveTo>
                        <a:pt x="0" y="0"/>
                      </a:moveTo>
                      <a:lnTo>
                        <a:pt x="2" y="0"/>
                      </a:lnTo>
                      <a:lnTo>
                        <a:pt x="2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6" name="Freeform 1514"/>
                <p:cNvSpPr>
                  <a:spLocks/>
                </p:cNvSpPr>
                <p:nvPr/>
              </p:nvSpPr>
              <p:spPr bwMode="auto">
                <a:xfrm>
                  <a:off x="2436" y="650"/>
                  <a:ext cx="1" cy="2"/>
                </a:xfrm>
                <a:custGeom>
                  <a:avLst/>
                  <a:gdLst>
                    <a:gd name="T0" fmla="*/ 0 w 2"/>
                    <a:gd name="T1" fmla="*/ 0 h 2"/>
                    <a:gd name="T2" fmla="*/ 0 w 2"/>
                    <a:gd name="T3" fmla="*/ 0 h 2"/>
                    <a:gd name="T4" fmla="*/ 2 w 2"/>
                    <a:gd name="T5" fmla="*/ 2 h 2"/>
                    <a:gd name="T6" fmla="*/ 0 w 2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2"/>
                    <a:gd name="T14" fmla="*/ 2 w 2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7" name="Freeform 1515"/>
                <p:cNvSpPr>
                  <a:spLocks/>
                </p:cNvSpPr>
                <p:nvPr/>
              </p:nvSpPr>
              <p:spPr bwMode="auto">
                <a:xfrm>
                  <a:off x="2436" y="649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0 w 2"/>
                    <a:gd name="T3" fmla="*/ 2 h 2"/>
                    <a:gd name="T4" fmla="*/ 0 w 2"/>
                    <a:gd name="T5" fmla="*/ 0 h 2"/>
                    <a:gd name="T6" fmla="*/ 0 w 2"/>
                    <a:gd name="T7" fmla="*/ 0 h 2"/>
                    <a:gd name="T8" fmla="*/ 2 w 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"/>
                    <a:gd name="T17" fmla="*/ 2 w 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"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8" name="Freeform 1516"/>
                <p:cNvSpPr>
                  <a:spLocks/>
                </p:cNvSpPr>
                <p:nvPr/>
              </p:nvSpPr>
              <p:spPr bwMode="auto">
                <a:xfrm>
                  <a:off x="2436" y="648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2 h 2"/>
                    <a:gd name="T4" fmla="*/ 0 w 2"/>
                    <a:gd name="T5" fmla="*/ 0 h 2"/>
                    <a:gd name="T6" fmla="*/ 2 w 2"/>
                    <a:gd name="T7" fmla="*/ 0 h 2"/>
                    <a:gd name="T8" fmla="*/ 2 w 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"/>
                    <a:gd name="T17" fmla="*/ 2 w 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49" name="Freeform 1517"/>
                <p:cNvSpPr>
                  <a:spLocks/>
                </p:cNvSpPr>
                <p:nvPr/>
              </p:nvSpPr>
              <p:spPr bwMode="auto">
                <a:xfrm>
                  <a:off x="2436" y="647"/>
                  <a:ext cx="1" cy="2"/>
                </a:xfrm>
                <a:custGeom>
                  <a:avLst/>
                  <a:gdLst>
                    <a:gd name="T0" fmla="*/ 2 w 2"/>
                    <a:gd name="T1" fmla="*/ 2 h 2"/>
                    <a:gd name="T2" fmla="*/ 2 w 2"/>
                    <a:gd name="T3" fmla="*/ 2 h 2"/>
                    <a:gd name="T4" fmla="*/ 0 w 2"/>
                    <a:gd name="T5" fmla="*/ 0 h 2"/>
                    <a:gd name="T6" fmla="*/ 2 w 2"/>
                    <a:gd name="T7" fmla="*/ 0 h 2"/>
                    <a:gd name="T8" fmla="*/ 2 w 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"/>
                    <a:gd name="T16" fmla="*/ 0 h 2"/>
                    <a:gd name="T17" fmla="*/ 2 w 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" h="2">
                      <a:moveTo>
                        <a:pt x="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50" name="Freeform 1518"/>
                <p:cNvSpPr>
                  <a:spLocks/>
                </p:cNvSpPr>
                <p:nvPr/>
              </p:nvSpPr>
              <p:spPr bwMode="auto">
                <a:xfrm>
                  <a:off x="2435" y="646"/>
                  <a:ext cx="1" cy="2"/>
                </a:xfrm>
                <a:custGeom>
                  <a:avLst/>
                  <a:gdLst>
                    <a:gd name="T0" fmla="*/ 4 w 4"/>
                    <a:gd name="T1" fmla="*/ 2 h 2"/>
                    <a:gd name="T2" fmla="*/ 2 w 4"/>
                    <a:gd name="T3" fmla="*/ 2 h 2"/>
                    <a:gd name="T4" fmla="*/ 0 w 4"/>
                    <a:gd name="T5" fmla="*/ 0 h 2"/>
                    <a:gd name="T6" fmla="*/ 4 w 4"/>
                    <a:gd name="T7" fmla="*/ 0 h 2"/>
                    <a:gd name="T8" fmla="*/ 4 w 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"/>
                    <a:gd name="T17" fmla="*/ 4 w 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">
                      <a:moveTo>
                        <a:pt x="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51" name="Freeform 1519"/>
                <p:cNvSpPr>
                  <a:spLocks/>
                </p:cNvSpPr>
                <p:nvPr/>
              </p:nvSpPr>
              <p:spPr bwMode="auto">
                <a:xfrm>
                  <a:off x="2435" y="645"/>
                  <a:ext cx="1" cy="2"/>
                </a:xfrm>
                <a:custGeom>
                  <a:avLst/>
                  <a:gdLst>
                    <a:gd name="T0" fmla="*/ 4 w 4"/>
                    <a:gd name="T1" fmla="*/ 2 h 2"/>
                    <a:gd name="T2" fmla="*/ 2 w 4"/>
                    <a:gd name="T3" fmla="*/ 2 h 2"/>
                    <a:gd name="T4" fmla="*/ 0 w 4"/>
                    <a:gd name="T5" fmla="*/ 0 h 2"/>
                    <a:gd name="T6" fmla="*/ 4 w 4"/>
                    <a:gd name="T7" fmla="*/ 0 h 2"/>
                    <a:gd name="T8" fmla="*/ 4 w 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"/>
                    <a:gd name="T16" fmla="*/ 0 h 2"/>
                    <a:gd name="T17" fmla="*/ 4 w 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" h="2">
                      <a:moveTo>
                        <a:pt x="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52" name="Freeform 1520"/>
                <p:cNvSpPr>
                  <a:spLocks/>
                </p:cNvSpPr>
                <p:nvPr/>
              </p:nvSpPr>
              <p:spPr bwMode="auto">
                <a:xfrm>
                  <a:off x="2435" y="644"/>
                  <a:ext cx="1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2 h 2"/>
                    <a:gd name="T4" fmla="*/ 0 w 4"/>
                    <a:gd name="T5" fmla="*/ 0 h 2"/>
                    <a:gd name="T6" fmla="*/ 0 w 4"/>
                    <a:gd name="T7" fmla="*/ 0 h 2"/>
                    <a:gd name="T8" fmla="*/ 4 w 4"/>
                    <a:gd name="T9" fmla="*/ 0 h 2"/>
                    <a:gd name="T10" fmla="*/ 4 w 4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"/>
                    <a:gd name="T19" fmla="*/ 0 h 2"/>
                    <a:gd name="T20" fmla="*/ 4 w 4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53" name="Freeform 1521"/>
                <p:cNvSpPr>
                  <a:spLocks/>
                </p:cNvSpPr>
                <p:nvPr/>
              </p:nvSpPr>
              <p:spPr bwMode="auto">
                <a:xfrm>
                  <a:off x="2434" y="643"/>
                  <a:ext cx="2" cy="2"/>
                </a:xfrm>
                <a:custGeom>
                  <a:avLst/>
                  <a:gdLst>
                    <a:gd name="T0" fmla="*/ 6 w 6"/>
                    <a:gd name="T1" fmla="*/ 2 h 2"/>
                    <a:gd name="T2" fmla="*/ 2 w 6"/>
                    <a:gd name="T3" fmla="*/ 2 h 2"/>
                    <a:gd name="T4" fmla="*/ 2 w 6"/>
                    <a:gd name="T5" fmla="*/ 1 h 2"/>
                    <a:gd name="T6" fmla="*/ 0 w 6"/>
                    <a:gd name="T7" fmla="*/ 0 h 2"/>
                    <a:gd name="T8" fmla="*/ 6 w 6"/>
                    <a:gd name="T9" fmla="*/ 0 h 2"/>
                    <a:gd name="T10" fmla="*/ 6 w 6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2"/>
                    <a:gd name="T20" fmla="*/ 6 w 6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2">
                      <a:moveTo>
                        <a:pt x="6" y="2"/>
                      </a:moveTo>
                      <a:lnTo>
                        <a:pt x="2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54" name="Freeform 1522"/>
                <p:cNvSpPr>
                  <a:spLocks/>
                </p:cNvSpPr>
                <p:nvPr/>
              </p:nvSpPr>
              <p:spPr bwMode="auto">
                <a:xfrm>
                  <a:off x="2433" y="642"/>
                  <a:ext cx="3" cy="2"/>
                </a:xfrm>
                <a:custGeom>
                  <a:avLst/>
                  <a:gdLst>
                    <a:gd name="T0" fmla="*/ 7 w 7"/>
                    <a:gd name="T1" fmla="*/ 2 h 2"/>
                    <a:gd name="T2" fmla="*/ 3 w 7"/>
                    <a:gd name="T3" fmla="*/ 2 h 2"/>
                    <a:gd name="T4" fmla="*/ 0 w 7"/>
                    <a:gd name="T5" fmla="*/ 0 h 2"/>
                    <a:gd name="T6" fmla="*/ 7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55" name="Freeform 1523"/>
                <p:cNvSpPr>
                  <a:spLocks/>
                </p:cNvSpPr>
                <p:nvPr/>
              </p:nvSpPr>
              <p:spPr bwMode="auto">
                <a:xfrm>
                  <a:off x="2433" y="641"/>
                  <a:ext cx="3" cy="2"/>
                </a:xfrm>
                <a:custGeom>
                  <a:avLst/>
                  <a:gdLst>
                    <a:gd name="T0" fmla="*/ 7 w 7"/>
                    <a:gd name="T1" fmla="*/ 2 h 2"/>
                    <a:gd name="T2" fmla="*/ 1 w 7"/>
                    <a:gd name="T3" fmla="*/ 2 h 2"/>
                    <a:gd name="T4" fmla="*/ 0 w 7"/>
                    <a:gd name="T5" fmla="*/ 0 h 2"/>
                    <a:gd name="T6" fmla="*/ 7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1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56" name="Freeform 1524"/>
                <p:cNvSpPr>
                  <a:spLocks/>
                </p:cNvSpPr>
                <p:nvPr/>
              </p:nvSpPr>
              <p:spPr bwMode="auto">
                <a:xfrm>
                  <a:off x="2432" y="640"/>
                  <a:ext cx="4" cy="2"/>
                </a:xfrm>
                <a:custGeom>
                  <a:avLst/>
                  <a:gdLst>
                    <a:gd name="T0" fmla="*/ 9 w 9"/>
                    <a:gd name="T1" fmla="*/ 2 h 2"/>
                    <a:gd name="T2" fmla="*/ 2 w 9"/>
                    <a:gd name="T3" fmla="*/ 2 h 2"/>
                    <a:gd name="T4" fmla="*/ 0 w 9"/>
                    <a:gd name="T5" fmla="*/ 0 h 2"/>
                    <a:gd name="T6" fmla="*/ 9 w 9"/>
                    <a:gd name="T7" fmla="*/ 0 h 2"/>
                    <a:gd name="T8" fmla="*/ 9 w 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"/>
                    <a:gd name="T17" fmla="*/ 9 w 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">
                      <a:moveTo>
                        <a:pt x="9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57" name="Freeform 1525"/>
                <p:cNvSpPr>
                  <a:spLocks/>
                </p:cNvSpPr>
                <p:nvPr/>
              </p:nvSpPr>
              <p:spPr bwMode="auto">
                <a:xfrm>
                  <a:off x="2430" y="639"/>
                  <a:ext cx="6" cy="2"/>
                </a:xfrm>
                <a:custGeom>
                  <a:avLst/>
                  <a:gdLst>
                    <a:gd name="T0" fmla="*/ 13 w 13"/>
                    <a:gd name="T1" fmla="*/ 2 h 2"/>
                    <a:gd name="T2" fmla="*/ 6 w 13"/>
                    <a:gd name="T3" fmla="*/ 2 h 2"/>
                    <a:gd name="T4" fmla="*/ 4 w 13"/>
                    <a:gd name="T5" fmla="*/ 1 h 2"/>
                    <a:gd name="T6" fmla="*/ 0 w 13"/>
                    <a:gd name="T7" fmla="*/ 0 h 2"/>
                    <a:gd name="T8" fmla="*/ 11 w 13"/>
                    <a:gd name="T9" fmla="*/ 0 h 2"/>
                    <a:gd name="T10" fmla="*/ 13 w 13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3"/>
                    <a:gd name="T19" fmla="*/ 0 h 2"/>
                    <a:gd name="T20" fmla="*/ 13 w 13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3" h="2">
                      <a:moveTo>
                        <a:pt x="13" y="2"/>
                      </a:moveTo>
                      <a:lnTo>
                        <a:pt x="6" y="2"/>
                      </a:lnTo>
                      <a:lnTo>
                        <a:pt x="4" y="1"/>
                      </a:ln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1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58" name="Freeform 1526"/>
                <p:cNvSpPr>
                  <a:spLocks/>
                </p:cNvSpPr>
                <p:nvPr/>
              </p:nvSpPr>
              <p:spPr bwMode="auto">
                <a:xfrm>
                  <a:off x="2427" y="638"/>
                  <a:ext cx="9" cy="2"/>
                </a:xfrm>
                <a:custGeom>
                  <a:avLst/>
                  <a:gdLst>
                    <a:gd name="T0" fmla="*/ 18 w 18"/>
                    <a:gd name="T1" fmla="*/ 2 h 2"/>
                    <a:gd name="T2" fmla="*/ 9 w 18"/>
                    <a:gd name="T3" fmla="*/ 2 h 2"/>
                    <a:gd name="T4" fmla="*/ 9 w 18"/>
                    <a:gd name="T5" fmla="*/ 2 h 2"/>
                    <a:gd name="T6" fmla="*/ 0 w 18"/>
                    <a:gd name="T7" fmla="*/ 0 h 2"/>
                    <a:gd name="T8" fmla="*/ 16 w 18"/>
                    <a:gd name="T9" fmla="*/ 0 h 2"/>
                    <a:gd name="T10" fmla="*/ 18 w 18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8"/>
                    <a:gd name="T19" fmla="*/ 0 h 2"/>
                    <a:gd name="T20" fmla="*/ 18 w 18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8" h="2">
                      <a:moveTo>
                        <a:pt x="18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8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59" name="Freeform 1527"/>
                <p:cNvSpPr>
                  <a:spLocks/>
                </p:cNvSpPr>
                <p:nvPr/>
              </p:nvSpPr>
              <p:spPr bwMode="auto">
                <a:xfrm>
                  <a:off x="2426" y="637"/>
                  <a:ext cx="10" cy="2"/>
                </a:xfrm>
                <a:custGeom>
                  <a:avLst/>
                  <a:gdLst>
                    <a:gd name="T0" fmla="*/ 20 w 20"/>
                    <a:gd name="T1" fmla="*/ 2 h 2"/>
                    <a:gd name="T2" fmla="*/ 9 w 20"/>
                    <a:gd name="T3" fmla="*/ 2 h 2"/>
                    <a:gd name="T4" fmla="*/ 0 w 20"/>
                    <a:gd name="T5" fmla="*/ 0 h 2"/>
                    <a:gd name="T6" fmla="*/ 20 w 20"/>
                    <a:gd name="T7" fmla="*/ 0 h 2"/>
                    <a:gd name="T8" fmla="*/ 20 w 2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0"/>
                    <a:gd name="T16" fmla="*/ 0 h 2"/>
                    <a:gd name="T17" fmla="*/ 20 w 2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0" h="2">
                      <a:moveTo>
                        <a:pt x="20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0" name="Freeform 1528"/>
                <p:cNvSpPr>
                  <a:spLocks/>
                </p:cNvSpPr>
                <p:nvPr/>
              </p:nvSpPr>
              <p:spPr bwMode="auto">
                <a:xfrm>
                  <a:off x="2424" y="636"/>
                  <a:ext cx="12" cy="2"/>
                </a:xfrm>
                <a:custGeom>
                  <a:avLst/>
                  <a:gdLst>
                    <a:gd name="T0" fmla="*/ 24 w 24"/>
                    <a:gd name="T1" fmla="*/ 2 h 2"/>
                    <a:gd name="T2" fmla="*/ 8 w 24"/>
                    <a:gd name="T3" fmla="*/ 2 h 2"/>
                    <a:gd name="T4" fmla="*/ 0 w 24"/>
                    <a:gd name="T5" fmla="*/ 0 h 2"/>
                    <a:gd name="T6" fmla="*/ 4 w 24"/>
                    <a:gd name="T7" fmla="*/ 0 h 2"/>
                    <a:gd name="T8" fmla="*/ 4 w 24"/>
                    <a:gd name="T9" fmla="*/ 0 h 2"/>
                    <a:gd name="T10" fmla="*/ 4 w 24"/>
                    <a:gd name="T11" fmla="*/ 0 h 2"/>
                    <a:gd name="T12" fmla="*/ 24 w 24"/>
                    <a:gd name="T13" fmla="*/ 0 h 2"/>
                    <a:gd name="T14" fmla="*/ 24 w 24"/>
                    <a:gd name="T15" fmla="*/ 2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4"/>
                    <a:gd name="T25" fmla="*/ 0 h 2"/>
                    <a:gd name="T26" fmla="*/ 24 w 24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4" h="2">
                      <a:moveTo>
                        <a:pt x="24" y="2"/>
                      </a:move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24" y="0"/>
                      </a:lnTo>
                      <a:lnTo>
                        <a:pt x="2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1" name="Freeform 1529"/>
                <p:cNvSpPr>
                  <a:spLocks/>
                </p:cNvSpPr>
                <p:nvPr/>
              </p:nvSpPr>
              <p:spPr bwMode="auto">
                <a:xfrm>
                  <a:off x="2421" y="635"/>
                  <a:ext cx="15" cy="2"/>
                </a:xfrm>
                <a:custGeom>
                  <a:avLst/>
                  <a:gdLst>
                    <a:gd name="T0" fmla="*/ 29 w 29"/>
                    <a:gd name="T1" fmla="*/ 2 h 2"/>
                    <a:gd name="T2" fmla="*/ 9 w 29"/>
                    <a:gd name="T3" fmla="*/ 2 h 2"/>
                    <a:gd name="T4" fmla="*/ 0 w 29"/>
                    <a:gd name="T5" fmla="*/ 0 h 2"/>
                    <a:gd name="T6" fmla="*/ 2 w 29"/>
                    <a:gd name="T7" fmla="*/ 0 h 2"/>
                    <a:gd name="T8" fmla="*/ 9 w 29"/>
                    <a:gd name="T9" fmla="*/ 1 h 2"/>
                    <a:gd name="T10" fmla="*/ 13 w 29"/>
                    <a:gd name="T11" fmla="*/ 0 h 2"/>
                    <a:gd name="T12" fmla="*/ 29 w 29"/>
                    <a:gd name="T13" fmla="*/ 0 h 2"/>
                    <a:gd name="T14" fmla="*/ 29 w 29"/>
                    <a:gd name="T15" fmla="*/ 0 h 2"/>
                    <a:gd name="T16" fmla="*/ 29 w 29"/>
                    <a:gd name="T17" fmla="*/ 2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29"/>
                    <a:gd name="T28" fmla="*/ 0 h 2"/>
                    <a:gd name="T29" fmla="*/ 29 w 29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29" h="2">
                      <a:moveTo>
                        <a:pt x="29" y="2"/>
                      </a:move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9" y="1"/>
                      </a:lnTo>
                      <a:lnTo>
                        <a:pt x="13" y="0"/>
                      </a:lnTo>
                      <a:lnTo>
                        <a:pt x="29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2" name="Freeform 1530"/>
                <p:cNvSpPr>
                  <a:spLocks noEditPoints="1"/>
                </p:cNvSpPr>
                <p:nvPr/>
              </p:nvSpPr>
              <p:spPr bwMode="auto">
                <a:xfrm>
                  <a:off x="2420" y="634"/>
                  <a:ext cx="16" cy="2"/>
                </a:xfrm>
                <a:custGeom>
                  <a:avLst/>
                  <a:gdLst>
                    <a:gd name="T0" fmla="*/ 31 w 31"/>
                    <a:gd name="T1" fmla="*/ 2 h 2"/>
                    <a:gd name="T2" fmla="*/ 11 w 31"/>
                    <a:gd name="T3" fmla="*/ 2 h 2"/>
                    <a:gd name="T4" fmla="*/ 17 w 31"/>
                    <a:gd name="T5" fmla="*/ 0 h 2"/>
                    <a:gd name="T6" fmla="*/ 31 w 31"/>
                    <a:gd name="T7" fmla="*/ 0 h 2"/>
                    <a:gd name="T8" fmla="*/ 31 w 31"/>
                    <a:gd name="T9" fmla="*/ 1 h 2"/>
                    <a:gd name="T10" fmla="*/ 31 w 31"/>
                    <a:gd name="T11" fmla="*/ 2 h 2"/>
                    <a:gd name="T12" fmla="*/ 11 w 31"/>
                    <a:gd name="T13" fmla="*/ 2 h 2"/>
                    <a:gd name="T14" fmla="*/ 7 w 31"/>
                    <a:gd name="T15" fmla="*/ 2 h 2"/>
                    <a:gd name="T16" fmla="*/ 0 w 31"/>
                    <a:gd name="T17" fmla="*/ 0 h 2"/>
                    <a:gd name="T18" fmla="*/ 11 w 31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31"/>
                    <a:gd name="T31" fmla="*/ 0 h 2"/>
                    <a:gd name="T32" fmla="*/ 31 w 31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31" h="2">
                      <a:moveTo>
                        <a:pt x="31" y="2"/>
                      </a:moveTo>
                      <a:lnTo>
                        <a:pt x="11" y="2"/>
                      </a:lnTo>
                      <a:lnTo>
                        <a:pt x="17" y="0"/>
                      </a:lnTo>
                      <a:lnTo>
                        <a:pt x="31" y="0"/>
                      </a:lnTo>
                      <a:lnTo>
                        <a:pt x="31" y="1"/>
                      </a:lnTo>
                      <a:lnTo>
                        <a:pt x="31" y="2"/>
                      </a:lnTo>
                      <a:close/>
                      <a:moveTo>
                        <a:pt x="11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3" name="Freeform 1531"/>
                <p:cNvSpPr>
                  <a:spLocks noEditPoints="1"/>
                </p:cNvSpPr>
                <p:nvPr/>
              </p:nvSpPr>
              <p:spPr bwMode="auto">
                <a:xfrm>
                  <a:off x="2420" y="632"/>
                  <a:ext cx="16" cy="3"/>
                </a:xfrm>
                <a:custGeom>
                  <a:avLst/>
                  <a:gdLst>
                    <a:gd name="T0" fmla="*/ 31 w 31"/>
                    <a:gd name="T1" fmla="*/ 3 h 3"/>
                    <a:gd name="T2" fmla="*/ 15 w 31"/>
                    <a:gd name="T3" fmla="*/ 3 h 3"/>
                    <a:gd name="T4" fmla="*/ 20 w 31"/>
                    <a:gd name="T5" fmla="*/ 0 h 3"/>
                    <a:gd name="T6" fmla="*/ 31 w 31"/>
                    <a:gd name="T7" fmla="*/ 0 h 3"/>
                    <a:gd name="T8" fmla="*/ 31 w 31"/>
                    <a:gd name="T9" fmla="*/ 3 h 3"/>
                    <a:gd name="T10" fmla="*/ 4 w 31"/>
                    <a:gd name="T11" fmla="*/ 3 h 3"/>
                    <a:gd name="T12" fmla="*/ 2 w 31"/>
                    <a:gd name="T13" fmla="*/ 3 h 3"/>
                    <a:gd name="T14" fmla="*/ 0 w 31"/>
                    <a:gd name="T15" fmla="*/ 2 h 3"/>
                    <a:gd name="T16" fmla="*/ 4 w 31"/>
                    <a:gd name="T17" fmla="*/ 3 h 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31"/>
                    <a:gd name="T28" fmla="*/ 0 h 3"/>
                    <a:gd name="T29" fmla="*/ 31 w 31"/>
                    <a:gd name="T30" fmla="*/ 3 h 3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31" h="3">
                      <a:moveTo>
                        <a:pt x="31" y="3"/>
                      </a:moveTo>
                      <a:lnTo>
                        <a:pt x="15" y="3"/>
                      </a:lnTo>
                      <a:lnTo>
                        <a:pt x="20" y="0"/>
                      </a:lnTo>
                      <a:lnTo>
                        <a:pt x="31" y="0"/>
                      </a:lnTo>
                      <a:lnTo>
                        <a:pt x="31" y="3"/>
                      </a:lnTo>
                      <a:close/>
                      <a:moveTo>
                        <a:pt x="4" y="3"/>
                      </a:moveTo>
                      <a:lnTo>
                        <a:pt x="2" y="3"/>
                      </a:lnTo>
                      <a:lnTo>
                        <a:pt x="0" y="2"/>
                      </a:lnTo>
                      <a:lnTo>
                        <a:pt x="4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4" name="Freeform 1532"/>
                <p:cNvSpPr>
                  <a:spLocks/>
                </p:cNvSpPr>
                <p:nvPr/>
              </p:nvSpPr>
              <p:spPr bwMode="auto">
                <a:xfrm>
                  <a:off x="2428" y="631"/>
                  <a:ext cx="8" cy="3"/>
                </a:xfrm>
                <a:custGeom>
                  <a:avLst/>
                  <a:gdLst>
                    <a:gd name="T0" fmla="*/ 14 w 14"/>
                    <a:gd name="T1" fmla="*/ 3 h 3"/>
                    <a:gd name="T2" fmla="*/ 0 w 14"/>
                    <a:gd name="T3" fmla="*/ 3 h 3"/>
                    <a:gd name="T4" fmla="*/ 3 w 14"/>
                    <a:gd name="T5" fmla="*/ 1 h 3"/>
                    <a:gd name="T6" fmla="*/ 5 w 14"/>
                    <a:gd name="T7" fmla="*/ 0 h 3"/>
                    <a:gd name="T8" fmla="*/ 14 w 14"/>
                    <a:gd name="T9" fmla="*/ 0 h 3"/>
                    <a:gd name="T10" fmla="*/ 14 w 14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4"/>
                    <a:gd name="T19" fmla="*/ 0 h 3"/>
                    <a:gd name="T20" fmla="*/ 14 w 14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4" h="3">
                      <a:moveTo>
                        <a:pt x="14" y="3"/>
                      </a:move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5" y="0"/>
                      </a:lnTo>
                      <a:lnTo>
                        <a:pt x="14" y="0"/>
                      </a:lnTo>
                      <a:lnTo>
                        <a:pt x="14" y="3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5" name="Freeform 1533"/>
                <p:cNvSpPr>
                  <a:spLocks/>
                </p:cNvSpPr>
                <p:nvPr/>
              </p:nvSpPr>
              <p:spPr bwMode="auto">
                <a:xfrm>
                  <a:off x="2430" y="630"/>
                  <a:ext cx="6" cy="2"/>
                </a:xfrm>
                <a:custGeom>
                  <a:avLst/>
                  <a:gdLst>
                    <a:gd name="T0" fmla="*/ 11 w 11"/>
                    <a:gd name="T1" fmla="*/ 2 h 2"/>
                    <a:gd name="T2" fmla="*/ 0 w 11"/>
                    <a:gd name="T3" fmla="*/ 2 h 2"/>
                    <a:gd name="T4" fmla="*/ 0 w 11"/>
                    <a:gd name="T5" fmla="*/ 2 h 2"/>
                    <a:gd name="T6" fmla="*/ 2 w 11"/>
                    <a:gd name="T7" fmla="*/ 0 h 2"/>
                    <a:gd name="T8" fmla="*/ 11 w 11"/>
                    <a:gd name="T9" fmla="*/ 0 h 2"/>
                    <a:gd name="T10" fmla="*/ 11 w 11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1"/>
                    <a:gd name="T19" fmla="*/ 0 h 2"/>
                    <a:gd name="T20" fmla="*/ 11 w 11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1" h="2">
                      <a:moveTo>
                        <a:pt x="11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1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6" name="Freeform 1534"/>
                <p:cNvSpPr>
                  <a:spLocks/>
                </p:cNvSpPr>
                <p:nvPr/>
              </p:nvSpPr>
              <p:spPr bwMode="auto">
                <a:xfrm>
                  <a:off x="2431" y="629"/>
                  <a:ext cx="5" cy="2"/>
                </a:xfrm>
                <a:custGeom>
                  <a:avLst/>
                  <a:gdLst>
                    <a:gd name="T0" fmla="*/ 9 w 11"/>
                    <a:gd name="T1" fmla="*/ 2 h 2"/>
                    <a:gd name="T2" fmla="*/ 0 w 11"/>
                    <a:gd name="T3" fmla="*/ 2 h 2"/>
                    <a:gd name="T4" fmla="*/ 2 w 11"/>
                    <a:gd name="T5" fmla="*/ 0 h 2"/>
                    <a:gd name="T6" fmla="*/ 11 w 11"/>
                    <a:gd name="T7" fmla="*/ 0 h 2"/>
                    <a:gd name="T8" fmla="*/ 9 w 1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"/>
                    <a:gd name="T17" fmla="*/ 11 w 1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"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1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7" name="Freeform 1535"/>
                <p:cNvSpPr>
                  <a:spLocks/>
                </p:cNvSpPr>
                <p:nvPr/>
              </p:nvSpPr>
              <p:spPr bwMode="auto">
                <a:xfrm>
                  <a:off x="2431" y="628"/>
                  <a:ext cx="5" cy="2"/>
                </a:xfrm>
                <a:custGeom>
                  <a:avLst/>
                  <a:gdLst>
                    <a:gd name="T0" fmla="*/ 9 w 11"/>
                    <a:gd name="T1" fmla="*/ 2 h 2"/>
                    <a:gd name="T2" fmla="*/ 0 w 11"/>
                    <a:gd name="T3" fmla="*/ 2 h 2"/>
                    <a:gd name="T4" fmla="*/ 2 w 11"/>
                    <a:gd name="T5" fmla="*/ 0 h 2"/>
                    <a:gd name="T6" fmla="*/ 11 w 11"/>
                    <a:gd name="T7" fmla="*/ 0 h 2"/>
                    <a:gd name="T8" fmla="*/ 9 w 1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"/>
                    <a:gd name="T17" fmla="*/ 11 w 1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"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1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8" name="Freeform 1536"/>
                <p:cNvSpPr>
                  <a:spLocks/>
                </p:cNvSpPr>
                <p:nvPr/>
              </p:nvSpPr>
              <p:spPr bwMode="auto">
                <a:xfrm>
                  <a:off x="2432" y="627"/>
                  <a:ext cx="4" cy="2"/>
                </a:xfrm>
                <a:custGeom>
                  <a:avLst/>
                  <a:gdLst>
                    <a:gd name="T0" fmla="*/ 9 w 9"/>
                    <a:gd name="T1" fmla="*/ 2 h 2"/>
                    <a:gd name="T2" fmla="*/ 0 w 9"/>
                    <a:gd name="T3" fmla="*/ 2 h 2"/>
                    <a:gd name="T4" fmla="*/ 2 w 9"/>
                    <a:gd name="T5" fmla="*/ 0 h 2"/>
                    <a:gd name="T6" fmla="*/ 9 w 9"/>
                    <a:gd name="T7" fmla="*/ 0 h 2"/>
                    <a:gd name="T8" fmla="*/ 9 w 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"/>
                    <a:gd name="T17" fmla="*/ 9 w 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"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9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69" name="Freeform 1537"/>
                <p:cNvSpPr>
                  <a:spLocks/>
                </p:cNvSpPr>
                <p:nvPr/>
              </p:nvSpPr>
              <p:spPr bwMode="auto">
                <a:xfrm>
                  <a:off x="2432" y="626"/>
                  <a:ext cx="4" cy="2"/>
                </a:xfrm>
                <a:custGeom>
                  <a:avLst/>
                  <a:gdLst>
                    <a:gd name="T0" fmla="*/ 9 w 9"/>
                    <a:gd name="T1" fmla="*/ 2 h 2"/>
                    <a:gd name="T2" fmla="*/ 0 w 9"/>
                    <a:gd name="T3" fmla="*/ 2 h 2"/>
                    <a:gd name="T4" fmla="*/ 2 w 9"/>
                    <a:gd name="T5" fmla="*/ 0 h 2"/>
                    <a:gd name="T6" fmla="*/ 9 w 9"/>
                    <a:gd name="T7" fmla="*/ 0 h 2"/>
                    <a:gd name="T8" fmla="*/ 9 w 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"/>
                    <a:gd name="T17" fmla="*/ 9 w 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"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9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70" name="Freeform 1538"/>
                <p:cNvSpPr>
                  <a:spLocks/>
                </p:cNvSpPr>
                <p:nvPr/>
              </p:nvSpPr>
              <p:spPr bwMode="auto">
                <a:xfrm>
                  <a:off x="2433" y="625"/>
                  <a:ext cx="3" cy="2"/>
                </a:xfrm>
                <a:custGeom>
                  <a:avLst/>
                  <a:gdLst>
                    <a:gd name="T0" fmla="*/ 7 w 7"/>
                    <a:gd name="T1" fmla="*/ 2 h 2"/>
                    <a:gd name="T2" fmla="*/ 0 w 7"/>
                    <a:gd name="T3" fmla="*/ 2 h 2"/>
                    <a:gd name="T4" fmla="*/ 1 w 7"/>
                    <a:gd name="T5" fmla="*/ 0 h 2"/>
                    <a:gd name="T6" fmla="*/ 7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71" name="Freeform 1539"/>
                <p:cNvSpPr>
                  <a:spLocks/>
                </p:cNvSpPr>
                <p:nvPr/>
              </p:nvSpPr>
              <p:spPr bwMode="auto">
                <a:xfrm>
                  <a:off x="2433" y="624"/>
                  <a:ext cx="3" cy="2"/>
                </a:xfrm>
                <a:custGeom>
                  <a:avLst/>
                  <a:gdLst>
                    <a:gd name="T0" fmla="*/ 7 w 7"/>
                    <a:gd name="T1" fmla="*/ 2 h 2"/>
                    <a:gd name="T2" fmla="*/ 0 w 7"/>
                    <a:gd name="T3" fmla="*/ 2 h 2"/>
                    <a:gd name="T4" fmla="*/ 1 w 7"/>
                    <a:gd name="T5" fmla="*/ 0 h 2"/>
                    <a:gd name="T6" fmla="*/ 7 w 7"/>
                    <a:gd name="T7" fmla="*/ 0 h 2"/>
                    <a:gd name="T8" fmla="*/ 7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7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72" name="Freeform 1540"/>
                <p:cNvSpPr>
                  <a:spLocks/>
                </p:cNvSpPr>
                <p:nvPr/>
              </p:nvSpPr>
              <p:spPr bwMode="auto">
                <a:xfrm>
                  <a:off x="2434" y="623"/>
                  <a:ext cx="2" cy="2"/>
                </a:xfrm>
                <a:custGeom>
                  <a:avLst/>
                  <a:gdLst>
                    <a:gd name="T0" fmla="*/ 6 w 6"/>
                    <a:gd name="T1" fmla="*/ 2 h 2"/>
                    <a:gd name="T2" fmla="*/ 0 w 6"/>
                    <a:gd name="T3" fmla="*/ 2 h 2"/>
                    <a:gd name="T4" fmla="*/ 2 w 6"/>
                    <a:gd name="T5" fmla="*/ 0 h 2"/>
                    <a:gd name="T6" fmla="*/ 2 w 6"/>
                    <a:gd name="T7" fmla="*/ 0 h 2"/>
                    <a:gd name="T8" fmla="*/ 6 w 6"/>
                    <a:gd name="T9" fmla="*/ 0 h 2"/>
                    <a:gd name="T10" fmla="*/ 6 w 6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2"/>
                    <a:gd name="T20" fmla="*/ 6 w 6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2"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73" name="Freeform 1541"/>
                <p:cNvSpPr>
                  <a:spLocks/>
                </p:cNvSpPr>
                <p:nvPr/>
              </p:nvSpPr>
              <p:spPr bwMode="auto">
                <a:xfrm>
                  <a:off x="2434" y="622"/>
                  <a:ext cx="2" cy="2"/>
                </a:xfrm>
                <a:custGeom>
                  <a:avLst/>
                  <a:gdLst>
                    <a:gd name="T0" fmla="*/ 6 w 6"/>
                    <a:gd name="T1" fmla="*/ 2 h 2"/>
                    <a:gd name="T2" fmla="*/ 0 w 6"/>
                    <a:gd name="T3" fmla="*/ 2 h 2"/>
                    <a:gd name="T4" fmla="*/ 2 w 6"/>
                    <a:gd name="T5" fmla="*/ 1 h 2"/>
                    <a:gd name="T6" fmla="*/ 2 w 6"/>
                    <a:gd name="T7" fmla="*/ 0 h 2"/>
                    <a:gd name="T8" fmla="*/ 6 w 6"/>
                    <a:gd name="T9" fmla="*/ 0 h 2"/>
                    <a:gd name="T10" fmla="*/ 6 w 6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"/>
                    <a:gd name="T19" fmla="*/ 0 h 2"/>
                    <a:gd name="T20" fmla="*/ 6 w 6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" h="2"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74" name="Rectangle 1542"/>
                <p:cNvSpPr>
                  <a:spLocks noChangeArrowheads="1"/>
                </p:cNvSpPr>
                <p:nvPr/>
              </p:nvSpPr>
              <p:spPr bwMode="auto">
                <a:xfrm>
                  <a:off x="2435" y="621"/>
                  <a:ext cx="1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75" name="Rectangle 1543"/>
                <p:cNvSpPr>
                  <a:spLocks noChangeArrowheads="1"/>
                </p:cNvSpPr>
                <p:nvPr/>
              </p:nvSpPr>
              <p:spPr bwMode="auto">
                <a:xfrm>
                  <a:off x="2435" y="620"/>
                  <a:ext cx="1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76" name="Rectangle 1544"/>
                <p:cNvSpPr>
                  <a:spLocks noChangeArrowheads="1"/>
                </p:cNvSpPr>
                <p:nvPr/>
              </p:nvSpPr>
              <p:spPr bwMode="auto">
                <a:xfrm>
                  <a:off x="2435" y="619"/>
                  <a:ext cx="1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77" name="Rectangle 1545"/>
                <p:cNvSpPr>
                  <a:spLocks noChangeArrowheads="1"/>
                </p:cNvSpPr>
                <p:nvPr/>
              </p:nvSpPr>
              <p:spPr bwMode="auto">
                <a:xfrm>
                  <a:off x="2435" y="618"/>
                  <a:ext cx="1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78" name="Rectangle 1546"/>
                <p:cNvSpPr>
                  <a:spLocks noChangeArrowheads="1"/>
                </p:cNvSpPr>
                <p:nvPr/>
              </p:nvSpPr>
              <p:spPr bwMode="auto">
                <a:xfrm>
                  <a:off x="2435" y="617"/>
                  <a:ext cx="1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79" name="Freeform 1547"/>
                <p:cNvSpPr>
                  <a:spLocks/>
                </p:cNvSpPr>
                <p:nvPr/>
              </p:nvSpPr>
              <p:spPr bwMode="auto">
                <a:xfrm>
                  <a:off x="2435" y="616"/>
                  <a:ext cx="2" cy="2"/>
                </a:xfrm>
                <a:custGeom>
                  <a:avLst/>
                  <a:gdLst>
                    <a:gd name="T0" fmla="*/ 4 w 6"/>
                    <a:gd name="T1" fmla="*/ 2 h 2"/>
                    <a:gd name="T2" fmla="*/ 0 w 6"/>
                    <a:gd name="T3" fmla="*/ 2 h 2"/>
                    <a:gd name="T4" fmla="*/ 0 w 6"/>
                    <a:gd name="T5" fmla="*/ 0 h 2"/>
                    <a:gd name="T6" fmla="*/ 6 w 6"/>
                    <a:gd name="T7" fmla="*/ 0 h 2"/>
                    <a:gd name="T8" fmla="*/ 4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80" name="Freeform 1548"/>
                <p:cNvSpPr>
                  <a:spLocks/>
                </p:cNvSpPr>
                <p:nvPr/>
              </p:nvSpPr>
              <p:spPr bwMode="auto">
                <a:xfrm>
                  <a:off x="2435" y="615"/>
                  <a:ext cx="2" cy="2"/>
                </a:xfrm>
                <a:custGeom>
                  <a:avLst/>
                  <a:gdLst>
                    <a:gd name="T0" fmla="*/ 4 w 6"/>
                    <a:gd name="T1" fmla="*/ 2 h 2"/>
                    <a:gd name="T2" fmla="*/ 0 w 6"/>
                    <a:gd name="T3" fmla="*/ 2 h 2"/>
                    <a:gd name="T4" fmla="*/ 0 w 6"/>
                    <a:gd name="T5" fmla="*/ 0 h 2"/>
                    <a:gd name="T6" fmla="*/ 6 w 6"/>
                    <a:gd name="T7" fmla="*/ 0 h 2"/>
                    <a:gd name="T8" fmla="*/ 4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81" name="Rectangle 1549"/>
                <p:cNvSpPr>
                  <a:spLocks noChangeArrowheads="1"/>
                </p:cNvSpPr>
                <p:nvPr/>
              </p:nvSpPr>
              <p:spPr bwMode="auto">
                <a:xfrm>
                  <a:off x="2435" y="614"/>
                  <a:ext cx="2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82" name="Rectangle 1550"/>
                <p:cNvSpPr>
                  <a:spLocks noChangeArrowheads="1"/>
                </p:cNvSpPr>
                <p:nvPr/>
              </p:nvSpPr>
              <p:spPr bwMode="auto">
                <a:xfrm>
                  <a:off x="2435" y="613"/>
                  <a:ext cx="2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83" name="Rectangle 1551"/>
                <p:cNvSpPr>
                  <a:spLocks noChangeArrowheads="1"/>
                </p:cNvSpPr>
                <p:nvPr/>
              </p:nvSpPr>
              <p:spPr bwMode="auto">
                <a:xfrm>
                  <a:off x="2435" y="612"/>
                  <a:ext cx="2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84" name="Freeform 1552"/>
                <p:cNvSpPr>
                  <a:spLocks/>
                </p:cNvSpPr>
                <p:nvPr/>
              </p:nvSpPr>
              <p:spPr bwMode="auto">
                <a:xfrm>
                  <a:off x="2435" y="611"/>
                  <a:ext cx="2" cy="2"/>
                </a:xfrm>
                <a:custGeom>
                  <a:avLst/>
                  <a:gdLst>
                    <a:gd name="T0" fmla="*/ 6 w 6"/>
                    <a:gd name="T1" fmla="*/ 2 h 2"/>
                    <a:gd name="T2" fmla="*/ 0 w 6"/>
                    <a:gd name="T3" fmla="*/ 2 h 2"/>
                    <a:gd name="T4" fmla="*/ 2 w 6"/>
                    <a:gd name="T5" fmla="*/ 0 h 2"/>
                    <a:gd name="T6" fmla="*/ 6 w 6"/>
                    <a:gd name="T7" fmla="*/ 0 h 2"/>
                    <a:gd name="T8" fmla="*/ 6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85" name="Freeform 1553"/>
                <p:cNvSpPr>
                  <a:spLocks/>
                </p:cNvSpPr>
                <p:nvPr/>
              </p:nvSpPr>
              <p:spPr bwMode="auto">
                <a:xfrm>
                  <a:off x="2435" y="610"/>
                  <a:ext cx="2" cy="2"/>
                </a:xfrm>
                <a:custGeom>
                  <a:avLst/>
                  <a:gdLst>
                    <a:gd name="T0" fmla="*/ 6 w 6"/>
                    <a:gd name="T1" fmla="*/ 2 h 2"/>
                    <a:gd name="T2" fmla="*/ 0 w 6"/>
                    <a:gd name="T3" fmla="*/ 2 h 2"/>
                    <a:gd name="T4" fmla="*/ 2 w 6"/>
                    <a:gd name="T5" fmla="*/ 0 h 2"/>
                    <a:gd name="T6" fmla="*/ 6 w 6"/>
                    <a:gd name="T7" fmla="*/ 0 h 2"/>
                    <a:gd name="T8" fmla="*/ 6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86" name="Rectangle 1554"/>
                <p:cNvSpPr>
                  <a:spLocks noChangeArrowheads="1"/>
                </p:cNvSpPr>
                <p:nvPr/>
              </p:nvSpPr>
              <p:spPr bwMode="auto">
                <a:xfrm>
                  <a:off x="2436" y="609"/>
                  <a:ext cx="1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87" name="Rectangle 1555"/>
                <p:cNvSpPr>
                  <a:spLocks noChangeArrowheads="1"/>
                </p:cNvSpPr>
                <p:nvPr/>
              </p:nvSpPr>
              <p:spPr bwMode="auto">
                <a:xfrm>
                  <a:off x="2436" y="608"/>
                  <a:ext cx="1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88" name="Freeform 1556"/>
                <p:cNvSpPr>
                  <a:spLocks/>
                </p:cNvSpPr>
                <p:nvPr/>
              </p:nvSpPr>
              <p:spPr bwMode="auto">
                <a:xfrm>
                  <a:off x="2436" y="607"/>
                  <a:ext cx="1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2 h 2"/>
                    <a:gd name="T4" fmla="*/ 0 w 4"/>
                    <a:gd name="T5" fmla="*/ 0 h 2"/>
                    <a:gd name="T6" fmla="*/ 4 w 4"/>
                    <a:gd name="T7" fmla="*/ 0 h 2"/>
                    <a:gd name="T8" fmla="*/ 4 w 4"/>
                    <a:gd name="T9" fmla="*/ 0 h 2"/>
                    <a:gd name="T10" fmla="*/ 4 w 4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"/>
                    <a:gd name="T19" fmla="*/ 0 h 2"/>
                    <a:gd name="T20" fmla="*/ 4 w 4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89" name="Freeform 1557"/>
                <p:cNvSpPr>
                  <a:spLocks/>
                </p:cNvSpPr>
                <p:nvPr/>
              </p:nvSpPr>
              <p:spPr bwMode="auto">
                <a:xfrm>
                  <a:off x="2436" y="606"/>
                  <a:ext cx="1" cy="2"/>
                </a:xfrm>
                <a:custGeom>
                  <a:avLst/>
                  <a:gdLst>
                    <a:gd name="T0" fmla="*/ 4 w 4"/>
                    <a:gd name="T1" fmla="*/ 2 h 2"/>
                    <a:gd name="T2" fmla="*/ 0 w 4"/>
                    <a:gd name="T3" fmla="*/ 2 h 2"/>
                    <a:gd name="T4" fmla="*/ 0 w 4"/>
                    <a:gd name="T5" fmla="*/ 0 h 2"/>
                    <a:gd name="T6" fmla="*/ 4 w 4"/>
                    <a:gd name="T7" fmla="*/ 0 h 2"/>
                    <a:gd name="T8" fmla="*/ 4 w 4"/>
                    <a:gd name="T9" fmla="*/ 1 h 2"/>
                    <a:gd name="T10" fmla="*/ 4 w 4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"/>
                    <a:gd name="T19" fmla="*/ 0 h 2"/>
                    <a:gd name="T20" fmla="*/ 4 w 4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4" y="0"/>
                      </a:lnTo>
                      <a:lnTo>
                        <a:pt x="4" y="1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90" name="Freeform 1558"/>
                <p:cNvSpPr>
                  <a:spLocks/>
                </p:cNvSpPr>
                <p:nvPr/>
              </p:nvSpPr>
              <p:spPr bwMode="auto">
                <a:xfrm>
                  <a:off x="2436" y="605"/>
                  <a:ext cx="2" cy="2"/>
                </a:xfrm>
                <a:custGeom>
                  <a:avLst/>
                  <a:gdLst>
                    <a:gd name="T0" fmla="*/ 4 w 6"/>
                    <a:gd name="T1" fmla="*/ 2 h 2"/>
                    <a:gd name="T2" fmla="*/ 0 w 6"/>
                    <a:gd name="T3" fmla="*/ 2 h 2"/>
                    <a:gd name="T4" fmla="*/ 0 w 6"/>
                    <a:gd name="T5" fmla="*/ 0 h 2"/>
                    <a:gd name="T6" fmla="*/ 6 w 6"/>
                    <a:gd name="T7" fmla="*/ 0 h 2"/>
                    <a:gd name="T8" fmla="*/ 4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91" name="Freeform 1559"/>
                <p:cNvSpPr>
                  <a:spLocks/>
                </p:cNvSpPr>
                <p:nvPr/>
              </p:nvSpPr>
              <p:spPr bwMode="auto">
                <a:xfrm>
                  <a:off x="2436" y="604"/>
                  <a:ext cx="2" cy="2"/>
                </a:xfrm>
                <a:custGeom>
                  <a:avLst/>
                  <a:gdLst>
                    <a:gd name="T0" fmla="*/ 4 w 6"/>
                    <a:gd name="T1" fmla="*/ 2 h 2"/>
                    <a:gd name="T2" fmla="*/ 0 w 6"/>
                    <a:gd name="T3" fmla="*/ 2 h 2"/>
                    <a:gd name="T4" fmla="*/ 0 w 6"/>
                    <a:gd name="T5" fmla="*/ 0 h 2"/>
                    <a:gd name="T6" fmla="*/ 6 w 6"/>
                    <a:gd name="T7" fmla="*/ 0 h 2"/>
                    <a:gd name="T8" fmla="*/ 4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92" name="Rectangle 1560"/>
                <p:cNvSpPr>
                  <a:spLocks noChangeArrowheads="1"/>
                </p:cNvSpPr>
                <p:nvPr/>
              </p:nvSpPr>
              <p:spPr bwMode="auto">
                <a:xfrm>
                  <a:off x="2436" y="603"/>
                  <a:ext cx="2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93" name="Freeform 1561"/>
                <p:cNvSpPr>
                  <a:spLocks/>
                </p:cNvSpPr>
                <p:nvPr/>
              </p:nvSpPr>
              <p:spPr bwMode="auto">
                <a:xfrm>
                  <a:off x="2436" y="602"/>
                  <a:ext cx="3" cy="2"/>
                </a:xfrm>
                <a:custGeom>
                  <a:avLst/>
                  <a:gdLst>
                    <a:gd name="T0" fmla="*/ 6 w 7"/>
                    <a:gd name="T1" fmla="*/ 2 h 2"/>
                    <a:gd name="T2" fmla="*/ 0 w 7"/>
                    <a:gd name="T3" fmla="*/ 2 h 2"/>
                    <a:gd name="T4" fmla="*/ 0 w 7"/>
                    <a:gd name="T5" fmla="*/ 0 h 2"/>
                    <a:gd name="T6" fmla="*/ 7 w 7"/>
                    <a:gd name="T7" fmla="*/ 0 h 2"/>
                    <a:gd name="T8" fmla="*/ 6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94" name="Freeform 1562"/>
                <p:cNvSpPr>
                  <a:spLocks/>
                </p:cNvSpPr>
                <p:nvPr/>
              </p:nvSpPr>
              <p:spPr bwMode="auto">
                <a:xfrm>
                  <a:off x="2436" y="601"/>
                  <a:ext cx="3" cy="2"/>
                </a:xfrm>
                <a:custGeom>
                  <a:avLst/>
                  <a:gdLst>
                    <a:gd name="T0" fmla="*/ 6 w 7"/>
                    <a:gd name="T1" fmla="*/ 2 h 2"/>
                    <a:gd name="T2" fmla="*/ 0 w 7"/>
                    <a:gd name="T3" fmla="*/ 2 h 2"/>
                    <a:gd name="T4" fmla="*/ 0 w 7"/>
                    <a:gd name="T5" fmla="*/ 0 h 2"/>
                    <a:gd name="T6" fmla="*/ 7 w 7"/>
                    <a:gd name="T7" fmla="*/ 0 h 2"/>
                    <a:gd name="T8" fmla="*/ 6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6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95" name="Rectangle 1563"/>
                <p:cNvSpPr>
                  <a:spLocks noChangeArrowheads="1"/>
                </p:cNvSpPr>
                <p:nvPr/>
              </p:nvSpPr>
              <p:spPr bwMode="auto">
                <a:xfrm>
                  <a:off x="2436" y="600"/>
                  <a:ext cx="3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96" name="Freeform 1564"/>
                <p:cNvSpPr>
                  <a:spLocks/>
                </p:cNvSpPr>
                <p:nvPr/>
              </p:nvSpPr>
              <p:spPr bwMode="auto">
                <a:xfrm>
                  <a:off x="2436" y="599"/>
                  <a:ext cx="3" cy="2"/>
                </a:xfrm>
                <a:custGeom>
                  <a:avLst/>
                  <a:gdLst>
                    <a:gd name="T0" fmla="*/ 7 w 7"/>
                    <a:gd name="T1" fmla="*/ 2 h 2"/>
                    <a:gd name="T2" fmla="*/ 0 w 7"/>
                    <a:gd name="T3" fmla="*/ 2 h 2"/>
                    <a:gd name="T4" fmla="*/ 0 w 7"/>
                    <a:gd name="T5" fmla="*/ 1 h 2"/>
                    <a:gd name="T6" fmla="*/ 0 w 7"/>
                    <a:gd name="T7" fmla="*/ 0 h 2"/>
                    <a:gd name="T8" fmla="*/ 7 w 7"/>
                    <a:gd name="T9" fmla="*/ 0 h 2"/>
                    <a:gd name="T10" fmla="*/ 7 w 7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"/>
                    <a:gd name="T19" fmla="*/ 0 h 2"/>
                    <a:gd name="T20" fmla="*/ 7 w 7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" h="2">
                      <a:moveTo>
                        <a:pt x="7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7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97" name="Freeform 1565"/>
                <p:cNvSpPr>
                  <a:spLocks/>
                </p:cNvSpPr>
                <p:nvPr/>
              </p:nvSpPr>
              <p:spPr bwMode="auto">
                <a:xfrm>
                  <a:off x="2436" y="598"/>
                  <a:ext cx="4" cy="2"/>
                </a:xfrm>
                <a:custGeom>
                  <a:avLst/>
                  <a:gdLst>
                    <a:gd name="T0" fmla="*/ 7 w 9"/>
                    <a:gd name="T1" fmla="*/ 2 h 2"/>
                    <a:gd name="T2" fmla="*/ 0 w 9"/>
                    <a:gd name="T3" fmla="*/ 2 h 2"/>
                    <a:gd name="T4" fmla="*/ 0 w 9"/>
                    <a:gd name="T5" fmla="*/ 2 h 2"/>
                    <a:gd name="T6" fmla="*/ 0 w 9"/>
                    <a:gd name="T7" fmla="*/ 0 h 2"/>
                    <a:gd name="T8" fmla="*/ 9 w 9"/>
                    <a:gd name="T9" fmla="*/ 0 h 2"/>
                    <a:gd name="T10" fmla="*/ 7 w 9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9"/>
                    <a:gd name="T19" fmla="*/ 0 h 2"/>
                    <a:gd name="T20" fmla="*/ 9 w 9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9" h="2">
                      <a:moveTo>
                        <a:pt x="7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98" name="Freeform 1566"/>
                <p:cNvSpPr>
                  <a:spLocks/>
                </p:cNvSpPr>
                <p:nvPr/>
              </p:nvSpPr>
              <p:spPr bwMode="auto">
                <a:xfrm>
                  <a:off x="2436" y="597"/>
                  <a:ext cx="4" cy="2"/>
                </a:xfrm>
                <a:custGeom>
                  <a:avLst/>
                  <a:gdLst>
                    <a:gd name="T0" fmla="*/ 7 w 9"/>
                    <a:gd name="T1" fmla="*/ 2 h 2"/>
                    <a:gd name="T2" fmla="*/ 0 w 9"/>
                    <a:gd name="T3" fmla="*/ 2 h 2"/>
                    <a:gd name="T4" fmla="*/ 0 w 9"/>
                    <a:gd name="T5" fmla="*/ 0 h 2"/>
                    <a:gd name="T6" fmla="*/ 9 w 9"/>
                    <a:gd name="T7" fmla="*/ 0 h 2"/>
                    <a:gd name="T8" fmla="*/ 7 w 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"/>
                    <a:gd name="T16" fmla="*/ 0 h 2"/>
                    <a:gd name="T17" fmla="*/ 9 w 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" h="2">
                      <a:moveTo>
                        <a:pt x="7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9" y="0"/>
                      </a:lnTo>
                      <a:lnTo>
                        <a:pt x="7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599" name="Rectangle 1567"/>
                <p:cNvSpPr>
                  <a:spLocks noChangeArrowheads="1"/>
                </p:cNvSpPr>
                <p:nvPr/>
              </p:nvSpPr>
              <p:spPr bwMode="auto">
                <a:xfrm>
                  <a:off x="2436" y="596"/>
                  <a:ext cx="4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00" name="Rectangle 1568"/>
                <p:cNvSpPr>
                  <a:spLocks noChangeArrowheads="1"/>
                </p:cNvSpPr>
                <p:nvPr/>
              </p:nvSpPr>
              <p:spPr bwMode="auto">
                <a:xfrm>
                  <a:off x="2436" y="595"/>
                  <a:ext cx="4" cy="2"/>
                </a:xfrm>
                <a:prstGeom prst="rect">
                  <a:avLst/>
                </a:prstGeom>
                <a:solidFill>
                  <a:srgbClr val="1F1A1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01" name="Freeform 1569"/>
                <p:cNvSpPr>
                  <a:spLocks/>
                </p:cNvSpPr>
                <p:nvPr/>
              </p:nvSpPr>
              <p:spPr bwMode="auto">
                <a:xfrm>
                  <a:off x="2436" y="594"/>
                  <a:ext cx="5" cy="2"/>
                </a:xfrm>
                <a:custGeom>
                  <a:avLst/>
                  <a:gdLst>
                    <a:gd name="T0" fmla="*/ 9 w 11"/>
                    <a:gd name="T1" fmla="*/ 2 h 2"/>
                    <a:gd name="T2" fmla="*/ 0 w 11"/>
                    <a:gd name="T3" fmla="*/ 2 h 2"/>
                    <a:gd name="T4" fmla="*/ 0 w 11"/>
                    <a:gd name="T5" fmla="*/ 0 h 2"/>
                    <a:gd name="T6" fmla="*/ 11 w 11"/>
                    <a:gd name="T7" fmla="*/ 0 h 2"/>
                    <a:gd name="T8" fmla="*/ 9 w 1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1"/>
                    <a:gd name="T16" fmla="*/ 0 h 2"/>
                    <a:gd name="T17" fmla="*/ 11 w 1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1" h="2"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02" name="Freeform 1570"/>
                <p:cNvSpPr>
                  <a:spLocks/>
                </p:cNvSpPr>
                <p:nvPr/>
              </p:nvSpPr>
              <p:spPr bwMode="auto">
                <a:xfrm>
                  <a:off x="2436" y="593"/>
                  <a:ext cx="5" cy="2"/>
                </a:xfrm>
                <a:custGeom>
                  <a:avLst/>
                  <a:gdLst>
                    <a:gd name="T0" fmla="*/ 9 w 11"/>
                    <a:gd name="T1" fmla="*/ 2 h 2"/>
                    <a:gd name="T2" fmla="*/ 0 w 11"/>
                    <a:gd name="T3" fmla="*/ 2 h 2"/>
                    <a:gd name="T4" fmla="*/ 0 w 11"/>
                    <a:gd name="T5" fmla="*/ 0 h 2"/>
                    <a:gd name="T6" fmla="*/ 2 w 11"/>
                    <a:gd name="T7" fmla="*/ 0 h 2"/>
                    <a:gd name="T8" fmla="*/ 4 w 11"/>
                    <a:gd name="T9" fmla="*/ 1 h 2"/>
                    <a:gd name="T10" fmla="*/ 4 w 11"/>
                    <a:gd name="T11" fmla="*/ 0 h 2"/>
                    <a:gd name="T12" fmla="*/ 11 w 11"/>
                    <a:gd name="T13" fmla="*/ 0 h 2"/>
                    <a:gd name="T14" fmla="*/ 9 w 11"/>
                    <a:gd name="T15" fmla="*/ 2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"/>
                    <a:gd name="T25" fmla="*/ 0 h 2"/>
                    <a:gd name="T26" fmla="*/ 11 w 11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" h="2">
                      <a:moveTo>
                        <a:pt x="9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1"/>
                      </a:lnTo>
                      <a:lnTo>
                        <a:pt x="4" y="0"/>
                      </a:lnTo>
                      <a:lnTo>
                        <a:pt x="11" y="0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03" name="Freeform 1571"/>
                <p:cNvSpPr>
                  <a:spLocks/>
                </p:cNvSpPr>
                <p:nvPr/>
              </p:nvSpPr>
              <p:spPr bwMode="auto">
                <a:xfrm>
                  <a:off x="2436" y="592"/>
                  <a:ext cx="5" cy="2"/>
                </a:xfrm>
                <a:custGeom>
                  <a:avLst/>
                  <a:gdLst>
                    <a:gd name="T0" fmla="*/ 11 w 11"/>
                    <a:gd name="T1" fmla="*/ 2 h 2"/>
                    <a:gd name="T2" fmla="*/ 0 w 11"/>
                    <a:gd name="T3" fmla="*/ 2 h 2"/>
                    <a:gd name="T4" fmla="*/ 0 w 11"/>
                    <a:gd name="T5" fmla="*/ 0 h 2"/>
                    <a:gd name="T6" fmla="*/ 2 w 11"/>
                    <a:gd name="T7" fmla="*/ 0 h 2"/>
                    <a:gd name="T8" fmla="*/ 4 w 11"/>
                    <a:gd name="T9" fmla="*/ 2 h 2"/>
                    <a:gd name="T10" fmla="*/ 6 w 11"/>
                    <a:gd name="T11" fmla="*/ 0 h 2"/>
                    <a:gd name="T12" fmla="*/ 11 w 11"/>
                    <a:gd name="T13" fmla="*/ 0 h 2"/>
                    <a:gd name="T14" fmla="*/ 11 w 11"/>
                    <a:gd name="T15" fmla="*/ 2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"/>
                    <a:gd name="T25" fmla="*/ 0 h 2"/>
                    <a:gd name="T26" fmla="*/ 11 w 11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" h="2">
                      <a:moveTo>
                        <a:pt x="1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4" y="2"/>
                      </a:lnTo>
                      <a:lnTo>
                        <a:pt x="6" y="0"/>
                      </a:lnTo>
                      <a:lnTo>
                        <a:pt x="11" y="0"/>
                      </a:lnTo>
                      <a:lnTo>
                        <a:pt x="1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04" name="Freeform 1572"/>
                <p:cNvSpPr>
                  <a:spLocks noEditPoints="1"/>
                </p:cNvSpPr>
                <p:nvPr/>
              </p:nvSpPr>
              <p:spPr bwMode="auto">
                <a:xfrm>
                  <a:off x="2436" y="591"/>
                  <a:ext cx="5" cy="2"/>
                </a:xfrm>
                <a:custGeom>
                  <a:avLst/>
                  <a:gdLst>
                    <a:gd name="T0" fmla="*/ 11 w 11"/>
                    <a:gd name="T1" fmla="*/ 2 h 2"/>
                    <a:gd name="T2" fmla="*/ 4 w 11"/>
                    <a:gd name="T3" fmla="*/ 2 h 2"/>
                    <a:gd name="T4" fmla="*/ 7 w 11"/>
                    <a:gd name="T5" fmla="*/ 0 h 2"/>
                    <a:gd name="T6" fmla="*/ 11 w 11"/>
                    <a:gd name="T7" fmla="*/ 0 h 2"/>
                    <a:gd name="T8" fmla="*/ 11 w 11"/>
                    <a:gd name="T9" fmla="*/ 2 h 2"/>
                    <a:gd name="T10" fmla="*/ 2 w 11"/>
                    <a:gd name="T11" fmla="*/ 2 h 2"/>
                    <a:gd name="T12" fmla="*/ 0 w 11"/>
                    <a:gd name="T13" fmla="*/ 2 h 2"/>
                    <a:gd name="T14" fmla="*/ 0 w 11"/>
                    <a:gd name="T15" fmla="*/ 0 h 2"/>
                    <a:gd name="T16" fmla="*/ 2 w 11"/>
                    <a:gd name="T17" fmla="*/ 0 h 2"/>
                    <a:gd name="T18" fmla="*/ 2 w 11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1"/>
                    <a:gd name="T31" fmla="*/ 0 h 2"/>
                    <a:gd name="T32" fmla="*/ 11 w 11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1" h="2">
                      <a:moveTo>
                        <a:pt x="11" y="2"/>
                      </a:moveTo>
                      <a:lnTo>
                        <a:pt x="4" y="2"/>
                      </a:lnTo>
                      <a:lnTo>
                        <a:pt x="7" y="0"/>
                      </a:lnTo>
                      <a:lnTo>
                        <a:pt x="11" y="0"/>
                      </a:lnTo>
                      <a:lnTo>
                        <a:pt x="11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05" name="Freeform 1573"/>
                <p:cNvSpPr>
                  <a:spLocks noEditPoints="1"/>
                </p:cNvSpPr>
                <p:nvPr/>
              </p:nvSpPr>
              <p:spPr bwMode="auto">
                <a:xfrm>
                  <a:off x="2436" y="590"/>
                  <a:ext cx="6" cy="2"/>
                </a:xfrm>
                <a:custGeom>
                  <a:avLst/>
                  <a:gdLst>
                    <a:gd name="T0" fmla="*/ 11 w 13"/>
                    <a:gd name="T1" fmla="*/ 2 h 2"/>
                    <a:gd name="T2" fmla="*/ 6 w 13"/>
                    <a:gd name="T3" fmla="*/ 2 h 2"/>
                    <a:gd name="T4" fmla="*/ 7 w 13"/>
                    <a:gd name="T5" fmla="*/ 0 h 2"/>
                    <a:gd name="T6" fmla="*/ 13 w 13"/>
                    <a:gd name="T7" fmla="*/ 0 h 2"/>
                    <a:gd name="T8" fmla="*/ 11 w 13"/>
                    <a:gd name="T9" fmla="*/ 2 h 2"/>
                    <a:gd name="T10" fmla="*/ 2 w 13"/>
                    <a:gd name="T11" fmla="*/ 2 h 2"/>
                    <a:gd name="T12" fmla="*/ 0 w 13"/>
                    <a:gd name="T13" fmla="*/ 2 h 2"/>
                    <a:gd name="T14" fmla="*/ 0 w 13"/>
                    <a:gd name="T15" fmla="*/ 0 h 2"/>
                    <a:gd name="T16" fmla="*/ 2 w 13"/>
                    <a:gd name="T17" fmla="*/ 0 h 2"/>
                    <a:gd name="T18" fmla="*/ 2 w 13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2"/>
                    <a:gd name="T32" fmla="*/ 13 w 13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2">
                      <a:moveTo>
                        <a:pt x="11" y="2"/>
                      </a:moveTo>
                      <a:lnTo>
                        <a:pt x="6" y="2"/>
                      </a:lnTo>
                      <a:lnTo>
                        <a:pt x="7" y="0"/>
                      </a:lnTo>
                      <a:lnTo>
                        <a:pt x="13" y="0"/>
                      </a:lnTo>
                      <a:lnTo>
                        <a:pt x="11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06" name="Freeform 1574"/>
                <p:cNvSpPr>
                  <a:spLocks noEditPoints="1"/>
                </p:cNvSpPr>
                <p:nvPr/>
              </p:nvSpPr>
              <p:spPr bwMode="auto">
                <a:xfrm>
                  <a:off x="2436" y="589"/>
                  <a:ext cx="6" cy="2"/>
                </a:xfrm>
                <a:custGeom>
                  <a:avLst/>
                  <a:gdLst>
                    <a:gd name="T0" fmla="*/ 11 w 13"/>
                    <a:gd name="T1" fmla="*/ 2 h 2"/>
                    <a:gd name="T2" fmla="*/ 7 w 13"/>
                    <a:gd name="T3" fmla="*/ 2 h 2"/>
                    <a:gd name="T4" fmla="*/ 9 w 13"/>
                    <a:gd name="T5" fmla="*/ 0 h 2"/>
                    <a:gd name="T6" fmla="*/ 13 w 13"/>
                    <a:gd name="T7" fmla="*/ 0 h 2"/>
                    <a:gd name="T8" fmla="*/ 11 w 13"/>
                    <a:gd name="T9" fmla="*/ 2 h 2"/>
                    <a:gd name="T10" fmla="*/ 2 w 13"/>
                    <a:gd name="T11" fmla="*/ 2 h 2"/>
                    <a:gd name="T12" fmla="*/ 0 w 13"/>
                    <a:gd name="T13" fmla="*/ 2 h 2"/>
                    <a:gd name="T14" fmla="*/ 0 w 13"/>
                    <a:gd name="T15" fmla="*/ 0 h 2"/>
                    <a:gd name="T16" fmla="*/ 2 w 13"/>
                    <a:gd name="T17" fmla="*/ 0 h 2"/>
                    <a:gd name="T18" fmla="*/ 2 w 13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3"/>
                    <a:gd name="T31" fmla="*/ 0 h 2"/>
                    <a:gd name="T32" fmla="*/ 13 w 13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3" h="2">
                      <a:moveTo>
                        <a:pt x="11" y="2"/>
                      </a:moveTo>
                      <a:lnTo>
                        <a:pt x="7" y="2"/>
                      </a:lnTo>
                      <a:lnTo>
                        <a:pt x="9" y="0"/>
                      </a:lnTo>
                      <a:lnTo>
                        <a:pt x="13" y="0"/>
                      </a:lnTo>
                      <a:lnTo>
                        <a:pt x="11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07" name="Freeform 1575"/>
                <p:cNvSpPr>
                  <a:spLocks noEditPoints="1"/>
                </p:cNvSpPr>
                <p:nvPr/>
              </p:nvSpPr>
              <p:spPr bwMode="auto">
                <a:xfrm>
                  <a:off x="2436" y="588"/>
                  <a:ext cx="6" cy="2"/>
                </a:xfrm>
                <a:custGeom>
                  <a:avLst/>
                  <a:gdLst>
                    <a:gd name="T0" fmla="*/ 13 w 13"/>
                    <a:gd name="T1" fmla="*/ 2 h 2"/>
                    <a:gd name="T2" fmla="*/ 7 w 13"/>
                    <a:gd name="T3" fmla="*/ 2 h 2"/>
                    <a:gd name="T4" fmla="*/ 11 w 13"/>
                    <a:gd name="T5" fmla="*/ 0 h 2"/>
                    <a:gd name="T6" fmla="*/ 13 w 13"/>
                    <a:gd name="T7" fmla="*/ 0 h 2"/>
                    <a:gd name="T8" fmla="*/ 13 w 13"/>
                    <a:gd name="T9" fmla="*/ 0 h 2"/>
                    <a:gd name="T10" fmla="*/ 13 w 13"/>
                    <a:gd name="T11" fmla="*/ 2 h 2"/>
                    <a:gd name="T12" fmla="*/ 2 w 13"/>
                    <a:gd name="T13" fmla="*/ 2 h 2"/>
                    <a:gd name="T14" fmla="*/ 0 w 13"/>
                    <a:gd name="T15" fmla="*/ 2 h 2"/>
                    <a:gd name="T16" fmla="*/ 0 w 13"/>
                    <a:gd name="T17" fmla="*/ 0 h 2"/>
                    <a:gd name="T18" fmla="*/ 2 w 13"/>
                    <a:gd name="T19" fmla="*/ 0 h 2"/>
                    <a:gd name="T20" fmla="*/ 2 w 13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3"/>
                    <a:gd name="T34" fmla="*/ 0 h 2"/>
                    <a:gd name="T35" fmla="*/ 13 w 13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3" h="2">
                      <a:moveTo>
                        <a:pt x="13" y="2"/>
                      </a:moveTo>
                      <a:lnTo>
                        <a:pt x="7" y="2"/>
                      </a:lnTo>
                      <a:lnTo>
                        <a:pt x="11" y="0"/>
                      </a:lnTo>
                      <a:lnTo>
                        <a:pt x="13" y="0"/>
                      </a:lnTo>
                      <a:lnTo>
                        <a:pt x="13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08" name="Freeform 1576"/>
                <p:cNvSpPr>
                  <a:spLocks noEditPoints="1"/>
                </p:cNvSpPr>
                <p:nvPr/>
              </p:nvSpPr>
              <p:spPr bwMode="auto">
                <a:xfrm>
                  <a:off x="2436" y="587"/>
                  <a:ext cx="7" cy="2"/>
                </a:xfrm>
                <a:custGeom>
                  <a:avLst/>
                  <a:gdLst>
                    <a:gd name="T0" fmla="*/ 13 w 15"/>
                    <a:gd name="T1" fmla="*/ 2 h 2"/>
                    <a:gd name="T2" fmla="*/ 9 w 15"/>
                    <a:gd name="T3" fmla="*/ 2 h 2"/>
                    <a:gd name="T4" fmla="*/ 11 w 15"/>
                    <a:gd name="T5" fmla="*/ 0 h 2"/>
                    <a:gd name="T6" fmla="*/ 15 w 15"/>
                    <a:gd name="T7" fmla="*/ 0 h 2"/>
                    <a:gd name="T8" fmla="*/ 13 w 15"/>
                    <a:gd name="T9" fmla="*/ 1 h 2"/>
                    <a:gd name="T10" fmla="*/ 13 w 15"/>
                    <a:gd name="T11" fmla="*/ 2 h 2"/>
                    <a:gd name="T12" fmla="*/ 2 w 15"/>
                    <a:gd name="T13" fmla="*/ 2 h 2"/>
                    <a:gd name="T14" fmla="*/ 0 w 15"/>
                    <a:gd name="T15" fmla="*/ 2 h 2"/>
                    <a:gd name="T16" fmla="*/ 0 w 15"/>
                    <a:gd name="T17" fmla="*/ 0 h 2"/>
                    <a:gd name="T18" fmla="*/ 0 w 15"/>
                    <a:gd name="T19" fmla="*/ 0 h 2"/>
                    <a:gd name="T20" fmla="*/ 2 w 15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5"/>
                    <a:gd name="T34" fmla="*/ 0 h 2"/>
                    <a:gd name="T35" fmla="*/ 15 w 15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5" h="2">
                      <a:moveTo>
                        <a:pt x="13" y="2"/>
                      </a:moveTo>
                      <a:lnTo>
                        <a:pt x="9" y="2"/>
                      </a:lnTo>
                      <a:lnTo>
                        <a:pt x="11" y="0"/>
                      </a:lnTo>
                      <a:lnTo>
                        <a:pt x="15" y="0"/>
                      </a:lnTo>
                      <a:lnTo>
                        <a:pt x="13" y="1"/>
                      </a:lnTo>
                      <a:lnTo>
                        <a:pt x="13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09" name="Freeform 1577"/>
                <p:cNvSpPr>
                  <a:spLocks noEditPoints="1"/>
                </p:cNvSpPr>
                <p:nvPr/>
              </p:nvSpPr>
              <p:spPr bwMode="auto">
                <a:xfrm>
                  <a:off x="2436" y="586"/>
                  <a:ext cx="8" cy="2"/>
                </a:xfrm>
                <a:custGeom>
                  <a:avLst/>
                  <a:gdLst>
                    <a:gd name="T0" fmla="*/ 13 w 16"/>
                    <a:gd name="T1" fmla="*/ 2 h 2"/>
                    <a:gd name="T2" fmla="*/ 11 w 16"/>
                    <a:gd name="T3" fmla="*/ 2 h 2"/>
                    <a:gd name="T4" fmla="*/ 13 w 16"/>
                    <a:gd name="T5" fmla="*/ 0 h 2"/>
                    <a:gd name="T6" fmla="*/ 16 w 16"/>
                    <a:gd name="T7" fmla="*/ 0 h 2"/>
                    <a:gd name="T8" fmla="*/ 13 w 16"/>
                    <a:gd name="T9" fmla="*/ 2 h 2"/>
                    <a:gd name="T10" fmla="*/ 2 w 16"/>
                    <a:gd name="T11" fmla="*/ 2 h 2"/>
                    <a:gd name="T12" fmla="*/ 0 w 16"/>
                    <a:gd name="T13" fmla="*/ 2 h 2"/>
                    <a:gd name="T14" fmla="*/ 0 w 16"/>
                    <a:gd name="T15" fmla="*/ 0 h 2"/>
                    <a:gd name="T16" fmla="*/ 0 w 16"/>
                    <a:gd name="T17" fmla="*/ 0 h 2"/>
                    <a:gd name="T18" fmla="*/ 2 w 1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2"/>
                    <a:gd name="T32" fmla="*/ 16 w 1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2">
                      <a:moveTo>
                        <a:pt x="13" y="2"/>
                      </a:moveTo>
                      <a:lnTo>
                        <a:pt x="11" y="2"/>
                      </a:lnTo>
                      <a:lnTo>
                        <a:pt x="13" y="0"/>
                      </a:lnTo>
                      <a:lnTo>
                        <a:pt x="16" y="0"/>
                      </a:lnTo>
                      <a:lnTo>
                        <a:pt x="13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10" name="Freeform 1578"/>
                <p:cNvSpPr>
                  <a:spLocks noEditPoints="1"/>
                </p:cNvSpPr>
                <p:nvPr/>
              </p:nvSpPr>
              <p:spPr bwMode="auto">
                <a:xfrm>
                  <a:off x="2436" y="585"/>
                  <a:ext cx="8" cy="2"/>
                </a:xfrm>
                <a:custGeom>
                  <a:avLst/>
                  <a:gdLst>
                    <a:gd name="T0" fmla="*/ 15 w 16"/>
                    <a:gd name="T1" fmla="*/ 2 h 2"/>
                    <a:gd name="T2" fmla="*/ 11 w 16"/>
                    <a:gd name="T3" fmla="*/ 2 h 2"/>
                    <a:gd name="T4" fmla="*/ 15 w 16"/>
                    <a:gd name="T5" fmla="*/ 0 h 2"/>
                    <a:gd name="T6" fmla="*/ 16 w 16"/>
                    <a:gd name="T7" fmla="*/ 0 h 2"/>
                    <a:gd name="T8" fmla="*/ 15 w 16"/>
                    <a:gd name="T9" fmla="*/ 2 h 2"/>
                    <a:gd name="T10" fmla="*/ 0 w 16"/>
                    <a:gd name="T11" fmla="*/ 2 h 2"/>
                    <a:gd name="T12" fmla="*/ 0 w 16"/>
                    <a:gd name="T13" fmla="*/ 2 h 2"/>
                    <a:gd name="T14" fmla="*/ 0 w 16"/>
                    <a:gd name="T15" fmla="*/ 0 h 2"/>
                    <a:gd name="T16" fmla="*/ 0 w 16"/>
                    <a:gd name="T17" fmla="*/ 0 h 2"/>
                    <a:gd name="T18" fmla="*/ 0 w 1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6"/>
                    <a:gd name="T31" fmla="*/ 0 h 2"/>
                    <a:gd name="T32" fmla="*/ 16 w 1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6" h="2">
                      <a:moveTo>
                        <a:pt x="15" y="2"/>
                      </a:moveTo>
                      <a:lnTo>
                        <a:pt x="11" y="2"/>
                      </a:lnTo>
                      <a:lnTo>
                        <a:pt x="15" y="0"/>
                      </a:lnTo>
                      <a:lnTo>
                        <a:pt x="16" y="0"/>
                      </a:lnTo>
                      <a:lnTo>
                        <a:pt x="15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11" name="Freeform 1579"/>
                <p:cNvSpPr>
                  <a:spLocks noEditPoints="1"/>
                </p:cNvSpPr>
                <p:nvPr/>
              </p:nvSpPr>
              <p:spPr bwMode="auto">
                <a:xfrm>
                  <a:off x="2436" y="584"/>
                  <a:ext cx="9" cy="2"/>
                </a:xfrm>
                <a:custGeom>
                  <a:avLst/>
                  <a:gdLst>
                    <a:gd name="T0" fmla="*/ 16 w 18"/>
                    <a:gd name="T1" fmla="*/ 2 h 2"/>
                    <a:gd name="T2" fmla="*/ 13 w 18"/>
                    <a:gd name="T3" fmla="*/ 2 h 2"/>
                    <a:gd name="T4" fmla="*/ 15 w 18"/>
                    <a:gd name="T5" fmla="*/ 0 h 2"/>
                    <a:gd name="T6" fmla="*/ 15 w 18"/>
                    <a:gd name="T7" fmla="*/ 0 h 2"/>
                    <a:gd name="T8" fmla="*/ 18 w 18"/>
                    <a:gd name="T9" fmla="*/ 0 h 2"/>
                    <a:gd name="T10" fmla="*/ 16 w 18"/>
                    <a:gd name="T11" fmla="*/ 2 h 2"/>
                    <a:gd name="T12" fmla="*/ 0 w 18"/>
                    <a:gd name="T13" fmla="*/ 2 h 2"/>
                    <a:gd name="T14" fmla="*/ 0 w 18"/>
                    <a:gd name="T15" fmla="*/ 2 h 2"/>
                    <a:gd name="T16" fmla="*/ 0 w 18"/>
                    <a:gd name="T17" fmla="*/ 0 h 2"/>
                    <a:gd name="T18" fmla="*/ 0 w 18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8"/>
                    <a:gd name="T31" fmla="*/ 0 h 2"/>
                    <a:gd name="T32" fmla="*/ 18 w 18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8" h="2">
                      <a:moveTo>
                        <a:pt x="16" y="2"/>
                      </a:moveTo>
                      <a:lnTo>
                        <a:pt x="13" y="2"/>
                      </a:lnTo>
                      <a:lnTo>
                        <a:pt x="15" y="0"/>
                      </a:lnTo>
                      <a:lnTo>
                        <a:pt x="18" y="0"/>
                      </a:lnTo>
                      <a:lnTo>
                        <a:pt x="16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12" name="Freeform 1580"/>
                <p:cNvSpPr>
                  <a:spLocks noEditPoints="1"/>
                </p:cNvSpPr>
                <p:nvPr/>
              </p:nvSpPr>
              <p:spPr bwMode="auto">
                <a:xfrm>
                  <a:off x="2436" y="583"/>
                  <a:ext cx="10" cy="2"/>
                </a:xfrm>
                <a:custGeom>
                  <a:avLst/>
                  <a:gdLst>
                    <a:gd name="T0" fmla="*/ 16 w 20"/>
                    <a:gd name="T1" fmla="*/ 2 h 2"/>
                    <a:gd name="T2" fmla="*/ 15 w 20"/>
                    <a:gd name="T3" fmla="*/ 2 h 2"/>
                    <a:gd name="T4" fmla="*/ 15 w 20"/>
                    <a:gd name="T5" fmla="*/ 1 h 2"/>
                    <a:gd name="T6" fmla="*/ 16 w 20"/>
                    <a:gd name="T7" fmla="*/ 0 h 2"/>
                    <a:gd name="T8" fmla="*/ 20 w 20"/>
                    <a:gd name="T9" fmla="*/ 0 h 2"/>
                    <a:gd name="T10" fmla="*/ 16 w 20"/>
                    <a:gd name="T11" fmla="*/ 2 h 2"/>
                    <a:gd name="T12" fmla="*/ 0 w 20"/>
                    <a:gd name="T13" fmla="*/ 2 h 2"/>
                    <a:gd name="T14" fmla="*/ 0 w 20"/>
                    <a:gd name="T15" fmla="*/ 2 h 2"/>
                    <a:gd name="T16" fmla="*/ 0 w 20"/>
                    <a:gd name="T17" fmla="*/ 1 h 2"/>
                    <a:gd name="T18" fmla="*/ 0 w 20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0"/>
                    <a:gd name="T31" fmla="*/ 0 h 2"/>
                    <a:gd name="T32" fmla="*/ 20 w 20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0" h="2">
                      <a:moveTo>
                        <a:pt x="16" y="2"/>
                      </a:moveTo>
                      <a:lnTo>
                        <a:pt x="15" y="2"/>
                      </a:lnTo>
                      <a:lnTo>
                        <a:pt x="15" y="1"/>
                      </a:lnTo>
                      <a:lnTo>
                        <a:pt x="16" y="0"/>
                      </a:lnTo>
                      <a:lnTo>
                        <a:pt x="20" y="0"/>
                      </a:lnTo>
                      <a:lnTo>
                        <a:pt x="16" y="2"/>
                      </a:lnTo>
                      <a:close/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13" name="Freeform 1581"/>
                <p:cNvSpPr>
                  <a:spLocks/>
                </p:cNvSpPr>
                <p:nvPr/>
              </p:nvSpPr>
              <p:spPr bwMode="auto">
                <a:xfrm>
                  <a:off x="2443" y="582"/>
                  <a:ext cx="3" cy="2"/>
                </a:xfrm>
                <a:custGeom>
                  <a:avLst/>
                  <a:gdLst>
                    <a:gd name="T0" fmla="*/ 3 w 7"/>
                    <a:gd name="T1" fmla="*/ 2 h 2"/>
                    <a:gd name="T2" fmla="*/ 0 w 7"/>
                    <a:gd name="T3" fmla="*/ 2 h 2"/>
                    <a:gd name="T4" fmla="*/ 3 w 7"/>
                    <a:gd name="T5" fmla="*/ 0 h 2"/>
                    <a:gd name="T6" fmla="*/ 7 w 7"/>
                    <a:gd name="T7" fmla="*/ 0 h 2"/>
                    <a:gd name="T8" fmla="*/ 3 w 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"/>
                    <a:gd name="T16" fmla="*/ 0 h 2"/>
                    <a:gd name="T17" fmla="*/ 7 w 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" h="2">
                      <a:moveTo>
                        <a:pt x="3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7" y="0"/>
                      </a:lnTo>
                      <a:lnTo>
                        <a:pt x="3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14" name="Freeform 1582"/>
                <p:cNvSpPr>
                  <a:spLocks/>
                </p:cNvSpPr>
                <p:nvPr/>
              </p:nvSpPr>
              <p:spPr bwMode="auto">
                <a:xfrm>
                  <a:off x="2444" y="581"/>
                  <a:ext cx="3" cy="2"/>
                </a:xfrm>
                <a:custGeom>
                  <a:avLst/>
                  <a:gdLst>
                    <a:gd name="T0" fmla="*/ 4 w 8"/>
                    <a:gd name="T1" fmla="*/ 2 h 2"/>
                    <a:gd name="T2" fmla="*/ 0 w 8"/>
                    <a:gd name="T3" fmla="*/ 2 h 2"/>
                    <a:gd name="T4" fmla="*/ 4 w 8"/>
                    <a:gd name="T5" fmla="*/ 0 h 2"/>
                    <a:gd name="T6" fmla="*/ 8 w 8"/>
                    <a:gd name="T7" fmla="*/ 0 h 2"/>
                    <a:gd name="T8" fmla="*/ 4 w 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"/>
                    <a:gd name="T16" fmla="*/ 0 h 2"/>
                    <a:gd name="T17" fmla="*/ 8 w 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8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15" name="Freeform 1583"/>
                <p:cNvSpPr>
                  <a:spLocks/>
                </p:cNvSpPr>
                <p:nvPr/>
              </p:nvSpPr>
              <p:spPr bwMode="auto">
                <a:xfrm>
                  <a:off x="2445" y="580"/>
                  <a:ext cx="2" cy="2"/>
                </a:xfrm>
                <a:custGeom>
                  <a:avLst/>
                  <a:gdLst>
                    <a:gd name="T0" fmla="*/ 4 w 6"/>
                    <a:gd name="T1" fmla="*/ 2 h 2"/>
                    <a:gd name="T2" fmla="*/ 0 w 6"/>
                    <a:gd name="T3" fmla="*/ 2 h 2"/>
                    <a:gd name="T4" fmla="*/ 4 w 6"/>
                    <a:gd name="T5" fmla="*/ 0 h 2"/>
                    <a:gd name="T6" fmla="*/ 6 w 6"/>
                    <a:gd name="T7" fmla="*/ 0 h 2"/>
                    <a:gd name="T8" fmla="*/ 4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16" name="Freeform 1584"/>
                <p:cNvSpPr>
                  <a:spLocks/>
                </p:cNvSpPr>
                <p:nvPr/>
              </p:nvSpPr>
              <p:spPr bwMode="auto">
                <a:xfrm>
                  <a:off x="2446" y="579"/>
                  <a:ext cx="2" cy="2"/>
                </a:xfrm>
                <a:custGeom>
                  <a:avLst/>
                  <a:gdLst>
                    <a:gd name="T0" fmla="*/ 4 w 6"/>
                    <a:gd name="T1" fmla="*/ 2 h 2"/>
                    <a:gd name="T2" fmla="*/ 0 w 6"/>
                    <a:gd name="T3" fmla="*/ 2 h 2"/>
                    <a:gd name="T4" fmla="*/ 4 w 6"/>
                    <a:gd name="T5" fmla="*/ 0 h 2"/>
                    <a:gd name="T6" fmla="*/ 6 w 6"/>
                    <a:gd name="T7" fmla="*/ 0 h 2"/>
                    <a:gd name="T8" fmla="*/ 4 w 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"/>
                    <a:gd name="T16" fmla="*/ 0 h 2"/>
                    <a:gd name="T17" fmla="*/ 6 w 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" h="2">
                      <a:moveTo>
                        <a:pt x="4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6" y="0"/>
                      </a:lnTo>
                      <a:lnTo>
                        <a:pt x="4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17" name="Freeform 1585"/>
                <p:cNvSpPr>
                  <a:spLocks/>
                </p:cNvSpPr>
                <p:nvPr/>
              </p:nvSpPr>
              <p:spPr bwMode="auto">
                <a:xfrm>
                  <a:off x="2446" y="578"/>
                  <a:ext cx="3" cy="2"/>
                </a:xfrm>
                <a:custGeom>
                  <a:avLst/>
                  <a:gdLst>
                    <a:gd name="T0" fmla="*/ 2 w 5"/>
                    <a:gd name="T1" fmla="*/ 2 h 2"/>
                    <a:gd name="T2" fmla="*/ 0 w 5"/>
                    <a:gd name="T3" fmla="*/ 2 h 2"/>
                    <a:gd name="T4" fmla="*/ 4 w 5"/>
                    <a:gd name="T5" fmla="*/ 0 h 2"/>
                    <a:gd name="T6" fmla="*/ 5 w 5"/>
                    <a:gd name="T7" fmla="*/ 0 h 2"/>
                    <a:gd name="T8" fmla="*/ 2 w 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"/>
                    <a:gd name="T17" fmla="*/ 5 w 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"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18" name="Freeform 1586"/>
                <p:cNvSpPr>
                  <a:spLocks/>
                </p:cNvSpPr>
                <p:nvPr/>
              </p:nvSpPr>
              <p:spPr bwMode="auto">
                <a:xfrm>
                  <a:off x="2447" y="577"/>
                  <a:ext cx="3" cy="2"/>
                </a:xfrm>
                <a:custGeom>
                  <a:avLst/>
                  <a:gdLst>
                    <a:gd name="T0" fmla="*/ 2 w 5"/>
                    <a:gd name="T1" fmla="*/ 2 h 2"/>
                    <a:gd name="T2" fmla="*/ 0 w 5"/>
                    <a:gd name="T3" fmla="*/ 2 h 2"/>
                    <a:gd name="T4" fmla="*/ 3 w 5"/>
                    <a:gd name="T5" fmla="*/ 0 h 2"/>
                    <a:gd name="T6" fmla="*/ 5 w 5"/>
                    <a:gd name="T7" fmla="*/ 0 h 2"/>
                    <a:gd name="T8" fmla="*/ 2 w 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"/>
                    <a:gd name="T16" fmla="*/ 0 h 2"/>
                    <a:gd name="T17" fmla="*/ 5 w 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" h="2"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5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19" name="Freeform 1587"/>
                <p:cNvSpPr>
                  <a:spLocks/>
                </p:cNvSpPr>
                <p:nvPr/>
              </p:nvSpPr>
              <p:spPr bwMode="auto">
                <a:xfrm>
                  <a:off x="2448" y="576"/>
                  <a:ext cx="2" cy="2"/>
                </a:xfrm>
                <a:custGeom>
                  <a:avLst/>
                  <a:gdLst>
                    <a:gd name="T0" fmla="*/ 1 w 3"/>
                    <a:gd name="T1" fmla="*/ 2 h 2"/>
                    <a:gd name="T2" fmla="*/ 0 w 3"/>
                    <a:gd name="T3" fmla="*/ 2 h 2"/>
                    <a:gd name="T4" fmla="*/ 3 w 3"/>
                    <a:gd name="T5" fmla="*/ 0 h 2"/>
                    <a:gd name="T6" fmla="*/ 3 w 3"/>
                    <a:gd name="T7" fmla="*/ 0 h 2"/>
                    <a:gd name="T8" fmla="*/ 1 w 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"/>
                    <a:gd name="T16" fmla="*/ 0 h 2"/>
                    <a:gd name="T17" fmla="*/ 3 w 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" h="2">
                      <a:moveTo>
                        <a:pt x="1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0" name="Freeform 1588"/>
                <p:cNvSpPr>
                  <a:spLocks/>
                </p:cNvSpPr>
                <p:nvPr/>
              </p:nvSpPr>
              <p:spPr bwMode="auto">
                <a:xfrm>
                  <a:off x="2449" y="575"/>
                  <a:ext cx="2" cy="2"/>
                </a:xfrm>
                <a:custGeom>
                  <a:avLst/>
                  <a:gdLst>
                    <a:gd name="T0" fmla="*/ 2 w 4"/>
                    <a:gd name="T1" fmla="*/ 2 h 2"/>
                    <a:gd name="T2" fmla="*/ 0 w 4"/>
                    <a:gd name="T3" fmla="*/ 2 h 2"/>
                    <a:gd name="T4" fmla="*/ 4 w 4"/>
                    <a:gd name="T5" fmla="*/ 0 h 2"/>
                    <a:gd name="T6" fmla="*/ 2 w 4"/>
                    <a:gd name="T7" fmla="*/ 2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4"/>
                    <a:gd name="T13" fmla="*/ 0 h 2"/>
                    <a:gd name="T14" fmla="*/ 4 w 4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4" h="2"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1" name="Freeform 1589"/>
                <p:cNvSpPr>
                  <a:spLocks/>
                </p:cNvSpPr>
                <p:nvPr/>
              </p:nvSpPr>
              <p:spPr bwMode="auto">
                <a:xfrm>
                  <a:off x="2450" y="575"/>
                  <a:ext cx="1" cy="1"/>
                </a:xfrm>
                <a:custGeom>
                  <a:avLst/>
                  <a:gdLst>
                    <a:gd name="T0" fmla="*/ 0 w 2"/>
                    <a:gd name="T1" fmla="*/ 1 h 1"/>
                    <a:gd name="T2" fmla="*/ 0 w 2"/>
                    <a:gd name="T3" fmla="*/ 1 h 1"/>
                    <a:gd name="T4" fmla="*/ 2 w 2"/>
                    <a:gd name="T5" fmla="*/ 0 h 1"/>
                    <a:gd name="T6" fmla="*/ 0 w 2"/>
                    <a:gd name="T7" fmla="*/ 1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"/>
                    <a:gd name="T13" fmla="*/ 0 h 1"/>
                    <a:gd name="T14" fmla="*/ 2 w 2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1F1A1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2" name="Freeform 1590"/>
                <p:cNvSpPr>
                  <a:spLocks/>
                </p:cNvSpPr>
                <p:nvPr/>
              </p:nvSpPr>
              <p:spPr bwMode="auto">
                <a:xfrm>
                  <a:off x="2420" y="575"/>
                  <a:ext cx="31" cy="77"/>
                </a:xfrm>
                <a:custGeom>
                  <a:avLst/>
                  <a:gdLst>
                    <a:gd name="T0" fmla="*/ 35 w 62"/>
                    <a:gd name="T1" fmla="*/ 77 h 77"/>
                    <a:gd name="T2" fmla="*/ 31 w 62"/>
                    <a:gd name="T3" fmla="*/ 60 h 77"/>
                    <a:gd name="T4" fmla="*/ 35 w 62"/>
                    <a:gd name="T5" fmla="*/ 32 h 77"/>
                    <a:gd name="T6" fmla="*/ 44 w 62"/>
                    <a:gd name="T7" fmla="*/ 13 h 77"/>
                    <a:gd name="T8" fmla="*/ 62 w 62"/>
                    <a:gd name="T9" fmla="*/ 0 h 77"/>
                    <a:gd name="T10" fmla="*/ 46 w 62"/>
                    <a:gd name="T11" fmla="*/ 9 h 77"/>
                    <a:gd name="T12" fmla="*/ 35 w 62"/>
                    <a:gd name="T13" fmla="*/ 19 h 77"/>
                    <a:gd name="T14" fmla="*/ 31 w 62"/>
                    <a:gd name="T15" fmla="*/ 9 h 77"/>
                    <a:gd name="T16" fmla="*/ 31 w 62"/>
                    <a:gd name="T17" fmla="*/ 25 h 77"/>
                    <a:gd name="T18" fmla="*/ 29 w 62"/>
                    <a:gd name="T19" fmla="*/ 48 h 77"/>
                    <a:gd name="T20" fmla="*/ 20 w 62"/>
                    <a:gd name="T21" fmla="*/ 57 h 77"/>
                    <a:gd name="T22" fmla="*/ 11 w 62"/>
                    <a:gd name="T23" fmla="*/ 61 h 77"/>
                    <a:gd name="T24" fmla="*/ 0 w 62"/>
                    <a:gd name="T25" fmla="*/ 59 h 77"/>
                    <a:gd name="T26" fmla="*/ 24 w 62"/>
                    <a:gd name="T27" fmla="*/ 65 h 77"/>
                    <a:gd name="T28" fmla="*/ 29 w 62"/>
                    <a:gd name="T29" fmla="*/ 69 h 77"/>
                    <a:gd name="T30" fmla="*/ 35 w 62"/>
                    <a:gd name="T31" fmla="*/ 77 h 77"/>
                    <a:gd name="T32" fmla="*/ 35 w 62"/>
                    <a:gd name="T33" fmla="*/ 77 h 77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2"/>
                    <a:gd name="T52" fmla="*/ 0 h 77"/>
                    <a:gd name="T53" fmla="*/ 62 w 62"/>
                    <a:gd name="T54" fmla="*/ 77 h 77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2" h="77">
                      <a:moveTo>
                        <a:pt x="35" y="77"/>
                      </a:moveTo>
                      <a:lnTo>
                        <a:pt x="31" y="60"/>
                      </a:lnTo>
                      <a:lnTo>
                        <a:pt x="35" y="32"/>
                      </a:lnTo>
                      <a:lnTo>
                        <a:pt x="44" y="13"/>
                      </a:lnTo>
                      <a:lnTo>
                        <a:pt x="62" y="0"/>
                      </a:lnTo>
                      <a:lnTo>
                        <a:pt x="46" y="9"/>
                      </a:lnTo>
                      <a:lnTo>
                        <a:pt x="35" y="19"/>
                      </a:lnTo>
                      <a:lnTo>
                        <a:pt x="31" y="9"/>
                      </a:lnTo>
                      <a:lnTo>
                        <a:pt x="31" y="25"/>
                      </a:lnTo>
                      <a:lnTo>
                        <a:pt x="29" y="48"/>
                      </a:lnTo>
                      <a:lnTo>
                        <a:pt x="20" y="57"/>
                      </a:lnTo>
                      <a:lnTo>
                        <a:pt x="11" y="61"/>
                      </a:lnTo>
                      <a:lnTo>
                        <a:pt x="0" y="59"/>
                      </a:lnTo>
                      <a:lnTo>
                        <a:pt x="24" y="65"/>
                      </a:lnTo>
                      <a:lnTo>
                        <a:pt x="29" y="69"/>
                      </a:lnTo>
                      <a:lnTo>
                        <a:pt x="35" y="77"/>
                      </a:lnTo>
                      <a:close/>
                    </a:path>
                  </a:pathLst>
                </a:custGeom>
                <a:noFill/>
                <a:ln w="4763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3" name="Freeform 1591"/>
                <p:cNvSpPr>
                  <a:spLocks/>
                </p:cNvSpPr>
                <p:nvPr/>
              </p:nvSpPr>
              <p:spPr bwMode="auto">
                <a:xfrm>
                  <a:off x="3029" y="601"/>
                  <a:ext cx="10" cy="1"/>
                </a:xfrm>
                <a:custGeom>
                  <a:avLst/>
                  <a:gdLst>
                    <a:gd name="T0" fmla="*/ 0 w 22"/>
                    <a:gd name="T1" fmla="*/ 0 h 1"/>
                    <a:gd name="T2" fmla="*/ 22 w 22"/>
                    <a:gd name="T3" fmla="*/ 0 h 1"/>
                    <a:gd name="T4" fmla="*/ 11 w 22"/>
                    <a:gd name="T5" fmla="*/ 1 h 1"/>
                    <a:gd name="T6" fmla="*/ 0 w 22"/>
                    <a:gd name="T7" fmla="*/ 0 h 1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2"/>
                    <a:gd name="T13" fmla="*/ 0 h 1"/>
                    <a:gd name="T14" fmla="*/ 22 w 22"/>
                    <a:gd name="T15" fmla="*/ 1 h 1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2" h="1"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11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F9B4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4" name="Freeform 1592"/>
                <p:cNvSpPr>
                  <a:spLocks/>
                </p:cNvSpPr>
                <p:nvPr/>
              </p:nvSpPr>
              <p:spPr bwMode="auto">
                <a:xfrm>
                  <a:off x="3024" y="599"/>
                  <a:ext cx="19" cy="3"/>
                </a:xfrm>
                <a:custGeom>
                  <a:avLst/>
                  <a:gdLst>
                    <a:gd name="T0" fmla="*/ 0 w 38"/>
                    <a:gd name="T1" fmla="*/ 0 h 3"/>
                    <a:gd name="T2" fmla="*/ 38 w 38"/>
                    <a:gd name="T3" fmla="*/ 0 h 3"/>
                    <a:gd name="T4" fmla="*/ 33 w 38"/>
                    <a:gd name="T5" fmla="*/ 1 h 3"/>
                    <a:gd name="T6" fmla="*/ 20 w 38"/>
                    <a:gd name="T7" fmla="*/ 3 h 3"/>
                    <a:gd name="T8" fmla="*/ 0 w 38"/>
                    <a:gd name="T9" fmla="*/ 1 h 3"/>
                    <a:gd name="T10" fmla="*/ 0 w 38"/>
                    <a:gd name="T11" fmla="*/ 0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"/>
                    <a:gd name="T19" fmla="*/ 0 h 3"/>
                    <a:gd name="T20" fmla="*/ 38 w 38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" h="3">
                      <a:moveTo>
                        <a:pt x="0" y="0"/>
                      </a:moveTo>
                      <a:lnTo>
                        <a:pt x="38" y="0"/>
                      </a:lnTo>
                      <a:lnTo>
                        <a:pt x="33" y="1"/>
                      </a:lnTo>
                      <a:lnTo>
                        <a:pt x="20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EF9B4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5" name="Freeform 1593"/>
                <p:cNvSpPr>
                  <a:spLocks/>
                </p:cNvSpPr>
                <p:nvPr/>
              </p:nvSpPr>
              <p:spPr bwMode="auto">
                <a:xfrm>
                  <a:off x="3023" y="598"/>
                  <a:ext cx="23" cy="3"/>
                </a:xfrm>
                <a:custGeom>
                  <a:avLst/>
                  <a:gdLst>
                    <a:gd name="T0" fmla="*/ 33 w 46"/>
                    <a:gd name="T1" fmla="*/ 3 h 3"/>
                    <a:gd name="T2" fmla="*/ 11 w 46"/>
                    <a:gd name="T3" fmla="*/ 3 h 3"/>
                    <a:gd name="T4" fmla="*/ 2 w 46"/>
                    <a:gd name="T5" fmla="*/ 2 h 3"/>
                    <a:gd name="T6" fmla="*/ 0 w 46"/>
                    <a:gd name="T7" fmla="*/ 0 h 3"/>
                    <a:gd name="T8" fmla="*/ 46 w 46"/>
                    <a:gd name="T9" fmla="*/ 0 h 3"/>
                    <a:gd name="T10" fmla="*/ 35 w 46"/>
                    <a:gd name="T11" fmla="*/ 2 h 3"/>
                    <a:gd name="T12" fmla="*/ 33 w 46"/>
                    <a:gd name="T13" fmla="*/ 3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6"/>
                    <a:gd name="T22" fmla="*/ 0 h 3"/>
                    <a:gd name="T23" fmla="*/ 46 w 46"/>
                    <a:gd name="T24" fmla="*/ 3 h 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6" h="3">
                      <a:moveTo>
                        <a:pt x="33" y="3"/>
                      </a:moveTo>
                      <a:lnTo>
                        <a:pt x="11" y="3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46" y="0"/>
                      </a:lnTo>
                      <a:lnTo>
                        <a:pt x="35" y="2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solidFill>
                  <a:srgbClr val="EF9B4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6" name="Freeform 1594"/>
                <p:cNvSpPr>
                  <a:spLocks/>
                </p:cNvSpPr>
                <p:nvPr/>
              </p:nvSpPr>
              <p:spPr bwMode="auto">
                <a:xfrm>
                  <a:off x="3023" y="597"/>
                  <a:ext cx="26" cy="2"/>
                </a:xfrm>
                <a:custGeom>
                  <a:avLst/>
                  <a:gdLst>
                    <a:gd name="T0" fmla="*/ 40 w 51"/>
                    <a:gd name="T1" fmla="*/ 2 h 2"/>
                    <a:gd name="T2" fmla="*/ 2 w 51"/>
                    <a:gd name="T3" fmla="*/ 2 h 2"/>
                    <a:gd name="T4" fmla="*/ 0 w 51"/>
                    <a:gd name="T5" fmla="*/ 0 h 2"/>
                    <a:gd name="T6" fmla="*/ 51 w 51"/>
                    <a:gd name="T7" fmla="*/ 0 h 2"/>
                    <a:gd name="T8" fmla="*/ 40 w 5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2"/>
                    <a:gd name="T17" fmla="*/ 51 w 5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2">
                      <a:moveTo>
                        <a:pt x="40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51" y="0"/>
                      </a:ln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EF9B4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7" name="Freeform 1595"/>
                <p:cNvSpPr>
                  <a:spLocks/>
                </p:cNvSpPr>
                <p:nvPr/>
              </p:nvSpPr>
              <p:spPr bwMode="auto">
                <a:xfrm>
                  <a:off x="3022" y="596"/>
                  <a:ext cx="29" cy="2"/>
                </a:xfrm>
                <a:custGeom>
                  <a:avLst/>
                  <a:gdLst>
                    <a:gd name="T0" fmla="*/ 48 w 59"/>
                    <a:gd name="T1" fmla="*/ 2 h 2"/>
                    <a:gd name="T2" fmla="*/ 2 w 59"/>
                    <a:gd name="T3" fmla="*/ 2 h 2"/>
                    <a:gd name="T4" fmla="*/ 0 w 59"/>
                    <a:gd name="T5" fmla="*/ 0 h 2"/>
                    <a:gd name="T6" fmla="*/ 59 w 59"/>
                    <a:gd name="T7" fmla="*/ 0 h 2"/>
                    <a:gd name="T8" fmla="*/ 57 w 59"/>
                    <a:gd name="T9" fmla="*/ 0 h 2"/>
                    <a:gd name="T10" fmla="*/ 48 w 59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9"/>
                    <a:gd name="T19" fmla="*/ 0 h 2"/>
                    <a:gd name="T20" fmla="*/ 59 w 59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9" h="2">
                      <a:moveTo>
                        <a:pt x="48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59" y="0"/>
                      </a:lnTo>
                      <a:lnTo>
                        <a:pt x="57" y="0"/>
                      </a:lnTo>
                      <a:lnTo>
                        <a:pt x="48" y="2"/>
                      </a:lnTo>
                      <a:close/>
                    </a:path>
                  </a:pathLst>
                </a:custGeom>
                <a:solidFill>
                  <a:srgbClr val="EF9C4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8" name="Freeform 1596"/>
                <p:cNvSpPr>
                  <a:spLocks/>
                </p:cNvSpPr>
                <p:nvPr/>
              </p:nvSpPr>
              <p:spPr bwMode="auto">
                <a:xfrm>
                  <a:off x="3021" y="595"/>
                  <a:ext cx="30" cy="2"/>
                </a:xfrm>
                <a:custGeom>
                  <a:avLst/>
                  <a:gdLst>
                    <a:gd name="T0" fmla="*/ 54 w 60"/>
                    <a:gd name="T1" fmla="*/ 2 h 2"/>
                    <a:gd name="T2" fmla="*/ 3 w 60"/>
                    <a:gd name="T3" fmla="*/ 2 h 2"/>
                    <a:gd name="T4" fmla="*/ 0 w 60"/>
                    <a:gd name="T5" fmla="*/ 0 h 2"/>
                    <a:gd name="T6" fmla="*/ 60 w 60"/>
                    <a:gd name="T7" fmla="*/ 0 h 2"/>
                    <a:gd name="T8" fmla="*/ 58 w 60"/>
                    <a:gd name="T9" fmla="*/ 1 h 2"/>
                    <a:gd name="T10" fmla="*/ 54 w 60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0"/>
                    <a:gd name="T19" fmla="*/ 0 h 2"/>
                    <a:gd name="T20" fmla="*/ 60 w 60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0" h="2">
                      <a:moveTo>
                        <a:pt x="54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60" y="0"/>
                      </a:lnTo>
                      <a:lnTo>
                        <a:pt x="58" y="1"/>
                      </a:lnTo>
                      <a:lnTo>
                        <a:pt x="54" y="2"/>
                      </a:lnTo>
                      <a:close/>
                    </a:path>
                  </a:pathLst>
                </a:custGeom>
                <a:solidFill>
                  <a:srgbClr val="EF9C4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29" name="Freeform 1597"/>
                <p:cNvSpPr>
                  <a:spLocks/>
                </p:cNvSpPr>
                <p:nvPr/>
              </p:nvSpPr>
              <p:spPr bwMode="auto">
                <a:xfrm>
                  <a:off x="3021" y="593"/>
                  <a:ext cx="31" cy="3"/>
                </a:xfrm>
                <a:custGeom>
                  <a:avLst/>
                  <a:gdLst>
                    <a:gd name="T0" fmla="*/ 60 w 61"/>
                    <a:gd name="T1" fmla="*/ 3 h 3"/>
                    <a:gd name="T2" fmla="*/ 1 w 61"/>
                    <a:gd name="T3" fmla="*/ 3 h 3"/>
                    <a:gd name="T4" fmla="*/ 0 w 61"/>
                    <a:gd name="T5" fmla="*/ 1 h 3"/>
                    <a:gd name="T6" fmla="*/ 0 w 61"/>
                    <a:gd name="T7" fmla="*/ 0 h 3"/>
                    <a:gd name="T8" fmla="*/ 61 w 61"/>
                    <a:gd name="T9" fmla="*/ 0 h 3"/>
                    <a:gd name="T10" fmla="*/ 60 w 61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1"/>
                    <a:gd name="T19" fmla="*/ 0 h 3"/>
                    <a:gd name="T20" fmla="*/ 61 w 61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1" h="3">
                      <a:moveTo>
                        <a:pt x="60" y="3"/>
                      </a:move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60" y="3"/>
                      </a:lnTo>
                      <a:close/>
                    </a:path>
                  </a:pathLst>
                </a:custGeom>
                <a:solidFill>
                  <a:srgbClr val="EF9C4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30" name="Freeform 1598"/>
                <p:cNvSpPr>
                  <a:spLocks/>
                </p:cNvSpPr>
                <p:nvPr/>
              </p:nvSpPr>
              <p:spPr bwMode="auto">
                <a:xfrm>
                  <a:off x="3021" y="592"/>
                  <a:ext cx="31" cy="3"/>
                </a:xfrm>
                <a:custGeom>
                  <a:avLst/>
                  <a:gdLst>
                    <a:gd name="T0" fmla="*/ 60 w 61"/>
                    <a:gd name="T1" fmla="*/ 3 h 3"/>
                    <a:gd name="T2" fmla="*/ 0 w 61"/>
                    <a:gd name="T3" fmla="*/ 3 h 3"/>
                    <a:gd name="T4" fmla="*/ 0 w 61"/>
                    <a:gd name="T5" fmla="*/ 2 h 3"/>
                    <a:gd name="T6" fmla="*/ 0 w 61"/>
                    <a:gd name="T7" fmla="*/ 0 h 3"/>
                    <a:gd name="T8" fmla="*/ 61 w 61"/>
                    <a:gd name="T9" fmla="*/ 0 h 3"/>
                    <a:gd name="T10" fmla="*/ 60 w 61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1"/>
                    <a:gd name="T19" fmla="*/ 0 h 3"/>
                    <a:gd name="T20" fmla="*/ 61 w 61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1" h="3">
                      <a:moveTo>
                        <a:pt x="6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60" y="3"/>
                      </a:lnTo>
                      <a:close/>
                    </a:path>
                  </a:pathLst>
                </a:custGeom>
                <a:solidFill>
                  <a:srgbClr val="EF9D4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31" name="Freeform 1599"/>
                <p:cNvSpPr>
                  <a:spLocks/>
                </p:cNvSpPr>
                <p:nvPr/>
              </p:nvSpPr>
              <p:spPr bwMode="auto">
                <a:xfrm>
                  <a:off x="3021" y="591"/>
                  <a:ext cx="32" cy="2"/>
                </a:xfrm>
                <a:custGeom>
                  <a:avLst/>
                  <a:gdLst>
                    <a:gd name="T0" fmla="*/ 61 w 63"/>
                    <a:gd name="T1" fmla="*/ 2 h 2"/>
                    <a:gd name="T2" fmla="*/ 0 w 63"/>
                    <a:gd name="T3" fmla="*/ 2 h 2"/>
                    <a:gd name="T4" fmla="*/ 0 w 63"/>
                    <a:gd name="T5" fmla="*/ 0 h 2"/>
                    <a:gd name="T6" fmla="*/ 63 w 63"/>
                    <a:gd name="T7" fmla="*/ 0 h 2"/>
                    <a:gd name="T8" fmla="*/ 61 w 6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"/>
                    <a:gd name="T16" fmla="*/ 0 h 2"/>
                    <a:gd name="T17" fmla="*/ 63 w 6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" h="2">
                      <a:moveTo>
                        <a:pt x="6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3" y="0"/>
                      </a:lnTo>
                      <a:lnTo>
                        <a:pt x="61" y="2"/>
                      </a:lnTo>
                      <a:close/>
                    </a:path>
                  </a:pathLst>
                </a:custGeom>
                <a:solidFill>
                  <a:srgbClr val="EF9D4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32" name="Freeform 1600"/>
                <p:cNvSpPr>
                  <a:spLocks/>
                </p:cNvSpPr>
                <p:nvPr/>
              </p:nvSpPr>
              <p:spPr bwMode="auto">
                <a:xfrm>
                  <a:off x="3021" y="590"/>
                  <a:ext cx="33" cy="2"/>
                </a:xfrm>
                <a:custGeom>
                  <a:avLst/>
                  <a:gdLst>
                    <a:gd name="T0" fmla="*/ 61 w 65"/>
                    <a:gd name="T1" fmla="*/ 2 h 2"/>
                    <a:gd name="T2" fmla="*/ 0 w 65"/>
                    <a:gd name="T3" fmla="*/ 2 h 2"/>
                    <a:gd name="T4" fmla="*/ 0 w 65"/>
                    <a:gd name="T5" fmla="*/ 0 h 2"/>
                    <a:gd name="T6" fmla="*/ 65 w 65"/>
                    <a:gd name="T7" fmla="*/ 0 h 2"/>
                    <a:gd name="T8" fmla="*/ 61 w 6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"/>
                    <a:gd name="T17" fmla="*/ 65 w 6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">
                      <a:moveTo>
                        <a:pt x="6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5" y="0"/>
                      </a:lnTo>
                      <a:lnTo>
                        <a:pt x="61" y="2"/>
                      </a:lnTo>
                      <a:close/>
                    </a:path>
                  </a:pathLst>
                </a:custGeom>
                <a:solidFill>
                  <a:srgbClr val="EF9D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33" name="Freeform 1601"/>
                <p:cNvSpPr>
                  <a:spLocks/>
                </p:cNvSpPr>
                <p:nvPr/>
              </p:nvSpPr>
              <p:spPr bwMode="auto">
                <a:xfrm>
                  <a:off x="3021" y="589"/>
                  <a:ext cx="33" cy="2"/>
                </a:xfrm>
                <a:custGeom>
                  <a:avLst/>
                  <a:gdLst>
                    <a:gd name="T0" fmla="*/ 63 w 65"/>
                    <a:gd name="T1" fmla="*/ 2 h 2"/>
                    <a:gd name="T2" fmla="*/ 0 w 65"/>
                    <a:gd name="T3" fmla="*/ 2 h 2"/>
                    <a:gd name="T4" fmla="*/ 0 w 65"/>
                    <a:gd name="T5" fmla="*/ 0 h 2"/>
                    <a:gd name="T6" fmla="*/ 0 w 65"/>
                    <a:gd name="T7" fmla="*/ 0 h 2"/>
                    <a:gd name="T8" fmla="*/ 65 w 65"/>
                    <a:gd name="T9" fmla="*/ 0 h 2"/>
                    <a:gd name="T10" fmla="*/ 63 w 65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5"/>
                    <a:gd name="T19" fmla="*/ 0 h 2"/>
                    <a:gd name="T20" fmla="*/ 65 w 65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5" h="2">
                      <a:moveTo>
                        <a:pt x="63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5" y="0"/>
                      </a:lnTo>
                      <a:lnTo>
                        <a:pt x="63" y="2"/>
                      </a:lnTo>
                      <a:close/>
                    </a:path>
                  </a:pathLst>
                </a:custGeom>
                <a:solidFill>
                  <a:srgbClr val="EF9D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34" name="Freeform 1602"/>
                <p:cNvSpPr>
                  <a:spLocks/>
                </p:cNvSpPr>
                <p:nvPr/>
              </p:nvSpPr>
              <p:spPr bwMode="auto">
                <a:xfrm>
                  <a:off x="3021" y="587"/>
                  <a:ext cx="34" cy="3"/>
                </a:xfrm>
                <a:custGeom>
                  <a:avLst/>
                  <a:gdLst>
                    <a:gd name="T0" fmla="*/ 65 w 67"/>
                    <a:gd name="T1" fmla="*/ 3 h 3"/>
                    <a:gd name="T2" fmla="*/ 0 w 67"/>
                    <a:gd name="T3" fmla="*/ 3 h 3"/>
                    <a:gd name="T4" fmla="*/ 0 w 67"/>
                    <a:gd name="T5" fmla="*/ 2 h 3"/>
                    <a:gd name="T6" fmla="*/ 0 w 67"/>
                    <a:gd name="T7" fmla="*/ 0 h 3"/>
                    <a:gd name="T8" fmla="*/ 67 w 67"/>
                    <a:gd name="T9" fmla="*/ 0 h 3"/>
                    <a:gd name="T10" fmla="*/ 67 w 67"/>
                    <a:gd name="T11" fmla="*/ 1 h 3"/>
                    <a:gd name="T12" fmla="*/ 65 w 67"/>
                    <a:gd name="T13" fmla="*/ 3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7"/>
                    <a:gd name="T22" fmla="*/ 0 h 3"/>
                    <a:gd name="T23" fmla="*/ 67 w 67"/>
                    <a:gd name="T24" fmla="*/ 3 h 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7" h="3">
                      <a:moveTo>
                        <a:pt x="65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7" y="0"/>
                      </a:lnTo>
                      <a:lnTo>
                        <a:pt x="67" y="1"/>
                      </a:lnTo>
                      <a:lnTo>
                        <a:pt x="65" y="3"/>
                      </a:lnTo>
                      <a:close/>
                    </a:path>
                  </a:pathLst>
                </a:custGeom>
                <a:solidFill>
                  <a:srgbClr val="EF9D4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35" name="Freeform 1603"/>
                <p:cNvSpPr>
                  <a:spLocks/>
                </p:cNvSpPr>
                <p:nvPr/>
              </p:nvSpPr>
              <p:spPr bwMode="auto">
                <a:xfrm>
                  <a:off x="3021" y="586"/>
                  <a:ext cx="34" cy="3"/>
                </a:xfrm>
                <a:custGeom>
                  <a:avLst/>
                  <a:gdLst>
                    <a:gd name="T0" fmla="*/ 65 w 67"/>
                    <a:gd name="T1" fmla="*/ 3 h 3"/>
                    <a:gd name="T2" fmla="*/ 0 w 67"/>
                    <a:gd name="T3" fmla="*/ 3 h 3"/>
                    <a:gd name="T4" fmla="*/ 0 w 67"/>
                    <a:gd name="T5" fmla="*/ 0 h 3"/>
                    <a:gd name="T6" fmla="*/ 65 w 67"/>
                    <a:gd name="T7" fmla="*/ 0 h 3"/>
                    <a:gd name="T8" fmla="*/ 67 w 67"/>
                    <a:gd name="T9" fmla="*/ 2 h 3"/>
                    <a:gd name="T10" fmla="*/ 65 w 67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7"/>
                    <a:gd name="T19" fmla="*/ 0 h 3"/>
                    <a:gd name="T20" fmla="*/ 67 w 67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7" h="3">
                      <a:moveTo>
                        <a:pt x="65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65" y="0"/>
                      </a:lnTo>
                      <a:lnTo>
                        <a:pt x="67" y="2"/>
                      </a:lnTo>
                      <a:lnTo>
                        <a:pt x="65" y="3"/>
                      </a:lnTo>
                      <a:close/>
                    </a:path>
                  </a:pathLst>
                </a:custGeom>
                <a:solidFill>
                  <a:srgbClr val="EF9E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36" name="Freeform 1604"/>
                <p:cNvSpPr>
                  <a:spLocks/>
                </p:cNvSpPr>
                <p:nvPr/>
              </p:nvSpPr>
              <p:spPr bwMode="auto">
                <a:xfrm>
                  <a:off x="3021" y="585"/>
                  <a:ext cx="34" cy="2"/>
                </a:xfrm>
                <a:custGeom>
                  <a:avLst/>
                  <a:gdLst>
                    <a:gd name="T0" fmla="*/ 67 w 67"/>
                    <a:gd name="T1" fmla="*/ 2 h 2"/>
                    <a:gd name="T2" fmla="*/ 0 w 67"/>
                    <a:gd name="T3" fmla="*/ 2 h 2"/>
                    <a:gd name="T4" fmla="*/ 1 w 67"/>
                    <a:gd name="T5" fmla="*/ 0 h 2"/>
                    <a:gd name="T6" fmla="*/ 65 w 67"/>
                    <a:gd name="T7" fmla="*/ 0 h 2"/>
                    <a:gd name="T8" fmla="*/ 67 w 6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2"/>
                    <a:gd name="T17" fmla="*/ 67 w 6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2">
                      <a:moveTo>
                        <a:pt x="67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65" y="0"/>
                      </a:lnTo>
                      <a:lnTo>
                        <a:pt x="67" y="2"/>
                      </a:lnTo>
                      <a:close/>
                    </a:path>
                  </a:pathLst>
                </a:custGeom>
                <a:solidFill>
                  <a:srgbClr val="EF9E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37" name="Freeform 1605"/>
                <p:cNvSpPr>
                  <a:spLocks/>
                </p:cNvSpPr>
                <p:nvPr/>
              </p:nvSpPr>
              <p:spPr bwMode="auto">
                <a:xfrm>
                  <a:off x="3021" y="584"/>
                  <a:ext cx="33" cy="2"/>
                </a:xfrm>
                <a:custGeom>
                  <a:avLst/>
                  <a:gdLst>
                    <a:gd name="T0" fmla="*/ 65 w 65"/>
                    <a:gd name="T1" fmla="*/ 2 h 2"/>
                    <a:gd name="T2" fmla="*/ 0 w 65"/>
                    <a:gd name="T3" fmla="*/ 2 h 2"/>
                    <a:gd name="T4" fmla="*/ 1 w 65"/>
                    <a:gd name="T5" fmla="*/ 0 h 2"/>
                    <a:gd name="T6" fmla="*/ 65 w 65"/>
                    <a:gd name="T7" fmla="*/ 0 h 2"/>
                    <a:gd name="T8" fmla="*/ 65 w 6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2"/>
                    <a:gd name="T17" fmla="*/ 65 w 6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2">
                      <a:moveTo>
                        <a:pt x="65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65" y="0"/>
                      </a:lnTo>
                      <a:lnTo>
                        <a:pt x="65" y="2"/>
                      </a:lnTo>
                      <a:close/>
                    </a:path>
                  </a:pathLst>
                </a:custGeom>
                <a:solidFill>
                  <a:srgbClr val="EF9F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38" name="Rectangle 1606"/>
                <p:cNvSpPr>
                  <a:spLocks noChangeArrowheads="1"/>
                </p:cNvSpPr>
                <p:nvPr/>
              </p:nvSpPr>
              <p:spPr bwMode="auto">
                <a:xfrm>
                  <a:off x="3022" y="583"/>
                  <a:ext cx="32" cy="2"/>
                </a:xfrm>
                <a:prstGeom prst="rect">
                  <a:avLst/>
                </a:prstGeom>
                <a:solidFill>
                  <a:srgbClr val="EF9F4B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39" name="Freeform 1607"/>
                <p:cNvSpPr>
                  <a:spLocks/>
                </p:cNvSpPr>
                <p:nvPr/>
              </p:nvSpPr>
              <p:spPr bwMode="auto">
                <a:xfrm>
                  <a:off x="3022" y="581"/>
                  <a:ext cx="32" cy="3"/>
                </a:xfrm>
                <a:custGeom>
                  <a:avLst/>
                  <a:gdLst>
                    <a:gd name="T0" fmla="*/ 64 w 64"/>
                    <a:gd name="T1" fmla="*/ 3 h 3"/>
                    <a:gd name="T2" fmla="*/ 0 w 64"/>
                    <a:gd name="T3" fmla="*/ 3 h 3"/>
                    <a:gd name="T4" fmla="*/ 0 w 64"/>
                    <a:gd name="T5" fmla="*/ 2 h 3"/>
                    <a:gd name="T6" fmla="*/ 2 w 64"/>
                    <a:gd name="T7" fmla="*/ 0 h 3"/>
                    <a:gd name="T8" fmla="*/ 64 w 64"/>
                    <a:gd name="T9" fmla="*/ 0 h 3"/>
                    <a:gd name="T10" fmla="*/ 64 w 64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4"/>
                    <a:gd name="T19" fmla="*/ 0 h 3"/>
                    <a:gd name="T20" fmla="*/ 64 w 64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4" h="3">
                      <a:moveTo>
                        <a:pt x="64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4" y="0"/>
                      </a:lnTo>
                      <a:lnTo>
                        <a:pt x="64" y="3"/>
                      </a:lnTo>
                      <a:close/>
                    </a:path>
                  </a:pathLst>
                </a:custGeom>
                <a:solidFill>
                  <a:srgbClr val="EF9F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0" name="Freeform 1608"/>
                <p:cNvSpPr>
                  <a:spLocks/>
                </p:cNvSpPr>
                <p:nvPr/>
              </p:nvSpPr>
              <p:spPr bwMode="auto">
                <a:xfrm>
                  <a:off x="3022" y="580"/>
                  <a:ext cx="32" cy="3"/>
                </a:xfrm>
                <a:custGeom>
                  <a:avLst/>
                  <a:gdLst>
                    <a:gd name="T0" fmla="*/ 64 w 64"/>
                    <a:gd name="T1" fmla="*/ 3 h 3"/>
                    <a:gd name="T2" fmla="*/ 0 w 64"/>
                    <a:gd name="T3" fmla="*/ 3 h 3"/>
                    <a:gd name="T4" fmla="*/ 0 w 64"/>
                    <a:gd name="T5" fmla="*/ 3 h 3"/>
                    <a:gd name="T6" fmla="*/ 4 w 64"/>
                    <a:gd name="T7" fmla="*/ 0 h 3"/>
                    <a:gd name="T8" fmla="*/ 64 w 64"/>
                    <a:gd name="T9" fmla="*/ 0 h 3"/>
                    <a:gd name="T10" fmla="*/ 64 w 64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4"/>
                    <a:gd name="T19" fmla="*/ 0 h 3"/>
                    <a:gd name="T20" fmla="*/ 64 w 64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4" h="3">
                      <a:moveTo>
                        <a:pt x="64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64" y="0"/>
                      </a:lnTo>
                      <a:lnTo>
                        <a:pt x="64" y="3"/>
                      </a:lnTo>
                      <a:close/>
                    </a:path>
                  </a:pathLst>
                </a:custGeom>
                <a:solidFill>
                  <a:srgbClr val="EFA0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1" name="Freeform 1609"/>
                <p:cNvSpPr>
                  <a:spLocks/>
                </p:cNvSpPr>
                <p:nvPr/>
              </p:nvSpPr>
              <p:spPr bwMode="auto">
                <a:xfrm>
                  <a:off x="3023" y="579"/>
                  <a:ext cx="31" cy="2"/>
                </a:xfrm>
                <a:custGeom>
                  <a:avLst/>
                  <a:gdLst>
                    <a:gd name="T0" fmla="*/ 62 w 62"/>
                    <a:gd name="T1" fmla="*/ 2 h 2"/>
                    <a:gd name="T2" fmla="*/ 0 w 62"/>
                    <a:gd name="T3" fmla="*/ 2 h 2"/>
                    <a:gd name="T4" fmla="*/ 2 w 62"/>
                    <a:gd name="T5" fmla="*/ 0 h 2"/>
                    <a:gd name="T6" fmla="*/ 60 w 62"/>
                    <a:gd name="T7" fmla="*/ 0 h 2"/>
                    <a:gd name="T8" fmla="*/ 62 w 62"/>
                    <a:gd name="T9" fmla="*/ 1 h 2"/>
                    <a:gd name="T10" fmla="*/ 62 w 62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2"/>
                    <a:gd name="T19" fmla="*/ 0 h 2"/>
                    <a:gd name="T20" fmla="*/ 62 w 62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2" h="2">
                      <a:moveTo>
                        <a:pt x="62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0" y="0"/>
                      </a:lnTo>
                      <a:lnTo>
                        <a:pt x="62" y="1"/>
                      </a:lnTo>
                      <a:lnTo>
                        <a:pt x="62" y="2"/>
                      </a:lnTo>
                      <a:close/>
                    </a:path>
                  </a:pathLst>
                </a:custGeom>
                <a:solidFill>
                  <a:srgbClr val="EFA0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2" name="Freeform 1610"/>
                <p:cNvSpPr>
                  <a:spLocks/>
                </p:cNvSpPr>
                <p:nvPr/>
              </p:nvSpPr>
              <p:spPr bwMode="auto">
                <a:xfrm>
                  <a:off x="3024" y="578"/>
                  <a:ext cx="30" cy="2"/>
                </a:xfrm>
                <a:custGeom>
                  <a:avLst/>
                  <a:gdLst>
                    <a:gd name="T0" fmla="*/ 60 w 60"/>
                    <a:gd name="T1" fmla="*/ 2 h 2"/>
                    <a:gd name="T2" fmla="*/ 0 w 60"/>
                    <a:gd name="T3" fmla="*/ 2 h 2"/>
                    <a:gd name="T4" fmla="*/ 2 w 60"/>
                    <a:gd name="T5" fmla="*/ 0 h 2"/>
                    <a:gd name="T6" fmla="*/ 56 w 60"/>
                    <a:gd name="T7" fmla="*/ 0 h 2"/>
                    <a:gd name="T8" fmla="*/ 60 w 60"/>
                    <a:gd name="T9" fmla="*/ 2 h 2"/>
                    <a:gd name="T10" fmla="*/ 60 w 60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0"/>
                    <a:gd name="T19" fmla="*/ 0 h 2"/>
                    <a:gd name="T20" fmla="*/ 60 w 60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0" h="2">
                      <a:moveTo>
                        <a:pt x="60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56" y="0"/>
                      </a:lnTo>
                      <a:lnTo>
                        <a:pt x="60" y="2"/>
                      </a:lnTo>
                      <a:close/>
                    </a:path>
                  </a:pathLst>
                </a:custGeom>
                <a:solidFill>
                  <a:srgbClr val="F0A0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3" name="Freeform 1611"/>
                <p:cNvSpPr>
                  <a:spLocks/>
                </p:cNvSpPr>
                <p:nvPr/>
              </p:nvSpPr>
              <p:spPr bwMode="auto">
                <a:xfrm>
                  <a:off x="3024" y="577"/>
                  <a:ext cx="29" cy="2"/>
                </a:xfrm>
                <a:custGeom>
                  <a:avLst/>
                  <a:gdLst>
                    <a:gd name="T0" fmla="*/ 58 w 58"/>
                    <a:gd name="T1" fmla="*/ 2 h 2"/>
                    <a:gd name="T2" fmla="*/ 0 w 58"/>
                    <a:gd name="T3" fmla="*/ 2 h 2"/>
                    <a:gd name="T4" fmla="*/ 4 w 58"/>
                    <a:gd name="T5" fmla="*/ 0 h 2"/>
                    <a:gd name="T6" fmla="*/ 55 w 58"/>
                    <a:gd name="T7" fmla="*/ 0 h 2"/>
                    <a:gd name="T8" fmla="*/ 58 w 5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"/>
                    <a:gd name="T16" fmla="*/ 0 h 2"/>
                    <a:gd name="T17" fmla="*/ 58 w 5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" h="2">
                      <a:moveTo>
                        <a:pt x="58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55" y="0"/>
                      </a:lnTo>
                      <a:lnTo>
                        <a:pt x="58" y="2"/>
                      </a:lnTo>
                      <a:close/>
                    </a:path>
                  </a:pathLst>
                </a:custGeom>
                <a:solidFill>
                  <a:srgbClr val="F0A0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4" name="Freeform 1612"/>
                <p:cNvSpPr>
                  <a:spLocks/>
                </p:cNvSpPr>
                <p:nvPr/>
              </p:nvSpPr>
              <p:spPr bwMode="auto">
                <a:xfrm>
                  <a:off x="3025" y="575"/>
                  <a:ext cx="27" cy="3"/>
                </a:xfrm>
                <a:custGeom>
                  <a:avLst/>
                  <a:gdLst>
                    <a:gd name="T0" fmla="*/ 54 w 54"/>
                    <a:gd name="T1" fmla="*/ 3 h 3"/>
                    <a:gd name="T2" fmla="*/ 0 w 54"/>
                    <a:gd name="T3" fmla="*/ 3 h 3"/>
                    <a:gd name="T4" fmla="*/ 4 w 54"/>
                    <a:gd name="T5" fmla="*/ 0 h 3"/>
                    <a:gd name="T6" fmla="*/ 51 w 54"/>
                    <a:gd name="T7" fmla="*/ 0 h 3"/>
                    <a:gd name="T8" fmla="*/ 54 w 54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4"/>
                    <a:gd name="T16" fmla="*/ 0 h 3"/>
                    <a:gd name="T17" fmla="*/ 54 w 54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4" h="3">
                      <a:moveTo>
                        <a:pt x="54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51" y="0"/>
                      </a:lnTo>
                      <a:lnTo>
                        <a:pt x="54" y="3"/>
                      </a:lnTo>
                      <a:close/>
                    </a:path>
                  </a:pathLst>
                </a:custGeom>
                <a:solidFill>
                  <a:srgbClr val="F0A04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5" name="Freeform 1613"/>
                <p:cNvSpPr>
                  <a:spLocks/>
                </p:cNvSpPr>
                <p:nvPr/>
              </p:nvSpPr>
              <p:spPr bwMode="auto">
                <a:xfrm>
                  <a:off x="3026" y="574"/>
                  <a:ext cx="25" cy="3"/>
                </a:xfrm>
                <a:custGeom>
                  <a:avLst/>
                  <a:gdLst>
                    <a:gd name="T0" fmla="*/ 51 w 51"/>
                    <a:gd name="T1" fmla="*/ 3 h 3"/>
                    <a:gd name="T2" fmla="*/ 0 w 51"/>
                    <a:gd name="T3" fmla="*/ 3 h 3"/>
                    <a:gd name="T4" fmla="*/ 2 w 51"/>
                    <a:gd name="T5" fmla="*/ 0 h 3"/>
                    <a:gd name="T6" fmla="*/ 2 w 51"/>
                    <a:gd name="T7" fmla="*/ 0 h 3"/>
                    <a:gd name="T8" fmla="*/ 45 w 51"/>
                    <a:gd name="T9" fmla="*/ 0 h 3"/>
                    <a:gd name="T10" fmla="*/ 47 w 51"/>
                    <a:gd name="T11" fmla="*/ 0 h 3"/>
                    <a:gd name="T12" fmla="*/ 51 w 51"/>
                    <a:gd name="T13" fmla="*/ 3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1"/>
                    <a:gd name="T22" fmla="*/ 0 h 3"/>
                    <a:gd name="T23" fmla="*/ 51 w 51"/>
                    <a:gd name="T24" fmla="*/ 3 h 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1" h="3">
                      <a:moveTo>
                        <a:pt x="51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45" y="0"/>
                      </a:lnTo>
                      <a:lnTo>
                        <a:pt x="47" y="0"/>
                      </a:lnTo>
                      <a:lnTo>
                        <a:pt x="51" y="3"/>
                      </a:lnTo>
                      <a:close/>
                    </a:path>
                  </a:pathLst>
                </a:custGeom>
                <a:solidFill>
                  <a:srgbClr val="F0A14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6" name="Freeform 1614"/>
                <p:cNvSpPr>
                  <a:spLocks/>
                </p:cNvSpPr>
                <p:nvPr/>
              </p:nvSpPr>
              <p:spPr bwMode="auto">
                <a:xfrm>
                  <a:off x="3027" y="572"/>
                  <a:ext cx="23" cy="3"/>
                </a:xfrm>
                <a:custGeom>
                  <a:avLst/>
                  <a:gdLst>
                    <a:gd name="T0" fmla="*/ 47 w 47"/>
                    <a:gd name="T1" fmla="*/ 3 h 3"/>
                    <a:gd name="T2" fmla="*/ 0 w 47"/>
                    <a:gd name="T3" fmla="*/ 3 h 3"/>
                    <a:gd name="T4" fmla="*/ 0 w 47"/>
                    <a:gd name="T5" fmla="*/ 2 h 3"/>
                    <a:gd name="T6" fmla="*/ 0 w 47"/>
                    <a:gd name="T7" fmla="*/ 0 h 3"/>
                    <a:gd name="T8" fmla="*/ 38 w 47"/>
                    <a:gd name="T9" fmla="*/ 0 h 3"/>
                    <a:gd name="T10" fmla="*/ 45 w 47"/>
                    <a:gd name="T11" fmla="*/ 2 h 3"/>
                    <a:gd name="T12" fmla="*/ 47 w 47"/>
                    <a:gd name="T13" fmla="*/ 3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7"/>
                    <a:gd name="T22" fmla="*/ 0 h 3"/>
                    <a:gd name="T23" fmla="*/ 47 w 47"/>
                    <a:gd name="T24" fmla="*/ 3 h 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7" h="3">
                      <a:moveTo>
                        <a:pt x="47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8" y="0"/>
                      </a:lnTo>
                      <a:lnTo>
                        <a:pt x="45" y="2"/>
                      </a:lnTo>
                      <a:lnTo>
                        <a:pt x="47" y="3"/>
                      </a:lnTo>
                      <a:close/>
                    </a:path>
                  </a:pathLst>
                </a:custGeom>
                <a:solidFill>
                  <a:srgbClr val="F0A14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7" name="Freeform 1615"/>
                <p:cNvSpPr>
                  <a:spLocks/>
                </p:cNvSpPr>
                <p:nvPr/>
              </p:nvSpPr>
              <p:spPr bwMode="auto">
                <a:xfrm>
                  <a:off x="3027" y="571"/>
                  <a:ext cx="22" cy="3"/>
                </a:xfrm>
                <a:custGeom>
                  <a:avLst/>
                  <a:gdLst>
                    <a:gd name="T0" fmla="*/ 43 w 43"/>
                    <a:gd name="T1" fmla="*/ 3 h 3"/>
                    <a:gd name="T2" fmla="*/ 0 w 43"/>
                    <a:gd name="T3" fmla="*/ 3 h 3"/>
                    <a:gd name="T4" fmla="*/ 0 w 43"/>
                    <a:gd name="T5" fmla="*/ 0 h 3"/>
                    <a:gd name="T6" fmla="*/ 32 w 43"/>
                    <a:gd name="T7" fmla="*/ 0 h 3"/>
                    <a:gd name="T8" fmla="*/ 43 w 4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3"/>
                    <a:gd name="T16" fmla="*/ 0 h 3"/>
                    <a:gd name="T17" fmla="*/ 43 w 4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3" h="3">
                      <a:moveTo>
                        <a:pt x="43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43" y="3"/>
                      </a:lnTo>
                      <a:close/>
                    </a:path>
                  </a:pathLst>
                </a:custGeom>
                <a:solidFill>
                  <a:srgbClr val="F0A14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8" name="Freeform 1616"/>
                <p:cNvSpPr>
                  <a:spLocks/>
                </p:cNvSpPr>
                <p:nvPr/>
              </p:nvSpPr>
              <p:spPr bwMode="auto">
                <a:xfrm>
                  <a:off x="3027" y="570"/>
                  <a:ext cx="19" cy="2"/>
                </a:xfrm>
                <a:custGeom>
                  <a:avLst/>
                  <a:gdLst>
                    <a:gd name="T0" fmla="*/ 38 w 38"/>
                    <a:gd name="T1" fmla="*/ 2 h 2"/>
                    <a:gd name="T2" fmla="*/ 0 w 38"/>
                    <a:gd name="T3" fmla="*/ 2 h 2"/>
                    <a:gd name="T4" fmla="*/ 0 w 38"/>
                    <a:gd name="T5" fmla="*/ 0 h 2"/>
                    <a:gd name="T6" fmla="*/ 27 w 38"/>
                    <a:gd name="T7" fmla="*/ 0 h 2"/>
                    <a:gd name="T8" fmla="*/ 38 w 3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"/>
                    <a:gd name="T16" fmla="*/ 0 h 2"/>
                    <a:gd name="T17" fmla="*/ 38 w 3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" h="2">
                      <a:moveTo>
                        <a:pt x="38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solidFill>
                  <a:srgbClr val="F0A24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49" name="Freeform 1617"/>
                <p:cNvSpPr>
                  <a:spLocks/>
                </p:cNvSpPr>
                <p:nvPr/>
              </p:nvSpPr>
              <p:spPr bwMode="auto">
                <a:xfrm>
                  <a:off x="3026" y="568"/>
                  <a:ext cx="17" cy="3"/>
                </a:xfrm>
                <a:custGeom>
                  <a:avLst/>
                  <a:gdLst>
                    <a:gd name="T0" fmla="*/ 34 w 34"/>
                    <a:gd name="T1" fmla="*/ 3 h 3"/>
                    <a:gd name="T2" fmla="*/ 2 w 34"/>
                    <a:gd name="T3" fmla="*/ 3 h 3"/>
                    <a:gd name="T4" fmla="*/ 0 w 34"/>
                    <a:gd name="T5" fmla="*/ 0 h 3"/>
                    <a:gd name="T6" fmla="*/ 25 w 34"/>
                    <a:gd name="T7" fmla="*/ 0 h 3"/>
                    <a:gd name="T8" fmla="*/ 27 w 34"/>
                    <a:gd name="T9" fmla="*/ 1 h 3"/>
                    <a:gd name="T10" fmla="*/ 34 w 34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4"/>
                    <a:gd name="T19" fmla="*/ 0 h 3"/>
                    <a:gd name="T20" fmla="*/ 34 w 34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4" h="3">
                      <a:moveTo>
                        <a:pt x="34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25" y="0"/>
                      </a:lnTo>
                      <a:lnTo>
                        <a:pt x="27" y="1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solidFill>
                  <a:srgbClr val="F0A24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50" name="Freeform 1618"/>
                <p:cNvSpPr>
                  <a:spLocks/>
                </p:cNvSpPr>
                <p:nvPr/>
              </p:nvSpPr>
              <p:spPr bwMode="auto">
                <a:xfrm>
                  <a:off x="3026" y="567"/>
                  <a:ext cx="14" cy="3"/>
                </a:xfrm>
                <a:custGeom>
                  <a:avLst/>
                  <a:gdLst>
                    <a:gd name="T0" fmla="*/ 29 w 29"/>
                    <a:gd name="T1" fmla="*/ 3 h 3"/>
                    <a:gd name="T2" fmla="*/ 2 w 29"/>
                    <a:gd name="T3" fmla="*/ 3 h 3"/>
                    <a:gd name="T4" fmla="*/ 0 w 29"/>
                    <a:gd name="T5" fmla="*/ 0 h 3"/>
                    <a:gd name="T6" fmla="*/ 25 w 29"/>
                    <a:gd name="T7" fmla="*/ 0 h 3"/>
                    <a:gd name="T8" fmla="*/ 27 w 29"/>
                    <a:gd name="T9" fmla="*/ 2 h 3"/>
                    <a:gd name="T10" fmla="*/ 29 w 29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9"/>
                    <a:gd name="T19" fmla="*/ 0 h 3"/>
                    <a:gd name="T20" fmla="*/ 29 w 29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9" h="3">
                      <a:moveTo>
                        <a:pt x="29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25" y="0"/>
                      </a:lnTo>
                      <a:lnTo>
                        <a:pt x="27" y="2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F0A34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51" name="Rectangle 1619"/>
                <p:cNvSpPr>
                  <a:spLocks noChangeArrowheads="1"/>
                </p:cNvSpPr>
                <p:nvPr/>
              </p:nvSpPr>
              <p:spPr bwMode="auto">
                <a:xfrm>
                  <a:off x="3026" y="566"/>
                  <a:ext cx="13" cy="2"/>
                </a:xfrm>
                <a:prstGeom prst="rect">
                  <a:avLst/>
                </a:prstGeom>
                <a:solidFill>
                  <a:srgbClr val="F0A34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52" name="Rectangle 1620"/>
                <p:cNvSpPr>
                  <a:spLocks noChangeArrowheads="1"/>
                </p:cNvSpPr>
                <p:nvPr/>
              </p:nvSpPr>
              <p:spPr bwMode="auto">
                <a:xfrm>
                  <a:off x="3026" y="565"/>
                  <a:ext cx="13" cy="2"/>
                </a:xfrm>
                <a:prstGeom prst="rect">
                  <a:avLst/>
                </a:prstGeom>
                <a:solidFill>
                  <a:srgbClr val="F0A34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53" name="Freeform 1621"/>
                <p:cNvSpPr>
                  <a:spLocks/>
                </p:cNvSpPr>
                <p:nvPr/>
              </p:nvSpPr>
              <p:spPr bwMode="auto">
                <a:xfrm>
                  <a:off x="3026" y="564"/>
                  <a:ext cx="13" cy="2"/>
                </a:xfrm>
                <a:custGeom>
                  <a:avLst/>
                  <a:gdLst>
                    <a:gd name="T0" fmla="*/ 25 w 25"/>
                    <a:gd name="T1" fmla="*/ 2 h 2"/>
                    <a:gd name="T2" fmla="*/ 0 w 25"/>
                    <a:gd name="T3" fmla="*/ 2 h 2"/>
                    <a:gd name="T4" fmla="*/ 0 w 25"/>
                    <a:gd name="T5" fmla="*/ 0 h 2"/>
                    <a:gd name="T6" fmla="*/ 0 w 25"/>
                    <a:gd name="T7" fmla="*/ 0 h 2"/>
                    <a:gd name="T8" fmla="*/ 23 w 25"/>
                    <a:gd name="T9" fmla="*/ 0 h 2"/>
                    <a:gd name="T10" fmla="*/ 25 w 25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"/>
                    <a:gd name="T19" fmla="*/ 0 h 2"/>
                    <a:gd name="T20" fmla="*/ 25 w 25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" h="2">
                      <a:moveTo>
                        <a:pt x="25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3" y="0"/>
                      </a:lnTo>
                      <a:lnTo>
                        <a:pt x="25" y="2"/>
                      </a:lnTo>
                      <a:close/>
                    </a:path>
                  </a:pathLst>
                </a:custGeom>
                <a:solidFill>
                  <a:srgbClr val="F0A34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54" name="Freeform 1622"/>
                <p:cNvSpPr>
                  <a:spLocks/>
                </p:cNvSpPr>
                <p:nvPr/>
              </p:nvSpPr>
              <p:spPr bwMode="auto">
                <a:xfrm>
                  <a:off x="3025" y="562"/>
                  <a:ext cx="14" cy="3"/>
                </a:xfrm>
                <a:custGeom>
                  <a:avLst/>
                  <a:gdLst>
                    <a:gd name="T0" fmla="*/ 27 w 27"/>
                    <a:gd name="T1" fmla="*/ 3 h 3"/>
                    <a:gd name="T2" fmla="*/ 2 w 27"/>
                    <a:gd name="T3" fmla="*/ 3 h 3"/>
                    <a:gd name="T4" fmla="*/ 2 w 27"/>
                    <a:gd name="T5" fmla="*/ 2 h 3"/>
                    <a:gd name="T6" fmla="*/ 0 w 27"/>
                    <a:gd name="T7" fmla="*/ 0 h 3"/>
                    <a:gd name="T8" fmla="*/ 25 w 27"/>
                    <a:gd name="T9" fmla="*/ 0 h 3"/>
                    <a:gd name="T10" fmla="*/ 27 w 27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7"/>
                    <a:gd name="T19" fmla="*/ 0 h 3"/>
                    <a:gd name="T20" fmla="*/ 27 w 27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7" h="3">
                      <a:moveTo>
                        <a:pt x="27" y="3"/>
                      </a:moveTo>
                      <a:lnTo>
                        <a:pt x="2" y="3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5" y="0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F0A3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55" name="Freeform 1623"/>
                <p:cNvSpPr>
                  <a:spLocks/>
                </p:cNvSpPr>
                <p:nvPr/>
              </p:nvSpPr>
              <p:spPr bwMode="auto">
                <a:xfrm>
                  <a:off x="3024" y="561"/>
                  <a:ext cx="14" cy="3"/>
                </a:xfrm>
                <a:custGeom>
                  <a:avLst/>
                  <a:gdLst>
                    <a:gd name="T0" fmla="*/ 27 w 27"/>
                    <a:gd name="T1" fmla="*/ 3 h 3"/>
                    <a:gd name="T2" fmla="*/ 4 w 27"/>
                    <a:gd name="T3" fmla="*/ 3 h 3"/>
                    <a:gd name="T4" fmla="*/ 0 w 27"/>
                    <a:gd name="T5" fmla="*/ 0 h 3"/>
                    <a:gd name="T6" fmla="*/ 27 w 27"/>
                    <a:gd name="T7" fmla="*/ 0 h 3"/>
                    <a:gd name="T8" fmla="*/ 27 w 2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"/>
                    <a:gd name="T16" fmla="*/ 0 h 3"/>
                    <a:gd name="T17" fmla="*/ 27 w 2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" h="3">
                      <a:moveTo>
                        <a:pt x="27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F0A4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56" name="Freeform 1624"/>
                <p:cNvSpPr>
                  <a:spLocks/>
                </p:cNvSpPr>
                <p:nvPr/>
              </p:nvSpPr>
              <p:spPr bwMode="auto">
                <a:xfrm>
                  <a:off x="3023" y="560"/>
                  <a:ext cx="15" cy="2"/>
                </a:xfrm>
                <a:custGeom>
                  <a:avLst/>
                  <a:gdLst>
                    <a:gd name="T0" fmla="*/ 29 w 29"/>
                    <a:gd name="T1" fmla="*/ 2 h 2"/>
                    <a:gd name="T2" fmla="*/ 4 w 29"/>
                    <a:gd name="T3" fmla="*/ 2 h 2"/>
                    <a:gd name="T4" fmla="*/ 0 w 29"/>
                    <a:gd name="T5" fmla="*/ 0 h 2"/>
                    <a:gd name="T6" fmla="*/ 28 w 29"/>
                    <a:gd name="T7" fmla="*/ 0 h 2"/>
                    <a:gd name="T8" fmla="*/ 29 w 2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2"/>
                    <a:gd name="T17" fmla="*/ 29 w 2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2">
                      <a:moveTo>
                        <a:pt x="29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28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F0A4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57" name="Freeform 1625"/>
                <p:cNvSpPr>
                  <a:spLocks/>
                </p:cNvSpPr>
                <p:nvPr/>
              </p:nvSpPr>
              <p:spPr bwMode="auto">
                <a:xfrm>
                  <a:off x="3022" y="559"/>
                  <a:ext cx="16" cy="2"/>
                </a:xfrm>
                <a:custGeom>
                  <a:avLst/>
                  <a:gdLst>
                    <a:gd name="T0" fmla="*/ 31 w 31"/>
                    <a:gd name="T1" fmla="*/ 2 h 2"/>
                    <a:gd name="T2" fmla="*/ 4 w 31"/>
                    <a:gd name="T3" fmla="*/ 2 h 2"/>
                    <a:gd name="T4" fmla="*/ 0 w 31"/>
                    <a:gd name="T5" fmla="*/ 0 h 2"/>
                    <a:gd name="T6" fmla="*/ 30 w 31"/>
                    <a:gd name="T7" fmla="*/ 0 h 2"/>
                    <a:gd name="T8" fmla="*/ 31 w 3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2"/>
                    <a:gd name="T17" fmla="*/ 31 w 3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2">
                      <a:moveTo>
                        <a:pt x="31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31" y="2"/>
                      </a:lnTo>
                      <a:close/>
                    </a:path>
                  </a:pathLst>
                </a:custGeom>
                <a:solidFill>
                  <a:srgbClr val="F0A4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58" name="Freeform 1626"/>
                <p:cNvSpPr>
                  <a:spLocks/>
                </p:cNvSpPr>
                <p:nvPr/>
              </p:nvSpPr>
              <p:spPr bwMode="auto">
                <a:xfrm>
                  <a:off x="3012" y="558"/>
                  <a:ext cx="25" cy="2"/>
                </a:xfrm>
                <a:custGeom>
                  <a:avLst/>
                  <a:gdLst>
                    <a:gd name="T0" fmla="*/ 50 w 50"/>
                    <a:gd name="T1" fmla="*/ 2 h 2"/>
                    <a:gd name="T2" fmla="*/ 22 w 50"/>
                    <a:gd name="T3" fmla="*/ 2 h 2"/>
                    <a:gd name="T4" fmla="*/ 20 w 50"/>
                    <a:gd name="T5" fmla="*/ 1 h 2"/>
                    <a:gd name="T6" fmla="*/ 0 w 50"/>
                    <a:gd name="T7" fmla="*/ 0 h 2"/>
                    <a:gd name="T8" fmla="*/ 50 w 50"/>
                    <a:gd name="T9" fmla="*/ 0 h 2"/>
                    <a:gd name="T10" fmla="*/ 50 w 50"/>
                    <a:gd name="T11" fmla="*/ 0 h 2"/>
                    <a:gd name="T12" fmla="*/ 50 w 50"/>
                    <a:gd name="T13" fmla="*/ 2 h 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0"/>
                    <a:gd name="T22" fmla="*/ 0 h 2"/>
                    <a:gd name="T23" fmla="*/ 50 w 50"/>
                    <a:gd name="T24" fmla="*/ 2 h 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0" h="2">
                      <a:moveTo>
                        <a:pt x="50" y="2"/>
                      </a:moveTo>
                      <a:lnTo>
                        <a:pt x="22" y="2"/>
                      </a:lnTo>
                      <a:lnTo>
                        <a:pt x="20" y="1"/>
                      </a:lnTo>
                      <a:lnTo>
                        <a:pt x="0" y="0"/>
                      </a:lnTo>
                      <a:lnTo>
                        <a:pt x="50" y="0"/>
                      </a:lnTo>
                      <a:lnTo>
                        <a:pt x="50" y="2"/>
                      </a:lnTo>
                      <a:close/>
                    </a:path>
                  </a:pathLst>
                </a:custGeom>
                <a:solidFill>
                  <a:srgbClr val="F1A5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59" name="Freeform 1627"/>
                <p:cNvSpPr>
                  <a:spLocks/>
                </p:cNvSpPr>
                <p:nvPr/>
              </p:nvSpPr>
              <p:spPr bwMode="auto">
                <a:xfrm>
                  <a:off x="3003" y="556"/>
                  <a:ext cx="34" cy="3"/>
                </a:xfrm>
                <a:custGeom>
                  <a:avLst/>
                  <a:gdLst>
                    <a:gd name="T0" fmla="*/ 68 w 68"/>
                    <a:gd name="T1" fmla="*/ 3 h 3"/>
                    <a:gd name="T2" fmla="*/ 38 w 68"/>
                    <a:gd name="T3" fmla="*/ 3 h 3"/>
                    <a:gd name="T4" fmla="*/ 38 w 68"/>
                    <a:gd name="T5" fmla="*/ 3 h 3"/>
                    <a:gd name="T6" fmla="*/ 2 w 68"/>
                    <a:gd name="T7" fmla="*/ 1 h 3"/>
                    <a:gd name="T8" fmla="*/ 0 w 68"/>
                    <a:gd name="T9" fmla="*/ 0 h 3"/>
                    <a:gd name="T10" fmla="*/ 68 w 68"/>
                    <a:gd name="T11" fmla="*/ 0 h 3"/>
                    <a:gd name="T12" fmla="*/ 68 w 68"/>
                    <a:gd name="T13" fmla="*/ 2 h 3"/>
                    <a:gd name="T14" fmla="*/ 68 w 68"/>
                    <a:gd name="T15" fmla="*/ 3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8"/>
                    <a:gd name="T25" fmla="*/ 0 h 3"/>
                    <a:gd name="T26" fmla="*/ 68 w 68"/>
                    <a:gd name="T27" fmla="*/ 3 h 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8" h="3">
                      <a:moveTo>
                        <a:pt x="68" y="3"/>
                      </a:moveTo>
                      <a:lnTo>
                        <a:pt x="38" y="3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68" y="0"/>
                      </a:lnTo>
                      <a:lnTo>
                        <a:pt x="68" y="2"/>
                      </a:lnTo>
                      <a:lnTo>
                        <a:pt x="68" y="3"/>
                      </a:lnTo>
                      <a:close/>
                    </a:path>
                  </a:pathLst>
                </a:custGeom>
                <a:solidFill>
                  <a:srgbClr val="F1A5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60" name="Freeform 1628"/>
                <p:cNvSpPr>
                  <a:spLocks/>
                </p:cNvSpPr>
                <p:nvPr/>
              </p:nvSpPr>
              <p:spPr bwMode="auto">
                <a:xfrm>
                  <a:off x="3000" y="555"/>
                  <a:ext cx="38" cy="3"/>
                </a:xfrm>
                <a:custGeom>
                  <a:avLst/>
                  <a:gdLst>
                    <a:gd name="T0" fmla="*/ 75 w 76"/>
                    <a:gd name="T1" fmla="*/ 3 h 3"/>
                    <a:gd name="T2" fmla="*/ 25 w 76"/>
                    <a:gd name="T3" fmla="*/ 3 h 3"/>
                    <a:gd name="T4" fmla="*/ 9 w 76"/>
                    <a:gd name="T5" fmla="*/ 2 h 3"/>
                    <a:gd name="T6" fmla="*/ 0 w 76"/>
                    <a:gd name="T7" fmla="*/ 0 h 3"/>
                    <a:gd name="T8" fmla="*/ 76 w 76"/>
                    <a:gd name="T9" fmla="*/ 0 h 3"/>
                    <a:gd name="T10" fmla="*/ 75 w 76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6"/>
                    <a:gd name="T19" fmla="*/ 0 h 3"/>
                    <a:gd name="T20" fmla="*/ 76 w 76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6" h="3">
                      <a:moveTo>
                        <a:pt x="75" y="3"/>
                      </a:moveTo>
                      <a:lnTo>
                        <a:pt x="25" y="3"/>
                      </a:lnTo>
                      <a:lnTo>
                        <a:pt x="9" y="2"/>
                      </a:lnTo>
                      <a:lnTo>
                        <a:pt x="0" y="0"/>
                      </a:lnTo>
                      <a:lnTo>
                        <a:pt x="76" y="0"/>
                      </a:lnTo>
                      <a:lnTo>
                        <a:pt x="75" y="3"/>
                      </a:lnTo>
                      <a:close/>
                    </a:path>
                  </a:pathLst>
                </a:custGeom>
                <a:solidFill>
                  <a:srgbClr val="F1A6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61" name="Freeform 1629"/>
                <p:cNvSpPr>
                  <a:spLocks/>
                </p:cNvSpPr>
                <p:nvPr/>
              </p:nvSpPr>
              <p:spPr bwMode="auto">
                <a:xfrm>
                  <a:off x="2997" y="554"/>
                  <a:ext cx="41" cy="2"/>
                </a:xfrm>
                <a:custGeom>
                  <a:avLst/>
                  <a:gdLst>
                    <a:gd name="T0" fmla="*/ 80 w 81"/>
                    <a:gd name="T1" fmla="*/ 2 h 2"/>
                    <a:gd name="T2" fmla="*/ 12 w 81"/>
                    <a:gd name="T3" fmla="*/ 2 h 2"/>
                    <a:gd name="T4" fmla="*/ 0 w 81"/>
                    <a:gd name="T5" fmla="*/ 0 h 2"/>
                    <a:gd name="T6" fmla="*/ 81 w 81"/>
                    <a:gd name="T7" fmla="*/ 0 h 2"/>
                    <a:gd name="T8" fmla="*/ 80 w 8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81"/>
                    <a:gd name="T16" fmla="*/ 0 h 2"/>
                    <a:gd name="T17" fmla="*/ 81 w 8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81" h="2">
                      <a:moveTo>
                        <a:pt x="80" y="2"/>
                      </a:moveTo>
                      <a:lnTo>
                        <a:pt x="12" y="2"/>
                      </a:lnTo>
                      <a:lnTo>
                        <a:pt x="0" y="0"/>
                      </a:lnTo>
                      <a:lnTo>
                        <a:pt x="81" y="0"/>
                      </a:lnTo>
                      <a:lnTo>
                        <a:pt x="80" y="2"/>
                      </a:lnTo>
                      <a:close/>
                    </a:path>
                  </a:pathLst>
                </a:custGeom>
                <a:solidFill>
                  <a:srgbClr val="F1A6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62" name="Freeform 1630"/>
                <p:cNvSpPr>
                  <a:spLocks noEditPoints="1"/>
                </p:cNvSpPr>
                <p:nvPr/>
              </p:nvSpPr>
              <p:spPr bwMode="auto">
                <a:xfrm>
                  <a:off x="2993" y="553"/>
                  <a:ext cx="79" cy="2"/>
                </a:xfrm>
                <a:custGeom>
                  <a:avLst/>
                  <a:gdLst>
                    <a:gd name="T0" fmla="*/ 89 w 158"/>
                    <a:gd name="T1" fmla="*/ 2 h 2"/>
                    <a:gd name="T2" fmla="*/ 13 w 158"/>
                    <a:gd name="T3" fmla="*/ 2 h 2"/>
                    <a:gd name="T4" fmla="*/ 0 w 158"/>
                    <a:gd name="T5" fmla="*/ 0 h 2"/>
                    <a:gd name="T6" fmla="*/ 0 w 158"/>
                    <a:gd name="T7" fmla="*/ 0 h 2"/>
                    <a:gd name="T8" fmla="*/ 91 w 158"/>
                    <a:gd name="T9" fmla="*/ 0 h 2"/>
                    <a:gd name="T10" fmla="*/ 89 w 158"/>
                    <a:gd name="T11" fmla="*/ 2 h 2"/>
                    <a:gd name="T12" fmla="*/ 153 w 158"/>
                    <a:gd name="T13" fmla="*/ 0 h 2"/>
                    <a:gd name="T14" fmla="*/ 158 w 158"/>
                    <a:gd name="T15" fmla="*/ 0 h 2"/>
                    <a:gd name="T16" fmla="*/ 155 w 158"/>
                    <a:gd name="T17" fmla="*/ 0 h 2"/>
                    <a:gd name="T18" fmla="*/ 153 w 158"/>
                    <a:gd name="T19" fmla="*/ 0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8"/>
                    <a:gd name="T31" fmla="*/ 0 h 2"/>
                    <a:gd name="T32" fmla="*/ 158 w 158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8" h="2">
                      <a:moveTo>
                        <a:pt x="89" y="2"/>
                      </a:moveTo>
                      <a:lnTo>
                        <a:pt x="13" y="2"/>
                      </a:lnTo>
                      <a:lnTo>
                        <a:pt x="0" y="0"/>
                      </a:lnTo>
                      <a:lnTo>
                        <a:pt x="91" y="0"/>
                      </a:lnTo>
                      <a:lnTo>
                        <a:pt x="89" y="2"/>
                      </a:lnTo>
                      <a:close/>
                      <a:moveTo>
                        <a:pt x="153" y="0"/>
                      </a:moveTo>
                      <a:lnTo>
                        <a:pt x="158" y="0"/>
                      </a:lnTo>
                      <a:lnTo>
                        <a:pt x="155" y="0"/>
                      </a:lnTo>
                      <a:lnTo>
                        <a:pt x="153" y="0"/>
                      </a:lnTo>
                      <a:close/>
                    </a:path>
                  </a:pathLst>
                </a:custGeom>
                <a:solidFill>
                  <a:srgbClr val="F1A6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63" name="Freeform 1631"/>
                <p:cNvSpPr>
                  <a:spLocks noEditPoints="1"/>
                </p:cNvSpPr>
                <p:nvPr/>
              </p:nvSpPr>
              <p:spPr bwMode="auto">
                <a:xfrm>
                  <a:off x="2991" y="552"/>
                  <a:ext cx="86" cy="2"/>
                </a:xfrm>
                <a:custGeom>
                  <a:avLst/>
                  <a:gdLst>
                    <a:gd name="T0" fmla="*/ 92 w 170"/>
                    <a:gd name="T1" fmla="*/ 2 h 2"/>
                    <a:gd name="T2" fmla="*/ 11 w 170"/>
                    <a:gd name="T3" fmla="*/ 2 h 2"/>
                    <a:gd name="T4" fmla="*/ 3 w 170"/>
                    <a:gd name="T5" fmla="*/ 1 h 2"/>
                    <a:gd name="T6" fmla="*/ 0 w 170"/>
                    <a:gd name="T7" fmla="*/ 0 h 2"/>
                    <a:gd name="T8" fmla="*/ 94 w 170"/>
                    <a:gd name="T9" fmla="*/ 0 h 2"/>
                    <a:gd name="T10" fmla="*/ 92 w 170"/>
                    <a:gd name="T11" fmla="*/ 2 h 2"/>
                    <a:gd name="T12" fmla="*/ 152 w 170"/>
                    <a:gd name="T13" fmla="*/ 0 h 2"/>
                    <a:gd name="T14" fmla="*/ 170 w 170"/>
                    <a:gd name="T15" fmla="*/ 0 h 2"/>
                    <a:gd name="T16" fmla="*/ 169 w 170"/>
                    <a:gd name="T17" fmla="*/ 1 h 2"/>
                    <a:gd name="T18" fmla="*/ 158 w 170"/>
                    <a:gd name="T19" fmla="*/ 1 h 2"/>
                    <a:gd name="T20" fmla="*/ 152 w 170"/>
                    <a:gd name="T21" fmla="*/ 0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0"/>
                    <a:gd name="T34" fmla="*/ 0 h 2"/>
                    <a:gd name="T35" fmla="*/ 170 w 170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0" h="2">
                      <a:moveTo>
                        <a:pt x="92" y="2"/>
                      </a:moveTo>
                      <a:lnTo>
                        <a:pt x="11" y="2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94" y="0"/>
                      </a:lnTo>
                      <a:lnTo>
                        <a:pt x="92" y="2"/>
                      </a:lnTo>
                      <a:close/>
                      <a:moveTo>
                        <a:pt x="152" y="0"/>
                      </a:moveTo>
                      <a:lnTo>
                        <a:pt x="170" y="0"/>
                      </a:lnTo>
                      <a:lnTo>
                        <a:pt x="169" y="1"/>
                      </a:lnTo>
                      <a:lnTo>
                        <a:pt x="158" y="1"/>
                      </a:lnTo>
                      <a:lnTo>
                        <a:pt x="152" y="0"/>
                      </a:lnTo>
                      <a:close/>
                    </a:path>
                  </a:pathLst>
                </a:custGeom>
                <a:solidFill>
                  <a:srgbClr val="F1A6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64" name="Freeform 1632"/>
                <p:cNvSpPr>
                  <a:spLocks noEditPoints="1"/>
                </p:cNvSpPr>
                <p:nvPr/>
              </p:nvSpPr>
              <p:spPr bwMode="auto">
                <a:xfrm>
                  <a:off x="2990" y="551"/>
                  <a:ext cx="87" cy="2"/>
                </a:xfrm>
                <a:custGeom>
                  <a:avLst/>
                  <a:gdLst>
                    <a:gd name="T0" fmla="*/ 165 w 174"/>
                    <a:gd name="T1" fmla="*/ 2 h 2"/>
                    <a:gd name="T2" fmla="*/ 160 w 174"/>
                    <a:gd name="T3" fmla="*/ 2 h 2"/>
                    <a:gd name="T4" fmla="*/ 154 w 174"/>
                    <a:gd name="T5" fmla="*/ 0 h 2"/>
                    <a:gd name="T6" fmla="*/ 174 w 174"/>
                    <a:gd name="T7" fmla="*/ 0 h 2"/>
                    <a:gd name="T8" fmla="*/ 173 w 174"/>
                    <a:gd name="T9" fmla="*/ 2 h 2"/>
                    <a:gd name="T10" fmla="*/ 165 w 174"/>
                    <a:gd name="T11" fmla="*/ 2 h 2"/>
                    <a:gd name="T12" fmla="*/ 98 w 174"/>
                    <a:gd name="T13" fmla="*/ 2 h 2"/>
                    <a:gd name="T14" fmla="*/ 7 w 174"/>
                    <a:gd name="T15" fmla="*/ 2 h 2"/>
                    <a:gd name="T16" fmla="*/ 0 w 174"/>
                    <a:gd name="T17" fmla="*/ 0 h 2"/>
                    <a:gd name="T18" fmla="*/ 98 w 174"/>
                    <a:gd name="T19" fmla="*/ 0 h 2"/>
                    <a:gd name="T20" fmla="*/ 98 w 174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74"/>
                    <a:gd name="T34" fmla="*/ 0 h 2"/>
                    <a:gd name="T35" fmla="*/ 174 w 174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74" h="2">
                      <a:moveTo>
                        <a:pt x="165" y="2"/>
                      </a:moveTo>
                      <a:lnTo>
                        <a:pt x="160" y="2"/>
                      </a:lnTo>
                      <a:lnTo>
                        <a:pt x="154" y="0"/>
                      </a:lnTo>
                      <a:lnTo>
                        <a:pt x="174" y="0"/>
                      </a:lnTo>
                      <a:lnTo>
                        <a:pt x="173" y="2"/>
                      </a:lnTo>
                      <a:lnTo>
                        <a:pt x="165" y="2"/>
                      </a:lnTo>
                      <a:close/>
                      <a:moveTo>
                        <a:pt x="98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98" y="0"/>
                      </a:lnTo>
                      <a:lnTo>
                        <a:pt x="98" y="2"/>
                      </a:lnTo>
                      <a:close/>
                    </a:path>
                  </a:pathLst>
                </a:custGeom>
                <a:solidFill>
                  <a:srgbClr val="F1A64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65" name="Freeform 1633"/>
                <p:cNvSpPr>
                  <a:spLocks noEditPoints="1"/>
                </p:cNvSpPr>
                <p:nvPr/>
              </p:nvSpPr>
              <p:spPr bwMode="auto">
                <a:xfrm>
                  <a:off x="2988" y="549"/>
                  <a:ext cx="90" cy="3"/>
                </a:xfrm>
                <a:custGeom>
                  <a:avLst/>
                  <a:gdLst>
                    <a:gd name="T0" fmla="*/ 178 w 180"/>
                    <a:gd name="T1" fmla="*/ 3 h 3"/>
                    <a:gd name="T2" fmla="*/ 160 w 180"/>
                    <a:gd name="T3" fmla="*/ 3 h 3"/>
                    <a:gd name="T4" fmla="*/ 155 w 180"/>
                    <a:gd name="T5" fmla="*/ 0 h 3"/>
                    <a:gd name="T6" fmla="*/ 180 w 180"/>
                    <a:gd name="T7" fmla="*/ 0 h 3"/>
                    <a:gd name="T8" fmla="*/ 178 w 180"/>
                    <a:gd name="T9" fmla="*/ 3 h 3"/>
                    <a:gd name="T10" fmla="*/ 102 w 180"/>
                    <a:gd name="T11" fmla="*/ 3 h 3"/>
                    <a:gd name="T12" fmla="*/ 8 w 180"/>
                    <a:gd name="T13" fmla="*/ 3 h 3"/>
                    <a:gd name="T14" fmla="*/ 0 w 180"/>
                    <a:gd name="T15" fmla="*/ 0 h 3"/>
                    <a:gd name="T16" fmla="*/ 104 w 180"/>
                    <a:gd name="T17" fmla="*/ 0 h 3"/>
                    <a:gd name="T18" fmla="*/ 104 w 180"/>
                    <a:gd name="T19" fmla="*/ 1 h 3"/>
                    <a:gd name="T20" fmla="*/ 102 w 180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80"/>
                    <a:gd name="T34" fmla="*/ 0 h 3"/>
                    <a:gd name="T35" fmla="*/ 180 w 180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80" h="3">
                      <a:moveTo>
                        <a:pt x="178" y="3"/>
                      </a:moveTo>
                      <a:lnTo>
                        <a:pt x="160" y="3"/>
                      </a:lnTo>
                      <a:lnTo>
                        <a:pt x="155" y="0"/>
                      </a:lnTo>
                      <a:lnTo>
                        <a:pt x="180" y="0"/>
                      </a:lnTo>
                      <a:lnTo>
                        <a:pt x="178" y="3"/>
                      </a:lnTo>
                      <a:close/>
                      <a:moveTo>
                        <a:pt x="102" y="3"/>
                      </a:moveTo>
                      <a:lnTo>
                        <a:pt x="8" y="3"/>
                      </a:lnTo>
                      <a:lnTo>
                        <a:pt x="0" y="0"/>
                      </a:lnTo>
                      <a:lnTo>
                        <a:pt x="104" y="0"/>
                      </a:lnTo>
                      <a:lnTo>
                        <a:pt x="104" y="1"/>
                      </a:lnTo>
                      <a:lnTo>
                        <a:pt x="102" y="3"/>
                      </a:lnTo>
                      <a:close/>
                    </a:path>
                  </a:pathLst>
                </a:custGeom>
                <a:solidFill>
                  <a:srgbClr val="F1A74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66" name="Freeform 1634"/>
                <p:cNvSpPr>
                  <a:spLocks noEditPoints="1"/>
                </p:cNvSpPr>
                <p:nvPr/>
              </p:nvSpPr>
              <p:spPr bwMode="auto">
                <a:xfrm>
                  <a:off x="2986" y="548"/>
                  <a:ext cx="93" cy="3"/>
                </a:xfrm>
                <a:custGeom>
                  <a:avLst/>
                  <a:gdLst>
                    <a:gd name="T0" fmla="*/ 181 w 185"/>
                    <a:gd name="T1" fmla="*/ 3 h 3"/>
                    <a:gd name="T2" fmla="*/ 161 w 185"/>
                    <a:gd name="T3" fmla="*/ 3 h 3"/>
                    <a:gd name="T4" fmla="*/ 158 w 185"/>
                    <a:gd name="T5" fmla="*/ 1 h 3"/>
                    <a:gd name="T6" fmla="*/ 156 w 185"/>
                    <a:gd name="T7" fmla="*/ 0 h 3"/>
                    <a:gd name="T8" fmla="*/ 185 w 185"/>
                    <a:gd name="T9" fmla="*/ 0 h 3"/>
                    <a:gd name="T10" fmla="*/ 181 w 185"/>
                    <a:gd name="T11" fmla="*/ 3 h 3"/>
                    <a:gd name="T12" fmla="*/ 105 w 185"/>
                    <a:gd name="T13" fmla="*/ 3 h 3"/>
                    <a:gd name="T14" fmla="*/ 7 w 185"/>
                    <a:gd name="T15" fmla="*/ 3 h 3"/>
                    <a:gd name="T16" fmla="*/ 0 w 185"/>
                    <a:gd name="T17" fmla="*/ 0 h 3"/>
                    <a:gd name="T18" fmla="*/ 107 w 185"/>
                    <a:gd name="T19" fmla="*/ 0 h 3"/>
                    <a:gd name="T20" fmla="*/ 107 w 185"/>
                    <a:gd name="T21" fmla="*/ 2 h 3"/>
                    <a:gd name="T22" fmla="*/ 105 w 185"/>
                    <a:gd name="T23" fmla="*/ 3 h 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85"/>
                    <a:gd name="T37" fmla="*/ 0 h 3"/>
                    <a:gd name="T38" fmla="*/ 185 w 185"/>
                    <a:gd name="T39" fmla="*/ 3 h 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85" h="3">
                      <a:moveTo>
                        <a:pt x="181" y="3"/>
                      </a:moveTo>
                      <a:lnTo>
                        <a:pt x="161" y="3"/>
                      </a:lnTo>
                      <a:lnTo>
                        <a:pt x="158" y="1"/>
                      </a:lnTo>
                      <a:lnTo>
                        <a:pt x="156" y="0"/>
                      </a:lnTo>
                      <a:lnTo>
                        <a:pt x="185" y="0"/>
                      </a:lnTo>
                      <a:lnTo>
                        <a:pt x="181" y="3"/>
                      </a:lnTo>
                      <a:close/>
                      <a:moveTo>
                        <a:pt x="105" y="3"/>
                      </a:moveTo>
                      <a:lnTo>
                        <a:pt x="7" y="3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07" y="2"/>
                      </a:lnTo>
                      <a:lnTo>
                        <a:pt x="105" y="3"/>
                      </a:lnTo>
                      <a:close/>
                    </a:path>
                  </a:pathLst>
                </a:custGeom>
                <a:solidFill>
                  <a:srgbClr val="F1A74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67" name="Freeform 1635"/>
                <p:cNvSpPr>
                  <a:spLocks noEditPoints="1"/>
                </p:cNvSpPr>
                <p:nvPr/>
              </p:nvSpPr>
              <p:spPr bwMode="auto">
                <a:xfrm>
                  <a:off x="2984" y="547"/>
                  <a:ext cx="95" cy="2"/>
                </a:xfrm>
                <a:custGeom>
                  <a:avLst/>
                  <a:gdLst>
                    <a:gd name="T0" fmla="*/ 187 w 191"/>
                    <a:gd name="T1" fmla="*/ 2 h 2"/>
                    <a:gd name="T2" fmla="*/ 162 w 191"/>
                    <a:gd name="T3" fmla="*/ 2 h 2"/>
                    <a:gd name="T4" fmla="*/ 162 w 191"/>
                    <a:gd name="T5" fmla="*/ 2 h 2"/>
                    <a:gd name="T6" fmla="*/ 158 w 191"/>
                    <a:gd name="T7" fmla="*/ 0 h 2"/>
                    <a:gd name="T8" fmla="*/ 191 w 191"/>
                    <a:gd name="T9" fmla="*/ 0 h 2"/>
                    <a:gd name="T10" fmla="*/ 187 w 191"/>
                    <a:gd name="T11" fmla="*/ 2 h 2"/>
                    <a:gd name="T12" fmla="*/ 111 w 191"/>
                    <a:gd name="T13" fmla="*/ 2 h 2"/>
                    <a:gd name="T14" fmla="*/ 7 w 191"/>
                    <a:gd name="T15" fmla="*/ 2 h 2"/>
                    <a:gd name="T16" fmla="*/ 0 w 191"/>
                    <a:gd name="T17" fmla="*/ 0 h 2"/>
                    <a:gd name="T18" fmla="*/ 113 w 191"/>
                    <a:gd name="T19" fmla="*/ 0 h 2"/>
                    <a:gd name="T20" fmla="*/ 111 w 191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91"/>
                    <a:gd name="T34" fmla="*/ 0 h 2"/>
                    <a:gd name="T35" fmla="*/ 191 w 191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91" h="2">
                      <a:moveTo>
                        <a:pt x="187" y="2"/>
                      </a:moveTo>
                      <a:lnTo>
                        <a:pt x="162" y="2"/>
                      </a:lnTo>
                      <a:lnTo>
                        <a:pt x="158" y="0"/>
                      </a:lnTo>
                      <a:lnTo>
                        <a:pt x="191" y="0"/>
                      </a:lnTo>
                      <a:lnTo>
                        <a:pt x="187" y="2"/>
                      </a:lnTo>
                      <a:close/>
                      <a:moveTo>
                        <a:pt x="111" y="2"/>
                      </a:move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113" y="0"/>
                      </a:lnTo>
                      <a:lnTo>
                        <a:pt x="111" y="2"/>
                      </a:lnTo>
                      <a:close/>
                    </a:path>
                  </a:pathLst>
                </a:custGeom>
                <a:solidFill>
                  <a:srgbClr val="F1A84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68" name="Freeform 1636"/>
                <p:cNvSpPr>
                  <a:spLocks noEditPoints="1"/>
                </p:cNvSpPr>
                <p:nvPr/>
              </p:nvSpPr>
              <p:spPr bwMode="auto">
                <a:xfrm>
                  <a:off x="2982" y="546"/>
                  <a:ext cx="98" cy="2"/>
                </a:xfrm>
                <a:custGeom>
                  <a:avLst/>
                  <a:gdLst>
                    <a:gd name="T0" fmla="*/ 192 w 196"/>
                    <a:gd name="T1" fmla="*/ 2 h 2"/>
                    <a:gd name="T2" fmla="*/ 163 w 196"/>
                    <a:gd name="T3" fmla="*/ 2 h 2"/>
                    <a:gd name="T4" fmla="*/ 159 w 196"/>
                    <a:gd name="T5" fmla="*/ 0 h 2"/>
                    <a:gd name="T6" fmla="*/ 196 w 196"/>
                    <a:gd name="T7" fmla="*/ 0 h 2"/>
                    <a:gd name="T8" fmla="*/ 192 w 196"/>
                    <a:gd name="T9" fmla="*/ 2 h 2"/>
                    <a:gd name="T10" fmla="*/ 114 w 196"/>
                    <a:gd name="T11" fmla="*/ 2 h 2"/>
                    <a:gd name="T12" fmla="*/ 7 w 196"/>
                    <a:gd name="T13" fmla="*/ 2 h 2"/>
                    <a:gd name="T14" fmla="*/ 1 w 196"/>
                    <a:gd name="T15" fmla="*/ 0 h 2"/>
                    <a:gd name="T16" fmla="*/ 0 w 196"/>
                    <a:gd name="T17" fmla="*/ 0 h 2"/>
                    <a:gd name="T18" fmla="*/ 54 w 196"/>
                    <a:gd name="T19" fmla="*/ 0 h 2"/>
                    <a:gd name="T20" fmla="*/ 63 w 196"/>
                    <a:gd name="T21" fmla="*/ 1 h 2"/>
                    <a:gd name="T22" fmla="*/ 69 w 196"/>
                    <a:gd name="T23" fmla="*/ 0 h 2"/>
                    <a:gd name="T24" fmla="*/ 118 w 196"/>
                    <a:gd name="T25" fmla="*/ 0 h 2"/>
                    <a:gd name="T26" fmla="*/ 114 w 196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196"/>
                    <a:gd name="T43" fmla="*/ 0 h 2"/>
                    <a:gd name="T44" fmla="*/ 196 w 196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196" h="2">
                      <a:moveTo>
                        <a:pt x="192" y="2"/>
                      </a:moveTo>
                      <a:lnTo>
                        <a:pt x="163" y="2"/>
                      </a:lnTo>
                      <a:lnTo>
                        <a:pt x="159" y="0"/>
                      </a:lnTo>
                      <a:lnTo>
                        <a:pt x="196" y="0"/>
                      </a:lnTo>
                      <a:lnTo>
                        <a:pt x="192" y="2"/>
                      </a:lnTo>
                      <a:close/>
                      <a:moveTo>
                        <a:pt x="114" y="2"/>
                      </a:moveTo>
                      <a:lnTo>
                        <a:pt x="7" y="2"/>
                      </a:lnTo>
                      <a:lnTo>
                        <a:pt x="1" y="0"/>
                      </a:lnTo>
                      <a:lnTo>
                        <a:pt x="0" y="0"/>
                      </a:lnTo>
                      <a:lnTo>
                        <a:pt x="54" y="0"/>
                      </a:lnTo>
                      <a:lnTo>
                        <a:pt x="63" y="1"/>
                      </a:lnTo>
                      <a:lnTo>
                        <a:pt x="69" y="0"/>
                      </a:lnTo>
                      <a:lnTo>
                        <a:pt x="118" y="0"/>
                      </a:lnTo>
                      <a:lnTo>
                        <a:pt x="114" y="2"/>
                      </a:lnTo>
                      <a:close/>
                    </a:path>
                  </a:pathLst>
                </a:custGeom>
                <a:solidFill>
                  <a:srgbClr val="F1A84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69" name="Freeform 1637"/>
                <p:cNvSpPr>
                  <a:spLocks noEditPoints="1"/>
                </p:cNvSpPr>
                <p:nvPr/>
              </p:nvSpPr>
              <p:spPr bwMode="auto">
                <a:xfrm>
                  <a:off x="2981" y="545"/>
                  <a:ext cx="100" cy="2"/>
                </a:xfrm>
                <a:custGeom>
                  <a:avLst/>
                  <a:gdLst>
                    <a:gd name="T0" fmla="*/ 196 w 200"/>
                    <a:gd name="T1" fmla="*/ 2 h 2"/>
                    <a:gd name="T2" fmla="*/ 163 w 200"/>
                    <a:gd name="T3" fmla="*/ 2 h 2"/>
                    <a:gd name="T4" fmla="*/ 160 w 200"/>
                    <a:gd name="T5" fmla="*/ 0 h 2"/>
                    <a:gd name="T6" fmla="*/ 160 w 200"/>
                    <a:gd name="T7" fmla="*/ 0 h 2"/>
                    <a:gd name="T8" fmla="*/ 200 w 200"/>
                    <a:gd name="T9" fmla="*/ 0 h 2"/>
                    <a:gd name="T10" fmla="*/ 200 w 200"/>
                    <a:gd name="T11" fmla="*/ 0 h 2"/>
                    <a:gd name="T12" fmla="*/ 196 w 200"/>
                    <a:gd name="T13" fmla="*/ 2 h 2"/>
                    <a:gd name="T14" fmla="*/ 118 w 200"/>
                    <a:gd name="T15" fmla="*/ 2 h 2"/>
                    <a:gd name="T16" fmla="*/ 5 w 200"/>
                    <a:gd name="T17" fmla="*/ 2 h 2"/>
                    <a:gd name="T18" fmla="*/ 3 w 200"/>
                    <a:gd name="T19" fmla="*/ 1 h 2"/>
                    <a:gd name="T20" fmla="*/ 0 w 200"/>
                    <a:gd name="T21" fmla="*/ 0 h 2"/>
                    <a:gd name="T22" fmla="*/ 45 w 200"/>
                    <a:gd name="T23" fmla="*/ 0 h 2"/>
                    <a:gd name="T24" fmla="*/ 45 w 200"/>
                    <a:gd name="T25" fmla="*/ 0 h 2"/>
                    <a:gd name="T26" fmla="*/ 65 w 200"/>
                    <a:gd name="T27" fmla="*/ 2 h 2"/>
                    <a:gd name="T28" fmla="*/ 78 w 200"/>
                    <a:gd name="T29" fmla="*/ 0 h 2"/>
                    <a:gd name="T30" fmla="*/ 120 w 200"/>
                    <a:gd name="T31" fmla="*/ 0 h 2"/>
                    <a:gd name="T32" fmla="*/ 118 w 200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0"/>
                    <a:gd name="T52" fmla="*/ 0 h 2"/>
                    <a:gd name="T53" fmla="*/ 200 w 200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0" h="2">
                      <a:moveTo>
                        <a:pt x="196" y="2"/>
                      </a:moveTo>
                      <a:lnTo>
                        <a:pt x="163" y="2"/>
                      </a:lnTo>
                      <a:lnTo>
                        <a:pt x="160" y="0"/>
                      </a:lnTo>
                      <a:lnTo>
                        <a:pt x="200" y="0"/>
                      </a:lnTo>
                      <a:lnTo>
                        <a:pt x="196" y="2"/>
                      </a:lnTo>
                      <a:close/>
                      <a:moveTo>
                        <a:pt x="118" y="2"/>
                      </a:moveTo>
                      <a:lnTo>
                        <a:pt x="5" y="2"/>
                      </a:lnTo>
                      <a:lnTo>
                        <a:pt x="3" y="1"/>
                      </a:lnTo>
                      <a:lnTo>
                        <a:pt x="0" y="0"/>
                      </a:lnTo>
                      <a:lnTo>
                        <a:pt x="45" y="0"/>
                      </a:lnTo>
                      <a:lnTo>
                        <a:pt x="65" y="2"/>
                      </a:lnTo>
                      <a:lnTo>
                        <a:pt x="78" y="0"/>
                      </a:lnTo>
                      <a:lnTo>
                        <a:pt x="120" y="0"/>
                      </a:lnTo>
                      <a:lnTo>
                        <a:pt x="118" y="2"/>
                      </a:lnTo>
                      <a:close/>
                    </a:path>
                  </a:pathLst>
                </a:custGeom>
                <a:solidFill>
                  <a:srgbClr val="F1A84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70" name="Freeform 1638"/>
                <p:cNvSpPr>
                  <a:spLocks noEditPoints="1"/>
                </p:cNvSpPr>
                <p:nvPr/>
              </p:nvSpPr>
              <p:spPr bwMode="auto">
                <a:xfrm>
                  <a:off x="2980" y="543"/>
                  <a:ext cx="101" cy="3"/>
                </a:xfrm>
                <a:custGeom>
                  <a:avLst/>
                  <a:gdLst>
                    <a:gd name="T0" fmla="*/ 200 w 202"/>
                    <a:gd name="T1" fmla="*/ 3 h 3"/>
                    <a:gd name="T2" fmla="*/ 163 w 202"/>
                    <a:gd name="T3" fmla="*/ 3 h 3"/>
                    <a:gd name="T4" fmla="*/ 162 w 202"/>
                    <a:gd name="T5" fmla="*/ 2 h 3"/>
                    <a:gd name="T6" fmla="*/ 160 w 202"/>
                    <a:gd name="T7" fmla="*/ 0 h 3"/>
                    <a:gd name="T8" fmla="*/ 202 w 202"/>
                    <a:gd name="T9" fmla="*/ 0 h 3"/>
                    <a:gd name="T10" fmla="*/ 202 w 202"/>
                    <a:gd name="T11" fmla="*/ 2 h 3"/>
                    <a:gd name="T12" fmla="*/ 200 w 202"/>
                    <a:gd name="T13" fmla="*/ 3 h 3"/>
                    <a:gd name="T14" fmla="*/ 122 w 202"/>
                    <a:gd name="T15" fmla="*/ 3 h 3"/>
                    <a:gd name="T16" fmla="*/ 73 w 202"/>
                    <a:gd name="T17" fmla="*/ 3 h 3"/>
                    <a:gd name="T18" fmla="*/ 83 w 202"/>
                    <a:gd name="T19" fmla="*/ 1 h 3"/>
                    <a:gd name="T20" fmla="*/ 85 w 202"/>
                    <a:gd name="T21" fmla="*/ 0 h 3"/>
                    <a:gd name="T22" fmla="*/ 123 w 202"/>
                    <a:gd name="T23" fmla="*/ 0 h 3"/>
                    <a:gd name="T24" fmla="*/ 122 w 202"/>
                    <a:gd name="T25" fmla="*/ 3 h 3"/>
                    <a:gd name="T26" fmla="*/ 58 w 202"/>
                    <a:gd name="T27" fmla="*/ 3 h 3"/>
                    <a:gd name="T28" fmla="*/ 4 w 202"/>
                    <a:gd name="T29" fmla="*/ 3 h 3"/>
                    <a:gd name="T30" fmla="*/ 0 w 202"/>
                    <a:gd name="T31" fmla="*/ 0 h 3"/>
                    <a:gd name="T32" fmla="*/ 42 w 202"/>
                    <a:gd name="T33" fmla="*/ 0 h 3"/>
                    <a:gd name="T34" fmla="*/ 47 w 202"/>
                    <a:gd name="T35" fmla="*/ 2 h 3"/>
                    <a:gd name="T36" fmla="*/ 58 w 202"/>
                    <a:gd name="T37" fmla="*/ 3 h 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02"/>
                    <a:gd name="T58" fmla="*/ 0 h 3"/>
                    <a:gd name="T59" fmla="*/ 202 w 202"/>
                    <a:gd name="T60" fmla="*/ 3 h 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02" h="3">
                      <a:moveTo>
                        <a:pt x="200" y="3"/>
                      </a:moveTo>
                      <a:lnTo>
                        <a:pt x="163" y="3"/>
                      </a:lnTo>
                      <a:lnTo>
                        <a:pt x="162" y="2"/>
                      </a:lnTo>
                      <a:lnTo>
                        <a:pt x="160" y="0"/>
                      </a:lnTo>
                      <a:lnTo>
                        <a:pt x="202" y="0"/>
                      </a:lnTo>
                      <a:lnTo>
                        <a:pt x="202" y="2"/>
                      </a:lnTo>
                      <a:lnTo>
                        <a:pt x="200" y="3"/>
                      </a:lnTo>
                      <a:close/>
                      <a:moveTo>
                        <a:pt x="122" y="3"/>
                      </a:moveTo>
                      <a:lnTo>
                        <a:pt x="73" y="3"/>
                      </a:lnTo>
                      <a:lnTo>
                        <a:pt x="83" y="1"/>
                      </a:lnTo>
                      <a:lnTo>
                        <a:pt x="85" y="0"/>
                      </a:lnTo>
                      <a:lnTo>
                        <a:pt x="123" y="0"/>
                      </a:lnTo>
                      <a:lnTo>
                        <a:pt x="122" y="3"/>
                      </a:lnTo>
                      <a:close/>
                      <a:moveTo>
                        <a:pt x="58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42" y="0"/>
                      </a:lnTo>
                      <a:lnTo>
                        <a:pt x="47" y="2"/>
                      </a:lnTo>
                      <a:lnTo>
                        <a:pt x="58" y="3"/>
                      </a:lnTo>
                      <a:close/>
                    </a:path>
                  </a:pathLst>
                </a:custGeom>
                <a:solidFill>
                  <a:srgbClr val="F1A94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71" name="Freeform 1639"/>
                <p:cNvSpPr>
                  <a:spLocks noEditPoints="1"/>
                </p:cNvSpPr>
                <p:nvPr/>
              </p:nvSpPr>
              <p:spPr bwMode="auto">
                <a:xfrm>
                  <a:off x="2979" y="542"/>
                  <a:ext cx="102" cy="3"/>
                </a:xfrm>
                <a:custGeom>
                  <a:avLst/>
                  <a:gdLst>
                    <a:gd name="T0" fmla="*/ 206 w 206"/>
                    <a:gd name="T1" fmla="*/ 3 h 3"/>
                    <a:gd name="T2" fmla="*/ 166 w 206"/>
                    <a:gd name="T3" fmla="*/ 3 h 3"/>
                    <a:gd name="T4" fmla="*/ 164 w 206"/>
                    <a:gd name="T5" fmla="*/ 0 h 3"/>
                    <a:gd name="T6" fmla="*/ 206 w 206"/>
                    <a:gd name="T7" fmla="*/ 0 h 3"/>
                    <a:gd name="T8" fmla="*/ 206 w 206"/>
                    <a:gd name="T9" fmla="*/ 3 h 3"/>
                    <a:gd name="T10" fmla="*/ 126 w 206"/>
                    <a:gd name="T11" fmla="*/ 3 h 3"/>
                    <a:gd name="T12" fmla="*/ 84 w 206"/>
                    <a:gd name="T13" fmla="*/ 3 h 3"/>
                    <a:gd name="T14" fmla="*/ 87 w 206"/>
                    <a:gd name="T15" fmla="*/ 2 h 3"/>
                    <a:gd name="T16" fmla="*/ 91 w 206"/>
                    <a:gd name="T17" fmla="*/ 0 h 3"/>
                    <a:gd name="T18" fmla="*/ 129 w 206"/>
                    <a:gd name="T19" fmla="*/ 0 h 3"/>
                    <a:gd name="T20" fmla="*/ 127 w 206"/>
                    <a:gd name="T21" fmla="*/ 1 h 3"/>
                    <a:gd name="T22" fmla="*/ 126 w 206"/>
                    <a:gd name="T23" fmla="*/ 3 h 3"/>
                    <a:gd name="T24" fmla="*/ 51 w 206"/>
                    <a:gd name="T25" fmla="*/ 3 h 3"/>
                    <a:gd name="T26" fmla="*/ 6 w 206"/>
                    <a:gd name="T27" fmla="*/ 3 h 3"/>
                    <a:gd name="T28" fmla="*/ 0 w 206"/>
                    <a:gd name="T29" fmla="*/ 0 h 3"/>
                    <a:gd name="T30" fmla="*/ 38 w 206"/>
                    <a:gd name="T31" fmla="*/ 0 h 3"/>
                    <a:gd name="T32" fmla="*/ 51 w 206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6"/>
                    <a:gd name="T52" fmla="*/ 0 h 3"/>
                    <a:gd name="T53" fmla="*/ 206 w 206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6" h="3">
                      <a:moveTo>
                        <a:pt x="206" y="3"/>
                      </a:moveTo>
                      <a:lnTo>
                        <a:pt x="166" y="3"/>
                      </a:lnTo>
                      <a:lnTo>
                        <a:pt x="164" y="0"/>
                      </a:lnTo>
                      <a:lnTo>
                        <a:pt x="206" y="0"/>
                      </a:lnTo>
                      <a:lnTo>
                        <a:pt x="206" y="3"/>
                      </a:lnTo>
                      <a:close/>
                      <a:moveTo>
                        <a:pt x="126" y="3"/>
                      </a:moveTo>
                      <a:lnTo>
                        <a:pt x="84" y="3"/>
                      </a:lnTo>
                      <a:lnTo>
                        <a:pt x="87" y="2"/>
                      </a:lnTo>
                      <a:lnTo>
                        <a:pt x="91" y="0"/>
                      </a:lnTo>
                      <a:lnTo>
                        <a:pt x="129" y="0"/>
                      </a:lnTo>
                      <a:lnTo>
                        <a:pt x="127" y="1"/>
                      </a:lnTo>
                      <a:lnTo>
                        <a:pt x="126" y="3"/>
                      </a:lnTo>
                      <a:close/>
                      <a:moveTo>
                        <a:pt x="51" y="3"/>
                      </a:move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38" y="0"/>
                      </a:lnTo>
                      <a:lnTo>
                        <a:pt x="51" y="3"/>
                      </a:lnTo>
                      <a:close/>
                    </a:path>
                  </a:pathLst>
                </a:custGeom>
                <a:solidFill>
                  <a:srgbClr val="F1A94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72" name="Freeform 1640"/>
                <p:cNvSpPr>
                  <a:spLocks noEditPoints="1"/>
                </p:cNvSpPr>
                <p:nvPr/>
              </p:nvSpPr>
              <p:spPr bwMode="auto">
                <a:xfrm>
                  <a:off x="2978" y="541"/>
                  <a:ext cx="103" cy="2"/>
                </a:xfrm>
                <a:custGeom>
                  <a:avLst/>
                  <a:gdLst>
                    <a:gd name="T0" fmla="*/ 208 w 208"/>
                    <a:gd name="T1" fmla="*/ 2 h 2"/>
                    <a:gd name="T2" fmla="*/ 166 w 208"/>
                    <a:gd name="T3" fmla="*/ 2 h 2"/>
                    <a:gd name="T4" fmla="*/ 166 w 208"/>
                    <a:gd name="T5" fmla="*/ 0 h 2"/>
                    <a:gd name="T6" fmla="*/ 208 w 208"/>
                    <a:gd name="T7" fmla="*/ 0 h 2"/>
                    <a:gd name="T8" fmla="*/ 208 w 208"/>
                    <a:gd name="T9" fmla="*/ 2 h 2"/>
                    <a:gd name="T10" fmla="*/ 129 w 208"/>
                    <a:gd name="T11" fmla="*/ 2 h 2"/>
                    <a:gd name="T12" fmla="*/ 91 w 208"/>
                    <a:gd name="T13" fmla="*/ 2 h 2"/>
                    <a:gd name="T14" fmla="*/ 97 w 208"/>
                    <a:gd name="T15" fmla="*/ 0 h 2"/>
                    <a:gd name="T16" fmla="*/ 133 w 208"/>
                    <a:gd name="T17" fmla="*/ 0 h 2"/>
                    <a:gd name="T18" fmla="*/ 129 w 208"/>
                    <a:gd name="T19" fmla="*/ 2 h 2"/>
                    <a:gd name="T20" fmla="*/ 129 w 208"/>
                    <a:gd name="T21" fmla="*/ 2 h 2"/>
                    <a:gd name="T22" fmla="*/ 48 w 208"/>
                    <a:gd name="T23" fmla="*/ 2 h 2"/>
                    <a:gd name="T24" fmla="*/ 6 w 208"/>
                    <a:gd name="T25" fmla="*/ 2 h 2"/>
                    <a:gd name="T26" fmla="*/ 0 w 208"/>
                    <a:gd name="T27" fmla="*/ 0 h 2"/>
                    <a:gd name="T28" fmla="*/ 35 w 208"/>
                    <a:gd name="T29" fmla="*/ 0 h 2"/>
                    <a:gd name="T30" fmla="*/ 48 w 208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08"/>
                    <a:gd name="T49" fmla="*/ 0 h 2"/>
                    <a:gd name="T50" fmla="*/ 208 w 208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08" h="2">
                      <a:moveTo>
                        <a:pt x="208" y="2"/>
                      </a:moveTo>
                      <a:lnTo>
                        <a:pt x="166" y="2"/>
                      </a:lnTo>
                      <a:lnTo>
                        <a:pt x="166" y="0"/>
                      </a:lnTo>
                      <a:lnTo>
                        <a:pt x="208" y="0"/>
                      </a:lnTo>
                      <a:lnTo>
                        <a:pt x="208" y="2"/>
                      </a:lnTo>
                      <a:close/>
                      <a:moveTo>
                        <a:pt x="129" y="2"/>
                      </a:moveTo>
                      <a:lnTo>
                        <a:pt x="91" y="2"/>
                      </a:lnTo>
                      <a:lnTo>
                        <a:pt x="97" y="0"/>
                      </a:lnTo>
                      <a:lnTo>
                        <a:pt x="133" y="0"/>
                      </a:lnTo>
                      <a:lnTo>
                        <a:pt x="129" y="2"/>
                      </a:lnTo>
                      <a:close/>
                      <a:moveTo>
                        <a:pt x="48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48" y="2"/>
                      </a:lnTo>
                      <a:close/>
                    </a:path>
                  </a:pathLst>
                </a:custGeom>
                <a:solidFill>
                  <a:srgbClr val="F2A94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73" name="Freeform 1641"/>
                <p:cNvSpPr>
                  <a:spLocks noEditPoints="1"/>
                </p:cNvSpPr>
                <p:nvPr/>
              </p:nvSpPr>
              <p:spPr bwMode="auto">
                <a:xfrm>
                  <a:off x="2977" y="540"/>
                  <a:ext cx="104" cy="2"/>
                </a:xfrm>
                <a:custGeom>
                  <a:avLst/>
                  <a:gdLst>
                    <a:gd name="T0" fmla="*/ 209 w 209"/>
                    <a:gd name="T1" fmla="*/ 2 h 2"/>
                    <a:gd name="T2" fmla="*/ 167 w 209"/>
                    <a:gd name="T3" fmla="*/ 2 h 2"/>
                    <a:gd name="T4" fmla="*/ 167 w 209"/>
                    <a:gd name="T5" fmla="*/ 0 h 2"/>
                    <a:gd name="T6" fmla="*/ 209 w 209"/>
                    <a:gd name="T7" fmla="*/ 0 h 2"/>
                    <a:gd name="T8" fmla="*/ 209 w 209"/>
                    <a:gd name="T9" fmla="*/ 2 h 2"/>
                    <a:gd name="T10" fmla="*/ 132 w 209"/>
                    <a:gd name="T11" fmla="*/ 2 h 2"/>
                    <a:gd name="T12" fmla="*/ 94 w 209"/>
                    <a:gd name="T13" fmla="*/ 2 h 2"/>
                    <a:gd name="T14" fmla="*/ 101 w 209"/>
                    <a:gd name="T15" fmla="*/ 0 h 2"/>
                    <a:gd name="T16" fmla="*/ 134 w 209"/>
                    <a:gd name="T17" fmla="*/ 0 h 2"/>
                    <a:gd name="T18" fmla="*/ 132 w 209"/>
                    <a:gd name="T19" fmla="*/ 2 h 2"/>
                    <a:gd name="T20" fmla="*/ 41 w 209"/>
                    <a:gd name="T21" fmla="*/ 2 h 2"/>
                    <a:gd name="T22" fmla="*/ 3 w 209"/>
                    <a:gd name="T23" fmla="*/ 2 h 2"/>
                    <a:gd name="T24" fmla="*/ 0 w 209"/>
                    <a:gd name="T25" fmla="*/ 0 h 2"/>
                    <a:gd name="T26" fmla="*/ 31 w 209"/>
                    <a:gd name="T27" fmla="*/ 0 h 2"/>
                    <a:gd name="T28" fmla="*/ 31 w 209"/>
                    <a:gd name="T29" fmla="*/ 0 h 2"/>
                    <a:gd name="T30" fmla="*/ 41 w 209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09"/>
                    <a:gd name="T49" fmla="*/ 0 h 2"/>
                    <a:gd name="T50" fmla="*/ 209 w 209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09" h="2">
                      <a:moveTo>
                        <a:pt x="209" y="2"/>
                      </a:moveTo>
                      <a:lnTo>
                        <a:pt x="167" y="2"/>
                      </a:lnTo>
                      <a:lnTo>
                        <a:pt x="167" y="0"/>
                      </a:lnTo>
                      <a:lnTo>
                        <a:pt x="209" y="0"/>
                      </a:lnTo>
                      <a:lnTo>
                        <a:pt x="209" y="2"/>
                      </a:lnTo>
                      <a:close/>
                      <a:moveTo>
                        <a:pt x="132" y="2"/>
                      </a:moveTo>
                      <a:lnTo>
                        <a:pt x="94" y="2"/>
                      </a:lnTo>
                      <a:lnTo>
                        <a:pt x="101" y="0"/>
                      </a:lnTo>
                      <a:lnTo>
                        <a:pt x="134" y="0"/>
                      </a:lnTo>
                      <a:lnTo>
                        <a:pt x="132" y="2"/>
                      </a:lnTo>
                      <a:close/>
                      <a:moveTo>
                        <a:pt x="41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41" y="2"/>
                      </a:lnTo>
                      <a:close/>
                    </a:path>
                  </a:pathLst>
                </a:custGeom>
                <a:solidFill>
                  <a:srgbClr val="F2A94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74" name="Freeform 1642"/>
                <p:cNvSpPr>
                  <a:spLocks noEditPoints="1"/>
                </p:cNvSpPr>
                <p:nvPr/>
              </p:nvSpPr>
              <p:spPr bwMode="auto">
                <a:xfrm>
                  <a:off x="2976" y="539"/>
                  <a:ext cx="105" cy="2"/>
                </a:xfrm>
                <a:custGeom>
                  <a:avLst/>
                  <a:gdLst>
                    <a:gd name="T0" fmla="*/ 211 w 211"/>
                    <a:gd name="T1" fmla="*/ 2 h 2"/>
                    <a:gd name="T2" fmla="*/ 169 w 211"/>
                    <a:gd name="T3" fmla="*/ 2 h 2"/>
                    <a:gd name="T4" fmla="*/ 169 w 211"/>
                    <a:gd name="T5" fmla="*/ 0 h 2"/>
                    <a:gd name="T6" fmla="*/ 209 w 211"/>
                    <a:gd name="T7" fmla="*/ 0 h 2"/>
                    <a:gd name="T8" fmla="*/ 211 w 211"/>
                    <a:gd name="T9" fmla="*/ 0 h 2"/>
                    <a:gd name="T10" fmla="*/ 211 w 211"/>
                    <a:gd name="T11" fmla="*/ 2 h 2"/>
                    <a:gd name="T12" fmla="*/ 136 w 211"/>
                    <a:gd name="T13" fmla="*/ 2 h 2"/>
                    <a:gd name="T14" fmla="*/ 100 w 211"/>
                    <a:gd name="T15" fmla="*/ 2 h 2"/>
                    <a:gd name="T16" fmla="*/ 107 w 211"/>
                    <a:gd name="T17" fmla="*/ 0 h 2"/>
                    <a:gd name="T18" fmla="*/ 138 w 211"/>
                    <a:gd name="T19" fmla="*/ 0 h 2"/>
                    <a:gd name="T20" fmla="*/ 136 w 211"/>
                    <a:gd name="T21" fmla="*/ 2 h 2"/>
                    <a:gd name="T22" fmla="*/ 38 w 211"/>
                    <a:gd name="T23" fmla="*/ 2 h 2"/>
                    <a:gd name="T24" fmla="*/ 3 w 211"/>
                    <a:gd name="T25" fmla="*/ 2 h 2"/>
                    <a:gd name="T26" fmla="*/ 0 w 211"/>
                    <a:gd name="T27" fmla="*/ 0 h 2"/>
                    <a:gd name="T28" fmla="*/ 27 w 211"/>
                    <a:gd name="T29" fmla="*/ 0 h 2"/>
                    <a:gd name="T30" fmla="*/ 33 w 211"/>
                    <a:gd name="T31" fmla="*/ 1 h 2"/>
                    <a:gd name="T32" fmla="*/ 38 w 211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1"/>
                    <a:gd name="T52" fmla="*/ 0 h 2"/>
                    <a:gd name="T53" fmla="*/ 211 w 211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1" h="2">
                      <a:moveTo>
                        <a:pt x="211" y="2"/>
                      </a:moveTo>
                      <a:lnTo>
                        <a:pt x="169" y="2"/>
                      </a:lnTo>
                      <a:lnTo>
                        <a:pt x="169" y="0"/>
                      </a:lnTo>
                      <a:lnTo>
                        <a:pt x="209" y="0"/>
                      </a:lnTo>
                      <a:lnTo>
                        <a:pt x="211" y="0"/>
                      </a:lnTo>
                      <a:lnTo>
                        <a:pt x="211" y="2"/>
                      </a:lnTo>
                      <a:close/>
                      <a:moveTo>
                        <a:pt x="136" y="2"/>
                      </a:moveTo>
                      <a:lnTo>
                        <a:pt x="100" y="2"/>
                      </a:lnTo>
                      <a:lnTo>
                        <a:pt x="107" y="0"/>
                      </a:lnTo>
                      <a:lnTo>
                        <a:pt x="138" y="0"/>
                      </a:lnTo>
                      <a:lnTo>
                        <a:pt x="136" y="2"/>
                      </a:lnTo>
                      <a:close/>
                      <a:moveTo>
                        <a:pt x="38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33" y="1"/>
                      </a:lnTo>
                      <a:lnTo>
                        <a:pt x="38" y="2"/>
                      </a:lnTo>
                      <a:close/>
                    </a:path>
                  </a:pathLst>
                </a:custGeom>
                <a:solidFill>
                  <a:srgbClr val="F2A9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75" name="Freeform 1643"/>
                <p:cNvSpPr>
                  <a:spLocks noEditPoints="1"/>
                </p:cNvSpPr>
                <p:nvPr/>
              </p:nvSpPr>
              <p:spPr bwMode="auto">
                <a:xfrm>
                  <a:off x="2974" y="537"/>
                  <a:ext cx="107" cy="3"/>
                </a:xfrm>
                <a:custGeom>
                  <a:avLst/>
                  <a:gdLst>
                    <a:gd name="T0" fmla="*/ 215 w 215"/>
                    <a:gd name="T1" fmla="*/ 3 h 3"/>
                    <a:gd name="T2" fmla="*/ 173 w 215"/>
                    <a:gd name="T3" fmla="*/ 3 h 3"/>
                    <a:gd name="T4" fmla="*/ 173 w 215"/>
                    <a:gd name="T5" fmla="*/ 0 h 3"/>
                    <a:gd name="T6" fmla="*/ 213 w 215"/>
                    <a:gd name="T7" fmla="*/ 0 h 3"/>
                    <a:gd name="T8" fmla="*/ 215 w 215"/>
                    <a:gd name="T9" fmla="*/ 2 h 3"/>
                    <a:gd name="T10" fmla="*/ 215 w 215"/>
                    <a:gd name="T11" fmla="*/ 3 h 3"/>
                    <a:gd name="T12" fmla="*/ 140 w 215"/>
                    <a:gd name="T13" fmla="*/ 3 h 3"/>
                    <a:gd name="T14" fmla="*/ 107 w 215"/>
                    <a:gd name="T15" fmla="*/ 3 h 3"/>
                    <a:gd name="T16" fmla="*/ 113 w 215"/>
                    <a:gd name="T17" fmla="*/ 0 h 3"/>
                    <a:gd name="T18" fmla="*/ 144 w 215"/>
                    <a:gd name="T19" fmla="*/ 0 h 3"/>
                    <a:gd name="T20" fmla="*/ 140 w 215"/>
                    <a:gd name="T21" fmla="*/ 3 h 3"/>
                    <a:gd name="T22" fmla="*/ 37 w 215"/>
                    <a:gd name="T23" fmla="*/ 3 h 3"/>
                    <a:gd name="T24" fmla="*/ 6 w 215"/>
                    <a:gd name="T25" fmla="*/ 3 h 3"/>
                    <a:gd name="T26" fmla="*/ 0 w 215"/>
                    <a:gd name="T27" fmla="*/ 0 h 3"/>
                    <a:gd name="T28" fmla="*/ 27 w 215"/>
                    <a:gd name="T29" fmla="*/ 0 h 3"/>
                    <a:gd name="T30" fmla="*/ 37 w 215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5"/>
                    <a:gd name="T49" fmla="*/ 0 h 3"/>
                    <a:gd name="T50" fmla="*/ 215 w 215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5" h="3">
                      <a:moveTo>
                        <a:pt x="215" y="3"/>
                      </a:moveTo>
                      <a:lnTo>
                        <a:pt x="173" y="3"/>
                      </a:lnTo>
                      <a:lnTo>
                        <a:pt x="173" y="0"/>
                      </a:lnTo>
                      <a:lnTo>
                        <a:pt x="213" y="0"/>
                      </a:lnTo>
                      <a:lnTo>
                        <a:pt x="215" y="2"/>
                      </a:lnTo>
                      <a:lnTo>
                        <a:pt x="215" y="3"/>
                      </a:lnTo>
                      <a:close/>
                      <a:moveTo>
                        <a:pt x="140" y="3"/>
                      </a:moveTo>
                      <a:lnTo>
                        <a:pt x="107" y="3"/>
                      </a:lnTo>
                      <a:lnTo>
                        <a:pt x="113" y="0"/>
                      </a:lnTo>
                      <a:lnTo>
                        <a:pt x="144" y="0"/>
                      </a:lnTo>
                      <a:lnTo>
                        <a:pt x="140" y="3"/>
                      </a:lnTo>
                      <a:close/>
                      <a:moveTo>
                        <a:pt x="37" y="3"/>
                      </a:move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27" y="0"/>
                      </a:lnTo>
                      <a:lnTo>
                        <a:pt x="37" y="3"/>
                      </a:lnTo>
                      <a:close/>
                    </a:path>
                  </a:pathLst>
                </a:custGeom>
                <a:solidFill>
                  <a:srgbClr val="F2AA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76" name="Freeform 1644"/>
                <p:cNvSpPr>
                  <a:spLocks noEditPoints="1"/>
                </p:cNvSpPr>
                <p:nvPr/>
              </p:nvSpPr>
              <p:spPr bwMode="auto">
                <a:xfrm>
                  <a:off x="2973" y="536"/>
                  <a:ext cx="107" cy="3"/>
                </a:xfrm>
                <a:custGeom>
                  <a:avLst/>
                  <a:gdLst>
                    <a:gd name="T0" fmla="*/ 215 w 215"/>
                    <a:gd name="T1" fmla="*/ 3 h 3"/>
                    <a:gd name="T2" fmla="*/ 175 w 215"/>
                    <a:gd name="T3" fmla="*/ 3 h 3"/>
                    <a:gd name="T4" fmla="*/ 173 w 215"/>
                    <a:gd name="T5" fmla="*/ 0 h 3"/>
                    <a:gd name="T6" fmla="*/ 213 w 215"/>
                    <a:gd name="T7" fmla="*/ 0 h 3"/>
                    <a:gd name="T8" fmla="*/ 215 w 215"/>
                    <a:gd name="T9" fmla="*/ 3 h 3"/>
                    <a:gd name="T10" fmla="*/ 144 w 215"/>
                    <a:gd name="T11" fmla="*/ 3 h 3"/>
                    <a:gd name="T12" fmla="*/ 113 w 215"/>
                    <a:gd name="T13" fmla="*/ 3 h 3"/>
                    <a:gd name="T14" fmla="*/ 118 w 215"/>
                    <a:gd name="T15" fmla="*/ 1 h 3"/>
                    <a:gd name="T16" fmla="*/ 118 w 215"/>
                    <a:gd name="T17" fmla="*/ 0 h 3"/>
                    <a:gd name="T18" fmla="*/ 147 w 215"/>
                    <a:gd name="T19" fmla="*/ 0 h 3"/>
                    <a:gd name="T20" fmla="*/ 144 w 215"/>
                    <a:gd name="T21" fmla="*/ 3 h 3"/>
                    <a:gd name="T22" fmla="*/ 33 w 215"/>
                    <a:gd name="T23" fmla="*/ 3 h 3"/>
                    <a:gd name="T24" fmla="*/ 6 w 215"/>
                    <a:gd name="T25" fmla="*/ 3 h 3"/>
                    <a:gd name="T26" fmla="*/ 0 w 215"/>
                    <a:gd name="T27" fmla="*/ 0 h 3"/>
                    <a:gd name="T28" fmla="*/ 24 w 215"/>
                    <a:gd name="T29" fmla="*/ 0 h 3"/>
                    <a:gd name="T30" fmla="*/ 33 w 215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5"/>
                    <a:gd name="T49" fmla="*/ 0 h 3"/>
                    <a:gd name="T50" fmla="*/ 215 w 215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5" h="3">
                      <a:moveTo>
                        <a:pt x="215" y="3"/>
                      </a:moveTo>
                      <a:lnTo>
                        <a:pt x="175" y="3"/>
                      </a:lnTo>
                      <a:lnTo>
                        <a:pt x="173" y="0"/>
                      </a:lnTo>
                      <a:lnTo>
                        <a:pt x="213" y="0"/>
                      </a:lnTo>
                      <a:lnTo>
                        <a:pt x="215" y="3"/>
                      </a:lnTo>
                      <a:close/>
                      <a:moveTo>
                        <a:pt x="144" y="3"/>
                      </a:moveTo>
                      <a:lnTo>
                        <a:pt x="113" y="3"/>
                      </a:lnTo>
                      <a:lnTo>
                        <a:pt x="118" y="1"/>
                      </a:lnTo>
                      <a:lnTo>
                        <a:pt x="118" y="0"/>
                      </a:lnTo>
                      <a:lnTo>
                        <a:pt x="147" y="0"/>
                      </a:lnTo>
                      <a:lnTo>
                        <a:pt x="144" y="3"/>
                      </a:lnTo>
                      <a:close/>
                      <a:moveTo>
                        <a:pt x="33" y="3"/>
                      </a:move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solidFill>
                  <a:srgbClr val="F2AA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77" name="Freeform 1645"/>
                <p:cNvSpPr>
                  <a:spLocks noEditPoints="1"/>
                </p:cNvSpPr>
                <p:nvPr/>
              </p:nvSpPr>
              <p:spPr bwMode="auto">
                <a:xfrm>
                  <a:off x="2972" y="535"/>
                  <a:ext cx="108" cy="2"/>
                </a:xfrm>
                <a:custGeom>
                  <a:avLst/>
                  <a:gdLst>
                    <a:gd name="T0" fmla="*/ 216 w 216"/>
                    <a:gd name="T1" fmla="*/ 2 h 2"/>
                    <a:gd name="T2" fmla="*/ 176 w 216"/>
                    <a:gd name="T3" fmla="*/ 2 h 2"/>
                    <a:gd name="T4" fmla="*/ 174 w 216"/>
                    <a:gd name="T5" fmla="*/ 0 h 2"/>
                    <a:gd name="T6" fmla="*/ 214 w 216"/>
                    <a:gd name="T7" fmla="*/ 0 h 2"/>
                    <a:gd name="T8" fmla="*/ 216 w 216"/>
                    <a:gd name="T9" fmla="*/ 2 h 2"/>
                    <a:gd name="T10" fmla="*/ 147 w 216"/>
                    <a:gd name="T11" fmla="*/ 2 h 2"/>
                    <a:gd name="T12" fmla="*/ 116 w 216"/>
                    <a:gd name="T13" fmla="*/ 2 h 2"/>
                    <a:gd name="T14" fmla="*/ 119 w 216"/>
                    <a:gd name="T15" fmla="*/ 2 h 2"/>
                    <a:gd name="T16" fmla="*/ 121 w 216"/>
                    <a:gd name="T17" fmla="*/ 0 h 2"/>
                    <a:gd name="T18" fmla="*/ 150 w 216"/>
                    <a:gd name="T19" fmla="*/ 0 h 2"/>
                    <a:gd name="T20" fmla="*/ 147 w 216"/>
                    <a:gd name="T21" fmla="*/ 2 h 2"/>
                    <a:gd name="T22" fmla="*/ 30 w 216"/>
                    <a:gd name="T23" fmla="*/ 2 h 2"/>
                    <a:gd name="T24" fmla="*/ 3 w 216"/>
                    <a:gd name="T25" fmla="*/ 2 h 2"/>
                    <a:gd name="T26" fmla="*/ 0 w 216"/>
                    <a:gd name="T27" fmla="*/ 0 h 2"/>
                    <a:gd name="T28" fmla="*/ 20 w 216"/>
                    <a:gd name="T29" fmla="*/ 0 h 2"/>
                    <a:gd name="T30" fmla="*/ 21 w 216"/>
                    <a:gd name="T31" fmla="*/ 0 h 2"/>
                    <a:gd name="T32" fmla="*/ 30 w 216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16"/>
                    <a:gd name="T52" fmla="*/ 0 h 2"/>
                    <a:gd name="T53" fmla="*/ 216 w 216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16" h="2">
                      <a:moveTo>
                        <a:pt x="216" y="2"/>
                      </a:moveTo>
                      <a:lnTo>
                        <a:pt x="176" y="2"/>
                      </a:lnTo>
                      <a:lnTo>
                        <a:pt x="174" y="0"/>
                      </a:lnTo>
                      <a:lnTo>
                        <a:pt x="214" y="0"/>
                      </a:lnTo>
                      <a:lnTo>
                        <a:pt x="216" y="2"/>
                      </a:lnTo>
                      <a:close/>
                      <a:moveTo>
                        <a:pt x="147" y="2"/>
                      </a:moveTo>
                      <a:lnTo>
                        <a:pt x="116" y="2"/>
                      </a:lnTo>
                      <a:lnTo>
                        <a:pt x="119" y="2"/>
                      </a:lnTo>
                      <a:lnTo>
                        <a:pt x="121" y="0"/>
                      </a:lnTo>
                      <a:lnTo>
                        <a:pt x="150" y="0"/>
                      </a:lnTo>
                      <a:lnTo>
                        <a:pt x="147" y="2"/>
                      </a:lnTo>
                      <a:close/>
                      <a:moveTo>
                        <a:pt x="30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20" y="0"/>
                      </a:lnTo>
                      <a:lnTo>
                        <a:pt x="21" y="0"/>
                      </a:lnTo>
                      <a:lnTo>
                        <a:pt x="30" y="2"/>
                      </a:lnTo>
                      <a:close/>
                    </a:path>
                  </a:pathLst>
                </a:custGeom>
                <a:solidFill>
                  <a:srgbClr val="F2AB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78" name="Freeform 1646"/>
                <p:cNvSpPr>
                  <a:spLocks noEditPoints="1"/>
                </p:cNvSpPr>
                <p:nvPr/>
              </p:nvSpPr>
              <p:spPr bwMode="auto">
                <a:xfrm>
                  <a:off x="2970" y="534"/>
                  <a:ext cx="109" cy="2"/>
                </a:xfrm>
                <a:custGeom>
                  <a:avLst/>
                  <a:gdLst>
                    <a:gd name="T0" fmla="*/ 218 w 218"/>
                    <a:gd name="T1" fmla="*/ 2 h 2"/>
                    <a:gd name="T2" fmla="*/ 178 w 218"/>
                    <a:gd name="T3" fmla="*/ 2 h 2"/>
                    <a:gd name="T4" fmla="*/ 178 w 218"/>
                    <a:gd name="T5" fmla="*/ 0 h 2"/>
                    <a:gd name="T6" fmla="*/ 216 w 218"/>
                    <a:gd name="T7" fmla="*/ 0 h 2"/>
                    <a:gd name="T8" fmla="*/ 218 w 218"/>
                    <a:gd name="T9" fmla="*/ 2 h 2"/>
                    <a:gd name="T10" fmla="*/ 152 w 218"/>
                    <a:gd name="T11" fmla="*/ 2 h 2"/>
                    <a:gd name="T12" fmla="*/ 123 w 218"/>
                    <a:gd name="T13" fmla="*/ 2 h 2"/>
                    <a:gd name="T14" fmla="*/ 127 w 218"/>
                    <a:gd name="T15" fmla="*/ 0 h 2"/>
                    <a:gd name="T16" fmla="*/ 156 w 218"/>
                    <a:gd name="T17" fmla="*/ 0 h 2"/>
                    <a:gd name="T18" fmla="*/ 152 w 218"/>
                    <a:gd name="T19" fmla="*/ 2 h 2"/>
                    <a:gd name="T20" fmla="*/ 29 w 218"/>
                    <a:gd name="T21" fmla="*/ 2 h 2"/>
                    <a:gd name="T22" fmla="*/ 5 w 218"/>
                    <a:gd name="T23" fmla="*/ 2 h 2"/>
                    <a:gd name="T24" fmla="*/ 0 w 218"/>
                    <a:gd name="T25" fmla="*/ 0 h 2"/>
                    <a:gd name="T26" fmla="*/ 16 w 218"/>
                    <a:gd name="T27" fmla="*/ 0 h 2"/>
                    <a:gd name="T28" fmla="*/ 25 w 218"/>
                    <a:gd name="T29" fmla="*/ 1 h 2"/>
                    <a:gd name="T30" fmla="*/ 29 w 218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18"/>
                    <a:gd name="T49" fmla="*/ 0 h 2"/>
                    <a:gd name="T50" fmla="*/ 218 w 218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18" h="2">
                      <a:moveTo>
                        <a:pt x="218" y="2"/>
                      </a:moveTo>
                      <a:lnTo>
                        <a:pt x="178" y="2"/>
                      </a:lnTo>
                      <a:lnTo>
                        <a:pt x="178" y="0"/>
                      </a:lnTo>
                      <a:lnTo>
                        <a:pt x="216" y="0"/>
                      </a:lnTo>
                      <a:lnTo>
                        <a:pt x="218" y="2"/>
                      </a:lnTo>
                      <a:close/>
                      <a:moveTo>
                        <a:pt x="152" y="2"/>
                      </a:moveTo>
                      <a:lnTo>
                        <a:pt x="123" y="2"/>
                      </a:lnTo>
                      <a:lnTo>
                        <a:pt x="127" y="0"/>
                      </a:lnTo>
                      <a:lnTo>
                        <a:pt x="156" y="0"/>
                      </a:lnTo>
                      <a:lnTo>
                        <a:pt x="152" y="2"/>
                      </a:lnTo>
                      <a:close/>
                      <a:moveTo>
                        <a:pt x="29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25" y="1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F2AB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79" name="Freeform 1647"/>
                <p:cNvSpPr>
                  <a:spLocks noEditPoints="1"/>
                </p:cNvSpPr>
                <p:nvPr/>
              </p:nvSpPr>
              <p:spPr bwMode="auto">
                <a:xfrm>
                  <a:off x="2970" y="533"/>
                  <a:ext cx="109" cy="2"/>
                </a:xfrm>
                <a:custGeom>
                  <a:avLst/>
                  <a:gdLst>
                    <a:gd name="T0" fmla="*/ 220 w 220"/>
                    <a:gd name="T1" fmla="*/ 2 h 2"/>
                    <a:gd name="T2" fmla="*/ 180 w 220"/>
                    <a:gd name="T3" fmla="*/ 2 h 2"/>
                    <a:gd name="T4" fmla="*/ 180 w 220"/>
                    <a:gd name="T5" fmla="*/ 0 h 2"/>
                    <a:gd name="T6" fmla="*/ 218 w 220"/>
                    <a:gd name="T7" fmla="*/ 0 h 2"/>
                    <a:gd name="T8" fmla="*/ 220 w 220"/>
                    <a:gd name="T9" fmla="*/ 2 h 2"/>
                    <a:gd name="T10" fmla="*/ 156 w 220"/>
                    <a:gd name="T11" fmla="*/ 2 h 2"/>
                    <a:gd name="T12" fmla="*/ 127 w 220"/>
                    <a:gd name="T13" fmla="*/ 2 h 2"/>
                    <a:gd name="T14" fmla="*/ 129 w 220"/>
                    <a:gd name="T15" fmla="*/ 0 h 2"/>
                    <a:gd name="T16" fmla="*/ 160 w 220"/>
                    <a:gd name="T17" fmla="*/ 0 h 2"/>
                    <a:gd name="T18" fmla="*/ 156 w 220"/>
                    <a:gd name="T19" fmla="*/ 2 h 2"/>
                    <a:gd name="T20" fmla="*/ 26 w 220"/>
                    <a:gd name="T21" fmla="*/ 2 h 2"/>
                    <a:gd name="T22" fmla="*/ 6 w 220"/>
                    <a:gd name="T23" fmla="*/ 2 h 2"/>
                    <a:gd name="T24" fmla="*/ 0 w 220"/>
                    <a:gd name="T25" fmla="*/ 0 h 2"/>
                    <a:gd name="T26" fmla="*/ 11 w 220"/>
                    <a:gd name="T27" fmla="*/ 0 h 2"/>
                    <a:gd name="T28" fmla="*/ 26 w 220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0"/>
                    <a:gd name="T46" fmla="*/ 0 h 2"/>
                    <a:gd name="T47" fmla="*/ 220 w 220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0" h="2">
                      <a:moveTo>
                        <a:pt x="220" y="2"/>
                      </a:moveTo>
                      <a:lnTo>
                        <a:pt x="180" y="2"/>
                      </a:lnTo>
                      <a:lnTo>
                        <a:pt x="180" y="0"/>
                      </a:lnTo>
                      <a:lnTo>
                        <a:pt x="218" y="0"/>
                      </a:lnTo>
                      <a:lnTo>
                        <a:pt x="220" y="2"/>
                      </a:lnTo>
                      <a:close/>
                      <a:moveTo>
                        <a:pt x="156" y="2"/>
                      </a:moveTo>
                      <a:lnTo>
                        <a:pt x="127" y="2"/>
                      </a:lnTo>
                      <a:lnTo>
                        <a:pt x="129" y="0"/>
                      </a:lnTo>
                      <a:lnTo>
                        <a:pt x="160" y="0"/>
                      </a:lnTo>
                      <a:lnTo>
                        <a:pt x="156" y="2"/>
                      </a:lnTo>
                      <a:close/>
                      <a:moveTo>
                        <a:pt x="26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11" y="0"/>
                      </a:lnTo>
                      <a:lnTo>
                        <a:pt x="26" y="2"/>
                      </a:lnTo>
                      <a:close/>
                    </a:path>
                  </a:pathLst>
                </a:custGeom>
                <a:solidFill>
                  <a:srgbClr val="F2AB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680" name="Freeform 1648"/>
                <p:cNvSpPr>
                  <a:spLocks noEditPoints="1"/>
                </p:cNvSpPr>
                <p:nvPr/>
              </p:nvSpPr>
              <p:spPr bwMode="auto">
                <a:xfrm>
                  <a:off x="2969" y="531"/>
                  <a:ext cx="110" cy="3"/>
                </a:xfrm>
                <a:custGeom>
                  <a:avLst/>
                  <a:gdLst>
                    <a:gd name="T0" fmla="*/ 220 w 220"/>
                    <a:gd name="T1" fmla="*/ 3 h 3"/>
                    <a:gd name="T2" fmla="*/ 182 w 220"/>
                    <a:gd name="T3" fmla="*/ 3 h 3"/>
                    <a:gd name="T4" fmla="*/ 182 w 220"/>
                    <a:gd name="T5" fmla="*/ 0 h 3"/>
                    <a:gd name="T6" fmla="*/ 218 w 220"/>
                    <a:gd name="T7" fmla="*/ 0 h 3"/>
                    <a:gd name="T8" fmla="*/ 220 w 220"/>
                    <a:gd name="T9" fmla="*/ 3 h 3"/>
                    <a:gd name="T10" fmla="*/ 160 w 220"/>
                    <a:gd name="T11" fmla="*/ 3 h 3"/>
                    <a:gd name="T12" fmla="*/ 131 w 220"/>
                    <a:gd name="T13" fmla="*/ 3 h 3"/>
                    <a:gd name="T14" fmla="*/ 133 w 220"/>
                    <a:gd name="T15" fmla="*/ 0 h 3"/>
                    <a:gd name="T16" fmla="*/ 164 w 220"/>
                    <a:gd name="T17" fmla="*/ 0 h 3"/>
                    <a:gd name="T18" fmla="*/ 160 w 220"/>
                    <a:gd name="T19" fmla="*/ 3 h 3"/>
                    <a:gd name="T20" fmla="*/ 20 w 220"/>
                    <a:gd name="T21" fmla="*/ 3 h 3"/>
                    <a:gd name="T22" fmla="*/ 4 w 220"/>
                    <a:gd name="T23" fmla="*/ 3 h 3"/>
                    <a:gd name="T24" fmla="*/ 0 w 220"/>
                    <a:gd name="T25" fmla="*/ 0 h 3"/>
                    <a:gd name="T26" fmla="*/ 6 w 220"/>
                    <a:gd name="T27" fmla="*/ 0 h 3"/>
                    <a:gd name="T28" fmla="*/ 20 w 220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0"/>
                    <a:gd name="T46" fmla="*/ 0 h 3"/>
                    <a:gd name="T47" fmla="*/ 220 w 220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0" h="3">
                      <a:moveTo>
                        <a:pt x="220" y="3"/>
                      </a:moveTo>
                      <a:lnTo>
                        <a:pt x="182" y="3"/>
                      </a:lnTo>
                      <a:lnTo>
                        <a:pt x="182" y="0"/>
                      </a:lnTo>
                      <a:lnTo>
                        <a:pt x="218" y="0"/>
                      </a:lnTo>
                      <a:lnTo>
                        <a:pt x="220" y="3"/>
                      </a:lnTo>
                      <a:close/>
                      <a:moveTo>
                        <a:pt x="160" y="3"/>
                      </a:moveTo>
                      <a:lnTo>
                        <a:pt x="131" y="3"/>
                      </a:lnTo>
                      <a:lnTo>
                        <a:pt x="133" y="0"/>
                      </a:lnTo>
                      <a:lnTo>
                        <a:pt x="164" y="0"/>
                      </a:lnTo>
                      <a:lnTo>
                        <a:pt x="160" y="3"/>
                      </a:lnTo>
                      <a:close/>
                      <a:moveTo>
                        <a:pt x="20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6" y="0"/>
                      </a:lnTo>
                      <a:lnTo>
                        <a:pt x="20" y="3"/>
                      </a:lnTo>
                      <a:close/>
                    </a:path>
                  </a:pathLst>
                </a:custGeom>
                <a:solidFill>
                  <a:srgbClr val="F2AB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989" name="Group 1649"/>
              <p:cNvGrpSpPr>
                <a:grpSpLocks/>
              </p:cNvGrpSpPr>
              <p:nvPr/>
            </p:nvGrpSpPr>
            <p:grpSpPr bwMode="auto">
              <a:xfrm>
                <a:off x="2748" y="291"/>
                <a:ext cx="484" cy="311"/>
                <a:chOff x="2748" y="291"/>
                <a:chExt cx="484" cy="311"/>
              </a:xfrm>
            </p:grpSpPr>
            <p:sp>
              <p:nvSpPr>
                <p:cNvPr id="281" name="Freeform 1650"/>
                <p:cNvSpPr>
                  <a:spLocks noEditPoints="1"/>
                </p:cNvSpPr>
                <p:nvPr/>
              </p:nvSpPr>
              <p:spPr bwMode="auto">
                <a:xfrm>
                  <a:off x="2967" y="530"/>
                  <a:ext cx="112" cy="3"/>
                </a:xfrm>
                <a:custGeom>
                  <a:avLst/>
                  <a:gdLst>
                    <a:gd name="T0" fmla="*/ 223 w 223"/>
                    <a:gd name="T1" fmla="*/ 3 h 3"/>
                    <a:gd name="T2" fmla="*/ 185 w 223"/>
                    <a:gd name="T3" fmla="*/ 3 h 3"/>
                    <a:gd name="T4" fmla="*/ 185 w 223"/>
                    <a:gd name="T5" fmla="*/ 0 h 3"/>
                    <a:gd name="T6" fmla="*/ 183 w 223"/>
                    <a:gd name="T7" fmla="*/ 0 h 3"/>
                    <a:gd name="T8" fmla="*/ 219 w 223"/>
                    <a:gd name="T9" fmla="*/ 0 h 3"/>
                    <a:gd name="T10" fmla="*/ 223 w 223"/>
                    <a:gd name="T11" fmla="*/ 3 h 3"/>
                    <a:gd name="T12" fmla="*/ 165 w 223"/>
                    <a:gd name="T13" fmla="*/ 3 h 3"/>
                    <a:gd name="T14" fmla="*/ 134 w 223"/>
                    <a:gd name="T15" fmla="*/ 3 h 3"/>
                    <a:gd name="T16" fmla="*/ 138 w 223"/>
                    <a:gd name="T17" fmla="*/ 0 h 3"/>
                    <a:gd name="T18" fmla="*/ 169 w 223"/>
                    <a:gd name="T19" fmla="*/ 0 h 3"/>
                    <a:gd name="T20" fmla="*/ 165 w 223"/>
                    <a:gd name="T21" fmla="*/ 3 h 3"/>
                    <a:gd name="T22" fmla="*/ 16 w 223"/>
                    <a:gd name="T23" fmla="*/ 3 h 3"/>
                    <a:gd name="T24" fmla="*/ 5 w 223"/>
                    <a:gd name="T25" fmla="*/ 3 h 3"/>
                    <a:gd name="T26" fmla="*/ 0 w 223"/>
                    <a:gd name="T27" fmla="*/ 0 h 3"/>
                    <a:gd name="T28" fmla="*/ 1 w 223"/>
                    <a:gd name="T29" fmla="*/ 0 h 3"/>
                    <a:gd name="T30" fmla="*/ 16 w 223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3"/>
                    <a:gd name="T49" fmla="*/ 0 h 3"/>
                    <a:gd name="T50" fmla="*/ 223 w 223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3" h="3">
                      <a:moveTo>
                        <a:pt x="223" y="3"/>
                      </a:moveTo>
                      <a:lnTo>
                        <a:pt x="185" y="3"/>
                      </a:lnTo>
                      <a:lnTo>
                        <a:pt x="185" y="0"/>
                      </a:lnTo>
                      <a:lnTo>
                        <a:pt x="183" y="0"/>
                      </a:lnTo>
                      <a:lnTo>
                        <a:pt x="219" y="0"/>
                      </a:lnTo>
                      <a:lnTo>
                        <a:pt x="223" y="3"/>
                      </a:lnTo>
                      <a:close/>
                      <a:moveTo>
                        <a:pt x="165" y="3"/>
                      </a:moveTo>
                      <a:lnTo>
                        <a:pt x="134" y="3"/>
                      </a:lnTo>
                      <a:lnTo>
                        <a:pt x="138" y="0"/>
                      </a:lnTo>
                      <a:lnTo>
                        <a:pt x="169" y="0"/>
                      </a:lnTo>
                      <a:lnTo>
                        <a:pt x="165" y="3"/>
                      </a:lnTo>
                      <a:close/>
                      <a:moveTo>
                        <a:pt x="16" y="3"/>
                      </a:move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1" y="0"/>
                      </a:lnTo>
                      <a:lnTo>
                        <a:pt x="16" y="3"/>
                      </a:lnTo>
                      <a:close/>
                    </a:path>
                  </a:pathLst>
                </a:custGeom>
                <a:solidFill>
                  <a:srgbClr val="F2AB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2" name="Freeform 1651"/>
                <p:cNvSpPr>
                  <a:spLocks noEditPoints="1"/>
                </p:cNvSpPr>
                <p:nvPr/>
              </p:nvSpPr>
              <p:spPr bwMode="auto">
                <a:xfrm>
                  <a:off x="2967" y="529"/>
                  <a:ext cx="111" cy="2"/>
                </a:xfrm>
                <a:custGeom>
                  <a:avLst/>
                  <a:gdLst>
                    <a:gd name="T0" fmla="*/ 221 w 221"/>
                    <a:gd name="T1" fmla="*/ 2 h 2"/>
                    <a:gd name="T2" fmla="*/ 185 w 221"/>
                    <a:gd name="T3" fmla="*/ 2 h 2"/>
                    <a:gd name="T4" fmla="*/ 185 w 221"/>
                    <a:gd name="T5" fmla="*/ 1 h 2"/>
                    <a:gd name="T6" fmla="*/ 181 w 221"/>
                    <a:gd name="T7" fmla="*/ 0 h 2"/>
                    <a:gd name="T8" fmla="*/ 219 w 221"/>
                    <a:gd name="T9" fmla="*/ 0 h 2"/>
                    <a:gd name="T10" fmla="*/ 221 w 221"/>
                    <a:gd name="T11" fmla="*/ 2 h 2"/>
                    <a:gd name="T12" fmla="*/ 167 w 221"/>
                    <a:gd name="T13" fmla="*/ 2 h 2"/>
                    <a:gd name="T14" fmla="*/ 136 w 221"/>
                    <a:gd name="T15" fmla="*/ 2 h 2"/>
                    <a:gd name="T16" fmla="*/ 140 w 221"/>
                    <a:gd name="T17" fmla="*/ 0 h 2"/>
                    <a:gd name="T18" fmla="*/ 170 w 221"/>
                    <a:gd name="T19" fmla="*/ 0 h 2"/>
                    <a:gd name="T20" fmla="*/ 167 w 221"/>
                    <a:gd name="T21" fmla="*/ 2 h 2"/>
                    <a:gd name="T22" fmla="*/ 9 w 221"/>
                    <a:gd name="T23" fmla="*/ 2 h 2"/>
                    <a:gd name="T24" fmla="*/ 3 w 221"/>
                    <a:gd name="T25" fmla="*/ 2 h 2"/>
                    <a:gd name="T26" fmla="*/ 0 w 221"/>
                    <a:gd name="T27" fmla="*/ 1 h 2"/>
                    <a:gd name="T28" fmla="*/ 9 w 221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1"/>
                    <a:gd name="T46" fmla="*/ 0 h 2"/>
                    <a:gd name="T47" fmla="*/ 221 w 221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1" h="2">
                      <a:moveTo>
                        <a:pt x="221" y="2"/>
                      </a:moveTo>
                      <a:lnTo>
                        <a:pt x="185" y="2"/>
                      </a:lnTo>
                      <a:lnTo>
                        <a:pt x="185" y="1"/>
                      </a:lnTo>
                      <a:lnTo>
                        <a:pt x="181" y="0"/>
                      </a:lnTo>
                      <a:lnTo>
                        <a:pt x="219" y="0"/>
                      </a:lnTo>
                      <a:lnTo>
                        <a:pt x="221" y="2"/>
                      </a:lnTo>
                      <a:close/>
                      <a:moveTo>
                        <a:pt x="167" y="2"/>
                      </a:moveTo>
                      <a:lnTo>
                        <a:pt x="136" y="2"/>
                      </a:lnTo>
                      <a:lnTo>
                        <a:pt x="140" y="0"/>
                      </a:lnTo>
                      <a:lnTo>
                        <a:pt x="170" y="0"/>
                      </a:lnTo>
                      <a:lnTo>
                        <a:pt x="167" y="2"/>
                      </a:lnTo>
                      <a:close/>
                      <a:moveTo>
                        <a:pt x="9" y="2"/>
                      </a:moveTo>
                      <a:lnTo>
                        <a:pt x="3" y="2"/>
                      </a:lnTo>
                      <a:lnTo>
                        <a:pt x="0" y="1"/>
                      </a:lnTo>
                      <a:lnTo>
                        <a:pt x="9" y="2"/>
                      </a:lnTo>
                      <a:close/>
                    </a:path>
                  </a:pathLst>
                </a:custGeom>
                <a:solidFill>
                  <a:srgbClr val="F2AB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3" name="Freeform 1652"/>
                <p:cNvSpPr>
                  <a:spLocks noEditPoints="1"/>
                </p:cNvSpPr>
                <p:nvPr/>
              </p:nvSpPr>
              <p:spPr bwMode="auto">
                <a:xfrm>
                  <a:off x="2967" y="528"/>
                  <a:ext cx="110" cy="2"/>
                </a:xfrm>
                <a:custGeom>
                  <a:avLst/>
                  <a:gdLst>
                    <a:gd name="T0" fmla="*/ 219 w 219"/>
                    <a:gd name="T1" fmla="*/ 2 h 2"/>
                    <a:gd name="T2" fmla="*/ 183 w 219"/>
                    <a:gd name="T3" fmla="*/ 2 h 2"/>
                    <a:gd name="T4" fmla="*/ 179 w 219"/>
                    <a:gd name="T5" fmla="*/ 0 h 2"/>
                    <a:gd name="T6" fmla="*/ 218 w 219"/>
                    <a:gd name="T7" fmla="*/ 0 h 2"/>
                    <a:gd name="T8" fmla="*/ 219 w 219"/>
                    <a:gd name="T9" fmla="*/ 2 h 2"/>
                    <a:gd name="T10" fmla="*/ 169 w 219"/>
                    <a:gd name="T11" fmla="*/ 2 h 2"/>
                    <a:gd name="T12" fmla="*/ 138 w 219"/>
                    <a:gd name="T13" fmla="*/ 2 h 2"/>
                    <a:gd name="T14" fmla="*/ 141 w 219"/>
                    <a:gd name="T15" fmla="*/ 0 h 2"/>
                    <a:gd name="T16" fmla="*/ 170 w 219"/>
                    <a:gd name="T17" fmla="*/ 0 h 2"/>
                    <a:gd name="T18" fmla="*/ 169 w 219"/>
                    <a:gd name="T19" fmla="*/ 2 h 2"/>
                    <a:gd name="T20" fmla="*/ 1 w 219"/>
                    <a:gd name="T21" fmla="*/ 2 h 2"/>
                    <a:gd name="T22" fmla="*/ 0 w 219"/>
                    <a:gd name="T23" fmla="*/ 2 h 2"/>
                    <a:gd name="T24" fmla="*/ 0 w 219"/>
                    <a:gd name="T25" fmla="*/ 2 h 2"/>
                    <a:gd name="T26" fmla="*/ 1 w 219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219"/>
                    <a:gd name="T43" fmla="*/ 0 h 2"/>
                    <a:gd name="T44" fmla="*/ 219 w 219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219" h="2">
                      <a:moveTo>
                        <a:pt x="219" y="2"/>
                      </a:moveTo>
                      <a:lnTo>
                        <a:pt x="183" y="2"/>
                      </a:lnTo>
                      <a:lnTo>
                        <a:pt x="179" y="0"/>
                      </a:lnTo>
                      <a:lnTo>
                        <a:pt x="218" y="0"/>
                      </a:lnTo>
                      <a:lnTo>
                        <a:pt x="219" y="2"/>
                      </a:lnTo>
                      <a:close/>
                      <a:moveTo>
                        <a:pt x="169" y="2"/>
                      </a:moveTo>
                      <a:lnTo>
                        <a:pt x="138" y="2"/>
                      </a:lnTo>
                      <a:lnTo>
                        <a:pt x="141" y="0"/>
                      </a:lnTo>
                      <a:lnTo>
                        <a:pt x="170" y="0"/>
                      </a:lnTo>
                      <a:lnTo>
                        <a:pt x="169" y="2"/>
                      </a:lnTo>
                      <a:close/>
                      <a:moveTo>
                        <a:pt x="1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close/>
                    </a:path>
                  </a:pathLst>
                </a:custGeom>
                <a:solidFill>
                  <a:srgbClr val="F2AC4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4" name="Freeform 1653"/>
                <p:cNvSpPr>
                  <a:spLocks noEditPoints="1"/>
                </p:cNvSpPr>
                <p:nvPr/>
              </p:nvSpPr>
              <p:spPr bwMode="auto">
                <a:xfrm>
                  <a:off x="3037" y="527"/>
                  <a:ext cx="40" cy="2"/>
                </a:xfrm>
                <a:custGeom>
                  <a:avLst/>
                  <a:gdLst>
                    <a:gd name="T0" fmla="*/ 79 w 79"/>
                    <a:gd name="T1" fmla="*/ 2 h 2"/>
                    <a:gd name="T2" fmla="*/ 41 w 79"/>
                    <a:gd name="T3" fmla="*/ 2 h 2"/>
                    <a:gd name="T4" fmla="*/ 38 w 79"/>
                    <a:gd name="T5" fmla="*/ 0 h 2"/>
                    <a:gd name="T6" fmla="*/ 78 w 79"/>
                    <a:gd name="T7" fmla="*/ 0 h 2"/>
                    <a:gd name="T8" fmla="*/ 79 w 79"/>
                    <a:gd name="T9" fmla="*/ 2 h 2"/>
                    <a:gd name="T10" fmla="*/ 30 w 79"/>
                    <a:gd name="T11" fmla="*/ 2 h 2"/>
                    <a:gd name="T12" fmla="*/ 0 w 79"/>
                    <a:gd name="T13" fmla="*/ 2 h 2"/>
                    <a:gd name="T14" fmla="*/ 1 w 79"/>
                    <a:gd name="T15" fmla="*/ 0 h 2"/>
                    <a:gd name="T16" fmla="*/ 3 w 79"/>
                    <a:gd name="T17" fmla="*/ 0 h 2"/>
                    <a:gd name="T18" fmla="*/ 32 w 79"/>
                    <a:gd name="T19" fmla="*/ 0 h 2"/>
                    <a:gd name="T20" fmla="*/ 30 w 79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9"/>
                    <a:gd name="T34" fmla="*/ 0 h 2"/>
                    <a:gd name="T35" fmla="*/ 79 w 79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9" h="2">
                      <a:moveTo>
                        <a:pt x="79" y="2"/>
                      </a:moveTo>
                      <a:lnTo>
                        <a:pt x="41" y="2"/>
                      </a:lnTo>
                      <a:lnTo>
                        <a:pt x="38" y="0"/>
                      </a:lnTo>
                      <a:lnTo>
                        <a:pt x="78" y="0"/>
                      </a:lnTo>
                      <a:lnTo>
                        <a:pt x="79" y="2"/>
                      </a:lnTo>
                      <a:close/>
                      <a:moveTo>
                        <a:pt x="30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32" y="0"/>
                      </a:lnTo>
                      <a:lnTo>
                        <a:pt x="30" y="2"/>
                      </a:lnTo>
                      <a:close/>
                    </a:path>
                  </a:pathLst>
                </a:custGeom>
                <a:solidFill>
                  <a:srgbClr val="F2AC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5" name="Freeform 1654"/>
                <p:cNvSpPr>
                  <a:spLocks noEditPoints="1"/>
                </p:cNvSpPr>
                <p:nvPr/>
              </p:nvSpPr>
              <p:spPr bwMode="auto">
                <a:xfrm>
                  <a:off x="3038" y="525"/>
                  <a:ext cx="38" cy="3"/>
                </a:xfrm>
                <a:custGeom>
                  <a:avLst/>
                  <a:gdLst>
                    <a:gd name="T0" fmla="*/ 77 w 77"/>
                    <a:gd name="T1" fmla="*/ 3 h 3"/>
                    <a:gd name="T2" fmla="*/ 38 w 77"/>
                    <a:gd name="T3" fmla="*/ 3 h 3"/>
                    <a:gd name="T4" fmla="*/ 35 w 77"/>
                    <a:gd name="T5" fmla="*/ 0 h 3"/>
                    <a:gd name="T6" fmla="*/ 75 w 77"/>
                    <a:gd name="T7" fmla="*/ 0 h 3"/>
                    <a:gd name="T8" fmla="*/ 77 w 77"/>
                    <a:gd name="T9" fmla="*/ 3 h 3"/>
                    <a:gd name="T10" fmla="*/ 29 w 77"/>
                    <a:gd name="T11" fmla="*/ 3 h 3"/>
                    <a:gd name="T12" fmla="*/ 0 w 77"/>
                    <a:gd name="T13" fmla="*/ 3 h 3"/>
                    <a:gd name="T14" fmla="*/ 0 w 77"/>
                    <a:gd name="T15" fmla="*/ 2 h 3"/>
                    <a:gd name="T16" fmla="*/ 2 w 77"/>
                    <a:gd name="T17" fmla="*/ 0 h 3"/>
                    <a:gd name="T18" fmla="*/ 33 w 77"/>
                    <a:gd name="T19" fmla="*/ 0 h 3"/>
                    <a:gd name="T20" fmla="*/ 29 w 77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7"/>
                    <a:gd name="T34" fmla="*/ 0 h 3"/>
                    <a:gd name="T35" fmla="*/ 77 w 77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7" h="3">
                      <a:moveTo>
                        <a:pt x="77" y="3"/>
                      </a:moveTo>
                      <a:lnTo>
                        <a:pt x="38" y="3"/>
                      </a:lnTo>
                      <a:lnTo>
                        <a:pt x="35" y="0"/>
                      </a:lnTo>
                      <a:lnTo>
                        <a:pt x="75" y="0"/>
                      </a:lnTo>
                      <a:lnTo>
                        <a:pt x="77" y="3"/>
                      </a:lnTo>
                      <a:close/>
                      <a:moveTo>
                        <a:pt x="29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3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F2AD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6" name="Freeform 1655"/>
                <p:cNvSpPr>
                  <a:spLocks/>
                </p:cNvSpPr>
                <p:nvPr/>
              </p:nvSpPr>
              <p:spPr bwMode="auto">
                <a:xfrm>
                  <a:off x="3039" y="524"/>
                  <a:ext cx="37" cy="3"/>
                </a:xfrm>
                <a:custGeom>
                  <a:avLst/>
                  <a:gdLst>
                    <a:gd name="T0" fmla="*/ 75 w 75"/>
                    <a:gd name="T1" fmla="*/ 3 h 3"/>
                    <a:gd name="T2" fmla="*/ 35 w 75"/>
                    <a:gd name="T3" fmla="*/ 3 h 3"/>
                    <a:gd name="T4" fmla="*/ 31 w 75"/>
                    <a:gd name="T5" fmla="*/ 1 h 3"/>
                    <a:gd name="T6" fmla="*/ 29 w 75"/>
                    <a:gd name="T7" fmla="*/ 3 h 3"/>
                    <a:gd name="T8" fmla="*/ 0 w 75"/>
                    <a:gd name="T9" fmla="*/ 3 h 3"/>
                    <a:gd name="T10" fmla="*/ 2 w 75"/>
                    <a:gd name="T11" fmla="*/ 0 h 3"/>
                    <a:gd name="T12" fmla="*/ 73 w 75"/>
                    <a:gd name="T13" fmla="*/ 0 h 3"/>
                    <a:gd name="T14" fmla="*/ 75 w 75"/>
                    <a:gd name="T15" fmla="*/ 3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75"/>
                    <a:gd name="T25" fmla="*/ 0 h 3"/>
                    <a:gd name="T26" fmla="*/ 75 w 75"/>
                    <a:gd name="T27" fmla="*/ 3 h 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75" h="3">
                      <a:moveTo>
                        <a:pt x="75" y="3"/>
                      </a:moveTo>
                      <a:lnTo>
                        <a:pt x="35" y="3"/>
                      </a:lnTo>
                      <a:lnTo>
                        <a:pt x="31" y="1"/>
                      </a:lnTo>
                      <a:lnTo>
                        <a:pt x="29" y="3"/>
                      </a:ln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73" y="0"/>
                      </a:lnTo>
                      <a:lnTo>
                        <a:pt x="75" y="3"/>
                      </a:lnTo>
                      <a:close/>
                    </a:path>
                  </a:pathLst>
                </a:custGeom>
                <a:solidFill>
                  <a:srgbClr val="F2AD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7" name="Freeform 1656"/>
                <p:cNvSpPr>
                  <a:spLocks/>
                </p:cNvSpPr>
                <p:nvPr/>
              </p:nvSpPr>
              <p:spPr bwMode="auto">
                <a:xfrm>
                  <a:off x="3039" y="523"/>
                  <a:ext cx="36" cy="2"/>
                </a:xfrm>
                <a:custGeom>
                  <a:avLst/>
                  <a:gdLst>
                    <a:gd name="T0" fmla="*/ 73 w 73"/>
                    <a:gd name="T1" fmla="*/ 2 h 2"/>
                    <a:gd name="T2" fmla="*/ 33 w 73"/>
                    <a:gd name="T3" fmla="*/ 2 h 2"/>
                    <a:gd name="T4" fmla="*/ 31 w 73"/>
                    <a:gd name="T5" fmla="*/ 2 h 2"/>
                    <a:gd name="T6" fmla="*/ 31 w 73"/>
                    <a:gd name="T7" fmla="*/ 2 h 2"/>
                    <a:gd name="T8" fmla="*/ 0 w 73"/>
                    <a:gd name="T9" fmla="*/ 2 h 2"/>
                    <a:gd name="T10" fmla="*/ 2 w 73"/>
                    <a:gd name="T11" fmla="*/ 0 h 2"/>
                    <a:gd name="T12" fmla="*/ 71 w 73"/>
                    <a:gd name="T13" fmla="*/ 0 h 2"/>
                    <a:gd name="T14" fmla="*/ 73 w 73"/>
                    <a:gd name="T15" fmla="*/ 1 h 2"/>
                    <a:gd name="T16" fmla="*/ 73 w 73"/>
                    <a:gd name="T17" fmla="*/ 2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73"/>
                    <a:gd name="T28" fmla="*/ 0 h 2"/>
                    <a:gd name="T29" fmla="*/ 73 w 73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73" h="2">
                      <a:moveTo>
                        <a:pt x="73" y="2"/>
                      </a:moveTo>
                      <a:lnTo>
                        <a:pt x="33" y="2"/>
                      </a:lnTo>
                      <a:lnTo>
                        <a:pt x="31" y="2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71" y="0"/>
                      </a:lnTo>
                      <a:lnTo>
                        <a:pt x="73" y="1"/>
                      </a:lnTo>
                      <a:lnTo>
                        <a:pt x="73" y="2"/>
                      </a:lnTo>
                      <a:close/>
                    </a:path>
                  </a:pathLst>
                </a:custGeom>
                <a:solidFill>
                  <a:srgbClr val="F2AD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8" name="Freeform 1657"/>
                <p:cNvSpPr>
                  <a:spLocks/>
                </p:cNvSpPr>
                <p:nvPr/>
              </p:nvSpPr>
              <p:spPr bwMode="auto">
                <a:xfrm>
                  <a:off x="3039" y="522"/>
                  <a:ext cx="36" cy="2"/>
                </a:xfrm>
                <a:custGeom>
                  <a:avLst/>
                  <a:gdLst>
                    <a:gd name="T0" fmla="*/ 71 w 71"/>
                    <a:gd name="T1" fmla="*/ 2 h 2"/>
                    <a:gd name="T2" fmla="*/ 0 w 71"/>
                    <a:gd name="T3" fmla="*/ 2 h 2"/>
                    <a:gd name="T4" fmla="*/ 0 w 71"/>
                    <a:gd name="T5" fmla="*/ 0 h 2"/>
                    <a:gd name="T6" fmla="*/ 67 w 71"/>
                    <a:gd name="T7" fmla="*/ 0 h 2"/>
                    <a:gd name="T8" fmla="*/ 71 w 7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71"/>
                    <a:gd name="T16" fmla="*/ 0 h 2"/>
                    <a:gd name="T17" fmla="*/ 71 w 7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71" h="2">
                      <a:moveTo>
                        <a:pt x="7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7" y="0"/>
                      </a:lnTo>
                      <a:lnTo>
                        <a:pt x="71" y="2"/>
                      </a:lnTo>
                      <a:close/>
                    </a:path>
                  </a:pathLst>
                </a:custGeom>
                <a:solidFill>
                  <a:srgbClr val="F2AE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9" name="Freeform 1658"/>
                <p:cNvSpPr>
                  <a:spLocks/>
                </p:cNvSpPr>
                <p:nvPr/>
              </p:nvSpPr>
              <p:spPr bwMode="auto">
                <a:xfrm>
                  <a:off x="3039" y="521"/>
                  <a:ext cx="35" cy="2"/>
                </a:xfrm>
                <a:custGeom>
                  <a:avLst/>
                  <a:gdLst>
                    <a:gd name="T0" fmla="*/ 69 w 69"/>
                    <a:gd name="T1" fmla="*/ 2 h 2"/>
                    <a:gd name="T2" fmla="*/ 0 w 69"/>
                    <a:gd name="T3" fmla="*/ 2 h 2"/>
                    <a:gd name="T4" fmla="*/ 2 w 69"/>
                    <a:gd name="T5" fmla="*/ 0 h 2"/>
                    <a:gd name="T6" fmla="*/ 67 w 69"/>
                    <a:gd name="T7" fmla="*/ 0 h 2"/>
                    <a:gd name="T8" fmla="*/ 69 w 6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9"/>
                    <a:gd name="T16" fmla="*/ 0 h 2"/>
                    <a:gd name="T17" fmla="*/ 69 w 6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9" h="2">
                      <a:moveTo>
                        <a:pt x="6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7" y="0"/>
                      </a:lnTo>
                      <a:lnTo>
                        <a:pt x="69" y="2"/>
                      </a:lnTo>
                      <a:close/>
                    </a:path>
                  </a:pathLst>
                </a:custGeom>
                <a:solidFill>
                  <a:srgbClr val="F2AE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0" name="Freeform 1659"/>
                <p:cNvSpPr>
                  <a:spLocks/>
                </p:cNvSpPr>
                <p:nvPr/>
              </p:nvSpPr>
              <p:spPr bwMode="auto">
                <a:xfrm>
                  <a:off x="3039" y="519"/>
                  <a:ext cx="34" cy="3"/>
                </a:xfrm>
                <a:custGeom>
                  <a:avLst/>
                  <a:gdLst>
                    <a:gd name="T0" fmla="*/ 67 w 67"/>
                    <a:gd name="T1" fmla="*/ 3 h 3"/>
                    <a:gd name="T2" fmla="*/ 0 w 67"/>
                    <a:gd name="T3" fmla="*/ 3 h 3"/>
                    <a:gd name="T4" fmla="*/ 2 w 67"/>
                    <a:gd name="T5" fmla="*/ 0 h 3"/>
                    <a:gd name="T6" fmla="*/ 65 w 67"/>
                    <a:gd name="T7" fmla="*/ 0 h 3"/>
                    <a:gd name="T8" fmla="*/ 67 w 6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7"/>
                    <a:gd name="T16" fmla="*/ 0 h 3"/>
                    <a:gd name="T17" fmla="*/ 67 w 6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7" h="3">
                      <a:moveTo>
                        <a:pt x="67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65" y="0"/>
                      </a:lnTo>
                      <a:lnTo>
                        <a:pt x="67" y="3"/>
                      </a:lnTo>
                      <a:close/>
                    </a:path>
                  </a:pathLst>
                </a:custGeom>
                <a:solidFill>
                  <a:srgbClr val="F3AE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1" name="Freeform 1660"/>
                <p:cNvSpPr>
                  <a:spLocks/>
                </p:cNvSpPr>
                <p:nvPr/>
              </p:nvSpPr>
              <p:spPr bwMode="auto">
                <a:xfrm>
                  <a:off x="3040" y="518"/>
                  <a:ext cx="33" cy="3"/>
                </a:xfrm>
                <a:custGeom>
                  <a:avLst/>
                  <a:gdLst>
                    <a:gd name="T0" fmla="*/ 65 w 65"/>
                    <a:gd name="T1" fmla="*/ 3 h 3"/>
                    <a:gd name="T2" fmla="*/ 0 w 65"/>
                    <a:gd name="T3" fmla="*/ 3 h 3"/>
                    <a:gd name="T4" fmla="*/ 2 w 65"/>
                    <a:gd name="T5" fmla="*/ 0 h 3"/>
                    <a:gd name="T6" fmla="*/ 63 w 65"/>
                    <a:gd name="T7" fmla="*/ 0 h 3"/>
                    <a:gd name="T8" fmla="*/ 65 w 6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5"/>
                    <a:gd name="T16" fmla="*/ 0 h 3"/>
                    <a:gd name="T17" fmla="*/ 65 w 6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5" h="3">
                      <a:moveTo>
                        <a:pt x="65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63" y="0"/>
                      </a:lnTo>
                      <a:lnTo>
                        <a:pt x="65" y="3"/>
                      </a:lnTo>
                      <a:close/>
                    </a:path>
                  </a:pathLst>
                </a:custGeom>
                <a:solidFill>
                  <a:srgbClr val="F3AE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2" name="Freeform 1661"/>
                <p:cNvSpPr>
                  <a:spLocks/>
                </p:cNvSpPr>
                <p:nvPr/>
              </p:nvSpPr>
              <p:spPr bwMode="auto">
                <a:xfrm>
                  <a:off x="3040" y="517"/>
                  <a:ext cx="32" cy="2"/>
                </a:xfrm>
                <a:custGeom>
                  <a:avLst/>
                  <a:gdLst>
                    <a:gd name="T0" fmla="*/ 63 w 63"/>
                    <a:gd name="T1" fmla="*/ 2 h 2"/>
                    <a:gd name="T2" fmla="*/ 0 w 63"/>
                    <a:gd name="T3" fmla="*/ 2 h 2"/>
                    <a:gd name="T4" fmla="*/ 2 w 63"/>
                    <a:gd name="T5" fmla="*/ 0 h 2"/>
                    <a:gd name="T6" fmla="*/ 62 w 63"/>
                    <a:gd name="T7" fmla="*/ 0 h 2"/>
                    <a:gd name="T8" fmla="*/ 63 w 6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"/>
                    <a:gd name="T16" fmla="*/ 0 h 2"/>
                    <a:gd name="T17" fmla="*/ 63 w 6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" h="2">
                      <a:moveTo>
                        <a:pt x="63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2" y="0"/>
                      </a:lnTo>
                      <a:lnTo>
                        <a:pt x="63" y="2"/>
                      </a:lnTo>
                      <a:close/>
                    </a:path>
                  </a:pathLst>
                </a:custGeom>
                <a:solidFill>
                  <a:srgbClr val="F3AE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3" name="Freeform 1662"/>
                <p:cNvSpPr>
                  <a:spLocks/>
                </p:cNvSpPr>
                <p:nvPr/>
              </p:nvSpPr>
              <p:spPr bwMode="auto">
                <a:xfrm>
                  <a:off x="3041" y="516"/>
                  <a:ext cx="31" cy="2"/>
                </a:xfrm>
                <a:custGeom>
                  <a:avLst/>
                  <a:gdLst>
                    <a:gd name="T0" fmla="*/ 61 w 61"/>
                    <a:gd name="T1" fmla="*/ 2 h 2"/>
                    <a:gd name="T2" fmla="*/ 0 w 61"/>
                    <a:gd name="T3" fmla="*/ 2 h 2"/>
                    <a:gd name="T4" fmla="*/ 1 w 61"/>
                    <a:gd name="T5" fmla="*/ 0 h 2"/>
                    <a:gd name="T6" fmla="*/ 58 w 61"/>
                    <a:gd name="T7" fmla="*/ 0 h 2"/>
                    <a:gd name="T8" fmla="*/ 61 w 6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1"/>
                    <a:gd name="T16" fmla="*/ 0 h 2"/>
                    <a:gd name="T17" fmla="*/ 61 w 6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1" h="2">
                      <a:moveTo>
                        <a:pt x="61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58" y="0"/>
                      </a:lnTo>
                      <a:lnTo>
                        <a:pt x="61" y="2"/>
                      </a:lnTo>
                      <a:close/>
                    </a:path>
                  </a:pathLst>
                </a:custGeom>
                <a:solidFill>
                  <a:srgbClr val="F3AF5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4" name="Freeform 1663"/>
                <p:cNvSpPr>
                  <a:spLocks/>
                </p:cNvSpPr>
                <p:nvPr/>
              </p:nvSpPr>
              <p:spPr bwMode="auto">
                <a:xfrm>
                  <a:off x="3041" y="515"/>
                  <a:ext cx="30" cy="2"/>
                </a:xfrm>
                <a:custGeom>
                  <a:avLst/>
                  <a:gdLst>
                    <a:gd name="T0" fmla="*/ 60 w 60"/>
                    <a:gd name="T1" fmla="*/ 2 h 2"/>
                    <a:gd name="T2" fmla="*/ 0 w 60"/>
                    <a:gd name="T3" fmla="*/ 2 h 2"/>
                    <a:gd name="T4" fmla="*/ 1 w 60"/>
                    <a:gd name="T5" fmla="*/ 0 h 2"/>
                    <a:gd name="T6" fmla="*/ 58 w 60"/>
                    <a:gd name="T7" fmla="*/ 0 h 2"/>
                    <a:gd name="T8" fmla="*/ 60 w 6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0"/>
                    <a:gd name="T16" fmla="*/ 0 h 2"/>
                    <a:gd name="T17" fmla="*/ 60 w 6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0" h="2">
                      <a:moveTo>
                        <a:pt x="60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58" y="0"/>
                      </a:lnTo>
                      <a:lnTo>
                        <a:pt x="60" y="2"/>
                      </a:lnTo>
                      <a:close/>
                    </a:path>
                  </a:pathLst>
                </a:custGeom>
                <a:solidFill>
                  <a:srgbClr val="F3AF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5" name="Freeform 1664"/>
                <p:cNvSpPr>
                  <a:spLocks/>
                </p:cNvSpPr>
                <p:nvPr/>
              </p:nvSpPr>
              <p:spPr bwMode="auto">
                <a:xfrm>
                  <a:off x="3042" y="513"/>
                  <a:ext cx="28" cy="3"/>
                </a:xfrm>
                <a:custGeom>
                  <a:avLst/>
                  <a:gdLst>
                    <a:gd name="T0" fmla="*/ 57 w 57"/>
                    <a:gd name="T1" fmla="*/ 3 h 3"/>
                    <a:gd name="T2" fmla="*/ 0 w 57"/>
                    <a:gd name="T3" fmla="*/ 3 h 3"/>
                    <a:gd name="T4" fmla="*/ 2 w 57"/>
                    <a:gd name="T5" fmla="*/ 0 h 3"/>
                    <a:gd name="T6" fmla="*/ 55 w 57"/>
                    <a:gd name="T7" fmla="*/ 0 h 3"/>
                    <a:gd name="T8" fmla="*/ 57 w 5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3"/>
                    <a:gd name="T17" fmla="*/ 57 w 5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3">
                      <a:moveTo>
                        <a:pt x="57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55" y="0"/>
                      </a:lnTo>
                      <a:lnTo>
                        <a:pt x="57" y="3"/>
                      </a:lnTo>
                      <a:close/>
                    </a:path>
                  </a:pathLst>
                </a:custGeom>
                <a:solidFill>
                  <a:srgbClr val="F3B0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6" name="Freeform 1665"/>
                <p:cNvSpPr>
                  <a:spLocks/>
                </p:cNvSpPr>
                <p:nvPr/>
              </p:nvSpPr>
              <p:spPr bwMode="auto">
                <a:xfrm>
                  <a:off x="3042" y="511"/>
                  <a:ext cx="28" cy="4"/>
                </a:xfrm>
                <a:custGeom>
                  <a:avLst/>
                  <a:gdLst>
                    <a:gd name="T0" fmla="*/ 57 w 57"/>
                    <a:gd name="T1" fmla="*/ 4 h 4"/>
                    <a:gd name="T2" fmla="*/ 0 w 57"/>
                    <a:gd name="T3" fmla="*/ 4 h 4"/>
                    <a:gd name="T4" fmla="*/ 2 w 57"/>
                    <a:gd name="T5" fmla="*/ 0 h 4"/>
                    <a:gd name="T6" fmla="*/ 55 w 57"/>
                    <a:gd name="T7" fmla="*/ 0 h 4"/>
                    <a:gd name="T8" fmla="*/ 57 w 57"/>
                    <a:gd name="T9" fmla="*/ 4 h 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"/>
                    <a:gd name="T16" fmla="*/ 0 h 4"/>
                    <a:gd name="T17" fmla="*/ 57 w 57"/>
                    <a:gd name="T18" fmla="*/ 4 h 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" h="4">
                      <a:moveTo>
                        <a:pt x="57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55" y="0"/>
                      </a:lnTo>
                      <a:lnTo>
                        <a:pt x="57" y="4"/>
                      </a:lnTo>
                      <a:close/>
                    </a:path>
                  </a:pathLst>
                </a:custGeom>
                <a:solidFill>
                  <a:srgbClr val="F3B0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7" name="Freeform 1666"/>
                <p:cNvSpPr>
                  <a:spLocks/>
                </p:cNvSpPr>
                <p:nvPr/>
              </p:nvSpPr>
              <p:spPr bwMode="auto">
                <a:xfrm>
                  <a:off x="3043" y="510"/>
                  <a:ext cx="26" cy="3"/>
                </a:xfrm>
                <a:custGeom>
                  <a:avLst/>
                  <a:gdLst>
                    <a:gd name="T0" fmla="*/ 53 w 53"/>
                    <a:gd name="T1" fmla="*/ 3 h 3"/>
                    <a:gd name="T2" fmla="*/ 0 w 53"/>
                    <a:gd name="T3" fmla="*/ 3 h 3"/>
                    <a:gd name="T4" fmla="*/ 0 w 53"/>
                    <a:gd name="T5" fmla="*/ 0 h 3"/>
                    <a:gd name="T6" fmla="*/ 51 w 53"/>
                    <a:gd name="T7" fmla="*/ 0 h 3"/>
                    <a:gd name="T8" fmla="*/ 53 w 5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"/>
                    <a:gd name="T16" fmla="*/ 0 h 3"/>
                    <a:gd name="T17" fmla="*/ 53 w 5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" h="3">
                      <a:moveTo>
                        <a:pt x="53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51" y="0"/>
                      </a:lnTo>
                      <a:lnTo>
                        <a:pt x="53" y="3"/>
                      </a:lnTo>
                      <a:close/>
                    </a:path>
                  </a:pathLst>
                </a:custGeom>
                <a:solidFill>
                  <a:srgbClr val="F3B0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8" name="Freeform 1667"/>
                <p:cNvSpPr>
                  <a:spLocks/>
                </p:cNvSpPr>
                <p:nvPr/>
              </p:nvSpPr>
              <p:spPr bwMode="auto">
                <a:xfrm>
                  <a:off x="3043" y="509"/>
                  <a:ext cx="26" cy="2"/>
                </a:xfrm>
                <a:custGeom>
                  <a:avLst/>
                  <a:gdLst>
                    <a:gd name="T0" fmla="*/ 53 w 53"/>
                    <a:gd name="T1" fmla="*/ 2 h 2"/>
                    <a:gd name="T2" fmla="*/ 0 w 53"/>
                    <a:gd name="T3" fmla="*/ 2 h 2"/>
                    <a:gd name="T4" fmla="*/ 2 w 53"/>
                    <a:gd name="T5" fmla="*/ 0 h 2"/>
                    <a:gd name="T6" fmla="*/ 51 w 53"/>
                    <a:gd name="T7" fmla="*/ 0 h 2"/>
                    <a:gd name="T8" fmla="*/ 53 w 5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"/>
                    <a:gd name="T16" fmla="*/ 0 h 2"/>
                    <a:gd name="T17" fmla="*/ 53 w 5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" h="2">
                      <a:moveTo>
                        <a:pt x="53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51" y="0"/>
                      </a:lnTo>
                      <a:lnTo>
                        <a:pt x="53" y="2"/>
                      </a:lnTo>
                      <a:close/>
                    </a:path>
                  </a:pathLst>
                </a:custGeom>
                <a:solidFill>
                  <a:srgbClr val="F3B0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99" name="Freeform 1668"/>
                <p:cNvSpPr>
                  <a:spLocks/>
                </p:cNvSpPr>
                <p:nvPr/>
              </p:nvSpPr>
              <p:spPr bwMode="auto">
                <a:xfrm>
                  <a:off x="3043" y="508"/>
                  <a:ext cx="26" cy="2"/>
                </a:xfrm>
                <a:custGeom>
                  <a:avLst/>
                  <a:gdLst>
                    <a:gd name="T0" fmla="*/ 51 w 51"/>
                    <a:gd name="T1" fmla="*/ 2 h 2"/>
                    <a:gd name="T2" fmla="*/ 0 w 51"/>
                    <a:gd name="T3" fmla="*/ 2 h 2"/>
                    <a:gd name="T4" fmla="*/ 2 w 51"/>
                    <a:gd name="T5" fmla="*/ 0 h 2"/>
                    <a:gd name="T6" fmla="*/ 49 w 51"/>
                    <a:gd name="T7" fmla="*/ 0 h 2"/>
                    <a:gd name="T8" fmla="*/ 51 w 5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1"/>
                    <a:gd name="T16" fmla="*/ 0 h 2"/>
                    <a:gd name="T17" fmla="*/ 51 w 5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1" h="2">
                      <a:moveTo>
                        <a:pt x="51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49" y="0"/>
                      </a:lnTo>
                      <a:lnTo>
                        <a:pt x="51" y="2"/>
                      </a:lnTo>
                      <a:close/>
                    </a:path>
                  </a:pathLst>
                </a:custGeom>
                <a:solidFill>
                  <a:srgbClr val="F3B0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0" name="Freeform 1669"/>
                <p:cNvSpPr>
                  <a:spLocks/>
                </p:cNvSpPr>
                <p:nvPr/>
              </p:nvSpPr>
              <p:spPr bwMode="auto">
                <a:xfrm>
                  <a:off x="3044" y="506"/>
                  <a:ext cx="25" cy="3"/>
                </a:xfrm>
                <a:custGeom>
                  <a:avLst/>
                  <a:gdLst>
                    <a:gd name="T0" fmla="*/ 49 w 49"/>
                    <a:gd name="T1" fmla="*/ 3 h 3"/>
                    <a:gd name="T2" fmla="*/ 0 w 49"/>
                    <a:gd name="T3" fmla="*/ 3 h 3"/>
                    <a:gd name="T4" fmla="*/ 2 w 49"/>
                    <a:gd name="T5" fmla="*/ 0 h 3"/>
                    <a:gd name="T6" fmla="*/ 45 w 49"/>
                    <a:gd name="T7" fmla="*/ 0 h 3"/>
                    <a:gd name="T8" fmla="*/ 49 w 49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9"/>
                    <a:gd name="T16" fmla="*/ 0 h 3"/>
                    <a:gd name="T17" fmla="*/ 49 w 49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9" h="3">
                      <a:moveTo>
                        <a:pt x="49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45" y="0"/>
                      </a:lnTo>
                      <a:lnTo>
                        <a:pt x="49" y="3"/>
                      </a:lnTo>
                      <a:close/>
                    </a:path>
                  </a:pathLst>
                </a:custGeom>
                <a:solidFill>
                  <a:srgbClr val="F3B1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1" name="Freeform 1670"/>
                <p:cNvSpPr>
                  <a:spLocks/>
                </p:cNvSpPr>
                <p:nvPr/>
              </p:nvSpPr>
              <p:spPr bwMode="auto">
                <a:xfrm>
                  <a:off x="3044" y="505"/>
                  <a:ext cx="24" cy="3"/>
                </a:xfrm>
                <a:custGeom>
                  <a:avLst/>
                  <a:gdLst>
                    <a:gd name="T0" fmla="*/ 47 w 47"/>
                    <a:gd name="T1" fmla="*/ 3 h 3"/>
                    <a:gd name="T2" fmla="*/ 0 w 47"/>
                    <a:gd name="T3" fmla="*/ 3 h 3"/>
                    <a:gd name="T4" fmla="*/ 2 w 47"/>
                    <a:gd name="T5" fmla="*/ 0 h 3"/>
                    <a:gd name="T6" fmla="*/ 45 w 47"/>
                    <a:gd name="T7" fmla="*/ 0 h 3"/>
                    <a:gd name="T8" fmla="*/ 47 w 47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"/>
                    <a:gd name="T16" fmla="*/ 0 h 3"/>
                    <a:gd name="T17" fmla="*/ 47 w 47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" h="3">
                      <a:moveTo>
                        <a:pt x="47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45" y="0"/>
                      </a:lnTo>
                      <a:lnTo>
                        <a:pt x="47" y="3"/>
                      </a:lnTo>
                      <a:close/>
                    </a:path>
                  </a:pathLst>
                </a:custGeom>
                <a:solidFill>
                  <a:srgbClr val="F3B1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2" name="Freeform 1671"/>
                <p:cNvSpPr>
                  <a:spLocks/>
                </p:cNvSpPr>
                <p:nvPr/>
              </p:nvSpPr>
              <p:spPr bwMode="auto">
                <a:xfrm>
                  <a:off x="3045" y="504"/>
                  <a:ext cx="22" cy="2"/>
                </a:xfrm>
                <a:custGeom>
                  <a:avLst/>
                  <a:gdLst>
                    <a:gd name="T0" fmla="*/ 43 w 43"/>
                    <a:gd name="T1" fmla="*/ 2 h 2"/>
                    <a:gd name="T2" fmla="*/ 0 w 43"/>
                    <a:gd name="T3" fmla="*/ 2 h 2"/>
                    <a:gd name="T4" fmla="*/ 2 w 43"/>
                    <a:gd name="T5" fmla="*/ 0 h 2"/>
                    <a:gd name="T6" fmla="*/ 42 w 43"/>
                    <a:gd name="T7" fmla="*/ 0 h 2"/>
                    <a:gd name="T8" fmla="*/ 42 w 43"/>
                    <a:gd name="T9" fmla="*/ 0 h 2"/>
                    <a:gd name="T10" fmla="*/ 43 w 43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3"/>
                    <a:gd name="T19" fmla="*/ 0 h 2"/>
                    <a:gd name="T20" fmla="*/ 43 w 43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3" h="2">
                      <a:moveTo>
                        <a:pt x="43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42" y="0"/>
                      </a:lnTo>
                      <a:lnTo>
                        <a:pt x="43" y="2"/>
                      </a:lnTo>
                      <a:close/>
                    </a:path>
                  </a:pathLst>
                </a:custGeom>
                <a:solidFill>
                  <a:srgbClr val="F3B1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3" name="Freeform 1672"/>
                <p:cNvSpPr>
                  <a:spLocks/>
                </p:cNvSpPr>
                <p:nvPr/>
              </p:nvSpPr>
              <p:spPr bwMode="auto">
                <a:xfrm>
                  <a:off x="3045" y="503"/>
                  <a:ext cx="22" cy="2"/>
                </a:xfrm>
                <a:custGeom>
                  <a:avLst/>
                  <a:gdLst>
                    <a:gd name="T0" fmla="*/ 43 w 43"/>
                    <a:gd name="T1" fmla="*/ 2 h 2"/>
                    <a:gd name="T2" fmla="*/ 0 w 43"/>
                    <a:gd name="T3" fmla="*/ 2 h 2"/>
                    <a:gd name="T4" fmla="*/ 2 w 43"/>
                    <a:gd name="T5" fmla="*/ 0 h 2"/>
                    <a:gd name="T6" fmla="*/ 42 w 43"/>
                    <a:gd name="T7" fmla="*/ 0 h 2"/>
                    <a:gd name="T8" fmla="*/ 42 w 43"/>
                    <a:gd name="T9" fmla="*/ 1 h 2"/>
                    <a:gd name="T10" fmla="*/ 43 w 43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3"/>
                    <a:gd name="T19" fmla="*/ 0 h 2"/>
                    <a:gd name="T20" fmla="*/ 43 w 43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3" h="2">
                      <a:moveTo>
                        <a:pt x="43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42" y="0"/>
                      </a:lnTo>
                      <a:lnTo>
                        <a:pt x="42" y="1"/>
                      </a:lnTo>
                      <a:lnTo>
                        <a:pt x="43" y="2"/>
                      </a:lnTo>
                      <a:close/>
                    </a:path>
                  </a:pathLst>
                </a:custGeom>
                <a:solidFill>
                  <a:srgbClr val="F3B25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4" name="Freeform 1673"/>
                <p:cNvSpPr>
                  <a:spLocks/>
                </p:cNvSpPr>
                <p:nvPr/>
              </p:nvSpPr>
              <p:spPr bwMode="auto">
                <a:xfrm>
                  <a:off x="3046" y="502"/>
                  <a:ext cx="20" cy="2"/>
                </a:xfrm>
                <a:custGeom>
                  <a:avLst/>
                  <a:gdLst>
                    <a:gd name="T0" fmla="*/ 40 w 40"/>
                    <a:gd name="T1" fmla="*/ 2 h 2"/>
                    <a:gd name="T2" fmla="*/ 0 w 40"/>
                    <a:gd name="T3" fmla="*/ 2 h 2"/>
                    <a:gd name="T4" fmla="*/ 1 w 40"/>
                    <a:gd name="T5" fmla="*/ 0 h 2"/>
                    <a:gd name="T6" fmla="*/ 40 w 40"/>
                    <a:gd name="T7" fmla="*/ 0 h 2"/>
                    <a:gd name="T8" fmla="*/ 40 w 4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2"/>
                    <a:gd name="T17" fmla="*/ 40 w 4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2">
                      <a:moveTo>
                        <a:pt x="40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40" y="0"/>
                      </a:lnTo>
                      <a:lnTo>
                        <a:pt x="40" y="2"/>
                      </a:lnTo>
                      <a:close/>
                    </a:path>
                  </a:pathLst>
                </a:custGeom>
                <a:solidFill>
                  <a:srgbClr val="F3B2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5" name="Freeform 1674"/>
                <p:cNvSpPr>
                  <a:spLocks/>
                </p:cNvSpPr>
                <p:nvPr/>
              </p:nvSpPr>
              <p:spPr bwMode="auto">
                <a:xfrm>
                  <a:off x="3046" y="500"/>
                  <a:ext cx="20" cy="3"/>
                </a:xfrm>
                <a:custGeom>
                  <a:avLst/>
                  <a:gdLst>
                    <a:gd name="T0" fmla="*/ 40 w 40"/>
                    <a:gd name="T1" fmla="*/ 3 h 3"/>
                    <a:gd name="T2" fmla="*/ 0 w 40"/>
                    <a:gd name="T3" fmla="*/ 3 h 3"/>
                    <a:gd name="T4" fmla="*/ 1 w 40"/>
                    <a:gd name="T5" fmla="*/ 0 h 3"/>
                    <a:gd name="T6" fmla="*/ 40 w 40"/>
                    <a:gd name="T7" fmla="*/ 0 h 3"/>
                    <a:gd name="T8" fmla="*/ 40 w 4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"/>
                    <a:gd name="T16" fmla="*/ 0 h 3"/>
                    <a:gd name="T17" fmla="*/ 40 w 4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" h="3">
                      <a:moveTo>
                        <a:pt x="40" y="3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40" y="0"/>
                      </a:lnTo>
                      <a:lnTo>
                        <a:pt x="40" y="3"/>
                      </a:lnTo>
                      <a:close/>
                    </a:path>
                  </a:pathLst>
                </a:custGeom>
                <a:solidFill>
                  <a:srgbClr val="F3B2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6" name="Rectangle 1675"/>
                <p:cNvSpPr>
                  <a:spLocks noChangeArrowheads="1"/>
                </p:cNvSpPr>
                <p:nvPr/>
              </p:nvSpPr>
              <p:spPr bwMode="auto">
                <a:xfrm>
                  <a:off x="3047" y="499"/>
                  <a:ext cx="19" cy="3"/>
                </a:xfrm>
                <a:prstGeom prst="rect">
                  <a:avLst/>
                </a:prstGeom>
                <a:solidFill>
                  <a:srgbClr val="F4B35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7" name="Freeform 1676"/>
                <p:cNvSpPr>
                  <a:spLocks/>
                </p:cNvSpPr>
                <p:nvPr/>
              </p:nvSpPr>
              <p:spPr bwMode="auto">
                <a:xfrm>
                  <a:off x="3047" y="498"/>
                  <a:ext cx="19" cy="2"/>
                </a:xfrm>
                <a:custGeom>
                  <a:avLst/>
                  <a:gdLst>
                    <a:gd name="T0" fmla="*/ 39 w 39"/>
                    <a:gd name="T1" fmla="*/ 2 h 2"/>
                    <a:gd name="T2" fmla="*/ 0 w 39"/>
                    <a:gd name="T3" fmla="*/ 2 h 2"/>
                    <a:gd name="T4" fmla="*/ 2 w 39"/>
                    <a:gd name="T5" fmla="*/ 0 h 2"/>
                    <a:gd name="T6" fmla="*/ 39 w 39"/>
                    <a:gd name="T7" fmla="*/ 0 h 2"/>
                    <a:gd name="T8" fmla="*/ 39 w 3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2"/>
                    <a:gd name="T17" fmla="*/ 39 w 3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2">
                      <a:moveTo>
                        <a:pt x="3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9" y="0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F4B3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8" name="Freeform 1677"/>
                <p:cNvSpPr>
                  <a:spLocks/>
                </p:cNvSpPr>
                <p:nvPr/>
              </p:nvSpPr>
              <p:spPr bwMode="auto">
                <a:xfrm>
                  <a:off x="3047" y="497"/>
                  <a:ext cx="19" cy="2"/>
                </a:xfrm>
                <a:custGeom>
                  <a:avLst/>
                  <a:gdLst>
                    <a:gd name="T0" fmla="*/ 39 w 39"/>
                    <a:gd name="T1" fmla="*/ 2 h 2"/>
                    <a:gd name="T2" fmla="*/ 0 w 39"/>
                    <a:gd name="T3" fmla="*/ 2 h 2"/>
                    <a:gd name="T4" fmla="*/ 2 w 39"/>
                    <a:gd name="T5" fmla="*/ 0 h 2"/>
                    <a:gd name="T6" fmla="*/ 39 w 39"/>
                    <a:gd name="T7" fmla="*/ 0 h 2"/>
                    <a:gd name="T8" fmla="*/ 39 w 3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9"/>
                    <a:gd name="T16" fmla="*/ 0 h 2"/>
                    <a:gd name="T17" fmla="*/ 39 w 3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9" h="2">
                      <a:moveTo>
                        <a:pt x="3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9" y="0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solidFill>
                  <a:srgbClr val="F4B4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09" name="Freeform 1678"/>
                <p:cNvSpPr>
                  <a:spLocks/>
                </p:cNvSpPr>
                <p:nvPr/>
              </p:nvSpPr>
              <p:spPr bwMode="auto">
                <a:xfrm>
                  <a:off x="3048" y="496"/>
                  <a:ext cx="18" cy="2"/>
                </a:xfrm>
                <a:custGeom>
                  <a:avLst/>
                  <a:gdLst>
                    <a:gd name="T0" fmla="*/ 37 w 37"/>
                    <a:gd name="T1" fmla="*/ 2 h 2"/>
                    <a:gd name="T2" fmla="*/ 0 w 37"/>
                    <a:gd name="T3" fmla="*/ 2 h 2"/>
                    <a:gd name="T4" fmla="*/ 2 w 37"/>
                    <a:gd name="T5" fmla="*/ 0 h 2"/>
                    <a:gd name="T6" fmla="*/ 37 w 37"/>
                    <a:gd name="T7" fmla="*/ 0 h 2"/>
                    <a:gd name="T8" fmla="*/ 37 w 3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"/>
                    <a:gd name="T16" fmla="*/ 0 h 2"/>
                    <a:gd name="T17" fmla="*/ 37 w 3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" h="2">
                      <a:moveTo>
                        <a:pt x="37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7" y="0"/>
                      </a:lnTo>
                      <a:lnTo>
                        <a:pt x="37" y="2"/>
                      </a:lnTo>
                      <a:close/>
                    </a:path>
                  </a:pathLst>
                </a:custGeom>
                <a:solidFill>
                  <a:srgbClr val="F4B4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0" name="Freeform 1679"/>
                <p:cNvSpPr>
                  <a:spLocks/>
                </p:cNvSpPr>
                <p:nvPr/>
              </p:nvSpPr>
              <p:spPr bwMode="auto">
                <a:xfrm>
                  <a:off x="3048" y="495"/>
                  <a:ext cx="18" cy="2"/>
                </a:xfrm>
                <a:custGeom>
                  <a:avLst/>
                  <a:gdLst>
                    <a:gd name="T0" fmla="*/ 37 w 37"/>
                    <a:gd name="T1" fmla="*/ 2 h 2"/>
                    <a:gd name="T2" fmla="*/ 0 w 37"/>
                    <a:gd name="T3" fmla="*/ 2 h 2"/>
                    <a:gd name="T4" fmla="*/ 2 w 37"/>
                    <a:gd name="T5" fmla="*/ 0 h 2"/>
                    <a:gd name="T6" fmla="*/ 37 w 37"/>
                    <a:gd name="T7" fmla="*/ 0 h 2"/>
                    <a:gd name="T8" fmla="*/ 37 w 3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7"/>
                    <a:gd name="T16" fmla="*/ 0 h 2"/>
                    <a:gd name="T17" fmla="*/ 37 w 3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7" h="2">
                      <a:moveTo>
                        <a:pt x="37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7" y="0"/>
                      </a:lnTo>
                      <a:lnTo>
                        <a:pt x="37" y="2"/>
                      </a:lnTo>
                      <a:close/>
                    </a:path>
                  </a:pathLst>
                </a:custGeom>
                <a:solidFill>
                  <a:srgbClr val="F4B5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1" name="Freeform 1680"/>
                <p:cNvSpPr>
                  <a:spLocks/>
                </p:cNvSpPr>
                <p:nvPr/>
              </p:nvSpPr>
              <p:spPr bwMode="auto">
                <a:xfrm>
                  <a:off x="3049" y="493"/>
                  <a:ext cx="17" cy="3"/>
                </a:xfrm>
                <a:custGeom>
                  <a:avLst/>
                  <a:gdLst>
                    <a:gd name="T0" fmla="*/ 35 w 35"/>
                    <a:gd name="T1" fmla="*/ 3 h 3"/>
                    <a:gd name="T2" fmla="*/ 0 w 35"/>
                    <a:gd name="T3" fmla="*/ 3 h 3"/>
                    <a:gd name="T4" fmla="*/ 2 w 35"/>
                    <a:gd name="T5" fmla="*/ 0 h 3"/>
                    <a:gd name="T6" fmla="*/ 35 w 35"/>
                    <a:gd name="T7" fmla="*/ 0 h 3"/>
                    <a:gd name="T8" fmla="*/ 35 w 3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3"/>
                    <a:gd name="T17" fmla="*/ 35 w 3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3">
                      <a:moveTo>
                        <a:pt x="35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5" y="0"/>
                      </a:lnTo>
                      <a:lnTo>
                        <a:pt x="35" y="3"/>
                      </a:lnTo>
                      <a:close/>
                    </a:path>
                  </a:pathLst>
                </a:custGeom>
                <a:solidFill>
                  <a:srgbClr val="F4B5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2" name="Freeform 1681"/>
                <p:cNvSpPr>
                  <a:spLocks/>
                </p:cNvSpPr>
                <p:nvPr/>
              </p:nvSpPr>
              <p:spPr bwMode="auto">
                <a:xfrm>
                  <a:off x="3049" y="492"/>
                  <a:ext cx="17" cy="3"/>
                </a:xfrm>
                <a:custGeom>
                  <a:avLst/>
                  <a:gdLst>
                    <a:gd name="T0" fmla="*/ 35 w 35"/>
                    <a:gd name="T1" fmla="*/ 3 h 3"/>
                    <a:gd name="T2" fmla="*/ 0 w 35"/>
                    <a:gd name="T3" fmla="*/ 3 h 3"/>
                    <a:gd name="T4" fmla="*/ 2 w 35"/>
                    <a:gd name="T5" fmla="*/ 0 h 3"/>
                    <a:gd name="T6" fmla="*/ 35 w 35"/>
                    <a:gd name="T7" fmla="*/ 0 h 3"/>
                    <a:gd name="T8" fmla="*/ 35 w 3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3"/>
                    <a:gd name="T17" fmla="*/ 35 w 3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3">
                      <a:moveTo>
                        <a:pt x="35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5" y="0"/>
                      </a:lnTo>
                      <a:lnTo>
                        <a:pt x="35" y="3"/>
                      </a:lnTo>
                      <a:close/>
                    </a:path>
                  </a:pathLst>
                </a:custGeom>
                <a:solidFill>
                  <a:srgbClr val="F4B65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3" name="Freeform 1682"/>
                <p:cNvSpPr>
                  <a:spLocks/>
                </p:cNvSpPr>
                <p:nvPr/>
              </p:nvSpPr>
              <p:spPr bwMode="auto">
                <a:xfrm>
                  <a:off x="3049" y="491"/>
                  <a:ext cx="18" cy="2"/>
                </a:xfrm>
                <a:custGeom>
                  <a:avLst/>
                  <a:gdLst>
                    <a:gd name="T0" fmla="*/ 33 w 34"/>
                    <a:gd name="T1" fmla="*/ 2 h 2"/>
                    <a:gd name="T2" fmla="*/ 0 w 34"/>
                    <a:gd name="T3" fmla="*/ 2 h 2"/>
                    <a:gd name="T4" fmla="*/ 2 w 34"/>
                    <a:gd name="T5" fmla="*/ 0 h 2"/>
                    <a:gd name="T6" fmla="*/ 34 w 34"/>
                    <a:gd name="T7" fmla="*/ 0 h 2"/>
                    <a:gd name="T8" fmla="*/ 33 w 3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2"/>
                    <a:gd name="T17" fmla="*/ 34 w 3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2">
                      <a:moveTo>
                        <a:pt x="33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4" y="0"/>
                      </a:lnTo>
                      <a:lnTo>
                        <a:pt x="33" y="2"/>
                      </a:lnTo>
                      <a:close/>
                    </a:path>
                  </a:pathLst>
                </a:custGeom>
                <a:solidFill>
                  <a:srgbClr val="F4B6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4" name="Freeform 1683"/>
                <p:cNvSpPr>
                  <a:spLocks/>
                </p:cNvSpPr>
                <p:nvPr/>
              </p:nvSpPr>
              <p:spPr bwMode="auto">
                <a:xfrm>
                  <a:off x="3049" y="490"/>
                  <a:ext cx="18" cy="2"/>
                </a:xfrm>
                <a:custGeom>
                  <a:avLst/>
                  <a:gdLst>
                    <a:gd name="T0" fmla="*/ 33 w 34"/>
                    <a:gd name="T1" fmla="*/ 2 h 2"/>
                    <a:gd name="T2" fmla="*/ 0 w 34"/>
                    <a:gd name="T3" fmla="*/ 2 h 2"/>
                    <a:gd name="T4" fmla="*/ 2 w 34"/>
                    <a:gd name="T5" fmla="*/ 0 h 2"/>
                    <a:gd name="T6" fmla="*/ 34 w 34"/>
                    <a:gd name="T7" fmla="*/ 0 h 2"/>
                    <a:gd name="T8" fmla="*/ 33 w 3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2"/>
                    <a:gd name="T17" fmla="*/ 34 w 3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2">
                      <a:moveTo>
                        <a:pt x="33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4" y="0"/>
                      </a:lnTo>
                      <a:lnTo>
                        <a:pt x="33" y="2"/>
                      </a:lnTo>
                      <a:close/>
                    </a:path>
                  </a:pathLst>
                </a:custGeom>
                <a:solidFill>
                  <a:srgbClr val="F4B6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5" name="Freeform 1684"/>
                <p:cNvSpPr>
                  <a:spLocks/>
                </p:cNvSpPr>
                <p:nvPr/>
              </p:nvSpPr>
              <p:spPr bwMode="auto">
                <a:xfrm>
                  <a:off x="3050" y="489"/>
                  <a:ext cx="17" cy="2"/>
                </a:xfrm>
                <a:custGeom>
                  <a:avLst/>
                  <a:gdLst>
                    <a:gd name="T0" fmla="*/ 32 w 32"/>
                    <a:gd name="T1" fmla="*/ 2 h 2"/>
                    <a:gd name="T2" fmla="*/ 0 w 32"/>
                    <a:gd name="T3" fmla="*/ 2 h 2"/>
                    <a:gd name="T4" fmla="*/ 0 w 32"/>
                    <a:gd name="T5" fmla="*/ 0 h 2"/>
                    <a:gd name="T6" fmla="*/ 0 w 32"/>
                    <a:gd name="T7" fmla="*/ 0 h 2"/>
                    <a:gd name="T8" fmla="*/ 32 w 32"/>
                    <a:gd name="T9" fmla="*/ 0 h 2"/>
                    <a:gd name="T10" fmla="*/ 32 w 32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2"/>
                    <a:gd name="T20" fmla="*/ 32 w 32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2">
                      <a:moveTo>
                        <a:pt x="3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2"/>
                      </a:lnTo>
                      <a:close/>
                    </a:path>
                  </a:pathLst>
                </a:custGeom>
                <a:solidFill>
                  <a:srgbClr val="F4B7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6" name="Freeform 1685"/>
                <p:cNvSpPr>
                  <a:spLocks/>
                </p:cNvSpPr>
                <p:nvPr/>
              </p:nvSpPr>
              <p:spPr bwMode="auto">
                <a:xfrm>
                  <a:off x="3050" y="487"/>
                  <a:ext cx="17" cy="3"/>
                </a:xfrm>
                <a:custGeom>
                  <a:avLst/>
                  <a:gdLst>
                    <a:gd name="T0" fmla="*/ 32 w 32"/>
                    <a:gd name="T1" fmla="*/ 3 h 3"/>
                    <a:gd name="T2" fmla="*/ 0 w 32"/>
                    <a:gd name="T3" fmla="*/ 3 h 3"/>
                    <a:gd name="T4" fmla="*/ 0 w 32"/>
                    <a:gd name="T5" fmla="*/ 2 h 3"/>
                    <a:gd name="T6" fmla="*/ 2 w 32"/>
                    <a:gd name="T7" fmla="*/ 0 h 3"/>
                    <a:gd name="T8" fmla="*/ 32 w 32"/>
                    <a:gd name="T9" fmla="*/ 0 h 3"/>
                    <a:gd name="T10" fmla="*/ 32 w 32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"/>
                    <a:gd name="T19" fmla="*/ 0 h 3"/>
                    <a:gd name="T20" fmla="*/ 32 w 32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" h="3">
                      <a:moveTo>
                        <a:pt x="32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2" y="0"/>
                      </a:lnTo>
                      <a:lnTo>
                        <a:pt x="32" y="3"/>
                      </a:lnTo>
                      <a:close/>
                    </a:path>
                  </a:pathLst>
                </a:custGeom>
                <a:solidFill>
                  <a:srgbClr val="F4B7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7" name="Freeform 1686"/>
                <p:cNvSpPr>
                  <a:spLocks/>
                </p:cNvSpPr>
                <p:nvPr/>
              </p:nvSpPr>
              <p:spPr bwMode="auto">
                <a:xfrm>
                  <a:off x="3050" y="486"/>
                  <a:ext cx="17" cy="3"/>
                </a:xfrm>
                <a:custGeom>
                  <a:avLst/>
                  <a:gdLst>
                    <a:gd name="T0" fmla="*/ 32 w 32"/>
                    <a:gd name="T1" fmla="*/ 3 h 3"/>
                    <a:gd name="T2" fmla="*/ 0 w 32"/>
                    <a:gd name="T3" fmla="*/ 3 h 3"/>
                    <a:gd name="T4" fmla="*/ 2 w 32"/>
                    <a:gd name="T5" fmla="*/ 0 h 3"/>
                    <a:gd name="T6" fmla="*/ 32 w 32"/>
                    <a:gd name="T7" fmla="*/ 0 h 3"/>
                    <a:gd name="T8" fmla="*/ 32 w 32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2"/>
                    <a:gd name="T16" fmla="*/ 0 h 3"/>
                    <a:gd name="T17" fmla="*/ 32 w 3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2" h="3">
                      <a:moveTo>
                        <a:pt x="32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2" y="0"/>
                      </a:lnTo>
                      <a:lnTo>
                        <a:pt x="32" y="3"/>
                      </a:lnTo>
                      <a:close/>
                    </a:path>
                  </a:pathLst>
                </a:custGeom>
                <a:solidFill>
                  <a:srgbClr val="F4B7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8" name="Rectangle 1687"/>
                <p:cNvSpPr>
                  <a:spLocks noChangeArrowheads="1"/>
                </p:cNvSpPr>
                <p:nvPr/>
              </p:nvSpPr>
              <p:spPr bwMode="auto">
                <a:xfrm>
                  <a:off x="3051" y="485"/>
                  <a:ext cx="16" cy="2"/>
                </a:xfrm>
                <a:prstGeom prst="rect">
                  <a:avLst/>
                </a:prstGeom>
                <a:solidFill>
                  <a:srgbClr val="F4B85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19" name="Freeform 1688"/>
                <p:cNvSpPr>
                  <a:spLocks/>
                </p:cNvSpPr>
                <p:nvPr/>
              </p:nvSpPr>
              <p:spPr bwMode="auto">
                <a:xfrm>
                  <a:off x="3051" y="484"/>
                  <a:ext cx="16" cy="2"/>
                </a:xfrm>
                <a:custGeom>
                  <a:avLst/>
                  <a:gdLst>
                    <a:gd name="T0" fmla="*/ 30 w 30"/>
                    <a:gd name="T1" fmla="*/ 2 h 2"/>
                    <a:gd name="T2" fmla="*/ 0 w 30"/>
                    <a:gd name="T3" fmla="*/ 2 h 2"/>
                    <a:gd name="T4" fmla="*/ 1 w 30"/>
                    <a:gd name="T5" fmla="*/ 0 h 2"/>
                    <a:gd name="T6" fmla="*/ 30 w 30"/>
                    <a:gd name="T7" fmla="*/ 0 h 2"/>
                    <a:gd name="T8" fmla="*/ 30 w 30"/>
                    <a:gd name="T9" fmla="*/ 1 h 2"/>
                    <a:gd name="T10" fmla="*/ 30 w 30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"/>
                    <a:gd name="T19" fmla="*/ 0 h 2"/>
                    <a:gd name="T20" fmla="*/ 30 w 30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" h="2">
                      <a:moveTo>
                        <a:pt x="30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30" y="0"/>
                      </a:lnTo>
                      <a:lnTo>
                        <a:pt x="30" y="1"/>
                      </a:lnTo>
                      <a:lnTo>
                        <a:pt x="30" y="2"/>
                      </a:lnTo>
                      <a:close/>
                    </a:path>
                  </a:pathLst>
                </a:custGeom>
                <a:solidFill>
                  <a:srgbClr val="F4B8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0" name="Freeform 1689"/>
                <p:cNvSpPr>
                  <a:spLocks/>
                </p:cNvSpPr>
                <p:nvPr/>
              </p:nvSpPr>
              <p:spPr bwMode="auto">
                <a:xfrm>
                  <a:off x="3051" y="483"/>
                  <a:ext cx="16" cy="2"/>
                </a:xfrm>
                <a:custGeom>
                  <a:avLst/>
                  <a:gdLst>
                    <a:gd name="T0" fmla="*/ 30 w 30"/>
                    <a:gd name="T1" fmla="*/ 2 h 2"/>
                    <a:gd name="T2" fmla="*/ 0 w 30"/>
                    <a:gd name="T3" fmla="*/ 2 h 2"/>
                    <a:gd name="T4" fmla="*/ 1 w 30"/>
                    <a:gd name="T5" fmla="*/ 0 h 2"/>
                    <a:gd name="T6" fmla="*/ 30 w 30"/>
                    <a:gd name="T7" fmla="*/ 0 h 2"/>
                    <a:gd name="T8" fmla="*/ 30 w 30"/>
                    <a:gd name="T9" fmla="*/ 2 h 2"/>
                    <a:gd name="T10" fmla="*/ 30 w 30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0"/>
                    <a:gd name="T19" fmla="*/ 0 h 2"/>
                    <a:gd name="T20" fmla="*/ 30 w 30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0" h="2">
                      <a:moveTo>
                        <a:pt x="30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30" y="0"/>
                      </a:lnTo>
                      <a:lnTo>
                        <a:pt x="30" y="2"/>
                      </a:lnTo>
                      <a:close/>
                    </a:path>
                  </a:pathLst>
                </a:custGeom>
                <a:solidFill>
                  <a:srgbClr val="F5B9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1" name="Freeform 1690"/>
                <p:cNvSpPr>
                  <a:spLocks/>
                </p:cNvSpPr>
                <p:nvPr/>
              </p:nvSpPr>
              <p:spPr bwMode="auto">
                <a:xfrm>
                  <a:off x="3052" y="481"/>
                  <a:ext cx="15" cy="3"/>
                </a:xfrm>
                <a:custGeom>
                  <a:avLst/>
                  <a:gdLst>
                    <a:gd name="T0" fmla="*/ 29 w 29"/>
                    <a:gd name="T1" fmla="*/ 3 h 3"/>
                    <a:gd name="T2" fmla="*/ 0 w 29"/>
                    <a:gd name="T3" fmla="*/ 3 h 3"/>
                    <a:gd name="T4" fmla="*/ 2 w 29"/>
                    <a:gd name="T5" fmla="*/ 0 h 3"/>
                    <a:gd name="T6" fmla="*/ 29 w 29"/>
                    <a:gd name="T7" fmla="*/ 0 h 3"/>
                    <a:gd name="T8" fmla="*/ 29 w 29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3"/>
                    <a:gd name="T17" fmla="*/ 29 w 29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3">
                      <a:moveTo>
                        <a:pt x="29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9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F5B9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2" name="Freeform 1691"/>
                <p:cNvSpPr>
                  <a:spLocks/>
                </p:cNvSpPr>
                <p:nvPr/>
              </p:nvSpPr>
              <p:spPr bwMode="auto">
                <a:xfrm>
                  <a:off x="3052" y="480"/>
                  <a:ext cx="16" cy="3"/>
                </a:xfrm>
                <a:custGeom>
                  <a:avLst/>
                  <a:gdLst>
                    <a:gd name="T0" fmla="*/ 29 w 31"/>
                    <a:gd name="T1" fmla="*/ 3 h 3"/>
                    <a:gd name="T2" fmla="*/ 0 w 31"/>
                    <a:gd name="T3" fmla="*/ 3 h 3"/>
                    <a:gd name="T4" fmla="*/ 2 w 31"/>
                    <a:gd name="T5" fmla="*/ 0 h 3"/>
                    <a:gd name="T6" fmla="*/ 31 w 31"/>
                    <a:gd name="T7" fmla="*/ 0 h 3"/>
                    <a:gd name="T8" fmla="*/ 29 w 31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3"/>
                    <a:gd name="T17" fmla="*/ 31 w 31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3">
                      <a:moveTo>
                        <a:pt x="29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1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F5B95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3" name="Freeform 1692"/>
                <p:cNvSpPr>
                  <a:spLocks/>
                </p:cNvSpPr>
                <p:nvPr/>
              </p:nvSpPr>
              <p:spPr bwMode="auto">
                <a:xfrm>
                  <a:off x="3053" y="479"/>
                  <a:ext cx="15" cy="2"/>
                </a:xfrm>
                <a:custGeom>
                  <a:avLst/>
                  <a:gdLst>
                    <a:gd name="T0" fmla="*/ 27 w 29"/>
                    <a:gd name="T1" fmla="*/ 2 h 2"/>
                    <a:gd name="T2" fmla="*/ 0 w 29"/>
                    <a:gd name="T3" fmla="*/ 2 h 2"/>
                    <a:gd name="T4" fmla="*/ 0 w 29"/>
                    <a:gd name="T5" fmla="*/ 0 h 2"/>
                    <a:gd name="T6" fmla="*/ 29 w 29"/>
                    <a:gd name="T7" fmla="*/ 0 h 2"/>
                    <a:gd name="T8" fmla="*/ 27 w 2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2"/>
                    <a:gd name="T17" fmla="*/ 29 w 2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2">
                      <a:moveTo>
                        <a:pt x="27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7" y="2"/>
                      </a:lnTo>
                      <a:close/>
                    </a:path>
                  </a:pathLst>
                </a:custGeom>
                <a:solidFill>
                  <a:srgbClr val="F5BA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4" name="Freeform 1693"/>
                <p:cNvSpPr>
                  <a:spLocks/>
                </p:cNvSpPr>
                <p:nvPr/>
              </p:nvSpPr>
              <p:spPr bwMode="auto">
                <a:xfrm>
                  <a:off x="3053" y="478"/>
                  <a:ext cx="15" cy="2"/>
                </a:xfrm>
                <a:custGeom>
                  <a:avLst/>
                  <a:gdLst>
                    <a:gd name="T0" fmla="*/ 29 w 29"/>
                    <a:gd name="T1" fmla="*/ 2 h 2"/>
                    <a:gd name="T2" fmla="*/ 0 w 29"/>
                    <a:gd name="T3" fmla="*/ 2 h 2"/>
                    <a:gd name="T4" fmla="*/ 2 w 29"/>
                    <a:gd name="T5" fmla="*/ 0 h 2"/>
                    <a:gd name="T6" fmla="*/ 29 w 29"/>
                    <a:gd name="T7" fmla="*/ 0 h 2"/>
                    <a:gd name="T8" fmla="*/ 29 w 2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2"/>
                    <a:gd name="T17" fmla="*/ 29 w 2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2"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F5BA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5" name="Freeform 1694"/>
                <p:cNvSpPr>
                  <a:spLocks/>
                </p:cNvSpPr>
                <p:nvPr/>
              </p:nvSpPr>
              <p:spPr bwMode="auto">
                <a:xfrm>
                  <a:off x="3053" y="477"/>
                  <a:ext cx="16" cy="2"/>
                </a:xfrm>
                <a:custGeom>
                  <a:avLst/>
                  <a:gdLst>
                    <a:gd name="T0" fmla="*/ 29 w 31"/>
                    <a:gd name="T1" fmla="*/ 2 h 2"/>
                    <a:gd name="T2" fmla="*/ 0 w 31"/>
                    <a:gd name="T3" fmla="*/ 2 h 2"/>
                    <a:gd name="T4" fmla="*/ 2 w 31"/>
                    <a:gd name="T5" fmla="*/ 0 h 2"/>
                    <a:gd name="T6" fmla="*/ 31 w 31"/>
                    <a:gd name="T7" fmla="*/ 0 h 2"/>
                    <a:gd name="T8" fmla="*/ 29 w 3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2"/>
                    <a:gd name="T17" fmla="*/ 31 w 3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2"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1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F5BB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6" name="Freeform 1695"/>
                <p:cNvSpPr>
                  <a:spLocks/>
                </p:cNvSpPr>
                <p:nvPr/>
              </p:nvSpPr>
              <p:spPr bwMode="auto">
                <a:xfrm>
                  <a:off x="3054" y="475"/>
                  <a:ext cx="15" cy="3"/>
                </a:xfrm>
                <a:custGeom>
                  <a:avLst/>
                  <a:gdLst>
                    <a:gd name="T0" fmla="*/ 27 w 29"/>
                    <a:gd name="T1" fmla="*/ 3 h 3"/>
                    <a:gd name="T2" fmla="*/ 0 w 29"/>
                    <a:gd name="T3" fmla="*/ 3 h 3"/>
                    <a:gd name="T4" fmla="*/ 0 w 29"/>
                    <a:gd name="T5" fmla="*/ 0 h 3"/>
                    <a:gd name="T6" fmla="*/ 29 w 29"/>
                    <a:gd name="T7" fmla="*/ 0 h 3"/>
                    <a:gd name="T8" fmla="*/ 27 w 29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3"/>
                    <a:gd name="T17" fmla="*/ 29 w 29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3">
                      <a:moveTo>
                        <a:pt x="27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F5BB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7" name="Freeform 1696"/>
                <p:cNvSpPr>
                  <a:spLocks/>
                </p:cNvSpPr>
                <p:nvPr/>
              </p:nvSpPr>
              <p:spPr bwMode="auto">
                <a:xfrm>
                  <a:off x="3054" y="474"/>
                  <a:ext cx="15" cy="3"/>
                </a:xfrm>
                <a:custGeom>
                  <a:avLst/>
                  <a:gdLst>
                    <a:gd name="T0" fmla="*/ 29 w 29"/>
                    <a:gd name="T1" fmla="*/ 3 h 3"/>
                    <a:gd name="T2" fmla="*/ 0 w 29"/>
                    <a:gd name="T3" fmla="*/ 3 h 3"/>
                    <a:gd name="T4" fmla="*/ 2 w 29"/>
                    <a:gd name="T5" fmla="*/ 0 h 3"/>
                    <a:gd name="T6" fmla="*/ 29 w 29"/>
                    <a:gd name="T7" fmla="*/ 0 h 3"/>
                    <a:gd name="T8" fmla="*/ 29 w 29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3"/>
                    <a:gd name="T17" fmla="*/ 29 w 29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3">
                      <a:moveTo>
                        <a:pt x="29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9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F5BB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8" name="Freeform 1697"/>
                <p:cNvSpPr>
                  <a:spLocks/>
                </p:cNvSpPr>
                <p:nvPr/>
              </p:nvSpPr>
              <p:spPr bwMode="auto">
                <a:xfrm>
                  <a:off x="3054" y="473"/>
                  <a:ext cx="15" cy="2"/>
                </a:xfrm>
                <a:custGeom>
                  <a:avLst/>
                  <a:gdLst>
                    <a:gd name="T0" fmla="*/ 29 w 31"/>
                    <a:gd name="T1" fmla="*/ 2 h 2"/>
                    <a:gd name="T2" fmla="*/ 0 w 31"/>
                    <a:gd name="T3" fmla="*/ 2 h 2"/>
                    <a:gd name="T4" fmla="*/ 2 w 31"/>
                    <a:gd name="T5" fmla="*/ 0 h 2"/>
                    <a:gd name="T6" fmla="*/ 31 w 31"/>
                    <a:gd name="T7" fmla="*/ 0 h 2"/>
                    <a:gd name="T8" fmla="*/ 29 w 3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2"/>
                    <a:gd name="T17" fmla="*/ 31 w 3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2"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1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F5BC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29" name="Freeform 1698"/>
                <p:cNvSpPr>
                  <a:spLocks/>
                </p:cNvSpPr>
                <p:nvPr/>
              </p:nvSpPr>
              <p:spPr bwMode="auto">
                <a:xfrm>
                  <a:off x="3055" y="472"/>
                  <a:ext cx="14" cy="2"/>
                </a:xfrm>
                <a:custGeom>
                  <a:avLst/>
                  <a:gdLst>
                    <a:gd name="T0" fmla="*/ 27 w 29"/>
                    <a:gd name="T1" fmla="*/ 2 h 2"/>
                    <a:gd name="T2" fmla="*/ 0 w 29"/>
                    <a:gd name="T3" fmla="*/ 2 h 2"/>
                    <a:gd name="T4" fmla="*/ 0 w 29"/>
                    <a:gd name="T5" fmla="*/ 0 h 2"/>
                    <a:gd name="T6" fmla="*/ 29 w 29"/>
                    <a:gd name="T7" fmla="*/ 0 h 2"/>
                    <a:gd name="T8" fmla="*/ 27 w 2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2"/>
                    <a:gd name="T17" fmla="*/ 29 w 2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2">
                      <a:moveTo>
                        <a:pt x="27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7" y="2"/>
                      </a:lnTo>
                      <a:close/>
                    </a:path>
                  </a:pathLst>
                </a:custGeom>
                <a:solidFill>
                  <a:srgbClr val="F5BC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0" name="Freeform 1699"/>
                <p:cNvSpPr>
                  <a:spLocks/>
                </p:cNvSpPr>
                <p:nvPr/>
              </p:nvSpPr>
              <p:spPr bwMode="auto">
                <a:xfrm>
                  <a:off x="3055" y="471"/>
                  <a:ext cx="14" cy="2"/>
                </a:xfrm>
                <a:custGeom>
                  <a:avLst/>
                  <a:gdLst>
                    <a:gd name="T0" fmla="*/ 29 w 29"/>
                    <a:gd name="T1" fmla="*/ 2 h 2"/>
                    <a:gd name="T2" fmla="*/ 0 w 29"/>
                    <a:gd name="T3" fmla="*/ 2 h 2"/>
                    <a:gd name="T4" fmla="*/ 2 w 29"/>
                    <a:gd name="T5" fmla="*/ 0 h 2"/>
                    <a:gd name="T6" fmla="*/ 29 w 29"/>
                    <a:gd name="T7" fmla="*/ 0 h 2"/>
                    <a:gd name="T8" fmla="*/ 29 w 2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2"/>
                    <a:gd name="T17" fmla="*/ 29 w 2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2"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29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F5BD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1" name="Freeform 1700"/>
                <p:cNvSpPr>
                  <a:spLocks/>
                </p:cNvSpPr>
                <p:nvPr/>
              </p:nvSpPr>
              <p:spPr bwMode="auto">
                <a:xfrm>
                  <a:off x="3055" y="469"/>
                  <a:ext cx="15" cy="3"/>
                </a:xfrm>
                <a:custGeom>
                  <a:avLst/>
                  <a:gdLst>
                    <a:gd name="T0" fmla="*/ 29 w 31"/>
                    <a:gd name="T1" fmla="*/ 3 h 3"/>
                    <a:gd name="T2" fmla="*/ 0 w 31"/>
                    <a:gd name="T3" fmla="*/ 3 h 3"/>
                    <a:gd name="T4" fmla="*/ 2 w 31"/>
                    <a:gd name="T5" fmla="*/ 0 h 3"/>
                    <a:gd name="T6" fmla="*/ 31 w 31"/>
                    <a:gd name="T7" fmla="*/ 0 h 3"/>
                    <a:gd name="T8" fmla="*/ 29 w 31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3"/>
                    <a:gd name="T17" fmla="*/ 31 w 31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3">
                      <a:moveTo>
                        <a:pt x="29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1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F5BD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2" name="Freeform 1701"/>
                <p:cNvSpPr>
                  <a:spLocks/>
                </p:cNvSpPr>
                <p:nvPr/>
              </p:nvSpPr>
              <p:spPr bwMode="auto">
                <a:xfrm>
                  <a:off x="3056" y="468"/>
                  <a:ext cx="14" cy="3"/>
                </a:xfrm>
                <a:custGeom>
                  <a:avLst/>
                  <a:gdLst>
                    <a:gd name="T0" fmla="*/ 27 w 29"/>
                    <a:gd name="T1" fmla="*/ 3 h 3"/>
                    <a:gd name="T2" fmla="*/ 0 w 29"/>
                    <a:gd name="T3" fmla="*/ 3 h 3"/>
                    <a:gd name="T4" fmla="*/ 0 w 29"/>
                    <a:gd name="T5" fmla="*/ 0 h 3"/>
                    <a:gd name="T6" fmla="*/ 29 w 29"/>
                    <a:gd name="T7" fmla="*/ 0 h 3"/>
                    <a:gd name="T8" fmla="*/ 27 w 29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3"/>
                    <a:gd name="T17" fmla="*/ 29 w 29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3">
                      <a:moveTo>
                        <a:pt x="27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F5BD5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3" name="Freeform 1702"/>
                <p:cNvSpPr>
                  <a:spLocks/>
                </p:cNvSpPr>
                <p:nvPr/>
              </p:nvSpPr>
              <p:spPr bwMode="auto">
                <a:xfrm>
                  <a:off x="3056" y="467"/>
                  <a:ext cx="14" cy="2"/>
                </a:xfrm>
                <a:custGeom>
                  <a:avLst/>
                  <a:gdLst>
                    <a:gd name="T0" fmla="*/ 29 w 29"/>
                    <a:gd name="T1" fmla="*/ 2 h 2"/>
                    <a:gd name="T2" fmla="*/ 0 w 29"/>
                    <a:gd name="T3" fmla="*/ 2 h 2"/>
                    <a:gd name="T4" fmla="*/ 1 w 29"/>
                    <a:gd name="T5" fmla="*/ 0 h 2"/>
                    <a:gd name="T6" fmla="*/ 29 w 29"/>
                    <a:gd name="T7" fmla="*/ 0 h 2"/>
                    <a:gd name="T8" fmla="*/ 29 w 2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9"/>
                    <a:gd name="T16" fmla="*/ 0 h 2"/>
                    <a:gd name="T17" fmla="*/ 29 w 2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9" h="2"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29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F5BE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4" name="Freeform 1703"/>
                <p:cNvSpPr>
                  <a:spLocks/>
                </p:cNvSpPr>
                <p:nvPr/>
              </p:nvSpPr>
              <p:spPr bwMode="auto">
                <a:xfrm>
                  <a:off x="3056" y="466"/>
                  <a:ext cx="15" cy="2"/>
                </a:xfrm>
                <a:custGeom>
                  <a:avLst/>
                  <a:gdLst>
                    <a:gd name="T0" fmla="*/ 29 w 31"/>
                    <a:gd name="T1" fmla="*/ 2 h 2"/>
                    <a:gd name="T2" fmla="*/ 0 w 31"/>
                    <a:gd name="T3" fmla="*/ 2 h 2"/>
                    <a:gd name="T4" fmla="*/ 1 w 31"/>
                    <a:gd name="T5" fmla="*/ 0 h 2"/>
                    <a:gd name="T6" fmla="*/ 31 w 31"/>
                    <a:gd name="T7" fmla="*/ 0 h 2"/>
                    <a:gd name="T8" fmla="*/ 29 w 3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2"/>
                    <a:gd name="T17" fmla="*/ 31 w 3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2"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31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F5BE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5" name="Freeform 1704"/>
                <p:cNvSpPr>
                  <a:spLocks/>
                </p:cNvSpPr>
                <p:nvPr/>
              </p:nvSpPr>
              <p:spPr bwMode="auto">
                <a:xfrm>
                  <a:off x="3057" y="465"/>
                  <a:ext cx="14" cy="2"/>
                </a:xfrm>
                <a:custGeom>
                  <a:avLst/>
                  <a:gdLst>
                    <a:gd name="T0" fmla="*/ 28 w 30"/>
                    <a:gd name="T1" fmla="*/ 2 h 2"/>
                    <a:gd name="T2" fmla="*/ 0 w 30"/>
                    <a:gd name="T3" fmla="*/ 2 h 2"/>
                    <a:gd name="T4" fmla="*/ 0 w 30"/>
                    <a:gd name="T5" fmla="*/ 0 h 2"/>
                    <a:gd name="T6" fmla="*/ 30 w 30"/>
                    <a:gd name="T7" fmla="*/ 0 h 2"/>
                    <a:gd name="T8" fmla="*/ 28 w 3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"/>
                    <a:gd name="T16" fmla="*/ 0 h 2"/>
                    <a:gd name="T17" fmla="*/ 30 w 3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" h="2">
                      <a:moveTo>
                        <a:pt x="28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0" y="0"/>
                      </a:lnTo>
                      <a:lnTo>
                        <a:pt x="28" y="2"/>
                      </a:lnTo>
                      <a:close/>
                    </a:path>
                  </a:pathLst>
                </a:custGeom>
                <a:solidFill>
                  <a:srgbClr val="F6BF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6" name="Freeform 1705"/>
                <p:cNvSpPr>
                  <a:spLocks/>
                </p:cNvSpPr>
                <p:nvPr/>
              </p:nvSpPr>
              <p:spPr bwMode="auto">
                <a:xfrm>
                  <a:off x="3057" y="463"/>
                  <a:ext cx="15" cy="3"/>
                </a:xfrm>
                <a:custGeom>
                  <a:avLst/>
                  <a:gdLst>
                    <a:gd name="T0" fmla="*/ 30 w 31"/>
                    <a:gd name="T1" fmla="*/ 3 h 3"/>
                    <a:gd name="T2" fmla="*/ 0 w 31"/>
                    <a:gd name="T3" fmla="*/ 3 h 3"/>
                    <a:gd name="T4" fmla="*/ 2 w 31"/>
                    <a:gd name="T5" fmla="*/ 0 h 3"/>
                    <a:gd name="T6" fmla="*/ 31 w 31"/>
                    <a:gd name="T7" fmla="*/ 0 h 3"/>
                    <a:gd name="T8" fmla="*/ 30 w 31"/>
                    <a:gd name="T9" fmla="*/ 1 h 3"/>
                    <a:gd name="T10" fmla="*/ 30 w 31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3"/>
                    <a:gd name="T20" fmla="*/ 31 w 31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3">
                      <a:moveTo>
                        <a:pt x="30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1" y="0"/>
                      </a:lnTo>
                      <a:lnTo>
                        <a:pt x="30" y="1"/>
                      </a:lnTo>
                      <a:lnTo>
                        <a:pt x="30" y="3"/>
                      </a:lnTo>
                      <a:close/>
                    </a:path>
                  </a:pathLst>
                </a:custGeom>
                <a:solidFill>
                  <a:srgbClr val="F6BF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7" name="Freeform 1706"/>
                <p:cNvSpPr>
                  <a:spLocks/>
                </p:cNvSpPr>
                <p:nvPr/>
              </p:nvSpPr>
              <p:spPr bwMode="auto">
                <a:xfrm>
                  <a:off x="3057" y="462"/>
                  <a:ext cx="15" cy="3"/>
                </a:xfrm>
                <a:custGeom>
                  <a:avLst/>
                  <a:gdLst>
                    <a:gd name="T0" fmla="*/ 30 w 31"/>
                    <a:gd name="T1" fmla="*/ 3 h 3"/>
                    <a:gd name="T2" fmla="*/ 0 w 31"/>
                    <a:gd name="T3" fmla="*/ 3 h 3"/>
                    <a:gd name="T4" fmla="*/ 2 w 31"/>
                    <a:gd name="T5" fmla="*/ 0 h 3"/>
                    <a:gd name="T6" fmla="*/ 31 w 31"/>
                    <a:gd name="T7" fmla="*/ 0 h 3"/>
                    <a:gd name="T8" fmla="*/ 30 w 31"/>
                    <a:gd name="T9" fmla="*/ 2 h 3"/>
                    <a:gd name="T10" fmla="*/ 30 w 31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1"/>
                    <a:gd name="T19" fmla="*/ 0 h 3"/>
                    <a:gd name="T20" fmla="*/ 31 w 31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1" h="3">
                      <a:moveTo>
                        <a:pt x="30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1" y="0"/>
                      </a:lnTo>
                      <a:lnTo>
                        <a:pt x="30" y="2"/>
                      </a:lnTo>
                      <a:lnTo>
                        <a:pt x="30" y="3"/>
                      </a:lnTo>
                      <a:close/>
                    </a:path>
                  </a:pathLst>
                </a:custGeom>
                <a:solidFill>
                  <a:srgbClr val="F6BF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8" name="Freeform 1707"/>
                <p:cNvSpPr>
                  <a:spLocks/>
                </p:cNvSpPr>
                <p:nvPr/>
              </p:nvSpPr>
              <p:spPr bwMode="auto">
                <a:xfrm>
                  <a:off x="3058" y="461"/>
                  <a:ext cx="15" cy="2"/>
                </a:xfrm>
                <a:custGeom>
                  <a:avLst/>
                  <a:gdLst>
                    <a:gd name="T0" fmla="*/ 29 w 31"/>
                    <a:gd name="T1" fmla="*/ 2 h 2"/>
                    <a:gd name="T2" fmla="*/ 0 w 31"/>
                    <a:gd name="T3" fmla="*/ 2 h 2"/>
                    <a:gd name="T4" fmla="*/ 0 w 31"/>
                    <a:gd name="T5" fmla="*/ 0 h 2"/>
                    <a:gd name="T6" fmla="*/ 31 w 31"/>
                    <a:gd name="T7" fmla="*/ 0 h 2"/>
                    <a:gd name="T8" fmla="*/ 29 w 31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1"/>
                    <a:gd name="T16" fmla="*/ 0 h 2"/>
                    <a:gd name="T17" fmla="*/ 31 w 31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1" h="2"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F6C0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39" name="Freeform 1708"/>
                <p:cNvSpPr>
                  <a:spLocks/>
                </p:cNvSpPr>
                <p:nvPr/>
              </p:nvSpPr>
              <p:spPr bwMode="auto">
                <a:xfrm>
                  <a:off x="3058" y="460"/>
                  <a:ext cx="16" cy="2"/>
                </a:xfrm>
                <a:custGeom>
                  <a:avLst/>
                  <a:gdLst>
                    <a:gd name="T0" fmla="*/ 29 w 33"/>
                    <a:gd name="T1" fmla="*/ 2 h 2"/>
                    <a:gd name="T2" fmla="*/ 0 w 33"/>
                    <a:gd name="T3" fmla="*/ 2 h 2"/>
                    <a:gd name="T4" fmla="*/ 2 w 33"/>
                    <a:gd name="T5" fmla="*/ 0 h 2"/>
                    <a:gd name="T6" fmla="*/ 33 w 33"/>
                    <a:gd name="T7" fmla="*/ 0 h 2"/>
                    <a:gd name="T8" fmla="*/ 29 w 3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2"/>
                    <a:gd name="T17" fmla="*/ 33 w 3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2"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3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F6C0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0" name="Freeform 1709"/>
                <p:cNvSpPr>
                  <a:spLocks/>
                </p:cNvSpPr>
                <p:nvPr/>
              </p:nvSpPr>
              <p:spPr bwMode="auto">
                <a:xfrm>
                  <a:off x="3058" y="459"/>
                  <a:ext cx="16" cy="2"/>
                </a:xfrm>
                <a:custGeom>
                  <a:avLst/>
                  <a:gdLst>
                    <a:gd name="T0" fmla="*/ 31 w 33"/>
                    <a:gd name="T1" fmla="*/ 2 h 2"/>
                    <a:gd name="T2" fmla="*/ 0 w 33"/>
                    <a:gd name="T3" fmla="*/ 2 h 2"/>
                    <a:gd name="T4" fmla="*/ 2 w 33"/>
                    <a:gd name="T5" fmla="*/ 0 h 2"/>
                    <a:gd name="T6" fmla="*/ 33 w 33"/>
                    <a:gd name="T7" fmla="*/ 0 h 2"/>
                    <a:gd name="T8" fmla="*/ 31 w 3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2"/>
                    <a:gd name="T17" fmla="*/ 33 w 3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2">
                      <a:moveTo>
                        <a:pt x="31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3" y="0"/>
                      </a:lnTo>
                      <a:lnTo>
                        <a:pt x="31" y="2"/>
                      </a:lnTo>
                      <a:close/>
                    </a:path>
                  </a:pathLst>
                </a:custGeom>
                <a:solidFill>
                  <a:srgbClr val="F6C0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1" name="Freeform 1710"/>
                <p:cNvSpPr>
                  <a:spLocks/>
                </p:cNvSpPr>
                <p:nvPr/>
              </p:nvSpPr>
              <p:spPr bwMode="auto">
                <a:xfrm>
                  <a:off x="3059" y="457"/>
                  <a:ext cx="16" cy="3"/>
                </a:xfrm>
                <a:custGeom>
                  <a:avLst/>
                  <a:gdLst>
                    <a:gd name="T0" fmla="*/ 31 w 33"/>
                    <a:gd name="T1" fmla="*/ 3 h 3"/>
                    <a:gd name="T2" fmla="*/ 0 w 33"/>
                    <a:gd name="T3" fmla="*/ 3 h 3"/>
                    <a:gd name="T4" fmla="*/ 0 w 33"/>
                    <a:gd name="T5" fmla="*/ 0 h 3"/>
                    <a:gd name="T6" fmla="*/ 33 w 33"/>
                    <a:gd name="T7" fmla="*/ 0 h 3"/>
                    <a:gd name="T8" fmla="*/ 31 w 3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3"/>
                    <a:gd name="T16" fmla="*/ 0 h 3"/>
                    <a:gd name="T17" fmla="*/ 33 w 3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3" h="3">
                      <a:moveTo>
                        <a:pt x="31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31" y="3"/>
                      </a:lnTo>
                      <a:close/>
                    </a:path>
                  </a:pathLst>
                </a:custGeom>
                <a:solidFill>
                  <a:srgbClr val="F6C0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2" name="Freeform 1711"/>
                <p:cNvSpPr>
                  <a:spLocks/>
                </p:cNvSpPr>
                <p:nvPr/>
              </p:nvSpPr>
              <p:spPr bwMode="auto">
                <a:xfrm>
                  <a:off x="3059" y="456"/>
                  <a:ext cx="17" cy="3"/>
                </a:xfrm>
                <a:custGeom>
                  <a:avLst/>
                  <a:gdLst>
                    <a:gd name="T0" fmla="*/ 31 w 35"/>
                    <a:gd name="T1" fmla="*/ 3 h 3"/>
                    <a:gd name="T2" fmla="*/ 0 w 35"/>
                    <a:gd name="T3" fmla="*/ 3 h 3"/>
                    <a:gd name="T4" fmla="*/ 2 w 35"/>
                    <a:gd name="T5" fmla="*/ 0 h 3"/>
                    <a:gd name="T6" fmla="*/ 35 w 35"/>
                    <a:gd name="T7" fmla="*/ 0 h 3"/>
                    <a:gd name="T8" fmla="*/ 31 w 35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3"/>
                    <a:gd name="T17" fmla="*/ 35 w 35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3">
                      <a:moveTo>
                        <a:pt x="31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5" y="0"/>
                      </a:lnTo>
                      <a:lnTo>
                        <a:pt x="31" y="3"/>
                      </a:lnTo>
                      <a:close/>
                    </a:path>
                  </a:pathLst>
                </a:custGeom>
                <a:solidFill>
                  <a:srgbClr val="F6C05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3" name="Freeform 1712"/>
                <p:cNvSpPr>
                  <a:spLocks/>
                </p:cNvSpPr>
                <p:nvPr/>
              </p:nvSpPr>
              <p:spPr bwMode="auto">
                <a:xfrm>
                  <a:off x="3059" y="455"/>
                  <a:ext cx="17" cy="2"/>
                </a:xfrm>
                <a:custGeom>
                  <a:avLst/>
                  <a:gdLst>
                    <a:gd name="T0" fmla="*/ 33 w 35"/>
                    <a:gd name="T1" fmla="*/ 2 h 2"/>
                    <a:gd name="T2" fmla="*/ 0 w 35"/>
                    <a:gd name="T3" fmla="*/ 2 h 2"/>
                    <a:gd name="T4" fmla="*/ 2 w 35"/>
                    <a:gd name="T5" fmla="*/ 0 h 2"/>
                    <a:gd name="T6" fmla="*/ 35 w 35"/>
                    <a:gd name="T7" fmla="*/ 0 h 2"/>
                    <a:gd name="T8" fmla="*/ 33 w 3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5"/>
                    <a:gd name="T16" fmla="*/ 0 h 2"/>
                    <a:gd name="T17" fmla="*/ 35 w 3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5" h="2">
                      <a:moveTo>
                        <a:pt x="33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5" y="0"/>
                      </a:lnTo>
                      <a:lnTo>
                        <a:pt x="33" y="2"/>
                      </a:lnTo>
                      <a:close/>
                    </a:path>
                  </a:pathLst>
                </a:custGeom>
                <a:solidFill>
                  <a:srgbClr val="F6C1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4" name="Freeform 1713"/>
                <p:cNvSpPr>
                  <a:spLocks/>
                </p:cNvSpPr>
                <p:nvPr/>
              </p:nvSpPr>
              <p:spPr bwMode="auto">
                <a:xfrm>
                  <a:off x="3059" y="454"/>
                  <a:ext cx="18" cy="2"/>
                </a:xfrm>
                <a:custGeom>
                  <a:avLst/>
                  <a:gdLst>
                    <a:gd name="T0" fmla="*/ 33 w 34"/>
                    <a:gd name="T1" fmla="*/ 2 h 2"/>
                    <a:gd name="T2" fmla="*/ 0 w 34"/>
                    <a:gd name="T3" fmla="*/ 2 h 2"/>
                    <a:gd name="T4" fmla="*/ 2 w 34"/>
                    <a:gd name="T5" fmla="*/ 0 h 2"/>
                    <a:gd name="T6" fmla="*/ 34 w 34"/>
                    <a:gd name="T7" fmla="*/ 0 h 2"/>
                    <a:gd name="T8" fmla="*/ 33 w 34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4"/>
                    <a:gd name="T16" fmla="*/ 0 h 2"/>
                    <a:gd name="T17" fmla="*/ 34 w 34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4" h="2">
                      <a:moveTo>
                        <a:pt x="33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4" y="0"/>
                      </a:lnTo>
                      <a:lnTo>
                        <a:pt x="33" y="2"/>
                      </a:lnTo>
                      <a:close/>
                    </a:path>
                  </a:pathLst>
                </a:custGeom>
                <a:solidFill>
                  <a:srgbClr val="F6C1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5" name="Freeform 1714"/>
                <p:cNvSpPr>
                  <a:spLocks/>
                </p:cNvSpPr>
                <p:nvPr/>
              </p:nvSpPr>
              <p:spPr bwMode="auto">
                <a:xfrm>
                  <a:off x="3059" y="453"/>
                  <a:ext cx="19" cy="2"/>
                </a:xfrm>
                <a:custGeom>
                  <a:avLst/>
                  <a:gdLst>
                    <a:gd name="T0" fmla="*/ 33 w 36"/>
                    <a:gd name="T1" fmla="*/ 2 h 2"/>
                    <a:gd name="T2" fmla="*/ 0 w 36"/>
                    <a:gd name="T3" fmla="*/ 2 h 2"/>
                    <a:gd name="T4" fmla="*/ 2 w 36"/>
                    <a:gd name="T5" fmla="*/ 0 h 2"/>
                    <a:gd name="T6" fmla="*/ 36 w 36"/>
                    <a:gd name="T7" fmla="*/ 0 h 2"/>
                    <a:gd name="T8" fmla="*/ 33 w 3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"/>
                    <a:gd name="T16" fmla="*/ 0 h 2"/>
                    <a:gd name="T17" fmla="*/ 36 w 3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" h="2">
                      <a:moveTo>
                        <a:pt x="33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6" y="0"/>
                      </a:lnTo>
                      <a:lnTo>
                        <a:pt x="33" y="2"/>
                      </a:lnTo>
                      <a:close/>
                    </a:path>
                  </a:pathLst>
                </a:custGeom>
                <a:solidFill>
                  <a:srgbClr val="F6C1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6" name="Freeform 1715"/>
                <p:cNvSpPr>
                  <a:spLocks/>
                </p:cNvSpPr>
                <p:nvPr/>
              </p:nvSpPr>
              <p:spPr bwMode="auto">
                <a:xfrm>
                  <a:off x="3060" y="450"/>
                  <a:ext cx="18" cy="4"/>
                </a:xfrm>
                <a:custGeom>
                  <a:avLst/>
                  <a:gdLst>
                    <a:gd name="T0" fmla="*/ 32 w 34"/>
                    <a:gd name="T1" fmla="*/ 4 h 4"/>
                    <a:gd name="T2" fmla="*/ 0 w 34"/>
                    <a:gd name="T3" fmla="*/ 4 h 4"/>
                    <a:gd name="T4" fmla="*/ 0 w 34"/>
                    <a:gd name="T5" fmla="*/ 0 h 4"/>
                    <a:gd name="T6" fmla="*/ 34 w 34"/>
                    <a:gd name="T7" fmla="*/ 0 h 4"/>
                    <a:gd name="T8" fmla="*/ 34 w 34"/>
                    <a:gd name="T9" fmla="*/ 1 h 4"/>
                    <a:gd name="T10" fmla="*/ 32 w 34"/>
                    <a:gd name="T11" fmla="*/ 4 h 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4"/>
                    <a:gd name="T19" fmla="*/ 0 h 4"/>
                    <a:gd name="T20" fmla="*/ 34 w 34"/>
                    <a:gd name="T21" fmla="*/ 4 h 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4" h="4">
                      <a:moveTo>
                        <a:pt x="32" y="4"/>
                      </a:moveTo>
                      <a:lnTo>
                        <a:pt x="0" y="4"/>
                      </a:lnTo>
                      <a:lnTo>
                        <a:pt x="0" y="0"/>
                      </a:lnTo>
                      <a:lnTo>
                        <a:pt x="34" y="0"/>
                      </a:lnTo>
                      <a:lnTo>
                        <a:pt x="34" y="1"/>
                      </a:lnTo>
                      <a:lnTo>
                        <a:pt x="32" y="4"/>
                      </a:lnTo>
                      <a:close/>
                    </a:path>
                  </a:pathLst>
                </a:custGeom>
                <a:solidFill>
                  <a:srgbClr val="F6C2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7" name="Freeform 1716"/>
                <p:cNvSpPr>
                  <a:spLocks/>
                </p:cNvSpPr>
                <p:nvPr/>
              </p:nvSpPr>
              <p:spPr bwMode="auto">
                <a:xfrm>
                  <a:off x="3060" y="449"/>
                  <a:ext cx="19" cy="4"/>
                </a:xfrm>
                <a:custGeom>
                  <a:avLst/>
                  <a:gdLst>
                    <a:gd name="T0" fmla="*/ 34 w 36"/>
                    <a:gd name="T1" fmla="*/ 4 h 4"/>
                    <a:gd name="T2" fmla="*/ 0 w 36"/>
                    <a:gd name="T3" fmla="*/ 4 h 4"/>
                    <a:gd name="T4" fmla="*/ 0 w 36"/>
                    <a:gd name="T5" fmla="*/ 1 h 4"/>
                    <a:gd name="T6" fmla="*/ 2 w 36"/>
                    <a:gd name="T7" fmla="*/ 0 h 4"/>
                    <a:gd name="T8" fmla="*/ 36 w 36"/>
                    <a:gd name="T9" fmla="*/ 0 h 4"/>
                    <a:gd name="T10" fmla="*/ 34 w 36"/>
                    <a:gd name="T11" fmla="*/ 2 h 4"/>
                    <a:gd name="T12" fmla="*/ 34 w 36"/>
                    <a:gd name="T13" fmla="*/ 4 h 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6"/>
                    <a:gd name="T22" fmla="*/ 0 h 4"/>
                    <a:gd name="T23" fmla="*/ 36 w 36"/>
                    <a:gd name="T24" fmla="*/ 4 h 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6" h="4">
                      <a:moveTo>
                        <a:pt x="34" y="4"/>
                      </a:moveTo>
                      <a:lnTo>
                        <a:pt x="0" y="4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36" y="0"/>
                      </a:lnTo>
                      <a:lnTo>
                        <a:pt x="34" y="2"/>
                      </a:lnTo>
                      <a:lnTo>
                        <a:pt x="34" y="4"/>
                      </a:lnTo>
                      <a:close/>
                    </a:path>
                  </a:pathLst>
                </a:custGeom>
                <a:solidFill>
                  <a:srgbClr val="F6C2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8" name="Freeform 1717"/>
                <p:cNvSpPr>
                  <a:spLocks/>
                </p:cNvSpPr>
                <p:nvPr/>
              </p:nvSpPr>
              <p:spPr bwMode="auto">
                <a:xfrm>
                  <a:off x="3060" y="448"/>
                  <a:ext cx="19" cy="2"/>
                </a:xfrm>
                <a:custGeom>
                  <a:avLst/>
                  <a:gdLst>
                    <a:gd name="T0" fmla="*/ 34 w 38"/>
                    <a:gd name="T1" fmla="*/ 2 h 2"/>
                    <a:gd name="T2" fmla="*/ 0 w 38"/>
                    <a:gd name="T3" fmla="*/ 2 h 2"/>
                    <a:gd name="T4" fmla="*/ 0 w 38"/>
                    <a:gd name="T5" fmla="*/ 2 h 2"/>
                    <a:gd name="T6" fmla="*/ 2 w 38"/>
                    <a:gd name="T7" fmla="*/ 0 h 2"/>
                    <a:gd name="T8" fmla="*/ 38 w 38"/>
                    <a:gd name="T9" fmla="*/ 0 h 2"/>
                    <a:gd name="T10" fmla="*/ 34 w 38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8"/>
                    <a:gd name="T19" fmla="*/ 0 h 2"/>
                    <a:gd name="T20" fmla="*/ 38 w 38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8" h="2">
                      <a:moveTo>
                        <a:pt x="34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8" y="0"/>
                      </a:lnTo>
                      <a:lnTo>
                        <a:pt x="34" y="2"/>
                      </a:lnTo>
                      <a:close/>
                    </a:path>
                  </a:pathLst>
                </a:custGeom>
                <a:solidFill>
                  <a:srgbClr val="F6C3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49" name="Freeform 1718"/>
                <p:cNvSpPr>
                  <a:spLocks noEditPoints="1"/>
                </p:cNvSpPr>
                <p:nvPr/>
              </p:nvSpPr>
              <p:spPr bwMode="auto">
                <a:xfrm>
                  <a:off x="2771" y="447"/>
                  <a:ext cx="309" cy="2"/>
                </a:xfrm>
                <a:custGeom>
                  <a:avLst/>
                  <a:gdLst>
                    <a:gd name="T0" fmla="*/ 616 w 620"/>
                    <a:gd name="T1" fmla="*/ 2 h 2"/>
                    <a:gd name="T2" fmla="*/ 582 w 620"/>
                    <a:gd name="T3" fmla="*/ 2 h 2"/>
                    <a:gd name="T4" fmla="*/ 583 w 620"/>
                    <a:gd name="T5" fmla="*/ 0 h 2"/>
                    <a:gd name="T6" fmla="*/ 620 w 620"/>
                    <a:gd name="T7" fmla="*/ 0 h 2"/>
                    <a:gd name="T8" fmla="*/ 616 w 620"/>
                    <a:gd name="T9" fmla="*/ 2 h 2"/>
                    <a:gd name="T10" fmla="*/ 0 w 620"/>
                    <a:gd name="T11" fmla="*/ 0 h 2"/>
                    <a:gd name="T12" fmla="*/ 46 w 620"/>
                    <a:gd name="T13" fmla="*/ 0 h 2"/>
                    <a:gd name="T14" fmla="*/ 37 w 620"/>
                    <a:gd name="T15" fmla="*/ 1 h 2"/>
                    <a:gd name="T16" fmla="*/ 6 w 620"/>
                    <a:gd name="T17" fmla="*/ 1 h 2"/>
                    <a:gd name="T18" fmla="*/ 0 w 620"/>
                    <a:gd name="T19" fmla="*/ 0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0"/>
                    <a:gd name="T31" fmla="*/ 0 h 2"/>
                    <a:gd name="T32" fmla="*/ 620 w 620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0" h="2">
                      <a:moveTo>
                        <a:pt x="616" y="2"/>
                      </a:moveTo>
                      <a:lnTo>
                        <a:pt x="582" y="2"/>
                      </a:lnTo>
                      <a:lnTo>
                        <a:pt x="583" y="0"/>
                      </a:lnTo>
                      <a:lnTo>
                        <a:pt x="620" y="0"/>
                      </a:lnTo>
                      <a:lnTo>
                        <a:pt x="616" y="2"/>
                      </a:lnTo>
                      <a:close/>
                      <a:moveTo>
                        <a:pt x="0" y="0"/>
                      </a:moveTo>
                      <a:lnTo>
                        <a:pt x="46" y="0"/>
                      </a:lnTo>
                      <a:lnTo>
                        <a:pt x="37" y="1"/>
                      </a:lnTo>
                      <a:lnTo>
                        <a:pt x="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6C3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0" name="Freeform 1719"/>
                <p:cNvSpPr>
                  <a:spLocks noEditPoints="1"/>
                </p:cNvSpPr>
                <p:nvPr/>
              </p:nvSpPr>
              <p:spPr bwMode="auto">
                <a:xfrm>
                  <a:off x="2767" y="446"/>
                  <a:ext cx="314" cy="2"/>
                </a:xfrm>
                <a:custGeom>
                  <a:avLst/>
                  <a:gdLst>
                    <a:gd name="T0" fmla="*/ 625 w 629"/>
                    <a:gd name="T1" fmla="*/ 2 h 2"/>
                    <a:gd name="T2" fmla="*/ 589 w 629"/>
                    <a:gd name="T3" fmla="*/ 2 h 2"/>
                    <a:gd name="T4" fmla="*/ 592 w 629"/>
                    <a:gd name="T5" fmla="*/ 0 h 2"/>
                    <a:gd name="T6" fmla="*/ 629 w 629"/>
                    <a:gd name="T7" fmla="*/ 0 h 2"/>
                    <a:gd name="T8" fmla="*/ 625 w 629"/>
                    <a:gd name="T9" fmla="*/ 2 h 2"/>
                    <a:gd name="T10" fmla="*/ 0 w 629"/>
                    <a:gd name="T11" fmla="*/ 0 h 2"/>
                    <a:gd name="T12" fmla="*/ 62 w 629"/>
                    <a:gd name="T13" fmla="*/ 0 h 2"/>
                    <a:gd name="T14" fmla="*/ 44 w 629"/>
                    <a:gd name="T15" fmla="*/ 2 h 2"/>
                    <a:gd name="T16" fmla="*/ 13 w 629"/>
                    <a:gd name="T17" fmla="*/ 2 h 2"/>
                    <a:gd name="T18" fmla="*/ 0 w 629"/>
                    <a:gd name="T19" fmla="*/ 0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9"/>
                    <a:gd name="T31" fmla="*/ 0 h 2"/>
                    <a:gd name="T32" fmla="*/ 629 w 629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9" h="2">
                      <a:moveTo>
                        <a:pt x="625" y="2"/>
                      </a:moveTo>
                      <a:lnTo>
                        <a:pt x="589" y="2"/>
                      </a:lnTo>
                      <a:lnTo>
                        <a:pt x="592" y="0"/>
                      </a:lnTo>
                      <a:lnTo>
                        <a:pt x="629" y="0"/>
                      </a:lnTo>
                      <a:lnTo>
                        <a:pt x="625" y="2"/>
                      </a:lnTo>
                      <a:close/>
                      <a:moveTo>
                        <a:pt x="0" y="0"/>
                      </a:moveTo>
                      <a:lnTo>
                        <a:pt x="62" y="0"/>
                      </a:lnTo>
                      <a:lnTo>
                        <a:pt x="44" y="2"/>
                      </a:lnTo>
                      <a:lnTo>
                        <a:pt x="13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6C3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1" name="Freeform 1720"/>
                <p:cNvSpPr>
                  <a:spLocks noEditPoints="1"/>
                </p:cNvSpPr>
                <p:nvPr/>
              </p:nvSpPr>
              <p:spPr bwMode="auto">
                <a:xfrm>
                  <a:off x="2764" y="444"/>
                  <a:ext cx="424" cy="3"/>
                </a:xfrm>
                <a:custGeom>
                  <a:avLst/>
                  <a:gdLst>
                    <a:gd name="T0" fmla="*/ 632 w 848"/>
                    <a:gd name="T1" fmla="*/ 3 h 3"/>
                    <a:gd name="T2" fmla="*/ 595 w 848"/>
                    <a:gd name="T3" fmla="*/ 3 h 3"/>
                    <a:gd name="T4" fmla="*/ 597 w 848"/>
                    <a:gd name="T5" fmla="*/ 0 h 3"/>
                    <a:gd name="T6" fmla="*/ 635 w 848"/>
                    <a:gd name="T7" fmla="*/ 0 h 3"/>
                    <a:gd name="T8" fmla="*/ 632 w 848"/>
                    <a:gd name="T9" fmla="*/ 3 h 3"/>
                    <a:gd name="T10" fmla="*/ 58 w 848"/>
                    <a:gd name="T11" fmla="*/ 3 h 3"/>
                    <a:gd name="T12" fmla="*/ 12 w 848"/>
                    <a:gd name="T13" fmla="*/ 3 h 3"/>
                    <a:gd name="T14" fmla="*/ 0 w 848"/>
                    <a:gd name="T15" fmla="*/ 0 h 3"/>
                    <a:gd name="T16" fmla="*/ 74 w 848"/>
                    <a:gd name="T17" fmla="*/ 0 h 3"/>
                    <a:gd name="T18" fmla="*/ 72 w 848"/>
                    <a:gd name="T19" fmla="*/ 1 h 3"/>
                    <a:gd name="T20" fmla="*/ 58 w 848"/>
                    <a:gd name="T21" fmla="*/ 3 h 3"/>
                    <a:gd name="T22" fmla="*/ 792 w 848"/>
                    <a:gd name="T23" fmla="*/ 0 h 3"/>
                    <a:gd name="T24" fmla="*/ 848 w 848"/>
                    <a:gd name="T25" fmla="*/ 0 h 3"/>
                    <a:gd name="T26" fmla="*/ 841 w 848"/>
                    <a:gd name="T27" fmla="*/ 2 h 3"/>
                    <a:gd name="T28" fmla="*/ 801 w 848"/>
                    <a:gd name="T29" fmla="*/ 2 h 3"/>
                    <a:gd name="T30" fmla="*/ 792 w 848"/>
                    <a:gd name="T31" fmla="*/ 0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48"/>
                    <a:gd name="T49" fmla="*/ 0 h 3"/>
                    <a:gd name="T50" fmla="*/ 848 w 848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48" h="3">
                      <a:moveTo>
                        <a:pt x="632" y="3"/>
                      </a:moveTo>
                      <a:lnTo>
                        <a:pt x="595" y="3"/>
                      </a:lnTo>
                      <a:lnTo>
                        <a:pt x="597" y="0"/>
                      </a:lnTo>
                      <a:lnTo>
                        <a:pt x="635" y="0"/>
                      </a:lnTo>
                      <a:lnTo>
                        <a:pt x="632" y="3"/>
                      </a:lnTo>
                      <a:close/>
                      <a:moveTo>
                        <a:pt x="58" y="3"/>
                      </a:moveTo>
                      <a:lnTo>
                        <a:pt x="12" y="3"/>
                      </a:lnTo>
                      <a:lnTo>
                        <a:pt x="0" y="0"/>
                      </a:lnTo>
                      <a:lnTo>
                        <a:pt x="74" y="0"/>
                      </a:lnTo>
                      <a:lnTo>
                        <a:pt x="72" y="1"/>
                      </a:lnTo>
                      <a:lnTo>
                        <a:pt x="58" y="3"/>
                      </a:lnTo>
                      <a:close/>
                      <a:moveTo>
                        <a:pt x="792" y="0"/>
                      </a:moveTo>
                      <a:lnTo>
                        <a:pt x="848" y="0"/>
                      </a:lnTo>
                      <a:lnTo>
                        <a:pt x="841" y="2"/>
                      </a:lnTo>
                      <a:lnTo>
                        <a:pt x="801" y="2"/>
                      </a:lnTo>
                      <a:lnTo>
                        <a:pt x="792" y="0"/>
                      </a:lnTo>
                      <a:close/>
                    </a:path>
                  </a:pathLst>
                </a:custGeom>
                <a:solidFill>
                  <a:srgbClr val="F7C45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2" name="Freeform 1721"/>
                <p:cNvSpPr>
                  <a:spLocks noEditPoints="1"/>
                </p:cNvSpPr>
                <p:nvPr/>
              </p:nvSpPr>
              <p:spPr bwMode="auto">
                <a:xfrm>
                  <a:off x="2762" y="443"/>
                  <a:ext cx="431" cy="3"/>
                </a:xfrm>
                <a:custGeom>
                  <a:avLst/>
                  <a:gdLst>
                    <a:gd name="T0" fmla="*/ 847 w 863"/>
                    <a:gd name="T1" fmla="*/ 3 h 3"/>
                    <a:gd name="T2" fmla="*/ 807 w 863"/>
                    <a:gd name="T3" fmla="*/ 3 h 3"/>
                    <a:gd name="T4" fmla="*/ 788 w 863"/>
                    <a:gd name="T5" fmla="*/ 0 h 3"/>
                    <a:gd name="T6" fmla="*/ 863 w 863"/>
                    <a:gd name="T7" fmla="*/ 0 h 3"/>
                    <a:gd name="T8" fmla="*/ 847 w 863"/>
                    <a:gd name="T9" fmla="*/ 3 h 3"/>
                    <a:gd name="T10" fmla="*/ 640 w 863"/>
                    <a:gd name="T11" fmla="*/ 3 h 3"/>
                    <a:gd name="T12" fmla="*/ 603 w 863"/>
                    <a:gd name="T13" fmla="*/ 3 h 3"/>
                    <a:gd name="T14" fmla="*/ 605 w 863"/>
                    <a:gd name="T15" fmla="*/ 0 h 3"/>
                    <a:gd name="T16" fmla="*/ 643 w 863"/>
                    <a:gd name="T17" fmla="*/ 0 h 3"/>
                    <a:gd name="T18" fmla="*/ 640 w 863"/>
                    <a:gd name="T19" fmla="*/ 3 h 3"/>
                    <a:gd name="T20" fmla="*/ 73 w 863"/>
                    <a:gd name="T21" fmla="*/ 3 h 3"/>
                    <a:gd name="T22" fmla="*/ 11 w 863"/>
                    <a:gd name="T23" fmla="*/ 3 h 3"/>
                    <a:gd name="T24" fmla="*/ 2 w 863"/>
                    <a:gd name="T25" fmla="*/ 1 h 3"/>
                    <a:gd name="T26" fmla="*/ 0 w 863"/>
                    <a:gd name="T27" fmla="*/ 0 h 3"/>
                    <a:gd name="T28" fmla="*/ 86 w 863"/>
                    <a:gd name="T29" fmla="*/ 0 h 3"/>
                    <a:gd name="T30" fmla="*/ 78 w 863"/>
                    <a:gd name="T31" fmla="*/ 2 h 3"/>
                    <a:gd name="T32" fmla="*/ 73 w 863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63"/>
                    <a:gd name="T52" fmla="*/ 0 h 3"/>
                    <a:gd name="T53" fmla="*/ 863 w 863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63" h="3">
                      <a:moveTo>
                        <a:pt x="847" y="3"/>
                      </a:moveTo>
                      <a:lnTo>
                        <a:pt x="807" y="3"/>
                      </a:lnTo>
                      <a:lnTo>
                        <a:pt x="788" y="0"/>
                      </a:lnTo>
                      <a:lnTo>
                        <a:pt x="863" y="0"/>
                      </a:lnTo>
                      <a:lnTo>
                        <a:pt x="847" y="3"/>
                      </a:lnTo>
                      <a:close/>
                      <a:moveTo>
                        <a:pt x="640" y="3"/>
                      </a:moveTo>
                      <a:lnTo>
                        <a:pt x="603" y="3"/>
                      </a:lnTo>
                      <a:lnTo>
                        <a:pt x="605" y="0"/>
                      </a:lnTo>
                      <a:lnTo>
                        <a:pt x="643" y="0"/>
                      </a:lnTo>
                      <a:lnTo>
                        <a:pt x="640" y="3"/>
                      </a:lnTo>
                      <a:close/>
                      <a:moveTo>
                        <a:pt x="73" y="3"/>
                      </a:moveTo>
                      <a:lnTo>
                        <a:pt x="11" y="3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86" y="0"/>
                      </a:lnTo>
                      <a:lnTo>
                        <a:pt x="78" y="2"/>
                      </a:lnTo>
                      <a:lnTo>
                        <a:pt x="73" y="3"/>
                      </a:lnTo>
                      <a:close/>
                    </a:path>
                  </a:pathLst>
                </a:custGeom>
                <a:solidFill>
                  <a:srgbClr val="F7C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3" name="Freeform 1722"/>
                <p:cNvSpPr>
                  <a:spLocks noEditPoints="1"/>
                </p:cNvSpPr>
                <p:nvPr/>
              </p:nvSpPr>
              <p:spPr bwMode="auto">
                <a:xfrm>
                  <a:off x="2761" y="442"/>
                  <a:ext cx="437" cy="2"/>
                </a:xfrm>
                <a:custGeom>
                  <a:avLst/>
                  <a:gdLst>
                    <a:gd name="T0" fmla="*/ 856 w 874"/>
                    <a:gd name="T1" fmla="*/ 2 h 2"/>
                    <a:gd name="T2" fmla="*/ 800 w 874"/>
                    <a:gd name="T3" fmla="*/ 2 h 2"/>
                    <a:gd name="T4" fmla="*/ 780 w 874"/>
                    <a:gd name="T5" fmla="*/ 0 h 2"/>
                    <a:gd name="T6" fmla="*/ 874 w 874"/>
                    <a:gd name="T7" fmla="*/ 0 h 2"/>
                    <a:gd name="T8" fmla="*/ 856 w 874"/>
                    <a:gd name="T9" fmla="*/ 2 h 2"/>
                    <a:gd name="T10" fmla="*/ 643 w 874"/>
                    <a:gd name="T11" fmla="*/ 2 h 2"/>
                    <a:gd name="T12" fmla="*/ 605 w 874"/>
                    <a:gd name="T13" fmla="*/ 2 h 2"/>
                    <a:gd name="T14" fmla="*/ 609 w 874"/>
                    <a:gd name="T15" fmla="*/ 0 h 2"/>
                    <a:gd name="T16" fmla="*/ 647 w 874"/>
                    <a:gd name="T17" fmla="*/ 0 h 2"/>
                    <a:gd name="T18" fmla="*/ 643 w 874"/>
                    <a:gd name="T19" fmla="*/ 2 h 2"/>
                    <a:gd name="T20" fmla="*/ 82 w 874"/>
                    <a:gd name="T21" fmla="*/ 2 h 2"/>
                    <a:gd name="T22" fmla="*/ 8 w 874"/>
                    <a:gd name="T23" fmla="*/ 2 h 2"/>
                    <a:gd name="T24" fmla="*/ 4 w 874"/>
                    <a:gd name="T25" fmla="*/ 2 h 2"/>
                    <a:gd name="T26" fmla="*/ 0 w 874"/>
                    <a:gd name="T27" fmla="*/ 0 h 2"/>
                    <a:gd name="T28" fmla="*/ 91 w 874"/>
                    <a:gd name="T29" fmla="*/ 0 h 2"/>
                    <a:gd name="T30" fmla="*/ 82 w 874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74"/>
                    <a:gd name="T49" fmla="*/ 0 h 2"/>
                    <a:gd name="T50" fmla="*/ 874 w 874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74" h="2">
                      <a:moveTo>
                        <a:pt x="856" y="2"/>
                      </a:moveTo>
                      <a:lnTo>
                        <a:pt x="800" y="2"/>
                      </a:lnTo>
                      <a:lnTo>
                        <a:pt x="780" y="0"/>
                      </a:lnTo>
                      <a:lnTo>
                        <a:pt x="874" y="0"/>
                      </a:lnTo>
                      <a:lnTo>
                        <a:pt x="856" y="2"/>
                      </a:lnTo>
                      <a:close/>
                      <a:moveTo>
                        <a:pt x="643" y="2"/>
                      </a:moveTo>
                      <a:lnTo>
                        <a:pt x="605" y="2"/>
                      </a:lnTo>
                      <a:lnTo>
                        <a:pt x="609" y="0"/>
                      </a:lnTo>
                      <a:lnTo>
                        <a:pt x="647" y="0"/>
                      </a:lnTo>
                      <a:lnTo>
                        <a:pt x="643" y="2"/>
                      </a:lnTo>
                      <a:close/>
                      <a:moveTo>
                        <a:pt x="82" y="2"/>
                      </a:moveTo>
                      <a:lnTo>
                        <a:pt x="8" y="2"/>
                      </a:ln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91" y="0"/>
                      </a:lnTo>
                      <a:lnTo>
                        <a:pt x="82" y="2"/>
                      </a:lnTo>
                      <a:close/>
                    </a:path>
                  </a:pathLst>
                </a:custGeom>
                <a:solidFill>
                  <a:srgbClr val="F7C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4" name="Freeform 1723"/>
                <p:cNvSpPr>
                  <a:spLocks noEditPoints="1"/>
                </p:cNvSpPr>
                <p:nvPr/>
              </p:nvSpPr>
              <p:spPr bwMode="auto">
                <a:xfrm>
                  <a:off x="2760" y="441"/>
                  <a:ext cx="442" cy="2"/>
                </a:xfrm>
                <a:custGeom>
                  <a:avLst/>
                  <a:gdLst>
                    <a:gd name="T0" fmla="*/ 866 w 884"/>
                    <a:gd name="T1" fmla="*/ 2 h 2"/>
                    <a:gd name="T2" fmla="*/ 791 w 884"/>
                    <a:gd name="T3" fmla="*/ 2 h 2"/>
                    <a:gd name="T4" fmla="*/ 777 w 884"/>
                    <a:gd name="T5" fmla="*/ 0 h 2"/>
                    <a:gd name="T6" fmla="*/ 775 w 884"/>
                    <a:gd name="T7" fmla="*/ 0 h 2"/>
                    <a:gd name="T8" fmla="*/ 884 w 884"/>
                    <a:gd name="T9" fmla="*/ 0 h 2"/>
                    <a:gd name="T10" fmla="*/ 866 w 884"/>
                    <a:gd name="T11" fmla="*/ 2 h 2"/>
                    <a:gd name="T12" fmla="*/ 646 w 884"/>
                    <a:gd name="T13" fmla="*/ 2 h 2"/>
                    <a:gd name="T14" fmla="*/ 608 w 884"/>
                    <a:gd name="T15" fmla="*/ 2 h 2"/>
                    <a:gd name="T16" fmla="*/ 610 w 884"/>
                    <a:gd name="T17" fmla="*/ 0 h 2"/>
                    <a:gd name="T18" fmla="*/ 650 w 884"/>
                    <a:gd name="T19" fmla="*/ 0 h 2"/>
                    <a:gd name="T20" fmla="*/ 646 w 884"/>
                    <a:gd name="T21" fmla="*/ 2 h 2"/>
                    <a:gd name="T22" fmla="*/ 89 w 884"/>
                    <a:gd name="T23" fmla="*/ 2 h 2"/>
                    <a:gd name="T24" fmla="*/ 3 w 884"/>
                    <a:gd name="T25" fmla="*/ 2 h 2"/>
                    <a:gd name="T26" fmla="*/ 0 w 884"/>
                    <a:gd name="T27" fmla="*/ 0 h 2"/>
                    <a:gd name="T28" fmla="*/ 98 w 884"/>
                    <a:gd name="T29" fmla="*/ 0 h 2"/>
                    <a:gd name="T30" fmla="*/ 96 w 884"/>
                    <a:gd name="T31" fmla="*/ 0 h 2"/>
                    <a:gd name="T32" fmla="*/ 89 w 884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84"/>
                    <a:gd name="T52" fmla="*/ 0 h 2"/>
                    <a:gd name="T53" fmla="*/ 884 w 884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84" h="2">
                      <a:moveTo>
                        <a:pt x="866" y="2"/>
                      </a:moveTo>
                      <a:lnTo>
                        <a:pt x="791" y="2"/>
                      </a:lnTo>
                      <a:lnTo>
                        <a:pt x="777" y="0"/>
                      </a:lnTo>
                      <a:lnTo>
                        <a:pt x="775" y="0"/>
                      </a:lnTo>
                      <a:lnTo>
                        <a:pt x="884" y="0"/>
                      </a:lnTo>
                      <a:lnTo>
                        <a:pt x="866" y="2"/>
                      </a:lnTo>
                      <a:close/>
                      <a:moveTo>
                        <a:pt x="646" y="2"/>
                      </a:moveTo>
                      <a:lnTo>
                        <a:pt x="608" y="2"/>
                      </a:lnTo>
                      <a:lnTo>
                        <a:pt x="610" y="0"/>
                      </a:lnTo>
                      <a:lnTo>
                        <a:pt x="650" y="0"/>
                      </a:lnTo>
                      <a:lnTo>
                        <a:pt x="646" y="2"/>
                      </a:lnTo>
                      <a:close/>
                      <a:moveTo>
                        <a:pt x="89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98" y="0"/>
                      </a:lnTo>
                      <a:lnTo>
                        <a:pt x="96" y="0"/>
                      </a:lnTo>
                      <a:lnTo>
                        <a:pt x="89" y="2"/>
                      </a:lnTo>
                      <a:close/>
                    </a:path>
                  </a:pathLst>
                </a:custGeom>
                <a:solidFill>
                  <a:srgbClr val="F7C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5" name="Freeform 1724"/>
                <p:cNvSpPr>
                  <a:spLocks noEditPoints="1"/>
                </p:cNvSpPr>
                <p:nvPr/>
              </p:nvSpPr>
              <p:spPr bwMode="auto">
                <a:xfrm>
                  <a:off x="2758" y="440"/>
                  <a:ext cx="447" cy="2"/>
                </a:xfrm>
                <a:custGeom>
                  <a:avLst/>
                  <a:gdLst>
                    <a:gd name="T0" fmla="*/ 879 w 894"/>
                    <a:gd name="T1" fmla="*/ 2 h 2"/>
                    <a:gd name="T2" fmla="*/ 785 w 894"/>
                    <a:gd name="T3" fmla="*/ 2 h 2"/>
                    <a:gd name="T4" fmla="*/ 781 w 894"/>
                    <a:gd name="T5" fmla="*/ 1 h 2"/>
                    <a:gd name="T6" fmla="*/ 774 w 894"/>
                    <a:gd name="T7" fmla="*/ 0 h 2"/>
                    <a:gd name="T8" fmla="*/ 894 w 894"/>
                    <a:gd name="T9" fmla="*/ 0 h 2"/>
                    <a:gd name="T10" fmla="*/ 888 w 894"/>
                    <a:gd name="T11" fmla="*/ 1 h 2"/>
                    <a:gd name="T12" fmla="*/ 879 w 894"/>
                    <a:gd name="T13" fmla="*/ 2 h 2"/>
                    <a:gd name="T14" fmla="*/ 652 w 894"/>
                    <a:gd name="T15" fmla="*/ 2 h 2"/>
                    <a:gd name="T16" fmla="*/ 614 w 894"/>
                    <a:gd name="T17" fmla="*/ 2 h 2"/>
                    <a:gd name="T18" fmla="*/ 616 w 894"/>
                    <a:gd name="T19" fmla="*/ 0 h 2"/>
                    <a:gd name="T20" fmla="*/ 656 w 894"/>
                    <a:gd name="T21" fmla="*/ 0 h 2"/>
                    <a:gd name="T22" fmla="*/ 654 w 894"/>
                    <a:gd name="T23" fmla="*/ 0 h 2"/>
                    <a:gd name="T24" fmla="*/ 652 w 894"/>
                    <a:gd name="T25" fmla="*/ 2 h 2"/>
                    <a:gd name="T26" fmla="*/ 96 w 894"/>
                    <a:gd name="T27" fmla="*/ 2 h 2"/>
                    <a:gd name="T28" fmla="*/ 5 w 894"/>
                    <a:gd name="T29" fmla="*/ 2 h 2"/>
                    <a:gd name="T30" fmla="*/ 0 w 894"/>
                    <a:gd name="T31" fmla="*/ 0 h 2"/>
                    <a:gd name="T32" fmla="*/ 103 w 894"/>
                    <a:gd name="T33" fmla="*/ 0 h 2"/>
                    <a:gd name="T34" fmla="*/ 100 w 894"/>
                    <a:gd name="T35" fmla="*/ 1 h 2"/>
                    <a:gd name="T36" fmla="*/ 96 w 894"/>
                    <a:gd name="T37" fmla="*/ 2 h 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894"/>
                    <a:gd name="T58" fmla="*/ 0 h 2"/>
                    <a:gd name="T59" fmla="*/ 894 w 894"/>
                    <a:gd name="T60" fmla="*/ 2 h 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894" h="2">
                      <a:moveTo>
                        <a:pt x="879" y="2"/>
                      </a:moveTo>
                      <a:lnTo>
                        <a:pt x="785" y="2"/>
                      </a:lnTo>
                      <a:lnTo>
                        <a:pt x="781" y="1"/>
                      </a:lnTo>
                      <a:lnTo>
                        <a:pt x="774" y="0"/>
                      </a:lnTo>
                      <a:lnTo>
                        <a:pt x="894" y="0"/>
                      </a:lnTo>
                      <a:lnTo>
                        <a:pt x="888" y="1"/>
                      </a:lnTo>
                      <a:lnTo>
                        <a:pt x="879" y="2"/>
                      </a:lnTo>
                      <a:close/>
                      <a:moveTo>
                        <a:pt x="652" y="2"/>
                      </a:moveTo>
                      <a:lnTo>
                        <a:pt x="614" y="2"/>
                      </a:lnTo>
                      <a:lnTo>
                        <a:pt x="616" y="0"/>
                      </a:lnTo>
                      <a:lnTo>
                        <a:pt x="656" y="0"/>
                      </a:lnTo>
                      <a:lnTo>
                        <a:pt x="654" y="0"/>
                      </a:lnTo>
                      <a:lnTo>
                        <a:pt x="652" y="2"/>
                      </a:lnTo>
                      <a:close/>
                      <a:moveTo>
                        <a:pt x="96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103" y="0"/>
                      </a:lnTo>
                      <a:lnTo>
                        <a:pt x="100" y="1"/>
                      </a:lnTo>
                      <a:lnTo>
                        <a:pt x="96" y="2"/>
                      </a:lnTo>
                      <a:close/>
                    </a:path>
                  </a:pathLst>
                </a:custGeom>
                <a:solidFill>
                  <a:srgbClr val="F7C6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6" name="Freeform 1725"/>
                <p:cNvSpPr>
                  <a:spLocks noEditPoints="1"/>
                </p:cNvSpPr>
                <p:nvPr/>
              </p:nvSpPr>
              <p:spPr bwMode="auto">
                <a:xfrm>
                  <a:off x="2757" y="439"/>
                  <a:ext cx="450" cy="2"/>
                </a:xfrm>
                <a:custGeom>
                  <a:avLst/>
                  <a:gdLst>
                    <a:gd name="T0" fmla="*/ 890 w 901"/>
                    <a:gd name="T1" fmla="*/ 2 h 2"/>
                    <a:gd name="T2" fmla="*/ 781 w 901"/>
                    <a:gd name="T3" fmla="*/ 2 h 2"/>
                    <a:gd name="T4" fmla="*/ 770 w 901"/>
                    <a:gd name="T5" fmla="*/ 0 h 2"/>
                    <a:gd name="T6" fmla="*/ 901 w 901"/>
                    <a:gd name="T7" fmla="*/ 0 h 2"/>
                    <a:gd name="T8" fmla="*/ 890 w 901"/>
                    <a:gd name="T9" fmla="*/ 2 h 2"/>
                    <a:gd name="T10" fmla="*/ 890 w 901"/>
                    <a:gd name="T11" fmla="*/ 2 h 2"/>
                    <a:gd name="T12" fmla="*/ 656 w 901"/>
                    <a:gd name="T13" fmla="*/ 2 h 2"/>
                    <a:gd name="T14" fmla="*/ 616 w 901"/>
                    <a:gd name="T15" fmla="*/ 2 h 2"/>
                    <a:gd name="T16" fmla="*/ 618 w 901"/>
                    <a:gd name="T17" fmla="*/ 0 h 2"/>
                    <a:gd name="T18" fmla="*/ 661 w 901"/>
                    <a:gd name="T19" fmla="*/ 0 h 2"/>
                    <a:gd name="T20" fmla="*/ 656 w 901"/>
                    <a:gd name="T21" fmla="*/ 1 h 2"/>
                    <a:gd name="T22" fmla="*/ 656 w 901"/>
                    <a:gd name="T23" fmla="*/ 2 h 2"/>
                    <a:gd name="T24" fmla="*/ 104 w 901"/>
                    <a:gd name="T25" fmla="*/ 2 h 2"/>
                    <a:gd name="T26" fmla="*/ 6 w 901"/>
                    <a:gd name="T27" fmla="*/ 2 h 2"/>
                    <a:gd name="T28" fmla="*/ 0 w 901"/>
                    <a:gd name="T29" fmla="*/ 0 h 2"/>
                    <a:gd name="T30" fmla="*/ 107 w 901"/>
                    <a:gd name="T31" fmla="*/ 0 h 2"/>
                    <a:gd name="T32" fmla="*/ 104 w 901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01"/>
                    <a:gd name="T52" fmla="*/ 0 h 2"/>
                    <a:gd name="T53" fmla="*/ 901 w 901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01" h="2">
                      <a:moveTo>
                        <a:pt x="890" y="2"/>
                      </a:moveTo>
                      <a:lnTo>
                        <a:pt x="781" y="2"/>
                      </a:lnTo>
                      <a:lnTo>
                        <a:pt x="770" y="0"/>
                      </a:lnTo>
                      <a:lnTo>
                        <a:pt x="901" y="0"/>
                      </a:lnTo>
                      <a:lnTo>
                        <a:pt x="890" y="2"/>
                      </a:lnTo>
                      <a:close/>
                      <a:moveTo>
                        <a:pt x="656" y="2"/>
                      </a:moveTo>
                      <a:lnTo>
                        <a:pt x="616" y="2"/>
                      </a:lnTo>
                      <a:lnTo>
                        <a:pt x="618" y="0"/>
                      </a:lnTo>
                      <a:lnTo>
                        <a:pt x="661" y="0"/>
                      </a:lnTo>
                      <a:lnTo>
                        <a:pt x="656" y="1"/>
                      </a:lnTo>
                      <a:lnTo>
                        <a:pt x="656" y="2"/>
                      </a:lnTo>
                      <a:close/>
                      <a:moveTo>
                        <a:pt x="104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04" y="2"/>
                      </a:lnTo>
                      <a:close/>
                    </a:path>
                  </a:pathLst>
                </a:custGeom>
                <a:solidFill>
                  <a:srgbClr val="F7C6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7" name="Freeform 1726"/>
                <p:cNvSpPr>
                  <a:spLocks noEditPoints="1"/>
                </p:cNvSpPr>
                <p:nvPr/>
              </p:nvSpPr>
              <p:spPr bwMode="auto">
                <a:xfrm>
                  <a:off x="2756" y="437"/>
                  <a:ext cx="454" cy="3"/>
                </a:xfrm>
                <a:custGeom>
                  <a:avLst/>
                  <a:gdLst>
                    <a:gd name="T0" fmla="*/ 898 w 908"/>
                    <a:gd name="T1" fmla="*/ 3 h 3"/>
                    <a:gd name="T2" fmla="*/ 778 w 908"/>
                    <a:gd name="T3" fmla="*/ 3 h 3"/>
                    <a:gd name="T4" fmla="*/ 767 w 908"/>
                    <a:gd name="T5" fmla="*/ 0 h 3"/>
                    <a:gd name="T6" fmla="*/ 908 w 908"/>
                    <a:gd name="T7" fmla="*/ 0 h 3"/>
                    <a:gd name="T8" fmla="*/ 898 w 908"/>
                    <a:gd name="T9" fmla="*/ 3 h 3"/>
                    <a:gd name="T10" fmla="*/ 660 w 908"/>
                    <a:gd name="T11" fmla="*/ 3 h 3"/>
                    <a:gd name="T12" fmla="*/ 620 w 908"/>
                    <a:gd name="T13" fmla="*/ 3 h 3"/>
                    <a:gd name="T14" fmla="*/ 621 w 908"/>
                    <a:gd name="T15" fmla="*/ 0 h 3"/>
                    <a:gd name="T16" fmla="*/ 665 w 908"/>
                    <a:gd name="T17" fmla="*/ 0 h 3"/>
                    <a:gd name="T18" fmla="*/ 660 w 908"/>
                    <a:gd name="T19" fmla="*/ 3 h 3"/>
                    <a:gd name="T20" fmla="*/ 107 w 908"/>
                    <a:gd name="T21" fmla="*/ 3 h 3"/>
                    <a:gd name="T22" fmla="*/ 4 w 908"/>
                    <a:gd name="T23" fmla="*/ 3 h 3"/>
                    <a:gd name="T24" fmla="*/ 0 w 908"/>
                    <a:gd name="T25" fmla="*/ 0 h 3"/>
                    <a:gd name="T26" fmla="*/ 113 w 908"/>
                    <a:gd name="T27" fmla="*/ 0 h 3"/>
                    <a:gd name="T28" fmla="*/ 107 w 908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08"/>
                    <a:gd name="T46" fmla="*/ 0 h 3"/>
                    <a:gd name="T47" fmla="*/ 908 w 908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08" h="3">
                      <a:moveTo>
                        <a:pt x="898" y="3"/>
                      </a:moveTo>
                      <a:lnTo>
                        <a:pt x="778" y="3"/>
                      </a:lnTo>
                      <a:lnTo>
                        <a:pt x="767" y="0"/>
                      </a:lnTo>
                      <a:lnTo>
                        <a:pt x="908" y="0"/>
                      </a:lnTo>
                      <a:lnTo>
                        <a:pt x="898" y="3"/>
                      </a:lnTo>
                      <a:close/>
                      <a:moveTo>
                        <a:pt x="660" y="3"/>
                      </a:moveTo>
                      <a:lnTo>
                        <a:pt x="620" y="3"/>
                      </a:lnTo>
                      <a:lnTo>
                        <a:pt x="621" y="0"/>
                      </a:lnTo>
                      <a:lnTo>
                        <a:pt x="665" y="0"/>
                      </a:lnTo>
                      <a:lnTo>
                        <a:pt x="660" y="3"/>
                      </a:lnTo>
                      <a:close/>
                      <a:moveTo>
                        <a:pt x="107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113" y="0"/>
                      </a:lnTo>
                      <a:lnTo>
                        <a:pt x="107" y="3"/>
                      </a:lnTo>
                      <a:close/>
                    </a:path>
                  </a:pathLst>
                </a:custGeom>
                <a:solidFill>
                  <a:srgbClr val="F7C6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8" name="Freeform 1727"/>
                <p:cNvSpPr>
                  <a:spLocks noEditPoints="1"/>
                </p:cNvSpPr>
                <p:nvPr/>
              </p:nvSpPr>
              <p:spPr bwMode="auto">
                <a:xfrm>
                  <a:off x="2754" y="436"/>
                  <a:ext cx="459" cy="3"/>
                </a:xfrm>
                <a:custGeom>
                  <a:avLst/>
                  <a:gdLst>
                    <a:gd name="T0" fmla="*/ 906 w 917"/>
                    <a:gd name="T1" fmla="*/ 3 h 3"/>
                    <a:gd name="T2" fmla="*/ 775 w 917"/>
                    <a:gd name="T3" fmla="*/ 3 h 3"/>
                    <a:gd name="T4" fmla="*/ 764 w 917"/>
                    <a:gd name="T5" fmla="*/ 0 h 3"/>
                    <a:gd name="T6" fmla="*/ 917 w 917"/>
                    <a:gd name="T7" fmla="*/ 0 h 3"/>
                    <a:gd name="T8" fmla="*/ 915 w 917"/>
                    <a:gd name="T9" fmla="*/ 1 h 3"/>
                    <a:gd name="T10" fmla="*/ 906 w 917"/>
                    <a:gd name="T11" fmla="*/ 3 h 3"/>
                    <a:gd name="T12" fmla="*/ 666 w 917"/>
                    <a:gd name="T13" fmla="*/ 3 h 3"/>
                    <a:gd name="T14" fmla="*/ 623 w 917"/>
                    <a:gd name="T15" fmla="*/ 3 h 3"/>
                    <a:gd name="T16" fmla="*/ 626 w 917"/>
                    <a:gd name="T17" fmla="*/ 0 h 3"/>
                    <a:gd name="T18" fmla="*/ 672 w 917"/>
                    <a:gd name="T19" fmla="*/ 0 h 3"/>
                    <a:gd name="T20" fmla="*/ 666 w 917"/>
                    <a:gd name="T21" fmla="*/ 3 h 3"/>
                    <a:gd name="T22" fmla="*/ 112 w 917"/>
                    <a:gd name="T23" fmla="*/ 3 h 3"/>
                    <a:gd name="T24" fmla="*/ 5 w 917"/>
                    <a:gd name="T25" fmla="*/ 3 h 3"/>
                    <a:gd name="T26" fmla="*/ 0 w 917"/>
                    <a:gd name="T27" fmla="*/ 0 h 3"/>
                    <a:gd name="T28" fmla="*/ 118 w 917"/>
                    <a:gd name="T29" fmla="*/ 0 h 3"/>
                    <a:gd name="T30" fmla="*/ 112 w 917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17"/>
                    <a:gd name="T49" fmla="*/ 0 h 3"/>
                    <a:gd name="T50" fmla="*/ 917 w 917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17" h="3">
                      <a:moveTo>
                        <a:pt x="906" y="3"/>
                      </a:moveTo>
                      <a:lnTo>
                        <a:pt x="775" y="3"/>
                      </a:lnTo>
                      <a:lnTo>
                        <a:pt x="764" y="0"/>
                      </a:lnTo>
                      <a:lnTo>
                        <a:pt x="917" y="0"/>
                      </a:lnTo>
                      <a:lnTo>
                        <a:pt x="915" y="1"/>
                      </a:lnTo>
                      <a:lnTo>
                        <a:pt x="906" y="3"/>
                      </a:lnTo>
                      <a:close/>
                      <a:moveTo>
                        <a:pt x="666" y="3"/>
                      </a:moveTo>
                      <a:lnTo>
                        <a:pt x="623" y="3"/>
                      </a:lnTo>
                      <a:lnTo>
                        <a:pt x="626" y="0"/>
                      </a:lnTo>
                      <a:lnTo>
                        <a:pt x="672" y="0"/>
                      </a:lnTo>
                      <a:lnTo>
                        <a:pt x="666" y="3"/>
                      </a:lnTo>
                      <a:close/>
                      <a:moveTo>
                        <a:pt x="112" y="3"/>
                      </a:move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118" y="0"/>
                      </a:lnTo>
                      <a:lnTo>
                        <a:pt x="112" y="3"/>
                      </a:lnTo>
                      <a:close/>
                    </a:path>
                  </a:pathLst>
                </a:custGeom>
                <a:solidFill>
                  <a:srgbClr val="F7C7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59" name="Freeform 1728"/>
                <p:cNvSpPr>
                  <a:spLocks noEditPoints="1"/>
                </p:cNvSpPr>
                <p:nvPr/>
              </p:nvSpPr>
              <p:spPr bwMode="auto">
                <a:xfrm>
                  <a:off x="2753" y="435"/>
                  <a:ext cx="462" cy="2"/>
                </a:xfrm>
                <a:custGeom>
                  <a:avLst/>
                  <a:gdLst>
                    <a:gd name="T0" fmla="*/ 913 w 923"/>
                    <a:gd name="T1" fmla="*/ 2 h 2"/>
                    <a:gd name="T2" fmla="*/ 772 w 923"/>
                    <a:gd name="T3" fmla="*/ 2 h 2"/>
                    <a:gd name="T4" fmla="*/ 761 w 923"/>
                    <a:gd name="T5" fmla="*/ 0 h 2"/>
                    <a:gd name="T6" fmla="*/ 923 w 923"/>
                    <a:gd name="T7" fmla="*/ 0 h 2"/>
                    <a:gd name="T8" fmla="*/ 917 w 923"/>
                    <a:gd name="T9" fmla="*/ 2 h 2"/>
                    <a:gd name="T10" fmla="*/ 913 w 923"/>
                    <a:gd name="T11" fmla="*/ 2 h 2"/>
                    <a:gd name="T12" fmla="*/ 670 w 923"/>
                    <a:gd name="T13" fmla="*/ 2 h 2"/>
                    <a:gd name="T14" fmla="*/ 626 w 923"/>
                    <a:gd name="T15" fmla="*/ 2 h 2"/>
                    <a:gd name="T16" fmla="*/ 628 w 923"/>
                    <a:gd name="T17" fmla="*/ 0 h 2"/>
                    <a:gd name="T18" fmla="*/ 677 w 923"/>
                    <a:gd name="T19" fmla="*/ 0 h 2"/>
                    <a:gd name="T20" fmla="*/ 670 w 923"/>
                    <a:gd name="T21" fmla="*/ 2 h 2"/>
                    <a:gd name="T22" fmla="*/ 118 w 923"/>
                    <a:gd name="T23" fmla="*/ 2 h 2"/>
                    <a:gd name="T24" fmla="*/ 5 w 923"/>
                    <a:gd name="T25" fmla="*/ 2 h 2"/>
                    <a:gd name="T26" fmla="*/ 0 w 923"/>
                    <a:gd name="T27" fmla="*/ 0 h 2"/>
                    <a:gd name="T28" fmla="*/ 122 w 923"/>
                    <a:gd name="T29" fmla="*/ 0 h 2"/>
                    <a:gd name="T30" fmla="*/ 118 w 923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23"/>
                    <a:gd name="T49" fmla="*/ 0 h 2"/>
                    <a:gd name="T50" fmla="*/ 923 w 923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23" h="2">
                      <a:moveTo>
                        <a:pt x="913" y="2"/>
                      </a:moveTo>
                      <a:lnTo>
                        <a:pt x="772" y="2"/>
                      </a:lnTo>
                      <a:lnTo>
                        <a:pt x="761" y="0"/>
                      </a:lnTo>
                      <a:lnTo>
                        <a:pt x="923" y="0"/>
                      </a:lnTo>
                      <a:lnTo>
                        <a:pt x="917" y="2"/>
                      </a:lnTo>
                      <a:lnTo>
                        <a:pt x="913" y="2"/>
                      </a:lnTo>
                      <a:close/>
                      <a:moveTo>
                        <a:pt x="670" y="2"/>
                      </a:moveTo>
                      <a:lnTo>
                        <a:pt x="626" y="2"/>
                      </a:lnTo>
                      <a:lnTo>
                        <a:pt x="628" y="0"/>
                      </a:lnTo>
                      <a:lnTo>
                        <a:pt x="677" y="0"/>
                      </a:lnTo>
                      <a:lnTo>
                        <a:pt x="670" y="2"/>
                      </a:lnTo>
                      <a:close/>
                      <a:moveTo>
                        <a:pt x="118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122" y="0"/>
                      </a:lnTo>
                      <a:lnTo>
                        <a:pt x="118" y="2"/>
                      </a:lnTo>
                      <a:close/>
                    </a:path>
                  </a:pathLst>
                </a:custGeom>
                <a:solidFill>
                  <a:srgbClr val="F7C7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0" name="Freeform 1729"/>
                <p:cNvSpPr>
                  <a:spLocks noEditPoints="1"/>
                </p:cNvSpPr>
                <p:nvPr/>
              </p:nvSpPr>
              <p:spPr bwMode="auto">
                <a:xfrm>
                  <a:off x="2753" y="434"/>
                  <a:ext cx="463" cy="2"/>
                </a:xfrm>
                <a:custGeom>
                  <a:avLst/>
                  <a:gdLst>
                    <a:gd name="T0" fmla="*/ 921 w 926"/>
                    <a:gd name="T1" fmla="*/ 2 h 2"/>
                    <a:gd name="T2" fmla="*/ 768 w 926"/>
                    <a:gd name="T3" fmla="*/ 2 h 2"/>
                    <a:gd name="T4" fmla="*/ 757 w 926"/>
                    <a:gd name="T5" fmla="*/ 0 h 2"/>
                    <a:gd name="T6" fmla="*/ 926 w 926"/>
                    <a:gd name="T7" fmla="*/ 0 h 2"/>
                    <a:gd name="T8" fmla="*/ 921 w 926"/>
                    <a:gd name="T9" fmla="*/ 2 h 2"/>
                    <a:gd name="T10" fmla="*/ 676 w 926"/>
                    <a:gd name="T11" fmla="*/ 2 h 2"/>
                    <a:gd name="T12" fmla="*/ 630 w 926"/>
                    <a:gd name="T13" fmla="*/ 2 h 2"/>
                    <a:gd name="T14" fmla="*/ 632 w 926"/>
                    <a:gd name="T15" fmla="*/ 0 h 2"/>
                    <a:gd name="T16" fmla="*/ 681 w 926"/>
                    <a:gd name="T17" fmla="*/ 0 h 2"/>
                    <a:gd name="T18" fmla="*/ 676 w 926"/>
                    <a:gd name="T19" fmla="*/ 2 h 2"/>
                    <a:gd name="T20" fmla="*/ 122 w 926"/>
                    <a:gd name="T21" fmla="*/ 2 h 2"/>
                    <a:gd name="T22" fmla="*/ 4 w 926"/>
                    <a:gd name="T23" fmla="*/ 2 h 2"/>
                    <a:gd name="T24" fmla="*/ 2 w 926"/>
                    <a:gd name="T25" fmla="*/ 1 h 2"/>
                    <a:gd name="T26" fmla="*/ 0 w 926"/>
                    <a:gd name="T27" fmla="*/ 0 h 2"/>
                    <a:gd name="T28" fmla="*/ 127 w 926"/>
                    <a:gd name="T29" fmla="*/ 0 h 2"/>
                    <a:gd name="T30" fmla="*/ 122 w 926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26"/>
                    <a:gd name="T49" fmla="*/ 0 h 2"/>
                    <a:gd name="T50" fmla="*/ 926 w 926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26" h="2">
                      <a:moveTo>
                        <a:pt x="921" y="2"/>
                      </a:moveTo>
                      <a:lnTo>
                        <a:pt x="768" y="2"/>
                      </a:lnTo>
                      <a:lnTo>
                        <a:pt x="757" y="0"/>
                      </a:lnTo>
                      <a:lnTo>
                        <a:pt x="926" y="0"/>
                      </a:lnTo>
                      <a:lnTo>
                        <a:pt x="921" y="2"/>
                      </a:lnTo>
                      <a:close/>
                      <a:moveTo>
                        <a:pt x="676" y="2"/>
                      </a:moveTo>
                      <a:lnTo>
                        <a:pt x="630" y="2"/>
                      </a:lnTo>
                      <a:lnTo>
                        <a:pt x="632" y="0"/>
                      </a:lnTo>
                      <a:lnTo>
                        <a:pt x="681" y="0"/>
                      </a:lnTo>
                      <a:lnTo>
                        <a:pt x="676" y="2"/>
                      </a:lnTo>
                      <a:close/>
                      <a:moveTo>
                        <a:pt x="122" y="2"/>
                      </a:moveTo>
                      <a:lnTo>
                        <a:pt x="4" y="2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127" y="0"/>
                      </a:lnTo>
                      <a:lnTo>
                        <a:pt x="122" y="2"/>
                      </a:lnTo>
                      <a:close/>
                    </a:path>
                  </a:pathLst>
                </a:custGeom>
                <a:solidFill>
                  <a:srgbClr val="F7C7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1" name="Freeform 1730"/>
                <p:cNvSpPr>
                  <a:spLocks noEditPoints="1"/>
                </p:cNvSpPr>
                <p:nvPr/>
              </p:nvSpPr>
              <p:spPr bwMode="auto">
                <a:xfrm>
                  <a:off x="2753" y="433"/>
                  <a:ext cx="464" cy="2"/>
                </a:xfrm>
                <a:custGeom>
                  <a:avLst/>
                  <a:gdLst>
                    <a:gd name="T0" fmla="*/ 925 w 930"/>
                    <a:gd name="T1" fmla="*/ 2 h 2"/>
                    <a:gd name="T2" fmla="*/ 763 w 930"/>
                    <a:gd name="T3" fmla="*/ 2 h 2"/>
                    <a:gd name="T4" fmla="*/ 756 w 930"/>
                    <a:gd name="T5" fmla="*/ 0 h 2"/>
                    <a:gd name="T6" fmla="*/ 750 w 930"/>
                    <a:gd name="T7" fmla="*/ 0 h 2"/>
                    <a:gd name="T8" fmla="*/ 930 w 930"/>
                    <a:gd name="T9" fmla="*/ 0 h 2"/>
                    <a:gd name="T10" fmla="*/ 925 w 930"/>
                    <a:gd name="T11" fmla="*/ 2 h 2"/>
                    <a:gd name="T12" fmla="*/ 679 w 930"/>
                    <a:gd name="T13" fmla="*/ 2 h 2"/>
                    <a:gd name="T14" fmla="*/ 630 w 930"/>
                    <a:gd name="T15" fmla="*/ 2 h 2"/>
                    <a:gd name="T16" fmla="*/ 632 w 930"/>
                    <a:gd name="T17" fmla="*/ 0 h 2"/>
                    <a:gd name="T18" fmla="*/ 634 w 930"/>
                    <a:gd name="T19" fmla="*/ 0 h 2"/>
                    <a:gd name="T20" fmla="*/ 685 w 930"/>
                    <a:gd name="T21" fmla="*/ 0 h 2"/>
                    <a:gd name="T22" fmla="*/ 679 w 930"/>
                    <a:gd name="T23" fmla="*/ 2 h 2"/>
                    <a:gd name="T24" fmla="*/ 124 w 930"/>
                    <a:gd name="T25" fmla="*/ 2 h 2"/>
                    <a:gd name="T26" fmla="*/ 2 w 930"/>
                    <a:gd name="T27" fmla="*/ 2 h 2"/>
                    <a:gd name="T28" fmla="*/ 2 w 930"/>
                    <a:gd name="T29" fmla="*/ 2 h 2"/>
                    <a:gd name="T30" fmla="*/ 0 w 930"/>
                    <a:gd name="T31" fmla="*/ 0 h 2"/>
                    <a:gd name="T32" fmla="*/ 129 w 930"/>
                    <a:gd name="T33" fmla="*/ 0 h 2"/>
                    <a:gd name="T34" fmla="*/ 124 w 930"/>
                    <a:gd name="T35" fmla="*/ 2 h 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930"/>
                    <a:gd name="T55" fmla="*/ 0 h 2"/>
                    <a:gd name="T56" fmla="*/ 930 w 930"/>
                    <a:gd name="T57" fmla="*/ 2 h 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930" h="2">
                      <a:moveTo>
                        <a:pt x="925" y="2"/>
                      </a:moveTo>
                      <a:lnTo>
                        <a:pt x="763" y="2"/>
                      </a:lnTo>
                      <a:lnTo>
                        <a:pt x="756" y="0"/>
                      </a:lnTo>
                      <a:lnTo>
                        <a:pt x="750" y="0"/>
                      </a:lnTo>
                      <a:lnTo>
                        <a:pt x="930" y="0"/>
                      </a:lnTo>
                      <a:lnTo>
                        <a:pt x="925" y="2"/>
                      </a:lnTo>
                      <a:close/>
                      <a:moveTo>
                        <a:pt x="679" y="2"/>
                      </a:moveTo>
                      <a:lnTo>
                        <a:pt x="630" y="2"/>
                      </a:lnTo>
                      <a:lnTo>
                        <a:pt x="632" y="0"/>
                      </a:lnTo>
                      <a:lnTo>
                        <a:pt x="634" y="0"/>
                      </a:lnTo>
                      <a:lnTo>
                        <a:pt x="685" y="0"/>
                      </a:lnTo>
                      <a:lnTo>
                        <a:pt x="679" y="2"/>
                      </a:lnTo>
                      <a:close/>
                      <a:moveTo>
                        <a:pt x="124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129" y="0"/>
                      </a:lnTo>
                      <a:lnTo>
                        <a:pt x="124" y="2"/>
                      </a:lnTo>
                      <a:close/>
                    </a:path>
                  </a:pathLst>
                </a:custGeom>
                <a:solidFill>
                  <a:srgbClr val="F7C7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2" name="Freeform 1731"/>
                <p:cNvSpPr>
                  <a:spLocks noEditPoints="1"/>
                </p:cNvSpPr>
                <p:nvPr/>
              </p:nvSpPr>
              <p:spPr bwMode="auto">
                <a:xfrm>
                  <a:off x="2752" y="431"/>
                  <a:ext cx="467" cy="3"/>
                </a:xfrm>
                <a:custGeom>
                  <a:avLst/>
                  <a:gdLst>
                    <a:gd name="T0" fmla="*/ 928 w 936"/>
                    <a:gd name="T1" fmla="*/ 3 h 3"/>
                    <a:gd name="T2" fmla="*/ 759 w 936"/>
                    <a:gd name="T3" fmla="*/ 3 h 3"/>
                    <a:gd name="T4" fmla="*/ 758 w 936"/>
                    <a:gd name="T5" fmla="*/ 2 h 3"/>
                    <a:gd name="T6" fmla="*/ 743 w 936"/>
                    <a:gd name="T7" fmla="*/ 0 h 3"/>
                    <a:gd name="T8" fmla="*/ 936 w 936"/>
                    <a:gd name="T9" fmla="*/ 0 h 3"/>
                    <a:gd name="T10" fmla="*/ 928 w 936"/>
                    <a:gd name="T11" fmla="*/ 3 h 3"/>
                    <a:gd name="T12" fmla="*/ 683 w 936"/>
                    <a:gd name="T13" fmla="*/ 3 h 3"/>
                    <a:gd name="T14" fmla="*/ 634 w 936"/>
                    <a:gd name="T15" fmla="*/ 3 h 3"/>
                    <a:gd name="T16" fmla="*/ 634 w 936"/>
                    <a:gd name="T17" fmla="*/ 2 h 3"/>
                    <a:gd name="T18" fmla="*/ 638 w 936"/>
                    <a:gd name="T19" fmla="*/ 0 h 3"/>
                    <a:gd name="T20" fmla="*/ 690 w 936"/>
                    <a:gd name="T21" fmla="*/ 0 h 3"/>
                    <a:gd name="T22" fmla="*/ 683 w 936"/>
                    <a:gd name="T23" fmla="*/ 3 h 3"/>
                    <a:gd name="T24" fmla="*/ 129 w 936"/>
                    <a:gd name="T25" fmla="*/ 3 h 3"/>
                    <a:gd name="T26" fmla="*/ 2 w 936"/>
                    <a:gd name="T27" fmla="*/ 3 h 3"/>
                    <a:gd name="T28" fmla="*/ 0 w 936"/>
                    <a:gd name="T29" fmla="*/ 0 h 3"/>
                    <a:gd name="T30" fmla="*/ 133 w 936"/>
                    <a:gd name="T31" fmla="*/ 0 h 3"/>
                    <a:gd name="T32" fmla="*/ 129 w 936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36"/>
                    <a:gd name="T52" fmla="*/ 0 h 3"/>
                    <a:gd name="T53" fmla="*/ 936 w 936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36" h="3">
                      <a:moveTo>
                        <a:pt x="928" y="3"/>
                      </a:moveTo>
                      <a:lnTo>
                        <a:pt x="759" y="3"/>
                      </a:lnTo>
                      <a:lnTo>
                        <a:pt x="758" y="2"/>
                      </a:lnTo>
                      <a:lnTo>
                        <a:pt x="743" y="0"/>
                      </a:lnTo>
                      <a:lnTo>
                        <a:pt x="936" y="0"/>
                      </a:lnTo>
                      <a:lnTo>
                        <a:pt x="928" y="3"/>
                      </a:lnTo>
                      <a:close/>
                      <a:moveTo>
                        <a:pt x="683" y="3"/>
                      </a:moveTo>
                      <a:lnTo>
                        <a:pt x="634" y="3"/>
                      </a:lnTo>
                      <a:lnTo>
                        <a:pt x="634" y="2"/>
                      </a:lnTo>
                      <a:lnTo>
                        <a:pt x="638" y="0"/>
                      </a:lnTo>
                      <a:lnTo>
                        <a:pt x="690" y="0"/>
                      </a:lnTo>
                      <a:lnTo>
                        <a:pt x="683" y="3"/>
                      </a:lnTo>
                      <a:close/>
                      <a:moveTo>
                        <a:pt x="129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33" y="0"/>
                      </a:lnTo>
                      <a:lnTo>
                        <a:pt x="129" y="3"/>
                      </a:lnTo>
                      <a:close/>
                    </a:path>
                  </a:pathLst>
                </a:custGeom>
                <a:solidFill>
                  <a:srgbClr val="F7C7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3" name="Freeform 1732"/>
                <p:cNvSpPr>
                  <a:spLocks noEditPoints="1"/>
                </p:cNvSpPr>
                <p:nvPr/>
              </p:nvSpPr>
              <p:spPr bwMode="auto">
                <a:xfrm>
                  <a:off x="2752" y="430"/>
                  <a:ext cx="468" cy="3"/>
                </a:xfrm>
                <a:custGeom>
                  <a:avLst/>
                  <a:gdLst>
                    <a:gd name="T0" fmla="*/ 932 w 937"/>
                    <a:gd name="T1" fmla="*/ 3 h 3"/>
                    <a:gd name="T2" fmla="*/ 752 w 937"/>
                    <a:gd name="T3" fmla="*/ 3 h 3"/>
                    <a:gd name="T4" fmla="*/ 734 w 937"/>
                    <a:gd name="T5" fmla="*/ 0 h 3"/>
                    <a:gd name="T6" fmla="*/ 937 w 937"/>
                    <a:gd name="T7" fmla="*/ 0 h 3"/>
                    <a:gd name="T8" fmla="*/ 932 w 937"/>
                    <a:gd name="T9" fmla="*/ 3 h 3"/>
                    <a:gd name="T10" fmla="*/ 687 w 937"/>
                    <a:gd name="T11" fmla="*/ 3 h 3"/>
                    <a:gd name="T12" fmla="*/ 636 w 937"/>
                    <a:gd name="T13" fmla="*/ 3 h 3"/>
                    <a:gd name="T14" fmla="*/ 640 w 937"/>
                    <a:gd name="T15" fmla="*/ 0 h 3"/>
                    <a:gd name="T16" fmla="*/ 701 w 937"/>
                    <a:gd name="T17" fmla="*/ 0 h 3"/>
                    <a:gd name="T18" fmla="*/ 690 w 937"/>
                    <a:gd name="T19" fmla="*/ 1 h 3"/>
                    <a:gd name="T20" fmla="*/ 687 w 937"/>
                    <a:gd name="T21" fmla="*/ 3 h 3"/>
                    <a:gd name="T22" fmla="*/ 131 w 937"/>
                    <a:gd name="T23" fmla="*/ 3 h 3"/>
                    <a:gd name="T24" fmla="*/ 2 w 937"/>
                    <a:gd name="T25" fmla="*/ 3 h 3"/>
                    <a:gd name="T26" fmla="*/ 0 w 937"/>
                    <a:gd name="T27" fmla="*/ 0 h 3"/>
                    <a:gd name="T28" fmla="*/ 136 w 937"/>
                    <a:gd name="T29" fmla="*/ 0 h 3"/>
                    <a:gd name="T30" fmla="*/ 131 w 937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37"/>
                    <a:gd name="T49" fmla="*/ 0 h 3"/>
                    <a:gd name="T50" fmla="*/ 937 w 937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37" h="3">
                      <a:moveTo>
                        <a:pt x="932" y="3"/>
                      </a:moveTo>
                      <a:lnTo>
                        <a:pt x="752" y="3"/>
                      </a:lnTo>
                      <a:lnTo>
                        <a:pt x="734" y="0"/>
                      </a:lnTo>
                      <a:lnTo>
                        <a:pt x="937" y="0"/>
                      </a:lnTo>
                      <a:lnTo>
                        <a:pt x="932" y="3"/>
                      </a:lnTo>
                      <a:close/>
                      <a:moveTo>
                        <a:pt x="687" y="3"/>
                      </a:moveTo>
                      <a:lnTo>
                        <a:pt x="636" y="3"/>
                      </a:lnTo>
                      <a:lnTo>
                        <a:pt x="640" y="0"/>
                      </a:lnTo>
                      <a:lnTo>
                        <a:pt x="701" y="0"/>
                      </a:lnTo>
                      <a:lnTo>
                        <a:pt x="690" y="1"/>
                      </a:lnTo>
                      <a:lnTo>
                        <a:pt x="687" y="3"/>
                      </a:lnTo>
                      <a:close/>
                      <a:moveTo>
                        <a:pt x="131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36" y="0"/>
                      </a:lnTo>
                      <a:lnTo>
                        <a:pt x="131" y="3"/>
                      </a:lnTo>
                      <a:close/>
                    </a:path>
                  </a:pathLst>
                </a:custGeom>
                <a:solidFill>
                  <a:srgbClr val="F7C8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4" name="Freeform 1733"/>
                <p:cNvSpPr>
                  <a:spLocks noEditPoints="1"/>
                </p:cNvSpPr>
                <p:nvPr/>
              </p:nvSpPr>
              <p:spPr bwMode="auto">
                <a:xfrm>
                  <a:off x="2752" y="429"/>
                  <a:ext cx="470" cy="2"/>
                </a:xfrm>
                <a:custGeom>
                  <a:avLst/>
                  <a:gdLst>
                    <a:gd name="T0" fmla="*/ 936 w 941"/>
                    <a:gd name="T1" fmla="*/ 2 h 2"/>
                    <a:gd name="T2" fmla="*/ 743 w 941"/>
                    <a:gd name="T3" fmla="*/ 2 h 2"/>
                    <a:gd name="T4" fmla="*/ 723 w 941"/>
                    <a:gd name="T5" fmla="*/ 0 h 2"/>
                    <a:gd name="T6" fmla="*/ 941 w 941"/>
                    <a:gd name="T7" fmla="*/ 0 h 2"/>
                    <a:gd name="T8" fmla="*/ 936 w 941"/>
                    <a:gd name="T9" fmla="*/ 2 h 2"/>
                    <a:gd name="T10" fmla="*/ 690 w 941"/>
                    <a:gd name="T11" fmla="*/ 2 h 2"/>
                    <a:gd name="T12" fmla="*/ 638 w 941"/>
                    <a:gd name="T13" fmla="*/ 2 h 2"/>
                    <a:gd name="T14" fmla="*/ 641 w 941"/>
                    <a:gd name="T15" fmla="*/ 0 h 2"/>
                    <a:gd name="T16" fmla="*/ 712 w 941"/>
                    <a:gd name="T17" fmla="*/ 0 h 2"/>
                    <a:gd name="T18" fmla="*/ 690 w 941"/>
                    <a:gd name="T19" fmla="*/ 2 h 2"/>
                    <a:gd name="T20" fmla="*/ 690 w 941"/>
                    <a:gd name="T21" fmla="*/ 2 h 2"/>
                    <a:gd name="T22" fmla="*/ 133 w 941"/>
                    <a:gd name="T23" fmla="*/ 2 h 2"/>
                    <a:gd name="T24" fmla="*/ 0 w 941"/>
                    <a:gd name="T25" fmla="*/ 2 h 2"/>
                    <a:gd name="T26" fmla="*/ 0 w 941"/>
                    <a:gd name="T27" fmla="*/ 0 h 2"/>
                    <a:gd name="T28" fmla="*/ 138 w 941"/>
                    <a:gd name="T29" fmla="*/ 0 h 2"/>
                    <a:gd name="T30" fmla="*/ 138 w 941"/>
                    <a:gd name="T31" fmla="*/ 0 h 2"/>
                    <a:gd name="T32" fmla="*/ 133 w 941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41"/>
                    <a:gd name="T52" fmla="*/ 0 h 2"/>
                    <a:gd name="T53" fmla="*/ 941 w 941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41" h="2">
                      <a:moveTo>
                        <a:pt x="936" y="2"/>
                      </a:moveTo>
                      <a:lnTo>
                        <a:pt x="743" y="2"/>
                      </a:lnTo>
                      <a:lnTo>
                        <a:pt x="723" y="0"/>
                      </a:lnTo>
                      <a:lnTo>
                        <a:pt x="941" y="0"/>
                      </a:lnTo>
                      <a:lnTo>
                        <a:pt x="936" y="2"/>
                      </a:lnTo>
                      <a:close/>
                      <a:moveTo>
                        <a:pt x="690" y="2"/>
                      </a:moveTo>
                      <a:lnTo>
                        <a:pt x="638" y="2"/>
                      </a:lnTo>
                      <a:lnTo>
                        <a:pt x="641" y="0"/>
                      </a:lnTo>
                      <a:lnTo>
                        <a:pt x="712" y="0"/>
                      </a:lnTo>
                      <a:lnTo>
                        <a:pt x="690" y="2"/>
                      </a:lnTo>
                      <a:close/>
                      <a:moveTo>
                        <a:pt x="133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38" y="0"/>
                      </a:lnTo>
                      <a:lnTo>
                        <a:pt x="133" y="2"/>
                      </a:lnTo>
                      <a:close/>
                    </a:path>
                  </a:pathLst>
                </a:custGeom>
                <a:solidFill>
                  <a:srgbClr val="F7C8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5" name="Freeform 1734"/>
                <p:cNvSpPr>
                  <a:spLocks noEditPoints="1"/>
                </p:cNvSpPr>
                <p:nvPr/>
              </p:nvSpPr>
              <p:spPr bwMode="auto">
                <a:xfrm>
                  <a:off x="2751" y="428"/>
                  <a:ext cx="473" cy="2"/>
                </a:xfrm>
                <a:custGeom>
                  <a:avLst/>
                  <a:gdLst>
                    <a:gd name="T0" fmla="*/ 939 w 947"/>
                    <a:gd name="T1" fmla="*/ 2 h 2"/>
                    <a:gd name="T2" fmla="*/ 736 w 947"/>
                    <a:gd name="T3" fmla="*/ 2 h 2"/>
                    <a:gd name="T4" fmla="*/ 721 w 947"/>
                    <a:gd name="T5" fmla="*/ 0 h 2"/>
                    <a:gd name="T6" fmla="*/ 703 w 947"/>
                    <a:gd name="T7" fmla="*/ 2 h 2"/>
                    <a:gd name="T8" fmla="*/ 642 w 947"/>
                    <a:gd name="T9" fmla="*/ 2 h 2"/>
                    <a:gd name="T10" fmla="*/ 645 w 947"/>
                    <a:gd name="T11" fmla="*/ 0 h 2"/>
                    <a:gd name="T12" fmla="*/ 947 w 947"/>
                    <a:gd name="T13" fmla="*/ 0 h 2"/>
                    <a:gd name="T14" fmla="*/ 939 w 947"/>
                    <a:gd name="T15" fmla="*/ 2 h 2"/>
                    <a:gd name="T16" fmla="*/ 138 w 947"/>
                    <a:gd name="T17" fmla="*/ 2 h 2"/>
                    <a:gd name="T18" fmla="*/ 2 w 947"/>
                    <a:gd name="T19" fmla="*/ 2 h 2"/>
                    <a:gd name="T20" fmla="*/ 0 w 947"/>
                    <a:gd name="T21" fmla="*/ 0 h 2"/>
                    <a:gd name="T22" fmla="*/ 140 w 947"/>
                    <a:gd name="T23" fmla="*/ 0 h 2"/>
                    <a:gd name="T24" fmla="*/ 140 w 947"/>
                    <a:gd name="T25" fmla="*/ 1 h 2"/>
                    <a:gd name="T26" fmla="*/ 138 w 947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47"/>
                    <a:gd name="T43" fmla="*/ 0 h 2"/>
                    <a:gd name="T44" fmla="*/ 947 w 947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47" h="2">
                      <a:moveTo>
                        <a:pt x="939" y="2"/>
                      </a:moveTo>
                      <a:lnTo>
                        <a:pt x="736" y="2"/>
                      </a:lnTo>
                      <a:lnTo>
                        <a:pt x="721" y="0"/>
                      </a:lnTo>
                      <a:lnTo>
                        <a:pt x="703" y="2"/>
                      </a:lnTo>
                      <a:lnTo>
                        <a:pt x="642" y="2"/>
                      </a:lnTo>
                      <a:lnTo>
                        <a:pt x="645" y="0"/>
                      </a:lnTo>
                      <a:lnTo>
                        <a:pt x="947" y="0"/>
                      </a:lnTo>
                      <a:lnTo>
                        <a:pt x="939" y="2"/>
                      </a:lnTo>
                      <a:close/>
                      <a:moveTo>
                        <a:pt x="138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140" y="0"/>
                      </a:lnTo>
                      <a:lnTo>
                        <a:pt x="140" y="1"/>
                      </a:lnTo>
                      <a:lnTo>
                        <a:pt x="138" y="2"/>
                      </a:lnTo>
                      <a:close/>
                    </a:path>
                  </a:pathLst>
                </a:custGeom>
                <a:solidFill>
                  <a:srgbClr val="F8C9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6" name="Freeform 1735"/>
                <p:cNvSpPr>
                  <a:spLocks noEditPoints="1"/>
                </p:cNvSpPr>
                <p:nvPr/>
              </p:nvSpPr>
              <p:spPr bwMode="auto">
                <a:xfrm>
                  <a:off x="2751" y="427"/>
                  <a:ext cx="474" cy="2"/>
                </a:xfrm>
                <a:custGeom>
                  <a:avLst/>
                  <a:gdLst>
                    <a:gd name="T0" fmla="*/ 943 w 948"/>
                    <a:gd name="T1" fmla="*/ 2 h 2"/>
                    <a:gd name="T2" fmla="*/ 725 w 948"/>
                    <a:gd name="T3" fmla="*/ 2 h 2"/>
                    <a:gd name="T4" fmla="*/ 721 w 948"/>
                    <a:gd name="T5" fmla="*/ 1 h 2"/>
                    <a:gd name="T6" fmla="*/ 714 w 948"/>
                    <a:gd name="T7" fmla="*/ 2 h 2"/>
                    <a:gd name="T8" fmla="*/ 643 w 948"/>
                    <a:gd name="T9" fmla="*/ 2 h 2"/>
                    <a:gd name="T10" fmla="*/ 647 w 948"/>
                    <a:gd name="T11" fmla="*/ 0 h 2"/>
                    <a:gd name="T12" fmla="*/ 948 w 948"/>
                    <a:gd name="T13" fmla="*/ 0 h 2"/>
                    <a:gd name="T14" fmla="*/ 943 w 948"/>
                    <a:gd name="T15" fmla="*/ 2 h 2"/>
                    <a:gd name="T16" fmla="*/ 140 w 948"/>
                    <a:gd name="T17" fmla="*/ 2 h 2"/>
                    <a:gd name="T18" fmla="*/ 2 w 948"/>
                    <a:gd name="T19" fmla="*/ 2 h 2"/>
                    <a:gd name="T20" fmla="*/ 0 w 948"/>
                    <a:gd name="T21" fmla="*/ 0 h 2"/>
                    <a:gd name="T22" fmla="*/ 142 w 948"/>
                    <a:gd name="T23" fmla="*/ 0 h 2"/>
                    <a:gd name="T24" fmla="*/ 140 w 948"/>
                    <a:gd name="T25" fmla="*/ 2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948"/>
                    <a:gd name="T40" fmla="*/ 0 h 2"/>
                    <a:gd name="T41" fmla="*/ 948 w 948"/>
                    <a:gd name="T42" fmla="*/ 2 h 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948" h="2">
                      <a:moveTo>
                        <a:pt x="943" y="2"/>
                      </a:moveTo>
                      <a:lnTo>
                        <a:pt x="725" y="2"/>
                      </a:lnTo>
                      <a:lnTo>
                        <a:pt x="721" y="1"/>
                      </a:lnTo>
                      <a:lnTo>
                        <a:pt x="714" y="2"/>
                      </a:lnTo>
                      <a:lnTo>
                        <a:pt x="643" y="2"/>
                      </a:lnTo>
                      <a:lnTo>
                        <a:pt x="647" y="0"/>
                      </a:lnTo>
                      <a:lnTo>
                        <a:pt x="948" y="0"/>
                      </a:lnTo>
                      <a:lnTo>
                        <a:pt x="943" y="2"/>
                      </a:lnTo>
                      <a:close/>
                      <a:moveTo>
                        <a:pt x="140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142" y="0"/>
                      </a:lnTo>
                      <a:lnTo>
                        <a:pt x="140" y="2"/>
                      </a:lnTo>
                      <a:close/>
                    </a:path>
                  </a:pathLst>
                </a:custGeom>
                <a:solidFill>
                  <a:srgbClr val="F8C9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7" name="Freeform 1736"/>
                <p:cNvSpPr>
                  <a:spLocks noEditPoints="1"/>
                </p:cNvSpPr>
                <p:nvPr/>
              </p:nvSpPr>
              <p:spPr bwMode="auto">
                <a:xfrm>
                  <a:off x="2750" y="425"/>
                  <a:ext cx="477" cy="3"/>
                </a:xfrm>
                <a:custGeom>
                  <a:avLst/>
                  <a:gdLst>
                    <a:gd name="T0" fmla="*/ 948 w 953"/>
                    <a:gd name="T1" fmla="*/ 3 h 3"/>
                    <a:gd name="T2" fmla="*/ 646 w 953"/>
                    <a:gd name="T3" fmla="*/ 3 h 3"/>
                    <a:gd name="T4" fmla="*/ 650 w 953"/>
                    <a:gd name="T5" fmla="*/ 0 h 3"/>
                    <a:gd name="T6" fmla="*/ 953 w 953"/>
                    <a:gd name="T7" fmla="*/ 0 h 3"/>
                    <a:gd name="T8" fmla="*/ 948 w 953"/>
                    <a:gd name="T9" fmla="*/ 3 h 3"/>
                    <a:gd name="T10" fmla="*/ 141 w 953"/>
                    <a:gd name="T11" fmla="*/ 3 h 3"/>
                    <a:gd name="T12" fmla="*/ 1 w 953"/>
                    <a:gd name="T13" fmla="*/ 3 h 3"/>
                    <a:gd name="T14" fmla="*/ 0 w 953"/>
                    <a:gd name="T15" fmla="*/ 0 h 3"/>
                    <a:gd name="T16" fmla="*/ 145 w 953"/>
                    <a:gd name="T17" fmla="*/ 0 h 3"/>
                    <a:gd name="T18" fmla="*/ 141 w 953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53"/>
                    <a:gd name="T31" fmla="*/ 0 h 3"/>
                    <a:gd name="T32" fmla="*/ 953 w 953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53" h="3">
                      <a:moveTo>
                        <a:pt x="948" y="3"/>
                      </a:moveTo>
                      <a:lnTo>
                        <a:pt x="646" y="3"/>
                      </a:lnTo>
                      <a:lnTo>
                        <a:pt x="650" y="0"/>
                      </a:lnTo>
                      <a:lnTo>
                        <a:pt x="953" y="0"/>
                      </a:lnTo>
                      <a:lnTo>
                        <a:pt x="948" y="3"/>
                      </a:lnTo>
                      <a:close/>
                      <a:moveTo>
                        <a:pt x="141" y="3"/>
                      </a:move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145" y="0"/>
                      </a:lnTo>
                      <a:lnTo>
                        <a:pt x="141" y="3"/>
                      </a:lnTo>
                      <a:close/>
                    </a:path>
                  </a:pathLst>
                </a:custGeom>
                <a:solidFill>
                  <a:srgbClr val="F8C9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8" name="Freeform 1737"/>
                <p:cNvSpPr>
                  <a:spLocks noEditPoints="1"/>
                </p:cNvSpPr>
                <p:nvPr/>
              </p:nvSpPr>
              <p:spPr bwMode="auto">
                <a:xfrm>
                  <a:off x="2750" y="424"/>
                  <a:ext cx="477" cy="3"/>
                </a:xfrm>
                <a:custGeom>
                  <a:avLst/>
                  <a:gdLst>
                    <a:gd name="T0" fmla="*/ 949 w 953"/>
                    <a:gd name="T1" fmla="*/ 3 h 3"/>
                    <a:gd name="T2" fmla="*/ 648 w 953"/>
                    <a:gd name="T3" fmla="*/ 3 h 3"/>
                    <a:gd name="T4" fmla="*/ 652 w 953"/>
                    <a:gd name="T5" fmla="*/ 0 h 3"/>
                    <a:gd name="T6" fmla="*/ 953 w 953"/>
                    <a:gd name="T7" fmla="*/ 0 h 3"/>
                    <a:gd name="T8" fmla="*/ 953 w 953"/>
                    <a:gd name="T9" fmla="*/ 1 h 3"/>
                    <a:gd name="T10" fmla="*/ 949 w 953"/>
                    <a:gd name="T11" fmla="*/ 3 h 3"/>
                    <a:gd name="T12" fmla="*/ 143 w 953"/>
                    <a:gd name="T13" fmla="*/ 3 h 3"/>
                    <a:gd name="T14" fmla="*/ 1 w 953"/>
                    <a:gd name="T15" fmla="*/ 3 h 3"/>
                    <a:gd name="T16" fmla="*/ 0 w 953"/>
                    <a:gd name="T17" fmla="*/ 0 h 3"/>
                    <a:gd name="T18" fmla="*/ 145 w 953"/>
                    <a:gd name="T19" fmla="*/ 0 h 3"/>
                    <a:gd name="T20" fmla="*/ 143 w 953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53"/>
                    <a:gd name="T34" fmla="*/ 0 h 3"/>
                    <a:gd name="T35" fmla="*/ 953 w 953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53" h="3">
                      <a:moveTo>
                        <a:pt x="949" y="3"/>
                      </a:moveTo>
                      <a:lnTo>
                        <a:pt x="648" y="3"/>
                      </a:lnTo>
                      <a:lnTo>
                        <a:pt x="652" y="0"/>
                      </a:lnTo>
                      <a:lnTo>
                        <a:pt x="953" y="0"/>
                      </a:lnTo>
                      <a:lnTo>
                        <a:pt x="953" y="1"/>
                      </a:lnTo>
                      <a:lnTo>
                        <a:pt x="949" y="3"/>
                      </a:lnTo>
                      <a:close/>
                      <a:moveTo>
                        <a:pt x="143" y="3"/>
                      </a:move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145" y="0"/>
                      </a:lnTo>
                      <a:lnTo>
                        <a:pt x="143" y="3"/>
                      </a:lnTo>
                      <a:close/>
                    </a:path>
                  </a:pathLst>
                </a:custGeom>
                <a:solidFill>
                  <a:srgbClr val="F8CA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69" name="Freeform 1738"/>
                <p:cNvSpPr>
                  <a:spLocks noEditPoints="1"/>
                </p:cNvSpPr>
                <p:nvPr/>
              </p:nvSpPr>
              <p:spPr bwMode="auto">
                <a:xfrm>
                  <a:off x="2749" y="423"/>
                  <a:ext cx="478" cy="2"/>
                </a:xfrm>
                <a:custGeom>
                  <a:avLst/>
                  <a:gdLst>
                    <a:gd name="T0" fmla="*/ 955 w 957"/>
                    <a:gd name="T1" fmla="*/ 2 h 2"/>
                    <a:gd name="T2" fmla="*/ 652 w 957"/>
                    <a:gd name="T3" fmla="*/ 2 h 2"/>
                    <a:gd name="T4" fmla="*/ 655 w 957"/>
                    <a:gd name="T5" fmla="*/ 0 h 2"/>
                    <a:gd name="T6" fmla="*/ 957 w 957"/>
                    <a:gd name="T7" fmla="*/ 0 h 2"/>
                    <a:gd name="T8" fmla="*/ 955 w 957"/>
                    <a:gd name="T9" fmla="*/ 2 h 2"/>
                    <a:gd name="T10" fmla="*/ 955 w 957"/>
                    <a:gd name="T11" fmla="*/ 2 h 2"/>
                    <a:gd name="T12" fmla="*/ 147 w 957"/>
                    <a:gd name="T13" fmla="*/ 2 h 2"/>
                    <a:gd name="T14" fmla="*/ 2 w 957"/>
                    <a:gd name="T15" fmla="*/ 2 h 2"/>
                    <a:gd name="T16" fmla="*/ 0 w 957"/>
                    <a:gd name="T17" fmla="*/ 0 h 2"/>
                    <a:gd name="T18" fmla="*/ 149 w 957"/>
                    <a:gd name="T19" fmla="*/ 0 h 2"/>
                    <a:gd name="T20" fmla="*/ 147 w 957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57"/>
                    <a:gd name="T34" fmla="*/ 0 h 2"/>
                    <a:gd name="T35" fmla="*/ 957 w 957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57" h="2">
                      <a:moveTo>
                        <a:pt x="955" y="2"/>
                      </a:moveTo>
                      <a:lnTo>
                        <a:pt x="652" y="2"/>
                      </a:lnTo>
                      <a:lnTo>
                        <a:pt x="655" y="0"/>
                      </a:lnTo>
                      <a:lnTo>
                        <a:pt x="957" y="0"/>
                      </a:lnTo>
                      <a:lnTo>
                        <a:pt x="955" y="2"/>
                      </a:lnTo>
                      <a:close/>
                      <a:moveTo>
                        <a:pt x="147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149" y="0"/>
                      </a:lnTo>
                      <a:lnTo>
                        <a:pt x="147" y="2"/>
                      </a:lnTo>
                      <a:close/>
                    </a:path>
                  </a:pathLst>
                </a:custGeom>
                <a:solidFill>
                  <a:srgbClr val="F8CA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0" name="Freeform 1739"/>
                <p:cNvSpPr>
                  <a:spLocks noEditPoints="1"/>
                </p:cNvSpPr>
                <p:nvPr/>
              </p:nvSpPr>
              <p:spPr bwMode="auto">
                <a:xfrm>
                  <a:off x="2749" y="422"/>
                  <a:ext cx="479" cy="2"/>
                </a:xfrm>
                <a:custGeom>
                  <a:avLst/>
                  <a:gdLst>
                    <a:gd name="T0" fmla="*/ 955 w 959"/>
                    <a:gd name="T1" fmla="*/ 2 h 2"/>
                    <a:gd name="T2" fmla="*/ 654 w 959"/>
                    <a:gd name="T3" fmla="*/ 2 h 2"/>
                    <a:gd name="T4" fmla="*/ 655 w 959"/>
                    <a:gd name="T5" fmla="*/ 0 h 2"/>
                    <a:gd name="T6" fmla="*/ 657 w 959"/>
                    <a:gd name="T7" fmla="*/ 0 h 2"/>
                    <a:gd name="T8" fmla="*/ 959 w 959"/>
                    <a:gd name="T9" fmla="*/ 0 h 2"/>
                    <a:gd name="T10" fmla="*/ 955 w 959"/>
                    <a:gd name="T11" fmla="*/ 2 h 2"/>
                    <a:gd name="T12" fmla="*/ 147 w 959"/>
                    <a:gd name="T13" fmla="*/ 2 h 2"/>
                    <a:gd name="T14" fmla="*/ 2 w 959"/>
                    <a:gd name="T15" fmla="*/ 2 h 2"/>
                    <a:gd name="T16" fmla="*/ 0 w 959"/>
                    <a:gd name="T17" fmla="*/ 0 h 2"/>
                    <a:gd name="T18" fmla="*/ 149 w 959"/>
                    <a:gd name="T19" fmla="*/ 0 h 2"/>
                    <a:gd name="T20" fmla="*/ 147 w 959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59"/>
                    <a:gd name="T34" fmla="*/ 0 h 2"/>
                    <a:gd name="T35" fmla="*/ 959 w 959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59" h="2">
                      <a:moveTo>
                        <a:pt x="955" y="2"/>
                      </a:moveTo>
                      <a:lnTo>
                        <a:pt x="654" y="2"/>
                      </a:lnTo>
                      <a:lnTo>
                        <a:pt x="655" y="0"/>
                      </a:lnTo>
                      <a:lnTo>
                        <a:pt x="657" y="0"/>
                      </a:lnTo>
                      <a:lnTo>
                        <a:pt x="959" y="0"/>
                      </a:lnTo>
                      <a:lnTo>
                        <a:pt x="955" y="2"/>
                      </a:lnTo>
                      <a:close/>
                      <a:moveTo>
                        <a:pt x="147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149" y="0"/>
                      </a:lnTo>
                      <a:lnTo>
                        <a:pt x="147" y="2"/>
                      </a:lnTo>
                      <a:close/>
                    </a:path>
                  </a:pathLst>
                </a:custGeom>
                <a:solidFill>
                  <a:srgbClr val="F8CB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1" name="Freeform 1740"/>
                <p:cNvSpPr>
                  <a:spLocks noEditPoints="1"/>
                </p:cNvSpPr>
                <p:nvPr/>
              </p:nvSpPr>
              <p:spPr bwMode="auto">
                <a:xfrm>
                  <a:off x="2749" y="421"/>
                  <a:ext cx="479" cy="2"/>
                </a:xfrm>
                <a:custGeom>
                  <a:avLst/>
                  <a:gdLst>
                    <a:gd name="T0" fmla="*/ 957 w 959"/>
                    <a:gd name="T1" fmla="*/ 2 h 2"/>
                    <a:gd name="T2" fmla="*/ 655 w 959"/>
                    <a:gd name="T3" fmla="*/ 2 h 2"/>
                    <a:gd name="T4" fmla="*/ 655 w 959"/>
                    <a:gd name="T5" fmla="*/ 1 h 2"/>
                    <a:gd name="T6" fmla="*/ 659 w 959"/>
                    <a:gd name="T7" fmla="*/ 0 h 2"/>
                    <a:gd name="T8" fmla="*/ 959 w 959"/>
                    <a:gd name="T9" fmla="*/ 0 h 2"/>
                    <a:gd name="T10" fmla="*/ 957 w 959"/>
                    <a:gd name="T11" fmla="*/ 2 h 2"/>
                    <a:gd name="T12" fmla="*/ 149 w 959"/>
                    <a:gd name="T13" fmla="*/ 2 h 2"/>
                    <a:gd name="T14" fmla="*/ 0 w 959"/>
                    <a:gd name="T15" fmla="*/ 2 h 2"/>
                    <a:gd name="T16" fmla="*/ 0 w 959"/>
                    <a:gd name="T17" fmla="*/ 0 h 2"/>
                    <a:gd name="T18" fmla="*/ 150 w 959"/>
                    <a:gd name="T19" fmla="*/ 0 h 2"/>
                    <a:gd name="T20" fmla="*/ 149 w 959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59"/>
                    <a:gd name="T34" fmla="*/ 0 h 2"/>
                    <a:gd name="T35" fmla="*/ 959 w 959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59" h="2">
                      <a:moveTo>
                        <a:pt x="957" y="2"/>
                      </a:moveTo>
                      <a:lnTo>
                        <a:pt x="655" y="2"/>
                      </a:lnTo>
                      <a:lnTo>
                        <a:pt x="655" y="1"/>
                      </a:lnTo>
                      <a:lnTo>
                        <a:pt x="659" y="0"/>
                      </a:lnTo>
                      <a:lnTo>
                        <a:pt x="959" y="0"/>
                      </a:lnTo>
                      <a:lnTo>
                        <a:pt x="957" y="2"/>
                      </a:lnTo>
                      <a:close/>
                      <a:moveTo>
                        <a:pt x="149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50" y="0"/>
                      </a:lnTo>
                      <a:lnTo>
                        <a:pt x="149" y="2"/>
                      </a:lnTo>
                      <a:close/>
                    </a:path>
                  </a:pathLst>
                </a:custGeom>
                <a:solidFill>
                  <a:srgbClr val="F8CB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2" name="Freeform 1741"/>
                <p:cNvSpPr>
                  <a:spLocks noEditPoints="1"/>
                </p:cNvSpPr>
                <p:nvPr/>
              </p:nvSpPr>
              <p:spPr bwMode="auto">
                <a:xfrm>
                  <a:off x="2748" y="419"/>
                  <a:ext cx="481" cy="3"/>
                </a:xfrm>
                <a:custGeom>
                  <a:avLst/>
                  <a:gdLst>
                    <a:gd name="T0" fmla="*/ 961 w 963"/>
                    <a:gd name="T1" fmla="*/ 3 h 3"/>
                    <a:gd name="T2" fmla="*/ 659 w 963"/>
                    <a:gd name="T3" fmla="*/ 3 h 3"/>
                    <a:gd name="T4" fmla="*/ 665 w 963"/>
                    <a:gd name="T5" fmla="*/ 0 h 3"/>
                    <a:gd name="T6" fmla="*/ 963 w 963"/>
                    <a:gd name="T7" fmla="*/ 0 h 3"/>
                    <a:gd name="T8" fmla="*/ 961 w 963"/>
                    <a:gd name="T9" fmla="*/ 3 h 3"/>
                    <a:gd name="T10" fmla="*/ 151 w 963"/>
                    <a:gd name="T11" fmla="*/ 3 h 3"/>
                    <a:gd name="T12" fmla="*/ 2 w 963"/>
                    <a:gd name="T13" fmla="*/ 3 h 3"/>
                    <a:gd name="T14" fmla="*/ 0 w 963"/>
                    <a:gd name="T15" fmla="*/ 0 h 3"/>
                    <a:gd name="T16" fmla="*/ 154 w 963"/>
                    <a:gd name="T17" fmla="*/ 0 h 3"/>
                    <a:gd name="T18" fmla="*/ 151 w 963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63"/>
                    <a:gd name="T31" fmla="*/ 0 h 3"/>
                    <a:gd name="T32" fmla="*/ 963 w 963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63" h="3">
                      <a:moveTo>
                        <a:pt x="961" y="3"/>
                      </a:moveTo>
                      <a:lnTo>
                        <a:pt x="659" y="3"/>
                      </a:lnTo>
                      <a:lnTo>
                        <a:pt x="665" y="0"/>
                      </a:lnTo>
                      <a:lnTo>
                        <a:pt x="963" y="0"/>
                      </a:lnTo>
                      <a:lnTo>
                        <a:pt x="961" y="3"/>
                      </a:lnTo>
                      <a:close/>
                      <a:moveTo>
                        <a:pt x="151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54" y="0"/>
                      </a:lnTo>
                      <a:lnTo>
                        <a:pt x="151" y="3"/>
                      </a:lnTo>
                      <a:close/>
                    </a:path>
                  </a:pathLst>
                </a:custGeom>
                <a:solidFill>
                  <a:srgbClr val="F8CB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3" name="Freeform 1742"/>
                <p:cNvSpPr>
                  <a:spLocks noEditPoints="1"/>
                </p:cNvSpPr>
                <p:nvPr/>
              </p:nvSpPr>
              <p:spPr bwMode="auto">
                <a:xfrm>
                  <a:off x="2748" y="418"/>
                  <a:ext cx="481" cy="3"/>
                </a:xfrm>
                <a:custGeom>
                  <a:avLst/>
                  <a:gdLst>
                    <a:gd name="T0" fmla="*/ 961 w 963"/>
                    <a:gd name="T1" fmla="*/ 3 h 3"/>
                    <a:gd name="T2" fmla="*/ 661 w 963"/>
                    <a:gd name="T3" fmla="*/ 3 h 3"/>
                    <a:gd name="T4" fmla="*/ 667 w 963"/>
                    <a:gd name="T5" fmla="*/ 0 h 3"/>
                    <a:gd name="T6" fmla="*/ 963 w 963"/>
                    <a:gd name="T7" fmla="*/ 0 h 3"/>
                    <a:gd name="T8" fmla="*/ 961 w 963"/>
                    <a:gd name="T9" fmla="*/ 3 h 3"/>
                    <a:gd name="T10" fmla="*/ 152 w 963"/>
                    <a:gd name="T11" fmla="*/ 3 h 3"/>
                    <a:gd name="T12" fmla="*/ 2 w 963"/>
                    <a:gd name="T13" fmla="*/ 3 h 3"/>
                    <a:gd name="T14" fmla="*/ 0 w 963"/>
                    <a:gd name="T15" fmla="*/ 1 h 3"/>
                    <a:gd name="T16" fmla="*/ 0 w 963"/>
                    <a:gd name="T17" fmla="*/ 0 h 3"/>
                    <a:gd name="T18" fmla="*/ 154 w 963"/>
                    <a:gd name="T19" fmla="*/ 0 h 3"/>
                    <a:gd name="T20" fmla="*/ 152 w 963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3"/>
                    <a:gd name="T34" fmla="*/ 0 h 3"/>
                    <a:gd name="T35" fmla="*/ 963 w 963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3" h="3">
                      <a:moveTo>
                        <a:pt x="961" y="3"/>
                      </a:moveTo>
                      <a:lnTo>
                        <a:pt x="661" y="3"/>
                      </a:lnTo>
                      <a:lnTo>
                        <a:pt x="667" y="0"/>
                      </a:lnTo>
                      <a:lnTo>
                        <a:pt x="963" y="0"/>
                      </a:lnTo>
                      <a:lnTo>
                        <a:pt x="961" y="3"/>
                      </a:lnTo>
                      <a:close/>
                      <a:moveTo>
                        <a:pt x="152" y="3"/>
                      </a:moveTo>
                      <a:lnTo>
                        <a:pt x="2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54" y="0"/>
                      </a:lnTo>
                      <a:lnTo>
                        <a:pt x="152" y="3"/>
                      </a:lnTo>
                      <a:close/>
                    </a:path>
                  </a:pathLst>
                </a:custGeom>
                <a:solidFill>
                  <a:srgbClr val="F8CC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4" name="Freeform 1743"/>
                <p:cNvSpPr>
                  <a:spLocks noEditPoints="1"/>
                </p:cNvSpPr>
                <p:nvPr/>
              </p:nvSpPr>
              <p:spPr bwMode="auto">
                <a:xfrm>
                  <a:off x="2748" y="417"/>
                  <a:ext cx="482" cy="2"/>
                </a:xfrm>
                <a:custGeom>
                  <a:avLst/>
                  <a:gdLst>
                    <a:gd name="T0" fmla="*/ 963 w 964"/>
                    <a:gd name="T1" fmla="*/ 2 h 2"/>
                    <a:gd name="T2" fmla="*/ 665 w 964"/>
                    <a:gd name="T3" fmla="*/ 2 h 2"/>
                    <a:gd name="T4" fmla="*/ 670 w 964"/>
                    <a:gd name="T5" fmla="*/ 0 h 2"/>
                    <a:gd name="T6" fmla="*/ 964 w 964"/>
                    <a:gd name="T7" fmla="*/ 0 h 2"/>
                    <a:gd name="T8" fmla="*/ 963 w 964"/>
                    <a:gd name="T9" fmla="*/ 2 h 2"/>
                    <a:gd name="T10" fmla="*/ 154 w 964"/>
                    <a:gd name="T11" fmla="*/ 2 h 2"/>
                    <a:gd name="T12" fmla="*/ 0 w 964"/>
                    <a:gd name="T13" fmla="*/ 2 h 2"/>
                    <a:gd name="T14" fmla="*/ 0 w 964"/>
                    <a:gd name="T15" fmla="*/ 2 h 2"/>
                    <a:gd name="T16" fmla="*/ 0 w 964"/>
                    <a:gd name="T17" fmla="*/ 0 h 2"/>
                    <a:gd name="T18" fmla="*/ 156 w 964"/>
                    <a:gd name="T19" fmla="*/ 0 h 2"/>
                    <a:gd name="T20" fmla="*/ 154 w 964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4"/>
                    <a:gd name="T34" fmla="*/ 0 h 2"/>
                    <a:gd name="T35" fmla="*/ 964 w 964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4" h="2">
                      <a:moveTo>
                        <a:pt x="963" y="2"/>
                      </a:moveTo>
                      <a:lnTo>
                        <a:pt x="665" y="2"/>
                      </a:lnTo>
                      <a:lnTo>
                        <a:pt x="670" y="0"/>
                      </a:lnTo>
                      <a:lnTo>
                        <a:pt x="964" y="0"/>
                      </a:lnTo>
                      <a:lnTo>
                        <a:pt x="963" y="2"/>
                      </a:lnTo>
                      <a:close/>
                      <a:moveTo>
                        <a:pt x="15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56" y="0"/>
                      </a:lnTo>
                      <a:lnTo>
                        <a:pt x="154" y="2"/>
                      </a:lnTo>
                      <a:close/>
                    </a:path>
                  </a:pathLst>
                </a:custGeom>
                <a:solidFill>
                  <a:srgbClr val="F8CC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5" name="Freeform 1744"/>
                <p:cNvSpPr>
                  <a:spLocks noEditPoints="1"/>
                </p:cNvSpPr>
                <p:nvPr/>
              </p:nvSpPr>
              <p:spPr bwMode="auto">
                <a:xfrm>
                  <a:off x="2748" y="416"/>
                  <a:ext cx="482" cy="2"/>
                </a:xfrm>
                <a:custGeom>
                  <a:avLst/>
                  <a:gdLst>
                    <a:gd name="T0" fmla="*/ 963 w 964"/>
                    <a:gd name="T1" fmla="*/ 2 h 2"/>
                    <a:gd name="T2" fmla="*/ 667 w 964"/>
                    <a:gd name="T3" fmla="*/ 2 h 2"/>
                    <a:gd name="T4" fmla="*/ 672 w 964"/>
                    <a:gd name="T5" fmla="*/ 0 h 2"/>
                    <a:gd name="T6" fmla="*/ 964 w 964"/>
                    <a:gd name="T7" fmla="*/ 0 h 2"/>
                    <a:gd name="T8" fmla="*/ 963 w 964"/>
                    <a:gd name="T9" fmla="*/ 2 h 2"/>
                    <a:gd name="T10" fmla="*/ 154 w 964"/>
                    <a:gd name="T11" fmla="*/ 2 h 2"/>
                    <a:gd name="T12" fmla="*/ 0 w 964"/>
                    <a:gd name="T13" fmla="*/ 2 h 2"/>
                    <a:gd name="T14" fmla="*/ 0 w 964"/>
                    <a:gd name="T15" fmla="*/ 0 h 2"/>
                    <a:gd name="T16" fmla="*/ 156 w 964"/>
                    <a:gd name="T17" fmla="*/ 0 h 2"/>
                    <a:gd name="T18" fmla="*/ 154 w 964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64"/>
                    <a:gd name="T31" fmla="*/ 0 h 2"/>
                    <a:gd name="T32" fmla="*/ 964 w 964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64" h="2">
                      <a:moveTo>
                        <a:pt x="963" y="2"/>
                      </a:moveTo>
                      <a:lnTo>
                        <a:pt x="667" y="2"/>
                      </a:lnTo>
                      <a:lnTo>
                        <a:pt x="672" y="0"/>
                      </a:lnTo>
                      <a:lnTo>
                        <a:pt x="964" y="0"/>
                      </a:lnTo>
                      <a:lnTo>
                        <a:pt x="963" y="2"/>
                      </a:lnTo>
                      <a:close/>
                      <a:moveTo>
                        <a:pt x="154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56" y="0"/>
                      </a:lnTo>
                      <a:lnTo>
                        <a:pt x="154" y="2"/>
                      </a:lnTo>
                      <a:close/>
                    </a:path>
                  </a:pathLst>
                </a:custGeom>
                <a:solidFill>
                  <a:srgbClr val="F8CC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6" name="Freeform 1745"/>
                <p:cNvSpPr>
                  <a:spLocks noEditPoints="1"/>
                </p:cNvSpPr>
                <p:nvPr/>
              </p:nvSpPr>
              <p:spPr bwMode="auto">
                <a:xfrm>
                  <a:off x="2748" y="415"/>
                  <a:ext cx="483" cy="2"/>
                </a:xfrm>
                <a:custGeom>
                  <a:avLst/>
                  <a:gdLst>
                    <a:gd name="T0" fmla="*/ 964 w 966"/>
                    <a:gd name="T1" fmla="*/ 2 h 2"/>
                    <a:gd name="T2" fmla="*/ 670 w 966"/>
                    <a:gd name="T3" fmla="*/ 2 h 2"/>
                    <a:gd name="T4" fmla="*/ 676 w 966"/>
                    <a:gd name="T5" fmla="*/ 0 h 2"/>
                    <a:gd name="T6" fmla="*/ 966 w 966"/>
                    <a:gd name="T7" fmla="*/ 0 h 2"/>
                    <a:gd name="T8" fmla="*/ 964 w 966"/>
                    <a:gd name="T9" fmla="*/ 2 h 2"/>
                    <a:gd name="T10" fmla="*/ 156 w 966"/>
                    <a:gd name="T11" fmla="*/ 2 h 2"/>
                    <a:gd name="T12" fmla="*/ 0 w 966"/>
                    <a:gd name="T13" fmla="*/ 2 h 2"/>
                    <a:gd name="T14" fmla="*/ 0 w 966"/>
                    <a:gd name="T15" fmla="*/ 0 h 2"/>
                    <a:gd name="T16" fmla="*/ 158 w 966"/>
                    <a:gd name="T17" fmla="*/ 0 h 2"/>
                    <a:gd name="T18" fmla="*/ 156 w 966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66"/>
                    <a:gd name="T31" fmla="*/ 0 h 2"/>
                    <a:gd name="T32" fmla="*/ 966 w 966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66" h="2">
                      <a:moveTo>
                        <a:pt x="964" y="2"/>
                      </a:moveTo>
                      <a:lnTo>
                        <a:pt x="670" y="2"/>
                      </a:lnTo>
                      <a:lnTo>
                        <a:pt x="676" y="0"/>
                      </a:lnTo>
                      <a:lnTo>
                        <a:pt x="966" y="0"/>
                      </a:lnTo>
                      <a:lnTo>
                        <a:pt x="964" y="2"/>
                      </a:lnTo>
                      <a:close/>
                      <a:moveTo>
                        <a:pt x="15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58" y="0"/>
                      </a:lnTo>
                      <a:lnTo>
                        <a:pt x="156" y="2"/>
                      </a:lnTo>
                      <a:close/>
                    </a:path>
                  </a:pathLst>
                </a:custGeom>
                <a:solidFill>
                  <a:srgbClr val="F8CC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7" name="Freeform 1746"/>
                <p:cNvSpPr>
                  <a:spLocks noEditPoints="1"/>
                </p:cNvSpPr>
                <p:nvPr/>
              </p:nvSpPr>
              <p:spPr bwMode="auto">
                <a:xfrm>
                  <a:off x="2748" y="413"/>
                  <a:ext cx="483" cy="3"/>
                </a:xfrm>
                <a:custGeom>
                  <a:avLst/>
                  <a:gdLst>
                    <a:gd name="T0" fmla="*/ 964 w 966"/>
                    <a:gd name="T1" fmla="*/ 3 h 3"/>
                    <a:gd name="T2" fmla="*/ 672 w 966"/>
                    <a:gd name="T3" fmla="*/ 3 h 3"/>
                    <a:gd name="T4" fmla="*/ 677 w 966"/>
                    <a:gd name="T5" fmla="*/ 0 h 3"/>
                    <a:gd name="T6" fmla="*/ 966 w 966"/>
                    <a:gd name="T7" fmla="*/ 0 h 3"/>
                    <a:gd name="T8" fmla="*/ 964 w 966"/>
                    <a:gd name="T9" fmla="*/ 3 h 3"/>
                    <a:gd name="T10" fmla="*/ 156 w 966"/>
                    <a:gd name="T11" fmla="*/ 3 h 3"/>
                    <a:gd name="T12" fmla="*/ 0 w 966"/>
                    <a:gd name="T13" fmla="*/ 3 h 3"/>
                    <a:gd name="T14" fmla="*/ 2 w 966"/>
                    <a:gd name="T15" fmla="*/ 0 h 3"/>
                    <a:gd name="T16" fmla="*/ 158 w 966"/>
                    <a:gd name="T17" fmla="*/ 0 h 3"/>
                    <a:gd name="T18" fmla="*/ 156 w 966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66"/>
                    <a:gd name="T31" fmla="*/ 0 h 3"/>
                    <a:gd name="T32" fmla="*/ 966 w 966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66" h="3">
                      <a:moveTo>
                        <a:pt x="964" y="3"/>
                      </a:moveTo>
                      <a:lnTo>
                        <a:pt x="672" y="3"/>
                      </a:lnTo>
                      <a:lnTo>
                        <a:pt x="677" y="0"/>
                      </a:lnTo>
                      <a:lnTo>
                        <a:pt x="966" y="0"/>
                      </a:lnTo>
                      <a:lnTo>
                        <a:pt x="964" y="3"/>
                      </a:lnTo>
                      <a:close/>
                      <a:moveTo>
                        <a:pt x="156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58" y="0"/>
                      </a:lnTo>
                      <a:lnTo>
                        <a:pt x="156" y="3"/>
                      </a:lnTo>
                      <a:close/>
                    </a:path>
                  </a:pathLst>
                </a:custGeom>
                <a:solidFill>
                  <a:srgbClr val="F8CC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8" name="Freeform 1747"/>
                <p:cNvSpPr>
                  <a:spLocks noEditPoints="1"/>
                </p:cNvSpPr>
                <p:nvPr/>
              </p:nvSpPr>
              <p:spPr bwMode="auto">
                <a:xfrm>
                  <a:off x="2748" y="412"/>
                  <a:ext cx="484" cy="3"/>
                </a:xfrm>
                <a:custGeom>
                  <a:avLst/>
                  <a:gdLst>
                    <a:gd name="T0" fmla="*/ 966 w 968"/>
                    <a:gd name="T1" fmla="*/ 3 h 3"/>
                    <a:gd name="T2" fmla="*/ 676 w 968"/>
                    <a:gd name="T3" fmla="*/ 3 h 3"/>
                    <a:gd name="T4" fmla="*/ 679 w 968"/>
                    <a:gd name="T5" fmla="*/ 0 h 3"/>
                    <a:gd name="T6" fmla="*/ 681 w 968"/>
                    <a:gd name="T7" fmla="*/ 0 h 3"/>
                    <a:gd name="T8" fmla="*/ 968 w 968"/>
                    <a:gd name="T9" fmla="*/ 0 h 3"/>
                    <a:gd name="T10" fmla="*/ 966 w 968"/>
                    <a:gd name="T11" fmla="*/ 3 h 3"/>
                    <a:gd name="T12" fmla="*/ 158 w 968"/>
                    <a:gd name="T13" fmla="*/ 3 h 3"/>
                    <a:gd name="T14" fmla="*/ 0 w 968"/>
                    <a:gd name="T15" fmla="*/ 3 h 3"/>
                    <a:gd name="T16" fmla="*/ 2 w 968"/>
                    <a:gd name="T17" fmla="*/ 0 h 3"/>
                    <a:gd name="T18" fmla="*/ 160 w 968"/>
                    <a:gd name="T19" fmla="*/ 0 h 3"/>
                    <a:gd name="T20" fmla="*/ 158 w 968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8"/>
                    <a:gd name="T34" fmla="*/ 0 h 3"/>
                    <a:gd name="T35" fmla="*/ 968 w 968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8" h="3">
                      <a:moveTo>
                        <a:pt x="966" y="3"/>
                      </a:moveTo>
                      <a:lnTo>
                        <a:pt x="676" y="3"/>
                      </a:lnTo>
                      <a:lnTo>
                        <a:pt x="679" y="0"/>
                      </a:lnTo>
                      <a:lnTo>
                        <a:pt x="681" y="0"/>
                      </a:lnTo>
                      <a:lnTo>
                        <a:pt x="968" y="0"/>
                      </a:lnTo>
                      <a:lnTo>
                        <a:pt x="966" y="3"/>
                      </a:lnTo>
                      <a:close/>
                      <a:moveTo>
                        <a:pt x="158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60" y="0"/>
                      </a:lnTo>
                      <a:lnTo>
                        <a:pt x="158" y="3"/>
                      </a:lnTo>
                      <a:close/>
                    </a:path>
                  </a:pathLst>
                </a:custGeom>
                <a:solidFill>
                  <a:srgbClr val="F8CD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79" name="Freeform 1748"/>
                <p:cNvSpPr>
                  <a:spLocks noEditPoints="1"/>
                </p:cNvSpPr>
                <p:nvPr/>
              </p:nvSpPr>
              <p:spPr bwMode="auto">
                <a:xfrm>
                  <a:off x="2749" y="411"/>
                  <a:ext cx="483" cy="2"/>
                </a:xfrm>
                <a:custGeom>
                  <a:avLst/>
                  <a:gdLst>
                    <a:gd name="T0" fmla="*/ 964 w 966"/>
                    <a:gd name="T1" fmla="*/ 2 h 2"/>
                    <a:gd name="T2" fmla="*/ 675 w 966"/>
                    <a:gd name="T3" fmla="*/ 2 h 2"/>
                    <a:gd name="T4" fmla="*/ 677 w 966"/>
                    <a:gd name="T5" fmla="*/ 1 h 2"/>
                    <a:gd name="T6" fmla="*/ 683 w 966"/>
                    <a:gd name="T7" fmla="*/ 0 h 2"/>
                    <a:gd name="T8" fmla="*/ 966 w 966"/>
                    <a:gd name="T9" fmla="*/ 0 h 2"/>
                    <a:gd name="T10" fmla="*/ 966 w 966"/>
                    <a:gd name="T11" fmla="*/ 1 h 2"/>
                    <a:gd name="T12" fmla="*/ 964 w 966"/>
                    <a:gd name="T13" fmla="*/ 2 h 2"/>
                    <a:gd name="T14" fmla="*/ 156 w 966"/>
                    <a:gd name="T15" fmla="*/ 2 h 2"/>
                    <a:gd name="T16" fmla="*/ 0 w 966"/>
                    <a:gd name="T17" fmla="*/ 2 h 2"/>
                    <a:gd name="T18" fmla="*/ 0 w 966"/>
                    <a:gd name="T19" fmla="*/ 0 h 2"/>
                    <a:gd name="T20" fmla="*/ 160 w 966"/>
                    <a:gd name="T21" fmla="*/ 0 h 2"/>
                    <a:gd name="T22" fmla="*/ 156 w 966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66"/>
                    <a:gd name="T37" fmla="*/ 0 h 2"/>
                    <a:gd name="T38" fmla="*/ 966 w 966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66" h="2">
                      <a:moveTo>
                        <a:pt x="964" y="2"/>
                      </a:moveTo>
                      <a:lnTo>
                        <a:pt x="675" y="2"/>
                      </a:lnTo>
                      <a:lnTo>
                        <a:pt x="677" y="1"/>
                      </a:lnTo>
                      <a:lnTo>
                        <a:pt x="683" y="0"/>
                      </a:lnTo>
                      <a:lnTo>
                        <a:pt x="966" y="0"/>
                      </a:lnTo>
                      <a:lnTo>
                        <a:pt x="966" y="1"/>
                      </a:lnTo>
                      <a:lnTo>
                        <a:pt x="964" y="2"/>
                      </a:lnTo>
                      <a:close/>
                      <a:moveTo>
                        <a:pt x="156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60" y="0"/>
                      </a:lnTo>
                      <a:lnTo>
                        <a:pt x="156" y="2"/>
                      </a:lnTo>
                      <a:close/>
                    </a:path>
                  </a:pathLst>
                </a:custGeom>
                <a:solidFill>
                  <a:srgbClr val="F8CD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0" name="Freeform 1749"/>
                <p:cNvSpPr>
                  <a:spLocks noEditPoints="1"/>
                </p:cNvSpPr>
                <p:nvPr/>
              </p:nvSpPr>
              <p:spPr bwMode="auto">
                <a:xfrm>
                  <a:off x="2749" y="410"/>
                  <a:ext cx="483" cy="2"/>
                </a:xfrm>
                <a:custGeom>
                  <a:avLst/>
                  <a:gdLst>
                    <a:gd name="T0" fmla="*/ 966 w 966"/>
                    <a:gd name="T1" fmla="*/ 2 h 2"/>
                    <a:gd name="T2" fmla="*/ 679 w 966"/>
                    <a:gd name="T3" fmla="*/ 2 h 2"/>
                    <a:gd name="T4" fmla="*/ 686 w 966"/>
                    <a:gd name="T5" fmla="*/ 0 h 2"/>
                    <a:gd name="T6" fmla="*/ 966 w 966"/>
                    <a:gd name="T7" fmla="*/ 0 h 2"/>
                    <a:gd name="T8" fmla="*/ 966 w 966"/>
                    <a:gd name="T9" fmla="*/ 2 h 2"/>
                    <a:gd name="T10" fmla="*/ 966 w 966"/>
                    <a:gd name="T11" fmla="*/ 2 h 2"/>
                    <a:gd name="T12" fmla="*/ 158 w 966"/>
                    <a:gd name="T13" fmla="*/ 2 h 2"/>
                    <a:gd name="T14" fmla="*/ 0 w 966"/>
                    <a:gd name="T15" fmla="*/ 2 h 2"/>
                    <a:gd name="T16" fmla="*/ 0 w 966"/>
                    <a:gd name="T17" fmla="*/ 0 h 2"/>
                    <a:gd name="T18" fmla="*/ 160 w 966"/>
                    <a:gd name="T19" fmla="*/ 0 h 2"/>
                    <a:gd name="T20" fmla="*/ 160 w 966"/>
                    <a:gd name="T21" fmla="*/ 1 h 2"/>
                    <a:gd name="T22" fmla="*/ 158 w 966"/>
                    <a:gd name="T23" fmla="*/ 2 h 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66"/>
                    <a:gd name="T37" fmla="*/ 0 h 2"/>
                    <a:gd name="T38" fmla="*/ 966 w 966"/>
                    <a:gd name="T39" fmla="*/ 2 h 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66" h="2">
                      <a:moveTo>
                        <a:pt x="966" y="2"/>
                      </a:moveTo>
                      <a:lnTo>
                        <a:pt x="679" y="2"/>
                      </a:lnTo>
                      <a:lnTo>
                        <a:pt x="686" y="0"/>
                      </a:lnTo>
                      <a:lnTo>
                        <a:pt x="966" y="0"/>
                      </a:lnTo>
                      <a:lnTo>
                        <a:pt x="966" y="2"/>
                      </a:lnTo>
                      <a:close/>
                      <a:moveTo>
                        <a:pt x="158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60" y="0"/>
                      </a:lnTo>
                      <a:lnTo>
                        <a:pt x="160" y="1"/>
                      </a:lnTo>
                      <a:lnTo>
                        <a:pt x="158" y="2"/>
                      </a:lnTo>
                      <a:close/>
                    </a:path>
                  </a:pathLst>
                </a:custGeom>
                <a:solidFill>
                  <a:srgbClr val="F8CD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1" name="Freeform 1750"/>
                <p:cNvSpPr>
                  <a:spLocks noEditPoints="1"/>
                </p:cNvSpPr>
                <p:nvPr/>
              </p:nvSpPr>
              <p:spPr bwMode="auto">
                <a:xfrm>
                  <a:off x="2749" y="409"/>
                  <a:ext cx="483" cy="2"/>
                </a:xfrm>
                <a:custGeom>
                  <a:avLst/>
                  <a:gdLst>
                    <a:gd name="T0" fmla="*/ 966 w 966"/>
                    <a:gd name="T1" fmla="*/ 2 h 2"/>
                    <a:gd name="T2" fmla="*/ 683 w 966"/>
                    <a:gd name="T3" fmla="*/ 2 h 2"/>
                    <a:gd name="T4" fmla="*/ 690 w 966"/>
                    <a:gd name="T5" fmla="*/ 0 h 2"/>
                    <a:gd name="T6" fmla="*/ 966 w 966"/>
                    <a:gd name="T7" fmla="*/ 0 h 2"/>
                    <a:gd name="T8" fmla="*/ 966 w 966"/>
                    <a:gd name="T9" fmla="*/ 2 h 2"/>
                    <a:gd name="T10" fmla="*/ 160 w 966"/>
                    <a:gd name="T11" fmla="*/ 2 h 2"/>
                    <a:gd name="T12" fmla="*/ 0 w 966"/>
                    <a:gd name="T13" fmla="*/ 2 h 2"/>
                    <a:gd name="T14" fmla="*/ 0 w 966"/>
                    <a:gd name="T15" fmla="*/ 0 h 2"/>
                    <a:gd name="T16" fmla="*/ 161 w 966"/>
                    <a:gd name="T17" fmla="*/ 0 h 2"/>
                    <a:gd name="T18" fmla="*/ 160 w 966"/>
                    <a:gd name="T19" fmla="*/ 2 h 2"/>
                    <a:gd name="T20" fmla="*/ 160 w 966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6"/>
                    <a:gd name="T34" fmla="*/ 0 h 2"/>
                    <a:gd name="T35" fmla="*/ 966 w 966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6" h="2">
                      <a:moveTo>
                        <a:pt x="966" y="2"/>
                      </a:moveTo>
                      <a:lnTo>
                        <a:pt x="683" y="2"/>
                      </a:lnTo>
                      <a:lnTo>
                        <a:pt x="690" y="0"/>
                      </a:lnTo>
                      <a:lnTo>
                        <a:pt x="966" y="0"/>
                      </a:lnTo>
                      <a:lnTo>
                        <a:pt x="966" y="2"/>
                      </a:lnTo>
                      <a:close/>
                      <a:moveTo>
                        <a:pt x="16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61" y="0"/>
                      </a:lnTo>
                      <a:lnTo>
                        <a:pt x="160" y="2"/>
                      </a:lnTo>
                      <a:close/>
                    </a:path>
                  </a:pathLst>
                </a:custGeom>
                <a:solidFill>
                  <a:srgbClr val="F9CE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2" name="Freeform 1751"/>
                <p:cNvSpPr>
                  <a:spLocks noEditPoints="1"/>
                </p:cNvSpPr>
                <p:nvPr/>
              </p:nvSpPr>
              <p:spPr bwMode="auto">
                <a:xfrm>
                  <a:off x="2749" y="407"/>
                  <a:ext cx="483" cy="3"/>
                </a:xfrm>
                <a:custGeom>
                  <a:avLst/>
                  <a:gdLst>
                    <a:gd name="T0" fmla="*/ 966 w 966"/>
                    <a:gd name="T1" fmla="*/ 3 h 3"/>
                    <a:gd name="T2" fmla="*/ 686 w 966"/>
                    <a:gd name="T3" fmla="*/ 3 h 3"/>
                    <a:gd name="T4" fmla="*/ 694 w 966"/>
                    <a:gd name="T5" fmla="*/ 0 h 3"/>
                    <a:gd name="T6" fmla="*/ 966 w 966"/>
                    <a:gd name="T7" fmla="*/ 0 h 3"/>
                    <a:gd name="T8" fmla="*/ 966 w 966"/>
                    <a:gd name="T9" fmla="*/ 3 h 3"/>
                    <a:gd name="T10" fmla="*/ 160 w 966"/>
                    <a:gd name="T11" fmla="*/ 3 h 3"/>
                    <a:gd name="T12" fmla="*/ 0 w 966"/>
                    <a:gd name="T13" fmla="*/ 3 h 3"/>
                    <a:gd name="T14" fmla="*/ 2 w 966"/>
                    <a:gd name="T15" fmla="*/ 0 h 3"/>
                    <a:gd name="T16" fmla="*/ 163 w 966"/>
                    <a:gd name="T17" fmla="*/ 0 h 3"/>
                    <a:gd name="T18" fmla="*/ 160 w 966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66"/>
                    <a:gd name="T31" fmla="*/ 0 h 3"/>
                    <a:gd name="T32" fmla="*/ 966 w 966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66" h="3">
                      <a:moveTo>
                        <a:pt x="966" y="3"/>
                      </a:moveTo>
                      <a:lnTo>
                        <a:pt x="686" y="3"/>
                      </a:lnTo>
                      <a:lnTo>
                        <a:pt x="694" y="0"/>
                      </a:lnTo>
                      <a:lnTo>
                        <a:pt x="966" y="0"/>
                      </a:lnTo>
                      <a:lnTo>
                        <a:pt x="966" y="3"/>
                      </a:lnTo>
                      <a:close/>
                      <a:moveTo>
                        <a:pt x="160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63" y="0"/>
                      </a:lnTo>
                      <a:lnTo>
                        <a:pt x="160" y="3"/>
                      </a:lnTo>
                      <a:close/>
                    </a:path>
                  </a:pathLst>
                </a:custGeom>
                <a:solidFill>
                  <a:srgbClr val="F9CE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3" name="Freeform 1752"/>
                <p:cNvSpPr>
                  <a:spLocks noEditPoints="1"/>
                </p:cNvSpPr>
                <p:nvPr/>
              </p:nvSpPr>
              <p:spPr bwMode="auto">
                <a:xfrm>
                  <a:off x="2749" y="406"/>
                  <a:ext cx="483" cy="3"/>
                </a:xfrm>
                <a:custGeom>
                  <a:avLst/>
                  <a:gdLst>
                    <a:gd name="T0" fmla="*/ 966 w 966"/>
                    <a:gd name="T1" fmla="*/ 3 h 3"/>
                    <a:gd name="T2" fmla="*/ 690 w 966"/>
                    <a:gd name="T3" fmla="*/ 3 h 3"/>
                    <a:gd name="T4" fmla="*/ 697 w 966"/>
                    <a:gd name="T5" fmla="*/ 0 h 3"/>
                    <a:gd name="T6" fmla="*/ 966 w 966"/>
                    <a:gd name="T7" fmla="*/ 0 h 3"/>
                    <a:gd name="T8" fmla="*/ 966 w 966"/>
                    <a:gd name="T9" fmla="*/ 3 h 3"/>
                    <a:gd name="T10" fmla="*/ 161 w 966"/>
                    <a:gd name="T11" fmla="*/ 3 h 3"/>
                    <a:gd name="T12" fmla="*/ 0 w 966"/>
                    <a:gd name="T13" fmla="*/ 3 h 3"/>
                    <a:gd name="T14" fmla="*/ 2 w 966"/>
                    <a:gd name="T15" fmla="*/ 0 h 3"/>
                    <a:gd name="T16" fmla="*/ 163 w 966"/>
                    <a:gd name="T17" fmla="*/ 0 h 3"/>
                    <a:gd name="T18" fmla="*/ 161 w 966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66"/>
                    <a:gd name="T31" fmla="*/ 0 h 3"/>
                    <a:gd name="T32" fmla="*/ 966 w 966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66" h="3">
                      <a:moveTo>
                        <a:pt x="966" y="3"/>
                      </a:moveTo>
                      <a:lnTo>
                        <a:pt x="690" y="3"/>
                      </a:lnTo>
                      <a:lnTo>
                        <a:pt x="697" y="0"/>
                      </a:lnTo>
                      <a:lnTo>
                        <a:pt x="966" y="0"/>
                      </a:lnTo>
                      <a:lnTo>
                        <a:pt x="966" y="3"/>
                      </a:lnTo>
                      <a:close/>
                      <a:moveTo>
                        <a:pt x="161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63" y="0"/>
                      </a:lnTo>
                      <a:lnTo>
                        <a:pt x="161" y="3"/>
                      </a:lnTo>
                      <a:close/>
                    </a:path>
                  </a:pathLst>
                </a:custGeom>
                <a:solidFill>
                  <a:srgbClr val="F9C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4" name="Freeform 1753"/>
                <p:cNvSpPr>
                  <a:spLocks noEditPoints="1"/>
                </p:cNvSpPr>
                <p:nvPr/>
              </p:nvSpPr>
              <p:spPr bwMode="auto">
                <a:xfrm>
                  <a:off x="2750" y="405"/>
                  <a:ext cx="482" cy="2"/>
                </a:xfrm>
                <a:custGeom>
                  <a:avLst/>
                  <a:gdLst>
                    <a:gd name="T0" fmla="*/ 964 w 964"/>
                    <a:gd name="T1" fmla="*/ 2 h 2"/>
                    <a:gd name="T2" fmla="*/ 692 w 964"/>
                    <a:gd name="T3" fmla="*/ 2 h 2"/>
                    <a:gd name="T4" fmla="*/ 697 w 964"/>
                    <a:gd name="T5" fmla="*/ 0 h 2"/>
                    <a:gd name="T6" fmla="*/ 701 w 964"/>
                    <a:gd name="T7" fmla="*/ 0 h 2"/>
                    <a:gd name="T8" fmla="*/ 817 w 964"/>
                    <a:gd name="T9" fmla="*/ 0 h 2"/>
                    <a:gd name="T10" fmla="*/ 831 w 964"/>
                    <a:gd name="T11" fmla="*/ 1 h 2"/>
                    <a:gd name="T12" fmla="*/ 835 w 964"/>
                    <a:gd name="T13" fmla="*/ 0 h 2"/>
                    <a:gd name="T14" fmla="*/ 964 w 964"/>
                    <a:gd name="T15" fmla="*/ 0 h 2"/>
                    <a:gd name="T16" fmla="*/ 964 w 964"/>
                    <a:gd name="T17" fmla="*/ 2 h 2"/>
                    <a:gd name="T18" fmla="*/ 161 w 964"/>
                    <a:gd name="T19" fmla="*/ 2 h 2"/>
                    <a:gd name="T20" fmla="*/ 0 w 964"/>
                    <a:gd name="T21" fmla="*/ 2 h 2"/>
                    <a:gd name="T22" fmla="*/ 0 w 964"/>
                    <a:gd name="T23" fmla="*/ 1 h 2"/>
                    <a:gd name="T24" fmla="*/ 0 w 964"/>
                    <a:gd name="T25" fmla="*/ 0 h 2"/>
                    <a:gd name="T26" fmla="*/ 163 w 964"/>
                    <a:gd name="T27" fmla="*/ 0 h 2"/>
                    <a:gd name="T28" fmla="*/ 161 w 964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64"/>
                    <a:gd name="T46" fmla="*/ 0 h 2"/>
                    <a:gd name="T47" fmla="*/ 964 w 964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64" h="2">
                      <a:moveTo>
                        <a:pt x="964" y="2"/>
                      </a:moveTo>
                      <a:lnTo>
                        <a:pt x="692" y="2"/>
                      </a:lnTo>
                      <a:lnTo>
                        <a:pt x="697" y="0"/>
                      </a:lnTo>
                      <a:lnTo>
                        <a:pt x="701" y="0"/>
                      </a:lnTo>
                      <a:lnTo>
                        <a:pt x="817" y="0"/>
                      </a:lnTo>
                      <a:lnTo>
                        <a:pt x="831" y="1"/>
                      </a:lnTo>
                      <a:lnTo>
                        <a:pt x="835" y="0"/>
                      </a:lnTo>
                      <a:lnTo>
                        <a:pt x="964" y="0"/>
                      </a:lnTo>
                      <a:lnTo>
                        <a:pt x="964" y="2"/>
                      </a:lnTo>
                      <a:close/>
                      <a:moveTo>
                        <a:pt x="161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163" y="0"/>
                      </a:lnTo>
                      <a:lnTo>
                        <a:pt x="161" y="2"/>
                      </a:lnTo>
                      <a:close/>
                    </a:path>
                  </a:pathLst>
                </a:custGeom>
                <a:solidFill>
                  <a:srgbClr val="F9C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5" name="Freeform 1754"/>
                <p:cNvSpPr>
                  <a:spLocks noEditPoints="1"/>
                </p:cNvSpPr>
                <p:nvPr/>
              </p:nvSpPr>
              <p:spPr bwMode="auto">
                <a:xfrm>
                  <a:off x="2750" y="404"/>
                  <a:ext cx="482" cy="2"/>
                </a:xfrm>
                <a:custGeom>
                  <a:avLst/>
                  <a:gdLst>
                    <a:gd name="T0" fmla="*/ 964 w 964"/>
                    <a:gd name="T1" fmla="*/ 2 h 2"/>
                    <a:gd name="T2" fmla="*/ 695 w 964"/>
                    <a:gd name="T3" fmla="*/ 2 h 2"/>
                    <a:gd name="T4" fmla="*/ 697 w 964"/>
                    <a:gd name="T5" fmla="*/ 1 h 2"/>
                    <a:gd name="T6" fmla="*/ 719 w 964"/>
                    <a:gd name="T7" fmla="*/ 0 h 2"/>
                    <a:gd name="T8" fmla="*/ 790 w 964"/>
                    <a:gd name="T9" fmla="*/ 0 h 2"/>
                    <a:gd name="T10" fmla="*/ 831 w 964"/>
                    <a:gd name="T11" fmla="*/ 2 h 2"/>
                    <a:gd name="T12" fmla="*/ 842 w 964"/>
                    <a:gd name="T13" fmla="*/ 0 h 2"/>
                    <a:gd name="T14" fmla="*/ 964 w 964"/>
                    <a:gd name="T15" fmla="*/ 0 h 2"/>
                    <a:gd name="T16" fmla="*/ 964 w 964"/>
                    <a:gd name="T17" fmla="*/ 2 h 2"/>
                    <a:gd name="T18" fmla="*/ 161 w 964"/>
                    <a:gd name="T19" fmla="*/ 2 h 2"/>
                    <a:gd name="T20" fmla="*/ 0 w 964"/>
                    <a:gd name="T21" fmla="*/ 2 h 2"/>
                    <a:gd name="T22" fmla="*/ 0 w 964"/>
                    <a:gd name="T23" fmla="*/ 2 h 2"/>
                    <a:gd name="T24" fmla="*/ 1 w 964"/>
                    <a:gd name="T25" fmla="*/ 0 h 2"/>
                    <a:gd name="T26" fmla="*/ 165 w 964"/>
                    <a:gd name="T27" fmla="*/ 0 h 2"/>
                    <a:gd name="T28" fmla="*/ 161 w 964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64"/>
                    <a:gd name="T46" fmla="*/ 0 h 2"/>
                    <a:gd name="T47" fmla="*/ 964 w 964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64" h="2">
                      <a:moveTo>
                        <a:pt x="964" y="2"/>
                      </a:moveTo>
                      <a:lnTo>
                        <a:pt x="695" y="2"/>
                      </a:lnTo>
                      <a:lnTo>
                        <a:pt x="697" y="1"/>
                      </a:lnTo>
                      <a:lnTo>
                        <a:pt x="719" y="0"/>
                      </a:lnTo>
                      <a:lnTo>
                        <a:pt x="790" y="0"/>
                      </a:lnTo>
                      <a:lnTo>
                        <a:pt x="831" y="2"/>
                      </a:lnTo>
                      <a:lnTo>
                        <a:pt x="842" y="0"/>
                      </a:lnTo>
                      <a:lnTo>
                        <a:pt x="964" y="0"/>
                      </a:lnTo>
                      <a:lnTo>
                        <a:pt x="964" y="2"/>
                      </a:lnTo>
                      <a:close/>
                      <a:moveTo>
                        <a:pt x="161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165" y="0"/>
                      </a:lnTo>
                      <a:lnTo>
                        <a:pt x="161" y="2"/>
                      </a:lnTo>
                      <a:close/>
                    </a:path>
                  </a:pathLst>
                </a:custGeom>
                <a:solidFill>
                  <a:srgbClr val="F9CF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6" name="Freeform 1755"/>
                <p:cNvSpPr>
                  <a:spLocks noEditPoints="1"/>
                </p:cNvSpPr>
                <p:nvPr/>
              </p:nvSpPr>
              <p:spPr bwMode="auto">
                <a:xfrm>
                  <a:off x="2750" y="403"/>
                  <a:ext cx="482" cy="2"/>
                </a:xfrm>
                <a:custGeom>
                  <a:avLst/>
                  <a:gdLst>
                    <a:gd name="T0" fmla="*/ 964 w 964"/>
                    <a:gd name="T1" fmla="*/ 2 h 2"/>
                    <a:gd name="T2" fmla="*/ 835 w 964"/>
                    <a:gd name="T3" fmla="*/ 2 h 2"/>
                    <a:gd name="T4" fmla="*/ 848 w 964"/>
                    <a:gd name="T5" fmla="*/ 0 h 2"/>
                    <a:gd name="T6" fmla="*/ 964 w 964"/>
                    <a:gd name="T7" fmla="*/ 0 h 2"/>
                    <a:gd name="T8" fmla="*/ 964 w 964"/>
                    <a:gd name="T9" fmla="*/ 2 h 2"/>
                    <a:gd name="T10" fmla="*/ 817 w 964"/>
                    <a:gd name="T11" fmla="*/ 2 h 2"/>
                    <a:gd name="T12" fmla="*/ 701 w 964"/>
                    <a:gd name="T13" fmla="*/ 2 h 2"/>
                    <a:gd name="T14" fmla="*/ 737 w 964"/>
                    <a:gd name="T15" fmla="*/ 0 h 2"/>
                    <a:gd name="T16" fmla="*/ 786 w 964"/>
                    <a:gd name="T17" fmla="*/ 1 h 2"/>
                    <a:gd name="T18" fmla="*/ 817 w 964"/>
                    <a:gd name="T19" fmla="*/ 2 h 2"/>
                    <a:gd name="T20" fmla="*/ 163 w 964"/>
                    <a:gd name="T21" fmla="*/ 2 h 2"/>
                    <a:gd name="T22" fmla="*/ 0 w 964"/>
                    <a:gd name="T23" fmla="*/ 2 h 2"/>
                    <a:gd name="T24" fmla="*/ 3 w 964"/>
                    <a:gd name="T25" fmla="*/ 0 h 2"/>
                    <a:gd name="T26" fmla="*/ 165 w 964"/>
                    <a:gd name="T27" fmla="*/ 0 h 2"/>
                    <a:gd name="T28" fmla="*/ 163 w 964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64"/>
                    <a:gd name="T46" fmla="*/ 0 h 2"/>
                    <a:gd name="T47" fmla="*/ 964 w 964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64" h="2">
                      <a:moveTo>
                        <a:pt x="964" y="2"/>
                      </a:moveTo>
                      <a:lnTo>
                        <a:pt x="835" y="2"/>
                      </a:lnTo>
                      <a:lnTo>
                        <a:pt x="848" y="0"/>
                      </a:lnTo>
                      <a:lnTo>
                        <a:pt x="964" y="0"/>
                      </a:lnTo>
                      <a:lnTo>
                        <a:pt x="964" y="2"/>
                      </a:lnTo>
                      <a:close/>
                      <a:moveTo>
                        <a:pt x="817" y="2"/>
                      </a:moveTo>
                      <a:lnTo>
                        <a:pt x="701" y="2"/>
                      </a:lnTo>
                      <a:lnTo>
                        <a:pt x="737" y="0"/>
                      </a:lnTo>
                      <a:lnTo>
                        <a:pt x="786" y="1"/>
                      </a:lnTo>
                      <a:lnTo>
                        <a:pt x="817" y="2"/>
                      </a:lnTo>
                      <a:close/>
                      <a:moveTo>
                        <a:pt x="163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65" y="0"/>
                      </a:lnTo>
                      <a:lnTo>
                        <a:pt x="163" y="2"/>
                      </a:lnTo>
                      <a:close/>
                    </a:path>
                  </a:pathLst>
                </a:custGeom>
                <a:solidFill>
                  <a:srgbClr val="F9D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7" name="Freeform 1756"/>
                <p:cNvSpPr>
                  <a:spLocks noEditPoints="1"/>
                </p:cNvSpPr>
                <p:nvPr/>
              </p:nvSpPr>
              <p:spPr bwMode="auto">
                <a:xfrm>
                  <a:off x="2751" y="401"/>
                  <a:ext cx="481" cy="3"/>
                </a:xfrm>
                <a:custGeom>
                  <a:avLst/>
                  <a:gdLst>
                    <a:gd name="T0" fmla="*/ 963 w 963"/>
                    <a:gd name="T1" fmla="*/ 3 h 3"/>
                    <a:gd name="T2" fmla="*/ 841 w 963"/>
                    <a:gd name="T3" fmla="*/ 3 h 3"/>
                    <a:gd name="T4" fmla="*/ 850 w 963"/>
                    <a:gd name="T5" fmla="*/ 1 h 3"/>
                    <a:gd name="T6" fmla="*/ 850 w 963"/>
                    <a:gd name="T7" fmla="*/ 0 h 3"/>
                    <a:gd name="T8" fmla="*/ 963 w 963"/>
                    <a:gd name="T9" fmla="*/ 0 h 3"/>
                    <a:gd name="T10" fmla="*/ 963 w 963"/>
                    <a:gd name="T11" fmla="*/ 3 h 3"/>
                    <a:gd name="T12" fmla="*/ 789 w 963"/>
                    <a:gd name="T13" fmla="*/ 3 h 3"/>
                    <a:gd name="T14" fmla="*/ 718 w 963"/>
                    <a:gd name="T15" fmla="*/ 3 h 3"/>
                    <a:gd name="T16" fmla="*/ 736 w 963"/>
                    <a:gd name="T17" fmla="*/ 2 h 3"/>
                    <a:gd name="T18" fmla="*/ 785 w 963"/>
                    <a:gd name="T19" fmla="*/ 3 h 3"/>
                    <a:gd name="T20" fmla="*/ 789 w 963"/>
                    <a:gd name="T21" fmla="*/ 3 h 3"/>
                    <a:gd name="T22" fmla="*/ 164 w 963"/>
                    <a:gd name="T23" fmla="*/ 3 h 3"/>
                    <a:gd name="T24" fmla="*/ 0 w 963"/>
                    <a:gd name="T25" fmla="*/ 3 h 3"/>
                    <a:gd name="T26" fmla="*/ 4 w 963"/>
                    <a:gd name="T27" fmla="*/ 0 h 3"/>
                    <a:gd name="T28" fmla="*/ 166 w 963"/>
                    <a:gd name="T29" fmla="*/ 0 h 3"/>
                    <a:gd name="T30" fmla="*/ 164 w 963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63"/>
                    <a:gd name="T49" fmla="*/ 0 h 3"/>
                    <a:gd name="T50" fmla="*/ 963 w 963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63" h="3">
                      <a:moveTo>
                        <a:pt x="963" y="3"/>
                      </a:moveTo>
                      <a:lnTo>
                        <a:pt x="841" y="3"/>
                      </a:lnTo>
                      <a:lnTo>
                        <a:pt x="850" y="1"/>
                      </a:lnTo>
                      <a:lnTo>
                        <a:pt x="850" y="0"/>
                      </a:lnTo>
                      <a:lnTo>
                        <a:pt x="963" y="0"/>
                      </a:lnTo>
                      <a:lnTo>
                        <a:pt x="963" y="3"/>
                      </a:lnTo>
                      <a:close/>
                      <a:moveTo>
                        <a:pt x="789" y="3"/>
                      </a:moveTo>
                      <a:lnTo>
                        <a:pt x="718" y="3"/>
                      </a:lnTo>
                      <a:lnTo>
                        <a:pt x="736" y="2"/>
                      </a:lnTo>
                      <a:lnTo>
                        <a:pt x="785" y="3"/>
                      </a:lnTo>
                      <a:lnTo>
                        <a:pt x="789" y="3"/>
                      </a:lnTo>
                      <a:close/>
                      <a:moveTo>
                        <a:pt x="164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66" y="0"/>
                      </a:lnTo>
                      <a:lnTo>
                        <a:pt x="164" y="3"/>
                      </a:lnTo>
                      <a:close/>
                    </a:path>
                  </a:pathLst>
                </a:custGeom>
                <a:solidFill>
                  <a:srgbClr val="F9D0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8" name="Freeform 1757"/>
                <p:cNvSpPr>
                  <a:spLocks noEditPoints="1"/>
                </p:cNvSpPr>
                <p:nvPr/>
              </p:nvSpPr>
              <p:spPr bwMode="auto">
                <a:xfrm>
                  <a:off x="2752" y="400"/>
                  <a:ext cx="480" cy="3"/>
                </a:xfrm>
                <a:custGeom>
                  <a:avLst/>
                  <a:gdLst>
                    <a:gd name="T0" fmla="*/ 961 w 961"/>
                    <a:gd name="T1" fmla="*/ 3 h 3"/>
                    <a:gd name="T2" fmla="*/ 845 w 961"/>
                    <a:gd name="T3" fmla="*/ 3 h 3"/>
                    <a:gd name="T4" fmla="*/ 848 w 961"/>
                    <a:gd name="T5" fmla="*/ 2 h 3"/>
                    <a:gd name="T6" fmla="*/ 850 w 961"/>
                    <a:gd name="T7" fmla="*/ 0 h 3"/>
                    <a:gd name="T8" fmla="*/ 959 w 961"/>
                    <a:gd name="T9" fmla="*/ 0 h 3"/>
                    <a:gd name="T10" fmla="*/ 961 w 961"/>
                    <a:gd name="T11" fmla="*/ 3 h 3"/>
                    <a:gd name="T12" fmla="*/ 162 w 961"/>
                    <a:gd name="T13" fmla="*/ 3 h 3"/>
                    <a:gd name="T14" fmla="*/ 0 w 961"/>
                    <a:gd name="T15" fmla="*/ 3 h 3"/>
                    <a:gd name="T16" fmla="*/ 4 w 961"/>
                    <a:gd name="T17" fmla="*/ 0 h 3"/>
                    <a:gd name="T18" fmla="*/ 165 w 961"/>
                    <a:gd name="T19" fmla="*/ 0 h 3"/>
                    <a:gd name="T20" fmla="*/ 162 w 961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961"/>
                    <a:gd name="T34" fmla="*/ 0 h 3"/>
                    <a:gd name="T35" fmla="*/ 961 w 961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961" h="3">
                      <a:moveTo>
                        <a:pt x="961" y="3"/>
                      </a:moveTo>
                      <a:lnTo>
                        <a:pt x="845" y="3"/>
                      </a:lnTo>
                      <a:lnTo>
                        <a:pt x="848" y="2"/>
                      </a:lnTo>
                      <a:lnTo>
                        <a:pt x="850" y="0"/>
                      </a:lnTo>
                      <a:lnTo>
                        <a:pt x="959" y="0"/>
                      </a:lnTo>
                      <a:lnTo>
                        <a:pt x="961" y="3"/>
                      </a:lnTo>
                      <a:close/>
                      <a:moveTo>
                        <a:pt x="162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65" y="0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F9D0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89" name="Freeform 1758"/>
                <p:cNvSpPr>
                  <a:spLocks noEditPoints="1"/>
                </p:cNvSpPr>
                <p:nvPr/>
              </p:nvSpPr>
              <p:spPr bwMode="auto">
                <a:xfrm>
                  <a:off x="2753" y="399"/>
                  <a:ext cx="479" cy="2"/>
                </a:xfrm>
                <a:custGeom>
                  <a:avLst/>
                  <a:gdLst>
                    <a:gd name="T0" fmla="*/ 959 w 959"/>
                    <a:gd name="T1" fmla="*/ 2 h 2"/>
                    <a:gd name="T2" fmla="*/ 846 w 959"/>
                    <a:gd name="T3" fmla="*/ 2 h 2"/>
                    <a:gd name="T4" fmla="*/ 850 w 959"/>
                    <a:gd name="T5" fmla="*/ 0 h 2"/>
                    <a:gd name="T6" fmla="*/ 957 w 959"/>
                    <a:gd name="T7" fmla="*/ 0 h 2"/>
                    <a:gd name="T8" fmla="*/ 959 w 959"/>
                    <a:gd name="T9" fmla="*/ 2 h 2"/>
                    <a:gd name="T10" fmla="*/ 162 w 959"/>
                    <a:gd name="T11" fmla="*/ 2 h 2"/>
                    <a:gd name="T12" fmla="*/ 0 w 959"/>
                    <a:gd name="T13" fmla="*/ 2 h 2"/>
                    <a:gd name="T14" fmla="*/ 2 w 959"/>
                    <a:gd name="T15" fmla="*/ 0 h 2"/>
                    <a:gd name="T16" fmla="*/ 163 w 959"/>
                    <a:gd name="T17" fmla="*/ 0 h 2"/>
                    <a:gd name="T18" fmla="*/ 162 w 959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959"/>
                    <a:gd name="T31" fmla="*/ 0 h 2"/>
                    <a:gd name="T32" fmla="*/ 959 w 959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959" h="2">
                      <a:moveTo>
                        <a:pt x="959" y="2"/>
                      </a:moveTo>
                      <a:lnTo>
                        <a:pt x="846" y="2"/>
                      </a:lnTo>
                      <a:lnTo>
                        <a:pt x="850" y="0"/>
                      </a:lnTo>
                      <a:lnTo>
                        <a:pt x="957" y="0"/>
                      </a:lnTo>
                      <a:lnTo>
                        <a:pt x="959" y="2"/>
                      </a:lnTo>
                      <a:close/>
                      <a:moveTo>
                        <a:pt x="162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63" y="0"/>
                      </a:lnTo>
                      <a:lnTo>
                        <a:pt x="162" y="2"/>
                      </a:lnTo>
                      <a:close/>
                    </a:path>
                  </a:pathLst>
                </a:custGeom>
                <a:solidFill>
                  <a:srgbClr val="F9D0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0" name="Freeform 1759"/>
                <p:cNvSpPr>
                  <a:spLocks noEditPoints="1"/>
                </p:cNvSpPr>
                <p:nvPr/>
              </p:nvSpPr>
              <p:spPr bwMode="auto">
                <a:xfrm>
                  <a:off x="2753" y="398"/>
                  <a:ext cx="478" cy="2"/>
                </a:xfrm>
                <a:custGeom>
                  <a:avLst/>
                  <a:gdLst>
                    <a:gd name="T0" fmla="*/ 955 w 955"/>
                    <a:gd name="T1" fmla="*/ 2 h 2"/>
                    <a:gd name="T2" fmla="*/ 846 w 955"/>
                    <a:gd name="T3" fmla="*/ 2 h 2"/>
                    <a:gd name="T4" fmla="*/ 850 w 955"/>
                    <a:gd name="T5" fmla="*/ 0 h 2"/>
                    <a:gd name="T6" fmla="*/ 955 w 955"/>
                    <a:gd name="T7" fmla="*/ 0 h 2"/>
                    <a:gd name="T8" fmla="*/ 955 w 955"/>
                    <a:gd name="T9" fmla="*/ 2 h 2"/>
                    <a:gd name="T10" fmla="*/ 161 w 955"/>
                    <a:gd name="T11" fmla="*/ 2 h 2"/>
                    <a:gd name="T12" fmla="*/ 0 w 955"/>
                    <a:gd name="T13" fmla="*/ 2 h 2"/>
                    <a:gd name="T14" fmla="*/ 2 w 955"/>
                    <a:gd name="T15" fmla="*/ 0 h 2"/>
                    <a:gd name="T16" fmla="*/ 163 w 955"/>
                    <a:gd name="T17" fmla="*/ 0 h 2"/>
                    <a:gd name="T18" fmla="*/ 161 w 955"/>
                    <a:gd name="T19" fmla="*/ 2 h 2"/>
                    <a:gd name="T20" fmla="*/ 572 w 955"/>
                    <a:gd name="T21" fmla="*/ 0 h 2"/>
                    <a:gd name="T22" fmla="*/ 583 w 955"/>
                    <a:gd name="T23" fmla="*/ 0 h 2"/>
                    <a:gd name="T24" fmla="*/ 574 w 955"/>
                    <a:gd name="T25" fmla="*/ 0 h 2"/>
                    <a:gd name="T26" fmla="*/ 572 w 955"/>
                    <a:gd name="T27" fmla="*/ 0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955"/>
                    <a:gd name="T43" fmla="*/ 0 h 2"/>
                    <a:gd name="T44" fmla="*/ 955 w 955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955" h="2">
                      <a:moveTo>
                        <a:pt x="955" y="2"/>
                      </a:moveTo>
                      <a:lnTo>
                        <a:pt x="846" y="2"/>
                      </a:lnTo>
                      <a:lnTo>
                        <a:pt x="850" y="0"/>
                      </a:lnTo>
                      <a:lnTo>
                        <a:pt x="955" y="0"/>
                      </a:lnTo>
                      <a:lnTo>
                        <a:pt x="955" y="2"/>
                      </a:lnTo>
                      <a:close/>
                      <a:moveTo>
                        <a:pt x="161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63" y="0"/>
                      </a:lnTo>
                      <a:lnTo>
                        <a:pt x="161" y="2"/>
                      </a:lnTo>
                      <a:close/>
                      <a:moveTo>
                        <a:pt x="572" y="0"/>
                      </a:moveTo>
                      <a:lnTo>
                        <a:pt x="583" y="0"/>
                      </a:lnTo>
                      <a:lnTo>
                        <a:pt x="574" y="0"/>
                      </a:lnTo>
                      <a:lnTo>
                        <a:pt x="572" y="0"/>
                      </a:lnTo>
                      <a:close/>
                    </a:path>
                  </a:pathLst>
                </a:custGeom>
                <a:solidFill>
                  <a:srgbClr val="F9D0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1" name="Freeform 1760"/>
                <p:cNvSpPr>
                  <a:spLocks noEditPoints="1"/>
                </p:cNvSpPr>
                <p:nvPr/>
              </p:nvSpPr>
              <p:spPr bwMode="auto">
                <a:xfrm>
                  <a:off x="2753" y="397"/>
                  <a:ext cx="478" cy="2"/>
                </a:xfrm>
                <a:custGeom>
                  <a:avLst/>
                  <a:gdLst>
                    <a:gd name="T0" fmla="*/ 955 w 955"/>
                    <a:gd name="T1" fmla="*/ 2 h 2"/>
                    <a:gd name="T2" fmla="*/ 848 w 955"/>
                    <a:gd name="T3" fmla="*/ 2 h 2"/>
                    <a:gd name="T4" fmla="*/ 852 w 955"/>
                    <a:gd name="T5" fmla="*/ 0 h 2"/>
                    <a:gd name="T6" fmla="*/ 955 w 955"/>
                    <a:gd name="T7" fmla="*/ 0 h 2"/>
                    <a:gd name="T8" fmla="*/ 955 w 955"/>
                    <a:gd name="T9" fmla="*/ 2 h 2"/>
                    <a:gd name="T10" fmla="*/ 161 w 955"/>
                    <a:gd name="T11" fmla="*/ 2 h 2"/>
                    <a:gd name="T12" fmla="*/ 0 w 955"/>
                    <a:gd name="T13" fmla="*/ 2 h 2"/>
                    <a:gd name="T14" fmla="*/ 3 w 955"/>
                    <a:gd name="T15" fmla="*/ 0 h 2"/>
                    <a:gd name="T16" fmla="*/ 165 w 955"/>
                    <a:gd name="T17" fmla="*/ 0 h 2"/>
                    <a:gd name="T18" fmla="*/ 161 w 955"/>
                    <a:gd name="T19" fmla="*/ 2 h 2"/>
                    <a:gd name="T20" fmla="*/ 570 w 955"/>
                    <a:gd name="T21" fmla="*/ 0 h 2"/>
                    <a:gd name="T22" fmla="*/ 596 w 955"/>
                    <a:gd name="T23" fmla="*/ 0 h 2"/>
                    <a:gd name="T24" fmla="*/ 596 w 955"/>
                    <a:gd name="T25" fmla="*/ 0 h 2"/>
                    <a:gd name="T26" fmla="*/ 574 w 955"/>
                    <a:gd name="T27" fmla="*/ 1 h 2"/>
                    <a:gd name="T28" fmla="*/ 570 w 955"/>
                    <a:gd name="T29" fmla="*/ 0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55"/>
                    <a:gd name="T46" fmla="*/ 0 h 2"/>
                    <a:gd name="T47" fmla="*/ 955 w 955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55" h="2">
                      <a:moveTo>
                        <a:pt x="955" y="2"/>
                      </a:moveTo>
                      <a:lnTo>
                        <a:pt x="848" y="2"/>
                      </a:lnTo>
                      <a:lnTo>
                        <a:pt x="852" y="0"/>
                      </a:lnTo>
                      <a:lnTo>
                        <a:pt x="955" y="0"/>
                      </a:lnTo>
                      <a:lnTo>
                        <a:pt x="955" y="2"/>
                      </a:lnTo>
                      <a:close/>
                      <a:moveTo>
                        <a:pt x="161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165" y="0"/>
                      </a:lnTo>
                      <a:lnTo>
                        <a:pt x="161" y="2"/>
                      </a:lnTo>
                      <a:close/>
                      <a:moveTo>
                        <a:pt x="570" y="0"/>
                      </a:moveTo>
                      <a:lnTo>
                        <a:pt x="596" y="0"/>
                      </a:lnTo>
                      <a:lnTo>
                        <a:pt x="574" y="1"/>
                      </a:lnTo>
                      <a:lnTo>
                        <a:pt x="570" y="0"/>
                      </a:lnTo>
                      <a:close/>
                    </a:path>
                  </a:pathLst>
                </a:custGeom>
                <a:solidFill>
                  <a:srgbClr val="F9D1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2" name="Freeform 1761"/>
                <p:cNvSpPr>
                  <a:spLocks noEditPoints="1"/>
                </p:cNvSpPr>
                <p:nvPr/>
              </p:nvSpPr>
              <p:spPr bwMode="auto">
                <a:xfrm>
                  <a:off x="2754" y="395"/>
                  <a:ext cx="477" cy="3"/>
                </a:xfrm>
                <a:custGeom>
                  <a:avLst/>
                  <a:gdLst>
                    <a:gd name="T0" fmla="*/ 953 w 953"/>
                    <a:gd name="T1" fmla="*/ 3 h 3"/>
                    <a:gd name="T2" fmla="*/ 848 w 953"/>
                    <a:gd name="T3" fmla="*/ 3 h 3"/>
                    <a:gd name="T4" fmla="*/ 850 w 953"/>
                    <a:gd name="T5" fmla="*/ 0 h 3"/>
                    <a:gd name="T6" fmla="*/ 953 w 953"/>
                    <a:gd name="T7" fmla="*/ 0 h 3"/>
                    <a:gd name="T8" fmla="*/ 953 w 953"/>
                    <a:gd name="T9" fmla="*/ 3 h 3"/>
                    <a:gd name="T10" fmla="*/ 581 w 953"/>
                    <a:gd name="T11" fmla="*/ 3 h 3"/>
                    <a:gd name="T12" fmla="*/ 570 w 953"/>
                    <a:gd name="T13" fmla="*/ 3 h 3"/>
                    <a:gd name="T14" fmla="*/ 566 w 953"/>
                    <a:gd name="T15" fmla="*/ 0 h 3"/>
                    <a:gd name="T16" fmla="*/ 594 w 953"/>
                    <a:gd name="T17" fmla="*/ 0 h 3"/>
                    <a:gd name="T18" fmla="*/ 594 w 953"/>
                    <a:gd name="T19" fmla="*/ 2 h 3"/>
                    <a:gd name="T20" fmla="*/ 581 w 953"/>
                    <a:gd name="T21" fmla="*/ 3 h 3"/>
                    <a:gd name="T22" fmla="*/ 161 w 953"/>
                    <a:gd name="T23" fmla="*/ 3 h 3"/>
                    <a:gd name="T24" fmla="*/ 0 w 953"/>
                    <a:gd name="T25" fmla="*/ 3 h 3"/>
                    <a:gd name="T26" fmla="*/ 3 w 953"/>
                    <a:gd name="T27" fmla="*/ 0 h 3"/>
                    <a:gd name="T28" fmla="*/ 165 w 953"/>
                    <a:gd name="T29" fmla="*/ 0 h 3"/>
                    <a:gd name="T30" fmla="*/ 163 w 953"/>
                    <a:gd name="T31" fmla="*/ 1 h 3"/>
                    <a:gd name="T32" fmla="*/ 161 w 953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53"/>
                    <a:gd name="T52" fmla="*/ 0 h 3"/>
                    <a:gd name="T53" fmla="*/ 953 w 953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53" h="3">
                      <a:moveTo>
                        <a:pt x="953" y="3"/>
                      </a:moveTo>
                      <a:lnTo>
                        <a:pt x="848" y="3"/>
                      </a:lnTo>
                      <a:lnTo>
                        <a:pt x="850" y="0"/>
                      </a:lnTo>
                      <a:lnTo>
                        <a:pt x="953" y="0"/>
                      </a:lnTo>
                      <a:lnTo>
                        <a:pt x="953" y="3"/>
                      </a:lnTo>
                      <a:close/>
                      <a:moveTo>
                        <a:pt x="581" y="3"/>
                      </a:moveTo>
                      <a:lnTo>
                        <a:pt x="570" y="3"/>
                      </a:lnTo>
                      <a:lnTo>
                        <a:pt x="566" y="0"/>
                      </a:lnTo>
                      <a:lnTo>
                        <a:pt x="594" y="0"/>
                      </a:lnTo>
                      <a:lnTo>
                        <a:pt x="594" y="2"/>
                      </a:lnTo>
                      <a:lnTo>
                        <a:pt x="581" y="3"/>
                      </a:lnTo>
                      <a:close/>
                      <a:moveTo>
                        <a:pt x="161" y="3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65" y="0"/>
                      </a:lnTo>
                      <a:lnTo>
                        <a:pt x="163" y="1"/>
                      </a:lnTo>
                      <a:lnTo>
                        <a:pt x="161" y="3"/>
                      </a:lnTo>
                      <a:close/>
                    </a:path>
                  </a:pathLst>
                </a:custGeom>
                <a:solidFill>
                  <a:srgbClr val="F9D15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3" name="Freeform 1762"/>
                <p:cNvSpPr>
                  <a:spLocks noEditPoints="1"/>
                </p:cNvSpPr>
                <p:nvPr/>
              </p:nvSpPr>
              <p:spPr bwMode="auto">
                <a:xfrm>
                  <a:off x="2755" y="394"/>
                  <a:ext cx="476" cy="3"/>
                </a:xfrm>
                <a:custGeom>
                  <a:avLst/>
                  <a:gdLst>
                    <a:gd name="T0" fmla="*/ 952 w 952"/>
                    <a:gd name="T1" fmla="*/ 3 h 3"/>
                    <a:gd name="T2" fmla="*/ 849 w 952"/>
                    <a:gd name="T3" fmla="*/ 3 h 3"/>
                    <a:gd name="T4" fmla="*/ 850 w 952"/>
                    <a:gd name="T5" fmla="*/ 0 h 3"/>
                    <a:gd name="T6" fmla="*/ 952 w 952"/>
                    <a:gd name="T7" fmla="*/ 0 h 3"/>
                    <a:gd name="T8" fmla="*/ 952 w 952"/>
                    <a:gd name="T9" fmla="*/ 1 h 3"/>
                    <a:gd name="T10" fmla="*/ 952 w 952"/>
                    <a:gd name="T11" fmla="*/ 3 h 3"/>
                    <a:gd name="T12" fmla="*/ 593 w 952"/>
                    <a:gd name="T13" fmla="*/ 3 h 3"/>
                    <a:gd name="T14" fmla="*/ 567 w 952"/>
                    <a:gd name="T15" fmla="*/ 3 h 3"/>
                    <a:gd name="T16" fmla="*/ 564 w 952"/>
                    <a:gd name="T17" fmla="*/ 0 h 3"/>
                    <a:gd name="T18" fmla="*/ 594 w 952"/>
                    <a:gd name="T19" fmla="*/ 0 h 3"/>
                    <a:gd name="T20" fmla="*/ 593 w 952"/>
                    <a:gd name="T21" fmla="*/ 3 h 3"/>
                    <a:gd name="T22" fmla="*/ 162 w 952"/>
                    <a:gd name="T23" fmla="*/ 3 h 3"/>
                    <a:gd name="T24" fmla="*/ 0 w 952"/>
                    <a:gd name="T25" fmla="*/ 3 h 3"/>
                    <a:gd name="T26" fmla="*/ 4 w 952"/>
                    <a:gd name="T27" fmla="*/ 0 h 3"/>
                    <a:gd name="T28" fmla="*/ 166 w 952"/>
                    <a:gd name="T29" fmla="*/ 0 h 3"/>
                    <a:gd name="T30" fmla="*/ 162 w 952"/>
                    <a:gd name="T31" fmla="*/ 2 h 3"/>
                    <a:gd name="T32" fmla="*/ 162 w 952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52"/>
                    <a:gd name="T52" fmla="*/ 0 h 3"/>
                    <a:gd name="T53" fmla="*/ 952 w 952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52" h="3">
                      <a:moveTo>
                        <a:pt x="952" y="3"/>
                      </a:moveTo>
                      <a:lnTo>
                        <a:pt x="849" y="3"/>
                      </a:lnTo>
                      <a:lnTo>
                        <a:pt x="850" y="0"/>
                      </a:lnTo>
                      <a:lnTo>
                        <a:pt x="952" y="0"/>
                      </a:lnTo>
                      <a:lnTo>
                        <a:pt x="952" y="1"/>
                      </a:lnTo>
                      <a:lnTo>
                        <a:pt x="952" y="3"/>
                      </a:lnTo>
                      <a:close/>
                      <a:moveTo>
                        <a:pt x="593" y="3"/>
                      </a:moveTo>
                      <a:lnTo>
                        <a:pt x="567" y="3"/>
                      </a:lnTo>
                      <a:lnTo>
                        <a:pt x="564" y="0"/>
                      </a:lnTo>
                      <a:lnTo>
                        <a:pt x="594" y="0"/>
                      </a:lnTo>
                      <a:lnTo>
                        <a:pt x="593" y="3"/>
                      </a:lnTo>
                      <a:close/>
                      <a:moveTo>
                        <a:pt x="162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66" y="0"/>
                      </a:lnTo>
                      <a:lnTo>
                        <a:pt x="162" y="2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F9D3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4" name="Freeform 1763"/>
                <p:cNvSpPr>
                  <a:spLocks noEditPoints="1"/>
                </p:cNvSpPr>
                <p:nvPr/>
              </p:nvSpPr>
              <p:spPr bwMode="auto">
                <a:xfrm>
                  <a:off x="2756" y="393"/>
                  <a:ext cx="475" cy="2"/>
                </a:xfrm>
                <a:custGeom>
                  <a:avLst/>
                  <a:gdLst>
                    <a:gd name="T0" fmla="*/ 950 w 950"/>
                    <a:gd name="T1" fmla="*/ 2 h 2"/>
                    <a:gd name="T2" fmla="*/ 847 w 950"/>
                    <a:gd name="T3" fmla="*/ 2 h 2"/>
                    <a:gd name="T4" fmla="*/ 850 w 950"/>
                    <a:gd name="T5" fmla="*/ 0 h 2"/>
                    <a:gd name="T6" fmla="*/ 850 w 950"/>
                    <a:gd name="T7" fmla="*/ 0 h 2"/>
                    <a:gd name="T8" fmla="*/ 950 w 950"/>
                    <a:gd name="T9" fmla="*/ 0 h 2"/>
                    <a:gd name="T10" fmla="*/ 950 w 950"/>
                    <a:gd name="T11" fmla="*/ 2 h 2"/>
                    <a:gd name="T12" fmla="*/ 950 w 950"/>
                    <a:gd name="T13" fmla="*/ 2 h 2"/>
                    <a:gd name="T14" fmla="*/ 591 w 950"/>
                    <a:gd name="T15" fmla="*/ 2 h 2"/>
                    <a:gd name="T16" fmla="*/ 563 w 950"/>
                    <a:gd name="T17" fmla="*/ 2 h 2"/>
                    <a:gd name="T18" fmla="*/ 560 w 950"/>
                    <a:gd name="T19" fmla="*/ 0 h 2"/>
                    <a:gd name="T20" fmla="*/ 594 w 950"/>
                    <a:gd name="T21" fmla="*/ 0 h 2"/>
                    <a:gd name="T22" fmla="*/ 591 w 950"/>
                    <a:gd name="T23" fmla="*/ 2 h 2"/>
                    <a:gd name="T24" fmla="*/ 162 w 950"/>
                    <a:gd name="T25" fmla="*/ 2 h 2"/>
                    <a:gd name="T26" fmla="*/ 0 w 950"/>
                    <a:gd name="T27" fmla="*/ 2 h 2"/>
                    <a:gd name="T28" fmla="*/ 4 w 950"/>
                    <a:gd name="T29" fmla="*/ 0 h 2"/>
                    <a:gd name="T30" fmla="*/ 166 w 950"/>
                    <a:gd name="T31" fmla="*/ 0 h 2"/>
                    <a:gd name="T32" fmla="*/ 162 w 950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50"/>
                    <a:gd name="T52" fmla="*/ 0 h 2"/>
                    <a:gd name="T53" fmla="*/ 950 w 950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50" h="2">
                      <a:moveTo>
                        <a:pt x="950" y="2"/>
                      </a:moveTo>
                      <a:lnTo>
                        <a:pt x="847" y="2"/>
                      </a:lnTo>
                      <a:lnTo>
                        <a:pt x="850" y="0"/>
                      </a:lnTo>
                      <a:lnTo>
                        <a:pt x="950" y="0"/>
                      </a:lnTo>
                      <a:lnTo>
                        <a:pt x="950" y="2"/>
                      </a:lnTo>
                      <a:close/>
                      <a:moveTo>
                        <a:pt x="591" y="2"/>
                      </a:moveTo>
                      <a:lnTo>
                        <a:pt x="563" y="2"/>
                      </a:lnTo>
                      <a:lnTo>
                        <a:pt x="560" y="0"/>
                      </a:lnTo>
                      <a:lnTo>
                        <a:pt x="594" y="0"/>
                      </a:lnTo>
                      <a:lnTo>
                        <a:pt x="591" y="2"/>
                      </a:lnTo>
                      <a:close/>
                      <a:moveTo>
                        <a:pt x="162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66" y="0"/>
                      </a:lnTo>
                      <a:lnTo>
                        <a:pt x="162" y="2"/>
                      </a:lnTo>
                      <a:close/>
                    </a:path>
                  </a:pathLst>
                </a:custGeom>
                <a:solidFill>
                  <a:srgbClr val="F9D3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5" name="Freeform 1764"/>
                <p:cNvSpPr>
                  <a:spLocks noEditPoints="1"/>
                </p:cNvSpPr>
                <p:nvPr/>
              </p:nvSpPr>
              <p:spPr bwMode="auto">
                <a:xfrm>
                  <a:off x="2757" y="391"/>
                  <a:ext cx="474" cy="3"/>
                </a:xfrm>
                <a:custGeom>
                  <a:avLst/>
                  <a:gdLst>
                    <a:gd name="T0" fmla="*/ 948 w 948"/>
                    <a:gd name="T1" fmla="*/ 3 h 3"/>
                    <a:gd name="T2" fmla="*/ 846 w 948"/>
                    <a:gd name="T3" fmla="*/ 3 h 3"/>
                    <a:gd name="T4" fmla="*/ 848 w 948"/>
                    <a:gd name="T5" fmla="*/ 2 h 3"/>
                    <a:gd name="T6" fmla="*/ 848 w 948"/>
                    <a:gd name="T7" fmla="*/ 0 h 3"/>
                    <a:gd name="T8" fmla="*/ 946 w 948"/>
                    <a:gd name="T9" fmla="*/ 0 h 3"/>
                    <a:gd name="T10" fmla="*/ 948 w 948"/>
                    <a:gd name="T11" fmla="*/ 3 h 3"/>
                    <a:gd name="T12" fmla="*/ 590 w 948"/>
                    <a:gd name="T13" fmla="*/ 3 h 3"/>
                    <a:gd name="T14" fmla="*/ 560 w 948"/>
                    <a:gd name="T15" fmla="*/ 3 h 3"/>
                    <a:gd name="T16" fmla="*/ 556 w 948"/>
                    <a:gd name="T17" fmla="*/ 0 h 3"/>
                    <a:gd name="T18" fmla="*/ 592 w 948"/>
                    <a:gd name="T19" fmla="*/ 0 h 3"/>
                    <a:gd name="T20" fmla="*/ 590 w 948"/>
                    <a:gd name="T21" fmla="*/ 3 h 3"/>
                    <a:gd name="T22" fmla="*/ 162 w 948"/>
                    <a:gd name="T23" fmla="*/ 3 h 3"/>
                    <a:gd name="T24" fmla="*/ 0 w 948"/>
                    <a:gd name="T25" fmla="*/ 3 h 3"/>
                    <a:gd name="T26" fmla="*/ 2 w 948"/>
                    <a:gd name="T27" fmla="*/ 0 h 3"/>
                    <a:gd name="T28" fmla="*/ 165 w 948"/>
                    <a:gd name="T29" fmla="*/ 0 h 3"/>
                    <a:gd name="T30" fmla="*/ 162 w 948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48"/>
                    <a:gd name="T49" fmla="*/ 0 h 3"/>
                    <a:gd name="T50" fmla="*/ 948 w 948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48" h="3">
                      <a:moveTo>
                        <a:pt x="948" y="3"/>
                      </a:moveTo>
                      <a:lnTo>
                        <a:pt x="846" y="3"/>
                      </a:lnTo>
                      <a:lnTo>
                        <a:pt x="848" y="2"/>
                      </a:lnTo>
                      <a:lnTo>
                        <a:pt x="848" y="0"/>
                      </a:lnTo>
                      <a:lnTo>
                        <a:pt x="946" y="0"/>
                      </a:lnTo>
                      <a:lnTo>
                        <a:pt x="948" y="3"/>
                      </a:lnTo>
                      <a:close/>
                      <a:moveTo>
                        <a:pt x="590" y="3"/>
                      </a:moveTo>
                      <a:lnTo>
                        <a:pt x="560" y="3"/>
                      </a:lnTo>
                      <a:lnTo>
                        <a:pt x="556" y="0"/>
                      </a:lnTo>
                      <a:lnTo>
                        <a:pt x="592" y="0"/>
                      </a:lnTo>
                      <a:lnTo>
                        <a:pt x="590" y="3"/>
                      </a:lnTo>
                      <a:close/>
                      <a:moveTo>
                        <a:pt x="162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65" y="0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FAD4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6" name="Freeform 1765"/>
                <p:cNvSpPr>
                  <a:spLocks noEditPoints="1"/>
                </p:cNvSpPr>
                <p:nvPr/>
              </p:nvSpPr>
              <p:spPr bwMode="auto">
                <a:xfrm>
                  <a:off x="2758" y="390"/>
                  <a:ext cx="473" cy="3"/>
                </a:xfrm>
                <a:custGeom>
                  <a:avLst/>
                  <a:gdLst>
                    <a:gd name="T0" fmla="*/ 946 w 946"/>
                    <a:gd name="T1" fmla="*/ 3 h 3"/>
                    <a:gd name="T2" fmla="*/ 846 w 946"/>
                    <a:gd name="T3" fmla="*/ 3 h 3"/>
                    <a:gd name="T4" fmla="*/ 846 w 946"/>
                    <a:gd name="T5" fmla="*/ 0 h 3"/>
                    <a:gd name="T6" fmla="*/ 944 w 946"/>
                    <a:gd name="T7" fmla="*/ 0 h 3"/>
                    <a:gd name="T8" fmla="*/ 946 w 946"/>
                    <a:gd name="T9" fmla="*/ 3 h 3"/>
                    <a:gd name="T10" fmla="*/ 590 w 946"/>
                    <a:gd name="T11" fmla="*/ 3 h 3"/>
                    <a:gd name="T12" fmla="*/ 556 w 946"/>
                    <a:gd name="T13" fmla="*/ 3 h 3"/>
                    <a:gd name="T14" fmla="*/ 552 w 946"/>
                    <a:gd name="T15" fmla="*/ 0 h 3"/>
                    <a:gd name="T16" fmla="*/ 592 w 946"/>
                    <a:gd name="T17" fmla="*/ 0 h 3"/>
                    <a:gd name="T18" fmla="*/ 590 w 946"/>
                    <a:gd name="T19" fmla="*/ 3 h 3"/>
                    <a:gd name="T20" fmla="*/ 162 w 946"/>
                    <a:gd name="T21" fmla="*/ 3 h 3"/>
                    <a:gd name="T22" fmla="*/ 0 w 946"/>
                    <a:gd name="T23" fmla="*/ 3 h 3"/>
                    <a:gd name="T24" fmla="*/ 2 w 946"/>
                    <a:gd name="T25" fmla="*/ 0 h 3"/>
                    <a:gd name="T26" fmla="*/ 165 w 946"/>
                    <a:gd name="T27" fmla="*/ 0 h 3"/>
                    <a:gd name="T28" fmla="*/ 162 w 946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46"/>
                    <a:gd name="T46" fmla="*/ 0 h 3"/>
                    <a:gd name="T47" fmla="*/ 946 w 946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46" h="3">
                      <a:moveTo>
                        <a:pt x="946" y="3"/>
                      </a:moveTo>
                      <a:lnTo>
                        <a:pt x="846" y="3"/>
                      </a:lnTo>
                      <a:lnTo>
                        <a:pt x="846" y="0"/>
                      </a:lnTo>
                      <a:lnTo>
                        <a:pt x="944" y="0"/>
                      </a:lnTo>
                      <a:lnTo>
                        <a:pt x="946" y="3"/>
                      </a:lnTo>
                      <a:close/>
                      <a:moveTo>
                        <a:pt x="590" y="3"/>
                      </a:moveTo>
                      <a:lnTo>
                        <a:pt x="556" y="3"/>
                      </a:lnTo>
                      <a:lnTo>
                        <a:pt x="552" y="0"/>
                      </a:lnTo>
                      <a:lnTo>
                        <a:pt x="592" y="0"/>
                      </a:lnTo>
                      <a:lnTo>
                        <a:pt x="590" y="3"/>
                      </a:lnTo>
                      <a:close/>
                      <a:moveTo>
                        <a:pt x="162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65" y="0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FAD4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7" name="Freeform 1766"/>
                <p:cNvSpPr>
                  <a:spLocks noEditPoints="1"/>
                </p:cNvSpPr>
                <p:nvPr/>
              </p:nvSpPr>
              <p:spPr bwMode="auto">
                <a:xfrm>
                  <a:off x="2758" y="388"/>
                  <a:ext cx="472" cy="3"/>
                </a:xfrm>
                <a:custGeom>
                  <a:avLst/>
                  <a:gdLst>
                    <a:gd name="T0" fmla="*/ 944 w 944"/>
                    <a:gd name="T1" fmla="*/ 3 h 3"/>
                    <a:gd name="T2" fmla="*/ 846 w 944"/>
                    <a:gd name="T3" fmla="*/ 3 h 3"/>
                    <a:gd name="T4" fmla="*/ 846 w 944"/>
                    <a:gd name="T5" fmla="*/ 0 h 3"/>
                    <a:gd name="T6" fmla="*/ 944 w 944"/>
                    <a:gd name="T7" fmla="*/ 0 h 3"/>
                    <a:gd name="T8" fmla="*/ 944 w 944"/>
                    <a:gd name="T9" fmla="*/ 3 h 3"/>
                    <a:gd name="T10" fmla="*/ 590 w 944"/>
                    <a:gd name="T11" fmla="*/ 3 h 3"/>
                    <a:gd name="T12" fmla="*/ 554 w 944"/>
                    <a:gd name="T13" fmla="*/ 3 h 3"/>
                    <a:gd name="T14" fmla="*/ 550 w 944"/>
                    <a:gd name="T15" fmla="*/ 1 h 3"/>
                    <a:gd name="T16" fmla="*/ 550 w 944"/>
                    <a:gd name="T17" fmla="*/ 0 h 3"/>
                    <a:gd name="T18" fmla="*/ 592 w 944"/>
                    <a:gd name="T19" fmla="*/ 0 h 3"/>
                    <a:gd name="T20" fmla="*/ 590 w 944"/>
                    <a:gd name="T21" fmla="*/ 3 h 3"/>
                    <a:gd name="T22" fmla="*/ 163 w 944"/>
                    <a:gd name="T23" fmla="*/ 3 h 3"/>
                    <a:gd name="T24" fmla="*/ 0 w 944"/>
                    <a:gd name="T25" fmla="*/ 3 h 3"/>
                    <a:gd name="T26" fmla="*/ 4 w 944"/>
                    <a:gd name="T27" fmla="*/ 0 h 3"/>
                    <a:gd name="T28" fmla="*/ 167 w 944"/>
                    <a:gd name="T29" fmla="*/ 0 h 3"/>
                    <a:gd name="T30" fmla="*/ 163 w 944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44"/>
                    <a:gd name="T49" fmla="*/ 0 h 3"/>
                    <a:gd name="T50" fmla="*/ 944 w 944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44" h="3">
                      <a:moveTo>
                        <a:pt x="944" y="3"/>
                      </a:moveTo>
                      <a:lnTo>
                        <a:pt x="846" y="3"/>
                      </a:lnTo>
                      <a:lnTo>
                        <a:pt x="846" y="0"/>
                      </a:lnTo>
                      <a:lnTo>
                        <a:pt x="944" y="0"/>
                      </a:lnTo>
                      <a:lnTo>
                        <a:pt x="944" y="3"/>
                      </a:lnTo>
                      <a:close/>
                      <a:moveTo>
                        <a:pt x="590" y="3"/>
                      </a:moveTo>
                      <a:lnTo>
                        <a:pt x="554" y="3"/>
                      </a:lnTo>
                      <a:lnTo>
                        <a:pt x="550" y="1"/>
                      </a:lnTo>
                      <a:lnTo>
                        <a:pt x="550" y="0"/>
                      </a:lnTo>
                      <a:lnTo>
                        <a:pt x="592" y="0"/>
                      </a:lnTo>
                      <a:lnTo>
                        <a:pt x="590" y="3"/>
                      </a:lnTo>
                      <a:close/>
                      <a:moveTo>
                        <a:pt x="163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67" y="0"/>
                      </a:lnTo>
                      <a:lnTo>
                        <a:pt x="163" y="3"/>
                      </a:lnTo>
                      <a:close/>
                    </a:path>
                  </a:pathLst>
                </a:custGeom>
                <a:solidFill>
                  <a:srgbClr val="FAD4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8" name="Freeform 1767"/>
                <p:cNvSpPr>
                  <a:spLocks noEditPoints="1"/>
                </p:cNvSpPr>
                <p:nvPr/>
              </p:nvSpPr>
              <p:spPr bwMode="auto">
                <a:xfrm>
                  <a:off x="2759" y="387"/>
                  <a:ext cx="471" cy="3"/>
                </a:xfrm>
                <a:custGeom>
                  <a:avLst/>
                  <a:gdLst>
                    <a:gd name="T0" fmla="*/ 942 w 942"/>
                    <a:gd name="T1" fmla="*/ 3 h 3"/>
                    <a:gd name="T2" fmla="*/ 844 w 942"/>
                    <a:gd name="T3" fmla="*/ 3 h 3"/>
                    <a:gd name="T4" fmla="*/ 844 w 942"/>
                    <a:gd name="T5" fmla="*/ 0 h 3"/>
                    <a:gd name="T6" fmla="*/ 941 w 942"/>
                    <a:gd name="T7" fmla="*/ 0 h 3"/>
                    <a:gd name="T8" fmla="*/ 942 w 942"/>
                    <a:gd name="T9" fmla="*/ 3 h 3"/>
                    <a:gd name="T10" fmla="*/ 590 w 942"/>
                    <a:gd name="T11" fmla="*/ 3 h 3"/>
                    <a:gd name="T12" fmla="*/ 550 w 942"/>
                    <a:gd name="T13" fmla="*/ 3 h 3"/>
                    <a:gd name="T14" fmla="*/ 548 w 942"/>
                    <a:gd name="T15" fmla="*/ 2 h 3"/>
                    <a:gd name="T16" fmla="*/ 546 w 942"/>
                    <a:gd name="T17" fmla="*/ 0 h 3"/>
                    <a:gd name="T18" fmla="*/ 592 w 942"/>
                    <a:gd name="T19" fmla="*/ 0 h 3"/>
                    <a:gd name="T20" fmla="*/ 592 w 942"/>
                    <a:gd name="T21" fmla="*/ 1 h 3"/>
                    <a:gd name="T22" fmla="*/ 590 w 942"/>
                    <a:gd name="T23" fmla="*/ 3 h 3"/>
                    <a:gd name="T24" fmla="*/ 163 w 942"/>
                    <a:gd name="T25" fmla="*/ 3 h 3"/>
                    <a:gd name="T26" fmla="*/ 0 w 942"/>
                    <a:gd name="T27" fmla="*/ 3 h 3"/>
                    <a:gd name="T28" fmla="*/ 3 w 942"/>
                    <a:gd name="T29" fmla="*/ 0 h 3"/>
                    <a:gd name="T30" fmla="*/ 167 w 942"/>
                    <a:gd name="T31" fmla="*/ 0 h 3"/>
                    <a:gd name="T32" fmla="*/ 163 w 942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42"/>
                    <a:gd name="T52" fmla="*/ 0 h 3"/>
                    <a:gd name="T53" fmla="*/ 942 w 942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42" h="3">
                      <a:moveTo>
                        <a:pt x="942" y="3"/>
                      </a:moveTo>
                      <a:lnTo>
                        <a:pt x="844" y="3"/>
                      </a:lnTo>
                      <a:lnTo>
                        <a:pt x="844" y="0"/>
                      </a:lnTo>
                      <a:lnTo>
                        <a:pt x="941" y="0"/>
                      </a:lnTo>
                      <a:lnTo>
                        <a:pt x="942" y="3"/>
                      </a:lnTo>
                      <a:close/>
                      <a:moveTo>
                        <a:pt x="590" y="3"/>
                      </a:moveTo>
                      <a:lnTo>
                        <a:pt x="550" y="3"/>
                      </a:lnTo>
                      <a:lnTo>
                        <a:pt x="548" y="2"/>
                      </a:lnTo>
                      <a:lnTo>
                        <a:pt x="546" y="0"/>
                      </a:lnTo>
                      <a:lnTo>
                        <a:pt x="592" y="0"/>
                      </a:lnTo>
                      <a:lnTo>
                        <a:pt x="592" y="1"/>
                      </a:lnTo>
                      <a:lnTo>
                        <a:pt x="590" y="3"/>
                      </a:lnTo>
                      <a:close/>
                      <a:moveTo>
                        <a:pt x="163" y="3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67" y="0"/>
                      </a:lnTo>
                      <a:lnTo>
                        <a:pt x="163" y="3"/>
                      </a:lnTo>
                      <a:close/>
                    </a:path>
                  </a:pathLst>
                </a:custGeom>
                <a:solidFill>
                  <a:srgbClr val="FAD5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399" name="Freeform 1768"/>
                <p:cNvSpPr>
                  <a:spLocks noEditPoints="1"/>
                </p:cNvSpPr>
                <p:nvPr/>
              </p:nvSpPr>
              <p:spPr bwMode="auto">
                <a:xfrm>
                  <a:off x="2760" y="386"/>
                  <a:ext cx="470" cy="2"/>
                </a:xfrm>
                <a:custGeom>
                  <a:avLst/>
                  <a:gdLst>
                    <a:gd name="T0" fmla="*/ 940 w 940"/>
                    <a:gd name="T1" fmla="*/ 2 h 2"/>
                    <a:gd name="T2" fmla="*/ 842 w 940"/>
                    <a:gd name="T3" fmla="*/ 2 h 2"/>
                    <a:gd name="T4" fmla="*/ 842 w 940"/>
                    <a:gd name="T5" fmla="*/ 0 h 2"/>
                    <a:gd name="T6" fmla="*/ 939 w 940"/>
                    <a:gd name="T7" fmla="*/ 0 h 2"/>
                    <a:gd name="T8" fmla="*/ 940 w 940"/>
                    <a:gd name="T9" fmla="*/ 2 h 2"/>
                    <a:gd name="T10" fmla="*/ 588 w 940"/>
                    <a:gd name="T11" fmla="*/ 2 h 2"/>
                    <a:gd name="T12" fmla="*/ 546 w 940"/>
                    <a:gd name="T13" fmla="*/ 2 h 2"/>
                    <a:gd name="T14" fmla="*/ 543 w 940"/>
                    <a:gd name="T15" fmla="*/ 0 h 2"/>
                    <a:gd name="T16" fmla="*/ 588 w 940"/>
                    <a:gd name="T17" fmla="*/ 0 h 2"/>
                    <a:gd name="T18" fmla="*/ 590 w 940"/>
                    <a:gd name="T19" fmla="*/ 2 h 2"/>
                    <a:gd name="T20" fmla="*/ 588 w 940"/>
                    <a:gd name="T21" fmla="*/ 2 h 2"/>
                    <a:gd name="T22" fmla="*/ 163 w 940"/>
                    <a:gd name="T23" fmla="*/ 2 h 2"/>
                    <a:gd name="T24" fmla="*/ 0 w 940"/>
                    <a:gd name="T25" fmla="*/ 2 h 2"/>
                    <a:gd name="T26" fmla="*/ 1 w 940"/>
                    <a:gd name="T27" fmla="*/ 0 h 2"/>
                    <a:gd name="T28" fmla="*/ 3 w 940"/>
                    <a:gd name="T29" fmla="*/ 0 h 2"/>
                    <a:gd name="T30" fmla="*/ 167 w 940"/>
                    <a:gd name="T31" fmla="*/ 0 h 2"/>
                    <a:gd name="T32" fmla="*/ 163 w 940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940"/>
                    <a:gd name="T52" fmla="*/ 0 h 2"/>
                    <a:gd name="T53" fmla="*/ 940 w 940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940" h="2">
                      <a:moveTo>
                        <a:pt x="940" y="2"/>
                      </a:moveTo>
                      <a:lnTo>
                        <a:pt x="842" y="2"/>
                      </a:lnTo>
                      <a:lnTo>
                        <a:pt x="842" y="0"/>
                      </a:lnTo>
                      <a:lnTo>
                        <a:pt x="939" y="0"/>
                      </a:lnTo>
                      <a:lnTo>
                        <a:pt x="940" y="2"/>
                      </a:lnTo>
                      <a:close/>
                      <a:moveTo>
                        <a:pt x="588" y="2"/>
                      </a:moveTo>
                      <a:lnTo>
                        <a:pt x="546" y="2"/>
                      </a:lnTo>
                      <a:lnTo>
                        <a:pt x="543" y="0"/>
                      </a:lnTo>
                      <a:lnTo>
                        <a:pt x="588" y="0"/>
                      </a:lnTo>
                      <a:lnTo>
                        <a:pt x="590" y="2"/>
                      </a:lnTo>
                      <a:lnTo>
                        <a:pt x="588" y="2"/>
                      </a:lnTo>
                      <a:close/>
                      <a:moveTo>
                        <a:pt x="163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3" y="0"/>
                      </a:lnTo>
                      <a:lnTo>
                        <a:pt x="167" y="0"/>
                      </a:lnTo>
                      <a:lnTo>
                        <a:pt x="163" y="2"/>
                      </a:lnTo>
                      <a:close/>
                    </a:path>
                  </a:pathLst>
                </a:custGeom>
                <a:solidFill>
                  <a:srgbClr val="FAD5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0" name="Freeform 1769"/>
                <p:cNvSpPr>
                  <a:spLocks noEditPoints="1"/>
                </p:cNvSpPr>
                <p:nvPr/>
              </p:nvSpPr>
              <p:spPr bwMode="auto">
                <a:xfrm>
                  <a:off x="2761" y="385"/>
                  <a:ext cx="468" cy="2"/>
                </a:xfrm>
                <a:custGeom>
                  <a:avLst/>
                  <a:gdLst>
                    <a:gd name="T0" fmla="*/ 938 w 938"/>
                    <a:gd name="T1" fmla="*/ 2 h 2"/>
                    <a:gd name="T2" fmla="*/ 841 w 938"/>
                    <a:gd name="T3" fmla="*/ 2 h 2"/>
                    <a:gd name="T4" fmla="*/ 841 w 938"/>
                    <a:gd name="T5" fmla="*/ 0 h 2"/>
                    <a:gd name="T6" fmla="*/ 936 w 938"/>
                    <a:gd name="T7" fmla="*/ 0 h 2"/>
                    <a:gd name="T8" fmla="*/ 938 w 938"/>
                    <a:gd name="T9" fmla="*/ 2 h 2"/>
                    <a:gd name="T10" fmla="*/ 589 w 938"/>
                    <a:gd name="T11" fmla="*/ 2 h 2"/>
                    <a:gd name="T12" fmla="*/ 543 w 938"/>
                    <a:gd name="T13" fmla="*/ 2 h 2"/>
                    <a:gd name="T14" fmla="*/ 540 w 938"/>
                    <a:gd name="T15" fmla="*/ 0 h 2"/>
                    <a:gd name="T16" fmla="*/ 587 w 938"/>
                    <a:gd name="T17" fmla="*/ 0 h 2"/>
                    <a:gd name="T18" fmla="*/ 589 w 938"/>
                    <a:gd name="T19" fmla="*/ 2 h 2"/>
                    <a:gd name="T20" fmla="*/ 164 w 938"/>
                    <a:gd name="T21" fmla="*/ 2 h 2"/>
                    <a:gd name="T22" fmla="*/ 0 w 938"/>
                    <a:gd name="T23" fmla="*/ 2 h 2"/>
                    <a:gd name="T24" fmla="*/ 0 w 938"/>
                    <a:gd name="T25" fmla="*/ 1 h 2"/>
                    <a:gd name="T26" fmla="*/ 4 w 938"/>
                    <a:gd name="T27" fmla="*/ 0 h 2"/>
                    <a:gd name="T28" fmla="*/ 167 w 938"/>
                    <a:gd name="T29" fmla="*/ 0 h 2"/>
                    <a:gd name="T30" fmla="*/ 164 w 938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38"/>
                    <a:gd name="T49" fmla="*/ 0 h 2"/>
                    <a:gd name="T50" fmla="*/ 938 w 938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38" h="2">
                      <a:moveTo>
                        <a:pt x="938" y="2"/>
                      </a:moveTo>
                      <a:lnTo>
                        <a:pt x="841" y="2"/>
                      </a:lnTo>
                      <a:lnTo>
                        <a:pt x="841" y="0"/>
                      </a:lnTo>
                      <a:lnTo>
                        <a:pt x="936" y="0"/>
                      </a:lnTo>
                      <a:lnTo>
                        <a:pt x="938" y="2"/>
                      </a:lnTo>
                      <a:close/>
                      <a:moveTo>
                        <a:pt x="589" y="2"/>
                      </a:moveTo>
                      <a:lnTo>
                        <a:pt x="543" y="2"/>
                      </a:lnTo>
                      <a:lnTo>
                        <a:pt x="540" y="0"/>
                      </a:lnTo>
                      <a:lnTo>
                        <a:pt x="587" y="0"/>
                      </a:lnTo>
                      <a:lnTo>
                        <a:pt x="589" y="2"/>
                      </a:lnTo>
                      <a:close/>
                      <a:moveTo>
                        <a:pt x="164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67" y="0"/>
                      </a:lnTo>
                      <a:lnTo>
                        <a:pt x="164" y="2"/>
                      </a:lnTo>
                      <a:close/>
                    </a:path>
                  </a:pathLst>
                </a:custGeom>
                <a:solidFill>
                  <a:srgbClr val="FAD6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1" name="Freeform 1770"/>
                <p:cNvSpPr>
                  <a:spLocks noEditPoints="1"/>
                </p:cNvSpPr>
                <p:nvPr/>
              </p:nvSpPr>
              <p:spPr bwMode="auto">
                <a:xfrm>
                  <a:off x="2762" y="384"/>
                  <a:ext cx="467" cy="2"/>
                </a:xfrm>
                <a:custGeom>
                  <a:avLst/>
                  <a:gdLst>
                    <a:gd name="T0" fmla="*/ 936 w 936"/>
                    <a:gd name="T1" fmla="*/ 2 h 2"/>
                    <a:gd name="T2" fmla="*/ 839 w 936"/>
                    <a:gd name="T3" fmla="*/ 2 h 2"/>
                    <a:gd name="T4" fmla="*/ 839 w 936"/>
                    <a:gd name="T5" fmla="*/ 0 h 2"/>
                    <a:gd name="T6" fmla="*/ 934 w 936"/>
                    <a:gd name="T7" fmla="*/ 0 h 2"/>
                    <a:gd name="T8" fmla="*/ 936 w 936"/>
                    <a:gd name="T9" fmla="*/ 2 h 2"/>
                    <a:gd name="T10" fmla="*/ 585 w 936"/>
                    <a:gd name="T11" fmla="*/ 2 h 2"/>
                    <a:gd name="T12" fmla="*/ 540 w 936"/>
                    <a:gd name="T13" fmla="*/ 2 h 2"/>
                    <a:gd name="T14" fmla="*/ 538 w 936"/>
                    <a:gd name="T15" fmla="*/ 0 h 2"/>
                    <a:gd name="T16" fmla="*/ 585 w 936"/>
                    <a:gd name="T17" fmla="*/ 0 h 2"/>
                    <a:gd name="T18" fmla="*/ 585 w 936"/>
                    <a:gd name="T19" fmla="*/ 2 h 2"/>
                    <a:gd name="T20" fmla="*/ 164 w 936"/>
                    <a:gd name="T21" fmla="*/ 2 h 2"/>
                    <a:gd name="T22" fmla="*/ 0 w 936"/>
                    <a:gd name="T23" fmla="*/ 2 h 2"/>
                    <a:gd name="T24" fmla="*/ 6 w 936"/>
                    <a:gd name="T25" fmla="*/ 0 h 2"/>
                    <a:gd name="T26" fmla="*/ 167 w 936"/>
                    <a:gd name="T27" fmla="*/ 0 h 2"/>
                    <a:gd name="T28" fmla="*/ 164 w 936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36"/>
                    <a:gd name="T46" fmla="*/ 0 h 2"/>
                    <a:gd name="T47" fmla="*/ 936 w 936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36" h="2">
                      <a:moveTo>
                        <a:pt x="936" y="2"/>
                      </a:moveTo>
                      <a:lnTo>
                        <a:pt x="839" y="2"/>
                      </a:lnTo>
                      <a:lnTo>
                        <a:pt x="839" y="0"/>
                      </a:lnTo>
                      <a:lnTo>
                        <a:pt x="934" y="0"/>
                      </a:lnTo>
                      <a:lnTo>
                        <a:pt x="936" y="2"/>
                      </a:lnTo>
                      <a:close/>
                      <a:moveTo>
                        <a:pt x="585" y="2"/>
                      </a:moveTo>
                      <a:lnTo>
                        <a:pt x="540" y="2"/>
                      </a:lnTo>
                      <a:lnTo>
                        <a:pt x="538" y="0"/>
                      </a:lnTo>
                      <a:lnTo>
                        <a:pt x="585" y="0"/>
                      </a:lnTo>
                      <a:lnTo>
                        <a:pt x="585" y="2"/>
                      </a:lnTo>
                      <a:close/>
                      <a:moveTo>
                        <a:pt x="164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67" y="0"/>
                      </a:lnTo>
                      <a:lnTo>
                        <a:pt x="164" y="2"/>
                      </a:lnTo>
                      <a:close/>
                    </a:path>
                  </a:pathLst>
                </a:custGeom>
                <a:solidFill>
                  <a:srgbClr val="FAD65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2" name="Freeform 1771"/>
                <p:cNvSpPr>
                  <a:spLocks noEditPoints="1"/>
                </p:cNvSpPr>
                <p:nvPr/>
              </p:nvSpPr>
              <p:spPr bwMode="auto">
                <a:xfrm>
                  <a:off x="2762" y="383"/>
                  <a:ext cx="466" cy="2"/>
                </a:xfrm>
                <a:custGeom>
                  <a:avLst/>
                  <a:gdLst>
                    <a:gd name="T0" fmla="*/ 932 w 932"/>
                    <a:gd name="T1" fmla="*/ 2 h 2"/>
                    <a:gd name="T2" fmla="*/ 837 w 932"/>
                    <a:gd name="T3" fmla="*/ 2 h 2"/>
                    <a:gd name="T4" fmla="*/ 837 w 932"/>
                    <a:gd name="T5" fmla="*/ 0 h 2"/>
                    <a:gd name="T6" fmla="*/ 930 w 932"/>
                    <a:gd name="T7" fmla="*/ 0 h 2"/>
                    <a:gd name="T8" fmla="*/ 932 w 932"/>
                    <a:gd name="T9" fmla="*/ 2 h 2"/>
                    <a:gd name="T10" fmla="*/ 583 w 932"/>
                    <a:gd name="T11" fmla="*/ 2 h 2"/>
                    <a:gd name="T12" fmla="*/ 536 w 932"/>
                    <a:gd name="T13" fmla="*/ 2 h 2"/>
                    <a:gd name="T14" fmla="*/ 534 w 932"/>
                    <a:gd name="T15" fmla="*/ 0 h 2"/>
                    <a:gd name="T16" fmla="*/ 581 w 932"/>
                    <a:gd name="T17" fmla="*/ 0 h 2"/>
                    <a:gd name="T18" fmla="*/ 583 w 932"/>
                    <a:gd name="T19" fmla="*/ 2 h 2"/>
                    <a:gd name="T20" fmla="*/ 163 w 932"/>
                    <a:gd name="T21" fmla="*/ 2 h 2"/>
                    <a:gd name="T22" fmla="*/ 0 w 932"/>
                    <a:gd name="T23" fmla="*/ 2 h 2"/>
                    <a:gd name="T24" fmla="*/ 5 w 932"/>
                    <a:gd name="T25" fmla="*/ 0 h 2"/>
                    <a:gd name="T26" fmla="*/ 169 w 932"/>
                    <a:gd name="T27" fmla="*/ 0 h 2"/>
                    <a:gd name="T28" fmla="*/ 163 w 932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32"/>
                    <a:gd name="T46" fmla="*/ 0 h 2"/>
                    <a:gd name="T47" fmla="*/ 932 w 932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32" h="2">
                      <a:moveTo>
                        <a:pt x="932" y="2"/>
                      </a:moveTo>
                      <a:lnTo>
                        <a:pt x="837" y="2"/>
                      </a:lnTo>
                      <a:lnTo>
                        <a:pt x="837" y="0"/>
                      </a:lnTo>
                      <a:lnTo>
                        <a:pt x="930" y="0"/>
                      </a:lnTo>
                      <a:lnTo>
                        <a:pt x="932" y="2"/>
                      </a:lnTo>
                      <a:close/>
                      <a:moveTo>
                        <a:pt x="583" y="2"/>
                      </a:moveTo>
                      <a:lnTo>
                        <a:pt x="536" y="2"/>
                      </a:lnTo>
                      <a:lnTo>
                        <a:pt x="534" y="0"/>
                      </a:lnTo>
                      <a:lnTo>
                        <a:pt x="581" y="0"/>
                      </a:lnTo>
                      <a:lnTo>
                        <a:pt x="583" y="2"/>
                      </a:lnTo>
                      <a:close/>
                      <a:moveTo>
                        <a:pt x="163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69" y="0"/>
                      </a:lnTo>
                      <a:lnTo>
                        <a:pt x="163" y="2"/>
                      </a:lnTo>
                      <a:close/>
                    </a:path>
                  </a:pathLst>
                </a:custGeom>
                <a:solidFill>
                  <a:srgbClr val="FAD6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3" name="Freeform 1772"/>
                <p:cNvSpPr>
                  <a:spLocks noEditPoints="1"/>
                </p:cNvSpPr>
                <p:nvPr/>
              </p:nvSpPr>
              <p:spPr bwMode="auto">
                <a:xfrm>
                  <a:off x="2764" y="381"/>
                  <a:ext cx="464" cy="3"/>
                </a:xfrm>
                <a:custGeom>
                  <a:avLst/>
                  <a:gdLst>
                    <a:gd name="T0" fmla="*/ 928 w 928"/>
                    <a:gd name="T1" fmla="*/ 3 h 3"/>
                    <a:gd name="T2" fmla="*/ 833 w 928"/>
                    <a:gd name="T3" fmla="*/ 3 h 3"/>
                    <a:gd name="T4" fmla="*/ 833 w 928"/>
                    <a:gd name="T5" fmla="*/ 0 h 3"/>
                    <a:gd name="T6" fmla="*/ 833 w 928"/>
                    <a:gd name="T7" fmla="*/ 0 h 3"/>
                    <a:gd name="T8" fmla="*/ 926 w 928"/>
                    <a:gd name="T9" fmla="*/ 0 h 3"/>
                    <a:gd name="T10" fmla="*/ 928 w 928"/>
                    <a:gd name="T11" fmla="*/ 3 h 3"/>
                    <a:gd name="T12" fmla="*/ 579 w 928"/>
                    <a:gd name="T13" fmla="*/ 3 h 3"/>
                    <a:gd name="T14" fmla="*/ 532 w 928"/>
                    <a:gd name="T15" fmla="*/ 3 h 3"/>
                    <a:gd name="T16" fmla="*/ 528 w 928"/>
                    <a:gd name="T17" fmla="*/ 0 h 3"/>
                    <a:gd name="T18" fmla="*/ 577 w 928"/>
                    <a:gd name="T19" fmla="*/ 0 h 3"/>
                    <a:gd name="T20" fmla="*/ 579 w 928"/>
                    <a:gd name="T21" fmla="*/ 3 h 3"/>
                    <a:gd name="T22" fmla="*/ 161 w 928"/>
                    <a:gd name="T23" fmla="*/ 3 h 3"/>
                    <a:gd name="T24" fmla="*/ 0 w 928"/>
                    <a:gd name="T25" fmla="*/ 3 h 3"/>
                    <a:gd name="T26" fmla="*/ 5 w 928"/>
                    <a:gd name="T27" fmla="*/ 0 h 3"/>
                    <a:gd name="T28" fmla="*/ 167 w 928"/>
                    <a:gd name="T29" fmla="*/ 0 h 3"/>
                    <a:gd name="T30" fmla="*/ 161 w 928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28"/>
                    <a:gd name="T49" fmla="*/ 0 h 3"/>
                    <a:gd name="T50" fmla="*/ 928 w 928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28" h="3">
                      <a:moveTo>
                        <a:pt x="928" y="3"/>
                      </a:moveTo>
                      <a:lnTo>
                        <a:pt x="833" y="3"/>
                      </a:lnTo>
                      <a:lnTo>
                        <a:pt x="833" y="0"/>
                      </a:lnTo>
                      <a:lnTo>
                        <a:pt x="926" y="0"/>
                      </a:lnTo>
                      <a:lnTo>
                        <a:pt x="928" y="3"/>
                      </a:lnTo>
                      <a:close/>
                      <a:moveTo>
                        <a:pt x="579" y="3"/>
                      </a:moveTo>
                      <a:lnTo>
                        <a:pt x="532" y="3"/>
                      </a:lnTo>
                      <a:lnTo>
                        <a:pt x="528" y="0"/>
                      </a:lnTo>
                      <a:lnTo>
                        <a:pt x="577" y="0"/>
                      </a:lnTo>
                      <a:lnTo>
                        <a:pt x="579" y="3"/>
                      </a:lnTo>
                      <a:close/>
                      <a:moveTo>
                        <a:pt x="161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67" y="0"/>
                      </a:lnTo>
                      <a:lnTo>
                        <a:pt x="161" y="3"/>
                      </a:lnTo>
                      <a:close/>
                    </a:path>
                  </a:pathLst>
                </a:custGeom>
                <a:solidFill>
                  <a:srgbClr val="FAD7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4" name="Freeform 1773"/>
                <p:cNvSpPr>
                  <a:spLocks noEditPoints="1"/>
                </p:cNvSpPr>
                <p:nvPr/>
              </p:nvSpPr>
              <p:spPr bwMode="auto">
                <a:xfrm>
                  <a:off x="2765" y="380"/>
                  <a:ext cx="462" cy="3"/>
                </a:xfrm>
                <a:custGeom>
                  <a:avLst/>
                  <a:gdLst>
                    <a:gd name="T0" fmla="*/ 925 w 925"/>
                    <a:gd name="T1" fmla="*/ 3 h 3"/>
                    <a:gd name="T2" fmla="*/ 832 w 925"/>
                    <a:gd name="T3" fmla="*/ 3 h 3"/>
                    <a:gd name="T4" fmla="*/ 832 w 925"/>
                    <a:gd name="T5" fmla="*/ 1 h 3"/>
                    <a:gd name="T6" fmla="*/ 829 w 925"/>
                    <a:gd name="T7" fmla="*/ 0 h 3"/>
                    <a:gd name="T8" fmla="*/ 925 w 925"/>
                    <a:gd name="T9" fmla="*/ 0 h 3"/>
                    <a:gd name="T10" fmla="*/ 925 w 925"/>
                    <a:gd name="T11" fmla="*/ 3 h 3"/>
                    <a:gd name="T12" fmla="*/ 576 w 925"/>
                    <a:gd name="T13" fmla="*/ 3 h 3"/>
                    <a:gd name="T14" fmla="*/ 529 w 925"/>
                    <a:gd name="T15" fmla="*/ 3 h 3"/>
                    <a:gd name="T16" fmla="*/ 525 w 925"/>
                    <a:gd name="T17" fmla="*/ 0 h 3"/>
                    <a:gd name="T18" fmla="*/ 576 w 925"/>
                    <a:gd name="T19" fmla="*/ 0 h 3"/>
                    <a:gd name="T20" fmla="*/ 576 w 925"/>
                    <a:gd name="T21" fmla="*/ 3 h 3"/>
                    <a:gd name="T22" fmla="*/ 164 w 925"/>
                    <a:gd name="T23" fmla="*/ 3 h 3"/>
                    <a:gd name="T24" fmla="*/ 0 w 925"/>
                    <a:gd name="T25" fmla="*/ 3 h 3"/>
                    <a:gd name="T26" fmla="*/ 8 w 925"/>
                    <a:gd name="T27" fmla="*/ 0 h 3"/>
                    <a:gd name="T28" fmla="*/ 168 w 925"/>
                    <a:gd name="T29" fmla="*/ 0 h 3"/>
                    <a:gd name="T30" fmla="*/ 164 w 925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25"/>
                    <a:gd name="T49" fmla="*/ 0 h 3"/>
                    <a:gd name="T50" fmla="*/ 925 w 925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25" h="3">
                      <a:moveTo>
                        <a:pt x="925" y="3"/>
                      </a:moveTo>
                      <a:lnTo>
                        <a:pt x="832" y="3"/>
                      </a:lnTo>
                      <a:lnTo>
                        <a:pt x="832" y="1"/>
                      </a:lnTo>
                      <a:lnTo>
                        <a:pt x="829" y="0"/>
                      </a:lnTo>
                      <a:lnTo>
                        <a:pt x="925" y="0"/>
                      </a:lnTo>
                      <a:lnTo>
                        <a:pt x="925" y="3"/>
                      </a:lnTo>
                      <a:close/>
                      <a:moveTo>
                        <a:pt x="576" y="3"/>
                      </a:moveTo>
                      <a:lnTo>
                        <a:pt x="529" y="3"/>
                      </a:lnTo>
                      <a:lnTo>
                        <a:pt x="525" y="0"/>
                      </a:lnTo>
                      <a:lnTo>
                        <a:pt x="576" y="0"/>
                      </a:lnTo>
                      <a:lnTo>
                        <a:pt x="576" y="3"/>
                      </a:lnTo>
                      <a:close/>
                      <a:moveTo>
                        <a:pt x="164" y="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168" y="0"/>
                      </a:lnTo>
                      <a:lnTo>
                        <a:pt x="164" y="3"/>
                      </a:lnTo>
                      <a:close/>
                    </a:path>
                  </a:pathLst>
                </a:custGeom>
                <a:solidFill>
                  <a:srgbClr val="FAD7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5" name="Freeform 1774"/>
                <p:cNvSpPr>
                  <a:spLocks noEditPoints="1"/>
                </p:cNvSpPr>
                <p:nvPr/>
              </p:nvSpPr>
              <p:spPr bwMode="auto">
                <a:xfrm>
                  <a:off x="2767" y="379"/>
                  <a:ext cx="460" cy="2"/>
                </a:xfrm>
                <a:custGeom>
                  <a:avLst/>
                  <a:gdLst>
                    <a:gd name="T0" fmla="*/ 921 w 921"/>
                    <a:gd name="T1" fmla="*/ 2 h 2"/>
                    <a:gd name="T2" fmla="*/ 828 w 921"/>
                    <a:gd name="T3" fmla="*/ 2 h 2"/>
                    <a:gd name="T4" fmla="*/ 823 w 921"/>
                    <a:gd name="T5" fmla="*/ 0 h 2"/>
                    <a:gd name="T6" fmla="*/ 919 w 921"/>
                    <a:gd name="T7" fmla="*/ 0 h 2"/>
                    <a:gd name="T8" fmla="*/ 921 w 921"/>
                    <a:gd name="T9" fmla="*/ 2 h 2"/>
                    <a:gd name="T10" fmla="*/ 572 w 921"/>
                    <a:gd name="T11" fmla="*/ 2 h 2"/>
                    <a:gd name="T12" fmla="*/ 523 w 921"/>
                    <a:gd name="T13" fmla="*/ 2 h 2"/>
                    <a:gd name="T14" fmla="*/ 521 w 921"/>
                    <a:gd name="T15" fmla="*/ 0 h 2"/>
                    <a:gd name="T16" fmla="*/ 570 w 921"/>
                    <a:gd name="T17" fmla="*/ 0 h 2"/>
                    <a:gd name="T18" fmla="*/ 572 w 921"/>
                    <a:gd name="T19" fmla="*/ 2 h 2"/>
                    <a:gd name="T20" fmla="*/ 162 w 921"/>
                    <a:gd name="T21" fmla="*/ 2 h 2"/>
                    <a:gd name="T22" fmla="*/ 0 w 921"/>
                    <a:gd name="T23" fmla="*/ 2 h 2"/>
                    <a:gd name="T24" fmla="*/ 6 w 921"/>
                    <a:gd name="T25" fmla="*/ 0 h 2"/>
                    <a:gd name="T26" fmla="*/ 165 w 921"/>
                    <a:gd name="T27" fmla="*/ 0 h 2"/>
                    <a:gd name="T28" fmla="*/ 165 w 921"/>
                    <a:gd name="T29" fmla="*/ 0 h 2"/>
                    <a:gd name="T30" fmla="*/ 162 w 921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21"/>
                    <a:gd name="T49" fmla="*/ 0 h 2"/>
                    <a:gd name="T50" fmla="*/ 921 w 921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21" h="2">
                      <a:moveTo>
                        <a:pt x="921" y="2"/>
                      </a:moveTo>
                      <a:lnTo>
                        <a:pt x="828" y="2"/>
                      </a:lnTo>
                      <a:lnTo>
                        <a:pt x="823" y="0"/>
                      </a:lnTo>
                      <a:lnTo>
                        <a:pt x="919" y="0"/>
                      </a:lnTo>
                      <a:lnTo>
                        <a:pt x="921" y="2"/>
                      </a:lnTo>
                      <a:close/>
                      <a:moveTo>
                        <a:pt x="572" y="2"/>
                      </a:moveTo>
                      <a:lnTo>
                        <a:pt x="523" y="2"/>
                      </a:lnTo>
                      <a:lnTo>
                        <a:pt x="521" y="0"/>
                      </a:lnTo>
                      <a:lnTo>
                        <a:pt x="570" y="0"/>
                      </a:lnTo>
                      <a:lnTo>
                        <a:pt x="572" y="2"/>
                      </a:lnTo>
                      <a:close/>
                      <a:moveTo>
                        <a:pt x="162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65" y="0"/>
                      </a:lnTo>
                      <a:lnTo>
                        <a:pt x="162" y="2"/>
                      </a:lnTo>
                      <a:close/>
                    </a:path>
                  </a:pathLst>
                </a:custGeom>
                <a:solidFill>
                  <a:srgbClr val="FAD8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6" name="Freeform 1775"/>
                <p:cNvSpPr>
                  <a:spLocks noEditPoints="1"/>
                </p:cNvSpPr>
                <p:nvPr/>
              </p:nvSpPr>
              <p:spPr bwMode="auto">
                <a:xfrm>
                  <a:off x="2769" y="378"/>
                  <a:ext cx="458" cy="2"/>
                </a:xfrm>
                <a:custGeom>
                  <a:avLst/>
                  <a:gdLst>
                    <a:gd name="T0" fmla="*/ 917 w 917"/>
                    <a:gd name="T1" fmla="*/ 2 h 2"/>
                    <a:gd name="T2" fmla="*/ 821 w 917"/>
                    <a:gd name="T3" fmla="*/ 2 h 2"/>
                    <a:gd name="T4" fmla="*/ 817 w 917"/>
                    <a:gd name="T5" fmla="*/ 0 h 2"/>
                    <a:gd name="T6" fmla="*/ 915 w 917"/>
                    <a:gd name="T7" fmla="*/ 0 h 2"/>
                    <a:gd name="T8" fmla="*/ 917 w 917"/>
                    <a:gd name="T9" fmla="*/ 2 h 2"/>
                    <a:gd name="T10" fmla="*/ 568 w 917"/>
                    <a:gd name="T11" fmla="*/ 2 h 2"/>
                    <a:gd name="T12" fmla="*/ 517 w 917"/>
                    <a:gd name="T13" fmla="*/ 2 h 2"/>
                    <a:gd name="T14" fmla="*/ 516 w 917"/>
                    <a:gd name="T15" fmla="*/ 0 h 2"/>
                    <a:gd name="T16" fmla="*/ 566 w 917"/>
                    <a:gd name="T17" fmla="*/ 0 h 2"/>
                    <a:gd name="T18" fmla="*/ 568 w 917"/>
                    <a:gd name="T19" fmla="*/ 2 h 2"/>
                    <a:gd name="T20" fmla="*/ 160 w 917"/>
                    <a:gd name="T21" fmla="*/ 2 h 2"/>
                    <a:gd name="T22" fmla="*/ 0 w 917"/>
                    <a:gd name="T23" fmla="*/ 2 h 2"/>
                    <a:gd name="T24" fmla="*/ 5 w 917"/>
                    <a:gd name="T25" fmla="*/ 0 h 2"/>
                    <a:gd name="T26" fmla="*/ 165 w 917"/>
                    <a:gd name="T27" fmla="*/ 0 h 2"/>
                    <a:gd name="T28" fmla="*/ 161 w 917"/>
                    <a:gd name="T29" fmla="*/ 1 h 2"/>
                    <a:gd name="T30" fmla="*/ 160 w 917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917"/>
                    <a:gd name="T49" fmla="*/ 0 h 2"/>
                    <a:gd name="T50" fmla="*/ 917 w 917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917" h="2">
                      <a:moveTo>
                        <a:pt x="917" y="2"/>
                      </a:moveTo>
                      <a:lnTo>
                        <a:pt x="821" y="2"/>
                      </a:lnTo>
                      <a:lnTo>
                        <a:pt x="817" y="0"/>
                      </a:lnTo>
                      <a:lnTo>
                        <a:pt x="915" y="0"/>
                      </a:lnTo>
                      <a:lnTo>
                        <a:pt x="917" y="2"/>
                      </a:lnTo>
                      <a:close/>
                      <a:moveTo>
                        <a:pt x="568" y="2"/>
                      </a:moveTo>
                      <a:lnTo>
                        <a:pt x="517" y="2"/>
                      </a:lnTo>
                      <a:lnTo>
                        <a:pt x="516" y="0"/>
                      </a:lnTo>
                      <a:lnTo>
                        <a:pt x="566" y="0"/>
                      </a:lnTo>
                      <a:lnTo>
                        <a:pt x="568" y="2"/>
                      </a:lnTo>
                      <a:close/>
                      <a:moveTo>
                        <a:pt x="160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65" y="0"/>
                      </a:lnTo>
                      <a:lnTo>
                        <a:pt x="161" y="1"/>
                      </a:lnTo>
                      <a:lnTo>
                        <a:pt x="160" y="2"/>
                      </a:lnTo>
                      <a:close/>
                    </a:path>
                  </a:pathLst>
                </a:custGeom>
                <a:solidFill>
                  <a:srgbClr val="FAD8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7" name="Freeform 1776"/>
                <p:cNvSpPr>
                  <a:spLocks noEditPoints="1"/>
                </p:cNvSpPr>
                <p:nvPr/>
              </p:nvSpPr>
              <p:spPr bwMode="auto">
                <a:xfrm>
                  <a:off x="2770" y="377"/>
                  <a:ext cx="457" cy="2"/>
                </a:xfrm>
                <a:custGeom>
                  <a:avLst/>
                  <a:gdLst>
                    <a:gd name="T0" fmla="*/ 913 w 913"/>
                    <a:gd name="T1" fmla="*/ 2 h 2"/>
                    <a:gd name="T2" fmla="*/ 817 w 913"/>
                    <a:gd name="T3" fmla="*/ 2 h 2"/>
                    <a:gd name="T4" fmla="*/ 813 w 913"/>
                    <a:gd name="T5" fmla="*/ 0 h 2"/>
                    <a:gd name="T6" fmla="*/ 911 w 913"/>
                    <a:gd name="T7" fmla="*/ 0 h 2"/>
                    <a:gd name="T8" fmla="*/ 913 w 913"/>
                    <a:gd name="T9" fmla="*/ 2 h 2"/>
                    <a:gd name="T10" fmla="*/ 564 w 913"/>
                    <a:gd name="T11" fmla="*/ 2 h 2"/>
                    <a:gd name="T12" fmla="*/ 515 w 913"/>
                    <a:gd name="T13" fmla="*/ 2 h 2"/>
                    <a:gd name="T14" fmla="*/ 512 w 913"/>
                    <a:gd name="T15" fmla="*/ 0 h 2"/>
                    <a:gd name="T16" fmla="*/ 564 w 913"/>
                    <a:gd name="T17" fmla="*/ 0 h 2"/>
                    <a:gd name="T18" fmla="*/ 564 w 913"/>
                    <a:gd name="T19" fmla="*/ 2 h 2"/>
                    <a:gd name="T20" fmla="*/ 159 w 913"/>
                    <a:gd name="T21" fmla="*/ 2 h 2"/>
                    <a:gd name="T22" fmla="*/ 0 w 913"/>
                    <a:gd name="T23" fmla="*/ 2 h 2"/>
                    <a:gd name="T24" fmla="*/ 5 w 913"/>
                    <a:gd name="T25" fmla="*/ 0 h 2"/>
                    <a:gd name="T26" fmla="*/ 167 w 913"/>
                    <a:gd name="T27" fmla="*/ 0 h 2"/>
                    <a:gd name="T28" fmla="*/ 159 w 913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13"/>
                    <a:gd name="T46" fmla="*/ 0 h 2"/>
                    <a:gd name="T47" fmla="*/ 913 w 913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13" h="2">
                      <a:moveTo>
                        <a:pt x="913" y="2"/>
                      </a:moveTo>
                      <a:lnTo>
                        <a:pt x="817" y="2"/>
                      </a:lnTo>
                      <a:lnTo>
                        <a:pt x="813" y="0"/>
                      </a:lnTo>
                      <a:lnTo>
                        <a:pt x="911" y="0"/>
                      </a:lnTo>
                      <a:lnTo>
                        <a:pt x="913" y="2"/>
                      </a:lnTo>
                      <a:close/>
                      <a:moveTo>
                        <a:pt x="564" y="2"/>
                      </a:moveTo>
                      <a:lnTo>
                        <a:pt x="515" y="2"/>
                      </a:lnTo>
                      <a:lnTo>
                        <a:pt x="512" y="0"/>
                      </a:lnTo>
                      <a:lnTo>
                        <a:pt x="564" y="0"/>
                      </a:lnTo>
                      <a:lnTo>
                        <a:pt x="564" y="2"/>
                      </a:lnTo>
                      <a:close/>
                      <a:moveTo>
                        <a:pt x="159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67" y="0"/>
                      </a:lnTo>
                      <a:lnTo>
                        <a:pt x="159" y="2"/>
                      </a:lnTo>
                      <a:close/>
                    </a:path>
                  </a:pathLst>
                </a:custGeom>
                <a:solidFill>
                  <a:srgbClr val="FAD8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8" name="Freeform 1777"/>
                <p:cNvSpPr>
                  <a:spLocks noEditPoints="1"/>
                </p:cNvSpPr>
                <p:nvPr/>
              </p:nvSpPr>
              <p:spPr bwMode="auto">
                <a:xfrm>
                  <a:off x="2772" y="375"/>
                  <a:ext cx="455" cy="3"/>
                </a:xfrm>
                <a:custGeom>
                  <a:avLst/>
                  <a:gdLst>
                    <a:gd name="T0" fmla="*/ 910 w 910"/>
                    <a:gd name="T1" fmla="*/ 3 h 3"/>
                    <a:gd name="T2" fmla="*/ 812 w 910"/>
                    <a:gd name="T3" fmla="*/ 3 h 3"/>
                    <a:gd name="T4" fmla="*/ 808 w 910"/>
                    <a:gd name="T5" fmla="*/ 0 h 3"/>
                    <a:gd name="T6" fmla="*/ 908 w 910"/>
                    <a:gd name="T7" fmla="*/ 0 h 3"/>
                    <a:gd name="T8" fmla="*/ 910 w 910"/>
                    <a:gd name="T9" fmla="*/ 3 h 3"/>
                    <a:gd name="T10" fmla="*/ 561 w 910"/>
                    <a:gd name="T11" fmla="*/ 3 h 3"/>
                    <a:gd name="T12" fmla="*/ 511 w 910"/>
                    <a:gd name="T13" fmla="*/ 3 h 3"/>
                    <a:gd name="T14" fmla="*/ 509 w 910"/>
                    <a:gd name="T15" fmla="*/ 0 h 3"/>
                    <a:gd name="T16" fmla="*/ 561 w 910"/>
                    <a:gd name="T17" fmla="*/ 0 h 3"/>
                    <a:gd name="T18" fmla="*/ 561 w 910"/>
                    <a:gd name="T19" fmla="*/ 3 h 3"/>
                    <a:gd name="T20" fmla="*/ 160 w 910"/>
                    <a:gd name="T21" fmla="*/ 3 h 3"/>
                    <a:gd name="T22" fmla="*/ 0 w 910"/>
                    <a:gd name="T23" fmla="*/ 3 h 3"/>
                    <a:gd name="T24" fmla="*/ 6 w 910"/>
                    <a:gd name="T25" fmla="*/ 0 h 3"/>
                    <a:gd name="T26" fmla="*/ 167 w 910"/>
                    <a:gd name="T27" fmla="*/ 0 h 3"/>
                    <a:gd name="T28" fmla="*/ 160 w 910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10"/>
                    <a:gd name="T46" fmla="*/ 0 h 3"/>
                    <a:gd name="T47" fmla="*/ 910 w 910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10" h="3">
                      <a:moveTo>
                        <a:pt x="910" y="3"/>
                      </a:moveTo>
                      <a:lnTo>
                        <a:pt x="812" y="3"/>
                      </a:lnTo>
                      <a:lnTo>
                        <a:pt x="808" y="0"/>
                      </a:lnTo>
                      <a:lnTo>
                        <a:pt x="908" y="0"/>
                      </a:lnTo>
                      <a:lnTo>
                        <a:pt x="910" y="3"/>
                      </a:lnTo>
                      <a:close/>
                      <a:moveTo>
                        <a:pt x="561" y="3"/>
                      </a:moveTo>
                      <a:lnTo>
                        <a:pt x="511" y="3"/>
                      </a:lnTo>
                      <a:lnTo>
                        <a:pt x="509" y="0"/>
                      </a:lnTo>
                      <a:lnTo>
                        <a:pt x="561" y="0"/>
                      </a:lnTo>
                      <a:lnTo>
                        <a:pt x="561" y="3"/>
                      </a:lnTo>
                      <a:close/>
                      <a:moveTo>
                        <a:pt x="160" y="3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167" y="0"/>
                      </a:lnTo>
                      <a:lnTo>
                        <a:pt x="160" y="3"/>
                      </a:lnTo>
                      <a:close/>
                    </a:path>
                  </a:pathLst>
                </a:custGeom>
                <a:solidFill>
                  <a:srgbClr val="FBDA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09" name="Freeform 1778"/>
                <p:cNvSpPr>
                  <a:spLocks noEditPoints="1"/>
                </p:cNvSpPr>
                <p:nvPr/>
              </p:nvSpPr>
              <p:spPr bwMode="auto">
                <a:xfrm>
                  <a:off x="2772" y="374"/>
                  <a:ext cx="454" cy="3"/>
                </a:xfrm>
                <a:custGeom>
                  <a:avLst/>
                  <a:gdLst>
                    <a:gd name="T0" fmla="*/ 906 w 906"/>
                    <a:gd name="T1" fmla="*/ 3 h 3"/>
                    <a:gd name="T2" fmla="*/ 808 w 906"/>
                    <a:gd name="T3" fmla="*/ 3 h 3"/>
                    <a:gd name="T4" fmla="*/ 805 w 906"/>
                    <a:gd name="T5" fmla="*/ 0 h 3"/>
                    <a:gd name="T6" fmla="*/ 906 w 906"/>
                    <a:gd name="T7" fmla="*/ 0 h 3"/>
                    <a:gd name="T8" fmla="*/ 906 w 906"/>
                    <a:gd name="T9" fmla="*/ 3 h 3"/>
                    <a:gd name="T10" fmla="*/ 559 w 906"/>
                    <a:gd name="T11" fmla="*/ 3 h 3"/>
                    <a:gd name="T12" fmla="*/ 507 w 906"/>
                    <a:gd name="T13" fmla="*/ 3 h 3"/>
                    <a:gd name="T14" fmla="*/ 505 w 906"/>
                    <a:gd name="T15" fmla="*/ 0 h 3"/>
                    <a:gd name="T16" fmla="*/ 558 w 906"/>
                    <a:gd name="T17" fmla="*/ 0 h 3"/>
                    <a:gd name="T18" fmla="*/ 559 w 906"/>
                    <a:gd name="T19" fmla="*/ 3 h 3"/>
                    <a:gd name="T20" fmla="*/ 162 w 906"/>
                    <a:gd name="T21" fmla="*/ 3 h 3"/>
                    <a:gd name="T22" fmla="*/ 0 w 906"/>
                    <a:gd name="T23" fmla="*/ 3 h 3"/>
                    <a:gd name="T24" fmla="*/ 5 w 906"/>
                    <a:gd name="T25" fmla="*/ 0 h 3"/>
                    <a:gd name="T26" fmla="*/ 167 w 906"/>
                    <a:gd name="T27" fmla="*/ 0 h 3"/>
                    <a:gd name="T28" fmla="*/ 162 w 906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06"/>
                    <a:gd name="T46" fmla="*/ 0 h 3"/>
                    <a:gd name="T47" fmla="*/ 906 w 906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06" h="3">
                      <a:moveTo>
                        <a:pt x="906" y="3"/>
                      </a:moveTo>
                      <a:lnTo>
                        <a:pt x="808" y="3"/>
                      </a:lnTo>
                      <a:lnTo>
                        <a:pt x="805" y="0"/>
                      </a:lnTo>
                      <a:lnTo>
                        <a:pt x="906" y="0"/>
                      </a:lnTo>
                      <a:lnTo>
                        <a:pt x="906" y="3"/>
                      </a:lnTo>
                      <a:close/>
                      <a:moveTo>
                        <a:pt x="559" y="3"/>
                      </a:moveTo>
                      <a:lnTo>
                        <a:pt x="507" y="3"/>
                      </a:lnTo>
                      <a:lnTo>
                        <a:pt x="505" y="0"/>
                      </a:lnTo>
                      <a:lnTo>
                        <a:pt x="558" y="0"/>
                      </a:lnTo>
                      <a:lnTo>
                        <a:pt x="559" y="3"/>
                      </a:lnTo>
                      <a:close/>
                      <a:moveTo>
                        <a:pt x="162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67" y="0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FBDA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0" name="Freeform 1779"/>
                <p:cNvSpPr>
                  <a:spLocks noEditPoints="1"/>
                </p:cNvSpPr>
                <p:nvPr/>
              </p:nvSpPr>
              <p:spPr bwMode="auto">
                <a:xfrm>
                  <a:off x="2774" y="373"/>
                  <a:ext cx="452" cy="2"/>
                </a:xfrm>
                <a:custGeom>
                  <a:avLst/>
                  <a:gdLst>
                    <a:gd name="T0" fmla="*/ 902 w 902"/>
                    <a:gd name="T1" fmla="*/ 2 h 2"/>
                    <a:gd name="T2" fmla="*/ 802 w 902"/>
                    <a:gd name="T3" fmla="*/ 2 h 2"/>
                    <a:gd name="T4" fmla="*/ 799 w 902"/>
                    <a:gd name="T5" fmla="*/ 0 h 2"/>
                    <a:gd name="T6" fmla="*/ 900 w 902"/>
                    <a:gd name="T7" fmla="*/ 0 h 2"/>
                    <a:gd name="T8" fmla="*/ 902 w 902"/>
                    <a:gd name="T9" fmla="*/ 2 h 2"/>
                    <a:gd name="T10" fmla="*/ 555 w 902"/>
                    <a:gd name="T11" fmla="*/ 2 h 2"/>
                    <a:gd name="T12" fmla="*/ 503 w 902"/>
                    <a:gd name="T13" fmla="*/ 2 h 2"/>
                    <a:gd name="T14" fmla="*/ 499 w 902"/>
                    <a:gd name="T15" fmla="*/ 0 h 2"/>
                    <a:gd name="T16" fmla="*/ 554 w 902"/>
                    <a:gd name="T17" fmla="*/ 0 h 2"/>
                    <a:gd name="T18" fmla="*/ 555 w 902"/>
                    <a:gd name="T19" fmla="*/ 2 h 2"/>
                    <a:gd name="T20" fmla="*/ 161 w 902"/>
                    <a:gd name="T21" fmla="*/ 2 h 2"/>
                    <a:gd name="T22" fmla="*/ 0 w 902"/>
                    <a:gd name="T23" fmla="*/ 2 h 2"/>
                    <a:gd name="T24" fmla="*/ 5 w 902"/>
                    <a:gd name="T25" fmla="*/ 0 h 2"/>
                    <a:gd name="T26" fmla="*/ 167 w 902"/>
                    <a:gd name="T27" fmla="*/ 0 h 2"/>
                    <a:gd name="T28" fmla="*/ 161 w 902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02"/>
                    <a:gd name="T46" fmla="*/ 0 h 2"/>
                    <a:gd name="T47" fmla="*/ 902 w 902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02" h="2">
                      <a:moveTo>
                        <a:pt x="902" y="2"/>
                      </a:moveTo>
                      <a:lnTo>
                        <a:pt x="802" y="2"/>
                      </a:lnTo>
                      <a:lnTo>
                        <a:pt x="799" y="0"/>
                      </a:lnTo>
                      <a:lnTo>
                        <a:pt x="900" y="0"/>
                      </a:lnTo>
                      <a:lnTo>
                        <a:pt x="902" y="2"/>
                      </a:lnTo>
                      <a:close/>
                      <a:moveTo>
                        <a:pt x="555" y="2"/>
                      </a:moveTo>
                      <a:lnTo>
                        <a:pt x="503" y="2"/>
                      </a:lnTo>
                      <a:lnTo>
                        <a:pt x="499" y="0"/>
                      </a:lnTo>
                      <a:lnTo>
                        <a:pt x="554" y="0"/>
                      </a:lnTo>
                      <a:lnTo>
                        <a:pt x="555" y="2"/>
                      </a:lnTo>
                      <a:close/>
                      <a:moveTo>
                        <a:pt x="161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67" y="0"/>
                      </a:lnTo>
                      <a:lnTo>
                        <a:pt x="161" y="2"/>
                      </a:lnTo>
                      <a:close/>
                    </a:path>
                  </a:pathLst>
                </a:custGeom>
                <a:solidFill>
                  <a:srgbClr val="FBDA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1" name="Freeform 1780"/>
                <p:cNvSpPr>
                  <a:spLocks noEditPoints="1"/>
                </p:cNvSpPr>
                <p:nvPr/>
              </p:nvSpPr>
              <p:spPr bwMode="auto">
                <a:xfrm>
                  <a:off x="2775" y="372"/>
                  <a:ext cx="451" cy="2"/>
                </a:xfrm>
                <a:custGeom>
                  <a:avLst/>
                  <a:gdLst>
                    <a:gd name="T0" fmla="*/ 901 w 901"/>
                    <a:gd name="T1" fmla="*/ 2 h 2"/>
                    <a:gd name="T2" fmla="*/ 800 w 901"/>
                    <a:gd name="T3" fmla="*/ 2 h 2"/>
                    <a:gd name="T4" fmla="*/ 796 w 901"/>
                    <a:gd name="T5" fmla="*/ 0 h 2"/>
                    <a:gd name="T6" fmla="*/ 899 w 901"/>
                    <a:gd name="T7" fmla="*/ 0 h 2"/>
                    <a:gd name="T8" fmla="*/ 901 w 901"/>
                    <a:gd name="T9" fmla="*/ 2 h 2"/>
                    <a:gd name="T10" fmla="*/ 553 w 901"/>
                    <a:gd name="T11" fmla="*/ 2 h 2"/>
                    <a:gd name="T12" fmla="*/ 500 w 901"/>
                    <a:gd name="T13" fmla="*/ 2 h 2"/>
                    <a:gd name="T14" fmla="*/ 496 w 901"/>
                    <a:gd name="T15" fmla="*/ 0 h 2"/>
                    <a:gd name="T16" fmla="*/ 553 w 901"/>
                    <a:gd name="T17" fmla="*/ 0 h 2"/>
                    <a:gd name="T18" fmla="*/ 553 w 901"/>
                    <a:gd name="T19" fmla="*/ 2 h 2"/>
                    <a:gd name="T20" fmla="*/ 162 w 901"/>
                    <a:gd name="T21" fmla="*/ 2 h 2"/>
                    <a:gd name="T22" fmla="*/ 0 w 901"/>
                    <a:gd name="T23" fmla="*/ 2 h 2"/>
                    <a:gd name="T24" fmla="*/ 8 w 901"/>
                    <a:gd name="T25" fmla="*/ 0 h 2"/>
                    <a:gd name="T26" fmla="*/ 169 w 901"/>
                    <a:gd name="T27" fmla="*/ 0 h 2"/>
                    <a:gd name="T28" fmla="*/ 162 w 901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901"/>
                    <a:gd name="T46" fmla="*/ 0 h 2"/>
                    <a:gd name="T47" fmla="*/ 901 w 901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901" h="2">
                      <a:moveTo>
                        <a:pt x="901" y="2"/>
                      </a:moveTo>
                      <a:lnTo>
                        <a:pt x="800" y="2"/>
                      </a:lnTo>
                      <a:lnTo>
                        <a:pt x="796" y="0"/>
                      </a:lnTo>
                      <a:lnTo>
                        <a:pt x="899" y="0"/>
                      </a:lnTo>
                      <a:lnTo>
                        <a:pt x="901" y="2"/>
                      </a:lnTo>
                      <a:close/>
                      <a:moveTo>
                        <a:pt x="553" y="2"/>
                      </a:moveTo>
                      <a:lnTo>
                        <a:pt x="500" y="2"/>
                      </a:lnTo>
                      <a:lnTo>
                        <a:pt x="496" y="0"/>
                      </a:lnTo>
                      <a:lnTo>
                        <a:pt x="553" y="0"/>
                      </a:lnTo>
                      <a:lnTo>
                        <a:pt x="553" y="2"/>
                      </a:lnTo>
                      <a:close/>
                      <a:moveTo>
                        <a:pt x="162" y="2"/>
                      </a:moveTo>
                      <a:lnTo>
                        <a:pt x="0" y="2"/>
                      </a:lnTo>
                      <a:lnTo>
                        <a:pt x="8" y="0"/>
                      </a:lnTo>
                      <a:lnTo>
                        <a:pt x="169" y="0"/>
                      </a:lnTo>
                      <a:lnTo>
                        <a:pt x="162" y="2"/>
                      </a:lnTo>
                      <a:close/>
                    </a:path>
                  </a:pathLst>
                </a:custGeom>
                <a:solidFill>
                  <a:srgbClr val="FBDB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2" name="Freeform 1781"/>
                <p:cNvSpPr>
                  <a:spLocks noEditPoints="1"/>
                </p:cNvSpPr>
                <p:nvPr/>
              </p:nvSpPr>
              <p:spPr bwMode="auto">
                <a:xfrm>
                  <a:off x="2777" y="371"/>
                  <a:ext cx="448" cy="2"/>
                </a:xfrm>
                <a:custGeom>
                  <a:avLst/>
                  <a:gdLst>
                    <a:gd name="T0" fmla="*/ 895 w 895"/>
                    <a:gd name="T1" fmla="*/ 2 h 2"/>
                    <a:gd name="T2" fmla="*/ 794 w 895"/>
                    <a:gd name="T3" fmla="*/ 2 h 2"/>
                    <a:gd name="T4" fmla="*/ 788 w 895"/>
                    <a:gd name="T5" fmla="*/ 0 h 2"/>
                    <a:gd name="T6" fmla="*/ 894 w 895"/>
                    <a:gd name="T7" fmla="*/ 0 h 2"/>
                    <a:gd name="T8" fmla="*/ 894 w 895"/>
                    <a:gd name="T9" fmla="*/ 0 h 2"/>
                    <a:gd name="T10" fmla="*/ 895 w 895"/>
                    <a:gd name="T11" fmla="*/ 2 h 2"/>
                    <a:gd name="T12" fmla="*/ 549 w 895"/>
                    <a:gd name="T13" fmla="*/ 2 h 2"/>
                    <a:gd name="T14" fmla="*/ 494 w 895"/>
                    <a:gd name="T15" fmla="*/ 2 h 2"/>
                    <a:gd name="T16" fmla="*/ 492 w 895"/>
                    <a:gd name="T17" fmla="*/ 0 h 2"/>
                    <a:gd name="T18" fmla="*/ 547 w 895"/>
                    <a:gd name="T19" fmla="*/ 0 h 2"/>
                    <a:gd name="T20" fmla="*/ 549 w 895"/>
                    <a:gd name="T21" fmla="*/ 0 h 2"/>
                    <a:gd name="T22" fmla="*/ 549 w 895"/>
                    <a:gd name="T23" fmla="*/ 2 h 2"/>
                    <a:gd name="T24" fmla="*/ 162 w 895"/>
                    <a:gd name="T25" fmla="*/ 2 h 2"/>
                    <a:gd name="T26" fmla="*/ 0 w 895"/>
                    <a:gd name="T27" fmla="*/ 2 h 2"/>
                    <a:gd name="T28" fmla="*/ 5 w 895"/>
                    <a:gd name="T29" fmla="*/ 0 h 2"/>
                    <a:gd name="T30" fmla="*/ 169 w 895"/>
                    <a:gd name="T31" fmla="*/ 0 h 2"/>
                    <a:gd name="T32" fmla="*/ 162 w 895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95"/>
                    <a:gd name="T52" fmla="*/ 0 h 2"/>
                    <a:gd name="T53" fmla="*/ 895 w 895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95" h="2">
                      <a:moveTo>
                        <a:pt x="895" y="2"/>
                      </a:moveTo>
                      <a:lnTo>
                        <a:pt x="794" y="2"/>
                      </a:lnTo>
                      <a:lnTo>
                        <a:pt x="788" y="0"/>
                      </a:lnTo>
                      <a:lnTo>
                        <a:pt x="894" y="0"/>
                      </a:lnTo>
                      <a:lnTo>
                        <a:pt x="895" y="2"/>
                      </a:lnTo>
                      <a:close/>
                      <a:moveTo>
                        <a:pt x="549" y="2"/>
                      </a:moveTo>
                      <a:lnTo>
                        <a:pt x="494" y="2"/>
                      </a:lnTo>
                      <a:lnTo>
                        <a:pt x="492" y="0"/>
                      </a:lnTo>
                      <a:lnTo>
                        <a:pt x="547" y="0"/>
                      </a:lnTo>
                      <a:lnTo>
                        <a:pt x="549" y="0"/>
                      </a:lnTo>
                      <a:lnTo>
                        <a:pt x="549" y="2"/>
                      </a:lnTo>
                      <a:close/>
                      <a:moveTo>
                        <a:pt x="162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169" y="0"/>
                      </a:lnTo>
                      <a:lnTo>
                        <a:pt x="162" y="2"/>
                      </a:lnTo>
                      <a:close/>
                    </a:path>
                  </a:pathLst>
                </a:custGeom>
                <a:solidFill>
                  <a:srgbClr val="FBDB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3" name="Freeform 1782"/>
                <p:cNvSpPr>
                  <a:spLocks noEditPoints="1"/>
                </p:cNvSpPr>
                <p:nvPr/>
              </p:nvSpPr>
              <p:spPr bwMode="auto">
                <a:xfrm>
                  <a:off x="2779" y="369"/>
                  <a:ext cx="446" cy="3"/>
                </a:xfrm>
                <a:custGeom>
                  <a:avLst/>
                  <a:gdLst>
                    <a:gd name="T0" fmla="*/ 891 w 891"/>
                    <a:gd name="T1" fmla="*/ 3 h 3"/>
                    <a:gd name="T2" fmla="*/ 788 w 891"/>
                    <a:gd name="T3" fmla="*/ 3 h 3"/>
                    <a:gd name="T4" fmla="*/ 783 w 891"/>
                    <a:gd name="T5" fmla="*/ 0 h 3"/>
                    <a:gd name="T6" fmla="*/ 888 w 891"/>
                    <a:gd name="T7" fmla="*/ 0 h 3"/>
                    <a:gd name="T8" fmla="*/ 890 w 891"/>
                    <a:gd name="T9" fmla="*/ 2 h 3"/>
                    <a:gd name="T10" fmla="*/ 891 w 891"/>
                    <a:gd name="T11" fmla="*/ 3 h 3"/>
                    <a:gd name="T12" fmla="*/ 545 w 891"/>
                    <a:gd name="T13" fmla="*/ 3 h 3"/>
                    <a:gd name="T14" fmla="*/ 488 w 891"/>
                    <a:gd name="T15" fmla="*/ 3 h 3"/>
                    <a:gd name="T16" fmla="*/ 486 w 891"/>
                    <a:gd name="T17" fmla="*/ 0 h 3"/>
                    <a:gd name="T18" fmla="*/ 541 w 891"/>
                    <a:gd name="T19" fmla="*/ 0 h 3"/>
                    <a:gd name="T20" fmla="*/ 545 w 891"/>
                    <a:gd name="T21" fmla="*/ 2 h 3"/>
                    <a:gd name="T22" fmla="*/ 545 w 891"/>
                    <a:gd name="T23" fmla="*/ 3 h 3"/>
                    <a:gd name="T24" fmla="*/ 161 w 891"/>
                    <a:gd name="T25" fmla="*/ 3 h 3"/>
                    <a:gd name="T26" fmla="*/ 0 w 891"/>
                    <a:gd name="T27" fmla="*/ 3 h 3"/>
                    <a:gd name="T28" fmla="*/ 5 w 891"/>
                    <a:gd name="T29" fmla="*/ 0 h 3"/>
                    <a:gd name="T30" fmla="*/ 169 w 891"/>
                    <a:gd name="T31" fmla="*/ 0 h 3"/>
                    <a:gd name="T32" fmla="*/ 161 w 891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91"/>
                    <a:gd name="T52" fmla="*/ 0 h 3"/>
                    <a:gd name="T53" fmla="*/ 891 w 891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91" h="3">
                      <a:moveTo>
                        <a:pt x="891" y="3"/>
                      </a:moveTo>
                      <a:lnTo>
                        <a:pt x="788" y="3"/>
                      </a:lnTo>
                      <a:lnTo>
                        <a:pt x="783" y="0"/>
                      </a:lnTo>
                      <a:lnTo>
                        <a:pt x="888" y="0"/>
                      </a:lnTo>
                      <a:lnTo>
                        <a:pt x="890" y="2"/>
                      </a:lnTo>
                      <a:lnTo>
                        <a:pt x="891" y="3"/>
                      </a:lnTo>
                      <a:close/>
                      <a:moveTo>
                        <a:pt x="545" y="3"/>
                      </a:moveTo>
                      <a:lnTo>
                        <a:pt x="488" y="3"/>
                      </a:lnTo>
                      <a:lnTo>
                        <a:pt x="486" y="0"/>
                      </a:lnTo>
                      <a:lnTo>
                        <a:pt x="541" y="0"/>
                      </a:lnTo>
                      <a:lnTo>
                        <a:pt x="545" y="2"/>
                      </a:lnTo>
                      <a:lnTo>
                        <a:pt x="545" y="3"/>
                      </a:lnTo>
                      <a:close/>
                      <a:moveTo>
                        <a:pt x="161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69" y="0"/>
                      </a:lnTo>
                      <a:lnTo>
                        <a:pt x="161" y="3"/>
                      </a:lnTo>
                      <a:close/>
                    </a:path>
                  </a:pathLst>
                </a:custGeom>
                <a:solidFill>
                  <a:srgbClr val="FBDC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4" name="Freeform 1783"/>
                <p:cNvSpPr>
                  <a:spLocks noEditPoints="1"/>
                </p:cNvSpPr>
                <p:nvPr/>
              </p:nvSpPr>
              <p:spPr bwMode="auto">
                <a:xfrm>
                  <a:off x="2780" y="368"/>
                  <a:ext cx="444" cy="3"/>
                </a:xfrm>
                <a:custGeom>
                  <a:avLst/>
                  <a:gdLst>
                    <a:gd name="T0" fmla="*/ 889 w 889"/>
                    <a:gd name="T1" fmla="*/ 3 h 3"/>
                    <a:gd name="T2" fmla="*/ 783 w 889"/>
                    <a:gd name="T3" fmla="*/ 3 h 3"/>
                    <a:gd name="T4" fmla="*/ 780 w 889"/>
                    <a:gd name="T5" fmla="*/ 0 h 3"/>
                    <a:gd name="T6" fmla="*/ 885 w 889"/>
                    <a:gd name="T7" fmla="*/ 0 h 3"/>
                    <a:gd name="T8" fmla="*/ 889 w 889"/>
                    <a:gd name="T9" fmla="*/ 3 h 3"/>
                    <a:gd name="T10" fmla="*/ 542 w 889"/>
                    <a:gd name="T11" fmla="*/ 3 h 3"/>
                    <a:gd name="T12" fmla="*/ 487 w 889"/>
                    <a:gd name="T13" fmla="*/ 3 h 3"/>
                    <a:gd name="T14" fmla="*/ 484 w 889"/>
                    <a:gd name="T15" fmla="*/ 0 h 3"/>
                    <a:gd name="T16" fmla="*/ 538 w 889"/>
                    <a:gd name="T17" fmla="*/ 0 h 3"/>
                    <a:gd name="T18" fmla="*/ 542 w 889"/>
                    <a:gd name="T19" fmla="*/ 3 h 3"/>
                    <a:gd name="T20" fmla="*/ 164 w 889"/>
                    <a:gd name="T21" fmla="*/ 3 h 3"/>
                    <a:gd name="T22" fmla="*/ 0 w 889"/>
                    <a:gd name="T23" fmla="*/ 3 h 3"/>
                    <a:gd name="T24" fmla="*/ 4 w 889"/>
                    <a:gd name="T25" fmla="*/ 1 h 3"/>
                    <a:gd name="T26" fmla="*/ 6 w 889"/>
                    <a:gd name="T27" fmla="*/ 0 h 3"/>
                    <a:gd name="T28" fmla="*/ 171 w 889"/>
                    <a:gd name="T29" fmla="*/ 0 h 3"/>
                    <a:gd name="T30" fmla="*/ 164 w 889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89"/>
                    <a:gd name="T49" fmla="*/ 0 h 3"/>
                    <a:gd name="T50" fmla="*/ 889 w 889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89" h="3">
                      <a:moveTo>
                        <a:pt x="889" y="3"/>
                      </a:moveTo>
                      <a:lnTo>
                        <a:pt x="783" y="3"/>
                      </a:lnTo>
                      <a:lnTo>
                        <a:pt x="780" y="0"/>
                      </a:lnTo>
                      <a:lnTo>
                        <a:pt x="885" y="0"/>
                      </a:lnTo>
                      <a:lnTo>
                        <a:pt x="889" y="3"/>
                      </a:lnTo>
                      <a:close/>
                      <a:moveTo>
                        <a:pt x="542" y="3"/>
                      </a:moveTo>
                      <a:lnTo>
                        <a:pt x="487" y="3"/>
                      </a:lnTo>
                      <a:lnTo>
                        <a:pt x="484" y="0"/>
                      </a:lnTo>
                      <a:lnTo>
                        <a:pt x="538" y="0"/>
                      </a:lnTo>
                      <a:lnTo>
                        <a:pt x="542" y="3"/>
                      </a:lnTo>
                      <a:close/>
                      <a:moveTo>
                        <a:pt x="164" y="3"/>
                      </a:moveTo>
                      <a:lnTo>
                        <a:pt x="0" y="3"/>
                      </a:lnTo>
                      <a:lnTo>
                        <a:pt x="4" y="1"/>
                      </a:lnTo>
                      <a:lnTo>
                        <a:pt x="6" y="0"/>
                      </a:lnTo>
                      <a:lnTo>
                        <a:pt x="171" y="0"/>
                      </a:lnTo>
                      <a:lnTo>
                        <a:pt x="164" y="3"/>
                      </a:lnTo>
                      <a:close/>
                    </a:path>
                  </a:pathLst>
                </a:custGeom>
                <a:solidFill>
                  <a:srgbClr val="FBDC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5" name="Freeform 1784"/>
                <p:cNvSpPr>
                  <a:spLocks noEditPoints="1"/>
                </p:cNvSpPr>
                <p:nvPr/>
              </p:nvSpPr>
              <p:spPr bwMode="auto">
                <a:xfrm>
                  <a:off x="2782" y="367"/>
                  <a:ext cx="441" cy="2"/>
                </a:xfrm>
                <a:custGeom>
                  <a:avLst/>
                  <a:gdLst>
                    <a:gd name="T0" fmla="*/ 883 w 883"/>
                    <a:gd name="T1" fmla="*/ 2 h 2"/>
                    <a:gd name="T2" fmla="*/ 778 w 883"/>
                    <a:gd name="T3" fmla="*/ 2 h 2"/>
                    <a:gd name="T4" fmla="*/ 774 w 883"/>
                    <a:gd name="T5" fmla="*/ 0 h 2"/>
                    <a:gd name="T6" fmla="*/ 879 w 883"/>
                    <a:gd name="T7" fmla="*/ 0 h 2"/>
                    <a:gd name="T8" fmla="*/ 883 w 883"/>
                    <a:gd name="T9" fmla="*/ 2 h 2"/>
                    <a:gd name="T10" fmla="*/ 536 w 883"/>
                    <a:gd name="T11" fmla="*/ 2 h 2"/>
                    <a:gd name="T12" fmla="*/ 481 w 883"/>
                    <a:gd name="T13" fmla="*/ 2 h 2"/>
                    <a:gd name="T14" fmla="*/ 478 w 883"/>
                    <a:gd name="T15" fmla="*/ 0 h 2"/>
                    <a:gd name="T16" fmla="*/ 532 w 883"/>
                    <a:gd name="T17" fmla="*/ 0 h 2"/>
                    <a:gd name="T18" fmla="*/ 536 w 883"/>
                    <a:gd name="T19" fmla="*/ 2 h 2"/>
                    <a:gd name="T20" fmla="*/ 164 w 883"/>
                    <a:gd name="T21" fmla="*/ 2 h 2"/>
                    <a:gd name="T22" fmla="*/ 0 w 883"/>
                    <a:gd name="T23" fmla="*/ 2 h 2"/>
                    <a:gd name="T24" fmla="*/ 0 w 883"/>
                    <a:gd name="T25" fmla="*/ 2 h 2"/>
                    <a:gd name="T26" fmla="*/ 6 w 883"/>
                    <a:gd name="T27" fmla="*/ 0 h 2"/>
                    <a:gd name="T28" fmla="*/ 171 w 883"/>
                    <a:gd name="T29" fmla="*/ 0 h 2"/>
                    <a:gd name="T30" fmla="*/ 164 w 883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83"/>
                    <a:gd name="T49" fmla="*/ 0 h 2"/>
                    <a:gd name="T50" fmla="*/ 883 w 883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83" h="2">
                      <a:moveTo>
                        <a:pt x="883" y="2"/>
                      </a:moveTo>
                      <a:lnTo>
                        <a:pt x="778" y="2"/>
                      </a:lnTo>
                      <a:lnTo>
                        <a:pt x="774" y="0"/>
                      </a:lnTo>
                      <a:lnTo>
                        <a:pt x="879" y="0"/>
                      </a:lnTo>
                      <a:lnTo>
                        <a:pt x="883" y="2"/>
                      </a:lnTo>
                      <a:close/>
                      <a:moveTo>
                        <a:pt x="536" y="2"/>
                      </a:moveTo>
                      <a:lnTo>
                        <a:pt x="481" y="2"/>
                      </a:lnTo>
                      <a:lnTo>
                        <a:pt x="478" y="0"/>
                      </a:lnTo>
                      <a:lnTo>
                        <a:pt x="532" y="0"/>
                      </a:lnTo>
                      <a:lnTo>
                        <a:pt x="536" y="2"/>
                      </a:lnTo>
                      <a:close/>
                      <a:moveTo>
                        <a:pt x="164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71" y="0"/>
                      </a:lnTo>
                      <a:lnTo>
                        <a:pt x="164" y="2"/>
                      </a:lnTo>
                      <a:close/>
                    </a:path>
                  </a:pathLst>
                </a:custGeom>
                <a:solidFill>
                  <a:srgbClr val="FBDC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6" name="Freeform 1785"/>
                <p:cNvSpPr>
                  <a:spLocks noEditPoints="1"/>
                </p:cNvSpPr>
                <p:nvPr/>
              </p:nvSpPr>
              <p:spPr bwMode="auto">
                <a:xfrm>
                  <a:off x="2782" y="366"/>
                  <a:ext cx="440" cy="2"/>
                </a:xfrm>
                <a:custGeom>
                  <a:avLst/>
                  <a:gdLst>
                    <a:gd name="T0" fmla="*/ 879 w 879"/>
                    <a:gd name="T1" fmla="*/ 2 h 2"/>
                    <a:gd name="T2" fmla="*/ 774 w 879"/>
                    <a:gd name="T3" fmla="*/ 2 h 2"/>
                    <a:gd name="T4" fmla="*/ 772 w 879"/>
                    <a:gd name="T5" fmla="*/ 0 h 2"/>
                    <a:gd name="T6" fmla="*/ 768 w 879"/>
                    <a:gd name="T7" fmla="*/ 0 h 2"/>
                    <a:gd name="T8" fmla="*/ 875 w 879"/>
                    <a:gd name="T9" fmla="*/ 0 h 2"/>
                    <a:gd name="T10" fmla="*/ 879 w 879"/>
                    <a:gd name="T11" fmla="*/ 2 h 2"/>
                    <a:gd name="T12" fmla="*/ 532 w 879"/>
                    <a:gd name="T13" fmla="*/ 2 h 2"/>
                    <a:gd name="T14" fmla="*/ 478 w 879"/>
                    <a:gd name="T15" fmla="*/ 2 h 2"/>
                    <a:gd name="T16" fmla="*/ 476 w 879"/>
                    <a:gd name="T17" fmla="*/ 1 h 2"/>
                    <a:gd name="T18" fmla="*/ 474 w 879"/>
                    <a:gd name="T19" fmla="*/ 0 h 2"/>
                    <a:gd name="T20" fmla="*/ 528 w 879"/>
                    <a:gd name="T21" fmla="*/ 0 h 2"/>
                    <a:gd name="T22" fmla="*/ 532 w 879"/>
                    <a:gd name="T23" fmla="*/ 2 h 2"/>
                    <a:gd name="T24" fmla="*/ 165 w 879"/>
                    <a:gd name="T25" fmla="*/ 2 h 2"/>
                    <a:gd name="T26" fmla="*/ 0 w 879"/>
                    <a:gd name="T27" fmla="*/ 2 h 2"/>
                    <a:gd name="T28" fmla="*/ 7 w 879"/>
                    <a:gd name="T29" fmla="*/ 0 h 2"/>
                    <a:gd name="T30" fmla="*/ 172 w 879"/>
                    <a:gd name="T31" fmla="*/ 0 h 2"/>
                    <a:gd name="T32" fmla="*/ 169 w 879"/>
                    <a:gd name="T33" fmla="*/ 1 h 2"/>
                    <a:gd name="T34" fmla="*/ 165 w 879"/>
                    <a:gd name="T35" fmla="*/ 2 h 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879"/>
                    <a:gd name="T55" fmla="*/ 0 h 2"/>
                    <a:gd name="T56" fmla="*/ 879 w 879"/>
                    <a:gd name="T57" fmla="*/ 2 h 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879" h="2">
                      <a:moveTo>
                        <a:pt x="879" y="2"/>
                      </a:moveTo>
                      <a:lnTo>
                        <a:pt x="774" y="2"/>
                      </a:lnTo>
                      <a:lnTo>
                        <a:pt x="772" y="0"/>
                      </a:lnTo>
                      <a:lnTo>
                        <a:pt x="768" y="0"/>
                      </a:lnTo>
                      <a:lnTo>
                        <a:pt x="875" y="0"/>
                      </a:lnTo>
                      <a:lnTo>
                        <a:pt x="879" y="2"/>
                      </a:lnTo>
                      <a:close/>
                      <a:moveTo>
                        <a:pt x="532" y="2"/>
                      </a:moveTo>
                      <a:lnTo>
                        <a:pt x="478" y="2"/>
                      </a:lnTo>
                      <a:lnTo>
                        <a:pt x="476" y="1"/>
                      </a:lnTo>
                      <a:lnTo>
                        <a:pt x="474" y="0"/>
                      </a:lnTo>
                      <a:lnTo>
                        <a:pt x="528" y="0"/>
                      </a:lnTo>
                      <a:lnTo>
                        <a:pt x="532" y="2"/>
                      </a:lnTo>
                      <a:close/>
                      <a:moveTo>
                        <a:pt x="165" y="2"/>
                      </a:move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72" y="0"/>
                      </a:lnTo>
                      <a:lnTo>
                        <a:pt x="169" y="1"/>
                      </a:lnTo>
                      <a:lnTo>
                        <a:pt x="165" y="2"/>
                      </a:lnTo>
                      <a:close/>
                    </a:path>
                  </a:pathLst>
                </a:custGeom>
                <a:solidFill>
                  <a:srgbClr val="FBDD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7" name="Freeform 1786"/>
                <p:cNvSpPr>
                  <a:spLocks noEditPoints="1"/>
                </p:cNvSpPr>
                <p:nvPr/>
              </p:nvSpPr>
              <p:spPr bwMode="auto">
                <a:xfrm>
                  <a:off x="2784" y="365"/>
                  <a:ext cx="437" cy="2"/>
                </a:xfrm>
                <a:custGeom>
                  <a:avLst/>
                  <a:gdLst>
                    <a:gd name="T0" fmla="*/ 873 w 873"/>
                    <a:gd name="T1" fmla="*/ 2 h 2"/>
                    <a:gd name="T2" fmla="*/ 768 w 873"/>
                    <a:gd name="T3" fmla="*/ 2 h 2"/>
                    <a:gd name="T4" fmla="*/ 768 w 873"/>
                    <a:gd name="T5" fmla="*/ 1 h 2"/>
                    <a:gd name="T6" fmla="*/ 761 w 873"/>
                    <a:gd name="T7" fmla="*/ 0 h 2"/>
                    <a:gd name="T8" fmla="*/ 870 w 873"/>
                    <a:gd name="T9" fmla="*/ 0 h 2"/>
                    <a:gd name="T10" fmla="*/ 873 w 873"/>
                    <a:gd name="T11" fmla="*/ 2 h 2"/>
                    <a:gd name="T12" fmla="*/ 526 w 873"/>
                    <a:gd name="T13" fmla="*/ 2 h 2"/>
                    <a:gd name="T14" fmla="*/ 472 w 873"/>
                    <a:gd name="T15" fmla="*/ 2 h 2"/>
                    <a:gd name="T16" fmla="*/ 472 w 873"/>
                    <a:gd name="T17" fmla="*/ 2 h 2"/>
                    <a:gd name="T18" fmla="*/ 466 w 873"/>
                    <a:gd name="T19" fmla="*/ 0 h 2"/>
                    <a:gd name="T20" fmla="*/ 523 w 873"/>
                    <a:gd name="T21" fmla="*/ 0 h 2"/>
                    <a:gd name="T22" fmla="*/ 526 w 873"/>
                    <a:gd name="T23" fmla="*/ 2 h 2"/>
                    <a:gd name="T24" fmla="*/ 165 w 873"/>
                    <a:gd name="T25" fmla="*/ 2 h 2"/>
                    <a:gd name="T26" fmla="*/ 0 w 873"/>
                    <a:gd name="T27" fmla="*/ 2 h 2"/>
                    <a:gd name="T28" fmla="*/ 7 w 873"/>
                    <a:gd name="T29" fmla="*/ 0 h 2"/>
                    <a:gd name="T30" fmla="*/ 172 w 873"/>
                    <a:gd name="T31" fmla="*/ 0 h 2"/>
                    <a:gd name="T32" fmla="*/ 165 w 873"/>
                    <a:gd name="T33" fmla="*/ 2 h 2"/>
                    <a:gd name="T34" fmla="*/ 165 w 873"/>
                    <a:gd name="T35" fmla="*/ 2 h 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873"/>
                    <a:gd name="T55" fmla="*/ 0 h 2"/>
                    <a:gd name="T56" fmla="*/ 873 w 873"/>
                    <a:gd name="T57" fmla="*/ 2 h 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873" h="2">
                      <a:moveTo>
                        <a:pt x="873" y="2"/>
                      </a:moveTo>
                      <a:lnTo>
                        <a:pt x="768" y="2"/>
                      </a:lnTo>
                      <a:lnTo>
                        <a:pt x="768" y="1"/>
                      </a:lnTo>
                      <a:lnTo>
                        <a:pt x="761" y="0"/>
                      </a:lnTo>
                      <a:lnTo>
                        <a:pt x="870" y="0"/>
                      </a:lnTo>
                      <a:lnTo>
                        <a:pt x="873" y="2"/>
                      </a:lnTo>
                      <a:close/>
                      <a:moveTo>
                        <a:pt x="526" y="2"/>
                      </a:moveTo>
                      <a:lnTo>
                        <a:pt x="472" y="2"/>
                      </a:lnTo>
                      <a:lnTo>
                        <a:pt x="466" y="0"/>
                      </a:lnTo>
                      <a:lnTo>
                        <a:pt x="523" y="0"/>
                      </a:lnTo>
                      <a:lnTo>
                        <a:pt x="526" y="2"/>
                      </a:lnTo>
                      <a:close/>
                      <a:moveTo>
                        <a:pt x="165" y="2"/>
                      </a:move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72" y="0"/>
                      </a:lnTo>
                      <a:lnTo>
                        <a:pt x="165" y="2"/>
                      </a:lnTo>
                      <a:close/>
                    </a:path>
                  </a:pathLst>
                </a:custGeom>
                <a:solidFill>
                  <a:srgbClr val="FBDD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8" name="Freeform 1787"/>
                <p:cNvSpPr>
                  <a:spLocks noEditPoints="1"/>
                </p:cNvSpPr>
                <p:nvPr/>
              </p:nvSpPr>
              <p:spPr bwMode="auto">
                <a:xfrm>
                  <a:off x="2786" y="363"/>
                  <a:ext cx="434" cy="3"/>
                </a:xfrm>
                <a:custGeom>
                  <a:avLst/>
                  <a:gdLst>
                    <a:gd name="T0" fmla="*/ 868 w 868"/>
                    <a:gd name="T1" fmla="*/ 3 h 3"/>
                    <a:gd name="T2" fmla="*/ 761 w 868"/>
                    <a:gd name="T3" fmla="*/ 3 h 3"/>
                    <a:gd name="T4" fmla="*/ 754 w 868"/>
                    <a:gd name="T5" fmla="*/ 0 h 3"/>
                    <a:gd name="T6" fmla="*/ 865 w 868"/>
                    <a:gd name="T7" fmla="*/ 0 h 3"/>
                    <a:gd name="T8" fmla="*/ 868 w 868"/>
                    <a:gd name="T9" fmla="*/ 3 h 3"/>
                    <a:gd name="T10" fmla="*/ 521 w 868"/>
                    <a:gd name="T11" fmla="*/ 3 h 3"/>
                    <a:gd name="T12" fmla="*/ 467 w 868"/>
                    <a:gd name="T13" fmla="*/ 3 h 3"/>
                    <a:gd name="T14" fmla="*/ 462 w 868"/>
                    <a:gd name="T15" fmla="*/ 0 h 3"/>
                    <a:gd name="T16" fmla="*/ 518 w 868"/>
                    <a:gd name="T17" fmla="*/ 0 h 3"/>
                    <a:gd name="T18" fmla="*/ 521 w 868"/>
                    <a:gd name="T19" fmla="*/ 3 h 3"/>
                    <a:gd name="T20" fmla="*/ 165 w 868"/>
                    <a:gd name="T21" fmla="*/ 3 h 3"/>
                    <a:gd name="T22" fmla="*/ 0 w 868"/>
                    <a:gd name="T23" fmla="*/ 3 h 3"/>
                    <a:gd name="T24" fmla="*/ 7 w 868"/>
                    <a:gd name="T25" fmla="*/ 0 h 3"/>
                    <a:gd name="T26" fmla="*/ 175 w 868"/>
                    <a:gd name="T27" fmla="*/ 0 h 3"/>
                    <a:gd name="T28" fmla="*/ 165 w 868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68"/>
                    <a:gd name="T46" fmla="*/ 0 h 3"/>
                    <a:gd name="T47" fmla="*/ 868 w 868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68" h="3">
                      <a:moveTo>
                        <a:pt x="868" y="3"/>
                      </a:moveTo>
                      <a:lnTo>
                        <a:pt x="761" y="3"/>
                      </a:lnTo>
                      <a:lnTo>
                        <a:pt x="754" y="0"/>
                      </a:lnTo>
                      <a:lnTo>
                        <a:pt x="865" y="0"/>
                      </a:lnTo>
                      <a:lnTo>
                        <a:pt x="868" y="3"/>
                      </a:lnTo>
                      <a:close/>
                      <a:moveTo>
                        <a:pt x="521" y="3"/>
                      </a:moveTo>
                      <a:lnTo>
                        <a:pt x="467" y="3"/>
                      </a:lnTo>
                      <a:lnTo>
                        <a:pt x="462" y="0"/>
                      </a:lnTo>
                      <a:lnTo>
                        <a:pt x="518" y="0"/>
                      </a:lnTo>
                      <a:lnTo>
                        <a:pt x="521" y="3"/>
                      </a:lnTo>
                      <a:close/>
                      <a:moveTo>
                        <a:pt x="165" y="3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75" y="0"/>
                      </a:lnTo>
                      <a:lnTo>
                        <a:pt x="165" y="3"/>
                      </a:lnTo>
                      <a:close/>
                    </a:path>
                  </a:pathLst>
                </a:custGeom>
                <a:solidFill>
                  <a:srgbClr val="FBDE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19" name="Freeform 1788"/>
                <p:cNvSpPr>
                  <a:spLocks noEditPoints="1"/>
                </p:cNvSpPr>
                <p:nvPr/>
              </p:nvSpPr>
              <p:spPr bwMode="auto">
                <a:xfrm>
                  <a:off x="2788" y="362"/>
                  <a:ext cx="431" cy="3"/>
                </a:xfrm>
                <a:custGeom>
                  <a:avLst/>
                  <a:gdLst>
                    <a:gd name="T0" fmla="*/ 863 w 863"/>
                    <a:gd name="T1" fmla="*/ 3 h 3"/>
                    <a:gd name="T2" fmla="*/ 754 w 863"/>
                    <a:gd name="T3" fmla="*/ 3 h 3"/>
                    <a:gd name="T4" fmla="*/ 746 w 863"/>
                    <a:gd name="T5" fmla="*/ 0 h 3"/>
                    <a:gd name="T6" fmla="*/ 859 w 863"/>
                    <a:gd name="T7" fmla="*/ 0 h 3"/>
                    <a:gd name="T8" fmla="*/ 863 w 863"/>
                    <a:gd name="T9" fmla="*/ 3 h 3"/>
                    <a:gd name="T10" fmla="*/ 516 w 863"/>
                    <a:gd name="T11" fmla="*/ 3 h 3"/>
                    <a:gd name="T12" fmla="*/ 459 w 863"/>
                    <a:gd name="T13" fmla="*/ 3 h 3"/>
                    <a:gd name="T14" fmla="*/ 454 w 863"/>
                    <a:gd name="T15" fmla="*/ 0 h 3"/>
                    <a:gd name="T16" fmla="*/ 514 w 863"/>
                    <a:gd name="T17" fmla="*/ 0 h 3"/>
                    <a:gd name="T18" fmla="*/ 516 w 863"/>
                    <a:gd name="T19" fmla="*/ 3 h 3"/>
                    <a:gd name="T20" fmla="*/ 165 w 863"/>
                    <a:gd name="T21" fmla="*/ 3 h 3"/>
                    <a:gd name="T22" fmla="*/ 0 w 863"/>
                    <a:gd name="T23" fmla="*/ 3 h 3"/>
                    <a:gd name="T24" fmla="*/ 5 w 863"/>
                    <a:gd name="T25" fmla="*/ 0 h 3"/>
                    <a:gd name="T26" fmla="*/ 174 w 863"/>
                    <a:gd name="T27" fmla="*/ 0 h 3"/>
                    <a:gd name="T28" fmla="*/ 165 w 863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63"/>
                    <a:gd name="T46" fmla="*/ 0 h 3"/>
                    <a:gd name="T47" fmla="*/ 863 w 863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63" h="3">
                      <a:moveTo>
                        <a:pt x="863" y="3"/>
                      </a:moveTo>
                      <a:lnTo>
                        <a:pt x="754" y="3"/>
                      </a:lnTo>
                      <a:lnTo>
                        <a:pt x="746" y="0"/>
                      </a:lnTo>
                      <a:lnTo>
                        <a:pt x="859" y="0"/>
                      </a:lnTo>
                      <a:lnTo>
                        <a:pt x="863" y="3"/>
                      </a:lnTo>
                      <a:close/>
                      <a:moveTo>
                        <a:pt x="516" y="3"/>
                      </a:moveTo>
                      <a:lnTo>
                        <a:pt x="459" y="3"/>
                      </a:lnTo>
                      <a:lnTo>
                        <a:pt x="454" y="0"/>
                      </a:lnTo>
                      <a:lnTo>
                        <a:pt x="514" y="0"/>
                      </a:lnTo>
                      <a:lnTo>
                        <a:pt x="516" y="3"/>
                      </a:lnTo>
                      <a:close/>
                      <a:moveTo>
                        <a:pt x="165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74" y="0"/>
                      </a:lnTo>
                      <a:lnTo>
                        <a:pt x="165" y="3"/>
                      </a:lnTo>
                      <a:close/>
                    </a:path>
                  </a:pathLst>
                </a:custGeom>
                <a:solidFill>
                  <a:srgbClr val="FBDE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0" name="Freeform 1789"/>
                <p:cNvSpPr>
                  <a:spLocks noEditPoints="1"/>
                </p:cNvSpPr>
                <p:nvPr/>
              </p:nvSpPr>
              <p:spPr bwMode="auto">
                <a:xfrm>
                  <a:off x="2790" y="361"/>
                  <a:ext cx="428" cy="2"/>
                </a:xfrm>
                <a:custGeom>
                  <a:avLst/>
                  <a:gdLst>
                    <a:gd name="T0" fmla="*/ 858 w 858"/>
                    <a:gd name="T1" fmla="*/ 2 h 2"/>
                    <a:gd name="T2" fmla="*/ 747 w 858"/>
                    <a:gd name="T3" fmla="*/ 2 h 2"/>
                    <a:gd name="T4" fmla="*/ 740 w 858"/>
                    <a:gd name="T5" fmla="*/ 0 h 2"/>
                    <a:gd name="T6" fmla="*/ 854 w 858"/>
                    <a:gd name="T7" fmla="*/ 0 h 2"/>
                    <a:gd name="T8" fmla="*/ 858 w 858"/>
                    <a:gd name="T9" fmla="*/ 2 h 2"/>
                    <a:gd name="T10" fmla="*/ 511 w 858"/>
                    <a:gd name="T11" fmla="*/ 2 h 2"/>
                    <a:gd name="T12" fmla="*/ 455 w 858"/>
                    <a:gd name="T13" fmla="*/ 2 h 2"/>
                    <a:gd name="T14" fmla="*/ 447 w 858"/>
                    <a:gd name="T15" fmla="*/ 0 h 2"/>
                    <a:gd name="T16" fmla="*/ 509 w 858"/>
                    <a:gd name="T17" fmla="*/ 0 h 2"/>
                    <a:gd name="T18" fmla="*/ 511 w 858"/>
                    <a:gd name="T19" fmla="*/ 2 h 2"/>
                    <a:gd name="T20" fmla="*/ 168 w 858"/>
                    <a:gd name="T21" fmla="*/ 2 h 2"/>
                    <a:gd name="T22" fmla="*/ 0 w 858"/>
                    <a:gd name="T23" fmla="*/ 2 h 2"/>
                    <a:gd name="T24" fmla="*/ 6 w 858"/>
                    <a:gd name="T25" fmla="*/ 0 h 2"/>
                    <a:gd name="T26" fmla="*/ 177 w 858"/>
                    <a:gd name="T27" fmla="*/ 0 h 2"/>
                    <a:gd name="T28" fmla="*/ 168 w 858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58"/>
                    <a:gd name="T46" fmla="*/ 0 h 2"/>
                    <a:gd name="T47" fmla="*/ 858 w 858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58" h="2">
                      <a:moveTo>
                        <a:pt x="858" y="2"/>
                      </a:moveTo>
                      <a:lnTo>
                        <a:pt x="747" y="2"/>
                      </a:lnTo>
                      <a:lnTo>
                        <a:pt x="740" y="0"/>
                      </a:lnTo>
                      <a:lnTo>
                        <a:pt x="854" y="0"/>
                      </a:lnTo>
                      <a:lnTo>
                        <a:pt x="858" y="2"/>
                      </a:lnTo>
                      <a:close/>
                      <a:moveTo>
                        <a:pt x="511" y="2"/>
                      </a:moveTo>
                      <a:lnTo>
                        <a:pt x="455" y="2"/>
                      </a:lnTo>
                      <a:lnTo>
                        <a:pt x="447" y="0"/>
                      </a:lnTo>
                      <a:lnTo>
                        <a:pt x="509" y="0"/>
                      </a:lnTo>
                      <a:lnTo>
                        <a:pt x="511" y="2"/>
                      </a:lnTo>
                      <a:close/>
                      <a:moveTo>
                        <a:pt x="168" y="2"/>
                      </a:move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177" y="0"/>
                      </a:lnTo>
                      <a:lnTo>
                        <a:pt x="168" y="2"/>
                      </a:lnTo>
                      <a:close/>
                    </a:path>
                  </a:pathLst>
                </a:custGeom>
                <a:solidFill>
                  <a:srgbClr val="FBDE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1" name="Freeform 1790"/>
                <p:cNvSpPr>
                  <a:spLocks noEditPoints="1"/>
                </p:cNvSpPr>
                <p:nvPr/>
              </p:nvSpPr>
              <p:spPr bwMode="auto">
                <a:xfrm>
                  <a:off x="2791" y="360"/>
                  <a:ext cx="426" cy="2"/>
                </a:xfrm>
                <a:custGeom>
                  <a:avLst/>
                  <a:gdLst>
                    <a:gd name="T0" fmla="*/ 854 w 854"/>
                    <a:gd name="T1" fmla="*/ 2 h 2"/>
                    <a:gd name="T2" fmla="*/ 741 w 854"/>
                    <a:gd name="T3" fmla="*/ 2 h 2"/>
                    <a:gd name="T4" fmla="*/ 734 w 854"/>
                    <a:gd name="T5" fmla="*/ 0 h 2"/>
                    <a:gd name="T6" fmla="*/ 850 w 854"/>
                    <a:gd name="T7" fmla="*/ 0 h 2"/>
                    <a:gd name="T8" fmla="*/ 854 w 854"/>
                    <a:gd name="T9" fmla="*/ 2 h 2"/>
                    <a:gd name="T10" fmla="*/ 509 w 854"/>
                    <a:gd name="T11" fmla="*/ 2 h 2"/>
                    <a:gd name="T12" fmla="*/ 449 w 854"/>
                    <a:gd name="T13" fmla="*/ 2 h 2"/>
                    <a:gd name="T14" fmla="*/ 443 w 854"/>
                    <a:gd name="T15" fmla="*/ 0 h 2"/>
                    <a:gd name="T16" fmla="*/ 505 w 854"/>
                    <a:gd name="T17" fmla="*/ 0 h 2"/>
                    <a:gd name="T18" fmla="*/ 509 w 854"/>
                    <a:gd name="T19" fmla="*/ 2 h 2"/>
                    <a:gd name="T20" fmla="*/ 169 w 854"/>
                    <a:gd name="T21" fmla="*/ 2 h 2"/>
                    <a:gd name="T22" fmla="*/ 0 w 854"/>
                    <a:gd name="T23" fmla="*/ 2 h 2"/>
                    <a:gd name="T24" fmla="*/ 8 w 854"/>
                    <a:gd name="T25" fmla="*/ 0 h 2"/>
                    <a:gd name="T26" fmla="*/ 178 w 854"/>
                    <a:gd name="T27" fmla="*/ 0 h 2"/>
                    <a:gd name="T28" fmla="*/ 169 w 854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54"/>
                    <a:gd name="T46" fmla="*/ 0 h 2"/>
                    <a:gd name="T47" fmla="*/ 854 w 854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54" h="2">
                      <a:moveTo>
                        <a:pt x="854" y="2"/>
                      </a:moveTo>
                      <a:lnTo>
                        <a:pt x="741" y="2"/>
                      </a:lnTo>
                      <a:lnTo>
                        <a:pt x="734" y="0"/>
                      </a:lnTo>
                      <a:lnTo>
                        <a:pt x="850" y="0"/>
                      </a:lnTo>
                      <a:lnTo>
                        <a:pt x="854" y="2"/>
                      </a:lnTo>
                      <a:close/>
                      <a:moveTo>
                        <a:pt x="509" y="2"/>
                      </a:moveTo>
                      <a:lnTo>
                        <a:pt x="449" y="2"/>
                      </a:lnTo>
                      <a:lnTo>
                        <a:pt x="443" y="0"/>
                      </a:lnTo>
                      <a:lnTo>
                        <a:pt x="505" y="0"/>
                      </a:lnTo>
                      <a:lnTo>
                        <a:pt x="509" y="2"/>
                      </a:lnTo>
                      <a:close/>
                      <a:moveTo>
                        <a:pt x="169" y="2"/>
                      </a:moveTo>
                      <a:lnTo>
                        <a:pt x="0" y="2"/>
                      </a:lnTo>
                      <a:lnTo>
                        <a:pt x="8" y="0"/>
                      </a:lnTo>
                      <a:lnTo>
                        <a:pt x="178" y="0"/>
                      </a:lnTo>
                      <a:lnTo>
                        <a:pt x="169" y="2"/>
                      </a:lnTo>
                      <a:close/>
                    </a:path>
                  </a:pathLst>
                </a:custGeom>
                <a:solidFill>
                  <a:srgbClr val="FBDF5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2" name="Freeform 1791"/>
                <p:cNvSpPr>
                  <a:spLocks noEditPoints="1"/>
                </p:cNvSpPr>
                <p:nvPr/>
              </p:nvSpPr>
              <p:spPr bwMode="auto">
                <a:xfrm>
                  <a:off x="2792" y="359"/>
                  <a:ext cx="425" cy="2"/>
                </a:xfrm>
                <a:custGeom>
                  <a:avLst/>
                  <a:gdLst>
                    <a:gd name="T0" fmla="*/ 848 w 848"/>
                    <a:gd name="T1" fmla="*/ 2 h 2"/>
                    <a:gd name="T2" fmla="*/ 734 w 848"/>
                    <a:gd name="T3" fmla="*/ 2 h 2"/>
                    <a:gd name="T4" fmla="*/ 726 w 848"/>
                    <a:gd name="T5" fmla="*/ 0 h 2"/>
                    <a:gd name="T6" fmla="*/ 845 w 848"/>
                    <a:gd name="T7" fmla="*/ 0 h 2"/>
                    <a:gd name="T8" fmla="*/ 848 w 848"/>
                    <a:gd name="T9" fmla="*/ 2 h 2"/>
                    <a:gd name="T10" fmla="*/ 503 w 848"/>
                    <a:gd name="T11" fmla="*/ 2 h 2"/>
                    <a:gd name="T12" fmla="*/ 441 w 848"/>
                    <a:gd name="T13" fmla="*/ 2 h 2"/>
                    <a:gd name="T14" fmla="*/ 436 w 848"/>
                    <a:gd name="T15" fmla="*/ 0 h 2"/>
                    <a:gd name="T16" fmla="*/ 499 w 848"/>
                    <a:gd name="T17" fmla="*/ 0 h 2"/>
                    <a:gd name="T18" fmla="*/ 503 w 848"/>
                    <a:gd name="T19" fmla="*/ 2 h 2"/>
                    <a:gd name="T20" fmla="*/ 171 w 848"/>
                    <a:gd name="T21" fmla="*/ 2 h 2"/>
                    <a:gd name="T22" fmla="*/ 0 w 848"/>
                    <a:gd name="T23" fmla="*/ 2 h 2"/>
                    <a:gd name="T24" fmla="*/ 7 w 848"/>
                    <a:gd name="T25" fmla="*/ 0 h 2"/>
                    <a:gd name="T26" fmla="*/ 178 w 848"/>
                    <a:gd name="T27" fmla="*/ 0 h 2"/>
                    <a:gd name="T28" fmla="*/ 171 w 848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48"/>
                    <a:gd name="T46" fmla="*/ 0 h 2"/>
                    <a:gd name="T47" fmla="*/ 848 w 848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48" h="2">
                      <a:moveTo>
                        <a:pt x="848" y="2"/>
                      </a:moveTo>
                      <a:lnTo>
                        <a:pt x="734" y="2"/>
                      </a:lnTo>
                      <a:lnTo>
                        <a:pt x="726" y="0"/>
                      </a:lnTo>
                      <a:lnTo>
                        <a:pt x="845" y="0"/>
                      </a:lnTo>
                      <a:lnTo>
                        <a:pt x="848" y="2"/>
                      </a:lnTo>
                      <a:close/>
                      <a:moveTo>
                        <a:pt x="503" y="2"/>
                      </a:moveTo>
                      <a:lnTo>
                        <a:pt x="441" y="2"/>
                      </a:lnTo>
                      <a:lnTo>
                        <a:pt x="436" y="0"/>
                      </a:lnTo>
                      <a:lnTo>
                        <a:pt x="499" y="0"/>
                      </a:lnTo>
                      <a:lnTo>
                        <a:pt x="503" y="2"/>
                      </a:lnTo>
                      <a:close/>
                      <a:moveTo>
                        <a:pt x="171" y="2"/>
                      </a:moveTo>
                      <a:lnTo>
                        <a:pt x="0" y="2"/>
                      </a:lnTo>
                      <a:lnTo>
                        <a:pt x="7" y="0"/>
                      </a:lnTo>
                      <a:lnTo>
                        <a:pt x="178" y="0"/>
                      </a:lnTo>
                      <a:lnTo>
                        <a:pt x="171" y="2"/>
                      </a:lnTo>
                      <a:close/>
                    </a:path>
                  </a:pathLst>
                </a:custGeom>
                <a:solidFill>
                  <a:srgbClr val="FBDF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3" name="Freeform 1792"/>
                <p:cNvSpPr>
                  <a:spLocks noEditPoints="1"/>
                </p:cNvSpPr>
                <p:nvPr/>
              </p:nvSpPr>
              <p:spPr bwMode="auto">
                <a:xfrm>
                  <a:off x="2794" y="357"/>
                  <a:ext cx="422" cy="3"/>
                </a:xfrm>
                <a:custGeom>
                  <a:avLst/>
                  <a:gdLst>
                    <a:gd name="T0" fmla="*/ 842 w 842"/>
                    <a:gd name="T1" fmla="*/ 3 h 3"/>
                    <a:gd name="T2" fmla="*/ 726 w 842"/>
                    <a:gd name="T3" fmla="*/ 3 h 3"/>
                    <a:gd name="T4" fmla="*/ 717 w 842"/>
                    <a:gd name="T5" fmla="*/ 0 h 3"/>
                    <a:gd name="T6" fmla="*/ 839 w 842"/>
                    <a:gd name="T7" fmla="*/ 0 h 3"/>
                    <a:gd name="T8" fmla="*/ 842 w 842"/>
                    <a:gd name="T9" fmla="*/ 3 h 3"/>
                    <a:gd name="T10" fmla="*/ 497 w 842"/>
                    <a:gd name="T11" fmla="*/ 3 h 3"/>
                    <a:gd name="T12" fmla="*/ 435 w 842"/>
                    <a:gd name="T13" fmla="*/ 3 h 3"/>
                    <a:gd name="T14" fmla="*/ 428 w 842"/>
                    <a:gd name="T15" fmla="*/ 0 h 3"/>
                    <a:gd name="T16" fmla="*/ 494 w 842"/>
                    <a:gd name="T17" fmla="*/ 0 h 3"/>
                    <a:gd name="T18" fmla="*/ 497 w 842"/>
                    <a:gd name="T19" fmla="*/ 3 h 3"/>
                    <a:gd name="T20" fmla="*/ 170 w 842"/>
                    <a:gd name="T21" fmla="*/ 3 h 3"/>
                    <a:gd name="T22" fmla="*/ 0 w 842"/>
                    <a:gd name="T23" fmla="*/ 3 h 3"/>
                    <a:gd name="T24" fmla="*/ 5 w 842"/>
                    <a:gd name="T25" fmla="*/ 0 h 3"/>
                    <a:gd name="T26" fmla="*/ 179 w 842"/>
                    <a:gd name="T27" fmla="*/ 0 h 3"/>
                    <a:gd name="T28" fmla="*/ 170 w 842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42"/>
                    <a:gd name="T46" fmla="*/ 0 h 3"/>
                    <a:gd name="T47" fmla="*/ 842 w 842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42" h="3">
                      <a:moveTo>
                        <a:pt x="842" y="3"/>
                      </a:moveTo>
                      <a:lnTo>
                        <a:pt x="726" y="3"/>
                      </a:lnTo>
                      <a:lnTo>
                        <a:pt x="717" y="0"/>
                      </a:lnTo>
                      <a:lnTo>
                        <a:pt x="839" y="0"/>
                      </a:lnTo>
                      <a:lnTo>
                        <a:pt x="842" y="3"/>
                      </a:lnTo>
                      <a:close/>
                      <a:moveTo>
                        <a:pt x="497" y="3"/>
                      </a:moveTo>
                      <a:lnTo>
                        <a:pt x="435" y="3"/>
                      </a:lnTo>
                      <a:lnTo>
                        <a:pt x="428" y="0"/>
                      </a:lnTo>
                      <a:lnTo>
                        <a:pt x="494" y="0"/>
                      </a:lnTo>
                      <a:lnTo>
                        <a:pt x="497" y="3"/>
                      </a:lnTo>
                      <a:close/>
                      <a:moveTo>
                        <a:pt x="170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179" y="0"/>
                      </a:lnTo>
                      <a:lnTo>
                        <a:pt x="170" y="3"/>
                      </a:lnTo>
                      <a:close/>
                    </a:path>
                  </a:pathLst>
                </a:custGeom>
                <a:solidFill>
                  <a:srgbClr val="FCE0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4" name="Freeform 1793"/>
                <p:cNvSpPr>
                  <a:spLocks noEditPoints="1"/>
                </p:cNvSpPr>
                <p:nvPr/>
              </p:nvSpPr>
              <p:spPr bwMode="auto">
                <a:xfrm>
                  <a:off x="2796" y="356"/>
                  <a:ext cx="419" cy="3"/>
                </a:xfrm>
                <a:custGeom>
                  <a:avLst/>
                  <a:gdLst>
                    <a:gd name="T0" fmla="*/ 838 w 838"/>
                    <a:gd name="T1" fmla="*/ 3 h 3"/>
                    <a:gd name="T2" fmla="*/ 719 w 838"/>
                    <a:gd name="T3" fmla="*/ 3 h 3"/>
                    <a:gd name="T4" fmla="*/ 710 w 838"/>
                    <a:gd name="T5" fmla="*/ 0 h 3"/>
                    <a:gd name="T6" fmla="*/ 834 w 838"/>
                    <a:gd name="T7" fmla="*/ 0 h 3"/>
                    <a:gd name="T8" fmla="*/ 838 w 838"/>
                    <a:gd name="T9" fmla="*/ 3 h 3"/>
                    <a:gd name="T10" fmla="*/ 492 w 838"/>
                    <a:gd name="T11" fmla="*/ 3 h 3"/>
                    <a:gd name="T12" fmla="*/ 429 w 838"/>
                    <a:gd name="T13" fmla="*/ 3 h 3"/>
                    <a:gd name="T14" fmla="*/ 423 w 838"/>
                    <a:gd name="T15" fmla="*/ 0 h 3"/>
                    <a:gd name="T16" fmla="*/ 489 w 838"/>
                    <a:gd name="T17" fmla="*/ 0 h 3"/>
                    <a:gd name="T18" fmla="*/ 492 w 838"/>
                    <a:gd name="T19" fmla="*/ 3 h 3"/>
                    <a:gd name="T20" fmla="*/ 171 w 838"/>
                    <a:gd name="T21" fmla="*/ 3 h 3"/>
                    <a:gd name="T22" fmla="*/ 0 w 838"/>
                    <a:gd name="T23" fmla="*/ 3 h 3"/>
                    <a:gd name="T24" fmla="*/ 6 w 838"/>
                    <a:gd name="T25" fmla="*/ 0 h 3"/>
                    <a:gd name="T26" fmla="*/ 180 w 838"/>
                    <a:gd name="T27" fmla="*/ 0 h 3"/>
                    <a:gd name="T28" fmla="*/ 171 w 838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38"/>
                    <a:gd name="T46" fmla="*/ 0 h 3"/>
                    <a:gd name="T47" fmla="*/ 838 w 838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38" h="3">
                      <a:moveTo>
                        <a:pt x="838" y="3"/>
                      </a:moveTo>
                      <a:lnTo>
                        <a:pt x="719" y="3"/>
                      </a:lnTo>
                      <a:lnTo>
                        <a:pt x="710" y="0"/>
                      </a:lnTo>
                      <a:lnTo>
                        <a:pt x="834" y="0"/>
                      </a:lnTo>
                      <a:lnTo>
                        <a:pt x="838" y="3"/>
                      </a:lnTo>
                      <a:close/>
                      <a:moveTo>
                        <a:pt x="492" y="3"/>
                      </a:moveTo>
                      <a:lnTo>
                        <a:pt x="429" y="3"/>
                      </a:lnTo>
                      <a:lnTo>
                        <a:pt x="423" y="0"/>
                      </a:lnTo>
                      <a:lnTo>
                        <a:pt x="489" y="0"/>
                      </a:lnTo>
                      <a:lnTo>
                        <a:pt x="492" y="3"/>
                      </a:lnTo>
                      <a:close/>
                      <a:moveTo>
                        <a:pt x="171" y="3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180" y="0"/>
                      </a:lnTo>
                      <a:lnTo>
                        <a:pt x="171" y="3"/>
                      </a:lnTo>
                      <a:close/>
                    </a:path>
                  </a:pathLst>
                </a:custGeom>
                <a:solidFill>
                  <a:srgbClr val="FCE0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5" name="Freeform 1794"/>
                <p:cNvSpPr>
                  <a:spLocks noEditPoints="1"/>
                </p:cNvSpPr>
                <p:nvPr/>
              </p:nvSpPr>
              <p:spPr bwMode="auto">
                <a:xfrm>
                  <a:off x="2797" y="355"/>
                  <a:ext cx="417" cy="2"/>
                </a:xfrm>
                <a:custGeom>
                  <a:avLst/>
                  <a:gdLst>
                    <a:gd name="T0" fmla="*/ 834 w 834"/>
                    <a:gd name="T1" fmla="*/ 2 h 2"/>
                    <a:gd name="T2" fmla="*/ 712 w 834"/>
                    <a:gd name="T3" fmla="*/ 2 h 2"/>
                    <a:gd name="T4" fmla="*/ 705 w 834"/>
                    <a:gd name="T5" fmla="*/ 0 h 2"/>
                    <a:gd name="T6" fmla="*/ 830 w 834"/>
                    <a:gd name="T7" fmla="*/ 0 h 2"/>
                    <a:gd name="T8" fmla="*/ 834 w 834"/>
                    <a:gd name="T9" fmla="*/ 2 h 2"/>
                    <a:gd name="T10" fmla="*/ 489 w 834"/>
                    <a:gd name="T11" fmla="*/ 2 h 2"/>
                    <a:gd name="T12" fmla="*/ 423 w 834"/>
                    <a:gd name="T13" fmla="*/ 2 h 2"/>
                    <a:gd name="T14" fmla="*/ 420 w 834"/>
                    <a:gd name="T15" fmla="*/ 1 h 2"/>
                    <a:gd name="T16" fmla="*/ 418 w 834"/>
                    <a:gd name="T17" fmla="*/ 0 h 2"/>
                    <a:gd name="T18" fmla="*/ 485 w 834"/>
                    <a:gd name="T19" fmla="*/ 0 h 2"/>
                    <a:gd name="T20" fmla="*/ 489 w 834"/>
                    <a:gd name="T21" fmla="*/ 2 h 2"/>
                    <a:gd name="T22" fmla="*/ 174 w 834"/>
                    <a:gd name="T23" fmla="*/ 2 h 2"/>
                    <a:gd name="T24" fmla="*/ 0 w 834"/>
                    <a:gd name="T25" fmla="*/ 2 h 2"/>
                    <a:gd name="T26" fmla="*/ 5 w 834"/>
                    <a:gd name="T27" fmla="*/ 1 h 2"/>
                    <a:gd name="T28" fmla="*/ 7 w 834"/>
                    <a:gd name="T29" fmla="*/ 0 h 2"/>
                    <a:gd name="T30" fmla="*/ 183 w 834"/>
                    <a:gd name="T31" fmla="*/ 0 h 2"/>
                    <a:gd name="T32" fmla="*/ 174 w 834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34"/>
                    <a:gd name="T52" fmla="*/ 0 h 2"/>
                    <a:gd name="T53" fmla="*/ 834 w 834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34" h="2">
                      <a:moveTo>
                        <a:pt x="834" y="2"/>
                      </a:moveTo>
                      <a:lnTo>
                        <a:pt x="712" y="2"/>
                      </a:lnTo>
                      <a:lnTo>
                        <a:pt x="705" y="0"/>
                      </a:lnTo>
                      <a:lnTo>
                        <a:pt x="830" y="0"/>
                      </a:lnTo>
                      <a:lnTo>
                        <a:pt x="834" y="2"/>
                      </a:lnTo>
                      <a:close/>
                      <a:moveTo>
                        <a:pt x="489" y="2"/>
                      </a:moveTo>
                      <a:lnTo>
                        <a:pt x="423" y="2"/>
                      </a:lnTo>
                      <a:lnTo>
                        <a:pt x="420" y="1"/>
                      </a:lnTo>
                      <a:lnTo>
                        <a:pt x="418" y="0"/>
                      </a:lnTo>
                      <a:lnTo>
                        <a:pt x="485" y="0"/>
                      </a:lnTo>
                      <a:lnTo>
                        <a:pt x="489" y="2"/>
                      </a:lnTo>
                      <a:close/>
                      <a:moveTo>
                        <a:pt x="174" y="2"/>
                      </a:moveTo>
                      <a:lnTo>
                        <a:pt x="0" y="2"/>
                      </a:lnTo>
                      <a:lnTo>
                        <a:pt x="5" y="1"/>
                      </a:lnTo>
                      <a:lnTo>
                        <a:pt x="7" y="0"/>
                      </a:lnTo>
                      <a:lnTo>
                        <a:pt x="183" y="0"/>
                      </a:ln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FCE0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6" name="Freeform 1795"/>
                <p:cNvSpPr>
                  <a:spLocks noEditPoints="1"/>
                </p:cNvSpPr>
                <p:nvPr/>
              </p:nvSpPr>
              <p:spPr bwMode="auto">
                <a:xfrm>
                  <a:off x="2799" y="354"/>
                  <a:ext cx="414" cy="2"/>
                </a:xfrm>
                <a:custGeom>
                  <a:avLst/>
                  <a:gdLst>
                    <a:gd name="T0" fmla="*/ 828 w 828"/>
                    <a:gd name="T1" fmla="*/ 2 h 2"/>
                    <a:gd name="T2" fmla="*/ 704 w 828"/>
                    <a:gd name="T3" fmla="*/ 2 h 2"/>
                    <a:gd name="T4" fmla="*/ 697 w 828"/>
                    <a:gd name="T5" fmla="*/ 0 h 2"/>
                    <a:gd name="T6" fmla="*/ 824 w 828"/>
                    <a:gd name="T7" fmla="*/ 0 h 2"/>
                    <a:gd name="T8" fmla="*/ 828 w 828"/>
                    <a:gd name="T9" fmla="*/ 2 h 2"/>
                    <a:gd name="T10" fmla="*/ 483 w 828"/>
                    <a:gd name="T11" fmla="*/ 2 h 2"/>
                    <a:gd name="T12" fmla="*/ 417 w 828"/>
                    <a:gd name="T13" fmla="*/ 2 h 2"/>
                    <a:gd name="T14" fmla="*/ 416 w 828"/>
                    <a:gd name="T15" fmla="*/ 2 h 2"/>
                    <a:gd name="T16" fmla="*/ 408 w 828"/>
                    <a:gd name="T17" fmla="*/ 0 h 2"/>
                    <a:gd name="T18" fmla="*/ 479 w 828"/>
                    <a:gd name="T19" fmla="*/ 0 h 2"/>
                    <a:gd name="T20" fmla="*/ 481 w 828"/>
                    <a:gd name="T21" fmla="*/ 0 h 2"/>
                    <a:gd name="T22" fmla="*/ 483 w 828"/>
                    <a:gd name="T23" fmla="*/ 2 h 2"/>
                    <a:gd name="T24" fmla="*/ 174 w 828"/>
                    <a:gd name="T25" fmla="*/ 2 h 2"/>
                    <a:gd name="T26" fmla="*/ 0 w 828"/>
                    <a:gd name="T27" fmla="*/ 2 h 2"/>
                    <a:gd name="T28" fmla="*/ 1 w 828"/>
                    <a:gd name="T29" fmla="*/ 2 h 2"/>
                    <a:gd name="T30" fmla="*/ 9 w 828"/>
                    <a:gd name="T31" fmla="*/ 0 h 2"/>
                    <a:gd name="T32" fmla="*/ 183 w 828"/>
                    <a:gd name="T33" fmla="*/ 0 h 2"/>
                    <a:gd name="T34" fmla="*/ 174 w 828"/>
                    <a:gd name="T35" fmla="*/ 2 h 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828"/>
                    <a:gd name="T55" fmla="*/ 0 h 2"/>
                    <a:gd name="T56" fmla="*/ 828 w 828"/>
                    <a:gd name="T57" fmla="*/ 2 h 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828" h="2">
                      <a:moveTo>
                        <a:pt x="828" y="2"/>
                      </a:moveTo>
                      <a:lnTo>
                        <a:pt x="704" y="2"/>
                      </a:lnTo>
                      <a:lnTo>
                        <a:pt x="697" y="0"/>
                      </a:lnTo>
                      <a:lnTo>
                        <a:pt x="824" y="0"/>
                      </a:lnTo>
                      <a:lnTo>
                        <a:pt x="828" y="2"/>
                      </a:lnTo>
                      <a:close/>
                      <a:moveTo>
                        <a:pt x="483" y="2"/>
                      </a:moveTo>
                      <a:lnTo>
                        <a:pt x="417" y="2"/>
                      </a:lnTo>
                      <a:lnTo>
                        <a:pt x="416" y="2"/>
                      </a:lnTo>
                      <a:lnTo>
                        <a:pt x="408" y="0"/>
                      </a:lnTo>
                      <a:lnTo>
                        <a:pt x="479" y="0"/>
                      </a:lnTo>
                      <a:lnTo>
                        <a:pt x="481" y="0"/>
                      </a:lnTo>
                      <a:lnTo>
                        <a:pt x="483" y="2"/>
                      </a:lnTo>
                      <a:close/>
                      <a:moveTo>
                        <a:pt x="174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9" y="0"/>
                      </a:lnTo>
                      <a:lnTo>
                        <a:pt x="183" y="0"/>
                      </a:lnTo>
                      <a:lnTo>
                        <a:pt x="174" y="2"/>
                      </a:lnTo>
                      <a:close/>
                    </a:path>
                  </a:pathLst>
                </a:custGeom>
                <a:solidFill>
                  <a:srgbClr val="FCE1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7" name="Freeform 1796"/>
                <p:cNvSpPr>
                  <a:spLocks noEditPoints="1"/>
                </p:cNvSpPr>
                <p:nvPr/>
              </p:nvSpPr>
              <p:spPr bwMode="auto">
                <a:xfrm>
                  <a:off x="2801" y="353"/>
                  <a:ext cx="411" cy="2"/>
                </a:xfrm>
                <a:custGeom>
                  <a:avLst/>
                  <a:gdLst>
                    <a:gd name="T0" fmla="*/ 823 w 823"/>
                    <a:gd name="T1" fmla="*/ 2 h 2"/>
                    <a:gd name="T2" fmla="*/ 698 w 823"/>
                    <a:gd name="T3" fmla="*/ 2 h 2"/>
                    <a:gd name="T4" fmla="*/ 690 w 823"/>
                    <a:gd name="T5" fmla="*/ 0 h 2"/>
                    <a:gd name="T6" fmla="*/ 819 w 823"/>
                    <a:gd name="T7" fmla="*/ 0 h 2"/>
                    <a:gd name="T8" fmla="*/ 821 w 823"/>
                    <a:gd name="T9" fmla="*/ 0 h 2"/>
                    <a:gd name="T10" fmla="*/ 823 w 823"/>
                    <a:gd name="T11" fmla="*/ 2 h 2"/>
                    <a:gd name="T12" fmla="*/ 478 w 823"/>
                    <a:gd name="T13" fmla="*/ 2 h 2"/>
                    <a:gd name="T14" fmla="*/ 411 w 823"/>
                    <a:gd name="T15" fmla="*/ 2 h 2"/>
                    <a:gd name="T16" fmla="*/ 402 w 823"/>
                    <a:gd name="T17" fmla="*/ 0 h 2"/>
                    <a:gd name="T18" fmla="*/ 473 w 823"/>
                    <a:gd name="T19" fmla="*/ 0 h 2"/>
                    <a:gd name="T20" fmla="*/ 478 w 823"/>
                    <a:gd name="T21" fmla="*/ 1 h 2"/>
                    <a:gd name="T22" fmla="*/ 478 w 823"/>
                    <a:gd name="T23" fmla="*/ 2 h 2"/>
                    <a:gd name="T24" fmla="*/ 176 w 823"/>
                    <a:gd name="T25" fmla="*/ 2 h 2"/>
                    <a:gd name="T26" fmla="*/ 0 w 823"/>
                    <a:gd name="T27" fmla="*/ 2 h 2"/>
                    <a:gd name="T28" fmla="*/ 11 w 823"/>
                    <a:gd name="T29" fmla="*/ 0 h 2"/>
                    <a:gd name="T30" fmla="*/ 184 w 823"/>
                    <a:gd name="T31" fmla="*/ 0 h 2"/>
                    <a:gd name="T32" fmla="*/ 176 w 823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23"/>
                    <a:gd name="T52" fmla="*/ 0 h 2"/>
                    <a:gd name="T53" fmla="*/ 823 w 823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23" h="2">
                      <a:moveTo>
                        <a:pt x="823" y="2"/>
                      </a:moveTo>
                      <a:lnTo>
                        <a:pt x="698" y="2"/>
                      </a:lnTo>
                      <a:lnTo>
                        <a:pt x="690" y="0"/>
                      </a:lnTo>
                      <a:lnTo>
                        <a:pt x="819" y="0"/>
                      </a:lnTo>
                      <a:lnTo>
                        <a:pt x="821" y="0"/>
                      </a:lnTo>
                      <a:lnTo>
                        <a:pt x="823" y="2"/>
                      </a:lnTo>
                      <a:close/>
                      <a:moveTo>
                        <a:pt x="478" y="2"/>
                      </a:moveTo>
                      <a:lnTo>
                        <a:pt x="411" y="2"/>
                      </a:lnTo>
                      <a:lnTo>
                        <a:pt x="402" y="0"/>
                      </a:lnTo>
                      <a:lnTo>
                        <a:pt x="473" y="0"/>
                      </a:lnTo>
                      <a:lnTo>
                        <a:pt x="478" y="1"/>
                      </a:lnTo>
                      <a:lnTo>
                        <a:pt x="478" y="2"/>
                      </a:lnTo>
                      <a:close/>
                      <a:moveTo>
                        <a:pt x="176" y="2"/>
                      </a:moveTo>
                      <a:lnTo>
                        <a:pt x="0" y="2"/>
                      </a:lnTo>
                      <a:lnTo>
                        <a:pt x="11" y="0"/>
                      </a:lnTo>
                      <a:lnTo>
                        <a:pt x="184" y="0"/>
                      </a:lnTo>
                      <a:lnTo>
                        <a:pt x="176" y="2"/>
                      </a:lnTo>
                      <a:close/>
                    </a:path>
                  </a:pathLst>
                </a:custGeom>
                <a:solidFill>
                  <a:srgbClr val="FCE1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8" name="Freeform 1797"/>
                <p:cNvSpPr>
                  <a:spLocks noEditPoints="1"/>
                </p:cNvSpPr>
                <p:nvPr/>
              </p:nvSpPr>
              <p:spPr bwMode="auto">
                <a:xfrm>
                  <a:off x="2803" y="351"/>
                  <a:ext cx="408" cy="3"/>
                </a:xfrm>
                <a:custGeom>
                  <a:avLst/>
                  <a:gdLst>
                    <a:gd name="T0" fmla="*/ 815 w 815"/>
                    <a:gd name="T1" fmla="*/ 3 h 3"/>
                    <a:gd name="T2" fmla="*/ 688 w 815"/>
                    <a:gd name="T3" fmla="*/ 3 h 3"/>
                    <a:gd name="T4" fmla="*/ 681 w 815"/>
                    <a:gd name="T5" fmla="*/ 0 h 3"/>
                    <a:gd name="T6" fmla="*/ 812 w 815"/>
                    <a:gd name="T7" fmla="*/ 0 h 3"/>
                    <a:gd name="T8" fmla="*/ 815 w 815"/>
                    <a:gd name="T9" fmla="*/ 2 h 3"/>
                    <a:gd name="T10" fmla="*/ 815 w 815"/>
                    <a:gd name="T11" fmla="*/ 3 h 3"/>
                    <a:gd name="T12" fmla="*/ 470 w 815"/>
                    <a:gd name="T13" fmla="*/ 3 h 3"/>
                    <a:gd name="T14" fmla="*/ 399 w 815"/>
                    <a:gd name="T15" fmla="*/ 3 h 3"/>
                    <a:gd name="T16" fmla="*/ 390 w 815"/>
                    <a:gd name="T17" fmla="*/ 0 h 3"/>
                    <a:gd name="T18" fmla="*/ 465 w 815"/>
                    <a:gd name="T19" fmla="*/ 0 h 3"/>
                    <a:gd name="T20" fmla="*/ 470 w 815"/>
                    <a:gd name="T21" fmla="*/ 3 h 3"/>
                    <a:gd name="T22" fmla="*/ 174 w 815"/>
                    <a:gd name="T23" fmla="*/ 3 h 3"/>
                    <a:gd name="T24" fmla="*/ 0 w 815"/>
                    <a:gd name="T25" fmla="*/ 3 h 3"/>
                    <a:gd name="T26" fmla="*/ 9 w 815"/>
                    <a:gd name="T27" fmla="*/ 0 h 3"/>
                    <a:gd name="T28" fmla="*/ 185 w 815"/>
                    <a:gd name="T29" fmla="*/ 0 h 3"/>
                    <a:gd name="T30" fmla="*/ 180 w 815"/>
                    <a:gd name="T31" fmla="*/ 1 h 3"/>
                    <a:gd name="T32" fmla="*/ 174 w 815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815"/>
                    <a:gd name="T52" fmla="*/ 0 h 3"/>
                    <a:gd name="T53" fmla="*/ 815 w 815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815" h="3">
                      <a:moveTo>
                        <a:pt x="815" y="3"/>
                      </a:moveTo>
                      <a:lnTo>
                        <a:pt x="688" y="3"/>
                      </a:lnTo>
                      <a:lnTo>
                        <a:pt x="681" y="0"/>
                      </a:lnTo>
                      <a:lnTo>
                        <a:pt x="812" y="0"/>
                      </a:lnTo>
                      <a:lnTo>
                        <a:pt x="815" y="2"/>
                      </a:lnTo>
                      <a:lnTo>
                        <a:pt x="815" y="3"/>
                      </a:lnTo>
                      <a:close/>
                      <a:moveTo>
                        <a:pt x="470" y="3"/>
                      </a:moveTo>
                      <a:lnTo>
                        <a:pt x="399" y="3"/>
                      </a:lnTo>
                      <a:lnTo>
                        <a:pt x="390" y="0"/>
                      </a:lnTo>
                      <a:lnTo>
                        <a:pt x="465" y="0"/>
                      </a:lnTo>
                      <a:lnTo>
                        <a:pt x="470" y="3"/>
                      </a:lnTo>
                      <a:close/>
                      <a:moveTo>
                        <a:pt x="174" y="3"/>
                      </a:moveTo>
                      <a:lnTo>
                        <a:pt x="0" y="3"/>
                      </a:lnTo>
                      <a:lnTo>
                        <a:pt x="9" y="0"/>
                      </a:lnTo>
                      <a:lnTo>
                        <a:pt x="185" y="0"/>
                      </a:lnTo>
                      <a:lnTo>
                        <a:pt x="180" y="1"/>
                      </a:lnTo>
                      <a:lnTo>
                        <a:pt x="174" y="3"/>
                      </a:lnTo>
                      <a:close/>
                    </a:path>
                  </a:pathLst>
                </a:custGeom>
                <a:solidFill>
                  <a:srgbClr val="FCE2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29" name="Freeform 1798"/>
                <p:cNvSpPr>
                  <a:spLocks noEditPoints="1"/>
                </p:cNvSpPr>
                <p:nvPr/>
              </p:nvSpPr>
              <p:spPr bwMode="auto">
                <a:xfrm>
                  <a:off x="2806" y="350"/>
                  <a:ext cx="404" cy="3"/>
                </a:xfrm>
                <a:custGeom>
                  <a:avLst/>
                  <a:gdLst>
                    <a:gd name="T0" fmla="*/ 808 w 808"/>
                    <a:gd name="T1" fmla="*/ 3 h 3"/>
                    <a:gd name="T2" fmla="*/ 679 w 808"/>
                    <a:gd name="T3" fmla="*/ 3 h 3"/>
                    <a:gd name="T4" fmla="*/ 672 w 808"/>
                    <a:gd name="T5" fmla="*/ 0 h 3"/>
                    <a:gd name="T6" fmla="*/ 803 w 808"/>
                    <a:gd name="T7" fmla="*/ 0 h 3"/>
                    <a:gd name="T8" fmla="*/ 808 w 808"/>
                    <a:gd name="T9" fmla="*/ 3 h 3"/>
                    <a:gd name="T10" fmla="*/ 462 w 808"/>
                    <a:gd name="T11" fmla="*/ 3 h 3"/>
                    <a:gd name="T12" fmla="*/ 391 w 808"/>
                    <a:gd name="T13" fmla="*/ 3 h 3"/>
                    <a:gd name="T14" fmla="*/ 382 w 808"/>
                    <a:gd name="T15" fmla="*/ 0 h 3"/>
                    <a:gd name="T16" fmla="*/ 456 w 808"/>
                    <a:gd name="T17" fmla="*/ 0 h 3"/>
                    <a:gd name="T18" fmla="*/ 462 w 808"/>
                    <a:gd name="T19" fmla="*/ 3 h 3"/>
                    <a:gd name="T20" fmla="*/ 173 w 808"/>
                    <a:gd name="T21" fmla="*/ 3 h 3"/>
                    <a:gd name="T22" fmla="*/ 0 w 808"/>
                    <a:gd name="T23" fmla="*/ 3 h 3"/>
                    <a:gd name="T24" fmla="*/ 9 w 808"/>
                    <a:gd name="T25" fmla="*/ 0 h 3"/>
                    <a:gd name="T26" fmla="*/ 187 w 808"/>
                    <a:gd name="T27" fmla="*/ 0 h 3"/>
                    <a:gd name="T28" fmla="*/ 175 w 808"/>
                    <a:gd name="T29" fmla="*/ 2 h 3"/>
                    <a:gd name="T30" fmla="*/ 173 w 808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808"/>
                    <a:gd name="T49" fmla="*/ 0 h 3"/>
                    <a:gd name="T50" fmla="*/ 808 w 808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808" h="3">
                      <a:moveTo>
                        <a:pt x="808" y="3"/>
                      </a:moveTo>
                      <a:lnTo>
                        <a:pt x="679" y="3"/>
                      </a:lnTo>
                      <a:lnTo>
                        <a:pt x="672" y="0"/>
                      </a:lnTo>
                      <a:lnTo>
                        <a:pt x="803" y="0"/>
                      </a:lnTo>
                      <a:lnTo>
                        <a:pt x="808" y="3"/>
                      </a:lnTo>
                      <a:close/>
                      <a:moveTo>
                        <a:pt x="462" y="3"/>
                      </a:moveTo>
                      <a:lnTo>
                        <a:pt x="391" y="3"/>
                      </a:lnTo>
                      <a:lnTo>
                        <a:pt x="382" y="0"/>
                      </a:lnTo>
                      <a:lnTo>
                        <a:pt x="456" y="0"/>
                      </a:lnTo>
                      <a:lnTo>
                        <a:pt x="462" y="3"/>
                      </a:lnTo>
                      <a:close/>
                      <a:moveTo>
                        <a:pt x="173" y="3"/>
                      </a:moveTo>
                      <a:lnTo>
                        <a:pt x="0" y="3"/>
                      </a:lnTo>
                      <a:lnTo>
                        <a:pt x="9" y="0"/>
                      </a:lnTo>
                      <a:lnTo>
                        <a:pt x="187" y="0"/>
                      </a:lnTo>
                      <a:lnTo>
                        <a:pt x="175" y="2"/>
                      </a:lnTo>
                      <a:lnTo>
                        <a:pt x="173" y="3"/>
                      </a:lnTo>
                      <a:close/>
                    </a:path>
                  </a:pathLst>
                </a:custGeom>
                <a:solidFill>
                  <a:srgbClr val="FCE2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0" name="Freeform 1799"/>
                <p:cNvSpPr>
                  <a:spLocks noEditPoints="1"/>
                </p:cNvSpPr>
                <p:nvPr/>
              </p:nvSpPr>
              <p:spPr bwMode="auto">
                <a:xfrm>
                  <a:off x="2808" y="349"/>
                  <a:ext cx="401" cy="2"/>
                </a:xfrm>
                <a:custGeom>
                  <a:avLst/>
                  <a:gdLst>
                    <a:gd name="T0" fmla="*/ 803 w 803"/>
                    <a:gd name="T1" fmla="*/ 2 h 2"/>
                    <a:gd name="T2" fmla="*/ 672 w 803"/>
                    <a:gd name="T3" fmla="*/ 2 h 2"/>
                    <a:gd name="T4" fmla="*/ 663 w 803"/>
                    <a:gd name="T5" fmla="*/ 0 h 2"/>
                    <a:gd name="T6" fmla="*/ 797 w 803"/>
                    <a:gd name="T7" fmla="*/ 0 h 2"/>
                    <a:gd name="T8" fmla="*/ 803 w 803"/>
                    <a:gd name="T9" fmla="*/ 2 h 2"/>
                    <a:gd name="T10" fmla="*/ 456 w 803"/>
                    <a:gd name="T11" fmla="*/ 2 h 2"/>
                    <a:gd name="T12" fmla="*/ 381 w 803"/>
                    <a:gd name="T13" fmla="*/ 2 h 2"/>
                    <a:gd name="T14" fmla="*/ 374 w 803"/>
                    <a:gd name="T15" fmla="*/ 0 h 2"/>
                    <a:gd name="T16" fmla="*/ 450 w 803"/>
                    <a:gd name="T17" fmla="*/ 0 h 2"/>
                    <a:gd name="T18" fmla="*/ 456 w 803"/>
                    <a:gd name="T19" fmla="*/ 2 h 2"/>
                    <a:gd name="T20" fmla="*/ 176 w 803"/>
                    <a:gd name="T21" fmla="*/ 2 h 2"/>
                    <a:gd name="T22" fmla="*/ 0 w 803"/>
                    <a:gd name="T23" fmla="*/ 2 h 2"/>
                    <a:gd name="T24" fmla="*/ 9 w 803"/>
                    <a:gd name="T25" fmla="*/ 0 h 2"/>
                    <a:gd name="T26" fmla="*/ 191 w 803"/>
                    <a:gd name="T27" fmla="*/ 0 h 2"/>
                    <a:gd name="T28" fmla="*/ 176 w 803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803"/>
                    <a:gd name="T46" fmla="*/ 0 h 2"/>
                    <a:gd name="T47" fmla="*/ 803 w 803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803" h="2">
                      <a:moveTo>
                        <a:pt x="803" y="2"/>
                      </a:moveTo>
                      <a:lnTo>
                        <a:pt x="672" y="2"/>
                      </a:lnTo>
                      <a:lnTo>
                        <a:pt x="663" y="0"/>
                      </a:lnTo>
                      <a:lnTo>
                        <a:pt x="797" y="0"/>
                      </a:lnTo>
                      <a:lnTo>
                        <a:pt x="803" y="2"/>
                      </a:lnTo>
                      <a:close/>
                      <a:moveTo>
                        <a:pt x="456" y="2"/>
                      </a:moveTo>
                      <a:lnTo>
                        <a:pt x="381" y="2"/>
                      </a:lnTo>
                      <a:lnTo>
                        <a:pt x="374" y="0"/>
                      </a:lnTo>
                      <a:lnTo>
                        <a:pt x="450" y="0"/>
                      </a:lnTo>
                      <a:lnTo>
                        <a:pt x="456" y="2"/>
                      </a:lnTo>
                      <a:close/>
                      <a:moveTo>
                        <a:pt x="176" y="2"/>
                      </a:moveTo>
                      <a:lnTo>
                        <a:pt x="0" y="2"/>
                      </a:lnTo>
                      <a:lnTo>
                        <a:pt x="9" y="0"/>
                      </a:lnTo>
                      <a:lnTo>
                        <a:pt x="191" y="0"/>
                      </a:lnTo>
                      <a:lnTo>
                        <a:pt x="176" y="2"/>
                      </a:lnTo>
                      <a:close/>
                    </a:path>
                  </a:pathLst>
                </a:custGeom>
                <a:solidFill>
                  <a:srgbClr val="FCE2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1" name="Freeform 1800"/>
                <p:cNvSpPr>
                  <a:spLocks noEditPoints="1"/>
                </p:cNvSpPr>
                <p:nvPr/>
              </p:nvSpPr>
              <p:spPr bwMode="auto">
                <a:xfrm>
                  <a:off x="2811" y="348"/>
                  <a:ext cx="396" cy="2"/>
                </a:xfrm>
                <a:custGeom>
                  <a:avLst/>
                  <a:gdLst>
                    <a:gd name="T0" fmla="*/ 794 w 794"/>
                    <a:gd name="T1" fmla="*/ 2 h 2"/>
                    <a:gd name="T2" fmla="*/ 663 w 794"/>
                    <a:gd name="T3" fmla="*/ 2 h 2"/>
                    <a:gd name="T4" fmla="*/ 654 w 794"/>
                    <a:gd name="T5" fmla="*/ 0 h 2"/>
                    <a:gd name="T6" fmla="*/ 789 w 794"/>
                    <a:gd name="T7" fmla="*/ 0 h 2"/>
                    <a:gd name="T8" fmla="*/ 794 w 794"/>
                    <a:gd name="T9" fmla="*/ 2 h 2"/>
                    <a:gd name="T10" fmla="*/ 447 w 794"/>
                    <a:gd name="T11" fmla="*/ 2 h 2"/>
                    <a:gd name="T12" fmla="*/ 373 w 794"/>
                    <a:gd name="T13" fmla="*/ 2 h 2"/>
                    <a:gd name="T14" fmla="*/ 364 w 794"/>
                    <a:gd name="T15" fmla="*/ 0 h 2"/>
                    <a:gd name="T16" fmla="*/ 442 w 794"/>
                    <a:gd name="T17" fmla="*/ 0 h 2"/>
                    <a:gd name="T18" fmla="*/ 447 w 794"/>
                    <a:gd name="T19" fmla="*/ 2 h 2"/>
                    <a:gd name="T20" fmla="*/ 178 w 794"/>
                    <a:gd name="T21" fmla="*/ 2 h 2"/>
                    <a:gd name="T22" fmla="*/ 0 w 794"/>
                    <a:gd name="T23" fmla="*/ 2 h 2"/>
                    <a:gd name="T24" fmla="*/ 9 w 794"/>
                    <a:gd name="T25" fmla="*/ 0 h 2"/>
                    <a:gd name="T26" fmla="*/ 193 w 794"/>
                    <a:gd name="T27" fmla="*/ 0 h 2"/>
                    <a:gd name="T28" fmla="*/ 178 w 794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794"/>
                    <a:gd name="T46" fmla="*/ 0 h 2"/>
                    <a:gd name="T47" fmla="*/ 794 w 794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794" h="2">
                      <a:moveTo>
                        <a:pt x="794" y="2"/>
                      </a:moveTo>
                      <a:lnTo>
                        <a:pt x="663" y="2"/>
                      </a:lnTo>
                      <a:lnTo>
                        <a:pt x="654" y="0"/>
                      </a:lnTo>
                      <a:lnTo>
                        <a:pt x="789" y="0"/>
                      </a:lnTo>
                      <a:lnTo>
                        <a:pt x="794" y="2"/>
                      </a:lnTo>
                      <a:close/>
                      <a:moveTo>
                        <a:pt x="447" y="2"/>
                      </a:moveTo>
                      <a:lnTo>
                        <a:pt x="373" y="2"/>
                      </a:lnTo>
                      <a:lnTo>
                        <a:pt x="364" y="0"/>
                      </a:lnTo>
                      <a:lnTo>
                        <a:pt x="442" y="0"/>
                      </a:lnTo>
                      <a:lnTo>
                        <a:pt x="447" y="2"/>
                      </a:lnTo>
                      <a:close/>
                      <a:moveTo>
                        <a:pt x="178" y="2"/>
                      </a:moveTo>
                      <a:lnTo>
                        <a:pt x="0" y="2"/>
                      </a:lnTo>
                      <a:lnTo>
                        <a:pt x="9" y="0"/>
                      </a:lnTo>
                      <a:lnTo>
                        <a:pt x="193" y="0"/>
                      </a:lnTo>
                      <a:lnTo>
                        <a:pt x="178" y="2"/>
                      </a:lnTo>
                      <a:close/>
                    </a:path>
                  </a:pathLst>
                </a:custGeom>
                <a:solidFill>
                  <a:srgbClr val="FCE3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2" name="Freeform 1801"/>
                <p:cNvSpPr>
                  <a:spLocks noEditPoints="1"/>
                </p:cNvSpPr>
                <p:nvPr/>
              </p:nvSpPr>
              <p:spPr bwMode="auto">
                <a:xfrm>
                  <a:off x="2812" y="347"/>
                  <a:ext cx="395" cy="2"/>
                </a:xfrm>
                <a:custGeom>
                  <a:avLst/>
                  <a:gdLst>
                    <a:gd name="T0" fmla="*/ 788 w 788"/>
                    <a:gd name="T1" fmla="*/ 2 h 2"/>
                    <a:gd name="T2" fmla="*/ 654 w 788"/>
                    <a:gd name="T3" fmla="*/ 2 h 2"/>
                    <a:gd name="T4" fmla="*/ 646 w 788"/>
                    <a:gd name="T5" fmla="*/ 0 h 2"/>
                    <a:gd name="T6" fmla="*/ 783 w 788"/>
                    <a:gd name="T7" fmla="*/ 0 h 2"/>
                    <a:gd name="T8" fmla="*/ 788 w 788"/>
                    <a:gd name="T9" fmla="*/ 2 h 2"/>
                    <a:gd name="T10" fmla="*/ 441 w 788"/>
                    <a:gd name="T11" fmla="*/ 2 h 2"/>
                    <a:gd name="T12" fmla="*/ 365 w 788"/>
                    <a:gd name="T13" fmla="*/ 2 h 2"/>
                    <a:gd name="T14" fmla="*/ 358 w 788"/>
                    <a:gd name="T15" fmla="*/ 0 h 2"/>
                    <a:gd name="T16" fmla="*/ 350 w 788"/>
                    <a:gd name="T17" fmla="*/ 0 h 2"/>
                    <a:gd name="T18" fmla="*/ 436 w 788"/>
                    <a:gd name="T19" fmla="*/ 0 h 2"/>
                    <a:gd name="T20" fmla="*/ 441 w 788"/>
                    <a:gd name="T21" fmla="*/ 2 h 2"/>
                    <a:gd name="T22" fmla="*/ 182 w 788"/>
                    <a:gd name="T23" fmla="*/ 2 h 2"/>
                    <a:gd name="T24" fmla="*/ 0 w 788"/>
                    <a:gd name="T25" fmla="*/ 2 h 2"/>
                    <a:gd name="T26" fmla="*/ 11 w 788"/>
                    <a:gd name="T27" fmla="*/ 0 h 2"/>
                    <a:gd name="T28" fmla="*/ 194 w 788"/>
                    <a:gd name="T29" fmla="*/ 0 h 2"/>
                    <a:gd name="T30" fmla="*/ 182 w 788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88"/>
                    <a:gd name="T49" fmla="*/ 0 h 2"/>
                    <a:gd name="T50" fmla="*/ 788 w 788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88" h="2">
                      <a:moveTo>
                        <a:pt x="788" y="2"/>
                      </a:moveTo>
                      <a:lnTo>
                        <a:pt x="654" y="2"/>
                      </a:lnTo>
                      <a:lnTo>
                        <a:pt x="646" y="0"/>
                      </a:lnTo>
                      <a:lnTo>
                        <a:pt x="783" y="0"/>
                      </a:lnTo>
                      <a:lnTo>
                        <a:pt x="788" y="2"/>
                      </a:lnTo>
                      <a:close/>
                      <a:moveTo>
                        <a:pt x="441" y="2"/>
                      </a:moveTo>
                      <a:lnTo>
                        <a:pt x="365" y="2"/>
                      </a:lnTo>
                      <a:lnTo>
                        <a:pt x="358" y="0"/>
                      </a:lnTo>
                      <a:lnTo>
                        <a:pt x="350" y="0"/>
                      </a:lnTo>
                      <a:lnTo>
                        <a:pt x="436" y="0"/>
                      </a:lnTo>
                      <a:lnTo>
                        <a:pt x="441" y="2"/>
                      </a:lnTo>
                      <a:close/>
                      <a:moveTo>
                        <a:pt x="182" y="2"/>
                      </a:moveTo>
                      <a:lnTo>
                        <a:pt x="0" y="2"/>
                      </a:lnTo>
                      <a:lnTo>
                        <a:pt x="11" y="0"/>
                      </a:lnTo>
                      <a:lnTo>
                        <a:pt x="194" y="0"/>
                      </a:lnTo>
                      <a:lnTo>
                        <a:pt x="182" y="2"/>
                      </a:lnTo>
                      <a:close/>
                    </a:path>
                  </a:pathLst>
                </a:custGeom>
                <a:solidFill>
                  <a:srgbClr val="FCE3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3" name="Freeform 1802"/>
                <p:cNvSpPr>
                  <a:spLocks noEditPoints="1"/>
                </p:cNvSpPr>
                <p:nvPr/>
              </p:nvSpPr>
              <p:spPr bwMode="auto">
                <a:xfrm>
                  <a:off x="2815" y="345"/>
                  <a:ext cx="390" cy="3"/>
                </a:xfrm>
                <a:custGeom>
                  <a:avLst/>
                  <a:gdLst>
                    <a:gd name="T0" fmla="*/ 780 w 780"/>
                    <a:gd name="T1" fmla="*/ 3 h 3"/>
                    <a:gd name="T2" fmla="*/ 645 w 780"/>
                    <a:gd name="T3" fmla="*/ 3 h 3"/>
                    <a:gd name="T4" fmla="*/ 638 w 780"/>
                    <a:gd name="T5" fmla="*/ 1 h 3"/>
                    <a:gd name="T6" fmla="*/ 638 w 780"/>
                    <a:gd name="T7" fmla="*/ 0 h 3"/>
                    <a:gd name="T8" fmla="*/ 774 w 780"/>
                    <a:gd name="T9" fmla="*/ 0 h 3"/>
                    <a:gd name="T10" fmla="*/ 780 w 780"/>
                    <a:gd name="T11" fmla="*/ 3 h 3"/>
                    <a:gd name="T12" fmla="*/ 433 w 780"/>
                    <a:gd name="T13" fmla="*/ 3 h 3"/>
                    <a:gd name="T14" fmla="*/ 355 w 780"/>
                    <a:gd name="T15" fmla="*/ 3 h 3"/>
                    <a:gd name="T16" fmla="*/ 353 w 780"/>
                    <a:gd name="T17" fmla="*/ 2 h 3"/>
                    <a:gd name="T18" fmla="*/ 335 w 780"/>
                    <a:gd name="T19" fmla="*/ 0 h 3"/>
                    <a:gd name="T20" fmla="*/ 427 w 780"/>
                    <a:gd name="T21" fmla="*/ 0 h 3"/>
                    <a:gd name="T22" fmla="*/ 433 w 780"/>
                    <a:gd name="T23" fmla="*/ 3 h 3"/>
                    <a:gd name="T24" fmla="*/ 184 w 780"/>
                    <a:gd name="T25" fmla="*/ 3 h 3"/>
                    <a:gd name="T26" fmla="*/ 0 w 780"/>
                    <a:gd name="T27" fmla="*/ 3 h 3"/>
                    <a:gd name="T28" fmla="*/ 9 w 780"/>
                    <a:gd name="T29" fmla="*/ 0 h 3"/>
                    <a:gd name="T30" fmla="*/ 196 w 780"/>
                    <a:gd name="T31" fmla="*/ 0 h 3"/>
                    <a:gd name="T32" fmla="*/ 184 w 780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80"/>
                    <a:gd name="T52" fmla="*/ 0 h 3"/>
                    <a:gd name="T53" fmla="*/ 780 w 780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80" h="3">
                      <a:moveTo>
                        <a:pt x="780" y="3"/>
                      </a:moveTo>
                      <a:lnTo>
                        <a:pt x="645" y="3"/>
                      </a:lnTo>
                      <a:lnTo>
                        <a:pt x="638" y="1"/>
                      </a:lnTo>
                      <a:lnTo>
                        <a:pt x="638" y="0"/>
                      </a:lnTo>
                      <a:lnTo>
                        <a:pt x="774" y="0"/>
                      </a:lnTo>
                      <a:lnTo>
                        <a:pt x="780" y="3"/>
                      </a:lnTo>
                      <a:close/>
                      <a:moveTo>
                        <a:pt x="433" y="3"/>
                      </a:moveTo>
                      <a:lnTo>
                        <a:pt x="355" y="3"/>
                      </a:lnTo>
                      <a:lnTo>
                        <a:pt x="353" y="2"/>
                      </a:lnTo>
                      <a:lnTo>
                        <a:pt x="335" y="0"/>
                      </a:lnTo>
                      <a:lnTo>
                        <a:pt x="427" y="0"/>
                      </a:lnTo>
                      <a:lnTo>
                        <a:pt x="433" y="3"/>
                      </a:lnTo>
                      <a:close/>
                      <a:moveTo>
                        <a:pt x="184" y="3"/>
                      </a:moveTo>
                      <a:lnTo>
                        <a:pt x="0" y="3"/>
                      </a:lnTo>
                      <a:lnTo>
                        <a:pt x="9" y="0"/>
                      </a:lnTo>
                      <a:lnTo>
                        <a:pt x="196" y="0"/>
                      </a:lnTo>
                      <a:lnTo>
                        <a:pt x="184" y="3"/>
                      </a:lnTo>
                      <a:close/>
                    </a:path>
                  </a:pathLst>
                </a:custGeom>
                <a:solidFill>
                  <a:srgbClr val="FCE3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4" name="Freeform 1803"/>
                <p:cNvSpPr>
                  <a:spLocks noEditPoints="1"/>
                </p:cNvSpPr>
                <p:nvPr/>
              </p:nvSpPr>
              <p:spPr bwMode="auto">
                <a:xfrm>
                  <a:off x="2818" y="344"/>
                  <a:ext cx="386" cy="3"/>
                </a:xfrm>
                <a:custGeom>
                  <a:avLst/>
                  <a:gdLst>
                    <a:gd name="T0" fmla="*/ 772 w 772"/>
                    <a:gd name="T1" fmla="*/ 3 h 3"/>
                    <a:gd name="T2" fmla="*/ 635 w 772"/>
                    <a:gd name="T3" fmla="*/ 3 h 3"/>
                    <a:gd name="T4" fmla="*/ 632 w 772"/>
                    <a:gd name="T5" fmla="*/ 2 h 3"/>
                    <a:gd name="T6" fmla="*/ 623 w 772"/>
                    <a:gd name="T7" fmla="*/ 0 h 3"/>
                    <a:gd name="T8" fmla="*/ 766 w 772"/>
                    <a:gd name="T9" fmla="*/ 0 h 3"/>
                    <a:gd name="T10" fmla="*/ 772 w 772"/>
                    <a:gd name="T11" fmla="*/ 3 h 3"/>
                    <a:gd name="T12" fmla="*/ 425 w 772"/>
                    <a:gd name="T13" fmla="*/ 3 h 3"/>
                    <a:gd name="T14" fmla="*/ 339 w 772"/>
                    <a:gd name="T15" fmla="*/ 3 h 3"/>
                    <a:gd name="T16" fmla="*/ 316 w 772"/>
                    <a:gd name="T17" fmla="*/ 0 h 3"/>
                    <a:gd name="T18" fmla="*/ 419 w 772"/>
                    <a:gd name="T19" fmla="*/ 0 h 3"/>
                    <a:gd name="T20" fmla="*/ 425 w 772"/>
                    <a:gd name="T21" fmla="*/ 3 h 3"/>
                    <a:gd name="T22" fmla="*/ 183 w 772"/>
                    <a:gd name="T23" fmla="*/ 3 h 3"/>
                    <a:gd name="T24" fmla="*/ 0 w 772"/>
                    <a:gd name="T25" fmla="*/ 3 h 3"/>
                    <a:gd name="T26" fmla="*/ 9 w 772"/>
                    <a:gd name="T27" fmla="*/ 0 h 3"/>
                    <a:gd name="T28" fmla="*/ 198 w 772"/>
                    <a:gd name="T29" fmla="*/ 0 h 3"/>
                    <a:gd name="T30" fmla="*/ 183 w 772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772"/>
                    <a:gd name="T49" fmla="*/ 0 h 3"/>
                    <a:gd name="T50" fmla="*/ 772 w 772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772" h="3">
                      <a:moveTo>
                        <a:pt x="772" y="3"/>
                      </a:moveTo>
                      <a:lnTo>
                        <a:pt x="635" y="3"/>
                      </a:lnTo>
                      <a:lnTo>
                        <a:pt x="632" y="2"/>
                      </a:lnTo>
                      <a:lnTo>
                        <a:pt x="623" y="0"/>
                      </a:lnTo>
                      <a:lnTo>
                        <a:pt x="766" y="0"/>
                      </a:lnTo>
                      <a:lnTo>
                        <a:pt x="772" y="3"/>
                      </a:lnTo>
                      <a:close/>
                      <a:moveTo>
                        <a:pt x="425" y="3"/>
                      </a:moveTo>
                      <a:lnTo>
                        <a:pt x="339" y="3"/>
                      </a:lnTo>
                      <a:lnTo>
                        <a:pt x="316" y="0"/>
                      </a:lnTo>
                      <a:lnTo>
                        <a:pt x="419" y="0"/>
                      </a:lnTo>
                      <a:lnTo>
                        <a:pt x="425" y="3"/>
                      </a:lnTo>
                      <a:close/>
                      <a:moveTo>
                        <a:pt x="183" y="3"/>
                      </a:moveTo>
                      <a:lnTo>
                        <a:pt x="0" y="3"/>
                      </a:lnTo>
                      <a:lnTo>
                        <a:pt x="9" y="0"/>
                      </a:lnTo>
                      <a:lnTo>
                        <a:pt x="198" y="0"/>
                      </a:lnTo>
                      <a:lnTo>
                        <a:pt x="183" y="3"/>
                      </a:lnTo>
                      <a:close/>
                    </a:path>
                  </a:pathLst>
                </a:custGeom>
                <a:solidFill>
                  <a:srgbClr val="FCE5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5" name="Freeform 1804"/>
                <p:cNvSpPr>
                  <a:spLocks noEditPoints="1"/>
                </p:cNvSpPr>
                <p:nvPr/>
              </p:nvSpPr>
              <p:spPr bwMode="auto">
                <a:xfrm>
                  <a:off x="2820" y="343"/>
                  <a:ext cx="382" cy="2"/>
                </a:xfrm>
                <a:custGeom>
                  <a:avLst/>
                  <a:gdLst>
                    <a:gd name="T0" fmla="*/ 765 w 765"/>
                    <a:gd name="T1" fmla="*/ 2 h 2"/>
                    <a:gd name="T2" fmla="*/ 629 w 765"/>
                    <a:gd name="T3" fmla="*/ 2 h 2"/>
                    <a:gd name="T4" fmla="*/ 613 w 765"/>
                    <a:gd name="T5" fmla="*/ 0 h 2"/>
                    <a:gd name="T6" fmla="*/ 760 w 765"/>
                    <a:gd name="T7" fmla="*/ 0 h 2"/>
                    <a:gd name="T8" fmla="*/ 765 w 765"/>
                    <a:gd name="T9" fmla="*/ 2 h 2"/>
                    <a:gd name="T10" fmla="*/ 418 w 765"/>
                    <a:gd name="T11" fmla="*/ 2 h 2"/>
                    <a:gd name="T12" fmla="*/ 326 w 765"/>
                    <a:gd name="T13" fmla="*/ 2 h 2"/>
                    <a:gd name="T14" fmla="*/ 306 w 765"/>
                    <a:gd name="T15" fmla="*/ 1 h 2"/>
                    <a:gd name="T16" fmla="*/ 289 w 765"/>
                    <a:gd name="T17" fmla="*/ 0 h 2"/>
                    <a:gd name="T18" fmla="*/ 413 w 765"/>
                    <a:gd name="T19" fmla="*/ 0 h 2"/>
                    <a:gd name="T20" fmla="*/ 418 w 765"/>
                    <a:gd name="T21" fmla="*/ 2 h 2"/>
                    <a:gd name="T22" fmla="*/ 187 w 765"/>
                    <a:gd name="T23" fmla="*/ 2 h 2"/>
                    <a:gd name="T24" fmla="*/ 0 w 765"/>
                    <a:gd name="T25" fmla="*/ 2 h 2"/>
                    <a:gd name="T26" fmla="*/ 9 w 765"/>
                    <a:gd name="T27" fmla="*/ 0 h 2"/>
                    <a:gd name="T28" fmla="*/ 220 w 765"/>
                    <a:gd name="T29" fmla="*/ 0 h 2"/>
                    <a:gd name="T30" fmla="*/ 197 w 765"/>
                    <a:gd name="T31" fmla="*/ 1 h 2"/>
                    <a:gd name="T32" fmla="*/ 187 w 765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765"/>
                    <a:gd name="T52" fmla="*/ 0 h 2"/>
                    <a:gd name="T53" fmla="*/ 765 w 765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765" h="2">
                      <a:moveTo>
                        <a:pt x="765" y="2"/>
                      </a:moveTo>
                      <a:lnTo>
                        <a:pt x="629" y="2"/>
                      </a:lnTo>
                      <a:lnTo>
                        <a:pt x="613" y="0"/>
                      </a:lnTo>
                      <a:lnTo>
                        <a:pt x="760" y="0"/>
                      </a:lnTo>
                      <a:lnTo>
                        <a:pt x="765" y="2"/>
                      </a:lnTo>
                      <a:close/>
                      <a:moveTo>
                        <a:pt x="418" y="2"/>
                      </a:moveTo>
                      <a:lnTo>
                        <a:pt x="326" y="2"/>
                      </a:lnTo>
                      <a:lnTo>
                        <a:pt x="306" y="1"/>
                      </a:lnTo>
                      <a:lnTo>
                        <a:pt x="289" y="0"/>
                      </a:lnTo>
                      <a:lnTo>
                        <a:pt x="413" y="0"/>
                      </a:lnTo>
                      <a:lnTo>
                        <a:pt x="418" y="2"/>
                      </a:lnTo>
                      <a:close/>
                      <a:moveTo>
                        <a:pt x="187" y="2"/>
                      </a:moveTo>
                      <a:lnTo>
                        <a:pt x="0" y="2"/>
                      </a:lnTo>
                      <a:lnTo>
                        <a:pt x="9" y="0"/>
                      </a:lnTo>
                      <a:lnTo>
                        <a:pt x="220" y="0"/>
                      </a:lnTo>
                      <a:lnTo>
                        <a:pt x="197" y="1"/>
                      </a:lnTo>
                      <a:lnTo>
                        <a:pt x="187" y="2"/>
                      </a:lnTo>
                      <a:close/>
                    </a:path>
                  </a:pathLst>
                </a:custGeom>
                <a:solidFill>
                  <a:srgbClr val="FCE5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6" name="Freeform 1805"/>
                <p:cNvSpPr>
                  <a:spLocks noEditPoints="1"/>
                </p:cNvSpPr>
                <p:nvPr/>
              </p:nvSpPr>
              <p:spPr bwMode="auto">
                <a:xfrm>
                  <a:off x="2822" y="342"/>
                  <a:ext cx="379" cy="2"/>
                </a:xfrm>
                <a:custGeom>
                  <a:avLst/>
                  <a:gdLst>
                    <a:gd name="T0" fmla="*/ 757 w 757"/>
                    <a:gd name="T1" fmla="*/ 2 h 2"/>
                    <a:gd name="T2" fmla="*/ 614 w 757"/>
                    <a:gd name="T3" fmla="*/ 2 h 2"/>
                    <a:gd name="T4" fmla="*/ 597 w 757"/>
                    <a:gd name="T5" fmla="*/ 0 h 2"/>
                    <a:gd name="T6" fmla="*/ 752 w 757"/>
                    <a:gd name="T7" fmla="*/ 0 h 2"/>
                    <a:gd name="T8" fmla="*/ 757 w 757"/>
                    <a:gd name="T9" fmla="*/ 2 h 2"/>
                    <a:gd name="T10" fmla="*/ 410 w 757"/>
                    <a:gd name="T11" fmla="*/ 2 h 2"/>
                    <a:gd name="T12" fmla="*/ 307 w 757"/>
                    <a:gd name="T13" fmla="*/ 2 h 2"/>
                    <a:gd name="T14" fmla="*/ 300 w 757"/>
                    <a:gd name="T15" fmla="*/ 2 h 2"/>
                    <a:gd name="T16" fmla="*/ 245 w 757"/>
                    <a:gd name="T17" fmla="*/ 0 h 2"/>
                    <a:gd name="T18" fmla="*/ 405 w 757"/>
                    <a:gd name="T19" fmla="*/ 0 h 2"/>
                    <a:gd name="T20" fmla="*/ 407 w 757"/>
                    <a:gd name="T21" fmla="*/ 0 h 2"/>
                    <a:gd name="T22" fmla="*/ 410 w 757"/>
                    <a:gd name="T23" fmla="*/ 2 h 2"/>
                    <a:gd name="T24" fmla="*/ 189 w 757"/>
                    <a:gd name="T25" fmla="*/ 2 h 2"/>
                    <a:gd name="T26" fmla="*/ 0 w 757"/>
                    <a:gd name="T27" fmla="*/ 2 h 2"/>
                    <a:gd name="T28" fmla="*/ 9 w 757"/>
                    <a:gd name="T29" fmla="*/ 0 h 2"/>
                    <a:gd name="T30" fmla="*/ 240 w 757"/>
                    <a:gd name="T31" fmla="*/ 0 h 2"/>
                    <a:gd name="T32" fmla="*/ 191 w 757"/>
                    <a:gd name="T33" fmla="*/ 2 h 2"/>
                    <a:gd name="T34" fmla="*/ 189 w 757"/>
                    <a:gd name="T35" fmla="*/ 2 h 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757"/>
                    <a:gd name="T55" fmla="*/ 0 h 2"/>
                    <a:gd name="T56" fmla="*/ 757 w 757"/>
                    <a:gd name="T57" fmla="*/ 2 h 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757" h="2">
                      <a:moveTo>
                        <a:pt x="757" y="2"/>
                      </a:moveTo>
                      <a:lnTo>
                        <a:pt x="614" y="2"/>
                      </a:lnTo>
                      <a:lnTo>
                        <a:pt x="597" y="0"/>
                      </a:lnTo>
                      <a:lnTo>
                        <a:pt x="752" y="0"/>
                      </a:lnTo>
                      <a:lnTo>
                        <a:pt x="757" y="2"/>
                      </a:lnTo>
                      <a:close/>
                      <a:moveTo>
                        <a:pt x="410" y="2"/>
                      </a:moveTo>
                      <a:lnTo>
                        <a:pt x="307" y="2"/>
                      </a:lnTo>
                      <a:lnTo>
                        <a:pt x="300" y="2"/>
                      </a:lnTo>
                      <a:lnTo>
                        <a:pt x="245" y="0"/>
                      </a:lnTo>
                      <a:lnTo>
                        <a:pt x="405" y="0"/>
                      </a:lnTo>
                      <a:lnTo>
                        <a:pt x="407" y="0"/>
                      </a:lnTo>
                      <a:lnTo>
                        <a:pt x="410" y="2"/>
                      </a:lnTo>
                      <a:close/>
                      <a:moveTo>
                        <a:pt x="189" y="2"/>
                      </a:moveTo>
                      <a:lnTo>
                        <a:pt x="0" y="2"/>
                      </a:lnTo>
                      <a:lnTo>
                        <a:pt x="9" y="0"/>
                      </a:lnTo>
                      <a:lnTo>
                        <a:pt x="240" y="0"/>
                      </a:lnTo>
                      <a:lnTo>
                        <a:pt x="191" y="2"/>
                      </a:lnTo>
                      <a:lnTo>
                        <a:pt x="189" y="2"/>
                      </a:lnTo>
                      <a:close/>
                    </a:path>
                  </a:pathLst>
                </a:custGeom>
                <a:solidFill>
                  <a:srgbClr val="FCE6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7" name="Freeform 1806"/>
                <p:cNvSpPr>
                  <a:spLocks noEditPoints="1"/>
                </p:cNvSpPr>
                <p:nvPr/>
              </p:nvSpPr>
              <p:spPr bwMode="auto">
                <a:xfrm>
                  <a:off x="2824" y="341"/>
                  <a:ext cx="375" cy="2"/>
                </a:xfrm>
                <a:custGeom>
                  <a:avLst/>
                  <a:gdLst>
                    <a:gd name="T0" fmla="*/ 751 w 751"/>
                    <a:gd name="T1" fmla="*/ 2 h 2"/>
                    <a:gd name="T2" fmla="*/ 604 w 751"/>
                    <a:gd name="T3" fmla="*/ 2 h 2"/>
                    <a:gd name="T4" fmla="*/ 587 w 751"/>
                    <a:gd name="T5" fmla="*/ 0 h 2"/>
                    <a:gd name="T6" fmla="*/ 745 w 751"/>
                    <a:gd name="T7" fmla="*/ 0 h 2"/>
                    <a:gd name="T8" fmla="*/ 751 w 751"/>
                    <a:gd name="T9" fmla="*/ 2 h 2"/>
                    <a:gd name="T10" fmla="*/ 404 w 751"/>
                    <a:gd name="T11" fmla="*/ 2 h 2"/>
                    <a:gd name="T12" fmla="*/ 280 w 751"/>
                    <a:gd name="T13" fmla="*/ 2 h 2"/>
                    <a:gd name="T14" fmla="*/ 238 w 751"/>
                    <a:gd name="T15" fmla="*/ 1 h 2"/>
                    <a:gd name="T16" fmla="*/ 211 w 751"/>
                    <a:gd name="T17" fmla="*/ 2 h 2"/>
                    <a:gd name="T18" fmla="*/ 0 w 751"/>
                    <a:gd name="T19" fmla="*/ 2 h 2"/>
                    <a:gd name="T20" fmla="*/ 11 w 751"/>
                    <a:gd name="T21" fmla="*/ 0 h 2"/>
                    <a:gd name="T22" fmla="*/ 396 w 751"/>
                    <a:gd name="T23" fmla="*/ 0 h 2"/>
                    <a:gd name="T24" fmla="*/ 404 w 751"/>
                    <a:gd name="T25" fmla="*/ 1 h 2"/>
                    <a:gd name="T26" fmla="*/ 404 w 751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751"/>
                    <a:gd name="T43" fmla="*/ 0 h 2"/>
                    <a:gd name="T44" fmla="*/ 751 w 751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751" h="2">
                      <a:moveTo>
                        <a:pt x="751" y="2"/>
                      </a:moveTo>
                      <a:lnTo>
                        <a:pt x="604" y="2"/>
                      </a:lnTo>
                      <a:lnTo>
                        <a:pt x="587" y="0"/>
                      </a:lnTo>
                      <a:lnTo>
                        <a:pt x="745" y="0"/>
                      </a:lnTo>
                      <a:lnTo>
                        <a:pt x="751" y="2"/>
                      </a:lnTo>
                      <a:close/>
                      <a:moveTo>
                        <a:pt x="404" y="2"/>
                      </a:moveTo>
                      <a:lnTo>
                        <a:pt x="280" y="2"/>
                      </a:lnTo>
                      <a:lnTo>
                        <a:pt x="238" y="1"/>
                      </a:lnTo>
                      <a:lnTo>
                        <a:pt x="211" y="2"/>
                      </a:lnTo>
                      <a:lnTo>
                        <a:pt x="0" y="2"/>
                      </a:lnTo>
                      <a:lnTo>
                        <a:pt x="11" y="0"/>
                      </a:lnTo>
                      <a:lnTo>
                        <a:pt x="396" y="0"/>
                      </a:lnTo>
                      <a:lnTo>
                        <a:pt x="404" y="1"/>
                      </a:lnTo>
                      <a:lnTo>
                        <a:pt x="404" y="2"/>
                      </a:lnTo>
                      <a:close/>
                    </a:path>
                  </a:pathLst>
                </a:custGeom>
                <a:solidFill>
                  <a:srgbClr val="FCE6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8" name="Freeform 1807"/>
                <p:cNvSpPr>
                  <a:spLocks noEditPoints="1"/>
                </p:cNvSpPr>
                <p:nvPr/>
              </p:nvSpPr>
              <p:spPr bwMode="auto">
                <a:xfrm>
                  <a:off x="2827" y="339"/>
                  <a:ext cx="371" cy="3"/>
                </a:xfrm>
                <a:custGeom>
                  <a:avLst/>
                  <a:gdLst>
                    <a:gd name="T0" fmla="*/ 743 w 743"/>
                    <a:gd name="T1" fmla="*/ 3 h 3"/>
                    <a:gd name="T2" fmla="*/ 588 w 743"/>
                    <a:gd name="T3" fmla="*/ 3 h 3"/>
                    <a:gd name="T4" fmla="*/ 572 w 743"/>
                    <a:gd name="T5" fmla="*/ 0 h 3"/>
                    <a:gd name="T6" fmla="*/ 737 w 743"/>
                    <a:gd name="T7" fmla="*/ 0 h 3"/>
                    <a:gd name="T8" fmla="*/ 743 w 743"/>
                    <a:gd name="T9" fmla="*/ 3 h 3"/>
                    <a:gd name="T10" fmla="*/ 396 w 743"/>
                    <a:gd name="T11" fmla="*/ 3 h 3"/>
                    <a:gd name="T12" fmla="*/ 236 w 743"/>
                    <a:gd name="T13" fmla="*/ 3 h 3"/>
                    <a:gd name="T14" fmla="*/ 232 w 743"/>
                    <a:gd name="T15" fmla="*/ 3 h 3"/>
                    <a:gd name="T16" fmla="*/ 231 w 743"/>
                    <a:gd name="T17" fmla="*/ 3 h 3"/>
                    <a:gd name="T18" fmla="*/ 0 w 743"/>
                    <a:gd name="T19" fmla="*/ 3 h 3"/>
                    <a:gd name="T20" fmla="*/ 9 w 743"/>
                    <a:gd name="T21" fmla="*/ 0 h 3"/>
                    <a:gd name="T22" fmla="*/ 385 w 743"/>
                    <a:gd name="T23" fmla="*/ 0 h 3"/>
                    <a:gd name="T24" fmla="*/ 396 w 743"/>
                    <a:gd name="T25" fmla="*/ 3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743"/>
                    <a:gd name="T40" fmla="*/ 0 h 3"/>
                    <a:gd name="T41" fmla="*/ 743 w 743"/>
                    <a:gd name="T42" fmla="*/ 3 h 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743" h="3">
                      <a:moveTo>
                        <a:pt x="743" y="3"/>
                      </a:moveTo>
                      <a:lnTo>
                        <a:pt x="588" y="3"/>
                      </a:lnTo>
                      <a:lnTo>
                        <a:pt x="572" y="0"/>
                      </a:lnTo>
                      <a:lnTo>
                        <a:pt x="737" y="0"/>
                      </a:lnTo>
                      <a:lnTo>
                        <a:pt x="743" y="3"/>
                      </a:lnTo>
                      <a:close/>
                      <a:moveTo>
                        <a:pt x="396" y="3"/>
                      </a:moveTo>
                      <a:lnTo>
                        <a:pt x="236" y="3"/>
                      </a:lnTo>
                      <a:lnTo>
                        <a:pt x="232" y="3"/>
                      </a:lnTo>
                      <a:lnTo>
                        <a:pt x="231" y="3"/>
                      </a:lnTo>
                      <a:lnTo>
                        <a:pt x="0" y="3"/>
                      </a:lnTo>
                      <a:lnTo>
                        <a:pt x="9" y="0"/>
                      </a:lnTo>
                      <a:lnTo>
                        <a:pt x="385" y="0"/>
                      </a:lnTo>
                      <a:lnTo>
                        <a:pt x="396" y="3"/>
                      </a:lnTo>
                      <a:close/>
                    </a:path>
                  </a:pathLst>
                </a:custGeom>
                <a:solidFill>
                  <a:srgbClr val="FDE7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39" name="Freeform 1808"/>
                <p:cNvSpPr>
                  <a:spLocks noEditPoints="1"/>
                </p:cNvSpPr>
                <p:nvPr/>
              </p:nvSpPr>
              <p:spPr bwMode="auto">
                <a:xfrm>
                  <a:off x="2830" y="338"/>
                  <a:ext cx="367" cy="3"/>
                </a:xfrm>
                <a:custGeom>
                  <a:avLst/>
                  <a:gdLst>
                    <a:gd name="T0" fmla="*/ 734 w 734"/>
                    <a:gd name="T1" fmla="*/ 3 h 3"/>
                    <a:gd name="T2" fmla="*/ 576 w 734"/>
                    <a:gd name="T3" fmla="*/ 3 h 3"/>
                    <a:gd name="T4" fmla="*/ 560 w 734"/>
                    <a:gd name="T5" fmla="*/ 0 h 3"/>
                    <a:gd name="T6" fmla="*/ 729 w 734"/>
                    <a:gd name="T7" fmla="*/ 0 h 3"/>
                    <a:gd name="T8" fmla="*/ 734 w 734"/>
                    <a:gd name="T9" fmla="*/ 3 h 3"/>
                    <a:gd name="T10" fmla="*/ 385 w 734"/>
                    <a:gd name="T11" fmla="*/ 3 h 3"/>
                    <a:gd name="T12" fmla="*/ 0 w 734"/>
                    <a:gd name="T13" fmla="*/ 3 h 3"/>
                    <a:gd name="T14" fmla="*/ 9 w 734"/>
                    <a:gd name="T15" fmla="*/ 0 h 3"/>
                    <a:gd name="T16" fmla="*/ 376 w 734"/>
                    <a:gd name="T17" fmla="*/ 0 h 3"/>
                    <a:gd name="T18" fmla="*/ 385 w 734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34"/>
                    <a:gd name="T31" fmla="*/ 0 h 3"/>
                    <a:gd name="T32" fmla="*/ 734 w 734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34" h="3">
                      <a:moveTo>
                        <a:pt x="734" y="3"/>
                      </a:moveTo>
                      <a:lnTo>
                        <a:pt x="576" y="3"/>
                      </a:lnTo>
                      <a:lnTo>
                        <a:pt x="560" y="0"/>
                      </a:lnTo>
                      <a:lnTo>
                        <a:pt x="729" y="0"/>
                      </a:lnTo>
                      <a:lnTo>
                        <a:pt x="734" y="3"/>
                      </a:lnTo>
                      <a:close/>
                      <a:moveTo>
                        <a:pt x="385" y="3"/>
                      </a:moveTo>
                      <a:lnTo>
                        <a:pt x="0" y="3"/>
                      </a:lnTo>
                      <a:lnTo>
                        <a:pt x="9" y="0"/>
                      </a:lnTo>
                      <a:lnTo>
                        <a:pt x="376" y="0"/>
                      </a:lnTo>
                      <a:lnTo>
                        <a:pt x="385" y="3"/>
                      </a:lnTo>
                      <a:close/>
                    </a:path>
                  </a:pathLst>
                </a:custGeom>
                <a:solidFill>
                  <a:srgbClr val="FDE7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0" name="Freeform 1809"/>
                <p:cNvSpPr>
                  <a:spLocks noEditPoints="1"/>
                </p:cNvSpPr>
                <p:nvPr/>
              </p:nvSpPr>
              <p:spPr bwMode="auto">
                <a:xfrm>
                  <a:off x="2832" y="337"/>
                  <a:ext cx="364" cy="2"/>
                </a:xfrm>
                <a:custGeom>
                  <a:avLst/>
                  <a:gdLst>
                    <a:gd name="T0" fmla="*/ 728 w 728"/>
                    <a:gd name="T1" fmla="*/ 2 h 2"/>
                    <a:gd name="T2" fmla="*/ 563 w 728"/>
                    <a:gd name="T3" fmla="*/ 2 h 2"/>
                    <a:gd name="T4" fmla="*/ 547 w 728"/>
                    <a:gd name="T5" fmla="*/ 0 h 2"/>
                    <a:gd name="T6" fmla="*/ 723 w 728"/>
                    <a:gd name="T7" fmla="*/ 0 h 2"/>
                    <a:gd name="T8" fmla="*/ 728 w 728"/>
                    <a:gd name="T9" fmla="*/ 2 h 2"/>
                    <a:gd name="T10" fmla="*/ 376 w 728"/>
                    <a:gd name="T11" fmla="*/ 2 h 2"/>
                    <a:gd name="T12" fmla="*/ 0 w 728"/>
                    <a:gd name="T13" fmla="*/ 2 h 2"/>
                    <a:gd name="T14" fmla="*/ 9 w 728"/>
                    <a:gd name="T15" fmla="*/ 0 h 2"/>
                    <a:gd name="T16" fmla="*/ 367 w 728"/>
                    <a:gd name="T17" fmla="*/ 0 h 2"/>
                    <a:gd name="T18" fmla="*/ 376 w 728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728"/>
                    <a:gd name="T31" fmla="*/ 0 h 2"/>
                    <a:gd name="T32" fmla="*/ 728 w 728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728" h="2">
                      <a:moveTo>
                        <a:pt x="728" y="2"/>
                      </a:moveTo>
                      <a:lnTo>
                        <a:pt x="563" y="2"/>
                      </a:lnTo>
                      <a:lnTo>
                        <a:pt x="547" y="0"/>
                      </a:lnTo>
                      <a:lnTo>
                        <a:pt x="723" y="0"/>
                      </a:lnTo>
                      <a:lnTo>
                        <a:pt x="728" y="2"/>
                      </a:lnTo>
                      <a:close/>
                      <a:moveTo>
                        <a:pt x="376" y="2"/>
                      </a:moveTo>
                      <a:lnTo>
                        <a:pt x="0" y="2"/>
                      </a:lnTo>
                      <a:lnTo>
                        <a:pt x="9" y="0"/>
                      </a:lnTo>
                      <a:lnTo>
                        <a:pt x="367" y="0"/>
                      </a:lnTo>
                      <a:lnTo>
                        <a:pt x="376" y="2"/>
                      </a:lnTo>
                      <a:close/>
                    </a:path>
                  </a:pathLst>
                </a:custGeom>
                <a:solidFill>
                  <a:srgbClr val="FDE85B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1" name="Freeform 1810"/>
                <p:cNvSpPr>
                  <a:spLocks noEditPoints="1"/>
                </p:cNvSpPr>
                <p:nvPr/>
              </p:nvSpPr>
              <p:spPr bwMode="auto">
                <a:xfrm>
                  <a:off x="2834" y="336"/>
                  <a:ext cx="360" cy="2"/>
                </a:xfrm>
                <a:custGeom>
                  <a:avLst/>
                  <a:gdLst>
                    <a:gd name="T0" fmla="*/ 720 w 720"/>
                    <a:gd name="T1" fmla="*/ 2 h 2"/>
                    <a:gd name="T2" fmla="*/ 551 w 720"/>
                    <a:gd name="T3" fmla="*/ 2 h 2"/>
                    <a:gd name="T4" fmla="*/ 534 w 720"/>
                    <a:gd name="T5" fmla="*/ 0 h 2"/>
                    <a:gd name="T6" fmla="*/ 714 w 720"/>
                    <a:gd name="T7" fmla="*/ 0 h 2"/>
                    <a:gd name="T8" fmla="*/ 716 w 720"/>
                    <a:gd name="T9" fmla="*/ 0 h 2"/>
                    <a:gd name="T10" fmla="*/ 720 w 720"/>
                    <a:gd name="T11" fmla="*/ 2 h 2"/>
                    <a:gd name="T12" fmla="*/ 367 w 720"/>
                    <a:gd name="T13" fmla="*/ 2 h 2"/>
                    <a:gd name="T14" fmla="*/ 0 w 720"/>
                    <a:gd name="T15" fmla="*/ 2 h 2"/>
                    <a:gd name="T16" fmla="*/ 10 w 720"/>
                    <a:gd name="T17" fmla="*/ 0 h 2"/>
                    <a:gd name="T18" fmla="*/ 356 w 720"/>
                    <a:gd name="T19" fmla="*/ 0 h 2"/>
                    <a:gd name="T20" fmla="*/ 367 w 720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20"/>
                    <a:gd name="T34" fmla="*/ 0 h 2"/>
                    <a:gd name="T35" fmla="*/ 720 w 720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20" h="2">
                      <a:moveTo>
                        <a:pt x="720" y="2"/>
                      </a:moveTo>
                      <a:lnTo>
                        <a:pt x="551" y="2"/>
                      </a:lnTo>
                      <a:lnTo>
                        <a:pt x="534" y="0"/>
                      </a:lnTo>
                      <a:lnTo>
                        <a:pt x="714" y="0"/>
                      </a:lnTo>
                      <a:lnTo>
                        <a:pt x="716" y="0"/>
                      </a:lnTo>
                      <a:lnTo>
                        <a:pt x="720" y="2"/>
                      </a:lnTo>
                      <a:close/>
                      <a:moveTo>
                        <a:pt x="367" y="2"/>
                      </a:moveTo>
                      <a:lnTo>
                        <a:pt x="0" y="2"/>
                      </a:lnTo>
                      <a:lnTo>
                        <a:pt x="10" y="0"/>
                      </a:lnTo>
                      <a:lnTo>
                        <a:pt x="356" y="0"/>
                      </a:lnTo>
                      <a:lnTo>
                        <a:pt x="367" y="2"/>
                      </a:lnTo>
                      <a:close/>
                    </a:path>
                  </a:pathLst>
                </a:custGeom>
                <a:solidFill>
                  <a:srgbClr val="FDE8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2" name="Freeform 1811"/>
                <p:cNvSpPr>
                  <a:spLocks noEditPoints="1"/>
                </p:cNvSpPr>
                <p:nvPr/>
              </p:nvSpPr>
              <p:spPr bwMode="auto">
                <a:xfrm>
                  <a:off x="2836" y="335"/>
                  <a:ext cx="357" cy="2"/>
                </a:xfrm>
                <a:custGeom>
                  <a:avLst/>
                  <a:gdLst>
                    <a:gd name="T0" fmla="*/ 714 w 714"/>
                    <a:gd name="T1" fmla="*/ 2 h 2"/>
                    <a:gd name="T2" fmla="*/ 538 w 714"/>
                    <a:gd name="T3" fmla="*/ 2 h 2"/>
                    <a:gd name="T4" fmla="*/ 521 w 714"/>
                    <a:gd name="T5" fmla="*/ 0 h 2"/>
                    <a:gd name="T6" fmla="*/ 707 w 714"/>
                    <a:gd name="T7" fmla="*/ 0 h 2"/>
                    <a:gd name="T8" fmla="*/ 712 w 714"/>
                    <a:gd name="T9" fmla="*/ 1 h 2"/>
                    <a:gd name="T10" fmla="*/ 714 w 714"/>
                    <a:gd name="T11" fmla="*/ 2 h 2"/>
                    <a:gd name="T12" fmla="*/ 358 w 714"/>
                    <a:gd name="T13" fmla="*/ 2 h 2"/>
                    <a:gd name="T14" fmla="*/ 0 w 714"/>
                    <a:gd name="T15" fmla="*/ 2 h 2"/>
                    <a:gd name="T16" fmla="*/ 11 w 714"/>
                    <a:gd name="T17" fmla="*/ 0 h 2"/>
                    <a:gd name="T18" fmla="*/ 349 w 714"/>
                    <a:gd name="T19" fmla="*/ 0 h 2"/>
                    <a:gd name="T20" fmla="*/ 358 w 714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714"/>
                    <a:gd name="T34" fmla="*/ 0 h 2"/>
                    <a:gd name="T35" fmla="*/ 714 w 714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714" h="2">
                      <a:moveTo>
                        <a:pt x="714" y="2"/>
                      </a:moveTo>
                      <a:lnTo>
                        <a:pt x="538" y="2"/>
                      </a:lnTo>
                      <a:lnTo>
                        <a:pt x="521" y="0"/>
                      </a:lnTo>
                      <a:lnTo>
                        <a:pt x="707" y="0"/>
                      </a:lnTo>
                      <a:lnTo>
                        <a:pt x="712" y="1"/>
                      </a:lnTo>
                      <a:lnTo>
                        <a:pt x="714" y="2"/>
                      </a:lnTo>
                      <a:close/>
                      <a:moveTo>
                        <a:pt x="358" y="2"/>
                      </a:moveTo>
                      <a:lnTo>
                        <a:pt x="0" y="2"/>
                      </a:lnTo>
                      <a:lnTo>
                        <a:pt x="11" y="0"/>
                      </a:lnTo>
                      <a:lnTo>
                        <a:pt x="349" y="0"/>
                      </a:lnTo>
                      <a:lnTo>
                        <a:pt x="358" y="2"/>
                      </a:lnTo>
                      <a:close/>
                    </a:path>
                  </a:pathLst>
                </a:custGeom>
                <a:solidFill>
                  <a:srgbClr val="FDE8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3" name="Freeform 1812"/>
                <p:cNvSpPr>
                  <a:spLocks noEditPoints="1"/>
                </p:cNvSpPr>
                <p:nvPr/>
              </p:nvSpPr>
              <p:spPr bwMode="auto">
                <a:xfrm>
                  <a:off x="2839" y="333"/>
                  <a:ext cx="352" cy="3"/>
                </a:xfrm>
                <a:custGeom>
                  <a:avLst/>
                  <a:gdLst>
                    <a:gd name="T0" fmla="*/ 704 w 704"/>
                    <a:gd name="T1" fmla="*/ 3 h 3"/>
                    <a:gd name="T2" fmla="*/ 524 w 704"/>
                    <a:gd name="T3" fmla="*/ 3 h 3"/>
                    <a:gd name="T4" fmla="*/ 510 w 704"/>
                    <a:gd name="T5" fmla="*/ 1 h 3"/>
                    <a:gd name="T6" fmla="*/ 508 w 704"/>
                    <a:gd name="T7" fmla="*/ 0 h 3"/>
                    <a:gd name="T8" fmla="*/ 697 w 704"/>
                    <a:gd name="T9" fmla="*/ 0 h 3"/>
                    <a:gd name="T10" fmla="*/ 704 w 704"/>
                    <a:gd name="T11" fmla="*/ 3 h 3"/>
                    <a:gd name="T12" fmla="*/ 346 w 704"/>
                    <a:gd name="T13" fmla="*/ 3 h 3"/>
                    <a:gd name="T14" fmla="*/ 0 w 704"/>
                    <a:gd name="T15" fmla="*/ 3 h 3"/>
                    <a:gd name="T16" fmla="*/ 5 w 704"/>
                    <a:gd name="T17" fmla="*/ 2 h 3"/>
                    <a:gd name="T18" fmla="*/ 10 w 704"/>
                    <a:gd name="T19" fmla="*/ 0 h 3"/>
                    <a:gd name="T20" fmla="*/ 337 w 704"/>
                    <a:gd name="T21" fmla="*/ 0 h 3"/>
                    <a:gd name="T22" fmla="*/ 346 w 704"/>
                    <a:gd name="T23" fmla="*/ 3 h 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704"/>
                    <a:gd name="T37" fmla="*/ 0 h 3"/>
                    <a:gd name="T38" fmla="*/ 704 w 704"/>
                    <a:gd name="T39" fmla="*/ 3 h 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704" h="3">
                      <a:moveTo>
                        <a:pt x="704" y="3"/>
                      </a:moveTo>
                      <a:lnTo>
                        <a:pt x="524" y="3"/>
                      </a:lnTo>
                      <a:lnTo>
                        <a:pt x="510" y="1"/>
                      </a:lnTo>
                      <a:lnTo>
                        <a:pt x="508" y="0"/>
                      </a:lnTo>
                      <a:lnTo>
                        <a:pt x="697" y="0"/>
                      </a:lnTo>
                      <a:lnTo>
                        <a:pt x="704" y="3"/>
                      </a:lnTo>
                      <a:close/>
                      <a:moveTo>
                        <a:pt x="346" y="3"/>
                      </a:moveTo>
                      <a:lnTo>
                        <a:pt x="0" y="3"/>
                      </a:lnTo>
                      <a:lnTo>
                        <a:pt x="5" y="2"/>
                      </a:lnTo>
                      <a:lnTo>
                        <a:pt x="10" y="0"/>
                      </a:lnTo>
                      <a:lnTo>
                        <a:pt x="337" y="0"/>
                      </a:lnTo>
                      <a:lnTo>
                        <a:pt x="346" y="3"/>
                      </a:lnTo>
                      <a:close/>
                    </a:path>
                  </a:pathLst>
                </a:custGeom>
                <a:solidFill>
                  <a:srgbClr val="FDE9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4" name="Freeform 1813"/>
                <p:cNvSpPr>
                  <a:spLocks noEditPoints="1"/>
                </p:cNvSpPr>
                <p:nvPr/>
              </p:nvSpPr>
              <p:spPr bwMode="auto">
                <a:xfrm>
                  <a:off x="2842" y="331"/>
                  <a:ext cx="347" cy="4"/>
                </a:xfrm>
                <a:custGeom>
                  <a:avLst/>
                  <a:gdLst>
                    <a:gd name="T0" fmla="*/ 696 w 696"/>
                    <a:gd name="T1" fmla="*/ 4 h 4"/>
                    <a:gd name="T2" fmla="*/ 510 w 696"/>
                    <a:gd name="T3" fmla="*/ 4 h 4"/>
                    <a:gd name="T4" fmla="*/ 505 w 696"/>
                    <a:gd name="T5" fmla="*/ 3 h 4"/>
                    <a:gd name="T6" fmla="*/ 490 w 696"/>
                    <a:gd name="T7" fmla="*/ 0 h 4"/>
                    <a:gd name="T8" fmla="*/ 688 w 696"/>
                    <a:gd name="T9" fmla="*/ 0 h 4"/>
                    <a:gd name="T10" fmla="*/ 696 w 696"/>
                    <a:gd name="T11" fmla="*/ 4 h 4"/>
                    <a:gd name="T12" fmla="*/ 338 w 696"/>
                    <a:gd name="T13" fmla="*/ 4 h 4"/>
                    <a:gd name="T14" fmla="*/ 0 w 696"/>
                    <a:gd name="T15" fmla="*/ 4 h 4"/>
                    <a:gd name="T16" fmla="*/ 0 w 696"/>
                    <a:gd name="T17" fmla="*/ 4 h 4"/>
                    <a:gd name="T18" fmla="*/ 13 w 696"/>
                    <a:gd name="T19" fmla="*/ 0 h 4"/>
                    <a:gd name="T20" fmla="*/ 329 w 696"/>
                    <a:gd name="T21" fmla="*/ 0 h 4"/>
                    <a:gd name="T22" fmla="*/ 338 w 696"/>
                    <a:gd name="T23" fmla="*/ 4 h 4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96"/>
                    <a:gd name="T37" fmla="*/ 0 h 4"/>
                    <a:gd name="T38" fmla="*/ 696 w 696"/>
                    <a:gd name="T39" fmla="*/ 4 h 4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96" h="4">
                      <a:moveTo>
                        <a:pt x="696" y="4"/>
                      </a:moveTo>
                      <a:lnTo>
                        <a:pt x="510" y="4"/>
                      </a:lnTo>
                      <a:lnTo>
                        <a:pt x="505" y="3"/>
                      </a:lnTo>
                      <a:lnTo>
                        <a:pt x="490" y="0"/>
                      </a:lnTo>
                      <a:lnTo>
                        <a:pt x="688" y="0"/>
                      </a:lnTo>
                      <a:lnTo>
                        <a:pt x="696" y="4"/>
                      </a:lnTo>
                      <a:close/>
                      <a:moveTo>
                        <a:pt x="338" y="4"/>
                      </a:moveTo>
                      <a:lnTo>
                        <a:pt x="0" y="4"/>
                      </a:lnTo>
                      <a:lnTo>
                        <a:pt x="13" y="0"/>
                      </a:lnTo>
                      <a:lnTo>
                        <a:pt x="329" y="0"/>
                      </a:lnTo>
                      <a:lnTo>
                        <a:pt x="338" y="4"/>
                      </a:lnTo>
                      <a:close/>
                    </a:path>
                  </a:pathLst>
                </a:custGeom>
                <a:solidFill>
                  <a:srgbClr val="FDE9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5" name="Freeform 1814"/>
                <p:cNvSpPr>
                  <a:spLocks noEditPoints="1"/>
                </p:cNvSpPr>
                <p:nvPr/>
              </p:nvSpPr>
              <p:spPr bwMode="auto">
                <a:xfrm>
                  <a:off x="2844" y="330"/>
                  <a:ext cx="344" cy="3"/>
                </a:xfrm>
                <a:custGeom>
                  <a:avLst/>
                  <a:gdLst>
                    <a:gd name="T0" fmla="*/ 687 w 687"/>
                    <a:gd name="T1" fmla="*/ 3 h 3"/>
                    <a:gd name="T2" fmla="*/ 498 w 687"/>
                    <a:gd name="T3" fmla="*/ 3 h 3"/>
                    <a:gd name="T4" fmla="*/ 473 w 687"/>
                    <a:gd name="T5" fmla="*/ 0 h 3"/>
                    <a:gd name="T6" fmla="*/ 680 w 687"/>
                    <a:gd name="T7" fmla="*/ 0 h 3"/>
                    <a:gd name="T8" fmla="*/ 687 w 687"/>
                    <a:gd name="T9" fmla="*/ 3 h 3"/>
                    <a:gd name="T10" fmla="*/ 327 w 687"/>
                    <a:gd name="T11" fmla="*/ 3 h 3"/>
                    <a:gd name="T12" fmla="*/ 0 w 687"/>
                    <a:gd name="T13" fmla="*/ 3 h 3"/>
                    <a:gd name="T14" fmla="*/ 13 w 687"/>
                    <a:gd name="T15" fmla="*/ 0 h 3"/>
                    <a:gd name="T16" fmla="*/ 318 w 687"/>
                    <a:gd name="T17" fmla="*/ 0 h 3"/>
                    <a:gd name="T18" fmla="*/ 327 w 687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87"/>
                    <a:gd name="T31" fmla="*/ 0 h 3"/>
                    <a:gd name="T32" fmla="*/ 687 w 687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87" h="3">
                      <a:moveTo>
                        <a:pt x="687" y="3"/>
                      </a:moveTo>
                      <a:lnTo>
                        <a:pt x="498" y="3"/>
                      </a:lnTo>
                      <a:lnTo>
                        <a:pt x="473" y="0"/>
                      </a:lnTo>
                      <a:lnTo>
                        <a:pt x="680" y="0"/>
                      </a:lnTo>
                      <a:lnTo>
                        <a:pt x="687" y="3"/>
                      </a:lnTo>
                      <a:close/>
                      <a:moveTo>
                        <a:pt x="327" y="3"/>
                      </a:moveTo>
                      <a:lnTo>
                        <a:pt x="0" y="3"/>
                      </a:lnTo>
                      <a:lnTo>
                        <a:pt x="13" y="0"/>
                      </a:lnTo>
                      <a:lnTo>
                        <a:pt x="318" y="0"/>
                      </a:lnTo>
                      <a:lnTo>
                        <a:pt x="327" y="3"/>
                      </a:lnTo>
                      <a:close/>
                    </a:path>
                  </a:pathLst>
                </a:custGeom>
                <a:solidFill>
                  <a:srgbClr val="FDE9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6" name="Freeform 1815"/>
                <p:cNvSpPr>
                  <a:spLocks noEditPoints="1"/>
                </p:cNvSpPr>
                <p:nvPr/>
              </p:nvSpPr>
              <p:spPr bwMode="auto">
                <a:xfrm>
                  <a:off x="2848" y="329"/>
                  <a:ext cx="338" cy="2"/>
                </a:xfrm>
                <a:custGeom>
                  <a:avLst/>
                  <a:gdLst>
                    <a:gd name="T0" fmla="*/ 675 w 675"/>
                    <a:gd name="T1" fmla="*/ 2 h 2"/>
                    <a:gd name="T2" fmla="*/ 477 w 675"/>
                    <a:gd name="T3" fmla="*/ 2 h 2"/>
                    <a:gd name="T4" fmla="*/ 452 w 675"/>
                    <a:gd name="T5" fmla="*/ 0 h 2"/>
                    <a:gd name="T6" fmla="*/ 668 w 675"/>
                    <a:gd name="T7" fmla="*/ 0 h 2"/>
                    <a:gd name="T8" fmla="*/ 675 w 675"/>
                    <a:gd name="T9" fmla="*/ 2 h 2"/>
                    <a:gd name="T10" fmla="*/ 316 w 675"/>
                    <a:gd name="T11" fmla="*/ 2 h 2"/>
                    <a:gd name="T12" fmla="*/ 0 w 675"/>
                    <a:gd name="T13" fmla="*/ 2 h 2"/>
                    <a:gd name="T14" fmla="*/ 12 w 675"/>
                    <a:gd name="T15" fmla="*/ 0 h 2"/>
                    <a:gd name="T16" fmla="*/ 305 w 675"/>
                    <a:gd name="T17" fmla="*/ 0 h 2"/>
                    <a:gd name="T18" fmla="*/ 316 w 675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75"/>
                    <a:gd name="T31" fmla="*/ 0 h 2"/>
                    <a:gd name="T32" fmla="*/ 675 w 675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75" h="2">
                      <a:moveTo>
                        <a:pt x="675" y="2"/>
                      </a:moveTo>
                      <a:lnTo>
                        <a:pt x="477" y="2"/>
                      </a:lnTo>
                      <a:lnTo>
                        <a:pt x="452" y="0"/>
                      </a:lnTo>
                      <a:lnTo>
                        <a:pt x="668" y="0"/>
                      </a:lnTo>
                      <a:lnTo>
                        <a:pt x="675" y="2"/>
                      </a:lnTo>
                      <a:close/>
                      <a:moveTo>
                        <a:pt x="316" y="2"/>
                      </a:moveTo>
                      <a:lnTo>
                        <a:pt x="0" y="2"/>
                      </a:lnTo>
                      <a:lnTo>
                        <a:pt x="12" y="0"/>
                      </a:lnTo>
                      <a:lnTo>
                        <a:pt x="305" y="0"/>
                      </a:lnTo>
                      <a:lnTo>
                        <a:pt x="316" y="2"/>
                      </a:lnTo>
                      <a:close/>
                    </a:path>
                  </a:pathLst>
                </a:custGeom>
                <a:solidFill>
                  <a:srgbClr val="FDEA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7" name="Freeform 1816"/>
                <p:cNvSpPr>
                  <a:spLocks noEditPoints="1"/>
                </p:cNvSpPr>
                <p:nvPr/>
              </p:nvSpPr>
              <p:spPr bwMode="auto">
                <a:xfrm>
                  <a:off x="2851" y="328"/>
                  <a:ext cx="333" cy="2"/>
                </a:xfrm>
                <a:custGeom>
                  <a:avLst/>
                  <a:gdLst>
                    <a:gd name="T0" fmla="*/ 667 w 667"/>
                    <a:gd name="T1" fmla="*/ 2 h 2"/>
                    <a:gd name="T2" fmla="*/ 460 w 667"/>
                    <a:gd name="T3" fmla="*/ 2 h 2"/>
                    <a:gd name="T4" fmla="*/ 434 w 667"/>
                    <a:gd name="T5" fmla="*/ 0 h 2"/>
                    <a:gd name="T6" fmla="*/ 659 w 667"/>
                    <a:gd name="T7" fmla="*/ 0 h 2"/>
                    <a:gd name="T8" fmla="*/ 667 w 667"/>
                    <a:gd name="T9" fmla="*/ 2 h 2"/>
                    <a:gd name="T10" fmla="*/ 305 w 667"/>
                    <a:gd name="T11" fmla="*/ 2 h 2"/>
                    <a:gd name="T12" fmla="*/ 0 w 667"/>
                    <a:gd name="T13" fmla="*/ 2 h 2"/>
                    <a:gd name="T14" fmla="*/ 13 w 667"/>
                    <a:gd name="T15" fmla="*/ 0 h 2"/>
                    <a:gd name="T16" fmla="*/ 296 w 667"/>
                    <a:gd name="T17" fmla="*/ 0 h 2"/>
                    <a:gd name="T18" fmla="*/ 305 w 667"/>
                    <a:gd name="T19" fmla="*/ 2 h 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67"/>
                    <a:gd name="T31" fmla="*/ 0 h 2"/>
                    <a:gd name="T32" fmla="*/ 667 w 667"/>
                    <a:gd name="T33" fmla="*/ 2 h 2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67" h="2">
                      <a:moveTo>
                        <a:pt x="667" y="2"/>
                      </a:moveTo>
                      <a:lnTo>
                        <a:pt x="460" y="2"/>
                      </a:lnTo>
                      <a:lnTo>
                        <a:pt x="434" y="0"/>
                      </a:lnTo>
                      <a:lnTo>
                        <a:pt x="659" y="0"/>
                      </a:lnTo>
                      <a:lnTo>
                        <a:pt x="667" y="2"/>
                      </a:lnTo>
                      <a:close/>
                      <a:moveTo>
                        <a:pt x="305" y="2"/>
                      </a:moveTo>
                      <a:lnTo>
                        <a:pt x="0" y="2"/>
                      </a:lnTo>
                      <a:lnTo>
                        <a:pt x="13" y="0"/>
                      </a:lnTo>
                      <a:lnTo>
                        <a:pt x="296" y="0"/>
                      </a:lnTo>
                      <a:lnTo>
                        <a:pt x="305" y="2"/>
                      </a:lnTo>
                      <a:close/>
                    </a:path>
                  </a:pathLst>
                </a:custGeom>
                <a:solidFill>
                  <a:srgbClr val="FDEA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8" name="Freeform 1817"/>
                <p:cNvSpPr>
                  <a:spLocks noEditPoints="1"/>
                </p:cNvSpPr>
                <p:nvPr/>
              </p:nvSpPr>
              <p:spPr bwMode="auto">
                <a:xfrm>
                  <a:off x="2854" y="327"/>
                  <a:ext cx="328" cy="2"/>
                </a:xfrm>
                <a:custGeom>
                  <a:avLst/>
                  <a:gdLst>
                    <a:gd name="T0" fmla="*/ 656 w 656"/>
                    <a:gd name="T1" fmla="*/ 2 h 2"/>
                    <a:gd name="T2" fmla="*/ 440 w 656"/>
                    <a:gd name="T3" fmla="*/ 2 h 2"/>
                    <a:gd name="T4" fmla="*/ 415 w 656"/>
                    <a:gd name="T5" fmla="*/ 0 h 2"/>
                    <a:gd name="T6" fmla="*/ 649 w 656"/>
                    <a:gd name="T7" fmla="*/ 0 h 2"/>
                    <a:gd name="T8" fmla="*/ 656 w 656"/>
                    <a:gd name="T9" fmla="*/ 2 h 2"/>
                    <a:gd name="T10" fmla="*/ 293 w 656"/>
                    <a:gd name="T11" fmla="*/ 2 h 2"/>
                    <a:gd name="T12" fmla="*/ 0 w 656"/>
                    <a:gd name="T13" fmla="*/ 2 h 2"/>
                    <a:gd name="T14" fmla="*/ 13 w 656"/>
                    <a:gd name="T15" fmla="*/ 0 h 2"/>
                    <a:gd name="T16" fmla="*/ 304 w 656"/>
                    <a:gd name="T17" fmla="*/ 0 h 2"/>
                    <a:gd name="T18" fmla="*/ 287 w 656"/>
                    <a:gd name="T19" fmla="*/ 1 h 2"/>
                    <a:gd name="T20" fmla="*/ 293 w 656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56"/>
                    <a:gd name="T34" fmla="*/ 0 h 2"/>
                    <a:gd name="T35" fmla="*/ 656 w 656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56" h="2">
                      <a:moveTo>
                        <a:pt x="656" y="2"/>
                      </a:moveTo>
                      <a:lnTo>
                        <a:pt x="440" y="2"/>
                      </a:lnTo>
                      <a:lnTo>
                        <a:pt x="415" y="0"/>
                      </a:lnTo>
                      <a:lnTo>
                        <a:pt x="649" y="0"/>
                      </a:lnTo>
                      <a:lnTo>
                        <a:pt x="656" y="2"/>
                      </a:lnTo>
                      <a:close/>
                      <a:moveTo>
                        <a:pt x="293" y="2"/>
                      </a:moveTo>
                      <a:lnTo>
                        <a:pt x="0" y="2"/>
                      </a:lnTo>
                      <a:lnTo>
                        <a:pt x="13" y="0"/>
                      </a:lnTo>
                      <a:lnTo>
                        <a:pt x="304" y="0"/>
                      </a:lnTo>
                      <a:lnTo>
                        <a:pt x="287" y="1"/>
                      </a:lnTo>
                      <a:lnTo>
                        <a:pt x="293" y="2"/>
                      </a:lnTo>
                      <a:close/>
                    </a:path>
                  </a:pathLst>
                </a:custGeom>
                <a:solidFill>
                  <a:srgbClr val="FDEB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49" name="Freeform 1818"/>
                <p:cNvSpPr>
                  <a:spLocks noEditPoints="1"/>
                </p:cNvSpPr>
                <p:nvPr/>
              </p:nvSpPr>
              <p:spPr bwMode="auto">
                <a:xfrm>
                  <a:off x="2857" y="325"/>
                  <a:ext cx="323" cy="3"/>
                </a:xfrm>
                <a:custGeom>
                  <a:avLst/>
                  <a:gdLst>
                    <a:gd name="T0" fmla="*/ 646 w 646"/>
                    <a:gd name="T1" fmla="*/ 3 h 3"/>
                    <a:gd name="T2" fmla="*/ 421 w 646"/>
                    <a:gd name="T3" fmla="*/ 3 h 3"/>
                    <a:gd name="T4" fmla="*/ 398 w 646"/>
                    <a:gd name="T5" fmla="*/ 0 h 3"/>
                    <a:gd name="T6" fmla="*/ 394 w 646"/>
                    <a:gd name="T7" fmla="*/ 0 h 3"/>
                    <a:gd name="T8" fmla="*/ 639 w 646"/>
                    <a:gd name="T9" fmla="*/ 0 h 3"/>
                    <a:gd name="T10" fmla="*/ 646 w 646"/>
                    <a:gd name="T11" fmla="*/ 3 h 3"/>
                    <a:gd name="T12" fmla="*/ 283 w 646"/>
                    <a:gd name="T13" fmla="*/ 3 h 3"/>
                    <a:gd name="T14" fmla="*/ 0 w 646"/>
                    <a:gd name="T15" fmla="*/ 3 h 3"/>
                    <a:gd name="T16" fmla="*/ 13 w 646"/>
                    <a:gd name="T17" fmla="*/ 0 h 3"/>
                    <a:gd name="T18" fmla="*/ 318 w 646"/>
                    <a:gd name="T19" fmla="*/ 0 h 3"/>
                    <a:gd name="T20" fmla="*/ 281 w 646"/>
                    <a:gd name="T21" fmla="*/ 3 h 3"/>
                    <a:gd name="T22" fmla="*/ 283 w 646"/>
                    <a:gd name="T23" fmla="*/ 3 h 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646"/>
                    <a:gd name="T37" fmla="*/ 0 h 3"/>
                    <a:gd name="T38" fmla="*/ 646 w 646"/>
                    <a:gd name="T39" fmla="*/ 3 h 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646" h="3">
                      <a:moveTo>
                        <a:pt x="646" y="3"/>
                      </a:moveTo>
                      <a:lnTo>
                        <a:pt x="421" y="3"/>
                      </a:lnTo>
                      <a:lnTo>
                        <a:pt x="398" y="0"/>
                      </a:lnTo>
                      <a:lnTo>
                        <a:pt x="394" y="0"/>
                      </a:lnTo>
                      <a:lnTo>
                        <a:pt x="639" y="0"/>
                      </a:lnTo>
                      <a:lnTo>
                        <a:pt x="646" y="3"/>
                      </a:lnTo>
                      <a:close/>
                      <a:moveTo>
                        <a:pt x="283" y="3"/>
                      </a:moveTo>
                      <a:lnTo>
                        <a:pt x="0" y="3"/>
                      </a:lnTo>
                      <a:lnTo>
                        <a:pt x="13" y="0"/>
                      </a:lnTo>
                      <a:lnTo>
                        <a:pt x="318" y="0"/>
                      </a:lnTo>
                      <a:lnTo>
                        <a:pt x="281" y="3"/>
                      </a:lnTo>
                      <a:lnTo>
                        <a:pt x="283" y="3"/>
                      </a:lnTo>
                      <a:close/>
                    </a:path>
                  </a:pathLst>
                </a:custGeom>
                <a:solidFill>
                  <a:srgbClr val="FDEB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0" name="Freeform 1819"/>
                <p:cNvSpPr>
                  <a:spLocks noEditPoints="1"/>
                </p:cNvSpPr>
                <p:nvPr/>
              </p:nvSpPr>
              <p:spPr bwMode="auto">
                <a:xfrm>
                  <a:off x="2861" y="324"/>
                  <a:ext cx="317" cy="3"/>
                </a:xfrm>
                <a:custGeom>
                  <a:avLst/>
                  <a:gdLst>
                    <a:gd name="T0" fmla="*/ 636 w 636"/>
                    <a:gd name="T1" fmla="*/ 3 h 3"/>
                    <a:gd name="T2" fmla="*/ 402 w 636"/>
                    <a:gd name="T3" fmla="*/ 3 h 3"/>
                    <a:gd name="T4" fmla="*/ 391 w 636"/>
                    <a:gd name="T5" fmla="*/ 1 h 3"/>
                    <a:gd name="T6" fmla="*/ 360 w 636"/>
                    <a:gd name="T7" fmla="*/ 0 h 3"/>
                    <a:gd name="T8" fmla="*/ 629 w 636"/>
                    <a:gd name="T9" fmla="*/ 0 h 3"/>
                    <a:gd name="T10" fmla="*/ 636 w 636"/>
                    <a:gd name="T11" fmla="*/ 3 h 3"/>
                    <a:gd name="T12" fmla="*/ 291 w 636"/>
                    <a:gd name="T13" fmla="*/ 3 h 3"/>
                    <a:gd name="T14" fmla="*/ 0 w 636"/>
                    <a:gd name="T15" fmla="*/ 3 h 3"/>
                    <a:gd name="T16" fmla="*/ 13 w 636"/>
                    <a:gd name="T17" fmla="*/ 0 h 3"/>
                    <a:gd name="T18" fmla="*/ 329 w 636"/>
                    <a:gd name="T19" fmla="*/ 0 h 3"/>
                    <a:gd name="T20" fmla="*/ 291 w 636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36"/>
                    <a:gd name="T34" fmla="*/ 0 h 3"/>
                    <a:gd name="T35" fmla="*/ 636 w 636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36" h="3">
                      <a:moveTo>
                        <a:pt x="636" y="3"/>
                      </a:moveTo>
                      <a:lnTo>
                        <a:pt x="402" y="3"/>
                      </a:lnTo>
                      <a:lnTo>
                        <a:pt x="391" y="1"/>
                      </a:lnTo>
                      <a:lnTo>
                        <a:pt x="360" y="0"/>
                      </a:lnTo>
                      <a:lnTo>
                        <a:pt x="629" y="0"/>
                      </a:lnTo>
                      <a:lnTo>
                        <a:pt x="636" y="3"/>
                      </a:lnTo>
                      <a:close/>
                      <a:moveTo>
                        <a:pt x="291" y="3"/>
                      </a:moveTo>
                      <a:lnTo>
                        <a:pt x="0" y="3"/>
                      </a:lnTo>
                      <a:lnTo>
                        <a:pt x="13" y="0"/>
                      </a:lnTo>
                      <a:lnTo>
                        <a:pt x="329" y="0"/>
                      </a:lnTo>
                      <a:lnTo>
                        <a:pt x="291" y="3"/>
                      </a:lnTo>
                      <a:close/>
                    </a:path>
                  </a:pathLst>
                </a:custGeom>
                <a:solidFill>
                  <a:srgbClr val="FDEB5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1" name="Freeform 1820"/>
                <p:cNvSpPr>
                  <a:spLocks/>
                </p:cNvSpPr>
                <p:nvPr/>
              </p:nvSpPr>
              <p:spPr bwMode="auto">
                <a:xfrm>
                  <a:off x="2863" y="323"/>
                  <a:ext cx="314" cy="2"/>
                </a:xfrm>
                <a:custGeom>
                  <a:avLst/>
                  <a:gdLst>
                    <a:gd name="T0" fmla="*/ 626 w 626"/>
                    <a:gd name="T1" fmla="*/ 2 h 2"/>
                    <a:gd name="T2" fmla="*/ 381 w 626"/>
                    <a:gd name="T3" fmla="*/ 2 h 2"/>
                    <a:gd name="T4" fmla="*/ 336 w 626"/>
                    <a:gd name="T5" fmla="*/ 0 h 2"/>
                    <a:gd name="T6" fmla="*/ 305 w 626"/>
                    <a:gd name="T7" fmla="*/ 2 h 2"/>
                    <a:gd name="T8" fmla="*/ 0 w 626"/>
                    <a:gd name="T9" fmla="*/ 2 h 2"/>
                    <a:gd name="T10" fmla="*/ 12 w 626"/>
                    <a:gd name="T11" fmla="*/ 0 h 2"/>
                    <a:gd name="T12" fmla="*/ 619 w 626"/>
                    <a:gd name="T13" fmla="*/ 0 h 2"/>
                    <a:gd name="T14" fmla="*/ 626 w 626"/>
                    <a:gd name="T15" fmla="*/ 2 h 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26"/>
                    <a:gd name="T25" fmla="*/ 0 h 2"/>
                    <a:gd name="T26" fmla="*/ 626 w 626"/>
                    <a:gd name="T27" fmla="*/ 2 h 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26" h="2">
                      <a:moveTo>
                        <a:pt x="626" y="2"/>
                      </a:moveTo>
                      <a:lnTo>
                        <a:pt x="381" y="2"/>
                      </a:lnTo>
                      <a:lnTo>
                        <a:pt x="336" y="0"/>
                      </a:lnTo>
                      <a:lnTo>
                        <a:pt x="305" y="2"/>
                      </a:lnTo>
                      <a:lnTo>
                        <a:pt x="0" y="2"/>
                      </a:lnTo>
                      <a:lnTo>
                        <a:pt x="12" y="0"/>
                      </a:lnTo>
                      <a:lnTo>
                        <a:pt x="619" y="0"/>
                      </a:lnTo>
                      <a:lnTo>
                        <a:pt x="626" y="2"/>
                      </a:lnTo>
                      <a:close/>
                    </a:path>
                  </a:pathLst>
                </a:custGeom>
                <a:solidFill>
                  <a:srgbClr val="FDEC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2" name="Freeform 1821"/>
                <p:cNvSpPr>
                  <a:spLocks/>
                </p:cNvSpPr>
                <p:nvPr/>
              </p:nvSpPr>
              <p:spPr bwMode="auto">
                <a:xfrm>
                  <a:off x="2867" y="322"/>
                  <a:ext cx="308" cy="2"/>
                </a:xfrm>
                <a:custGeom>
                  <a:avLst/>
                  <a:gdLst>
                    <a:gd name="T0" fmla="*/ 616 w 616"/>
                    <a:gd name="T1" fmla="*/ 2 h 2"/>
                    <a:gd name="T2" fmla="*/ 347 w 616"/>
                    <a:gd name="T3" fmla="*/ 2 h 2"/>
                    <a:gd name="T4" fmla="*/ 329 w 616"/>
                    <a:gd name="T5" fmla="*/ 1 h 2"/>
                    <a:gd name="T6" fmla="*/ 316 w 616"/>
                    <a:gd name="T7" fmla="*/ 2 h 2"/>
                    <a:gd name="T8" fmla="*/ 0 w 616"/>
                    <a:gd name="T9" fmla="*/ 2 h 2"/>
                    <a:gd name="T10" fmla="*/ 9 w 616"/>
                    <a:gd name="T11" fmla="*/ 0 h 2"/>
                    <a:gd name="T12" fmla="*/ 14 w 616"/>
                    <a:gd name="T13" fmla="*/ 0 h 2"/>
                    <a:gd name="T14" fmla="*/ 608 w 616"/>
                    <a:gd name="T15" fmla="*/ 0 h 2"/>
                    <a:gd name="T16" fmla="*/ 616 w 616"/>
                    <a:gd name="T17" fmla="*/ 2 h 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16"/>
                    <a:gd name="T28" fmla="*/ 0 h 2"/>
                    <a:gd name="T29" fmla="*/ 616 w 616"/>
                    <a:gd name="T30" fmla="*/ 2 h 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16" h="2">
                      <a:moveTo>
                        <a:pt x="616" y="2"/>
                      </a:moveTo>
                      <a:lnTo>
                        <a:pt x="347" y="2"/>
                      </a:lnTo>
                      <a:lnTo>
                        <a:pt x="329" y="1"/>
                      </a:lnTo>
                      <a:lnTo>
                        <a:pt x="316" y="2"/>
                      </a:lnTo>
                      <a:lnTo>
                        <a:pt x="0" y="2"/>
                      </a:lnTo>
                      <a:lnTo>
                        <a:pt x="9" y="0"/>
                      </a:lnTo>
                      <a:lnTo>
                        <a:pt x="14" y="0"/>
                      </a:lnTo>
                      <a:lnTo>
                        <a:pt x="608" y="0"/>
                      </a:lnTo>
                      <a:lnTo>
                        <a:pt x="616" y="2"/>
                      </a:lnTo>
                      <a:close/>
                    </a:path>
                  </a:pathLst>
                </a:custGeom>
                <a:solidFill>
                  <a:srgbClr val="FDEC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3" name="Freeform 1822"/>
                <p:cNvSpPr>
                  <a:spLocks/>
                </p:cNvSpPr>
                <p:nvPr/>
              </p:nvSpPr>
              <p:spPr bwMode="auto">
                <a:xfrm>
                  <a:off x="2870" y="321"/>
                  <a:ext cx="303" cy="2"/>
                </a:xfrm>
                <a:custGeom>
                  <a:avLst/>
                  <a:gdLst>
                    <a:gd name="T0" fmla="*/ 607 w 607"/>
                    <a:gd name="T1" fmla="*/ 2 h 2"/>
                    <a:gd name="T2" fmla="*/ 0 w 607"/>
                    <a:gd name="T3" fmla="*/ 2 h 2"/>
                    <a:gd name="T4" fmla="*/ 4 w 607"/>
                    <a:gd name="T5" fmla="*/ 1 h 2"/>
                    <a:gd name="T6" fmla="*/ 17 w 607"/>
                    <a:gd name="T7" fmla="*/ 0 h 2"/>
                    <a:gd name="T8" fmla="*/ 600 w 607"/>
                    <a:gd name="T9" fmla="*/ 0 h 2"/>
                    <a:gd name="T10" fmla="*/ 602 w 607"/>
                    <a:gd name="T11" fmla="*/ 0 h 2"/>
                    <a:gd name="T12" fmla="*/ 607 w 607"/>
                    <a:gd name="T13" fmla="*/ 2 h 2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07"/>
                    <a:gd name="T22" fmla="*/ 0 h 2"/>
                    <a:gd name="T23" fmla="*/ 607 w 607"/>
                    <a:gd name="T24" fmla="*/ 2 h 2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07" h="2">
                      <a:moveTo>
                        <a:pt x="607" y="2"/>
                      </a:moveTo>
                      <a:lnTo>
                        <a:pt x="0" y="2"/>
                      </a:lnTo>
                      <a:lnTo>
                        <a:pt x="4" y="1"/>
                      </a:lnTo>
                      <a:lnTo>
                        <a:pt x="17" y="0"/>
                      </a:lnTo>
                      <a:lnTo>
                        <a:pt x="600" y="0"/>
                      </a:lnTo>
                      <a:lnTo>
                        <a:pt x="602" y="0"/>
                      </a:lnTo>
                      <a:lnTo>
                        <a:pt x="607" y="2"/>
                      </a:lnTo>
                      <a:close/>
                    </a:path>
                  </a:pathLst>
                </a:custGeom>
                <a:solidFill>
                  <a:srgbClr val="FEED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4" name="Freeform 1823"/>
                <p:cNvSpPr>
                  <a:spLocks/>
                </p:cNvSpPr>
                <p:nvPr/>
              </p:nvSpPr>
              <p:spPr bwMode="auto">
                <a:xfrm>
                  <a:off x="2874" y="319"/>
                  <a:ext cx="297" cy="3"/>
                </a:xfrm>
                <a:custGeom>
                  <a:avLst/>
                  <a:gdLst>
                    <a:gd name="T0" fmla="*/ 594 w 594"/>
                    <a:gd name="T1" fmla="*/ 3 h 3"/>
                    <a:gd name="T2" fmla="*/ 0 w 594"/>
                    <a:gd name="T3" fmla="*/ 3 h 3"/>
                    <a:gd name="T4" fmla="*/ 17 w 594"/>
                    <a:gd name="T5" fmla="*/ 0 h 3"/>
                    <a:gd name="T6" fmla="*/ 587 w 594"/>
                    <a:gd name="T7" fmla="*/ 0 h 3"/>
                    <a:gd name="T8" fmla="*/ 593 w 594"/>
                    <a:gd name="T9" fmla="*/ 2 h 3"/>
                    <a:gd name="T10" fmla="*/ 594 w 594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94"/>
                    <a:gd name="T19" fmla="*/ 0 h 3"/>
                    <a:gd name="T20" fmla="*/ 594 w 594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94" h="3">
                      <a:moveTo>
                        <a:pt x="594" y="3"/>
                      </a:moveTo>
                      <a:lnTo>
                        <a:pt x="0" y="3"/>
                      </a:lnTo>
                      <a:lnTo>
                        <a:pt x="17" y="0"/>
                      </a:lnTo>
                      <a:lnTo>
                        <a:pt x="587" y="0"/>
                      </a:lnTo>
                      <a:lnTo>
                        <a:pt x="593" y="2"/>
                      </a:lnTo>
                      <a:lnTo>
                        <a:pt x="594" y="3"/>
                      </a:lnTo>
                      <a:close/>
                    </a:path>
                  </a:pathLst>
                </a:custGeom>
                <a:solidFill>
                  <a:srgbClr val="FEED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5" name="Freeform 1824"/>
                <p:cNvSpPr>
                  <a:spLocks/>
                </p:cNvSpPr>
                <p:nvPr/>
              </p:nvSpPr>
              <p:spPr bwMode="auto">
                <a:xfrm>
                  <a:off x="2878" y="318"/>
                  <a:ext cx="291" cy="3"/>
                </a:xfrm>
                <a:custGeom>
                  <a:avLst/>
                  <a:gdLst>
                    <a:gd name="T0" fmla="*/ 583 w 583"/>
                    <a:gd name="T1" fmla="*/ 3 h 3"/>
                    <a:gd name="T2" fmla="*/ 0 w 583"/>
                    <a:gd name="T3" fmla="*/ 3 h 3"/>
                    <a:gd name="T4" fmla="*/ 18 w 583"/>
                    <a:gd name="T5" fmla="*/ 0 h 3"/>
                    <a:gd name="T6" fmla="*/ 574 w 583"/>
                    <a:gd name="T7" fmla="*/ 0 h 3"/>
                    <a:gd name="T8" fmla="*/ 583 w 583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83"/>
                    <a:gd name="T16" fmla="*/ 0 h 3"/>
                    <a:gd name="T17" fmla="*/ 583 w 583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83" h="3">
                      <a:moveTo>
                        <a:pt x="583" y="3"/>
                      </a:moveTo>
                      <a:lnTo>
                        <a:pt x="0" y="3"/>
                      </a:lnTo>
                      <a:lnTo>
                        <a:pt x="18" y="0"/>
                      </a:lnTo>
                      <a:lnTo>
                        <a:pt x="574" y="0"/>
                      </a:lnTo>
                      <a:lnTo>
                        <a:pt x="583" y="3"/>
                      </a:lnTo>
                      <a:close/>
                    </a:path>
                  </a:pathLst>
                </a:custGeom>
                <a:solidFill>
                  <a:srgbClr val="FEED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6" name="Freeform 1825"/>
                <p:cNvSpPr>
                  <a:spLocks/>
                </p:cNvSpPr>
                <p:nvPr/>
              </p:nvSpPr>
              <p:spPr bwMode="auto">
                <a:xfrm>
                  <a:off x="2882" y="317"/>
                  <a:ext cx="286" cy="2"/>
                </a:xfrm>
                <a:custGeom>
                  <a:avLst/>
                  <a:gdLst>
                    <a:gd name="T0" fmla="*/ 570 w 570"/>
                    <a:gd name="T1" fmla="*/ 2 h 2"/>
                    <a:gd name="T2" fmla="*/ 0 w 570"/>
                    <a:gd name="T3" fmla="*/ 2 h 2"/>
                    <a:gd name="T4" fmla="*/ 16 w 570"/>
                    <a:gd name="T5" fmla="*/ 0 h 2"/>
                    <a:gd name="T6" fmla="*/ 559 w 570"/>
                    <a:gd name="T7" fmla="*/ 0 h 2"/>
                    <a:gd name="T8" fmla="*/ 570 w 57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70"/>
                    <a:gd name="T16" fmla="*/ 0 h 2"/>
                    <a:gd name="T17" fmla="*/ 570 w 57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70" h="2">
                      <a:moveTo>
                        <a:pt x="570" y="2"/>
                      </a:moveTo>
                      <a:lnTo>
                        <a:pt x="0" y="2"/>
                      </a:lnTo>
                      <a:lnTo>
                        <a:pt x="16" y="0"/>
                      </a:lnTo>
                      <a:lnTo>
                        <a:pt x="559" y="0"/>
                      </a:lnTo>
                      <a:lnTo>
                        <a:pt x="570" y="2"/>
                      </a:lnTo>
                      <a:close/>
                    </a:path>
                  </a:pathLst>
                </a:custGeom>
                <a:solidFill>
                  <a:srgbClr val="FEEE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7" name="Freeform 1826"/>
                <p:cNvSpPr>
                  <a:spLocks/>
                </p:cNvSpPr>
                <p:nvPr/>
              </p:nvSpPr>
              <p:spPr bwMode="auto">
                <a:xfrm>
                  <a:off x="2887" y="316"/>
                  <a:ext cx="278" cy="2"/>
                </a:xfrm>
                <a:custGeom>
                  <a:avLst/>
                  <a:gdLst>
                    <a:gd name="T0" fmla="*/ 556 w 556"/>
                    <a:gd name="T1" fmla="*/ 2 h 2"/>
                    <a:gd name="T2" fmla="*/ 0 w 556"/>
                    <a:gd name="T3" fmla="*/ 2 h 2"/>
                    <a:gd name="T4" fmla="*/ 16 w 556"/>
                    <a:gd name="T5" fmla="*/ 0 h 2"/>
                    <a:gd name="T6" fmla="*/ 547 w 556"/>
                    <a:gd name="T7" fmla="*/ 0 h 2"/>
                    <a:gd name="T8" fmla="*/ 556 w 556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56"/>
                    <a:gd name="T16" fmla="*/ 0 h 2"/>
                    <a:gd name="T17" fmla="*/ 556 w 556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56" h="2">
                      <a:moveTo>
                        <a:pt x="556" y="2"/>
                      </a:moveTo>
                      <a:lnTo>
                        <a:pt x="0" y="2"/>
                      </a:lnTo>
                      <a:lnTo>
                        <a:pt x="16" y="0"/>
                      </a:lnTo>
                      <a:lnTo>
                        <a:pt x="547" y="0"/>
                      </a:lnTo>
                      <a:lnTo>
                        <a:pt x="556" y="2"/>
                      </a:lnTo>
                      <a:close/>
                    </a:path>
                  </a:pathLst>
                </a:custGeom>
                <a:solidFill>
                  <a:srgbClr val="FEEE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8" name="Freeform 1827"/>
                <p:cNvSpPr>
                  <a:spLocks/>
                </p:cNvSpPr>
                <p:nvPr/>
              </p:nvSpPr>
              <p:spPr bwMode="auto">
                <a:xfrm>
                  <a:off x="2891" y="315"/>
                  <a:ext cx="271" cy="2"/>
                </a:xfrm>
                <a:custGeom>
                  <a:avLst/>
                  <a:gdLst>
                    <a:gd name="T0" fmla="*/ 543 w 543"/>
                    <a:gd name="T1" fmla="*/ 2 h 2"/>
                    <a:gd name="T2" fmla="*/ 0 w 543"/>
                    <a:gd name="T3" fmla="*/ 2 h 2"/>
                    <a:gd name="T4" fmla="*/ 18 w 543"/>
                    <a:gd name="T5" fmla="*/ 0 h 2"/>
                    <a:gd name="T6" fmla="*/ 534 w 543"/>
                    <a:gd name="T7" fmla="*/ 0 h 2"/>
                    <a:gd name="T8" fmla="*/ 543 w 543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43"/>
                    <a:gd name="T16" fmla="*/ 0 h 2"/>
                    <a:gd name="T17" fmla="*/ 543 w 543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43" h="2">
                      <a:moveTo>
                        <a:pt x="543" y="2"/>
                      </a:moveTo>
                      <a:lnTo>
                        <a:pt x="0" y="2"/>
                      </a:lnTo>
                      <a:lnTo>
                        <a:pt x="18" y="0"/>
                      </a:lnTo>
                      <a:lnTo>
                        <a:pt x="534" y="0"/>
                      </a:lnTo>
                      <a:lnTo>
                        <a:pt x="543" y="2"/>
                      </a:lnTo>
                      <a:close/>
                    </a:path>
                  </a:pathLst>
                </a:custGeom>
                <a:solidFill>
                  <a:srgbClr val="FEEF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59" name="Freeform 1828"/>
                <p:cNvSpPr>
                  <a:spLocks/>
                </p:cNvSpPr>
                <p:nvPr/>
              </p:nvSpPr>
              <p:spPr bwMode="auto">
                <a:xfrm>
                  <a:off x="2895" y="313"/>
                  <a:ext cx="265" cy="3"/>
                </a:xfrm>
                <a:custGeom>
                  <a:avLst/>
                  <a:gdLst>
                    <a:gd name="T0" fmla="*/ 531 w 531"/>
                    <a:gd name="T1" fmla="*/ 3 h 3"/>
                    <a:gd name="T2" fmla="*/ 0 w 531"/>
                    <a:gd name="T3" fmla="*/ 3 h 3"/>
                    <a:gd name="T4" fmla="*/ 17 w 531"/>
                    <a:gd name="T5" fmla="*/ 0 h 3"/>
                    <a:gd name="T6" fmla="*/ 520 w 531"/>
                    <a:gd name="T7" fmla="*/ 0 h 3"/>
                    <a:gd name="T8" fmla="*/ 531 w 531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531"/>
                    <a:gd name="T16" fmla="*/ 0 h 3"/>
                    <a:gd name="T17" fmla="*/ 531 w 531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531" h="3">
                      <a:moveTo>
                        <a:pt x="531" y="3"/>
                      </a:moveTo>
                      <a:lnTo>
                        <a:pt x="0" y="3"/>
                      </a:lnTo>
                      <a:lnTo>
                        <a:pt x="17" y="0"/>
                      </a:lnTo>
                      <a:lnTo>
                        <a:pt x="520" y="0"/>
                      </a:lnTo>
                      <a:lnTo>
                        <a:pt x="531" y="3"/>
                      </a:lnTo>
                      <a:close/>
                    </a:path>
                  </a:pathLst>
                </a:custGeom>
                <a:solidFill>
                  <a:srgbClr val="FEEF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0" name="Freeform 1829"/>
                <p:cNvSpPr>
                  <a:spLocks/>
                </p:cNvSpPr>
                <p:nvPr/>
              </p:nvSpPr>
              <p:spPr bwMode="auto">
                <a:xfrm>
                  <a:off x="2900" y="312"/>
                  <a:ext cx="258" cy="3"/>
                </a:xfrm>
                <a:custGeom>
                  <a:avLst/>
                  <a:gdLst>
                    <a:gd name="T0" fmla="*/ 516 w 516"/>
                    <a:gd name="T1" fmla="*/ 3 h 3"/>
                    <a:gd name="T2" fmla="*/ 0 w 516"/>
                    <a:gd name="T3" fmla="*/ 3 h 3"/>
                    <a:gd name="T4" fmla="*/ 9 w 516"/>
                    <a:gd name="T5" fmla="*/ 1 h 3"/>
                    <a:gd name="T6" fmla="*/ 18 w 516"/>
                    <a:gd name="T7" fmla="*/ 0 h 3"/>
                    <a:gd name="T8" fmla="*/ 507 w 516"/>
                    <a:gd name="T9" fmla="*/ 0 h 3"/>
                    <a:gd name="T10" fmla="*/ 516 w 516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16"/>
                    <a:gd name="T19" fmla="*/ 0 h 3"/>
                    <a:gd name="T20" fmla="*/ 516 w 516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16" h="3">
                      <a:moveTo>
                        <a:pt x="516" y="3"/>
                      </a:moveTo>
                      <a:lnTo>
                        <a:pt x="0" y="3"/>
                      </a:lnTo>
                      <a:lnTo>
                        <a:pt x="9" y="1"/>
                      </a:lnTo>
                      <a:lnTo>
                        <a:pt x="18" y="0"/>
                      </a:lnTo>
                      <a:lnTo>
                        <a:pt x="507" y="0"/>
                      </a:lnTo>
                      <a:lnTo>
                        <a:pt x="516" y="3"/>
                      </a:lnTo>
                      <a:close/>
                    </a:path>
                  </a:pathLst>
                </a:custGeom>
                <a:solidFill>
                  <a:srgbClr val="FEEF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1" name="Freeform 1830"/>
                <p:cNvSpPr>
                  <a:spLocks/>
                </p:cNvSpPr>
                <p:nvPr/>
              </p:nvSpPr>
              <p:spPr bwMode="auto">
                <a:xfrm>
                  <a:off x="2903" y="311"/>
                  <a:ext cx="252" cy="2"/>
                </a:xfrm>
                <a:custGeom>
                  <a:avLst/>
                  <a:gdLst>
                    <a:gd name="T0" fmla="*/ 503 w 503"/>
                    <a:gd name="T1" fmla="*/ 2 h 2"/>
                    <a:gd name="T2" fmla="*/ 0 w 503"/>
                    <a:gd name="T3" fmla="*/ 2 h 2"/>
                    <a:gd name="T4" fmla="*/ 1 w 503"/>
                    <a:gd name="T5" fmla="*/ 2 h 2"/>
                    <a:gd name="T6" fmla="*/ 19 w 503"/>
                    <a:gd name="T7" fmla="*/ 0 h 2"/>
                    <a:gd name="T8" fmla="*/ 494 w 503"/>
                    <a:gd name="T9" fmla="*/ 0 h 2"/>
                    <a:gd name="T10" fmla="*/ 503 w 503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503"/>
                    <a:gd name="T19" fmla="*/ 0 h 2"/>
                    <a:gd name="T20" fmla="*/ 503 w 503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503" h="2">
                      <a:moveTo>
                        <a:pt x="503" y="2"/>
                      </a:moveTo>
                      <a:lnTo>
                        <a:pt x="0" y="2"/>
                      </a:lnTo>
                      <a:lnTo>
                        <a:pt x="1" y="2"/>
                      </a:lnTo>
                      <a:lnTo>
                        <a:pt x="19" y="0"/>
                      </a:lnTo>
                      <a:lnTo>
                        <a:pt x="494" y="0"/>
                      </a:lnTo>
                      <a:lnTo>
                        <a:pt x="503" y="2"/>
                      </a:lnTo>
                      <a:close/>
                    </a:path>
                  </a:pathLst>
                </a:custGeom>
                <a:solidFill>
                  <a:srgbClr val="FEF0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2" name="Freeform 1831"/>
                <p:cNvSpPr>
                  <a:spLocks/>
                </p:cNvSpPr>
                <p:nvPr/>
              </p:nvSpPr>
              <p:spPr bwMode="auto">
                <a:xfrm>
                  <a:off x="2909" y="310"/>
                  <a:ext cx="244" cy="2"/>
                </a:xfrm>
                <a:custGeom>
                  <a:avLst/>
                  <a:gdLst>
                    <a:gd name="T0" fmla="*/ 489 w 489"/>
                    <a:gd name="T1" fmla="*/ 2 h 2"/>
                    <a:gd name="T2" fmla="*/ 0 w 489"/>
                    <a:gd name="T3" fmla="*/ 2 h 2"/>
                    <a:gd name="T4" fmla="*/ 19 w 489"/>
                    <a:gd name="T5" fmla="*/ 0 h 2"/>
                    <a:gd name="T6" fmla="*/ 478 w 489"/>
                    <a:gd name="T7" fmla="*/ 0 h 2"/>
                    <a:gd name="T8" fmla="*/ 489 w 489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89"/>
                    <a:gd name="T16" fmla="*/ 0 h 2"/>
                    <a:gd name="T17" fmla="*/ 489 w 489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89" h="2">
                      <a:moveTo>
                        <a:pt x="489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lnTo>
                        <a:pt x="478" y="0"/>
                      </a:lnTo>
                      <a:lnTo>
                        <a:pt x="489" y="2"/>
                      </a:lnTo>
                      <a:close/>
                    </a:path>
                  </a:pathLst>
                </a:custGeom>
                <a:solidFill>
                  <a:srgbClr val="FEF0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3" name="Freeform 1832"/>
                <p:cNvSpPr>
                  <a:spLocks/>
                </p:cNvSpPr>
                <p:nvPr/>
              </p:nvSpPr>
              <p:spPr bwMode="auto">
                <a:xfrm>
                  <a:off x="2913" y="309"/>
                  <a:ext cx="237" cy="2"/>
                </a:xfrm>
                <a:custGeom>
                  <a:avLst/>
                  <a:gdLst>
                    <a:gd name="T0" fmla="*/ 475 w 475"/>
                    <a:gd name="T1" fmla="*/ 2 h 2"/>
                    <a:gd name="T2" fmla="*/ 0 w 475"/>
                    <a:gd name="T3" fmla="*/ 2 h 2"/>
                    <a:gd name="T4" fmla="*/ 20 w 475"/>
                    <a:gd name="T5" fmla="*/ 0 h 2"/>
                    <a:gd name="T6" fmla="*/ 465 w 475"/>
                    <a:gd name="T7" fmla="*/ 0 h 2"/>
                    <a:gd name="T8" fmla="*/ 475 w 475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75"/>
                    <a:gd name="T16" fmla="*/ 0 h 2"/>
                    <a:gd name="T17" fmla="*/ 475 w 475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75" h="2">
                      <a:moveTo>
                        <a:pt x="475" y="2"/>
                      </a:moveTo>
                      <a:lnTo>
                        <a:pt x="0" y="2"/>
                      </a:lnTo>
                      <a:lnTo>
                        <a:pt x="20" y="0"/>
                      </a:lnTo>
                      <a:lnTo>
                        <a:pt x="465" y="0"/>
                      </a:lnTo>
                      <a:lnTo>
                        <a:pt x="475" y="2"/>
                      </a:lnTo>
                      <a:close/>
                    </a:path>
                  </a:pathLst>
                </a:custGeom>
                <a:solidFill>
                  <a:srgbClr val="FEF1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4" name="Freeform 1833"/>
                <p:cNvSpPr>
                  <a:spLocks/>
                </p:cNvSpPr>
                <p:nvPr/>
              </p:nvSpPr>
              <p:spPr bwMode="auto">
                <a:xfrm>
                  <a:off x="2918" y="307"/>
                  <a:ext cx="230" cy="3"/>
                </a:xfrm>
                <a:custGeom>
                  <a:avLst/>
                  <a:gdLst>
                    <a:gd name="T0" fmla="*/ 459 w 459"/>
                    <a:gd name="T1" fmla="*/ 3 h 3"/>
                    <a:gd name="T2" fmla="*/ 0 w 459"/>
                    <a:gd name="T3" fmla="*/ 3 h 3"/>
                    <a:gd name="T4" fmla="*/ 20 w 459"/>
                    <a:gd name="T5" fmla="*/ 0 h 3"/>
                    <a:gd name="T6" fmla="*/ 20 w 459"/>
                    <a:gd name="T7" fmla="*/ 0 h 3"/>
                    <a:gd name="T8" fmla="*/ 448 w 459"/>
                    <a:gd name="T9" fmla="*/ 0 h 3"/>
                    <a:gd name="T10" fmla="*/ 452 w 459"/>
                    <a:gd name="T11" fmla="*/ 1 h 3"/>
                    <a:gd name="T12" fmla="*/ 459 w 459"/>
                    <a:gd name="T13" fmla="*/ 3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59"/>
                    <a:gd name="T22" fmla="*/ 0 h 3"/>
                    <a:gd name="T23" fmla="*/ 459 w 459"/>
                    <a:gd name="T24" fmla="*/ 3 h 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59" h="3">
                      <a:moveTo>
                        <a:pt x="459" y="3"/>
                      </a:moveTo>
                      <a:lnTo>
                        <a:pt x="0" y="3"/>
                      </a:lnTo>
                      <a:lnTo>
                        <a:pt x="20" y="0"/>
                      </a:lnTo>
                      <a:lnTo>
                        <a:pt x="448" y="0"/>
                      </a:lnTo>
                      <a:lnTo>
                        <a:pt x="452" y="1"/>
                      </a:lnTo>
                      <a:lnTo>
                        <a:pt x="459" y="3"/>
                      </a:lnTo>
                      <a:close/>
                    </a:path>
                  </a:pathLst>
                </a:custGeom>
                <a:solidFill>
                  <a:srgbClr val="FEF1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5" name="Freeform 1834"/>
                <p:cNvSpPr>
                  <a:spLocks/>
                </p:cNvSpPr>
                <p:nvPr/>
              </p:nvSpPr>
              <p:spPr bwMode="auto">
                <a:xfrm>
                  <a:off x="2923" y="306"/>
                  <a:ext cx="223" cy="3"/>
                </a:xfrm>
                <a:custGeom>
                  <a:avLst/>
                  <a:gdLst>
                    <a:gd name="T0" fmla="*/ 445 w 445"/>
                    <a:gd name="T1" fmla="*/ 3 h 3"/>
                    <a:gd name="T2" fmla="*/ 0 w 445"/>
                    <a:gd name="T3" fmla="*/ 3 h 3"/>
                    <a:gd name="T4" fmla="*/ 10 w 445"/>
                    <a:gd name="T5" fmla="*/ 1 h 3"/>
                    <a:gd name="T6" fmla="*/ 22 w 445"/>
                    <a:gd name="T7" fmla="*/ 0 h 3"/>
                    <a:gd name="T8" fmla="*/ 429 w 445"/>
                    <a:gd name="T9" fmla="*/ 0 h 3"/>
                    <a:gd name="T10" fmla="*/ 442 w 445"/>
                    <a:gd name="T11" fmla="*/ 2 h 3"/>
                    <a:gd name="T12" fmla="*/ 445 w 445"/>
                    <a:gd name="T13" fmla="*/ 3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45"/>
                    <a:gd name="T22" fmla="*/ 0 h 3"/>
                    <a:gd name="T23" fmla="*/ 445 w 445"/>
                    <a:gd name="T24" fmla="*/ 3 h 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45" h="3">
                      <a:moveTo>
                        <a:pt x="445" y="3"/>
                      </a:moveTo>
                      <a:lnTo>
                        <a:pt x="0" y="3"/>
                      </a:lnTo>
                      <a:lnTo>
                        <a:pt x="10" y="1"/>
                      </a:lnTo>
                      <a:lnTo>
                        <a:pt x="22" y="0"/>
                      </a:lnTo>
                      <a:lnTo>
                        <a:pt x="429" y="0"/>
                      </a:lnTo>
                      <a:lnTo>
                        <a:pt x="442" y="2"/>
                      </a:lnTo>
                      <a:lnTo>
                        <a:pt x="445" y="3"/>
                      </a:lnTo>
                      <a:close/>
                    </a:path>
                  </a:pathLst>
                </a:custGeom>
                <a:solidFill>
                  <a:srgbClr val="FEF1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6" name="Freeform 1835"/>
                <p:cNvSpPr>
                  <a:spLocks/>
                </p:cNvSpPr>
                <p:nvPr/>
              </p:nvSpPr>
              <p:spPr bwMode="auto">
                <a:xfrm>
                  <a:off x="2928" y="305"/>
                  <a:ext cx="214" cy="2"/>
                </a:xfrm>
                <a:custGeom>
                  <a:avLst/>
                  <a:gdLst>
                    <a:gd name="T0" fmla="*/ 428 w 428"/>
                    <a:gd name="T1" fmla="*/ 2 h 2"/>
                    <a:gd name="T2" fmla="*/ 0 w 428"/>
                    <a:gd name="T3" fmla="*/ 2 h 2"/>
                    <a:gd name="T4" fmla="*/ 23 w 428"/>
                    <a:gd name="T5" fmla="*/ 0 h 2"/>
                    <a:gd name="T6" fmla="*/ 410 w 428"/>
                    <a:gd name="T7" fmla="*/ 0 h 2"/>
                    <a:gd name="T8" fmla="*/ 428 w 42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28"/>
                    <a:gd name="T16" fmla="*/ 0 h 2"/>
                    <a:gd name="T17" fmla="*/ 428 w 42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28" h="2">
                      <a:moveTo>
                        <a:pt x="428" y="2"/>
                      </a:moveTo>
                      <a:lnTo>
                        <a:pt x="0" y="2"/>
                      </a:lnTo>
                      <a:lnTo>
                        <a:pt x="23" y="0"/>
                      </a:lnTo>
                      <a:lnTo>
                        <a:pt x="410" y="0"/>
                      </a:lnTo>
                      <a:lnTo>
                        <a:pt x="428" y="2"/>
                      </a:lnTo>
                      <a:close/>
                    </a:path>
                  </a:pathLst>
                </a:custGeom>
                <a:solidFill>
                  <a:srgbClr val="FEF2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7" name="Freeform 1836"/>
                <p:cNvSpPr>
                  <a:spLocks/>
                </p:cNvSpPr>
                <p:nvPr/>
              </p:nvSpPr>
              <p:spPr bwMode="auto">
                <a:xfrm>
                  <a:off x="2934" y="304"/>
                  <a:ext cx="204" cy="2"/>
                </a:xfrm>
                <a:custGeom>
                  <a:avLst/>
                  <a:gdLst>
                    <a:gd name="T0" fmla="*/ 407 w 407"/>
                    <a:gd name="T1" fmla="*/ 2 h 2"/>
                    <a:gd name="T2" fmla="*/ 0 w 407"/>
                    <a:gd name="T3" fmla="*/ 2 h 2"/>
                    <a:gd name="T4" fmla="*/ 24 w 407"/>
                    <a:gd name="T5" fmla="*/ 0 h 2"/>
                    <a:gd name="T6" fmla="*/ 389 w 407"/>
                    <a:gd name="T7" fmla="*/ 0 h 2"/>
                    <a:gd name="T8" fmla="*/ 407 w 40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7"/>
                    <a:gd name="T16" fmla="*/ 0 h 2"/>
                    <a:gd name="T17" fmla="*/ 407 w 40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7" h="2">
                      <a:moveTo>
                        <a:pt x="407" y="2"/>
                      </a:moveTo>
                      <a:lnTo>
                        <a:pt x="0" y="2"/>
                      </a:lnTo>
                      <a:lnTo>
                        <a:pt x="24" y="0"/>
                      </a:lnTo>
                      <a:lnTo>
                        <a:pt x="389" y="0"/>
                      </a:lnTo>
                      <a:lnTo>
                        <a:pt x="407" y="2"/>
                      </a:lnTo>
                      <a:close/>
                    </a:path>
                  </a:pathLst>
                </a:custGeom>
                <a:solidFill>
                  <a:srgbClr val="FEF2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8" name="Freeform 1837"/>
                <p:cNvSpPr>
                  <a:spLocks/>
                </p:cNvSpPr>
                <p:nvPr/>
              </p:nvSpPr>
              <p:spPr bwMode="auto">
                <a:xfrm>
                  <a:off x="2940" y="303"/>
                  <a:ext cx="193" cy="2"/>
                </a:xfrm>
                <a:custGeom>
                  <a:avLst/>
                  <a:gdLst>
                    <a:gd name="T0" fmla="*/ 387 w 387"/>
                    <a:gd name="T1" fmla="*/ 2 h 2"/>
                    <a:gd name="T2" fmla="*/ 0 w 387"/>
                    <a:gd name="T3" fmla="*/ 2 h 2"/>
                    <a:gd name="T4" fmla="*/ 24 w 387"/>
                    <a:gd name="T5" fmla="*/ 0 h 2"/>
                    <a:gd name="T6" fmla="*/ 369 w 387"/>
                    <a:gd name="T7" fmla="*/ 0 h 2"/>
                    <a:gd name="T8" fmla="*/ 387 w 387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7"/>
                    <a:gd name="T16" fmla="*/ 0 h 2"/>
                    <a:gd name="T17" fmla="*/ 387 w 387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7" h="2">
                      <a:moveTo>
                        <a:pt x="387" y="2"/>
                      </a:moveTo>
                      <a:lnTo>
                        <a:pt x="0" y="2"/>
                      </a:lnTo>
                      <a:lnTo>
                        <a:pt x="24" y="0"/>
                      </a:lnTo>
                      <a:lnTo>
                        <a:pt x="369" y="0"/>
                      </a:lnTo>
                      <a:lnTo>
                        <a:pt x="387" y="2"/>
                      </a:lnTo>
                      <a:close/>
                    </a:path>
                  </a:pathLst>
                </a:custGeom>
                <a:solidFill>
                  <a:srgbClr val="FEF2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69" name="Freeform 1838"/>
                <p:cNvSpPr>
                  <a:spLocks/>
                </p:cNvSpPr>
                <p:nvPr/>
              </p:nvSpPr>
              <p:spPr bwMode="auto">
                <a:xfrm>
                  <a:off x="2946" y="301"/>
                  <a:ext cx="182" cy="3"/>
                </a:xfrm>
                <a:custGeom>
                  <a:avLst/>
                  <a:gdLst>
                    <a:gd name="T0" fmla="*/ 365 w 365"/>
                    <a:gd name="T1" fmla="*/ 3 h 3"/>
                    <a:gd name="T2" fmla="*/ 0 w 365"/>
                    <a:gd name="T3" fmla="*/ 3 h 3"/>
                    <a:gd name="T4" fmla="*/ 20 w 365"/>
                    <a:gd name="T5" fmla="*/ 1 h 3"/>
                    <a:gd name="T6" fmla="*/ 23 w 365"/>
                    <a:gd name="T7" fmla="*/ 0 h 3"/>
                    <a:gd name="T8" fmla="*/ 347 w 365"/>
                    <a:gd name="T9" fmla="*/ 0 h 3"/>
                    <a:gd name="T10" fmla="*/ 365 w 365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65"/>
                    <a:gd name="T19" fmla="*/ 0 h 3"/>
                    <a:gd name="T20" fmla="*/ 365 w 365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65" h="3">
                      <a:moveTo>
                        <a:pt x="365" y="3"/>
                      </a:moveTo>
                      <a:lnTo>
                        <a:pt x="0" y="3"/>
                      </a:lnTo>
                      <a:lnTo>
                        <a:pt x="20" y="1"/>
                      </a:lnTo>
                      <a:lnTo>
                        <a:pt x="23" y="0"/>
                      </a:lnTo>
                      <a:lnTo>
                        <a:pt x="347" y="0"/>
                      </a:lnTo>
                      <a:lnTo>
                        <a:pt x="365" y="3"/>
                      </a:lnTo>
                      <a:close/>
                    </a:path>
                  </a:pathLst>
                </a:custGeom>
                <a:solidFill>
                  <a:srgbClr val="FFF3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70" name="Freeform 1839"/>
                <p:cNvSpPr>
                  <a:spLocks/>
                </p:cNvSpPr>
                <p:nvPr/>
              </p:nvSpPr>
              <p:spPr bwMode="auto">
                <a:xfrm>
                  <a:off x="2951" y="300"/>
                  <a:ext cx="173" cy="3"/>
                </a:xfrm>
                <a:custGeom>
                  <a:avLst/>
                  <a:gdLst>
                    <a:gd name="T0" fmla="*/ 345 w 345"/>
                    <a:gd name="T1" fmla="*/ 3 h 3"/>
                    <a:gd name="T2" fmla="*/ 0 w 345"/>
                    <a:gd name="T3" fmla="*/ 3 h 3"/>
                    <a:gd name="T4" fmla="*/ 9 w 345"/>
                    <a:gd name="T5" fmla="*/ 2 h 3"/>
                    <a:gd name="T6" fmla="*/ 25 w 345"/>
                    <a:gd name="T7" fmla="*/ 0 h 3"/>
                    <a:gd name="T8" fmla="*/ 327 w 345"/>
                    <a:gd name="T9" fmla="*/ 0 h 3"/>
                    <a:gd name="T10" fmla="*/ 329 w 345"/>
                    <a:gd name="T11" fmla="*/ 1 h 3"/>
                    <a:gd name="T12" fmla="*/ 345 w 345"/>
                    <a:gd name="T13" fmla="*/ 3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345"/>
                    <a:gd name="T22" fmla="*/ 0 h 3"/>
                    <a:gd name="T23" fmla="*/ 345 w 345"/>
                    <a:gd name="T24" fmla="*/ 3 h 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345" h="3">
                      <a:moveTo>
                        <a:pt x="345" y="3"/>
                      </a:moveTo>
                      <a:lnTo>
                        <a:pt x="0" y="3"/>
                      </a:lnTo>
                      <a:lnTo>
                        <a:pt x="9" y="2"/>
                      </a:lnTo>
                      <a:lnTo>
                        <a:pt x="25" y="0"/>
                      </a:lnTo>
                      <a:lnTo>
                        <a:pt x="327" y="0"/>
                      </a:lnTo>
                      <a:lnTo>
                        <a:pt x="329" y="1"/>
                      </a:lnTo>
                      <a:lnTo>
                        <a:pt x="345" y="3"/>
                      </a:lnTo>
                      <a:close/>
                    </a:path>
                  </a:pathLst>
                </a:custGeom>
                <a:solidFill>
                  <a:srgbClr val="FFF35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71" name="Freeform 1840"/>
                <p:cNvSpPr>
                  <a:spLocks/>
                </p:cNvSpPr>
                <p:nvPr/>
              </p:nvSpPr>
              <p:spPr bwMode="auto">
                <a:xfrm>
                  <a:off x="2958" y="299"/>
                  <a:ext cx="161" cy="2"/>
                </a:xfrm>
                <a:custGeom>
                  <a:avLst/>
                  <a:gdLst>
                    <a:gd name="T0" fmla="*/ 324 w 324"/>
                    <a:gd name="T1" fmla="*/ 2 h 2"/>
                    <a:gd name="T2" fmla="*/ 0 w 324"/>
                    <a:gd name="T3" fmla="*/ 2 h 2"/>
                    <a:gd name="T4" fmla="*/ 26 w 324"/>
                    <a:gd name="T5" fmla="*/ 0 h 2"/>
                    <a:gd name="T6" fmla="*/ 304 w 324"/>
                    <a:gd name="T7" fmla="*/ 0 h 2"/>
                    <a:gd name="T8" fmla="*/ 317 w 324"/>
                    <a:gd name="T9" fmla="*/ 2 h 2"/>
                    <a:gd name="T10" fmla="*/ 324 w 324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324"/>
                    <a:gd name="T19" fmla="*/ 0 h 2"/>
                    <a:gd name="T20" fmla="*/ 324 w 324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324" h="2">
                      <a:moveTo>
                        <a:pt x="324" y="2"/>
                      </a:moveTo>
                      <a:lnTo>
                        <a:pt x="0" y="2"/>
                      </a:lnTo>
                      <a:lnTo>
                        <a:pt x="26" y="0"/>
                      </a:lnTo>
                      <a:lnTo>
                        <a:pt x="304" y="0"/>
                      </a:lnTo>
                      <a:lnTo>
                        <a:pt x="317" y="2"/>
                      </a:lnTo>
                      <a:lnTo>
                        <a:pt x="324" y="2"/>
                      </a:lnTo>
                      <a:close/>
                    </a:path>
                  </a:pathLst>
                </a:custGeom>
                <a:solidFill>
                  <a:srgbClr val="FFF4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72" name="Freeform 1841"/>
                <p:cNvSpPr>
                  <a:spLocks/>
                </p:cNvSpPr>
                <p:nvPr/>
              </p:nvSpPr>
              <p:spPr bwMode="auto">
                <a:xfrm>
                  <a:off x="2964" y="298"/>
                  <a:ext cx="151" cy="2"/>
                </a:xfrm>
                <a:custGeom>
                  <a:avLst/>
                  <a:gdLst>
                    <a:gd name="T0" fmla="*/ 302 w 302"/>
                    <a:gd name="T1" fmla="*/ 2 h 2"/>
                    <a:gd name="T2" fmla="*/ 0 w 302"/>
                    <a:gd name="T3" fmla="*/ 2 h 2"/>
                    <a:gd name="T4" fmla="*/ 26 w 302"/>
                    <a:gd name="T5" fmla="*/ 0 h 2"/>
                    <a:gd name="T6" fmla="*/ 280 w 302"/>
                    <a:gd name="T7" fmla="*/ 0 h 2"/>
                    <a:gd name="T8" fmla="*/ 302 w 30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02"/>
                    <a:gd name="T16" fmla="*/ 0 h 2"/>
                    <a:gd name="T17" fmla="*/ 302 w 30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02" h="2">
                      <a:moveTo>
                        <a:pt x="302" y="2"/>
                      </a:moveTo>
                      <a:lnTo>
                        <a:pt x="0" y="2"/>
                      </a:lnTo>
                      <a:lnTo>
                        <a:pt x="26" y="0"/>
                      </a:lnTo>
                      <a:lnTo>
                        <a:pt x="280" y="0"/>
                      </a:lnTo>
                      <a:lnTo>
                        <a:pt x="302" y="2"/>
                      </a:lnTo>
                      <a:close/>
                    </a:path>
                  </a:pathLst>
                </a:custGeom>
                <a:solidFill>
                  <a:srgbClr val="FFF4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73" name="Freeform 1842"/>
                <p:cNvSpPr>
                  <a:spLocks/>
                </p:cNvSpPr>
                <p:nvPr/>
              </p:nvSpPr>
              <p:spPr bwMode="auto">
                <a:xfrm>
                  <a:off x="2970" y="297"/>
                  <a:ext cx="139" cy="2"/>
                </a:xfrm>
                <a:custGeom>
                  <a:avLst/>
                  <a:gdLst>
                    <a:gd name="T0" fmla="*/ 278 w 278"/>
                    <a:gd name="T1" fmla="*/ 2 h 2"/>
                    <a:gd name="T2" fmla="*/ 0 w 278"/>
                    <a:gd name="T3" fmla="*/ 2 h 2"/>
                    <a:gd name="T4" fmla="*/ 27 w 278"/>
                    <a:gd name="T5" fmla="*/ 0 h 2"/>
                    <a:gd name="T6" fmla="*/ 258 w 278"/>
                    <a:gd name="T7" fmla="*/ 0 h 2"/>
                    <a:gd name="T8" fmla="*/ 278 w 27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78"/>
                    <a:gd name="T16" fmla="*/ 0 h 2"/>
                    <a:gd name="T17" fmla="*/ 278 w 27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78" h="2">
                      <a:moveTo>
                        <a:pt x="278" y="2"/>
                      </a:moveTo>
                      <a:lnTo>
                        <a:pt x="0" y="2"/>
                      </a:lnTo>
                      <a:lnTo>
                        <a:pt x="27" y="0"/>
                      </a:lnTo>
                      <a:lnTo>
                        <a:pt x="258" y="0"/>
                      </a:lnTo>
                      <a:lnTo>
                        <a:pt x="278" y="2"/>
                      </a:lnTo>
                      <a:close/>
                    </a:path>
                  </a:pathLst>
                </a:custGeom>
                <a:solidFill>
                  <a:srgbClr val="FFF4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74" name="Freeform 1843"/>
                <p:cNvSpPr>
                  <a:spLocks/>
                </p:cNvSpPr>
                <p:nvPr/>
              </p:nvSpPr>
              <p:spPr bwMode="auto">
                <a:xfrm>
                  <a:off x="2977" y="295"/>
                  <a:ext cx="127" cy="3"/>
                </a:xfrm>
                <a:custGeom>
                  <a:avLst/>
                  <a:gdLst>
                    <a:gd name="T0" fmla="*/ 254 w 254"/>
                    <a:gd name="T1" fmla="*/ 3 h 3"/>
                    <a:gd name="T2" fmla="*/ 0 w 254"/>
                    <a:gd name="T3" fmla="*/ 3 h 3"/>
                    <a:gd name="T4" fmla="*/ 23 w 254"/>
                    <a:gd name="T5" fmla="*/ 1 h 3"/>
                    <a:gd name="T6" fmla="*/ 27 w 254"/>
                    <a:gd name="T7" fmla="*/ 0 h 3"/>
                    <a:gd name="T8" fmla="*/ 234 w 254"/>
                    <a:gd name="T9" fmla="*/ 0 h 3"/>
                    <a:gd name="T10" fmla="*/ 254 w 254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54"/>
                    <a:gd name="T19" fmla="*/ 0 h 3"/>
                    <a:gd name="T20" fmla="*/ 254 w 254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54" h="3">
                      <a:moveTo>
                        <a:pt x="254" y="3"/>
                      </a:moveTo>
                      <a:lnTo>
                        <a:pt x="0" y="3"/>
                      </a:lnTo>
                      <a:lnTo>
                        <a:pt x="23" y="1"/>
                      </a:lnTo>
                      <a:lnTo>
                        <a:pt x="27" y="0"/>
                      </a:lnTo>
                      <a:lnTo>
                        <a:pt x="234" y="0"/>
                      </a:lnTo>
                      <a:lnTo>
                        <a:pt x="254" y="3"/>
                      </a:lnTo>
                      <a:close/>
                    </a:path>
                  </a:pathLst>
                </a:custGeom>
                <a:solidFill>
                  <a:srgbClr val="FFF5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75" name="Freeform 1844"/>
                <p:cNvSpPr>
                  <a:spLocks/>
                </p:cNvSpPr>
                <p:nvPr/>
              </p:nvSpPr>
              <p:spPr bwMode="auto">
                <a:xfrm>
                  <a:off x="2984" y="294"/>
                  <a:ext cx="115" cy="3"/>
                </a:xfrm>
                <a:custGeom>
                  <a:avLst/>
                  <a:gdLst>
                    <a:gd name="T0" fmla="*/ 231 w 231"/>
                    <a:gd name="T1" fmla="*/ 3 h 3"/>
                    <a:gd name="T2" fmla="*/ 0 w 231"/>
                    <a:gd name="T3" fmla="*/ 3 h 3"/>
                    <a:gd name="T4" fmla="*/ 9 w 231"/>
                    <a:gd name="T5" fmla="*/ 2 h 3"/>
                    <a:gd name="T6" fmla="*/ 29 w 231"/>
                    <a:gd name="T7" fmla="*/ 0 h 3"/>
                    <a:gd name="T8" fmla="*/ 209 w 231"/>
                    <a:gd name="T9" fmla="*/ 0 h 3"/>
                    <a:gd name="T10" fmla="*/ 211 w 231"/>
                    <a:gd name="T11" fmla="*/ 0 h 3"/>
                    <a:gd name="T12" fmla="*/ 231 w 231"/>
                    <a:gd name="T13" fmla="*/ 3 h 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1"/>
                    <a:gd name="T22" fmla="*/ 0 h 3"/>
                    <a:gd name="T23" fmla="*/ 231 w 231"/>
                    <a:gd name="T24" fmla="*/ 3 h 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1" h="3">
                      <a:moveTo>
                        <a:pt x="231" y="3"/>
                      </a:moveTo>
                      <a:lnTo>
                        <a:pt x="0" y="3"/>
                      </a:lnTo>
                      <a:lnTo>
                        <a:pt x="9" y="2"/>
                      </a:lnTo>
                      <a:lnTo>
                        <a:pt x="29" y="0"/>
                      </a:lnTo>
                      <a:lnTo>
                        <a:pt x="209" y="0"/>
                      </a:lnTo>
                      <a:lnTo>
                        <a:pt x="211" y="0"/>
                      </a:lnTo>
                      <a:lnTo>
                        <a:pt x="231" y="3"/>
                      </a:lnTo>
                      <a:close/>
                    </a:path>
                  </a:pathLst>
                </a:custGeom>
                <a:solidFill>
                  <a:srgbClr val="FFF5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76" name="Freeform 1845"/>
                <p:cNvSpPr>
                  <a:spLocks/>
                </p:cNvSpPr>
                <p:nvPr/>
              </p:nvSpPr>
              <p:spPr bwMode="auto">
                <a:xfrm>
                  <a:off x="2990" y="293"/>
                  <a:ext cx="104" cy="2"/>
                </a:xfrm>
                <a:custGeom>
                  <a:avLst/>
                  <a:gdLst>
                    <a:gd name="T0" fmla="*/ 207 w 207"/>
                    <a:gd name="T1" fmla="*/ 2 h 2"/>
                    <a:gd name="T2" fmla="*/ 0 w 207"/>
                    <a:gd name="T3" fmla="*/ 2 h 2"/>
                    <a:gd name="T4" fmla="*/ 34 w 207"/>
                    <a:gd name="T5" fmla="*/ 0 h 2"/>
                    <a:gd name="T6" fmla="*/ 176 w 207"/>
                    <a:gd name="T7" fmla="*/ 0 h 2"/>
                    <a:gd name="T8" fmla="*/ 198 w 207"/>
                    <a:gd name="T9" fmla="*/ 1 h 2"/>
                    <a:gd name="T10" fmla="*/ 207 w 207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207"/>
                    <a:gd name="T19" fmla="*/ 0 h 2"/>
                    <a:gd name="T20" fmla="*/ 207 w 207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207" h="2">
                      <a:moveTo>
                        <a:pt x="207" y="2"/>
                      </a:moveTo>
                      <a:lnTo>
                        <a:pt x="0" y="2"/>
                      </a:lnTo>
                      <a:lnTo>
                        <a:pt x="34" y="0"/>
                      </a:lnTo>
                      <a:lnTo>
                        <a:pt x="176" y="0"/>
                      </a:lnTo>
                      <a:lnTo>
                        <a:pt x="198" y="1"/>
                      </a:lnTo>
                      <a:lnTo>
                        <a:pt x="207" y="2"/>
                      </a:lnTo>
                      <a:close/>
                    </a:path>
                  </a:pathLst>
                </a:custGeom>
                <a:solidFill>
                  <a:srgbClr val="FFF6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77" name="Freeform 1846"/>
                <p:cNvSpPr>
                  <a:spLocks/>
                </p:cNvSpPr>
                <p:nvPr/>
              </p:nvSpPr>
              <p:spPr bwMode="auto">
                <a:xfrm>
                  <a:off x="2999" y="292"/>
                  <a:ext cx="90" cy="2"/>
                </a:xfrm>
                <a:custGeom>
                  <a:avLst/>
                  <a:gdLst>
                    <a:gd name="T0" fmla="*/ 180 w 180"/>
                    <a:gd name="T1" fmla="*/ 2 h 2"/>
                    <a:gd name="T2" fmla="*/ 0 w 180"/>
                    <a:gd name="T3" fmla="*/ 2 h 2"/>
                    <a:gd name="T4" fmla="*/ 35 w 180"/>
                    <a:gd name="T5" fmla="*/ 0 h 2"/>
                    <a:gd name="T6" fmla="*/ 140 w 180"/>
                    <a:gd name="T7" fmla="*/ 0 h 2"/>
                    <a:gd name="T8" fmla="*/ 180 w 180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0"/>
                    <a:gd name="T16" fmla="*/ 0 h 2"/>
                    <a:gd name="T17" fmla="*/ 180 w 180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0" h="2">
                      <a:moveTo>
                        <a:pt x="180" y="2"/>
                      </a:moveTo>
                      <a:lnTo>
                        <a:pt x="0" y="2"/>
                      </a:lnTo>
                      <a:lnTo>
                        <a:pt x="35" y="0"/>
                      </a:lnTo>
                      <a:lnTo>
                        <a:pt x="140" y="0"/>
                      </a:lnTo>
                      <a:lnTo>
                        <a:pt x="180" y="2"/>
                      </a:lnTo>
                      <a:close/>
                    </a:path>
                  </a:pathLst>
                </a:custGeom>
                <a:solidFill>
                  <a:srgbClr val="FFF6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78" name="Freeform 1847"/>
                <p:cNvSpPr>
                  <a:spLocks/>
                </p:cNvSpPr>
                <p:nvPr/>
              </p:nvSpPr>
              <p:spPr bwMode="auto">
                <a:xfrm>
                  <a:off x="3008" y="291"/>
                  <a:ext cx="71" cy="2"/>
                </a:xfrm>
                <a:custGeom>
                  <a:avLst/>
                  <a:gdLst>
                    <a:gd name="T0" fmla="*/ 142 w 142"/>
                    <a:gd name="T1" fmla="*/ 2 h 2"/>
                    <a:gd name="T2" fmla="*/ 0 w 142"/>
                    <a:gd name="T3" fmla="*/ 2 h 2"/>
                    <a:gd name="T4" fmla="*/ 33 w 142"/>
                    <a:gd name="T5" fmla="*/ 0 h 2"/>
                    <a:gd name="T6" fmla="*/ 102 w 142"/>
                    <a:gd name="T7" fmla="*/ 0 h 2"/>
                    <a:gd name="T8" fmla="*/ 142 w 14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42"/>
                    <a:gd name="T16" fmla="*/ 0 h 2"/>
                    <a:gd name="T17" fmla="*/ 142 w 14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42" h="2">
                      <a:moveTo>
                        <a:pt x="142" y="2"/>
                      </a:moveTo>
                      <a:lnTo>
                        <a:pt x="0" y="2"/>
                      </a:lnTo>
                      <a:lnTo>
                        <a:pt x="33" y="0"/>
                      </a:lnTo>
                      <a:lnTo>
                        <a:pt x="102" y="0"/>
                      </a:lnTo>
                      <a:lnTo>
                        <a:pt x="142" y="2"/>
                      </a:lnTo>
                      <a:close/>
                    </a:path>
                  </a:pathLst>
                </a:custGeom>
                <a:solidFill>
                  <a:srgbClr val="FFF65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79" name="Freeform 1848"/>
                <p:cNvSpPr>
                  <a:spLocks/>
                </p:cNvSpPr>
                <p:nvPr/>
              </p:nvSpPr>
              <p:spPr bwMode="auto">
                <a:xfrm>
                  <a:off x="3016" y="291"/>
                  <a:ext cx="53" cy="1"/>
                </a:xfrm>
                <a:custGeom>
                  <a:avLst/>
                  <a:gdLst>
                    <a:gd name="T0" fmla="*/ 105 w 105"/>
                    <a:gd name="T1" fmla="*/ 1 h 1"/>
                    <a:gd name="T2" fmla="*/ 0 w 105"/>
                    <a:gd name="T3" fmla="*/ 1 h 1"/>
                    <a:gd name="T4" fmla="*/ 16 w 105"/>
                    <a:gd name="T5" fmla="*/ 0 h 1"/>
                    <a:gd name="T6" fmla="*/ 85 w 105"/>
                    <a:gd name="T7" fmla="*/ 0 h 1"/>
                    <a:gd name="T8" fmla="*/ 105 w 105"/>
                    <a:gd name="T9" fmla="*/ 1 h 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05"/>
                    <a:gd name="T16" fmla="*/ 0 h 1"/>
                    <a:gd name="T17" fmla="*/ 105 w 105"/>
                    <a:gd name="T18" fmla="*/ 1 h 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05" h="1">
                      <a:moveTo>
                        <a:pt x="105" y="1"/>
                      </a:moveTo>
                      <a:lnTo>
                        <a:pt x="0" y="1"/>
                      </a:lnTo>
                      <a:lnTo>
                        <a:pt x="16" y="0"/>
                      </a:lnTo>
                      <a:lnTo>
                        <a:pt x="85" y="0"/>
                      </a:lnTo>
                      <a:lnTo>
                        <a:pt x="105" y="1"/>
                      </a:lnTo>
                      <a:close/>
                    </a:path>
                  </a:pathLst>
                </a:custGeom>
                <a:solidFill>
                  <a:srgbClr val="FFF85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480" name="Freeform 1849"/>
                <p:cNvSpPr>
                  <a:spLocks/>
                </p:cNvSpPr>
                <p:nvPr/>
              </p:nvSpPr>
              <p:spPr bwMode="auto">
                <a:xfrm>
                  <a:off x="2748" y="291"/>
                  <a:ext cx="484" cy="311"/>
                </a:xfrm>
                <a:custGeom>
                  <a:avLst/>
                  <a:gdLst>
                    <a:gd name="T0" fmla="*/ 238 w 968"/>
                    <a:gd name="T1" fmla="*/ 76 h 311"/>
                    <a:gd name="T2" fmla="*/ 340 w 968"/>
                    <a:gd name="T3" fmla="*/ 53 h 311"/>
                    <a:gd name="T4" fmla="*/ 449 w 968"/>
                    <a:gd name="T5" fmla="*/ 53 h 311"/>
                    <a:gd name="T6" fmla="*/ 518 w 968"/>
                    <a:gd name="T7" fmla="*/ 65 h 311"/>
                    <a:gd name="T8" fmla="*/ 570 w 968"/>
                    <a:gd name="T9" fmla="*/ 98 h 311"/>
                    <a:gd name="T10" fmla="*/ 607 w 968"/>
                    <a:gd name="T11" fmla="*/ 106 h 311"/>
                    <a:gd name="T12" fmla="*/ 607 w 968"/>
                    <a:gd name="T13" fmla="*/ 80 h 311"/>
                    <a:gd name="T14" fmla="*/ 556 w 968"/>
                    <a:gd name="T15" fmla="*/ 51 h 311"/>
                    <a:gd name="T16" fmla="*/ 567 w 968"/>
                    <a:gd name="T17" fmla="*/ 32 h 311"/>
                    <a:gd name="T18" fmla="*/ 692 w 968"/>
                    <a:gd name="T19" fmla="*/ 43 h 311"/>
                    <a:gd name="T20" fmla="*/ 841 w 968"/>
                    <a:gd name="T21" fmla="*/ 75 h 311"/>
                    <a:gd name="T22" fmla="*/ 866 w 968"/>
                    <a:gd name="T23" fmla="*/ 102 h 311"/>
                    <a:gd name="T24" fmla="*/ 835 w 968"/>
                    <a:gd name="T25" fmla="*/ 115 h 311"/>
                    <a:gd name="T26" fmla="*/ 741 w 968"/>
                    <a:gd name="T27" fmla="*/ 112 h 311"/>
                    <a:gd name="T28" fmla="*/ 679 w 968"/>
                    <a:gd name="T29" fmla="*/ 121 h 311"/>
                    <a:gd name="T30" fmla="*/ 641 w 968"/>
                    <a:gd name="T31" fmla="*/ 142 h 311"/>
                    <a:gd name="T32" fmla="*/ 605 w 968"/>
                    <a:gd name="T33" fmla="*/ 198 h 311"/>
                    <a:gd name="T34" fmla="*/ 568 w 968"/>
                    <a:gd name="T35" fmla="*/ 246 h 311"/>
                    <a:gd name="T36" fmla="*/ 532 w 968"/>
                    <a:gd name="T37" fmla="*/ 256 h 311"/>
                    <a:gd name="T38" fmla="*/ 489 w 968"/>
                    <a:gd name="T39" fmla="*/ 249 h 311"/>
                    <a:gd name="T40" fmla="*/ 438 w 968"/>
                    <a:gd name="T41" fmla="*/ 239 h 311"/>
                    <a:gd name="T42" fmla="*/ 490 w 968"/>
                    <a:gd name="T43" fmla="*/ 262 h 311"/>
                    <a:gd name="T44" fmla="*/ 548 w 968"/>
                    <a:gd name="T45" fmla="*/ 268 h 311"/>
                    <a:gd name="T46" fmla="*/ 558 w 968"/>
                    <a:gd name="T47" fmla="*/ 283 h 311"/>
                    <a:gd name="T48" fmla="*/ 547 w 968"/>
                    <a:gd name="T49" fmla="*/ 298 h 311"/>
                    <a:gd name="T50" fmla="*/ 552 w 968"/>
                    <a:gd name="T51" fmla="*/ 309 h 311"/>
                    <a:gd name="T52" fmla="*/ 585 w 968"/>
                    <a:gd name="T53" fmla="*/ 309 h 311"/>
                    <a:gd name="T54" fmla="*/ 614 w 968"/>
                    <a:gd name="T55" fmla="*/ 297 h 311"/>
                    <a:gd name="T56" fmla="*/ 603 w 968"/>
                    <a:gd name="T57" fmla="*/ 283 h 311"/>
                    <a:gd name="T58" fmla="*/ 578 w 968"/>
                    <a:gd name="T59" fmla="*/ 267 h 311"/>
                    <a:gd name="T60" fmla="*/ 588 w 968"/>
                    <a:gd name="T61" fmla="*/ 252 h 311"/>
                    <a:gd name="T62" fmla="*/ 623 w 968"/>
                    <a:gd name="T63" fmla="*/ 239 h 311"/>
                    <a:gd name="T64" fmla="*/ 634 w 968"/>
                    <a:gd name="T65" fmla="*/ 258 h 311"/>
                    <a:gd name="T66" fmla="*/ 656 w 968"/>
                    <a:gd name="T67" fmla="*/ 262 h 311"/>
                    <a:gd name="T68" fmla="*/ 667 w 968"/>
                    <a:gd name="T69" fmla="*/ 248 h 311"/>
                    <a:gd name="T70" fmla="*/ 636 w 968"/>
                    <a:gd name="T71" fmla="*/ 213 h 311"/>
                    <a:gd name="T72" fmla="*/ 647 w 968"/>
                    <a:gd name="T73" fmla="*/ 173 h 311"/>
                    <a:gd name="T74" fmla="*/ 674 w 968"/>
                    <a:gd name="T75" fmla="*/ 149 h 311"/>
                    <a:gd name="T76" fmla="*/ 726 w 968"/>
                    <a:gd name="T77" fmla="*/ 137 h 311"/>
                    <a:gd name="T78" fmla="*/ 801 w 968"/>
                    <a:gd name="T79" fmla="*/ 150 h 311"/>
                    <a:gd name="T80" fmla="*/ 874 w 968"/>
                    <a:gd name="T81" fmla="*/ 155 h 311"/>
                    <a:gd name="T82" fmla="*/ 928 w 968"/>
                    <a:gd name="T83" fmla="*/ 146 h 311"/>
                    <a:gd name="T84" fmla="*/ 968 w 968"/>
                    <a:gd name="T85" fmla="*/ 121 h 311"/>
                    <a:gd name="T86" fmla="*/ 952 w 968"/>
                    <a:gd name="T87" fmla="*/ 80 h 311"/>
                    <a:gd name="T88" fmla="*/ 888 w 968"/>
                    <a:gd name="T89" fmla="*/ 45 h 311"/>
                    <a:gd name="T90" fmla="*/ 792 w 968"/>
                    <a:gd name="T91" fmla="*/ 17 h 311"/>
                    <a:gd name="T92" fmla="*/ 683 w 968"/>
                    <a:gd name="T93" fmla="*/ 3 h 311"/>
                    <a:gd name="T94" fmla="*/ 552 w 968"/>
                    <a:gd name="T95" fmla="*/ 0 h 311"/>
                    <a:gd name="T96" fmla="*/ 416 w 968"/>
                    <a:gd name="T97" fmla="*/ 11 h 311"/>
                    <a:gd name="T98" fmla="*/ 312 w 968"/>
                    <a:gd name="T99" fmla="*/ 22 h 311"/>
                    <a:gd name="T100" fmla="*/ 187 w 968"/>
                    <a:gd name="T101" fmla="*/ 44 h 311"/>
                    <a:gd name="T102" fmla="*/ 67 w 968"/>
                    <a:gd name="T103" fmla="*/ 78 h 311"/>
                    <a:gd name="T104" fmla="*/ 4 w 968"/>
                    <a:gd name="T105" fmla="*/ 115 h 311"/>
                    <a:gd name="T106" fmla="*/ 11 w 968"/>
                    <a:gd name="T107" fmla="*/ 144 h 311"/>
                    <a:gd name="T108" fmla="*/ 51 w 968"/>
                    <a:gd name="T109" fmla="*/ 157 h 311"/>
                    <a:gd name="T110" fmla="*/ 105 w 968"/>
                    <a:gd name="T111" fmla="*/ 154 h 311"/>
                    <a:gd name="T112" fmla="*/ 145 w 968"/>
                    <a:gd name="T113" fmla="*/ 138 h 311"/>
                    <a:gd name="T114" fmla="*/ 176 w 968"/>
                    <a:gd name="T115" fmla="*/ 105 h 311"/>
                    <a:gd name="T116" fmla="*/ 203 w 968"/>
                    <a:gd name="T117" fmla="*/ 88 h 311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w 968"/>
                    <a:gd name="T178" fmla="*/ 0 h 311"/>
                    <a:gd name="T179" fmla="*/ 968 w 968"/>
                    <a:gd name="T180" fmla="*/ 311 h 311"/>
                  </a:gdLst>
                  <a:ahLst/>
                  <a:cxnLst>
                    <a:cxn ang="T118">
                      <a:pos x="T0" y="T1"/>
                    </a:cxn>
                    <a:cxn ang="T119">
                      <a:pos x="T2" y="T3"/>
                    </a:cxn>
                    <a:cxn ang="T120">
                      <a:pos x="T4" y="T5"/>
                    </a:cxn>
                    <a:cxn ang="T121">
                      <a:pos x="T6" y="T7"/>
                    </a:cxn>
                    <a:cxn ang="T122">
                      <a:pos x="T8" y="T9"/>
                    </a:cxn>
                    <a:cxn ang="T123">
                      <a:pos x="T10" y="T11"/>
                    </a:cxn>
                    <a:cxn ang="T124">
                      <a:pos x="T12" y="T13"/>
                    </a:cxn>
                    <a:cxn ang="T125">
                      <a:pos x="T14" y="T15"/>
                    </a:cxn>
                    <a:cxn ang="T126">
                      <a:pos x="T16" y="T17"/>
                    </a:cxn>
                    <a:cxn ang="T127">
                      <a:pos x="T18" y="T19"/>
                    </a:cxn>
                    <a:cxn ang="T128">
                      <a:pos x="T20" y="T21"/>
                    </a:cxn>
                    <a:cxn ang="T129">
                      <a:pos x="T22" y="T23"/>
                    </a:cxn>
                    <a:cxn ang="T130">
                      <a:pos x="T24" y="T25"/>
                    </a:cxn>
                    <a:cxn ang="T131">
                      <a:pos x="T26" y="T27"/>
                    </a:cxn>
                    <a:cxn ang="T132">
                      <a:pos x="T28" y="T29"/>
                    </a:cxn>
                    <a:cxn ang="T133">
                      <a:pos x="T30" y="T31"/>
                    </a:cxn>
                    <a:cxn ang="T134">
                      <a:pos x="T32" y="T33"/>
                    </a:cxn>
                    <a:cxn ang="T135">
                      <a:pos x="T34" y="T35"/>
                    </a:cxn>
                    <a:cxn ang="T136">
                      <a:pos x="T36" y="T37"/>
                    </a:cxn>
                    <a:cxn ang="T137">
                      <a:pos x="T38" y="T39"/>
                    </a:cxn>
                    <a:cxn ang="T138">
                      <a:pos x="T40" y="T41"/>
                    </a:cxn>
                    <a:cxn ang="T139">
                      <a:pos x="T42" y="T43"/>
                    </a:cxn>
                    <a:cxn ang="T140">
                      <a:pos x="T44" y="T45"/>
                    </a:cxn>
                    <a:cxn ang="T141">
                      <a:pos x="T46" y="T47"/>
                    </a:cxn>
                    <a:cxn ang="T142">
                      <a:pos x="T48" y="T49"/>
                    </a:cxn>
                    <a:cxn ang="T143">
                      <a:pos x="T50" y="T51"/>
                    </a:cxn>
                    <a:cxn ang="T144">
                      <a:pos x="T52" y="T53"/>
                    </a:cxn>
                    <a:cxn ang="T145">
                      <a:pos x="T54" y="T55"/>
                    </a:cxn>
                    <a:cxn ang="T146">
                      <a:pos x="T56" y="T57"/>
                    </a:cxn>
                    <a:cxn ang="T147">
                      <a:pos x="T58" y="T59"/>
                    </a:cxn>
                    <a:cxn ang="T148">
                      <a:pos x="T60" y="T61"/>
                    </a:cxn>
                    <a:cxn ang="T149">
                      <a:pos x="T62" y="T63"/>
                    </a:cxn>
                    <a:cxn ang="T150">
                      <a:pos x="T64" y="T65"/>
                    </a:cxn>
                    <a:cxn ang="T151">
                      <a:pos x="T66" y="T67"/>
                    </a:cxn>
                    <a:cxn ang="T152">
                      <a:pos x="T68" y="T69"/>
                    </a:cxn>
                    <a:cxn ang="T153">
                      <a:pos x="T70" y="T71"/>
                    </a:cxn>
                    <a:cxn ang="T154">
                      <a:pos x="T72" y="T73"/>
                    </a:cxn>
                    <a:cxn ang="T155">
                      <a:pos x="T74" y="T75"/>
                    </a:cxn>
                    <a:cxn ang="T156">
                      <a:pos x="T76" y="T77"/>
                    </a:cxn>
                    <a:cxn ang="T157">
                      <a:pos x="T78" y="T79"/>
                    </a:cxn>
                    <a:cxn ang="T158">
                      <a:pos x="T80" y="T81"/>
                    </a:cxn>
                    <a:cxn ang="T159">
                      <a:pos x="T82" y="T83"/>
                    </a:cxn>
                    <a:cxn ang="T160">
                      <a:pos x="T84" y="T85"/>
                    </a:cxn>
                    <a:cxn ang="T161">
                      <a:pos x="T86" y="T87"/>
                    </a:cxn>
                    <a:cxn ang="T162">
                      <a:pos x="T88" y="T89"/>
                    </a:cxn>
                    <a:cxn ang="T163">
                      <a:pos x="T90" y="T91"/>
                    </a:cxn>
                    <a:cxn ang="T164">
                      <a:pos x="T92" y="T93"/>
                    </a:cxn>
                    <a:cxn ang="T165">
                      <a:pos x="T94" y="T95"/>
                    </a:cxn>
                    <a:cxn ang="T166">
                      <a:pos x="T96" y="T97"/>
                    </a:cxn>
                    <a:cxn ang="T167">
                      <a:pos x="T98" y="T99"/>
                    </a:cxn>
                    <a:cxn ang="T168">
                      <a:pos x="T100" y="T101"/>
                    </a:cxn>
                    <a:cxn ang="T169">
                      <a:pos x="T102" y="T103"/>
                    </a:cxn>
                    <a:cxn ang="T170">
                      <a:pos x="T104" y="T105"/>
                    </a:cxn>
                    <a:cxn ang="T171">
                      <a:pos x="T106" y="T107"/>
                    </a:cxn>
                    <a:cxn ang="T172">
                      <a:pos x="T108" y="T109"/>
                    </a:cxn>
                    <a:cxn ang="T173">
                      <a:pos x="T110" y="T111"/>
                    </a:cxn>
                    <a:cxn ang="T174">
                      <a:pos x="T112" y="T113"/>
                    </a:cxn>
                    <a:cxn ang="T175">
                      <a:pos x="T114" y="T115"/>
                    </a:cxn>
                    <a:cxn ang="T176">
                      <a:pos x="T116" y="T117"/>
                    </a:cxn>
                  </a:cxnLst>
                  <a:rect l="T177" t="T178" r="T179" b="T180"/>
                  <a:pathLst>
                    <a:path w="968" h="311">
                      <a:moveTo>
                        <a:pt x="203" y="88"/>
                      </a:moveTo>
                      <a:lnTo>
                        <a:pt x="238" y="76"/>
                      </a:lnTo>
                      <a:lnTo>
                        <a:pt x="291" y="61"/>
                      </a:lnTo>
                      <a:lnTo>
                        <a:pt x="340" y="53"/>
                      </a:lnTo>
                      <a:lnTo>
                        <a:pt x="390" y="51"/>
                      </a:lnTo>
                      <a:lnTo>
                        <a:pt x="449" y="53"/>
                      </a:lnTo>
                      <a:lnTo>
                        <a:pt x="487" y="56"/>
                      </a:lnTo>
                      <a:lnTo>
                        <a:pt x="518" y="65"/>
                      </a:lnTo>
                      <a:lnTo>
                        <a:pt x="545" y="76"/>
                      </a:lnTo>
                      <a:lnTo>
                        <a:pt x="570" y="98"/>
                      </a:lnTo>
                      <a:lnTo>
                        <a:pt x="585" y="107"/>
                      </a:lnTo>
                      <a:lnTo>
                        <a:pt x="607" y="106"/>
                      </a:lnTo>
                      <a:lnTo>
                        <a:pt x="614" y="97"/>
                      </a:lnTo>
                      <a:lnTo>
                        <a:pt x="607" y="80"/>
                      </a:lnTo>
                      <a:lnTo>
                        <a:pt x="583" y="63"/>
                      </a:lnTo>
                      <a:lnTo>
                        <a:pt x="556" y="51"/>
                      </a:lnTo>
                      <a:lnTo>
                        <a:pt x="499" y="37"/>
                      </a:lnTo>
                      <a:lnTo>
                        <a:pt x="567" y="32"/>
                      </a:lnTo>
                      <a:lnTo>
                        <a:pt x="616" y="34"/>
                      </a:lnTo>
                      <a:lnTo>
                        <a:pt x="692" y="43"/>
                      </a:lnTo>
                      <a:lnTo>
                        <a:pt x="772" y="55"/>
                      </a:lnTo>
                      <a:lnTo>
                        <a:pt x="841" y="75"/>
                      </a:lnTo>
                      <a:lnTo>
                        <a:pt x="866" y="90"/>
                      </a:lnTo>
                      <a:lnTo>
                        <a:pt x="866" y="102"/>
                      </a:lnTo>
                      <a:lnTo>
                        <a:pt x="855" y="111"/>
                      </a:lnTo>
                      <a:lnTo>
                        <a:pt x="835" y="115"/>
                      </a:lnTo>
                      <a:lnTo>
                        <a:pt x="790" y="113"/>
                      </a:lnTo>
                      <a:lnTo>
                        <a:pt x="741" y="112"/>
                      </a:lnTo>
                      <a:lnTo>
                        <a:pt x="701" y="114"/>
                      </a:lnTo>
                      <a:lnTo>
                        <a:pt x="679" y="121"/>
                      </a:lnTo>
                      <a:lnTo>
                        <a:pt x="657" y="131"/>
                      </a:lnTo>
                      <a:lnTo>
                        <a:pt x="641" y="142"/>
                      </a:lnTo>
                      <a:lnTo>
                        <a:pt x="625" y="159"/>
                      </a:lnTo>
                      <a:lnTo>
                        <a:pt x="605" y="198"/>
                      </a:lnTo>
                      <a:lnTo>
                        <a:pt x="579" y="236"/>
                      </a:lnTo>
                      <a:lnTo>
                        <a:pt x="568" y="246"/>
                      </a:lnTo>
                      <a:lnTo>
                        <a:pt x="548" y="253"/>
                      </a:lnTo>
                      <a:lnTo>
                        <a:pt x="532" y="256"/>
                      </a:lnTo>
                      <a:lnTo>
                        <a:pt x="512" y="254"/>
                      </a:lnTo>
                      <a:lnTo>
                        <a:pt x="489" y="249"/>
                      </a:lnTo>
                      <a:lnTo>
                        <a:pt x="470" y="244"/>
                      </a:lnTo>
                      <a:lnTo>
                        <a:pt x="438" y="239"/>
                      </a:lnTo>
                      <a:lnTo>
                        <a:pt x="470" y="255"/>
                      </a:lnTo>
                      <a:lnTo>
                        <a:pt x="490" y="262"/>
                      </a:lnTo>
                      <a:lnTo>
                        <a:pt x="512" y="266"/>
                      </a:lnTo>
                      <a:lnTo>
                        <a:pt x="548" y="268"/>
                      </a:lnTo>
                      <a:lnTo>
                        <a:pt x="556" y="273"/>
                      </a:lnTo>
                      <a:lnTo>
                        <a:pt x="558" y="283"/>
                      </a:lnTo>
                      <a:lnTo>
                        <a:pt x="548" y="292"/>
                      </a:lnTo>
                      <a:lnTo>
                        <a:pt x="547" y="298"/>
                      </a:lnTo>
                      <a:lnTo>
                        <a:pt x="547" y="303"/>
                      </a:lnTo>
                      <a:lnTo>
                        <a:pt x="552" y="309"/>
                      </a:lnTo>
                      <a:lnTo>
                        <a:pt x="572" y="311"/>
                      </a:lnTo>
                      <a:lnTo>
                        <a:pt x="585" y="309"/>
                      </a:lnTo>
                      <a:lnTo>
                        <a:pt x="605" y="305"/>
                      </a:lnTo>
                      <a:lnTo>
                        <a:pt x="614" y="297"/>
                      </a:lnTo>
                      <a:lnTo>
                        <a:pt x="612" y="289"/>
                      </a:lnTo>
                      <a:lnTo>
                        <a:pt x="603" y="283"/>
                      </a:lnTo>
                      <a:lnTo>
                        <a:pt x="583" y="278"/>
                      </a:lnTo>
                      <a:lnTo>
                        <a:pt x="578" y="267"/>
                      </a:lnTo>
                      <a:lnTo>
                        <a:pt x="583" y="259"/>
                      </a:lnTo>
                      <a:lnTo>
                        <a:pt x="588" y="252"/>
                      </a:lnTo>
                      <a:lnTo>
                        <a:pt x="612" y="234"/>
                      </a:lnTo>
                      <a:lnTo>
                        <a:pt x="623" y="239"/>
                      </a:lnTo>
                      <a:lnTo>
                        <a:pt x="627" y="254"/>
                      </a:lnTo>
                      <a:lnTo>
                        <a:pt x="634" y="258"/>
                      </a:lnTo>
                      <a:lnTo>
                        <a:pt x="645" y="262"/>
                      </a:lnTo>
                      <a:lnTo>
                        <a:pt x="656" y="262"/>
                      </a:lnTo>
                      <a:lnTo>
                        <a:pt x="667" y="254"/>
                      </a:lnTo>
                      <a:lnTo>
                        <a:pt x="667" y="248"/>
                      </a:lnTo>
                      <a:lnTo>
                        <a:pt x="654" y="233"/>
                      </a:lnTo>
                      <a:lnTo>
                        <a:pt x="636" y="213"/>
                      </a:lnTo>
                      <a:lnTo>
                        <a:pt x="637" y="194"/>
                      </a:lnTo>
                      <a:lnTo>
                        <a:pt x="647" y="173"/>
                      </a:lnTo>
                      <a:lnTo>
                        <a:pt x="659" y="160"/>
                      </a:lnTo>
                      <a:lnTo>
                        <a:pt x="674" y="149"/>
                      </a:lnTo>
                      <a:lnTo>
                        <a:pt x="697" y="140"/>
                      </a:lnTo>
                      <a:lnTo>
                        <a:pt x="726" y="137"/>
                      </a:lnTo>
                      <a:lnTo>
                        <a:pt x="765" y="142"/>
                      </a:lnTo>
                      <a:lnTo>
                        <a:pt x="801" y="150"/>
                      </a:lnTo>
                      <a:lnTo>
                        <a:pt x="834" y="155"/>
                      </a:lnTo>
                      <a:lnTo>
                        <a:pt x="874" y="155"/>
                      </a:lnTo>
                      <a:lnTo>
                        <a:pt x="908" y="150"/>
                      </a:lnTo>
                      <a:lnTo>
                        <a:pt x="928" y="146"/>
                      </a:lnTo>
                      <a:lnTo>
                        <a:pt x="957" y="134"/>
                      </a:lnTo>
                      <a:lnTo>
                        <a:pt x="968" y="121"/>
                      </a:lnTo>
                      <a:lnTo>
                        <a:pt x="966" y="104"/>
                      </a:lnTo>
                      <a:lnTo>
                        <a:pt x="952" y="80"/>
                      </a:lnTo>
                      <a:lnTo>
                        <a:pt x="926" y="62"/>
                      </a:lnTo>
                      <a:lnTo>
                        <a:pt x="888" y="45"/>
                      </a:lnTo>
                      <a:lnTo>
                        <a:pt x="845" y="30"/>
                      </a:lnTo>
                      <a:lnTo>
                        <a:pt x="792" y="17"/>
                      </a:lnTo>
                      <a:lnTo>
                        <a:pt x="736" y="10"/>
                      </a:lnTo>
                      <a:lnTo>
                        <a:pt x="683" y="3"/>
                      </a:lnTo>
                      <a:lnTo>
                        <a:pt x="621" y="0"/>
                      </a:lnTo>
                      <a:lnTo>
                        <a:pt x="552" y="0"/>
                      </a:lnTo>
                      <a:lnTo>
                        <a:pt x="481" y="5"/>
                      </a:lnTo>
                      <a:lnTo>
                        <a:pt x="416" y="11"/>
                      </a:lnTo>
                      <a:lnTo>
                        <a:pt x="360" y="16"/>
                      </a:lnTo>
                      <a:lnTo>
                        <a:pt x="312" y="22"/>
                      </a:lnTo>
                      <a:lnTo>
                        <a:pt x="247" y="31"/>
                      </a:lnTo>
                      <a:lnTo>
                        <a:pt x="187" y="44"/>
                      </a:lnTo>
                      <a:lnTo>
                        <a:pt x="103" y="65"/>
                      </a:lnTo>
                      <a:lnTo>
                        <a:pt x="67" y="78"/>
                      </a:lnTo>
                      <a:lnTo>
                        <a:pt x="25" y="95"/>
                      </a:lnTo>
                      <a:lnTo>
                        <a:pt x="4" y="115"/>
                      </a:lnTo>
                      <a:lnTo>
                        <a:pt x="0" y="128"/>
                      </a:lnTo>
                      <a:lnTo>
                        <a:pt x="11" y="144"/>
                      </a:lnTo>
                      <a:lnTo>
                        <a:pt x="29" y="153"/>
                      </a:lnTo>
                      <a:lnTo>
                        <a:pt x="51" y="157"/>
                      </a:lnTo>
                      <a:lnTo>
                        <a:pt x="82" y="157"/>
                      </a:lnTo>
                      <a:lnTo>
                        <a:pt x="105" y="154"/>
                      </a:lnTo>
                      <a:lnTo>
                        <a:pt x="120" y="150"/>
                      </a:lnTo>
                      <a:lnTo>
                        <a:pt x="145" y="138"/>
                      </a:lnTo>
                      <a:lnTo>
                        <a:pt x="162" y="120"/>
                      </a:lnTo>
                      <a:lnTo>
                        <a:pt x="176" y="105"/>
                      </a:lnTo>
                      <a:lnTo>
                        <a:pt x="203" y="88"/>
                      </a:lnTo>
                      <a:close/>
                    </a:path>
                  </a:pathLst>
                </a:custGeom>
                <a:noFill/>
                <a:ln w="4763">
                  <a:solidFill>
                    <a:srgbClr val="1F1A17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grpSp>
            <p:nvGrpSpPr>
              <p:cNvPr id="1990" name="Group 1850"/>
              <p:cNvGrpSpPr>
                <a:grpSpLocks/>
              </p:cNvGrpSpPr>
              <p:nvPr/>
            </p:nvGrpSpPr>
            <p:grpSpPr bwMode="auto">
              <a:xfrm>
                <a:off x="2561" y="510"/>
                <a:ext cx="316" cy="285"/>
                <a:chOff x="2561" y="510"/>
                <a:chExt cx="316" cy="285"/>
              </a:xfrm>
            </p:grpSpPr>
            <p:sp>
              <p:nvSpPr>
                <p:cNvPr id="81" name="Freeform 1851"/>
                <p:cNvSpPr>
                  <a:spLocks/>
                </p:cNvSpPr>
                <p:nvPr/>
              </p:nvSpPr>
              <p:spPr bwMode="auto">
                <a:xfrm>
                  <a:off x="2694" y="793"/>
                  <a:ext cx="9" cy="2"/>
                </a:xfrm>
                <a:custGeom>
                  <a:avLst/>
                  <a:gdLst>
                    <a:gd name="T0" fmla="*/ 0 w 18"/>
                    <a:gd name="T1" fmla="*/ 0 h 2"/>
                    <a:gd name="T2" fmla="*/ 18 w 18"/>
                    <a:gd name="T3" fmla="*/ 0 h 2"/>
                    <a:gd name="T4" fmla="*/ 12 w 18"/>
                    <a:gd name="T5" fmla="*/ 2 h 2"/>
                    <a:gd name="T6" fmla="*/ 0 w 18"/>
                    <a:gd name="T7" fmla="*/ 0 h 2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8"/>
                    <a:gd name="T13" fmla="*/ 0 h 2"/>
                    <a:gd name="T14" fmla="*/ 18 w 18"/>
                    <a:gd name="T15" fmla="*/ 2 h 2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8" h="2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2" name="Freeform 1852"/>
                <p:cNvSpPr>
                  <a:spLocks noEditPoints="1"/>
                </p:cNvSpPr>
                <p:nvPr/>
              </p:nvSpPr>
              <p:spPr bwMode="auto">
                <a:xfrm>
                  <a:off x="2689" y="792"/>
                  <a:ext cx="32" cy="3"/>
                </a:xfrm>
                <a:custGeom>
                  <a:avLst/>
                  <a:gdLst>
                    <a:gd name="T0" fmla="*/ 0 w 63"/>
                    <a:gd name="T1" fmla="*/ 0 h 3"/>
                    <a:gd name="T2" fmla="*/ 34 w 63"/>
                    <a:gd name="T3" fmla="*/ 0 h 3"/>
                    <a:gd name="T4" fmla="*/ 23 w 63"/>
                    <a:gd name="T5" fmla="*/ 3 h 3"/>
                    <a:gd name="T6" fmla="*/ 0 w 63"/>
                    <a:gd name="T7" fmla="*/ 0 h 3"/>
                    <a:gd name="T8" fmla="*/ 47 w 63"/>
                    <a:gd name="T9" fmla="*/ 0 h 3"/>
                    <a:gd name="T10" fmla="*/ 63 w 63"/>
                    <a:gd name="T11" fmla="*/ 0 h 3"/>
                    <a:gd name="T12" fmla="*/ 49 w 63"/>
                    <a:gd name="T13" fmla="*/ 1 h 3"/>
                    <a:gd name="T14" fmla="*/ 47 w 63"/>
                    <a:gd name="T15" fmla="*/ 0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3"/>
                    <a:gd name="T25" fmla="*/ 0 h 3"/>
                    <a:gd name="T26" fmla="*/ 63 w 63"/>
                    <a:gd name="T27" fmla="*/ 3 h 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3" h="3">
                      <a:moveTo>
                        <a:pt x="0" y="0"/>
                      </a:moveTo>
                      <a:lnTo>
                        <a:pt x="34" y="0"/>
                      </a:lnTo>
                      <a:lnTo>
                        <a:pt x="23" y="3"/>
                      </a:lnTo>
                      <a:lnTo>
                        <a:pt x="0" y="0"/>
                      </a:lnTo>
                      <a:close/>
                      <a:moveTo>
                        <a:pt x="47" y="0"/>
                      </a:moveTo>
                      <a:lnTo>
                        <a:pt x="63" y="0"/>
                      </a:lnTo>
                      <a:lnTo>
                        <a:pt x="49" y="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A0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3" name="Freeform 1853"/>
                <p:cNvSpPr>
                  <a:spLocks noEditPoints="1"/>
                </p:cNvSpPr>
                <p:nvPr/>
              </p:nvSpPr>
              <p:spPr bwMode="auto">
                <a:xfrm>
                  <a:off x="2660" y="790"/>
                  <a:ext cx="68" cy="3"/>
                </a:xfrm>
                <a:custGeom>
                  <a:avLst/>
                  <a:gdLst>
                    <a:gd name="T0" fmla="*/ 87 w 136"/>
                    <a:gd name="T1" fmla="*/ 3 h 3"/>
                    <a:gd name="T2" fmla="*/ 69 w 136"/>
                    <a:gd name="T3" fmla="*/ 3 h 3"/>
                    <a:gd name="T4" fmla="*/ 45 w 136"/>
                    <a:gd name="T5" fmla="*/ 0 h 3"/>
                    <a:gd name="T6" fmla="*/ 96 w 136"/>
                    <a:gd name="T7" fmla="*/ 0 h 3"/>
                    <a:gd name="T8" fmla="*/ 96 w 136"/>
                    <a:gd name="T9" fmla="*/ 1 h 3"/>
                    <a:gd name="T10" fmla="*/ 87 w 136"/>
                    <a:gd name="T11" fmla="*/ 3 h 3"/>
                    <a:gd name="T12" fmla="*/ 0 w 136"/>
                    <a:gd name="T13" fmla="*/ 0 h 3"/>
                    <a:gd name="T14" fmla="*/ 9 w 136"/>
                    <a:gd name="T15" fmla="*/ 0 h 3"/>
                    <a:gd name="T16" fmla="*/ 9 w 136"/>
                    <a:gd name="T17" fmla="*/ 1 h 3"/>
                    <a:gd name="T18" fmla="*/ 0 w 136"/>
                    <a:gd name="T19" fmla="*/ 0 h 3"/>
                    <a:gd name="T20" fmla="*/ 105 w 136"/>
                    <a:gd name="T21" fmla="*/ 0 h 3"/>
                    <a:gd name="T22" fmla="*/ 136 w 136"/>
                    <a:gd name="T23" fmla="*/ 0 h 3"/>
                    <a:gd name="T24" fmla="*/ 134 w 136"/>
                    <a:gd name="T25" fmla="*/ 1 h 3"/>
                    <a:gd name="T26" fmla="*/ 107 w 136"/>
                    <a:gd name="T27" fmla="*/ 3 h 3"/>
                    <a:gd name="T28" fmla="*/ 105 w 136"/>
                    <a:gd name="T29" fmla="*/ 0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136"/>
                    <a:gd name="T46" fmla="*/ 0 h 3"/>
                    <a:gd name="T47" fmla="*/ 136 w 136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136" h="3">
                      <a:moveTo>
                        <a:pt x="87" y="3"/>
                      </a:moveTo>
                      <a:lnTo>
                        <a:pt x="69" y="3"/>
                      </a:lnTo>
                      <a:lnTo>
                        <a:pt x="45" y="0"/>
                      </a:lnTo>
                      <a:lnTo>
                        <a:pt x="96" y="0"/>
                      </a:lnTo>
                      <a:lnTo>
                        <a:pt x="96" y="1"/>
                      </a:lnTo>
                      <a:lnTo>
                        <a:pt x="87" y="3"/>
                      </a:lnTo>
                      <a:close/>
                      <a:moveTo>
                        <a:pt x="0" y="0"/>
                      </a:moveTo>
                      <a:lnTo>
                        <a:pt x="9" y="0"/>
                      </a:lnTo>
                      <a:lnTo>
                        <a:pt x="9" y="1"/>
                      </a:lnTo>
                      <a:lnTo>
                        <a:pt x="0" y="0"/>
                      </a:lnTo>
                      <a:close/>
                      <a:moveTo>
                        <a:pt x="105" y="0"/>
                      </a:moveTo>
                      <a:lnTo>
                        <a:pt x="136" y="0"/>
                      </a:lnTo>
                      <a:lnTo>
                        <a:pt x="134" y="1"/>
                      </a:lnTo>
                      <a:lnTo>
                        <a:pt x="107" y="3"/>
                      </a:lnTo>
                      <a:lnTo>
                        <a:pt x="105" y="0"/>
                      </a:lnTo>
                      <a:close/>
                    </a:path>
                  </a:pathLst>
                </a:custGeom>
                <a:solidFill>
                  <a:srgbClr val="A0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4" name="Freeform 1854"/>
                <p:cNvSpPr>
                  <a:spLocks noEditPoints="1"/>
                </p:cNvSpPr>
                <p:nvPr/>
              </p:nvSpPr>
              <p:spPr bwMode="auto">
                <a:xfrm>
                  <a:off x="2654" y="789"/>
                  <a:ext cx="76" cy="3"/>
                </a:xfrm>
                <a:custGeom>
                  <a:avLst/>
                  <a:gdLst>
                    <a:gd name="T0" fmla="*/ 134 w 153"/>
                    <a:gd name="T1" fmla="*/ 3 h 3"/>
                    <a:gd name="T2" fmla="*/ 118 w 153"/>
                    <a:gd name="T3" fmla="*/ 3 h 3"/>
                    <a:gd name="T4" fmla="*/ 116 w 153"/>
                    <a:gd name="T5" fmla="*/ 0 h 3"/>
                    <a:gd name="T6" fmla="*/ 153 w 153"/>
                    <a:gd name="T7" fmla="*/ 0 h 3"/>
                    <a:gd name="T8" fmla="*/ 147 w 153"/>
                    <a:gd name="T9" fmla="*/ 2 h 3"/>
                    <a:gd name="T10" fmla="*/ 134 w 153"/>
                    <a:gd name="T11" fmla="*/ 3 h 3"/>
                    <a:gd name="T12" fmla="*/ 105 w 153"/>
                    <a:gd name="T13" fmla="*/ 3 h 3"/>
                    <a:gd name="T14" fmla="*/ 71 w 153"/>
                    <a:gd name="T15" fmla="*/ 3 h 3"/>
                    <a:gd name="T16" fmla="*/ 51 w 153"/>
                    <a:gd name="T17" fmla="*/ 1 h 3"/>
                    <a:gd name="T18" fmla="*/ 51 w 153"/>
                    <a:gd name="T19" fmla="*/ 0 h 3"/>
                    <a:gd name="T20" fmla="*/ 107 w 153"/>
                    <a:gd name="T21" fmla="*/ 0 h 3"/>
                    <a:gd name="T22" fmla="*/ 109 w 153"/>
                    <a:gd name="T23" fmla="*/ 2 h 3"/>
                    <a:gd name="T24" fmla="*/ 105 w 153"/>
                    <a:gd name="T25" fmla="*/ 3 h 3"/>
                    <a:gd name="T26" fmla="*/ 0 w 153"/>
                    <a:gd name="T27" fmla="*/ 0 h 3"/>
                    <a:gd name="T28" fmla="*/ 24 w 153"/>
                    <a:gd name="T29" fmla="*/ 0 h 3"/>
                    <a:gd name="T30" fmla="*/ 22 w 153"/>
                    <a:gd name="T31" fmla="*/ 2 h 3"/>
                    <a:gd name="T32" fmla="*/ 0 w 153"/>
                    <a:gd name="T33" fmla="*/ 0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153"/>
                    <a:gd name="T52" fmla="*/ 0 h 3"/>
                    <a:gd name="T53" fmla="*/ 153 w 153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153" h="3">
                      <a:moveTo>
                        <a:pt x="134" y="3"/>
                      </a:moveTo>
                      <a:lnTo>
                        <a:pt x="118" y="3"/>
                      </a:lnTo>
                      <a:lnTo>
                        <a:pt x="116" y="0"/>
                      </a:lnTo>
                      <a:lnTo>
                        <a:pt x="153" y="0"/>
                      </a:lnTo>
                      <a:lnTo>
                        <a:pt x="147" y="2"/>
                      </a:lnTo>
                      <a:lnTo>
                        <a:pt x="134" y="3"/>
                      </a:lnTo>
                      <a:close/>
                      <a:moveTo>
                        <a:pt x="105" y="3"/>
                      </a:moveTo>
                      <a:lnTo>
                        <a:pt x="71" y="3"/>
                      </a:lnTo>
                      <a:lnTo>
                        <a:pt x="51" y="1"/>
                      </a:lnTo>
                      <a:lnTo>
                        <a:pt x="51" y="0"/>
                      </a:lnTo>
                      <a:lnTo>
                        <a:pt x="107" y="0"/>
                      </a:lnTo>
                      <a:lnTo>
                        <a:pt x="109" y="2"/>
                      </a:lnTo>
                      <a:lnTo>
                        <a:pt x="105" y="3"/>
                      </a:lnTo>
                      <a:close/>
                      <a:moveTo>
                        <a:pt x="0" y="0"/>
                      </a:moveTo>
                      <a:lnTo>
                        <a:pt x="24" y="0"/>
                      </a:lnTo>
                      <a:lnTo>
                        <a:pt x="22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0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5" name="Freeform 1855"/>
                <p:cNvSpPr>
                  <a:spLocks noEditPoints="1"/>
                </p:cNvSpPr>
                <p:nvPr/>
              </p:nvSpPr>
              <p:spPr bwMode="auto">
                <a:xfrm>
                  <a:off x="2646" y="788"/>
                  <a:ext cx="86" cy="2"/>
                </a:xfrm>
                <a:custGeom>
                  <a:avLst/>
                  <a:gdLst>
                    <a:gd name="T0" fmla="*/ 164 w 171"/>
                    <a:gd name="T1" fmla="*/ 2 h 2"/>
                    <a:gd name="T2" fmla="*/ 133 w 171"/>
                    <a:gd name="T3" fmla="*/ 2 h 2"/>
                    <a:gd name="T4" fmla="*/ 129 w 171"/>
                    <a:gd name="T5" fmla="*/ 0 h 2"/>
                    <a:gd name="T6" fmla="*/ 171 w 171"/>
                    <a:gd name="T7" fmla="*/ 0 h 2"/>
                    <a:gd name="T8" fmla="*/ 164 w 171"/>
                    <a:gd name="T9" fmla="*/ 2 h 2"/>
                    <a:gd name="T10" fmla="*/ 124 w 171"/>
                    <a:gd name="T11" fmla="*/ 2 h 2"/>
                    <a:gd name="T12" fmla="*/ 73 w 171"/>
                    <a:gd name="T13" fmla="*/ 2 h 2"/>
                    <a:gd name="T14" fmla="*/ 66 w 171"/>
                    <a:gd name="T15" fmla="*/ 2 h 2"/>
                    <a:gd name="T16" fmla="*/ 64 w 171"/>
                    <a:gd name="T17" fmla="*/ 0 h 2"/>
                    <a:gd name="T18" fmla="*/ 122 w 171"/>
                    <a:gd name="T19" fmla="*/ 0 h 2"/>
                    <a:gd name="T20" fmla="*/ 124 w 171"/>
                    <a:gd name="T21" fmla="*/ 2 h 2"/>
                    <a:gd name="T22" fmla="*/ 37 w 171"/>
                    <a:gd name="T23" fmla="*/ 2 h 2"/>
                    <a:gd name="T24" fmla="*/ 28 w 171"/>
                    <a:gd name="T25" fmla="*/ 2 h 2"/>
                    <a:gd name="T26" fmla="*/ 0 w 171"/>
                    <a:gd name="T27" fmla="*/ 0 h 2"/>
                    <a:gd name="T28" fmla="*/ 40 w 171"/>
                    <a:gd name="T29" fmla="*/ 0 h 2"/>
                    <a:gd name="T30" fmla="*/ 37 w 171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71"/>
                    <a:gd name="T49" fmla="*/ 0 h 2"/>
                    <a:gd name="T50" fmla="*/ 171 w 171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71" h="2">
                      <a:moveTo>
                        <a:pt x="164" y="2"/>
                      </a:moveTo>
                      <a:lnTo>
                        <a:pt x="133" y="2"/>
                      </a:lnTo>
                      <a:lnTo>
                        <a:pt x="129" y="0"/>
                      </a:lnTo>
                      <a:lnTo>
                        <a:pt x="171" y="0"/>
                      </a:lnTo>
                      <a:lnTo>
                        <a:pt x="164" y="2"/>
                      </a:lnTo>
                      <a:close/>
                      <a:moveTo>
                        <a:pt x="124" y="2"/>
                      </a:moveTo>
                      <a:lnTo>
                        <a:pt x="73" y="2"/>
                      </a:lnTo>
                      <a:lnTo>
                        <a:pt x="66" y="2"/>
                      </a:lnTo>
                      <a:lnTo>
                        <a:pt x="64" y="0"/>
                      </a:lnTo>
                      <a:lnTo>
                        <a:pt x="122" y="0"/>
                      </a:lnTo>
                      <a:lnTo>
                        <a:pt x="124" y="2"/>
                      </a:lnTo>
                      <a:close/>
                      <a:moveTo>
                        <a:pt x="37" y="2"/>
                      </a:moveTo>
                      <a:lnTo>
                        <a:pt x="28" y="2"/>
                      </a:lnTo>
                      <a:lnTo>
                        <a:pt x="0" y="0"/>
                      </a:lnTo>
                      <a:lnTo>
                        <a:pt x="40" y="0"/>
                      </a:lnTo>
                      <a:lnTo>
                        <a:pt x="37" y="2"/>
                      </a:lnTo>
                      <a:close/>
                    </a:path>
                  </a:pathLst>
                </a:custGeom>
                <a:solidFill>
                  <a:srgbClr val="A0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6" name="Freeform 1856"/>
                <p:cNvSpPr>
                  <a:spLocks noEditPoints="1"/>
                </p:cNvSpPr>
                <p:nvPr/>
              </p:nvSpPr>
              <p:spPr bwMode="auto">
                <a:xfrm>
                  <a:off x="2642" y="786"/>
                  <a:ext cx="91" cy="3"/>
                </a:xfrm>
                <a:custGeom>
                  <a:avLst/>
                  <a:gdLst>
                    <a:gd name="T0" fmla="*/ 177 w 184"/>
                    <a:gd name="T1" fmla="*/ 3 h 3"/>
                    <a:gd name="T2" fmla="*/ 140 w 184"/>
                    <a:gd name="T3" fmla="*/ 3 h 3"/>
                    <a:gd name="T4" fmla="*/ 137 w 184"/>
                    <a:gd name="T5" fmla="*/ 0 h 3"/>
                    <a:gd name="T6" fmla="*/ 184 w 184"/>
                    <a:gd name="T7" fmla="*/ 0 h 3"/>
                    <a:gd name="T8" fmla="*/ 177 w 184"/>
                    <a:gd name="T9" fmla="*/ 3 h 3"/>
                    <a:gd name="T10" fmla="*/ 131 w 184"/>
                    <a:gd name="T11" fmla="*/ 3 h 3"/>
                    <a:gd name="T12" fmla="*/ 75 w 184"/>
                    <a:gd name="T13" fmla="*/ 3 h 3"/>
                    <a:gd name="T14" fmla="*/ 73 w 184"/>
                    <a:gd name="T15" fmla="*/ 0 h 3"/>
                    <a:gd name="T16" fmla="*/ 131 w 184"/>
                    <a:gd name="T17" fmla="*/ 0 h 3"/>
                    <a:gd name="T18" fmla="*/ 131 w 184"/>
                    <a:gd name="T19" fmla="*/ 3 h 3"/>
                    <a:gd name="T20" fmla="*/ 48 w 184"/>
                    <a:gd name="T21" fmla="*/ 3 h 3"/>
                    <a:gd name="T22" fmla="*/ 24 w 184"/>
                    <a:gd name="T23" fmla="*/ 3 h 3"/>
                    <a:gd name="T24" fmla="*/ 2 w 184"/>
                    <a:gd name="T25" fmla="*/ 1 h 3"/>
                    <a:gd name="T26" fmla="*/ 0 w 184"/>
                    <a:gd name="T27" fmla="*/ 0 h 3"/>
                    <a:gd name="T28" fmla="*/ 51 w 184"/>
                    <a:gd name="T29" fmla="*/ 0 h 3"/>
                    <a:gd name="T30" fmla="*/ 48 w 184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84"/>
                    <a:gd name="T49" fmla="*/ 0 h 3"/>
                    <a:gd name="T50" fmla="*/ 184 w 184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84" h="3">
                      <a:moveTo>
                        <a:pt x="177" y="3"/>
                      </a:moveTo>
                      <a:lnTo>
                        <a:pt x="140" y="3"/>
                      </a:lnTo>
                      <a:lnTo>
                        <a:pt x="137" y="0"/>
                      </a:lnTo>
                      <a:lnTo>
                        <a:pt x="184" y="0"/>
                      </a:lnTo>
                      <a:lnTo>
                        <a:pt x="177" y="3"/>
                      </a:lnTo>
                      <a:close/>
                      <a:moveTo>
                        <a:pt x="131" y="3"/>
                      </a:moveTo>
                      <a:lnTo>
                        <a:pt x="75" y="3"/>
                      </a:lnTo>
                      <a:lnTo>
                        <a:pt x="73" y="0"/>
                      </a:lnTo>
                      <a:lnTo>
                        <a:pt x="131" y="0"/>
                      </a:lnTo>
                      <a:lnTo>
                        <a:pt x="131" y="3"/>
                      </a:lnTo>
                      <a:close/>
                      <a:moveTo>
                        <a:pt x="48" y="3"/>
                      </a:moveTo>
                      <a:lnTo>
                        <a:pt x="24" y="3"/>
                      </a:lnTo>
                      <a:lnTo>
                        <a:pt x="2" y="1"/>
                      </a:lnTo>
                      <a:lnTo>
                        <a:pt x="0" y="0"/>
                      </a:lnTo>
                      <a:lnTo>
                        <a:pt x="51" y="0"/>
                      </a:lnTo>
                      <a:lnTo>
                        <a:pt x="48" y="3"/>
                      </a:lnTo>
                      <a:close/>
                    </a:path>
                  </a:pathLst>
                </a:custGeom>
                <a:solidFill>
                  <a:srgbClr val="A1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7" name="Freeform 1857"/>
                <p:cNvSpPr>
                  <a:spLocks noEditPoints="1"/>
                </p:cNvSpPr>
                <p:nvPr/>
              </p:nvSpPr>
              <p:spPr bwMode="auto">
                <a:xfrm>
                  <a:off x="2641" y="785"/>
                  <a:ext cx="94" cy="3"/>
                </a:xfrm>
                <a:custGeom>
                  <a:avLst/>
                  <a:gdLst>
                    <a:gd name="T0" fmla="*/ 181 w 188"/>
                    <a:gd name="T1" fmla="*/ 3 h 3"/>
                    <a:gd name="T2" fmla="*/ 139 w 188"/>
                    <a:gd name="T3" fmla="*/ 3 h 3"/>
                    <a:gd name="T4" fmla="*/ 136 w 188"/>
                    <a:gd name="T5" fmla="*/ 0 h 3"/>
                    <a:gd name="T6" fmla="*/ 188 w 188"/>
                    <a:gd name="T7" fmla="*/ 0 h 3"/>
                    <a:gd name="T8" fmla="*/ 181 w 188"/>
                    <a:gd name="T9" fmla="*/ 3 h 3"/>
                    <a:gd name="T10" fmla="*/ 132 w 188"/>
                    <a:gd name="T11" fmla="*/ 3 h 3"/>
                    <a:gd name="T12" fmla="*/ 74 w 188"/>
                    <a:gd name="T13" fmla="*/ 3 h 3"/>
                    <a:gd name="T14" fmla="*/ 74 w 188"/>
                    <a:gd name="T15" fmla="*/ 0 h 3"/>
                    <a:gd name="T16" fmla="*/ 130 w 188"/>
                    <a:gd name="T17" fmla="*/ 0 h 3"/>
                    <a:gd name="T18" fmla="*/ 132 w 188"/>
                    <a:gd name="T19" fmla="*/ 3 h 3"/>
                    <a:gd name="T20" fmla="*/ 50 w 188"/>
                    <a:gd name="T21" fmla="*/ 3 h 3"/>
                    <a:gd name="T22" fmla="*/ 10 w 188"/>
                    <a:gd name="T23" fmla="*/ 3 h 3"/>
                    <a:gd name="T24" fmla="*/ 3 w 188"/>
                    <a:gd name="T25" fmla="*/ 2 h 3"/>
                    <a:gd name="T26" fmla="*/ 0 w 188"/>
                    <a:gd name="T27" fmla="*/ 0 h 3"/>
                    <a:gd name="T28" fmla="*/ 54 w 188"/>
                    <a:gd name="T29" fmla="*/ 0 h 3"/>
                    <a:gd name="T30" fmla="*/ 50 w 188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88"/>
                    <a:gd name="T49" fmla="*/ 0 h 3"/>
                    <a:gd name="T50" fmla="*/ 188 w 188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88" h="3">
                      <a:moveTo>
                        <a:pt x="181" y="3"/>
                      </a:moveTo>
                      <a:lnTo>
                        <a:pt x="139" y="3"/>
                      </a:lnTo>
                      <a:lnTo>
                        <a:pt x="136" y="0"/>
                      </a:lnTo>
                      <a:lnTo>
                        <a:pt x="188" y="0"/>
                      </a:lnTo>
                      <a:lnTo>
                        <a:pt x="181" y="3"/>
                      </a:lnTo>
                      <a:close/>
                      <a:moveTo>
                        <a:pt x="132" y="3"/>
                      </a:moveTo>
                      <a:lnTo>
                        <a:pt x="74" y="3"/>
                      </a:lnTo>
                      <a:lnTo>
                        <a:pt x="74" y="0"/>
                      </a:lnTo>
                      <a:lnTo>
                        <a:pt x="130" y="0"/>
                      </a:lnTo>
                      <a:lnTo>
                        <a:pt x="132" y="3"/>
                      </a:lnTo>
                      <a:close/>
                      <a:moveTo>
                        <a:pt x="50" y="3"/>
                      </a:moveTo>
                      <a:lnTo>
                        <a:pt x="10" y="3"/>
                      </a:ln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54" y="0"/>
                      </a:lnTo>
                      <a:lnTo>
                        <a:pt x="50" y="3"/>
                      </a:lnTo>
                      <a:close/>
                    </a:path>
                  </a:pathLst>
                </a:custGeom>
                <a:solidFill>
                  <a:srgbClr val="A1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8" name="Freeform 1858"/>
                <p:cNvSpPr>
                  <a:spLocks noEditPoints="1"/>
                </p:cNvSpPr>
                <p:nvPr/>
              </p:nvSpPr>
              <p:spPr bwMode="auto">
                <a:xfrm>
                  <a:off x="2639" y="783"/>
                  <a:ext cx="98" cy="3"/>
                </a:xfrm>
                <a:custGeom>
                  <a:avLst/>
                  <a:gdLst>
                    <a:gd name="T0" fmla="*/ 189 w 196"/>
                    <a:gd name="T1" fmla="*/ 3 h 3"/>
                    <a:gd name="T2" fmla="*/ 142 w 196"/>
                    <a:gd name="T3" fmla="*/ 3 h 3"/>
                    <a:gd name="T4" fmla="*/ 138 w 196"/>
                    <a:gd name="T5" fmla="*/ 0 h 3"/>
                    <a:gd name="T6" fmla="*/ 196 w 196"/>
                    <a:gd name="T7" fmla="*/ 0 h 3"/>
                    <a:gd name="T8" fmla="*/ 196 w 196"/>
                    <a:gd name="T9" fmla="*/ 1 h 3"/>
                    <a:gd name="T10" fmla="*/ 189 w 196"/>
                    <a:gd name="T11" fmla="*/ 3 h 3"/>
                    <a:gd name="T12" fmla="*/ 136 w 196"/>
                    <a:gd name="T13" fmla="*/ 3 h 3"/>
                    <a:gd name="T14" fmla="*/ 78 w 196"/>
                    <a:gd name="T15" fmla="*/ 3 h 3"/>
                    <a:gd name="T16" fmla="*/ 78 w 196"/>
                    <a:gd name="T17" fmla="*/ 0 h 3"/>
                    <a:gd name="T18" fmla="*/ 134 w 196"/>
                    <a:gd name="T19" fmla="*/ 0 h 3"/>
                    <a:gd name="T20" fmla="*/ 136 w 196"/>
                    <a:gd name="T21" fmla="*/ 3 h 3"/>
                    <a:gd name="T22" fmla="*/ 56 w 196"/>
                    <a:gd name="T23" fmla="*/ 3 h 3"/>
                    <a:gd name="T24" fmla="*/ 5 w 196"/>
                    <a:gd name="T25" fmla="*/ 3 h 3"/>
                    <a:gd name="T26" fmla="*/ 0 w 196"/>
                    <a:gd name="T27" fmla="*/ 0 h 3"/>
                    <a:gd name="T28" fmla="*/ 58 w 196"/>
                    <a:gd name="T29" fmla="*/ 0 h 3"/>
                    <a:gd name="T30" fmla="*/ 56 w 196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196"/>
                    <a:gd name="T49" fmla="*/ 0 h 3"/>
                    <a:gd name="T50" fmla="*/ 196 w 196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196" h="3">
                      <a:moveTo>
                        <a:pt x="189" y="3"/>
                      </a:moveTo>
                      <a:lnTo>
                        <a:pt x="142" y="3"/>
                      </a:lnTo>
                      <a:lnTo>
                        <a:pt x="138" y="0"/>
                      </a:lnTo>
                      <a:lnTo>
                        <a:pt x="196" y="0"/>
                      </a:lnTo>
                      <a:lnTo>
                        <a:pt x="196" y="1"/>
                      </a:lnTo>
                      <a:lnTo>
                        <a:pt x="189" y="3"/>
                      </a:lnTo>
                      <a:close/>
                      <a:moveTo>
                        <a:pt x="136" y="3"/>
                      </a:moveTo>
                      <a:lnTo>
                        <a:pt x="78" y="3"/>
                      </a:lnTo>
                      <a:lnTo>
                        <a:pt x="78" y="0"/>
                      </a:lnTo>
                      <a:lnTo>
                        <a:pt x="134" y="0"/>
                      </a:lnTo>
                      <a:lnTo>
                        <a:pt x="136" y="3"/>
                      </a:lnTo>
                      <a:close/>
                      <a:moveTo>
                        <a:pt x="56" y="3"/>
                      </a:move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58" y="0"/>
                      </a:lnTo>
                      <a:lnTo>
                        <a:pt x="56" y="3"/>
                      </a:lnTo>
                      <a:close/>
                    </a:path>
                  </a:pathLst>
                </a:custGeom>
                <a:solidFill>
                  <a:srgbClr val="A1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89" name="Freeform 1859"/>
                <p:cNvSpPr>
                  <a:spLocks noEditPoints="1"/>
                </p:cNvSpPr>
                <p:nvPr/>
              </p:nvSpPr>
              <p:spPr bwMode="auto">
                <a:xfrm>
                  <a:off x="2637" y="782"/>
                  <a:ext cx="101" cy="3"/>
                </a:xfrm>
                <a:custGeom>
                  <a:avLst/>
                  <a:gdLst>
                    <a:gd name="T0" fmla="*/ 196 w 202"/>
                    <a:gd name="T1" fmla="*/ 3 h 3"/>
                    <a:gd name="T2" fmla="*/ 144 w 202"/>
                    <a:gd name="T3" fmla="*/ 3 h 3"/>
                    <a:gd name="T4" fmla="*/ 140 w 202"/>
                    <a:gd name="T5" fmla="*/ 0 h 3"/>
                    <a:gd name="T6" fmla="*/ 202 w 202"/>
                    <a:gd name="T7" fmla="*/ 0 h 3"/>
                    <a:gd name="T8" fmla="*/ 200 w 202"/>
                    <a:gd name="T9" fmla="*/ 2 h 3"/>
                    <a:gd name="T10" fmla="*/ 196 w 202"/>
                    <a:gd name="T11" fmla="*/ 3 h 3"/>
                    <a:gd name="T12" fmla="*/ 138 w 202"/>
                    <a:gd name="T13" fmla="*/ 3 h 3"/>
                    <a:gd name="T14" fmla="*/ 82 w 202"/>
                    <a:gd name="T15" fmla="*/ 3 h 3"/>
                    <a:gd name="T16" fmla="*/ 80 w 202"/>
                    <a:gd name="T17" fmla="*/ 0 h 3"/>
                    <a:gd name="T18" fmla="*/ 138 w 202"/>
                    <a:gd name="T19" fmla="*/ 0 h 3"/>
                    <a:gd name="T20" fmla="*/ 138 w 202"/>
                    <a:gd name="T21" fmla="*/ 3 h 3"/>
                    <a:gd name="T22" fmla="*/ 62 w 202"/>
                    <a:gd name="T23" fmla="*/ 3 h 3"/>
                    <a:gd name="T24" fmla="*/ 8 w 202"/>
                    <a:gd name="T25" fmla="*/ 3 h 3"/>
                    <a:gd name="T26" fmla="*/ 0 w 202"/>
                    <a:gd name="T27" fmla="*/ 0 h 3"/>
                    <a:gd name="T28" fmla="*/ 64 w 202"/>
                    <a:gd name="T29" fmla="*/ 0 h 3"/>
                    <a:gd name="T30" fmla="*/ 62 w 202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02"/>
                    <a:gd name="T49" fmla="*/ 0 h 3"/>
                    <a:gd name="T50" fmla="*/ 202 w 202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02" h="3">
                      <a:moveTo>
                        <a:pt x="196" y="3"/>
                      </a:moveTo>
                      <a:lnTo>
                        <a:pt x="144" y="3"/>
                      </a:lnTo>
                      <a:lnTo>
                        <a:pt x="140" y="0"/>
                      </a:lnTo>
                      <a:lnTo>
                        <a:pt x="202" y="0"/>
                      </a:lnTo>
                      <a:lnTo>
                        <a:pt x="200" y="2"/>
                      </a:lnTo>
                      <a:lnTo>
                        <a:pt x="196" y="3"/>
                      </a:lnTo>
                      <a:close/>
                      <a:moveTo>
                        <a:pt x="138" y="3"/>
                      </a:moveTo>
                      <a:lnTo>
                        <a:pt x="82" y="3"/>
                      </a:lnTo>
                      <a:lnTo>
                        <a:pt x="80" y="0"/>
                      </a:lnTo>
                      <a:lnTo>
                        <a:pt x="138" y="0"/>
                      </a:lnTo>
                      <a:lnTo>
                        <a:pt x="138" y="3"/>
                      </a:lnTo>
                      <a:close/>
                      <a:moveTo>
                        <a:pt x="62" y="3"/>
                      </a:moveTo>
                      <a:lnTo>
                        <a:pt x="8" y="3"/>
                      </a:lnTo>
                      <a:lnTo>
                        <a:pt x="0" y="0"/>
                      </a:lnTo>
                      <a:lnTo>
                        <a:pt x="64" y="0"/>
                      </a:lnTo>
                      <a:lnTo>
                        <a:pt x="62" y="3"/>
                      </a:lnTo>
                      <a:close/>
                    </a:path>
                  </a:pathLst>
                </a:custGeom>
                <a:solidFill>
                  <a:srgbClr val="A2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0" name="Freeform 1860"/>
                <p:cNvSpPr>
                  <a:spLocks noEditPoints="1"/>
                </p:cNvSpPr>
                <p:nvPr/>
              </p:nvSpPr>
              <p:spPr bwMode="auto">
                <a:xfrm>
                  <a:off x="2636" y="781"/>
                  <a:ext cx="102" cy="2"/>
                </a:xfrm>
                <a:custGeom>
                  <a:avLst/>
                  <a:gdLst>
                    <a:gd name="T0" fmla="*/ 201 w 203"/>
                    <a:gd name="T1" fmla="*/ 2 h 2"/>
                    <a:gd name="T2" fmla="*/ 143 w 203"/>
                    <a:gd name="T3" fmla="*/ 2 h 2"/>
                    <a:gd name="T4" fmla="*/ 139 w 203"/>
                    <a:gd name="T5" fmla="*/ 0 h 2"/>
                    <a:gd name="T6" fmla="*/ 203 w 203"/>
                    <a:gd name="T7" fmla="*/ 0 h 2"/>
                    <a:gd name="T8" fmla="*/ 201 w 203"/>
                    <a:gd name="T9" fmla="*/ 2 h 2"/>
                    <a:gd name="T10" fmla="*/ 139 w 203"/>
                    <a:gd name="T11" fmla="*/ 2 h 2"/>
                    <a:gd name="T12" fmla="*/ 83 w 203"/>
                    <a:gd name="T13" fmla="*/ 2 h 2"/>
                    <a:gd name="T14" fmla="*/ 81 w 203"/>
                    <a:gd name="T15" fmla="*/ 0 h 2"/>
                    <a:gd name="T16" fmla="*/ 138 w 203"/>
                    <a:gd name="T17" fmla="*/ 0 h 2"/>
                    <a:gd name="T18" fmla="*/ 139 w 203"/>
                    <a:gd name="T19" fmla="*/ 2 h 2"/>
                    <a:gd name="T20" fmla="*/ 63 w 203"/>
                    <a:gd name="T21" fmla="*/ 2 h 2"/>
                    <a:gd name="T22" fmla="*/ 5 w 203"/>
                    <a:gd name="T23" fmla="*/ 2 h 2"/>
                    <a:gd name="T24" fmla="*/ 0 w 203"/>
                    <a:gd name="T25" fmla="*/ 0 h 2"/>
                    <a:gd name="T26" fmla="*/ 67 w 203"/>
                    <a:gd name="T27" fmla="*/ 0 h 2"/>
                    <a:gd name="T28" fmla="*/ 63 w 203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03"/>
                    <a:gd name="T46" fmla="*/ 0 h 2"/>
                    <a:gd name="T47" fmla="*/ 203 w 203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03" h="2">
                      <a:moveTo>
                        <a:pt x="201" y="2"/>
                      </a:moveTo>
                      <a:lnTo>
                        <a:pt x="143" y="2"/>
                      </a:lnTo>
                      <a:lnTo>
                        <a:pt x="139" y="0"/>
                      </a:lnTo>
                      <a:lnTo>
                        <a:pt x="203" y="0"/>
                      </a:lnTo>
                      <a:lnTo>
                        <a:pt x="201" y="2"/>
                      </a:lnTo>
                      <a:close/>
                      <a:moveTo>
                        <a:pt x="139" y="2"/>
                      </a:moveTo>
                      <a:lnTo>
                        <a:pt x="83" y="2"/>
                      </a:lnTo>
                      <a:lnTo>
                        <a:pt x="81" y="0"/>
                      </a:lnTo>
                      <a:lnTo>
                        <a:pt x="138" y="0"/>
                      </a:lnTo>
                      <a:lnTo>
                        <a:pt x="139" y="2"/>
                      </a:lnTo>
                      <a:close/>
                      <a:moveTo>
                        <a:pt x="63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67" y="0"/>
                      </a:lnTo>
                      <a:lnTo>
                        <a:pt x="63" y="2"/>
                      </a:lnTo>
                      <a:close/>
                    </a:path>
                  </a:pathLst>
                </a:custGeom>
                <a:solidFill>
                  <a:srgbClr val="A2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1" name="Freeform 1861"/>
                <p:cNvSpPr>
                  <a:spLocks noEditPoints="1"/>
                </p:cNvSpPr>
                <p:nvPr/>
              </p:nvSpPr>
              <p:spPr bwMode="auto">
                <a:xfrm>
                  <a:off x="2634" y="779"/>
                  <a:ext cx="105" cy="3"/>
                </a:xfrm>
                <a:custGeom>
                  <a:avLst/>
                  <a:gdLst>
                    <a:gd name="T0" fmla="*/ 207 w 209"/>
                    <a:gd name="T1" fmla="*/ 3 h 3"/>
                    <a:gd name="T2" fmla="*/ 145 w 209"/>
                    <a:gd name="T3" fmla="*/ 3 h 3"/>
                    <a:gd name="T4" fmla="*/ 142 w 209"/>
                    <a:gd name="T5" fmla="*/ 0 h 3"/>
                    <a:gd name="T6" fmla="*/ 209 w 209"/>
                    <a:gd name="T7" fmla="*/ 0 h 3"/>
                    <a:gd name="T8" fmla="*/ 207 w 209"/>
                    <a:gd name="T9" fmla="*/ 3 h 3"/>
                    <a:gd name="T10" fmla="*/ 143 w 209"/>
                    <a:gd name="T11" fmla="*/ 3 h 3"/>
                    <a:gd name="T12" fmla="*/ 85 w 209"/>
                    <a:gd name="T13" fmla="*/ 3 h 3"/>
                    <a:gd name="T14" fmla="*/ 85 w 209"/>
                    <a:gd name="T15" fmla="*/ 1 h 3"/>
                    <a:gd name="T16" fmla="*/ 85 w 209"/>
                    <a:gd name="T17" fmla="*/ 0 h 3"/>
                    <a:gd name="T18" fmla="*/ 142 w 209"/>
                    <a:gd name="T19" fmla="*/ 0 h 3"/>
                    <a:gd name="T20" fmla="*/ 143 w 209"/>
                    <a:gd name="T21" fmla="*/ 3 h 3"/>
                    <a:gd name="T22" fmla="*/ 69 w 209"/>
                    <a:gd name="T23" fmla="*/ 3 h 3"/>
                    <a:gd name="T24" fmla="*/ 5 w 209"/>
                    <a:gd name="T25" fmla="*/ 3 h 3"/>
                    <a:gd name="T26" fmla="*/ 0 w 209"/>
                    <a:gd name="T27" fmla="*/ 0 h 3"/>
                    <a:gd name="T28" fmla="*/ 71 w 209"/>
                    <a:gd name="T29" fmla="*/ 0 h 3"/>
                    <a:gd name="T30" fmla="*/ 71 w 209"/>
                    <a:gd name="T31" fmla="*/ 1 h 3"/>
                    <a:gd name="T32" fmla="*/ 69 w 209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209"/>
                    <a:gd name="T52" fmla="*/ 0 h 3"/>
                    <a:gd name="T53" fmla="*/ 209 w 209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209" h="3">
                      <a:moveTo>
                        <a:pt x="207" y="3"/>
                      </a:moveTo>
                      <a:lnTo>
                        <a:pt x="145" y="3"/>
                      </a:lnTo>
                      <a:lnTo>
                        <a:pt x="142" y="0"/>
                      </a:lnTo>
                      <a:lnTo>
                        <a:pt x="209" y="0"/>
                      </a:lnTo>
                      <a:lnTo>
                        <a:pt x="207" y="3"/>
                      </a:lnTo>
                      <a:close/>
                      <a:moveTo>
                        <a:pt x="143" y="3"/>
                      </a:moveTo>
                      <a:lnTo>
                        <a:pt x="85" y="3"/>
                      </a:lnTo>
                      <a:lnTo>
                        <a:pt x="85" y="1"/>
                      </a:lnTo>
                      <a:lnTo>
                        <a:pt x="85" y="0"/>
                      </a:lnTo>
                      <a:lnTo>
                        <a:pt x="142" y="0"/>
                      </a:lnTo>
                      <a:lnTo>
                        <a:pt x="143" y="3"/>
                      </a:lnTo>
                      <a:close/>
                      <a:moveTo>
                        <a:pt x="69" y="3"/>
                      </a:move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1"/>
                      </a:lnTo>
                      <a:lnTo>
                        <a:pt x="69" y="3"/>
                      </a:lnTo>
                      <a:close/>
                    </a:path>
                  </a:pathLst>
                </a:custGeom>
                <a:solidFill>
                  <a:srgbClr val="A2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2" name="Freeform 1862"/>
                <p:cNvSpPr>
                  <a:spLocks noEditPoints="1"/>
                </p:cNvSpPr>
                <p:nvPr/>
              </p:nvSpPr>
              <p:spPr bwMode="auto">
                <a:xfrm>
                  <a:off x="2633" y="778"/>
                  <a:ext cx="106" cy="3"/>
                </a:xfrm>
                <a:custGeom>
                  <a:avLst/>
                  <a:gdLst>
                    <a:gd name="T0" fmla="*/ 211 w 213"/>
                    <a:gd name="T1" fmla="*/ 3 h 3"/>
                    <a:gd name="T2" fmla="*/ 147 w 213"/>
                    <a:gd name="T3" fmla="*/ 3 h 3"/>
                    <a:gd name="T4" fmla="*/ 146 w 213"/>
                    <a:gd name="T5" fmla="*/ 1 h 3"/>
                    <a:gd name="T6" fmla="*/ 146 w 213"/>
                    <a:gd name="T7" fmla="*/ 3 h 3"/>
                    <a:gd name="T8" fmla="*/ 89 w 213"/>
                    <a:gd name="T9" fmla="*/ 3 h 3"/>
                    <a:gd name="T10" fmla="*/ 89 w 213"/>
                    <a:gd name="T11" fmla="*/ 2 h 3"/>
                    <a:gd name="T12" fmla="*/ 89 w 213"/>
                    <a:gd name="T13" fmla="*/ 0 h 3"/>
                    <a:gd name="T14" fmla="*/ 213 w 213"/>
                    <a:gd name="T15" fmla="*/ 0 h 3"/>
                    <a:gd name="T16" fmla="*/ 211 w 213"/>
                    <a:gd name="T17" fmla="*/ 3 h 3"/>
                    <a:gd name="T18" fmla="*/ 75 w 213"/>
                    <a:gd name="T19" fmla="*/ 3 h 3"/>
                    <a:gd name="T20" fmla="*/ 8 w 213"/>
                    <a:gd name="T21" fmla="*/ 3 h 3"/>
                    <a:gd name="T22" fmla="*/ 0 w 213"/>
                    <a:gd name="T23" fmla="*/ 0 h 3"/>
                    <a:gd name="T24" fmla="*/ 75 w 213"/>
                    <a:gd name="T25" fmla="*/ 0 h 3"/>
                    <a:gd name="T26" fmla="*/ 75 w 213"/>
                    <a:gd name="T27" fmla="*/ 2 h 3"/>
                    <a:gd name="T28" fmla="*/ 75 w 213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13"/>
                    <a:gd name="T46" fmla="*/ 0 h 3"/>
                    <a:gd name="T47" fmla="*/ 213 w 213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13" h="3">
                      <a:moveTo>
                        <a:pt x="211" y="3"/>
                      </a:moveTo>
                      <a:lnTo>
                        <a:pt x="147" y="3"/>
                      </a:lnTo>
                      <a:lnTo>
                        <a:pt x="146" y="1"/>
                      </a:lnTo>
                      <a:lnTo>
                        <a:pt x="146" y="3"/>
                      </a:lnTo>
                      <a:lnTo>
                        <a:pt x="89" y="3"/>
                      </a:lnTo>
                      <a:lnTo>
                        <a:pt x="89" y="2"/>
                      </a:lnTo>
                      <a:lnTo>
                        <a:pt x="89" y="0"/>
                      </a:lnTo>
                      <a:lnTo>
                        <a:pt x="213" y="0"/>
                      </a:lnTo>
                      <a:lnTo>
                        <a:pt x="211" y="3"/>
                      </a:lnTo>
                      <a:close/>
                      <a:moveTo>
                        <a:pt x="75" y="3"/>
                      </a:moveTo>
                      <a:lnTo>
                        <a:pt x="8" y="3"/>
                      </a:lnTo>
                      <a:lnTo>
                        <a:pt x="0" y="0"/>
                      </a:lnTo>
                      <a:lnTo>
                        <a:pt x="75" y="0"/>
                      </a:lnTo>
                      <a:lnTo>
                        <a:pt x="75" y="2"/>
                      </a:lnTo>
                      <a:lnTo>
                        <a:pt x="75" y="3"/>
                      </a:lnTo>
                      <a:close/>
                    </a:path>
                  </a:pathLst>
                </a:custGeom>
                <a:solidFill>
                  <a:srgbClr val="A2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3" name="Freeform 1863"/>
                <p:cNvSpPr>
                  <a:spLocks noEditPoints="1"/>
                </p:cNvSpPr>
                <p:nvPr/>
              </p:nvSpPr>
              <p:spPr bwMode="auto">
                <a:xfrm>
                  <a:off x="2632" y="776"/>
                  <a:ext cx="108" cy="3"/>
                </a:xfrm>
                <a:custGeom>
                  <a:avLst/>
                  <a:gdLst>
                    <a:gd name="T0" fmla="*/ 215 w 217"/>
                    <a:gd name="T1" fmla="*/ 3 h 3"/>
                    <a:gd name="T2" fmla="*/ 148 w 217"/>
                    <a:gd name="T3" fmla="*/ 3 h 3"/>
                    <a:gd name="T4" fmla="*/ 148 w 217"/>
                    <a:gd name="T5" fmla="*/ 3 h 3"/>
                    <a:gd name="T6" fmla="*/ 148 w 217"/>
                    <a:gd name="T7" fmla="*/ 3 h 3"/>
                    <a:gd name="T8" fmla="*/ 91 w 217"/>
                    <a:gd name="T9" fmla="*/ 3 h 3"/>
                    <a:gd name="T10" fmla="*/ 91 w 217"/>
                    <a:gd name="T11" fmla="*/ 0 h 3"/>
                    <a:gd name="T12" fmla="*/ 217 w 217"/>
                    <a:gd name="T13" fmla="*/ 0 h 3"/>
                    <a:gd name="T14" fmla="*/ 215 w 217"/>
                    <a:gd name="T15" fmla="*/ 3 h 3"/>
                    <a:gd name="T16" fmla="*/ 77 w 217"/>
                    <a:gd name="T17" fmla="*/ 3 h 3"/>
                    <a:gd name="T18" fmla="*/ 6 w 217"/>
                    <a:gd name="T19" fmla="*/ 3 h 3"/>
                    <a:gd name="T20" fmla="*/ 0 w 217"/>
                    <a:gd name="T21" fmla="*/ 0 h 3"/>
                    <a:gd name="T22" fmla="*/ 77 w 217"/>
                    <a:gd name="T23" fmla="*/ 0 h 3"/>
                    <a:gd name="T24" fmla="*/ 77 w 217"/>
                    <a:gd name="T25" fmla="*/ 3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217"/>
                    <a:gd name="T40" fmla="*/ 0 h 3"/>
                    <a:gd name="T41" fmla="*/ 217 w 217"/>
                    <a:gd name="T42" fmla="*/ 3 h 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217" h="3">
                      <a:moveTo>
                        <a:pt x="215" y="3"/>
                      </a:moveTo>
                      <a:lnTo>
                        <a:pt x="148" y="3"/>
                      </a:lnTo>
                      <a:lnTo>
                        <a:pt x="91" y="3"/>
                      </a:lnTo>
                      <a:lnTo>
                        <a:pt x="91" y="0"/>
                      </a:lnTo>
                      <a:lnTo>
                        <a:pt x="217" y="0"/>
                      </a:lnTo>
                      <a:lnTo>
                        <a:pt x="215" y="3"/>
                      </a:lnTo>
                      <a:close/>
                      <a:moveTo>
                        <a:pt x="77" y="3"/>
                      </a:move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77" y="0"/>
                      </a:lnTo>
                      <a:lnTo>
                        <a:pt x="77" y="3"/>
                      </a:lnTo>
                      <a:close/>
                    </a:path>
                  </a:pathLst>
                </a:custGeom>
                <a:solidFill>
                  <a:srgbClr val="A2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4" name="Freeform 1864"/>
                <p:cNvSpPr>
                  <a:spLocks noEditPoints="1"/>
                </p:cNvSpPr>
                <p:nvPr/>
              </p:nvSpPr>
              <p:spPr bwMode="auto">
                <a:xfrm>
                  <a:off x="2630" y="775"/>
                  <a:ext cx="110" cy="3"/>
                </a:xfrm>
                <a:custGeom>
                  <a:avLst/>
                  <a:gdLst>
                    <a:gd name="T0" fmla="*/ 218 w 220"/>
                    <a:gd name="T1" fmla="*/ 3 h 3"/>
                    <a:gd name="T2" fmla="*/ 94 w 220"/>
                    <a:gd name="T3" fmla="*/ 3 h 3"/>
                    <a:gd name="T4" fmla="*/ 94 w 220"/>
                    <a:gd name="T5" fmla="*/ 0 h 3"/>
                    <a:gd name="T6" fmla="*/ 220 w 220"/>
                    <a:gd name="T7" fmla="*/ 0 h 3"/>
                    <a:gd name="T8" fmla="*/ 220 w 220"/>
                    <a:gd name="T9" fmla="*/ 0 h 3"/>
                    <a:gd name="T10" fmla="*/ 218 w 220"/>
                    <a:gd name="T11" fmla="*/ 3 h 3"/>
                    <a:gd name="T12" fmla="*/ 80 w 220"/>
                    <a:gd name="T13" fmla="*/ 3 h 3"/>
                    <a:gd name="T14" fmla="*/ 5 w 220"/>
                    <a:gd name="T15" fmla="*/ 3 h 3"/>
                    <a:gd name="T16" fmla="*/ 0 w 220"/>
                    <a:gd name="T17" fmla="*/ 0 h 3"/>
                    <a:gd name="T18" fmla="*/ 80 w 220"/>
                    <a:gd name="T19" fmla="*/ 0 h 3"/>
                    <a:gd name="T20" fmla="*/ 80 w 220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220"/>
                    <a:gd name="T34" fmla="*/ 0 h 3"/>
                    <a:gd name="T35" fmla="*/ 220 w 220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220" h="3">
                      <a:moveTo>
                        <a:pt x="218" y="3"/>
                      </a:moveTo>
                      <a:lnTo>
                        <a:pt x="94" y="3"/>
                      </a:lnTo>
                      <a:lnTo>
                        <a:pt x="94" y="0"/>
                      </a:lnTo>
                      <a:lnTo>
                        <a:pt x="220" y="0"/>
                      </a:lnTo>
                      <a:lnTo>
                        <a:pt x="218" y="3"/>
                      </a:lnTo>
                      <a:close/>
                      <a:moveTo>
                        <a:pt x="80" y="3"/>
                      </a:moveTo>
                      <a:lnTo>
                        <a:pt x="5" y="3"/>
                      </a:lnTo>
                      <a:lnTo>
                        <a:pt x="0" y="0"/>
                      </a:lnTo>
                      <a:lnTo>
                        <a:pt x="80" y="0"/>
                      </a:lnTo>
                      <a:lnTo>
                        <a:pt x="80" y="3"/>
                      </a:lnTo>
                      <a:close/>
                    </a:path>
                  </a:pathLst>
                </a:custGeom>
                <a:solidFill>
                  <a:srgbClr val="A2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5" name="Freeform 1865"/>
                <p:cNvSpPr>
                  <a:spLocks noEditPoints="1"/>
                </p:cNvSpPr>
                <p:nvPr/>
              </p:nvSpPr>
              <p:spPr bwMode="auto">
                <a:xfrm>
                  <a:off x="2629" y="774"/>
                  <a:ext cx="111" cy="2"/>
                </a:xfrm>
                <a:custGeom>
                  <a:avLst/>
                  <a:gdLst>
                    <a:gd name="T0" fmla="*/ 222 w 222"/>
                    <a:gd name="T1" fmla="*/ 2 h 2"/>
                    <a:gd name="T2" fmla="*/ 96 w 222"/>
                    <a:gd name="T3" fmla="*/ 2 h 2"/>
                    <a:gd name="T4" fmla="*/ 96 w 222"/>
                    <a:gd name="T5" fmla="*/ 0 h 2"/>
                    <a:gd name="T6" fmla="*/ 222 w 222"/>
                    <a:gd name="T7" fmla="*/ 0 h 2"/>
                    <a:gd name="T8" fmla="*/ 222 w 222"/>
                    <a:gd name="T9" fmla="*/ 1 h 2"/>
                    <a:gd name="T10" fmla="*/ 222 w 222"/>
                    <a:gd name="T11" fmla="*/ 2 h 2"/>
                    <a:gd name="T12" fmla="*/ 82 w 222"/>
                    <a:gd name="T13" fmla="*/ 2 h 2"/>
                    <a:gd name="T14" fmla="*/ 5 w 222"/>
                    <a:gd name="T15" fmla="*/ 2 h 2"/>
                    <a:gd name="T16" fmla="*/ 0 w 222"/>
                    <a:gd name="T17" fmla="*/ 0 h 2"/>
                    <a:gd name="T18" fmla="*/ 0 w 222"/>
                    <a:gd name="T19" fmla="*/ 0 h 2"/>
                    <a:gd name="T20" fmla="*/ 82 w 222"/>
                    <a:gd name="T21" fmla="*/ 0 h 2"/>
                    <a:gd name="T22" fmla="*/ 82 w 222"/>
                    <a:gd name="T23" fmla="*/ 2 h 2"/>
                    <a:gd name="T24" fmla="*/ 89 w 222"/>
                    <a:gd name="T25" fmla="*/ 0 h 2"/>
                    <a:gd name="T26" fmla="*/ 89 w 222"/>
                    <a:gd name="T27" fmla="*/ 0 h 2"/>
                    <a:gd name="T28" fmla="*/ 89 w 222"/>
                    <a:gd name="T29" fmla="*/ 0 h 2"/>
                    <a:gd name="T30" fmla="*/ 89 w 222"/>
                    <a:gd name="T31" fmla="*/ 0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22"/>
                    <a:gd name="T49" fmla="*/ 0 h 2"/>
                    <a:gd name="T50" fmla="*/ 222 w 222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22" h="2">
                      <a:moveTo>
                        <a:pt x="222" y="2"/>
                      </a:moveTo>
                      <a:lnTo>
                        <a:pt x="96" y="2"/>
                      </a:lnTo>
                      <a:lnTo>
                        <a:pt x="96" y="0"/>
                      </a:lnTo>
                      <a:lnTo>
                        <a:pt x="222" y="0"/>
                      </a:lnTo>
                      <a:lnTo>
                        <a:pt x="222" y="1"/>
                      </a:lnTo>
                      <a:lnTo>
                        <a:pt x="222" y="2"/>
                      </a:lnTo>
                      <a:close/>
                      <a:moveTo>
                        <a:pt x="82" y="2"/>
                      </a:moveTo>
                      <a:lnTo>
                        <a:pt x="5" y="2"/>
                      </a:lnTo>
                      <a:lnTo>
                        <a:pt x="0" y="0"/>
                      </a:lnTo>
                      <a:lnTo>
                        <a:pt x="82" y="0"/>
                      </a:lnTo>
                      <a:lnTo>
                        <a:pt x="82" y="2"/>
                      </a:lnTo>
                      <a:close/>
                      <a:moveTo>
                        <a:pt x="89" y="0"/>
                      </a:moveTo>
                      <a:lnTo>
                        <a:pt x="89" y="0"/>
                      </a:lnTo>
                      <a:close/>
                    </a:path>
                  </a:pathLst>
                </a:custGeom>
                <a:solidFill>
                  <a:srgbClr val="A251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6" name="Freeform 1866"/>
                <p:cNvSpPr>
                  <a:spLocks noEditPoints="1"/>
                </p:cNvSpPr>
                <p:nvPr/>
              </p:nvSpPr>
              <p:spPr bwMode="auto">
                <a:xfrm>
                  <a:off x="2628" y="772"/>
                  <a:ext cx="112" cy="3"/>
                </a:xfrm>
                <a:custGeom>
                  <a:avLst/>
                  <a:gdLst>
                    <a:gd name="T0" fmla="*/ 224 w 224"/>
                    <a:gd name="T1" fmla="*/ 3 h 3"/>
                    <a:gd name="T2" fmla="*/ 98 w 224"/>
                    <a:gd name="T3" fmla="*/ 3 h 3"/>
                    <a:gd name="T4" fmla="*/ 100 w 224"/>
                    <a:gd name="T5" fmla="*/ 0 h 3"/>
                    <a:gd name="T6" fmla="*/ 222 w 224"/>
                    <a:gd name="T7" fmla="*/ 0 h 3"/>
                    <a:gd name="T8" fmla="*/ 224 w 224"/>
                    <a:gd name="T9" fmla="*/ 3 h 3"/>
                    <a:gd name="T10" fmla="*/ 84 w 224"/>
                    <a:gd name="T11" fmla="*/ 3 h 3"/>
                    <a:gd name="T12" fmla="*/ 4 w 224"/>
                    <a:gd name="T13" fmla="*/ 3 h 3"/>
                    <a:gd name="T14" fmla="*/ 2 w 224"/>
                    <a:gd name="T15" fmla="*/ 2 h 3"/>
                    <a:gd name="T16" fmla="*/ 0 w 224"/>
                    <a:gd name="T17" fmla="*/ 0 h 3"/>
                    <a:gd name="T18" fmla="*/ 84 w 224"/>
                    <a:gd name="T19" fmla="*/ 0 h 3"/>
                    <a:gd name="T20" fmla="*/ 84 w 224"/>
                    <a:gd name="T21" fmla="*/ 3 h 3"/>
                    <a:gd name="T22" fmla="*/ 91 w 224"/>
                    <a:gd name="T23" fmla="*/ 0 h 3"/>
                    <a:gd name="T24" fmla="*/ 91 w 224"/>
                    <a:gd name="T25" fmla="*/ 0 h 3"/>
                    <a:gd name="T26" fmla="*/ 91 w 224"/>
                    <a:gd name="T27" fmla="*/ 2 h 3"/>
                    <a:gd name="T28" fmla="*/ 91 w 224"/>
                    <a:gd name="T29" fmla="*/ 0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4"/>
                    <a:gd name="T46" fmla="*/ 0 h 3"/>
                    <a:gd name="T47" fmla="*/ 224 w 224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4" h="3">
                      <a:moveTo>
                        <a:pt x="224" y="3"/>
                      </a:moveTo>
                      <a:lnTo>
                        <a:pt x="98" y="3"/>
                      </a:lnTo>
                      <a:lnTo>
                        <a:pt x="100" y="0"/>
                      </a:lnTo>
                      <a:lnTo>
                        <a:pt x="222" y="0"/>
                      </a:lnTo>
                      <a:lnTo>
                        <a:pt x="224" y="3"/>
                      </a:lnTo>
                      <a:close/>
                      <a:moveTo>
                        <a:pt x="84" y="3"/>
                      </a:moveTo>
                      <a:lnTo>
                        <a:pt x="4" y="3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84" y="0"/>
                      </a:lnTo>
                      <a:lnTo>
                        <a:pt x="84" y="3"/>
                      </a:lnTo>
                      <a:close/>
                      <a:moveTo>
                        <a:pt x="91" y="0"/>
                      </a:moveTo>
                      <a:lnTo>
                        <a:pt x="91" y="0"/>
                      </a:lnTo>
                      <a:lnTo>
                        <a:pt x="91" y="2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A3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7" name="Freeform 1867"/>
                <p:cNvSpPr>
                  <a:spLocks noEditPoints="1"/>
                </p:cNvSpPr>
                <p:nvPr/>
              </p:nvSpPr>
              <p:spPr bwMode="auto">
                <a:xfrm>
                  <a:off x="2627" y="771"/>
                  <a:ext cx="113" cy="3"/>
                </a:xfrm>
                <a:custGeom>
                  <a:avLst/>
                  <a:gdLst>
                    <a:gd name="T0" fmla="*/ 226 w 226"/>
                    <a:gd name="T1" fmla="*/ 3 h 3"/>
                    <a:gd name="T2" fmla="*/ 100 w 226"/>
                    <a:gd name="T3" fmla="*/ 3 h 3"/>
                    <a:gd name="T4" fmla="*/ 102 w 226"/>
                    <a:gd name="T5" fmla="*/ 0 h 3"/>
                    <a:gd name="T6" fmla="*/ 224 w 226"/>
                    <a:gd name="T7" fmla="*/ 0 h 3"/>
                    <a:gd name="T8" fmla="*/ 226 w 226"/>
                    <a:gd name="T9" fmla="*/ 3 h 3"/>
                    <a:gd name="T10" fmla="*/ 93 w 226"/>
                    <a:gd name="T11" fmla="*/ 3 h 3"/>
                    <a:gd name="T12" fmla="*/ 93 w 226"/>
                    <a:gd name="T13" fmla="*/ 3 h 3"/>
                    <a:gd name="T14" fmla="*/ 91 w 226"/>
                    <a:gd name="T15" fmla="*/ 0 h 3"/>
                    <a:gd name="T16" fmla="*/ 95 w 226"/>
                    <a:gd name="T17" fmla="*/ 0 h 3"/>
                    <a:gd name="T18" fmla="*/ 93 w 226"/>
                    <a:gd name="T19" fmla="*/ 3 h 3"/>
                    <a:gd name="T20" fmla="*/ 86 w 226"/>
                    <a:gd name="T21" fmla="*/ 3 h 3"/>
                    <a:gd name="T22" fmla="*/ 4 w 226"/>
                    <a:gd name="T23" fmla="*/ 3 h 3"/>
                    <a:gd name="T24" fmla="*/ 0 w 226"/>
                    <a:gd name="T25" fmla="*/ 0 h 3"/>
                    <a:gd name="T26" fmla="*/ 86 w 226"/>
                    <a:gd name="T27" fmla="*/ 0 h 3"/>
                    <a:gd name="T28" fmla="*/ 86 w 226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6"/>
                    <a:gd name="T46" fmla="*/ 0 h 3"/>
                    <a:gd name="T47" fmla="*/ 226 w 226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6" h="3">
                      <a:moveTo>
                        <a:pt x="226" y="3"/>
                      </a:moveTo>
                      <a:lnTo>
                        <a:pt x="100" y="3"/>
                      </a:lnTo>
                      <a:lnTo>
                        <a:pt x="102" y="0"/>
                      </a:lnTo>
                      <a:lnTo>
                        <a:pt x="224" y="0"/>
                      </a:lnTo>
                      <a:lnTo>
                        <a:pt x="226" y="3"/>
                      </a:lnTo>
                      <a:close/>
                      <a:moveTo>
                        <a:pt x="93" y="3"/>
                      </a:moveTo>
                      <a:lnTo>
                        <a:pt x="93" y="3"/>
                      </a:lnTo>
                      <a:lnTo>
                        <a:pt x="91" y="0"/>
                      </a:lnTo>
                      <a:lnTo>
                        <a:pt x="95" y="0"/>
                      </a:lnTo>
                      <a:lnTo>
                        <a:pt x="93" y="3"/>
                      </a:lnTo>
                      <a:close/>
                      <a:moveTo>
                        <a:pt x="86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86" y="0"/>
                      </a:lnTo>
                      <a:lnTo>
                        <a:pt x="86" y="3"/>
                      </a:lnTo>
                      <a:close/>
                    </a:path>
                  </a:pathLst>
                </a:custGeom>
                <a:solidFill>
                  <a:srgbClr val="A3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8" name="Freeform 1868"/>
                <p:cNvSpPr>
                  <a:spLocks noEditPoints="1"/>
                </p:cNvSpPr>
                <p:nvPr/>
              </p:nvSpPr>
              <p:spPr bwMode="auto">
                <a:xfrm>
                  <a:off x="2626" y="769"/>
                  <a:ext cx="113" cy="3"/>
                </a:xfrm>
                <a:custGeom>
                  <a:avLst/>
                  <a:gdLst>
                    <a:gd name="T0" fmla="*/ 225 w 225"/>
                    <a:gd name="T1" fmla="*/ 3 h 3"/>
                    <a:gd name="T2" fmla="*/ 103 w 225"/>
                    <a:gd name="T3" fmla="*/ 3 h 3"/>
                    <a:gd name="T4" fmla="*/ 103 w 225"/>
                    <a:gd name="T5" fmla="*/ 0 h 3"/>
                    <a:gd name="T6" fmla="*/ 223 w 225"/>
                    <a:gd name="T7" fmla="*/ 0 h 3"/>
                    <a:gd name="T8" fmla="*/ 225 w 225"/>
                    <a:gd name="T9" fmla="*/ 3 h 3"/>
                    <a:gd name="T10" fmla="*/ 94 w 225"/>
                    <a:gd name="T11" fmla="*/ 3 h 3"/>
                    <a:gd name="T12" fmla="*/ 94 w 225"/>
                    <a:gd name="T13" fmla="*/ 3 h 3"/>
                    <a:gd name="T14" fmla="*/ 92 w 225"/>
                    <a:gd name="T15" fmla="*/ 0 h 3"/>
                    <a:gd name="T16" fmla="*/ 96 w 225"/>
                    <a:gd name="T17" fmla="*/ 0 h 3"/>
                    <a:gd name="T18" fmla="*/ 94 w 225"/>
                    <a:gd name="T19" fmla="*/ 3 h 3"/>
                    <a:gd name="T20" fmla="*/ 87 w 225"/>
                    <a:gd name="T21" fmla="*/ 3 h 3"/>
                    <a:gd name="T22" fmla="*/ 3 w 225"/>
                    <a:gd name="T23" fmla="*/ 3 h 3"/>
                    <a:gd name="T24" fmla="*/ 0 w 225"/>
                    <a:gd name="T25" fmla="*/ 0 h 3"/>
                    <a:gd name="T26" fmla="*/ 87 w 225"/>
                    <a:gd name="T27" fmla="*/ 0 h 3"/>
                    <a:gd name="T28" fmla="*/ 87 w 225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5"/>
                    <a:gd name="T46" fmla="*/ 0 h 3"/>
                    <a:gd name="T47" fmla="*/ 225 w 225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5" h="3">
                      <a:moveTo>
                        <a:pt x="225" y="3"/>
                      </a:moveTo>
                      <a:lnTo>
                        <a:pt x="103" y="3"/>
                      </a:lnTo>
                      <a:lnTo>
                        <a:pt x="103" y="0"/>
                      </a:lnTo>
                      <a:lnTo>
                        <a:pt x="223" y="0"/>
                      </a:lnTo>
                      <a:lnTo>
                        <a:pt x="225" y="3"/>
                      </a:lnTo>
                      <a:close/>
                      <a:moveTo>
                        <a:pt x="94" y="3"/>
                      </a:moveTo>
                      <a:lnTo>
                        <a:pt x="94" y="3"/>
                      </a:lnTo>
                      <a:lnTo>
                        <a:pt x="92" y="0"/>
                      </a:lnTo>
                      <a:lnTo>
                        <a:pt x="96" y="0"/>
                      </a:lnTo>
                      <a:lnTo>
                        <a:pt x="94" y="3"/>
                      </a:lnTo>
                      <a:close/>
                      <a:moveTo>
                        <a:pt x="87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87" y="0"/>
                      </a:lnTo>
                      <a:lnTo>
                        <a:pt x="87" y="3"/>
                      </a:lnTo>
                      <a:close/>
                    </a:path>
                  </a:pathLst>
                </a:custGeom>
                <a:solidFill>
                  <a:srgbClr val="A3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99" name="Freeform 1869"/>
                <p:cNvSpPr>
                  <a:spLocks noEditPoints="1"/>
                </p:cNvSpPr>
                <p:nvPr/>
              </p:nvSpPr>
              <p:spPr bwMode="auto">
                <a:xfrm>
                  <a:off x="2625" y="768"/>
                  <a:ext cx="114" cy="3"/>
                </a:xfrm>
                <a:custGeom>
                  <a:avLst/>
                  <a:gdLst>
                    <a:gd name="T0" fmla="*/ 227 w 227"/>
                    <a:gd name="T1" fmla="*/ 3 h 3"/>
                    <a:gd name="T2" fmla="*/ 105 w 227"/>
                    <a:gd name="T3" fmla="*/ 3 h 3"/>
                    <a:gd name="T4" fmla="*/ 105 w 227"/>
                    <a:gd name="T5" fmla="*/ 0 h 3"/>
                    <a:gd name="T6" fmla="*/ 225 w 227"/>
                    <a:gd name="T7" fmla="*/ 0 h 3"/>
                    <a:gd name="T8" fmla="*/ 227 w 227"/>
                    <a:gd name="T9" fmla="*/ 3 h 3"/>
                    <a:gd name="T10" fmla="*/ 98 w 227"/>
                    <a:gd name="T11" fmla="*/ 3 h 3"/>
                    <a:gd name="T12" fmla="*/ 94 w 227"/>
                    <a:gd name="T13" fmla="*/ 3 h 3"/>
                    <a:gd name="T14" fmla="*/ 94 w 227"/>
                    <a:gd name="T15" fmla="*/ 0 h 3"/>
                    <a:gd name="T16" fmla="*/ 100 w 227"/>
                    <a:gd name="T17" fmla="*/ 0 h 3"/>
                    <a:gd name="T18" fmla="*/ 98 w 227"/>
                    <a:gd name="T19" fmla="*/ 3 h 3"/>
                    <a:gd name="T20" fmla="*/ 89 w 227"/>
                    <a:gd name="T21" fmla="*/ 3 h 3"/>
                    <a:gd name="T22" fmla="*/ 3 w 227"/>
                    <a:gd name="T23" fmla="*/ 3 h 3"/>
                    <a:gd name="T24" fmla="*/ 0 w 227"/>
                    <a:gd name="T25" fmla="*/ 0 h 3"/>
                    <a:gd name="T26" fmla="*/ 89 w 227"/>
                    <a:gd name="T27" fmla="*/ 0 h 3"/>
                    <a:gd name="T28" fmla="*/ 89 w 227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7"/>
                    <a:gd name="T46" fmla="*/ 0 h 3"/>
                    <a:gd name="T47" fmla="*/ 227 w 227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7" h="3">
                      <a:moveTo>
                        <a:pt x="227" y="3"/>
                      </a:moveTo>
                      <a:lnTo>
                        <a:pt x="105" y="3"/>
                      </a:lnTo>
                      <a:lnTo>
                        <a:pt x="105" y="0"/>
                      </a:lnTo>
                      <a:lnTo>
                        <a:pt x="225" y="0"/>
                      </a:lnTo>
                      <a:lnTo>
                        <a:pt x="227" y="3"/>
                      </a:lnTo>
                      <a:close/>
                      <a:moveTo>
                        <a:pt x="98" y="3"/>
                      </a:moveTo>
                      <a:lnTo>
                        <a:pt x="94" y="3"/>
                      </a:lnTo>
                      <a:lnTo>
                        <a:pt x="94" y="0"/>
                      </a:lnTo>
                      <a:lnTo>
                        <a:pt x="100" y="0"/>
                      </a:lnTo>
                      <a:lnTo>
                        <a:pt x="98" y="3"/>
                      </a:lnTo>
                      <a:close/>
                      <a:moveTo>
                        <a:pt x="89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89" y="0"/>
                      </a:lnTo>
                      <a:lnTo>
                        <a:pt x="89" y="3"/>
                      </a:lnTo>
                      <a:close/>
                    </a:path>
                  </a:pathLst>
                </a:custGeom>
                <a:solidFill>
                  <a:srgbClr val="A3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0" name="Freeform 1870"/>
                <p:cNvSpPr>
                  <a:spLocks noEditPoints="1"/>
                </p:cNvSpPr>
                <p:nvPr/>
              </p:nvSpPr>
              <p:spPr bwMode="auto">
                <a:xfrm>
                  <a:off x="2625" y="767"/>
                  <a:ext cx="113" cy="2"/>
                </a:xfrm>
                <a:custGeom>
                  <a:avLst/>
                  <a:gdLst>
                    <a:gd name="T0" fmla="*/ 225 w 225"/>
                    <a:gd name="T1" fmla="*/ 2 h 2"/>
                    <a:gd name="T2" fmla="*/ 105 w 225"/>
                    <a:gd name="T3" fmla="*/ 2 h 2"/>
                    <a:gd name="T4" fmla="*/ 105 w 225"/>
                    <a:gd name="T5" fmla="*/ 0 h 2"/>
                    <a:gd name="T6" fmla="*/ 223 w 225"/>
                    <a:gd name="T7" fmla="*/ 0 h 2"/>
                    <a:gd name="T8" fmla="*/ 225 w 225"/>
                    <a:gd name="T9" fmla="*/ 2 h 2"/>
                    <a:gd name="T10" fmla="*/ 98 w 225"/>
                    <a:gd name="T11" fmla="*/ 2 h 2"/>
                    <a:gd name="T12" fmla="*/ 94 w 225"/>
                    <a:gd name="T13" fmla="*/ 2 h 2"/>
                    <a:gd name="T14" fmla="*/ 92 w 225"/>
                    <a:gd name="T15" fmla="*/ 0 h 2"/>
                    <a:gd name="T16" fmla="*/ 100 w 225"/>
                    <a:gd name="T17" fmla="*/ 0 h 2"/>
                    <a:gd name="T18" fmla="*/ 98 w 225"/>
                    <a:gd name="T19" fmla="*/ 2 h 2"/>
                    <a:gd name="T20" fmla="*/ 89 w 225"/>
                    <a:gd name="T21" fmla="*/ 2 h 2"/>
                    <a:gd name="T22" fmla="*/ 2 w 225"/>
                    <a:gd name="T23" fmla="*/ 2 h 2"/>
                    <a:gd name="T24" fmla="*/ 0 w 225"/>
                    <a:gd name="T25" fmla="*/ 0 h 2"/>
                    <a:gd name="T26" fmla="*/ 89 w 225"/>
                    <a:gd name="T27" fmla="*/ 0 h 2"/>
                    <a:gd name="T28" fmla="*/ 89 w 225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5"/>
                    <a:gd name="T46" fmla="*/ 0 h 2"/>
                    <a:gd name="T47" fmla="*/ 225 w 225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5" h="2">
                      <a:moveTo>
                        <a:pt x="225" y="2"/>
                      </a:moveTo>
                      <a:lnTo>
                        <a:pt x="105" y="2"/>
                      </a:lnTo>
                      <a:lnTo>
                        <a:pt x="105" y="0"/>
                      </a:lnTo>
                      <a:lnTo>
                        <a:pt x="223" y="0"/>
                      </a:lnTo>
                      <a:lnTo>
                        <a:pt x="225" y="2"/>
                      </a:lnTo>
                      <a:close/>
                      <a:moveTo>
                        <a:pt x="98" y="2"/>
                      </a:moveTo>
                      <a:lnTo>
                        <a:pt x="94" y="2"/>
                      </a:lnTo>
                      <a:lnTo>
                        <a:pt x="92" y="0"/>
                      </a:lnTo>
                      <a:lnTo>
                        <a:pt x="100" y="0"/>
                      </a:lnTo>
                      <a:lnTo>
                        <a:pt x="98" y="2"/>
                      </a:lnTo>
                      <a:close/>
                      <a:moveTo>
                        <a:pt x="89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89" y="0"/>
                      </a:lnTo>
                      <a:lnTo>
                        <a:pt x="89" y="2"/>
                      </a:lnTo>
                      <a:close/>
                    </a:path>
                  </a:pathLst>
                </a:custGeom>
                <a:solidFill>
                  <a:srgbClr val="A4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1" name="Freeform 1871"/>
                <p:cNvSpPr>
                  <a:spLocks noEditPoints="1"/>
                </p:cNvSpPr>
                <p:nvPr/>
              </p:nvSpPr>
              <p:spPr bwMode="auto">
                <a:xfrm>
                  <a:off x="2624" y="765"/>
                  <a:ext cx="114" cy="3"/>
                </a:xfrm>
                <a:custGeom>
                  <a:avLst/>
                  <a:gdLst>
                    <a:gd name="T0" fmla="*/ 227 w 227"/>
                    <a:gd name="T1" fmla="*/ 3 h 3"/>
                    <a:gd name="T2" fmla="*/ 107 w 227"/>
                    <a:gd name="T3" fmla="*/ 3 h 3"/>
                    <a:gd name="T4" fmla="*/ 107 w 227"/>
                    <a:gd name="T5" fmla="*/ 0 h 3"/>
                    <a:gd name="T6" fmla="*/ 225 w 227"/>
                    <a:gd name="T7" fmla="*/ 0 h 3"/>
                    <a:gd name="T8" fmla="*/ 227 w 227"/>
                    <a:gd name="T9" fmla="*/ 3 h 3"/>
                    <a:gd name="T10" fmla="*/ 102 w 227"/>
                    <a:gd name="T11" fmla="*/ 3 h 3"/>
                    <a:gd name="T12" fmla="*/ 96 w 227"/>
                    <a:gd name="T13" fmla="*/ 3 h 3"/>
                    <a:gd name="T14" fmla="*/ 94 w 227"/>
                    <a:gd name="T15" fmla="*/ 0 h 3"/>
                    <a:gd name="T16" fmla="*/ 103 w 227"/>
                    <a:gd name="T17" fmla="*/ 0 h 3"/>
                    <a:gd name="T18" fmla="*/ 102 w 227"/>
                    <a:gd name="T19" fmla="*/ 3 h 3"/>
                    <a:gd name="T20" fmla="*/ 91 w 227"/>
                    <a:gd name="T21" fmla="*/ 3 h 3"/>
                    <a:gd name="T22" fmla="*/ 2 w 227"/>
                    <a:gd name="T23" fmla="*/ 3 h 3"/>
                    <a:gd name="T24" fmla="*/ 0 w 227"/>
                    <a:gd name="T25" fmla="*/ 0 h 3"/>
                    <a:gd name="T26" fmla="*/ 91 w 227"/>
                    <a:gd name="T27" fmla="*/ 0 h 3"/>
                    <a:gd name="T28" fmla="*/ 91 w 227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7"/>
                    <a:gd name="T46" fmla="*/ 0 h 3"/>
                    <a:gd name="T47" fmla="*/ 227 w 227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7" h="3">
                      <a:moveTo>
                        <a:pt x="227" y="3"/>
                      </a:moveTo>
                      <a:lnTo>
                        <a:pt x="107" y="3"/>
                      </a:lnTo>
                      <a:lnTo>
                        <a:pt x="107" y="0"/>
                      </a:lnTo>
                      <a:lnTo>
                        <a:pt x="225" y="0"/>
                      </a:lnTo>
                      <a:lnTo>
                        <a:pt x="227" y="3"/>
                      </a:lnTo>
                      <a:close/>
                      <a:moveTo>
                        <a:pt x="102" y="3"/>
                      </a:moveTo>
                      <a:lnTo>
                        <a:pt x="96" y="3"/>
                      </a:lnTo>
                      <a:lnTo>
                        <a:pt x="94" y="0"/>
                      </a:lnTo>
                      <a:lnTo>
                        <a:pt x="103" y="0"/>
                      </a:lnTo>
                      <a:lnTo>
                        <a:pt x="102" y="3"/>
                      </a:lnTo>
                      <a:close/>
                      <a:moveTo>
                        <a:pt x="91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91" y="0"/>
                      </a:lnTo>
                      <a:lnTo>
                        <a:pt x="91" y="3"/>
                      </a:lnTo>
                      <a:close/>
                    </a:path>
                  </a:pathLst>
                </a:custGeom>
                <a:solidFill>
                  <a:srgbClr val="A4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2" name="Freeform 1872"/>
                <p:cNvSpPr>
                  <a:spLocks noEditPoints="1"/>
                </p:cNvSpPr>
                <p:nvPr/>
              </p:nvSpPr>
              <p:spPr bwMode="auto">
                <a:xfrm>
                  <a:off x="2624" y="764"/>
                  <a:ext cx="113" cy="3"/>
                </a:xfrm>
                <a:custGeom>
                  <a:avLst/>
                  <a:gdLst>
                    <a:gd name="T0" fmla="*/ 227 w 227"/>
                    <a:gd name="T1" fmla="*/ 3 h 3"/>
                    <a:gd name="T2" fmla="*/ 109 w 227"/>
                    <a:gd name="T3" fmla="*/ 3 h 3"/>
                    <a:gd name="T4" fmla="*/ 109 w 227"/>
                    <a:gd name="T5" fmla="*/ 0 h 3"/>
                    <a:gd name="T6" fmla="*/ 225 w 227"/>
                    <a:gd name="T7" fmla="*/ 0 h 3"/>
                    <a:gd name="T8" fmla="*/ 227 w 227"/>
                    <a:gd name="T9" fmla="*/ 3 h 3"/>
                    <a:gd name="T10" fmla="*/ 104 w 227"/>
                    <a:gd name="T11" fmla="*/ 3 h 3"/>
                    <a:gd name="T12" fmla="*/ 96 w 227"/>
                    <a:gd name="T13" fmla="*/ 3 h 3"/>
                    <a:gd name="T14" fmla="*/ 96 w 227"/>
                    <a:gd name="T15" fmla="*/ 0 h 3"/>
                    <a:gd name="T16" fmla="*/ 105 w 227"/>
                    <a:gd name="T17" fmla="*/ 0 h 3"/>
                    <a:gd name="T18" fmla="*/ 104 w 227"/>
                    <a:gd name="T19" fmla="*/ 3 h 3"/>
                    <a:gd name="T20" fmla="*/ 93 w 227"/>
                    <a:gd name="T21" fmla="*/ 3 h 3"/>
                    <a:gd name="T22" fmla="*/ 4 w 227"/>
                    <a:gd name="T23" fmla="*/ 3 h 3"/>
                    <a:gd name="T24" fmla="*/ 0 w 227"/>
                    <a:gd name="T25" fmla="*/ 0 h 3"/>
                    <a:gd name="T26" fmla="*/ 93 w 227"/>
                    <a:gd name="T27" fmla="*/ 0 h 3"/>
                    <a:gd name="T28" fmla="*/ 93 w 227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227"/>
                    <a:gd name="T46" fmla="*/ 0 h 3"/>
                    <a:gd name="T47" fmla="*/ 227 w 227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227" h="3">
                      <a:moveTo>
                        <a:pt x="227" y="3"/>
                      </a:moveTo>
                      <a:lnTo>
                        <a:pt x="109" y="3"/>
                      </a:lnTo>
                      <a:lnTo>
                        <a:pt x="109" y="0"/>
                      </a:lnTo>
                      <a:lnTo>
                        <a:pt x="225" y="0"/>
                      </a:lnTo>
                      <a:lnTo>
                        <a:pt x="227" y="3"/>
                      </a:lnTo>
                      <a:close/>
                      <a:moveTo>
                        <a:pt x="104" y="3"/>
                      </a:moveTo>
                      <a:lnTo>
                        <a:pt x="96" y="3"/>
                      </a:lnTo>
                      <a:lnTo>
                        <a:pt x="96" y="0"/>
                      </a:lnTo>
                      <a:lnTo>
                        <a:pt x="105" y="0"/>
                      </a:lnTo>
                      <a:lnTo>
                        <a:pt x="104" y="3"/>
                      </a:lnTo>
                      <a:close/>
                      <a:moveTo>
                        <a:pt x="93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93" y="0"/>
                      </a:lnTo>
                      <a:lnTo>
                        <a:pt x="93" y="3"/>
                      </a:lnTo>
                      <a:close/>
                    </a:path>
                  </a:pathLst>
                </a:custGeom>
                <a:solidFill>
                  <a:srgbClr val="A4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3" name="Freeform 1873"/>
                <p:cNvSpPr>
                  <a:spLocks noEditPoints="1"/>
                </p:cNvSpPr>
                <p:nvPr/>
              </p:nvSpPr>
              <p:spPr bwMode="auto">
                <a:xfrm>
                  <a:off x="2623" y="762"/>
                  <a:ext cx="138" cy="3"/>
                </a:xfrm>
                <a:custGeom>
                  <a:avLst/>
                  <a:gdLst>
                    <a:gd name="T0" fmla="*/ 229 w 276"/>
                    <a:gd name="T1" fmla="*/ 3 h 3"/>
                    <a:gd name="T2" fmla="*/ 111 w 276"/>
                    <a:gd name="T3" fmla="*/ 3 h 3"/>
                    <a:gd name="T4" fmla="*/ 111 w 276"/>
                    <a:gd name="T5" fmla="*/ 0 h 3"/>
                    <a:gd name="T6" fmla="*/ 227 w 276"/>
                    <a:gd name="T7" fmla="*/ 0 h 3"/>
                    <a:gd name="T8" fmla="*/ 229 w 276"/>
                    <a:gd name="T9" fmla="*/ 3 h 3"/>
                    <a:gd name="T10" fmla="*/ 107 w 276"/>
                    <a:gd name="T11" fmla="*/ 3 h 3"/>
                    <a:gd name="T12" fmla="*/ 98 w 276"/>
                    <a:gd name="T13" fmla="*/ 3 h 3"/>
                    <a:gd name="T14" fmla="*/ 97 w 276"/>
                    <a:gd name="T15" fmla="*/ 0 h 3"/>
                    <a:gd name="T16" fmla="*/ 109 w 276"/>
                    <a:gd name="T17" fmla="*/ 0 h 3"/>
                    <a:gd name="T18" fmla="*/ 107 w 276"/>
                    <a:gd name="T19" fmla="*/ 3 h 3"/>
                    <a:gd name="T20" fmla="*/ 95 w 276"/>
                    <a:gd name="T21" fmla="*/ 3 h 3"/>
                    <a:gd name="T22" fmla="*/ 4 w 276"/>
                    <a:gd name="T23" fmla="*/ 3 h 3"/>
                    <a:gd name="T24" fmla="*/ 0 w 276"/>
                    <a:gd name="T25" fmla="*/ 0 h 3"/>
                    <a:gd name="T26" fmla="*/ 95 w 276"/>
                    <a:gd name="T27" fmla="*/ 0 h 3"/>
                    <a:gd name="T28" fmla="*/ 95 w 276"/>
                    <a:gd name="T29" fmla="*/ 3 h 3"/>
                    <a:gd name="T30" fmla="*/ 273 w 276"/>
                    <a:gd name="T31" fmla="*/ 0 h 3"/>
                    <a:gd name="T32" fmla="*/ 276 w 276"/>
                    <a:gd name="T33" fmla="*/ 0 h 3"/>
                    <a:gd name="T34" fmla="*/ 275 w 276"/>
                    <a:gd name="T35" fmla="*/ 1 h 3"/>
                    <a:gd name="T36" fmla="*/ 273 w 276"/>
                    <a:gd name="T37" fmla="*/ 0 h 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276"/>
                    <a:gd name="T58" fmla="*/ 0 h 3"/>
                    <a:gd name="T59" fmla="*/ 276 w 276"/>
                    <a:gd name="T60" fmla="*/ 3 h 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276" h="3">
                      <a:moveTo>
                        <a:pt x="229" y="3"/>
                      </a:moveTo>
                      <a:lnTo>
                        <a:pt x="111" y="3"/>
                      </a:lnTo>
                      <a:lnTo>
                        <a:pt x="111" y="0"/>
                      </a:lnTo>
                      <a:lnTo>
                        <a:pt x="227" y="0"/>
                      </a:lnTo>
                      <a:lnTo>
                        <a:pt x="229" y="3"/>
                      </a:lnTo>
                      <a:close/>
                      <a:moveTo>
                        <a:pt x="107" y="3"/>
                      </a:moveTo>
                      <a:lnTo>
                        <a:pt x="98" y="3"/>
                      </a:lnTo>
                      <a:lnTo>
                        <a:pt x="97" y="0"/>
                      </a:lnTo>
                      <a:lnTo>
                        <a:pt x="109" y="0"/>
                      </a:lnTo>
                      <a:lnTo>
                        <a:pt x="107" y="3"/>
                      </a:lnTo>
                      <a:close/>
                      <a:moveTo>
                        <a:pt x="95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95" y="0"/>
                      </a:lnTo>
                      <a:lnTo>
                        <a:pt x="95" y="3"/>
                      </a:lnTo>
                      <a:close/>
                      <a:moveTo>
                        <a:pt x="273" y="0"/>
                      </a:moveTo>
                      <a:lnTo>
                        <a:pt x="276" y="0"/>
                      </a:lnTo>
                      <a:lnTo>
                        <a:pt x="275" y="1"/>
                      </a:lnTo>
                      <a:lnTo>
                        <a:pt x="273" y="0"/>
                      </a:lnTo>
                      <a:close/>
                    </a:path>
                  </a:pathLst>
                </a:custGeom>
                <a:solidFill>
                  <a:srgbClr val="A552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" name="Freeform 1874"/>
                <p:cNvSpPr>
                  <a:spLocks noEditPoints="1"/>
                </p:cNvSpPr>
                <p:nvPr/>
              </p:nvSpPr>
              <p:spPr bwMode="auto">
                <a:xfrm>
                  <a:off x="2622" y="761"/>
                  <a:ext cx="142" cy="3"/>
                </a:xfrm>
                <a:custGeom>
                  <a:avLst/>
                  <a:gdLst>
                    <a:gd name="T0" fmla="*/ 229 w 286"/>
                    <a:gd name="T1" fmla="*/ 3 h 3"/>
                    <a:gd name="T2" fmla="*/ 113 w 286"/>
                    <a:gd name="T3" fmla="*/ 3 h 3"/>
                    <a:gd name="T4" fmla="*/ 115 w 286"/>
                    <a:gd name="T5" fmla="*/ 0 h 3"/>
                    <a:gd name="T6" fmla="*/ 227 w 286"/>
                    <a:gd name="T7" fmla="*/ 0 h 3"/>
                    <a:gd name="T8" fmla="*/ 229 w 286"/>
                    <a:gd name="T9" fmla="*/ 3 h 3"/>
                    <a:gd name="T10" fmla="*/ 109 w 286"/>
                    <a:gd name="T11" fmla="*/ 3 h 3"/>
                    <a:gd name="T12" fmla="*/ 100 w 286"/>
                    <a:gd name="T13" fmla="*/ 3 h 3"/>
                    <a:gd name="T14" fmla="*/ 99 w 286"/>
                    <a:gd name="T15" fmla="*/ 0 h 3"/>
                    <a:gd name="T16" fmla="*/ 111 w 286"/>
                    <a:gd name="T17" fmla="*/ 0 h 3"/>
                    <a:gd name="T18" fmla="*/ 109 w 286"/>
                    <a:gd name="T19" fmla="*/ 3 h 3"/>
                    <a:gd name="T20" fmla="*/ 97 w 286"/>
                    <a:gd name="T21" fmla="*/ 3 h 3"/>
                    <a:gd name="T22" fmla="*/ 4 w 286"/>
                    <a:gd name="T23" fmla="*/ 3 h 3"/>
                    <a:gd name="T24" fmla="*/ 0 w 286"/>
                    <a:gd name="T25" fmla="*/ 0 h 3"/>
                    <a:gd name="T26" fmla="*/ 97 w 286"/>
                    <a:gd name="T27" fmla="*/ 0 h 3"/>
                    <a:gd name="T28" fmla="*/ 97 w 286"/>
                    <a:gd name="T29" fmla="*/ 3 h 3"/>
                    <a:gd name="T30" fmla="*/ 264 w 286"/>
                    <a:gd name="T31" fmla="*/ 0 h 3"/>
                    <a:gd name="T32" fmla="*/ 286 w 286"/>
                    <a:gd name="T33" fmla="*/ 0 h 3"/>
                    <a:gd name="T34" fmla="*/ 277 w 286"/>
                    <a:gd name="T35" fmla="*/ 2 h 3"/>
                    <a:gd name="T36" fmla="*/ 264 w 286"/>
                    <a:gd name="T37" fmla="*/ 0 h 3"/>
                    <a:gd name="T38" fmla="*/ 264 w 286"/>
                    <a:gd name="T39" fmla="*/ 0 h 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286"/>
                    <a:gd name="T61" fmla="*/ 0 h 3"/>
                    <a:gd name="T62" fmla="*/ 286 w 286"/>
                    <a:gd name="T63" fmla="*/ 3 h 3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286" h="3">
                      <a:moveTo>
                        <a:pt x="229" y="3"/>
                      </a:moveTo>
                      <a:lnTo>
                        <a:pt x="113" y="3"/>
                      </a:lnTo>
                      <a:lnTo>
                        <a:pt x="115" y="0"/>
                      </a:lnTo>
                      <a:lnTo>
                        <a:pt x="227" y="0"/>
                      </a:lnTo>
                      <a:lnTo>
                        <a:pt x="229" y="3"/>
                      </a:lnTo>
                      <a:close/>
                      <a:moveTo>
                        <a:pt x="109" y="3"/>
                      </a:moveTo>
                      <a:lnTo>
                        <a:pt x="100" y="3"/>
                      </a:lnTo>
                      <a:lnTo>
                        <a:pt x="99" y="0"/>
                      </a:lnTo>
                      <a:lnTo>
                        <a:pt x="111" y="0"/>
                      </a:lnTo>
                      <a:lnTo>
                        <a:pt x="109" y="3"/>
                      </a:lnTo>
                      <a:close/>
                      <a:moveTo>
                        <a:pt x="97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97" y="0"/>
                      </a:lnTo>
                      <a:lnTo>
                        <a:pt x="97" y="3"/>
                      </a:lnTo>
                      <a:close/>
                      <a:moveTo>
                        <a:pt x="264" y="0"/>
                      </a:moveTo>
                      <a:lnTo>
                        <a:pt x="286" y="0"/>
                      </a:lnTo>
                      <a:lnTo>
                        <a:pt x="277" y="2"/>
                      </a:ln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rgbClr val="A552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5" name="Freeform 1875"/>
                <p:cNvSpPr>
                  <a:spLocks noEditPoints="1"/>
                </p:cNvSpPr>
                <p:nvPr/>
              </p:nvSpPr>
              <p:spPr bwMode="auto">
                <a:xfrm>
                  <a:off x="2622" y="760"/>
                  <a:ext cx="145" cy="2"/>
                </a:xfrm>
                <a:custGeom>
                  <a:avLst/>
                  <a:gdLst>
                    <a:gd name="T0" fmla="*/ 278 w 291"/>
                    <a:gd name="T1" fmla="*/ 2 h 2"/>
                    <a:gd name="T2" fmla="*/ 275 w 291"/>
                    <a:gd name="T3" fmla="*/ 2 h 2"/>
                    <a:gd name="T4" fmla="*/ 264 w 291"/>
                    <a:gd name="T5" fmla="*/ 1 h 2"/>
                    <a:gd name="T6" fmla="*/ 260 w 291"/>
                    <a:gd name="T7" fmla="*/ 0 h 2"/>
                    <a:gd name="T8" fmla="*/ 291 w 291"/>
                    <a:gd name="T9" fmla="*/ 0 h 2"/>
                    <a:gd name="T10" fmla="*/ 278 w 291"/>
                    <a:gd name="T11" fmla="*/ 2 h 2"/>
                    <a:gd name="T12" fmla="*/ 229 w 291"/>
                    <a:gd name="T13" fmla="*/ 2 h 2"/>
                    <a:gd name="T14" fmla="*/ 113 w 291"/>
                    <a:gd name="T15" fmla="*/ 2 h 2"/>
                    <a:gd name="T16" fmla="*/ 115 w 291"/>
                    <a:gd name="T17" fmla="*/ 0 h 2"/>
                    <a:gd name="T18" fmla="*/ 227 w 291"/>
                    <a:gd name="T19" fmla="*/ 0 h 2"/>
                    <a:gd name="T20" fmla="*/ 229 w 291"/>
                    <a:gd name="T21" fmla="*/ 2 h 2"/>
                    <a:gd name="T22" fmla="*/ 111 w 291"/>
                    <a:gd name="T23" fmla="*/ 2 h 2"/>
                    <a:gd name="T24" fmla="*/ 99 w 291"/>
                    <a:gd name="T25" fmla="*/ 2 h 2"/>
                    <a:gd name="T26" fmla="*/ 99 w 291"/>
                    <a:gd name="T27" fmla="*/ 0 h 2"/>
                    <a:gd name="T28" fmla="*/ 113 w 291"/>
                    <a:gd name="T29" fmla="*/ 0 h 2"/>
                    <a:gd name="T30" fmla="*/ 111 w 291"/>
                    <a:gd name="T31" fmla="*/ 2 h 2"/>
                    <a:gd name="T32" fmla="*/ 97 w 291"/>
                    <a:gd name="T33" fmla="*/ 2 h 2"/>
                    <a:gd name="T34" fmla="*/ 2 w 291"/>
                    <a:gd name="T35" fmla="*/ 2 h 2"/>
                    <a:gd name="T36" fmla="*/ 0 w 291"/>
                    <a:gd name="T37" fmla="*/ 0 h 2"/>
                    <a:gd name="T38" fmla="*/ 2 w 291"/>
                    <a:gd name="T39" fmla="*/ 0 h 2"/>
                    <a:gd name="T40" fmla="*/ 97 w 291"/>
                    <a:gd name="T41" fmla="*/ 0 h 2"/>
                    <a:gd name="T42" fmla="*/ 97 w 291"/>
                    <a:gd name="T43" fmla="*/ 2 h 2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91"/>
                    <a:gd name="T67" fmla="*/ 0 h 2"/>
                    <a:gd name="T68" fmla="*/ 291 w 291"/>
                    <a:gd name="T69" fmla="*/ 2 h 2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91" h="2">
                      <a:moveTo>
                        <a:pt x="278" y="2"/>
                      </a:moveTo>
                      <a:lnTo>
                        <a:pt x="275" y="2"/>
                      </a:lnTo>
                      <a:lnTo>
                        <a:pt x="264" y="1"/>
                      </a:lnTo>
                      <a:lnTo>
                        <a:pt x="260" y="0"/>
                      </a:lnTo>
                      <a:lnTo>
                        <a:pt x="291" y="0"/>
                      </a:lnTo>
                      <a:lnTo>
                        <a:pt x="278" y="2"/>
                      </a:lnTo>
                      <a:close/>
                      <a:moveTo>
                        <a:pt x="229" y="2"/>
                      </a:moveTo>
                      <a:lnTo>
                        <a:pt x="113" y="2"/>
                      </a:lnTo>
                      <a:lnTo>
                        <a:pt x="115" y="0"/>
                      </a:lnTo>
                      <a:lnTo>
                        <a:pt x="227" y="0"/>
                      </a:lnTo>
                      <a:lnTo>
                        <a:pt x="229" y="2"/>
                      </a:lnTo>
                      <a:close/>
                      <a:moveTo>
                        <a:pt x="111" y="2"/>
                      </a:moveTo>
                      <a:lnTo>
                        <a:pt x="99" y="2"/>
                      </a:lnTo>
                      <a:lnTo>
                        <a:pt x="99" y="0"/>
                      </a:lnTo>
                      <a:lnTo>
                        <a:pt x="113" y="0"/>
                      </a:lnTo>
                      <a:lnTo>
                        <a:pt x="111" y="2"/>
                      </a:lnTo>
                      <a:close/>
                      <a:moveTo>
                        <a:pt x="97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97" y="0"/>
                      </a:lnTo>
                      <a:lnTo>
                        <a:pt x="97" y="2"/>
                      </a:lnTo>
                      <a:close/>
                    </a:path>
                  </a:pathLst>
                </a:custGeom>
                <a:solidFill>
                  <a:srgbClr val="A552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6" name="Freeform 1876"/>
                <p:cNvSpPr>
                  <a:spLocks noEditPoints="1"/>
                </p:cNvSpPr>
                <p:nvPr/>
              </p:nvSpPr>
              <p:spPr bwMode="auto">
                <a:xfrm>
                  <a:off x="2622" y="758"/>
                  <a:ext cx="148" cy="3"/>
                </a:xfrm>
                <a:custGeom>
                  <a:avLst/>
                  <a:gdLst>
                    <a:gd name="T0" fmla="*/ 286 w 297"/>
                    <a:gd name="T1" fmla="*/ 3 h 3"/>
                    <a:gd name="T2" fmla="*/ 264 w 297"/>
                    <a:gd name="T3" fmla="*/ 3 h 3"/>
                    <a:gd name="T4" fmla="*/ 255 w 297"/>
                    <a:gd name="T5" fmla="*/ 0 h 3"/>
                    <a:gd name="T6" fmla="*/ 297 w 297"/>
                    <a:gd name="T7" fmla="*/ 0 h 3"/>
                    <a:gd name="T8" fmla="*/ 297 w 297"/>
                    <a:gd name="T9" fmla="*/ 1 h 3"/>
                    <a:gd name="T10" fmla="*/ 286 w 297"/>
                    <a:gd name="T11" fmla="*/ 3 h 3"/>
                    <a:gd name="T12" fmla="*/ 227 w 297"/>
                    <a:gd name="T13" fmla="*/ 3 h 3"/>
                    <a:gd name="T14" fmla="*/ 115 w 297"/>
                    <a:gd name="T15" fmla="*/ 3 h 3"/>
                    <a:gd name="T16" fmla="*/ 115 w 297"/>
                    <a:gd name="T17" fmla="*/ 0 h 3"/>
                    <a:gd name="T18" fmla="*/ 226 w 297"/>
                    <a:gd name="T19" fmla="*/ 0 h 3"/>
                    <a:gd name="T20" fmla="*/ 227 w 297"/>
                    <a:gd name="T21" fmla="*/ 3 h 3"/>
                    <a:gd name="T22" fmla="*/ 111 w 297"/>
                    <a:gd name="T23" fmla="*/ 3 h 3"/>
                    <a:gd name="T24" fmla="*/ 99 w 297"/>
                    <a:gd name="T25" fmla="*/ 3 h 3"/>
                    <a:gd name="T26" fmla="*/ 97 w 297"/>
                    <a:gd name="T27" fmla="*/ 0 h 3"/>
                    <a:gd name="T28" fmla="*/ 113 w 297"/>
                    <a:gd name="T29" fmla="*/ 0 h 3"/>
                    <a:gd name="T30" fmla="*/ 111 w 297"/>
                    <a:gd name="T31" fmla="*/ 3 h 3"/>
                    <a:gd name="T32" fmla="*/ 97 w 297"/>
                    <a:gd name="T33" fmla="*/ 3 h 3"/>
                    <a:gd name="T34" fmla="*/ 0 w 297"/>
                    <a:gd name="T35" fmla="*/ 3 h 3"/>
                    <a:gd name="T36" fmla="*/ 0 w 297"/>
                    <a:gd name="T37" fmla="*/ 2 h 3"/>
                    <a:gd name="T38" fmla="*/ 4 w 297"/>
                    <a:gd name="T39" fmla="*/ 0 h 3"/>
                    <a:gd name="T40" fmla="*/ 97 w 297"/>
                    <a:gd name="T41" fmla="*/ 0 h 3"/>
                    <a:gd name="T42" fmla="*/ 97 w 297"/>
                    <a:gd name="T43" fmla="*/ 3 h 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297"/>
                    <a:gd name="T67" fmla="*/ 0 h 3"/>
                    <a:gd name="T68" fmla="*/ 297 w 297"/>
                    <a:gd name="T69" fmla="*/ 3 h 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297" h="3">
                      <a:moveTo>
                        <a:pt x="286" y="3"/>
                      </a:moveTo>
                      <a:lnTo>
                        <a:pt x="264" y="3"/>
                      </a:lnTo>
                      <a:lnTo>
                        <a:pt x="255" y="0"/>
                      </a:lnTo>
                      <a:lnTo>
                        <a:pt x="297" y="0"/>
                      </a:lnTo>
                      <a:lnTo>
                        <a:pt x="297" y="1"/>
                      </a:lnTo>
                      <a:lnTo>
                        <a:pt x="286" y="3"/>
                      </a:lnTo>
                      <a:close/>
                      <a:moveTo>
                        <a:pt x="227" y="3"/>
                      </a:moveTo>
                      <a:lnTo>
                        <a:pt x="115" y="3"/>
                      </a:lnTo>
                      <a:lnTo>
                        <a:pt x="115" y="0"/>
                      </a:lnTo>
                      <a:lnTo>
                        <a:pt x="226" y="0"/>
                      </a:lnTo>
                      <a:lnTo>
                        <a:pt x="227" y="3"/>
                      </a:lnTo>
                      <a:close/>
                      <a:moveTo>
                        <a:pt x="111" y="3"/>
                      </a:moveTo>
                      <a:lnTo>
                        <a:pt x="99" y="3"/>
                      </a:lnTo>
                      <a:lnTo>
                        <a:pt x="97" y="0"/>
                      </a:lnTo>
                      <a:lnTo>
                        <a:pt x="113" y="0"/>
                      </a:lnTo>
                      <a:lnTo>
                        <a:pt x="111" y="3"/>
                      </a:lnTo>
                      <a:close/>
                      <a:moveTo>
                        <a:pt x="97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97" y="0"/>
                      </a:lnTo>
                      <a:lnTo>
                        <a:pt x="97" y="3"/>
                      </a:lnTo>
                      <a:close/>
                    </a:path>
                  </a:pathLst>
                </a:custGeom>
                <a:solidFill>
                  <a:srgbClr val="A6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7" name="Freeform 1877"/>
                <p:cNvSpPr>
                  <a:spLocks noEditPoints="1"/>
                </p:cNvSpPr>
                <p:nvPr/>
              </p:nvSpPr>
              <p:spPr bwMode="auto">
                <a:xfrm>
                  <a:off x="2604" y="757"/>
                  <a:ext cx="166" cy="3"/>
                </a:xfrm>
                <a:custGeom>
                  <a:avLst/>
                  <a:gdLst>
                    <a:gd name="T0" fmla="*/ 327 w 333"/>
                    <a:gd name="T1" fmla="*/ 3 h 3"/>
                    <a:gd name="T2" fmla="*/ 296 w 333"/>
                    <a:gd name="T3" fmla="*/ 3 h 3"/>
                    <a:gd name="T4" fmla="*/ 285 w 333"/>
                    <a:gd name="T5" fmla="*/ 0 h 3"/>
                    <a:gd name="T6" fmla="*/ 333 w 333"/>
                    <a:gd name="T7" fmla="*/ 0 h 3"/>
                    <a:gd name="T8" fmla="*/ 333 w 333"/>
                    <a:gd name="T9" fmla="*/ 2 h 3"/>
                    <a:gd name="T10" fmla="*/ 327 w 333"/>
                    <a:gd name="T11" fmla="*/ 3 h 3"/>
                    <a:gd name="T12" fmla="*/ 263 w 333"/>
                    <a:gd name="T13" fmla="*/ 3 h 3"/>
                    <a:gd name="T14" fmla="*/ 151 w 333"/>
                    <a:gd name="T15" fmla="*/ 3 h 3"/>
                    <a:gd name="T16" fmla="*/ 151 w 333"/>
                    <a:gd name="T17" fmla="*/ 0 h 3"/>
                    <a:gd name="T18" fmla="*/ 262 w 333"/>
                    <a:gd name="T19" fmla="*/ 0 h 3"/>
                    <a:gd name="T20" fmla="*/ 263 w 333"/>
                    <a:gd name="T21" fmla="*/ 3 h 3"/>
                    <a:gd name="T22" fmla="*/ 149 w 333"/>
                    <a:gd name="T23" fmla="*/ 3 h 3"/>
                    <a:gd name="T24" fmla="*/ 135 w 333"/>
                    <a:gd name="T25" fmla="*/ 3 h 3"/>
                    <a:gd name="T26" fmla="*/ 133 w 333"/>
                    <a:gd name="T27" fmla="*/ 0 h 3"/>
                    <a:gd name="T28" fmla="*/ 151 w 333"/>
                    <a:gd name="T29" fmla="*/ 0 h 3"/>
                    <a:gd name="T30" fmla="*/ 149 w 333"/>
                    <a:gd name="T31" fmla="*/ 3 h 3"/>
                    <a:gd name="T32" fmla="*/ 133 w 333"/>
                    <a:gd name="T33" fmla="*/ 3 h 3"/>
                    <a:gd name="T34" fmla="*/ 38 w 333"/>
                    <a:gd name="T35" fmla="*/ 3 h 3"/>
                    <a:gd name="T36" fmla="*/ 42 w 333"/>
                    <a:gd name="T37" fmla="*/ 0 h 3"/>
                    <a:gd name="T38" fmla="*/ 133 w 333"/>
                    <a:gd name="T39" fmla="*/ 0 h 3"/>
                    <a:gd name="T40" fmla="*/ 133 w 333"/>
                    <a:gd name="T41" fmla="*/ 3 h 3"/>
                    <a:gd name="T42" fmla="*/ 0 w 333"/>
                    <a:gd name="T43" fmla="*/ 0 h 3"/>
                    <a:gd name="T44" fmla="*/ 20 w 333"/>
                    <a:gd name="T45" fmla="*/ 0 h 3"/>
                    <a:gd name="T46" fmla="*/ 16 w 333"/>
                    <a:gd name="T47" fmla="*/ 1 h 3"/>
                    <a:gd name="T48" fmla="*/ 0 w 333"/>
                    <a:gd name="T49" fmla="*/ 0 h 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333"/>
                    <a:gd name="T76" fmla="*/ 0 h 3"/>
                    <a:gd name="T77" fmla="*/ 333 w 333"/>
                    <a:gd name="T78" fmla="*/ 3 h 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333" h="3">
                      <a:moveTo>
                        <a:pt x="327" y="3"/>
                      </a:moveTo>
                      <a:lnTo>
                        <a:pt x="296" y="3"/>
                      </a:lnTo>
                      <a:lnTo>
                        <a:pt x="285" y="0"/>
                      </a:lnTo>
                      <a:lnTo>
                        <a:pt x="333" y="0"/>
                      </a:lnTo>
                      <a:lnTo>
                        <a:pt x="333" y="2"/>
                      </a:lnTo>
                      <a:lnTo>
                        <a:pt x="327" y="3"/>
                      </a:lnTo>
                      <a:close/>
                      <a:moveTo>
                        <a:pt x="263" y="3"/>
                      </a:moveTo>
                      <a:lnTo>
                        <a:pt x="151" y="3"/>
                      </a:lnTo>
                      <a:lnTo>
                        <a:pt x="151" y="0"/>
                      </a:lnTo>
                      <a:lnTo>
                        <a:pt x="262" y="0"/>
                      </a:lnTo>
                      <a:lnTo>
                        <a:pt x="263" y="3"/>
                      </a:lnTo>
                      <a:close/>
                      <a:moveTo>
                        <a:pt x="149" y="3"/>
                      </a:moveTo>
                      <a:lnTo>
                        <a:pt x="135" y="3"/>
                      </a:lnTo>
                      <a:lnTo>
                        <a:pt x="133" y="0"/>
                      </a:lnTo>
                      <a:lnTo>
                        <a:pt x="151" y="0"/>
                      </a:lnTo>
                      <a:lnTo>
                        <a:pt x="149" y="3"/>
                      </a:lnTo>
                      <a:close/>
                      <a:moveTo>
                        <a:pt x="133" y="3"/>
                      </a:moveTo>
                      <a:lnTo>
                        <a:pt x="38" y="3"/>
                      </a:lnTo>
                      <a:lnTo>
                        <a:pt x="42" y="0"/>
                      </a:lnTo>
                      <a:lnTo>
                        <a:pt x="133" y="0"/>
                      </a:lnTo>
                      <a:lnTo>
                        <a:pt x="133" y="3"/>
                      </a:lnTo>
                      <a:close/>
                      <a:moveTo>
                        <a:pt x="0" y="0"/>
                      </a:moveTo>
                      <a:lnTo>
                        <a:pt x="20" y="0"/>
                      </a:lnTo>
                      <a:lnTo>
                        <a:pt x="1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6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8" name="Freeform 1878"/>
                <p:cNvSpPr>
                  <a:spLocks noEditPoints="1"/>
                </p:cNvSpPr>
                <p:nvPr/>
              </p:nvSpPr>
              <p:spPr bwMode="auto">
                <a:xfrm>
                  <a:off x="2601" y="755"/>
                  <a:ext cx="170" cy="3"/>
                </a:xfrm>
                <a:custGeom>
                  <a:avLst/>
                  <a:gdLst>
                    <a:gd name="T0" fmla="*/ 338 w 339"/>
                    <a:gd name="T1" fmla="*/ 3 h 3"/>
                    <a:gd name="T2" fmla="*/ 296 w 339"/>
                    <a:gd name="T3" fmla="*/ 3 h 3"/>
                    <a:gd name="T4" fmla="*/ 287 w 339"/>
                    <a:gd name="T5" fmla="*/ 0 h 3"/>
                    <a:gd name="T6" fmla="*/ 339 w 339"/>
                    <a:gd name="T7" fmla="*/ 0 h 3"/>
                    <a:gd name="T8" fmla="*/ 338 w 339"/>
                    <a:gd name="T9" fmla="*/ 3 h 3"/>
                    <a:gd name="T10" fmla="*/ 267 w 339"/>
                    <a:gd name="T11" fmla="*/ 3 h 3"/>
                    <a:gd name="T12" fmla="*/ 156 w 339"/>
                    <a:gd name="T13" fmla="*/ 3 h 3"/>
                    <a:gd name="T14" fmla="*/ 156 w 339"/>
                    <a:gd name="T15" fmla="*/ 1 h 3"/>
                    <a:gd name="T16" fmla="*/ 154 w 339"/>
                    <a:gd name="T17" fmla="*/ 3 h 3"/>
                    <a:gd name="T18" fmla="*/ 138 w 339"/>
                    <a:gd name="T19" fmla="*/ 3 h 3"/>
                    <a:gd name="T20" fmla="*/ 138 w 339"/>
                    <a:gd name="T21" fmla="*/ 1 h 3"/>
                    <a:gd name="T22" fmla="*/ 138 w 339"/>
                    <a:gd name="T23" fmla="*/ 3 h 3"/>
                    <a:gd name="T24" fmla="*/ 45 w 339"/>
                    <a:gd name="T25" fmla="*/ 3 h 3"/>
                    <a:gd name="T26" fmla="*/ 49 w 339"/>
                    <a:gd name="T27" fmla="*/ 0 h 3"/>
                    <a:gd name="T28" fmla="*/ 265 w 339"/>
                    <a:gd name="T29" fmla="*/ 0 h 3"/>
                    <a:gd name="T30" fmla="*/ 267 w 339"/>
                    <a:gd name="T31" fmla="*/ 3 h 3"/>
                    <a:gd name="T32" fmla="*/ 0 w 339"/>
                    <a:gd name="T33" fmla="*/ 0 h 3"/>
                    <a:gd name="T34" fmla="*/ 29 w 339"/>
                    <a:gd name="T35" fmla="*/ 0 h 3"/>
                    <a:gd name="T36" fmla="*/ 21 w 339"/>
                    <a:gd name="T37" fmla="*/ 3 h 3"/>
                    <a:gd name="T38" fmla="*/ 0 w 339"/>
                    <a:gd name="T39" fmla="*/ 2 h 3"/>
                    <a:gd name="T40" fmla="*/ 0 w 339"/>
                    <a:gd name="T41" fmla="*/ 0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339"/>
                    <a:gd name="T64" fmla="*/ 0 h 3"/>
                    <a:gd name="T65" fmla="*/ 339 w 339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339" h="3">
                      <a:moveTo>
                        <a:pt x="338" y="3"/>
                      </a:moveTo>
                      <a:lnTo>
                        <a:pt x="296" y="3"/>
                      </a:lnTo>
                      <a:lnTo>
                        <a:pt x="287" y="0"/>
                      </a:lnTo>
                      <a:lnTo>
                        <a:pt x="339" y="0"/>
                      </a:lnTo>
                      <a:lnTo>
                        <a:pt x="338" y="3"/>
                      </a:lnTo>
                      <a:close/>
                      <a:moveTo>
                        <a:pt x="267" y="3"/>
                      </a:moveTo>
                      <a:lnTo>
                        <a:pt x="156" y="3"/>
                      </a:lnTo>
                      <a:lnTo>
                        <a:pt x="156" y="1"/>
                      </a:lnTo>
                      <a:lnTo>
                        <a:pt x="154" y="3"/>
                      </a:lnTo>
                      <a:lnTo>
                        <a:pt x="138" y="3"/>
                      </a:lnTo>
                      <a:lnTo>
                        <a:pt x="138" y="1"/>
                      </a:lnTo>
                      <a:lnTo>
                        <a:pt x="138" y="3"/>
                      </a:lnTo>
                      <a:lnTo>
                        <a:pt x="45" y="3"/>
                      </a:lnTo>
                      <a:lnTo>
                        <a:pt x="49" y="0"/>
                      </a:lnTo>
                      <a:lnTo>
                        <a:pt x="265" y="0"/>
                      </a:lnTo>
                      <a:lnTo>
                        <a:pt x="267" y="3"/>
                      </a:lnTo>
                      <a:close/>
                      <a:moveTo>
                        <a:pt x="0" y="0"/>
                      </a:moveTo>
                      <a:lnTo>
                        <a:pt x="29" y="0"/>
                      </a:lnTo>
                      <a:lnTo>
                        <a:pt x="21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6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9" name="Freeform 1879"/>
                <p:cNvSpPr>
                  <a:spLocks noEditPoints="1"/>
                </p:cNvSpPr>
                <p:nvPr/>
              </p:nvSpPr>
              <p:spPr bwMode="auto">
                <a:xfrm>
                  <a:off x="2600" y="754"/>
                  <a:ext cx="171" cy="3"/>
                </a:xfrm>
                <a:custGeom>
                  <a:avLst/>
                  <a:gdLst>
                    <a:gd name="T0" fmla="*/ 340 w 341"/>
                    <a:gd name="T1" fmla="*/ 3 h 3"/>
                    <a:gd name="T2" fmla="*/ 292 w 341"/>
                    <a:gd name="T3" fmla="*/ 3 h 3"/>
                    <a:gd name="T4" fmla="*/ 283 w 341"/>
                    <a:gd name="T5" fmla="*/ 0 h 3"/>
                    <a:gd name="T6" fmla="*/ 341 w 341"/>
                    <a:gd name="T7" fmla="*/ 0 h 3"/>
                    <a:gd name="T8" fmla="*/ 340 w 341"/>
                    <a:gd name="T9" fmla="*/ 3 h 3"/>
                    <a:gd name="T10" fmla="*/ 269 w 341"/>
                    <a:gd name="T11" fmla="*/ 3 h 3"/>
                    <a:gd name="T12" fmla="*/ 158 w 341"/>
                    <a:gd name="T13" fmla="*/ 3 h 3"/>
                    <a:gd name="T14" fmla="*/ 158 w 341"/>
                    <a:gd name="T15" fmla="*/ 2 h 3"/>
                    <a:gd name="T16" fmla="*/ 158 w 341"/>
                    <a:gd name="T17" fmla="*/ 3 h 3"/>
                    <a:gd name="T18" fmla="*/ 140 w 341"/>
                    <a:gd name="T19" fmla="*/ 3 h 3"/>
                    <a:gd name="T20" fmla="*/ 140 w 341"/>
                    <a:gd name="T21" fmla="*/ 2 h 3"/>
                    <a:gd name="T22" fmla="*/ 140 w 341"/>
                    <a:gd name="T23" fmla="*/ 3 h 3"/>
                    <a:gd name="T24" fmla="*/ 49 w 341"/>
                    <a:gd name="T25" fmla="*/ 3 h 3"/>
                    <a:gd name="T26" fmla="*/ 53 w 341"/>
                    <a:gd name="T27" fmla="*/ 0 h 3"/>
                    <a:gd name="T28" fmla="*/ 267 w 341"/>
                    <a:gd name="T29" fmla="*/ 0 h 3"/>
                    <a:gd name="T30" fmla="*/ 269 w 341"/>
                    <a:gd name="T31" fmla="*/ 3 h 3"/>
                    <a:gd name="T32" fmla="*/ 27 w 341"/>
                    <a:gd name="T33" fmla="*/ 3 h 3"/>
                    <a:gd name="T34" fmla="*/ 7 w 341"/>
                    <a:gd name="T35" fmla="*/ 3 h 3"/>
                    <a:gd name="T36" fmla="*/ 2 w 341"/>
                    <a:gd name="T37" fmla="*/ 3 h 3"/>
                    <a:gd name="T38" fmla="*/ 0 w 341"/>
                    <a:gd name="T39" fmla="*/ 0 h 3"/>
                    <a:gd name="T40" fmla="*/ 34 w 341"/>
                    <a:gd name="T41" fmla="*/ 0 h 3"/>
                    <a:gd name="T42" fmla="*/ 34 w 341"/>
                    <a:gd name="T43" fmla="*/ 0 h 3"/>
                    <a:gd name="T44" fmla="*/ 27 w 341"/>
                    <a:gd name="T45" fmla="*/ 3 h 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341"/>
                    <a:gd name="T70" fmla="*/ 0 h 3"/>
                    <a:gd name="T71" fmla="*/ 341 w 341"/>
                    <a:gd name="T72" fmla="*/ 3 h 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341" h="3">
                      <a:moveTo>
                        <a:pt x="340" y="3"/>
                      </a:moveTo>
                      <a:lnTo>
                        <a:pt x="292" y="3"/>
                      </a:lnTo>
                      <a:lnTo>
                        <a:pt x="283" y="0"/>
                      </a:lnTo>
                      <a:lnTo>
                        <a:pt x="341" y="0"/>
                      </a:lnTo>
                      <a:lnTo>
                        <a:pt x="340" y="3"/>
                      </a:lnTo>
                      <a:close/>
                      <a:moveTo>
                        <a:pt x="269" y="3"/>
                      </a:moveTo>
                      <a:lnTo>
                        <a:pt x="158" y="3"/>
                      </a:lnTo>
                      <a:lnTo>
                        <a:pt x="158" y="2"/>
                      </a:lnTo>
                      <a:lnTo>
                        <a:pt x="158" y="3"/>
                      </a:lnTo>
                      <a:lnTo>
                        <a:pt x="140" y="3"/>
                      </a:lnTo>
                      <a:lnTo>
                        <a:pt x="140" y="2"/>
                      </a:lnTo>
                      <a:lnTo>
                        <a:pt x="140" y="3"/>
                      </a:lnTo>
                      <a:lnTo>
                        <a:pt x="49" y="3"/>
                      </a:lnTo>
                      <a:lnTo>
                        <a:pt x="53" y="0"/>
                      </a:lnTo>
                      <a:lnTo>
                        <a:pt x="267" y="0"/>
                      </a:lnTo>
                      <a:lnTo>
                        <a:pt x="269" y="3"/>
                      </a:lnTo>
                      <a:close/>
                      <a:moveTo>
                        <a:pt x="27" y="3"/>
                      </a:moveTo>
                      <a:lnTo>
                        <a:pt x="7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34" y="0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A652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0" name="Freeform 1880"/>
                <p:cNvSpPr>
                  <a:spLocks noEditPoints="1"/>
                </p:cNvSpPr>
                <p:nvPr/>
              </p:nvSpPr>
              <p:spPr bwMode="auto">
                <a:xfrm>
                  <a:off x="2599" y="752"/>
                  <a:ext cx="173" cy="3"/>
                </a:xfrm>
                <a:custGeom>
                  <a:avLst/>
                  <a:gdLst>
                    <a:gd name="T0" fmla="*/ 343 w 345"/>
                    <a:gd name="T1" fmla="*/ 3 h 3"/>
                    <a:gd name="T2" fmla="*/ 291 w 345"/>
                    <a:gd name="T3" fmla="*/ 3 h 3"/>
                    <a:gd name="T4" fmla="*/ 280 w 345"/>
                    <a:gd name="T5" fmla="*/ 0 h 3"/>
                    <a:gd name="T6" fmla="*/ 345 w 345"/>
                    <a:gd name="T7" fmla="*/ 0 h 3"/>
                    <a:gd name="T8" fmla="*/ 343 w 345"/>
                    <a:gd name="T9" fmla="*/ 3 h 3"/>
                    <a:gd name="T10" fmla="*/ 269 w 345"/>
                    <a:gd name="T11" fmla="*/ 3 h 3"/>
                    <a:gd name="T12" fmla="*/ 53 w 345"/>
                    <a:gd name="T13" fmla="*/ 3 h 3"/>
                    <a:gd name="T14" fmla="*/ 56 w 345"/>
                    <a:gd name="T15" fmla="*/ 0 h 3"/>
                    <a:gd name="T16" fmla="*/ 267 w 345"/>
                    <a:gd name="T17" fmla="*/ 0 h 3"/>
                    <a:gd name="T18" fmla="*/ 269 w 345"/>
                    <a:gd name="T19" fmla="*/ 3 h 3"/>
                    <a:gd name="T20" fmla="*/ 33 w 345"/>
                    <a:gd name="T21" fmla="*/ 3 h 3"/>
                    <a:gd name="T22" fmla="*/ 4 w 345"/>
                    <a:gd name="T23" fmla="*/ 3 h 3"/>
                    <a:gd name="T24" fmla="*/ 0 w 345"/>
                    <a:gd name="T25" fmla="*/ 0 h 3"/>
                    <a:gd name="T26" fmla="*/ 38 w 345"/>
                    <a:gd name="T27" fmla="*/ 0 h 3"/>
                    <a:gd name="T28" fmla="*/ 36 w 345"/>
                    <a:gd name="T29" fmla="*/ 2 h 3"/>
                    <a:gd name="T30" fmla="*/ 33 w 345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45"/>
                    <a:gd name="T49" fmla="*/ 0 h 3"/>
                    <a:gd name="T50" fmla="*/ 345 w 345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45" h="3">
                      <a:moveTo>
                        <a:pt x="343" y="3"/>
                      </a:moveTo>
                      <a:lnTo>
                        <a:pt x="291" y="3"/>
                      </a:lnTo>
                      <a:lnTo>
                        <a:pt x="280" y="0"/>
                      </a:lnTo>
                      <a:lnTo>
                        <a:pt x="345" y="0"/>
                      </a:lnTo>
                      <a:lnTo>
                        <a:pt x="343" y="3"/>
                      </a:lnTo>
                      <a:close/>
                      <a:moveTo>
                        <a:pt x="269" y="3"/>
                      </a:moveTo>
                      <a:lnTo>
                        <a:pt x="53" y="3"/>
                      </a:lnTo>
                      <a:lnTo>
                        <a:pt x="56" y="0"/>
                      </a:lnTo>
                      <a:lnTo>
                        <a:pt x="267" y="0"/>
                      </a:lnTo>
                      <a:lnTo>
                        <a:pt x="269" y="3"/>
                      </a:lnTo>
                      <a:close/>
                      <a:moveTo>
                        <a:pt x="33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38" y="0"/>
                      </a:lnTo>
                      <a:lnTo>
                        <a:pt x="36" y="2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solidFill>
                  <a:srgbClr val="A7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1" name="Freeform 1881"/>
                <p:cNvSpPr>
                  <a:spLocks noEditPoints="1"/>
                </p:cNvSpPr>
                <p:nvPr/>
              </p:nvSpPr>
              <p:spPr bwMode="auto">
                <a:xfrm>
                  <a:off x="2599" y="750"/>
                  <a:ext cx="173" cy="4"/>
                </a:xfrm>
                <a:custGeom>
                  <a:avLst/>
                  <a:gdLst>
                    <a:gd name="T0" fmla="*/ 343 w 345"/>
                    <a:gd name="T1" fmla="*/ 4 h 4"/>
                    <a:gd name="T2" fmla="*/ 285 w 345"/>
                    <a:gd name="T3" fmla="*/ 4 h 4"/>
                    <a:gd name="T4" fmla="*/ 274 w 345"/>
                    <a:gd name="T5" fmla="*/ 0 h 4"/>
                    <a:gd name="T6" fmla="*/ 345 w 345"/>
                    <a:gd name="T7" fmla="*/ 0 h 4"/>
                    <a:gd name="T8" fmla="*/ 343 w 345"/>
                    <a:gd name="T9" fmla="*/ 4 h 4"/>
                    <a:gd name="T10" fmla="*/ 269 w 345"/>
                    <a:gd name="T11" fmla="*/ 4 h 4"/>
                    <a:gd name="T12" fmla="*/ 55 w 345"/>
                    <a:gd name="T13" fmla="*/ 4 h 4"/>
                    <a:gd name="T14" fmla="*/ 58 w 345"/>
                    <a:gd name="T15" fmla="*/ 0 h 4"/>
                    <a:gd name="T16" fmla="*/ 267 w 345"/>
                    <a:gd name="T17" fmla="*/ 0 h 4"/>
                    <a:gd name="T18" fmla="*/ 269 w 345"/>
                    <a:gd name="T19" fmla="*/ 4 h 4"/>
                    <a:gd name="T20" fmla="*/ 36 w 345"/>
                    <a:gd name="T21" fmla="*/ 4 h 4"/>
                    <a:gd name="T22" fmla="*/ 2 w 345"/>
                    <a:gd name="T23" fmla="*/ 4 h 4"/>
                    <a:gd name="T24" fmla="*/ 0 w 345"/>
                    <a:gd name="T25" fmla="*/ 0 h 4"/>
                    <a:gd name="T26" fmla="*/ 40 w 345"/>
                    <a:gd name="T27" fmla="*/ 0 h 4"/>
                    <a:gd name="T28" fmla="*/ 36 w 345"/>
                    <a:gd name="T29" fmla="*/ 4 h 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45"/>
                    <a:gd name="T46" fmla="*/ 0 h 4"/>
                    <a:gd name="T47" fmla="*/ 345 w 345"/>
                    <a:gd name="T48" fmla="*/ 4 h 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45" h="4">
                      <a:moveTo>
                        <a:pt x="343" y="4"/>
                      </a:moveTo>
                      <a:lnTo>
                        <a:pt x="285" y="4"/>
                      </a:lnTo>
                      <a:lnTo>
                        <a:pt x="274" y="0"/>
                      </a:lnTo>
                      <a:lnTo>
                        <a:pt x="345" y="0"/>
                      </a:lnTo>
                      <a:lnTo>
                        <a:pt x="343" y="4"/>
                      </a:lnTo>
                      <a:close/>
                      <a:moveTo>
                        <a:pt x="269" y="4"/>
                      </a:moveTo>
                      <a:lnTo>
                        <a:pt x="55" y="4"/>
                      </a:lnTo>
                      <a:lnTo>
                        <a:pt x="58" y="0"/>
                      </a:lnTo>
                      <a:lnTo>
                        <a:pt x="267" y="0"/>
                      </a:lnTo>
                      <a:lnTo>
                        <a:pt x="269" y="4"/>
                      </a:lnTo>
                      <a:close/>
                      <a:moveTo>
                        <a:pt x="36" y="4"/>
                      </a:move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40" y="0"/>
                      </a:lnTo>
                      <a:lnTo>
                        <a:pt x="36" y="4"/>
                      </a:lnTo>
                      <a:close/>
                    </a:path>
                  </a:pathLst>
                </a:custGeom>
                <a:solidFill>
                  <a:srgbClr val="A7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2" name="Freeform 1882"/>
                <p:cNvSpPr>
                  <a:spLocks noEditPoints="1"/>
                </p:cNvSpPr>
                <p:nvPr/>
              </p:nvSpPr>
              <p:spPr bwMode="auto">
                <a:xfrm>
                  <a:off x="2598" y="749"/>
                  <a:ext cx="174" cy="3"/>
                </a:xfrm>
                <a:custGeom>
                  <a:avLst/>
                  <a:gdLst>
                    <a:gd name="T0" fmla="*/ 347 w 349"/>
                    <a:gd name="T1" fmla="*/ 3 h 3"/>
                    <a:gd name="T2" fmla="*/ 282 w 349"/>
                    <a:gd name="T3" fmla="*/ 3 h 3"/>
                    <a:gd name="T4" fmla="*/ 273 w 349"/>
                    <a:gd name="T5" fmla="*/ 0 h 3"/>
                    <a:gd name="T6" fmla="*/ 349 w 349"/>
                    <a:gd name="T7" fmla="*/ 0 h 3"/>
                    <a:gd name="T8" fmla="*/ 347 w 349"/>
                    <a:gd name="T9" fmla="*/ 3 h 3"/>
                    <a:gd name="T10" fmla="*/ 269 w 349"/>
                    <a:gd name="T11" fmla="*/ 3 h 3"/>
                    <a:gd name="T12" fmla="*/ 58 w 349"/>
                    <a:gd name="T13" fmla="*/ 3 h 3"/>
                    <a:gd name="T14" fmla="*/ 64 w 349"/>
                    <a:gd name="T15" fmla="*/ 0 h 3"/>
                    <a:gd name="T16" fmla="*/ 267 w 349"/>
                    <a:gd name="T17" fmla="*/ 0 h 3"/>
                    <a:gd name="T18" fmla="*/ 269 w 349"/>
                    <a:gd name="T19" fmla="*/ 3 h 3"/>
                    <a:gd name="T20" fmla="*/ 40 w 349"/>
                    <a:gd name="T21" fmla="*/ 3 h 3"/>
                    <a:gd name="T22" fmla="*/ 2 w 349"/>
                    <a:gd name="T23" fmla="*/ 3 h 3"/>
                    <a:gd name="T24" fmla="*/ 0 w 349"/>
                    <a:gd name="T25" fmla="*/ 0 h 3"/>
                    <a:gd name="T26" fmla="*/ 44 w 349"/>
                    <a:gd name="T27" fmla="*/ 0 h 3"/>
                    <a:gd name="T28" fmla="*/ 40 w 349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49"/>
                    <a:gd name="T46" fmla="*/ 0 h 3"/>
                    <a:gd name="T47" fmla="*/ 349 w 349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49" h="3">
                      <a:moveTo>
                        <a:pt x="347" y="3"/>
                      </a:moveTo>
                      <a:lnTo>
                        <a:pt x="282" y="3"/>
                      </a:lnTo>
                      <a:lnTo>
                        <a:pt x="273" y="0"/>
                      </a:lnTo>
                      <a:lnTo>
                        <a:pt x="349" y="0"/>
                      </a:lnTo>
                      <a:lnTo>
                        <a:pt x="347" y="3"/>
                      </a:lnTo>
                      <a:close/>
                      <a:moveTo>
                        <a:pt x="269" y="3"/>
                      </a:moveTo>
                      <a:lnTo>
                        <a:pt x="58" y="3"/>
                      </a:lnTo>
                      <a:lnTo>
                        <a:pt x="64" y="0"/>
                      </a:lnTo>
                      <a:lnTo>
                        <a:pt x="267" y="0"/>
                      </a:lnTo>
                      <a:lnTo>
                        <a:pt x="269" y="3"/>
                      </a:lnTo>
                      <a:close/>
                      <a:moveTo>
                        <a:pt x="40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44" y="0"/>
                      </a:lnTo>
                      <a:lnTo>
                        <a:pt x="40" y="3"/>
                      </a:lnTo>
                      <a:close/>
                    </a:path>
                  </a:pathLst>
                </a:custGeom>
                <a:solidFill>
                  <a:srgbClr val="A7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3" name="Freeform 1883"/>
                <p:cNvSpPr>
                  <a:spLocks noEditPoints="1"/>
                </p:cNvSpPr>
                <p:nvPr/>
              </p:nvSpPr>
              <p:spPr bwMode="auto">
                <a:xfrm>
                  <a:off x="2594" y="747"/>
                  <a:ext cx="178" cy="3"/>
                </a:xfrm>
                <a:custGeom>
                  <a:avLst/>
                  <a:gdLst>
                    <a:gd name="T0" fmla="*/ 354 w 356"/>
                    <a:gd name="T1" fmla="*/ 3 h 3"/>
                    <a:gd name="T2" fmla="*/ 283 w 356"/>
                    <a:gd name="T3" fmla="*/ 3 h 3"/>
                    <a:gd name="T4" fmla="*/ 274 w 356"/>
                    <a:gd name="T5" fmla="*/ 0 h 3"/>
                    <a:gd name="T6" fmla="*/ 276 w 356"/>
                    <a:gd name="T7" fmla="*/ 3 h 3"/>
                    <a:gd name="T8" fmla="*/ 67 w 356"/>
                    <a:gd name="T9" fmla="*/ 3 h 3"/>
                    <a:gd name="T10" fmla="*/ 71 w 356"/>
                    <a:gd name="T11" fmla="*/ 2 h 3"/>
                    <a:gd name="T12" fmla="*/ 71 w 356"/>
                    <a:gd name="T13" fmla="*/ 0 h 3"/>
                    <a:gd name="T14" fmla="*/ 356 w 356"/>
                    <a:gd name="T15" fmla="*/ 0 h 3"/>
                    <a:gd name="T16" fmla="*/ 354 w 356"/>
                    <a:gd name="T17" fmla="*/ 3 h 3"/>
                    <a:gd name="T18" fmla="*/ 49 w 356"/>
                    <a:gd name="T19" fmla="*/ 3 h 3"/>
                    <a:gd name="T20" fmla="*/ 9 w 356"/>
                    <a:gd name="T21" fmla="*/ 3 h 3"/>
                    <a:gd name="T22" fmla="*/ 7 w 356"/>
                    <a:gd name="T23" fmla="*/ 2 h 3"/>
                    <a:gd name="T24" fmla="*/ 0 w 356"/>
                    <a:gd name="T25" fmla="*/ 0 h 3"/>
                    <a:gd name="T26" fmla="*/ 53 w 356"/>
                    <a:gd name="T27" fmla="*/ 0 h 3"/>
                    <a:gd name="T28" fmla="*/ 49 w 356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56"/>
                    <a:gd name="T46" fmla="*/ 0 h 3"/>
                    <a:gd name="T47" fmla="*/ 356 w 356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56" h="3">
                      <a:moveTo>
                        <a:pt x="354" y="3"/>
                      </a:moveTo>
                      <a:lnTo>
                        <a:pt x="283" y="3"/>
                      </a:lnTo>
                      <a:lnTo>
                        <a:pt x="274" y="0"/>
                      </a:lnTo>
                      <a:lnTo>
                        <a:pt x="276" y="3"/>
                      </a:lnTo>
                      <a:lnTo>
                        <a:pt x="67" y="3"/>
                      </a:lnTo>
                      <a:lnTo>
                        <a:pt x="71" y="2"/>
                      </a:lnTo>
                      <a:lnTo>
                        <a:pt x="71" y="0"/>
                      </a:lnTo>
                      <a:lnTo>
                        <a:pt x="356" y="0"/>
                      </a:lnTo>
                      <a:lnTo>
                        <a:pt x="354" y="3"/>
                      </a:lnTo>
                      <a:close/>
                      <a:moveTo>
                        <a:pt x="49" y="3"/>
                      </a:moveTo>
                      <a:lnTo>
                        <a:pt x="9" y="3"/>
                      </a:lnTo>
                      <a:lnTo>
                        <a:pt x="7" y="2"/>
                      </a:lnTo>
                      <a:lnTo>
                        <a:pt x="0" y="0"/>
                      </a:lnTo>
                      <a:lnTo>
                        <a:pt x="53" y="0"/>
                      </a:lnTo>
                      <a:lnTo>
                        <a:pt x="49" y="3"/>
                      </a:lnTo>
                      <a:close/>
                    </a:path>
                  </a:pathLst>
                </a:custGeom>
                <a:solidFill>
                  <a:srgbClr val="A752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4" name="Freeform 1884"/>
                <p:cNvSpPr>
                  <a:spLocks noEditPoints="1"/>
                </p:cNvSpPr>
                <p:nvPr/>
              </p:nvSpPr>
              <p:spPr bwMode="auto">
                <a:xfrm>
                  <a:off x="2591" y="746"/>
                  <a:ext cx="181" cy="3"/>
                </a:xfrm>
                <a:custGeom>
                  <a:avLst/>
                  <a:gdLst>
                    <a:gd name="T0" fmla="*/ 363 w 363"/>
                    <a:gd name="T1" fmla="*/ 3 h 3"/>
                    <a:gd name="T2" fmla="*/ 287 w 363"/>
                    <a:gd name="T3" fmla="*/ 3 h 3"/>
                    <a:gd name="T4" fmla="*/ 281 w 363"/>
                    <a:gd name="T5" fmla="*/ 1 h 3"/>
                    <a:gd name="T6" fmla="*/ 281 w 363"/>
                    <a:gd name="T7" fmla="*/ 3 h 3"/>
                    <a:gd name="T8" fmla="*/ 78 w 363"/>
                    <a:gd name="T9" fmla="*/ 3 h 3"/>
                    <a:gd name="T10" fmla="*/ 78 w 363"/>
                    <a:gd name="T11" fmla="*/ 3 h 3"/>
                    <a:gd name="T12" fmla="*/ 80 w 363"/>
                    <a:gd name="T13" fmla="*/ 0 h 3"/>
                    <a:gd name="T14" fmla="*/ 363 w 363"/>
                    <a:gd name="T15" fmla="*/ 0 h 3"/>
                    <a:gd name="T16" fmla="*/ 363 w 363"/>
                    <a:gd name="T17" fmla="*/ 3 h 3"/>
                    <a:gd name="T18" fmla="*/ 58 w 363"/>
                    <a:gd name="T19" fmla="*/ 3 h 3"/>
                    <a:gd name="T20" fmla="*/ 14 w 363"/>
                    <a:gd name="T21" fmla="*/ 3 h 3"/>
                    <a:gd name="T22" fmla="*/ 14 w 363"/>
                    <a:gd name="T23" fmla="*/ 3 h 3"/>
                    <a:gd name="T24" fmla="*/ 0 w 363"/>
                    <a:gd name="T25" fmla="*/ 0 h 3"/>
                    <a:gd name="T26" fmla="*/ 61 w 363"/>
                    <a:gd name="T27" fmla="*/ 0 h 3"/>
                    <a:gd name="T28" fmla="*/ 58 w 363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63"/>
                    <a:gd name="T46" fmla="*/ 0 h 3"/>
                    <a:gd name="T47" fmla="*/ 363 w 363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63" h="3">
                      <a:moveTo>
                        <a:pt x="363" y="3"/>
                      </a:moveTo>
                      <a:lnTo>
                        <a:pt x="287" y="3"/>
                      </a:lnTo>
                      <a:lnTo>
                        <a:pt x="281" y="1"/>
                      </a:lnTo>
                      <a:lnTo>
                        <a:pt x="281" y="3"/>
                      </a:lnTo>
                      <a:lnTo>
                        <a:pt x="78" y="3"/>
                      </a:lnTo>
                      <a:lnTo>
                        <a:pt x="80" y="0"/>
                      </a:lnTo>
                      <a:lnTo>
                        <a:pt x="363" y="0"/>
                      </a:lnTo>
                      <a:lnTo>
                        <a:pt x="363" y="3"/>
                      </a:lnTo>
                      <a:close/>
                      <a:moveTo>
                        <a:pt x="58" y="3"/>
                      </a:moveTo>
                      <a:lnTo>
                        <a:pt x="14" y="3"/>
                      </a:lnTo>
                      <a:lnTo>
                        <a:pt x="0" y="0"/>
                      </a:lnTo>
                      <a:lnTo>
                        <a:pt x="61" y="0"/>
                      </a:lnTo>
                      <a:lnTo>
                        <a:pt x="58" y="3"/>
                      </a:lnTo>
                      <a:close/>
                    </a:path>
                  </a:pathLst>
                </a:custGeom>
                <a:solidFill>
                  <a:srgbClr val="A752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5" name="Freeform 1885"/>
                <p:cNvSpPr>
                  <a:spLocks noEditPoints="1"/>
                </p:cNvSpPr>
                <p:nvPr/>
              </p:nvSpPr>
              <p:spPr bwMode="auto">
                <a:xfrm>
                  <a:off x="2588" y="745"/>
                  <a:ext cx="185" cy="2"/>
                </a:xfrm>
                <a:custGeom>
                  <a:avLst/>
                  <a:gdLst>
                    <a:gd name="T0" fmla="*/ 369 w 371"/>
                    <a:gd name="T1" fmla="*/ 2 h 2"/>
                    <a:gd name="T2" fmla="*/ 84 w 371"/>
                    <a:gd name="T3" fmla="*/ 2 h 2"/>
                    <a:gd name="T4" fmla="*/ 87 w 371"/>
                    <a:gd name="T5" fmla="*/ 0 h 2"/>
                    <a:gd name="T6" fmla="*/ 371 w 371"/>
                    <a:gd name="T7" fmla="*/ 0 h 2"/>
                    <a:gd name="T8" fmla="*/ 369 w 371"/>
                    <a:gd name="T9" fmla="*/ 2 h 2"/>
                    <a:gd name="T10" fmla="*/ 66 w 371"/>
                    <a:gd name="T11" fmla="*/ 2 h 2"/>
                    <a:gd name="T12" fmla="*/ 13 w 371"/>
                    <a:gd name="T13" fmla="*/ 2 h 2"/>
                    <a:gd name="T14" fmla="*/ 0 w 371"/>
                    <a:gd name="T15" fmla="*/ 0 h 2"/>
                    <a:gd name="T16" fmla="*/ 0 w 371"/>
                    <a:gd name="T17" fmla="*/ 0 h 2"/>
                    <a:gd name="T18" fmla="*/ 69 w 371"/>
                    <a:gd name="T19" fmla="*/ 0 h 2"/>
                    <a:gd name="T20" fmla="*/ 66 w 371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71"/>
                    <a:gd name="T34" fmla="*/ 0 h 2"/>
                    <a:gd name="T35" fmla="*/ 371 w 371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71" h="2">
                      <a:moveTo>
                        <a:pt x="369" y="2"/>
                      </a:moveTo>
                      <a:lnTo>
                        <a:pt x="84" y="2"/>
                      </a:lnTo>
                      <a:lnTo>
                        <a:pt x="87" y="0"/>
                      </a:lnTo>
                      <a:lnTo>
                        <a:pt x="371" y="0"/>
                      </a:lnTo>
                      <a:lnTo>
                        <a:pt x="369" y="2"/>
                      </a:lnTo>
                      <a:close/>
                      <a:moveTo>
                        <a:pt x="66" y="2"/>
                      </a:moveTo>
                      <a:lnTo>
                        <a:pt x="13" y="2"/>
                      </a:lnTo>
                      <a:lnTo>
                        <a:pt x="0" y="0"/>
                      </a:lnTo>
                      <a:lnTo>
                        <a:pt x="69" y="0"/>
                      </a:lnTo>
                      <a:lnTo>
                        <a:pt x="66" y="2"/>
                      </a:lnTo>
                      <a:close/>
                    </a:path>
                  </a:pathLst>
                </a:custGeom>
                <a:solidFill>
                  <a:srgbClr val="A752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6" name="Freeform 1886"/>
                <p:cNvSpPr>
                  <a:spLocks noEditPoints="1"/>
                </p:cNvSpPr>
                <p:nvPr/>
              </p:nvSpPr>
              <p:spPr bwMode="auto">
                <a:xfrm>
                  <a:off x="2587" y="743"/>
                  <a:ext cx="186" cy="3"/>
                </a:xfrm>
                <a:custGeom>
                  <a:avLst/>
                  <a:gdLst>
                    <a:gd name="T0" fmla="*/ 371 w 373"/>
                    <a:gd name="T1" fmla="*/ 3 h 3"/>
                    <a:gd name="T2" fmla="*/ 88 w 373"/>
                    <a:gd name="T3" fmla="*/ 3 h 3"/>
                    <a:gd name="T4" fmla="*/ 91 w 373"/>
                    <a:gd name="T5" fmla="*/ 0 h 3"/>
                    <a:gd name="T6" fmla="*/ 373 w 373"/>
                    <a:gd name="T7" fmla="*/ 0 h 3"/>
                    <a:gd name="T8" fmla="*/ 371 w 373"/>
                    <a:gd name="T9" fmla="*/ 3 h 3"/>
                    <a:gd name="T10" fmla="*/ 69 w 373"/>
                    <a:gd name="T11" fmla="*/ 3 h 3"/>
                    <a:gd name="T12" fmla="*/ 8 w 373"/>
                    <a:gd name="T13" fmla="*/ 3 h 3"/>
                    <a:gd name="T14" fmla="*/ 2 w 373"/>
                    <a:gd name="T15" fmla="*/ 2 h 3"/>
                    <a:gd name="T16" fmla="*/ 0 w 373"/>
                    <a:gd name="T17" fmla="*/ 0 h 3"/>
                    <a:gd name="T18" fmla="*/ 73 w 373"/>
                    <a:gd name="T19" fmla="*/ 0 h 3"/>
                    <a:gd name="T20" fmla="*/ 69 w 373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373"/>
                    <a:gd name="T34" fmla="*/ 0 h 3"/>
                    <a:gd name="T35" fmla="*/ 373 w 373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373" h="3">
                      <a:moveTo>
                        <a:pt x="371" y="3"/>
                      </a:moveTo>
                      <a:lnTo>
                        <a:pt x="88" y="3"/>
                      </a:lnTo>
                      <a:lnTo>
                        <a:pt x="91" y="0"/>
                      </a:lnTo>
                      <a:lnTo>
                        <a:pt x="373" y="0"/>
                      </a:lnTo>
                      <a:lnTo>
                        <a:pt x="371" y="3"/>
                      </a:lnTo>
                      <a:close/>
                      <a:moveTo>
                        <a:pt x="69" y="3"/>
                      </a:moveTo>
                      <a:lnTo>
                        <a:pt x="8" y="3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73" y="0"/>
                      </a:lnTo>
                      <a:lnTo>
                        <a:pt x="69" y="3"/>
                      </a:lnTo>
                      <a:close/>
                    </a:path>
                  </a:pathLst>
                </a:custGeom>
                <a:solidFill>
                  <a:srgbClr val="A752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7" name="Freeform 1887"/>
                <p:cNvSpPr>
                  <a:spLocks noEditPoints="1"/>
                </p:cNvSpPr>
                <p:nvPr/>
              </p:nvSpPr>
              <p:spPr bwMode="auto">
                <a:xfrm>
                  <a:off x="2586" y="742"/>
                  <a:ext cx="210" cy="3"/>
                </a:xfrm>
                <a:custGeom>
                  <a:avLst/>
                  <a:gdLst>
                    <a:gd name="T0" fmla="*/ 374 w 419"/>
                    <a:gd name="T1" fmla="*/ 3 h 3"/>
                    <a:gd name="T2" fmla="*/ 90 w 419"/>
                    <a:gd name="T3" fmla="*/ 3 h 3"/>
                    <a:gd name="T4" fmla="*/ 92 w 419"/>
                    <a:gd name="T5" fmla="*/ 0 h 3"/>
                    <a:gd name="T6" fmla="*/ 376 w 419"/>
                    <a:gd name="T7" fmla="*/ 0 h 3"/>
                    <a:gd name="T8" fmla="*/ 374 w 419"/>
                    <a:gd name="T9" fmla="*/ 3 h 3"/>
                    <a:gd name="T10" fmla="*/ 72 w 419"/>
                    <a:gd name="T11" fmla="*/ 3 h 3"/>
                    <a:gd name="T12" fmla="*/ 3 w 419"/>
                    <a:gd name="T13" fmla="*/ 3 h 3"/>
                    <a:gd name="T14" fmla="*/ 0 w 419"/>
                    <a:gd name="T15" fmla="*/ 0 h 3"/>
                    <a:gd name="T16" fmla="*/ 76 w 419"/>
                    <a:gd name="T17" fmla="*/ 0 h 3"/>
                    <a:gd name="T18" fmla="*/ 72 w 419"/>
                    <a:gd name="T19" fmla="*/ 3 h 3"/>
                    <a:gd name="T20" fmla="*/ 419 w 419"/>
                    <a:gd name="T21" fmla="*/ 0 h 3"/>
                    <a:gd name="T22" fmla="*/ 419 w 419"/>
                    <a:gd name="T23" fmla="*/ 0 h 3"/>
                    <a:gd name="T24" fmla="*/ 419 w 419"/>
                    <a:gd name="T25" fmla="*/ 0 h 3"/>
                    <a:gd name="T26" fmla="*/ 419 w 419"/>
                    <a:gd name="T27" fmla="*/ 0 h 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419"/>
                    <a:gd name="T43" fmla="*/ 0 h 3"/>
                    <a:gd name="T44" fmla="*/ 419 w 419"/>
                    <a:gd name="T45" fmla="*/ 3 h 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419" h="3">
                      <a:moveTo>
                        <a:pt x="374" y="3"/>
                      </a:moveTo>
                      <a:lnTo>
                        <a:pt x="90" y="3"/>
                      </a:lnTo>
                      <a:lnTo>
                        <a:pt x="92" y="0"/>
                      </a:lnTo>
                      <a:lnTo>
                        <a:pt x="376" y="0"/>
                      </a:lnTo>
                      <a:lnTo>
                        <a:pt x="374" y="3"/>
                      </a:lnTo>
                      <a:close/>
                      <a:moveTo>
                        <a:pt x="72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76" y="0"/>
                      </a:lnTo>
                      <a:lnTo>
                        <a:pt x="72" y="3"/>
                      </a:lnTo>
                      <a:close/>
                      <a:moveTo>
                        <a:pt x="419" y="0"/>
                      </a:moveTo>
                      <a:lnTo>
                        <a:pt x="419" y="0"/>
                      </a:lnTo>
                      <a:close/>
                    </a:path>
                  </a:pathLst>
                </a:custGeom>
                <a:solidFill>
                  <a:srgbClr val="A853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8" name="Freeform 1888"/>
                <p:cNvSpPr>
                  <a:spLocks noEditPoints="1"/>
                </p:cNvSpPr>
                <p:nvPr/>
              </p:nvSpPr>
              <p:spPr bwMode="auto">
                <a:xfrm>
                  <a:off x="2585" y="740"/>
                  <a:ext cx="214" cy="3"/>
                </a:xfrm>
                <a:custGeom>
                  <a:avLst/>
                  <a:gdLst>
                    <a:gd name="T0" fmla="*/ 376 w 427"/>
                    <a:gd name="T1" fmla="*/ 3 h 3"/>
                    <a:gd name="T2" fmla="*/ 94 w 427"/>
                    <a:gd name="T3" fmla="*/ 3 h 3"/>
                    <a:gd name="T4" fmla="*/ 96 w 427"/>
                    <a:gd name="T5" fmla="*/ 0 h 3"/>
                    <a:gd name="T6" fmla="*/ 378 w 427"/>
                    <a:gd name="T7" fmla="*/ 0 h 3"/>
                    <a:gd name="T8" fmla="*/ 378 w 427"/>
                    <a:gd name="T9" fmla="*/ 1 h 3"/>
                    <a:gd name="T10" fmla="*/ 376 w 427"/>
                    <a:gd name="T11" fmla="*/ 3 h 3"/>
                    <a:gd name="T12" fmla="*/ 76 w 427"/>
                    <a:gd name="T13" fmla="*/ 3 h 3"/>
                    <a:gd name="T14" fmla="*/ 3 w 427"/>
                    <a:gd name="T15" fmla="*/ 3 h 3"/>
                    <a:gd name="T16" fmla="*/ 0 w 427"/>
                    <a:gd name="T17" fmla="*/ 0 h 3"/>
                    <a:gd name="T18" fmla="*/ 80 w 427"/>
                    <a:gd name="T19" fmla="*/ 0 h 3"/>
                    <a:gd name="T20" fmla="*/ 76 w 427"/>
                    <a:gd name="T21" fmla="*/ 3 h 3"/>
                    <a:gd name="T22" fmla="*/ 419 w 427"/>
                    <a:gd name="T23" fmla="*/ 0 h 3"/>
                    <a:gd name="T24" fmla="*/ 427 w 427"/>
                    <a:gd name="T25" fmla="*/ 0 h 3"/>
                    <a:gd name="T26" fmla="*/ 421 w 427"/>
                    <a:gd name="T27" fmla="*/ 2 h 3"/>
                    <a:gd name="T28" fmla="*/ 419 w 427"/>
                    <a:gd name="T29" fmla="*/ 0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27"/>
                    <a:gd name="T46" fmla="*/ 0 h 3"/>
                    <a:gd name="T47" fmla="*/ 427 w 427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27" h="3">
                      <a:moveTo>
                        <a:pt x="376" y="3"/>
                      </a:moveTo>
                      <a:lnTo>
                        <a:pt x="94" y="3"/>
                      </a:lnTo>
                      <a:lnTo>
                        <a:pt x="96" y="0"/>
                      </a:lnTo>
                      <a:lnTo>
                        <a:pt x="378" y="0"/>
                      </a:lnTo>
                      <a:lnTo>
                        <a:pt x="378" y="1"/>
                      </a:lnTo>
                      <a:lnTo>
                        <a:pt x="376" y="3"/>
                      </a:lnTo>
                      <a:close/>
                      <a:moveTo>
                        <a:pt x="76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80" y="0"/>
                      </a:lnTo>
                      <a:lnTo>
                        <a:pt x="76" y="3"/>
                      </a:lnTo>
                      <a:close/>
                      <a:moveTo>
                        <a:pt x="419" y="0"/>
                      </a:moveTo>
                      <a:lnTo>
                        <a:pt x="427" y="0"/>
                      </a:lnTo>
                      <a:lnTo>
                        <a:pt x="421" y="2"/>
                      </a:lnTo>
                      <a:lnTo>
                        <a:pt x="419" y="0"/>
                      </a:lnTo>
                      <a:close/>
                    </a:path>
                  </a:pathLst>
                </a:custGeom>
                <a:solidFill>
                  <a:srgbClr val="A853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19" name="Freeform 1889"/>
                <p:cNvSpPr>
                  <a:spLocks noEditPoints="1"/>
                </p:cNvSpPr>
                <p:nvPr/>
              </p:nvSpPr>
              <p:spPr bwMode="auto">
                <a:xfrm>
                  <a:off x="2584" y="739"/>
                  <a:ext cx="218" cy="3"/>
                </a:xfrm>
                <a:custGeom>
                  <a:avLst/>
                  <a:gdLst>
                    <a:gd name="T0" fmla="*/ 425 w 436"/>
                    <a:gd name="T1" fmla="*/ 3 h 3"/>
                    <a:gd name="T2" fmla="*/ 425 w 436"/>
                    <a:gd name="T3" fmla="*/ 3 h 3"/>
                    <a:gd name="T4" fmla="*/ 423 w 436"/>
                    <a:gd name="T5" fmla="*/ 0 h 3"/>
                    <a:gd name="T6" fmla="*/ 436 w 436"/>
                    <a:gd name="T7" fmla="*/ 0 h 3"/>
                    <a:gd name="T8" fmla="*/ 425 w 436"/>
                    <a:gd name="T9" fmla="*/ 3 h 3"/>
                    <a:gd name="T10" fmla="*/ 382 w 436"/>
                    <a:gd name="T11" fmla="*/ 3 h 3"/>
                    <a:gd name="T12" fmla="*/ 98 w 436"/>
                    <a:gd name="T13" fmla="*/ 3 h 3"/>
                    <a:gd name="T14" fmla="*/ 102 w 436"/>
                    <a:gd name="T15" fmla="*/ 0 h 3"/>
                    <a:gd name="T16" fmla="*/ 378 w 436"/>
                    <a:gd name="T17" fmla="*/ 0 h 3"/>
                    <a:gd name="T18" fmla="*/ 382 w 436"/>
                    <a:gd name="T19" fmla="*/ 2 h 3"/>
                    <a:gd name="T20" fmla="*/ 382 w 436"/>
                    <a:gd name="T21" fmla="*/ 3 h 3"/>
                    <a:gd name="T22" fmla="*/ 82 w 436"/>
                    <a:gd name="T23" fmla="*/ 3 h 3"/>
                    <a:gd name="T24" fmla="*/ 6 w 436"/>
                    <a:gd name="T25" fmla="*/ 3 h 3"/>
                    <a:gd name="T26" fmla="*/ 0 w 436"/>
                    <a:gd name="T27" fmla="*/ 0 h 3"/>
                    <a:gd name="T28" fmla="*/ 86 w 436"/>
                    <a:gd name="T29" fmla="*/ 0 h 3"/>
                    <a:gd name="T30" fmla="*/ 82 w 436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36"/>
                    <a:gd name="T49" fmla="*/ 0 h 3"/>
                    <a:gd name="T50" fmla="*/ 436 w 436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36" h="3">
                      <a:moveTo>
                        <a:pt x="425" y="3"/>
                      </a:moveTo>
                      <a:lnTo>
                        <a:pt x="425" y="3"/>
                      </a:lnTo>
                      <a:lnTo>
                        <a:pt x="423" y="0"/>
                      </a:lnTo>
                      <a:lnTo>
                        <a:pt x="436" y="0"/>
                      </a:lnTo>
                      <a:lnTo>
                        <a:pt x="425" y="3"/>
                      </a:lnTo>
                      <a:close/>
                      <a:moveTo>
                        <a:pt x="382" y="3"/>
                      </a:moveTo>
                      <a:lnTo>
                        <a:pt x="98" y="3"/>
                      </a:lnTo>
                      <a:lnTo>
                        <a:pt x="102" y="0"/>
                      </a:lnTo>
                      <a:lnTo>
                        <a:pt x="378" y="0"/>
                      </a:lnTo>
                      <a:lnTo>
                        <a:pt x="382" y="2"/>
                      </a:lnTo>
                      <a:lnTo>
                        <a:pt x="382" y="3"/>
                      </a:lnTo>
                      <a:close/>
                      <a:moveTo>
                        <a:pt x="82" y="3"/>
                      </a:moveTo>
                      <a:lnTo>
                        <a:pt x="6" y="3"/>
                      </a:lnTo>
                      <a:lnTo>
                        <a:pt x="0" y="0"/>
                      </a:lnTo>
                      <a:lnTo>
                        <a:pt x="86" y="0"/>
                      </a:lnTo>
                      <a:lnTo>
                        <a:pt x="82" y="3"/>
                      </a:lnTo>
                      <a:close/>
                    </a:path>
                  </a:pathLst>
                </a:custGeom>
                <a:solidFill>
                  <a:srgbClr val="A853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0" name="Freeform 1890"/>
                <p:cNvSpPr>
                  <a:spLocks noEditPoints="1"/>
                </p:cNvSpPr>
                <p:nvPr/>
              </p:nvSpPr>
              <p:spPr bwMode="auto">
                <a:xfrm>
                  <a:off x="2583" y="738"/>
                  <a:ext cx="221" cy="2"/>
                </a:xfrm>
                <a:custGeom>
                  <a:avLst/>
                  <a:gdLst>
                    <a:gd name="T0" fmla="*/ 433 w 444"/>
                    <a:gd name="T1" fmla="*/ 2 h 2"/>
                    <a:gd name="T2" fmla="*/ 425 w 444"/>
                    <a:gd name="T3" fmla="*/ 2 h 2"/>
                    <a:gd name="T4" fmla="*/ 424 w 444"/>
                    <a:gd name="T5" fmla="*/ 0 h 2"/>
                    <a:gd name="T6" fmla="*/ 444 w 444"/>
                    <a:gd name="T7" fmla="*/ 0 h 2"/>
                    <a:gd name="T8" fmla="*/ 433 w 444"/>
                    <a:gd name="T9" fmla="*/ 2 h 2"/>
                    <a:gd name="T10" fmla="*/ 384 w 444"/>
                    <a:gd name="T11" fmla="*/ 2 h 2"/>
                    <a:gd name="T12" fmla="*/ 102 w 444"/>
                    <a:gd name="T13" fmla="*/ 2 h 2"/>
                    <a:gd name="T14" fmla="*/ 104 w 444"/>
                    <a:gd name="T15" fmla="*/ 0 h 2"/>
                    <a:gd name="T16" fmla="*/ 378 w 444"/>
                    <a:gd name="T17" fmla="*/ 0 h 2"/>
                    <a:gd name="T18" fmla="*/ 384 w 444"/>
                    <a:gd name="T19" fmla="*/ 2 h 2"/>
                    <a:gd name="T20" fmla="*/ 86 w 444"/>
                    <a:gd name="T21" fmla="*/ 2 h 2"/>
                    <a:gd name="T22" fmla="*/ 6 w 444"/>
                    <a:gd name="T23" fmla="*/ 2 h 2"/>
                    <a:gd name="T24" fmla="*/ 0 w 444"/>
                    <a:gd name="T25" fmla="*/ 0 h 2"/>
                    <a:gd name="T26" fmla="*/ 89 w 444"/>
                    <a:gd name="T27" fmla="*/ 0 h 2"/>
                    <a:gd name="T28" fmla="*/ 86 w 444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44"/>
                    <a:gd name="T46" fmla="*/ 0 h 2"/>
                    <a:gd name="T47" fmla="*/ 444 w 444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44" h="2">
                      <a:moveTo>
                        <a:pt x="433" y="2"/>
                      </a:moveTo>
                      <a:lnTo>
                        <a:pt x="425" y="2"/>
                      </a:lnTo>
                      <a:lnTo>
                        <a:pt x="424" y="0"/>
                      </a:lnTo>
                      <a:lnTo>
                        <a:pt x="444" y="0"/>
                      </a:lnTo>
                      <a:lnTo>
                        <a:pt x="433" y="2"/>
                      </a:lnTo>
                      <a:close/>
                      <a:moveTo>
                        <a:pt x="384" y="2"/>
                      </a:moveTo>
                      <a:lnTo>
                        <a:pt x="102" y="2"/>
                      </a:lnTo>
                      <a:lnTo>
                        <a:pt x="104" y="0"/>
                      </a:lnTo>
                      <a:lnTo>
                        <a:pt x="378" y="0"/>
                      </a:lnTo>
                      <a:lnTo>
                        <a:pt x="384" y="2"/>
                      </a:lnTo>
                      <a:close/>
                      <a:moveTo>
                        <a:pt x="86" y="2"/>
                      </a:moveTo>
                      <a:lnTo>
                        <a:pt x="6" y="2"/>
                      </a:lnTo>
                      <a:lnTo>
                        <a:pt x="0" y="0"/>
                      </a:lnTo>
                      <a:lnTo>
                        <a:pt x="89" y="0"/>
                      </a:lnTo>
                      <a:lnTo>
                        <a:pt x="86" y="2"/>
                      </a:lnTo>
                      <a:close/>
                    </a:path>
                  </a:pathLst>
                </a:custGeom>
                <a:solidFill>
                  <a:srgbClr val="A9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1" name="Freeform 1891"/>
                <p:cNvSpPr>
                  <a:spLocks noEditPoints="1"/>
                </p:cNvSpPr>
                <p:nvPr/>
              </p:nvSpPr>
              <p:spPr bwMode="auto">
                <a:xfrm>
                  <a:off x="2582" y="736"/>
                  <a:ext cx="225" cy="3"/>
                </a:xfrm>
                <a:custGeom>
                  <a:avLst/>
                  <a:gdLst>
                    <a:gd name="T0" fmla="*/ 439 w 450"/>
                    <a:gd name="T1" fmla="*/ 3 h 3"/>
                    <a:gd name="T2" fmla="*/ 426 w 450"/>
                    <a:gd name="T3" fmla="*/ 3 h 3"/>
                    <a:gd name="T4" fmla="*/ 425 w 450"/>
                    <a:gd name="T5" fmla="*/ 0 h 3"/>
                    <a:gd name="T6" fmla="*/ 450 w 450"/>
                    <a:gd name="T7" fmla="*/ 0 h 3"/>
                    <a:gd name="T8" fmla="*/ 439 w 450"/>
                    <a:gd name="T9" fmla="*/ 3 h 3"/>
                    <a:gd name="T10" fmla="*/ 381 w 450"/>
                    <a:gd name="T11" fmla="*/ 3 h 3"/>
                    <a:gd name="T12" fmla="*/ 105 w 450"/>
                    <a:gd name="T13" fmla="*/ 3 h 3"/>
                    <a:gd name="T14" fmla="*/ 107 w 450"/>
                    <a:gd name="T15" fmla="*/ 0 h 3"/>
                    <a:gd name="T16" fmla="*/ 377 w 450"/>
                    <a:gd name="T17" fmla="*/ 0 h 3"/>
                    <a:gd name="T18" fmla="*/ 381 w 450"/>
                    <a:gd name="T19" fmla="*/ 3 h 3"/>
                    <a:gd name="T20" fmla="*/ 89 w 450"/>
                    <a:gd name="T21" fmla="*/ 3 h 3"/>
                    <a:gd name="T22" fmla="*/ 3 w 450"/>
                    <a:gd name="T23" fmla="*/ 3 h 3"/>
                    <a:gd name="T24" fmla="*/ 0 w 450"/>
                    <a:gd name="T25" fmla="*/ 0 h 3"/>
                    <a:gd name="T26" fmla="*/ 0 w 450"/>
                    <a:gd name="T27" fmla="*/ 0 h 3"/>
                    <a:gd name="T28" fmla="*/ 92 w 450"/>
                    <a:gd name="T29" fmla="*/ 0 h 3"/>
                    <a:gd name="T30" fmla="*/ 89 w 450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50"/>
                    <a:gd name="T49" fmla="*/ 0 h 3"/>
                    <a:gd name="T50" fmla="*/ 450 w 450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50" h="3">
                      <a:moveTo>
                        <a:pt x="439" y="3"/>
                      </a:moveTo>
                      <a:lnTo>
                        <a:pt x="426" y="3"/>
                      </a:lnTo>
                      <a:lnTo>
                        <a:pt x="425" y="0"/>
                      </a:lnTo>
                      <a:lnTo>
                        <a:pt x="450" y="0"/>
                      </a:lnTo>
                      <a:lnTo>
                        <a:pt x="439" y="3"/>
                      </a:lnTo>
                      <a:close/>
                      <a:moveTo>
                        <a:pt x="381" y="3"/>
                      </a:moveTo>
                      <a:lnTo>
                        <a:pt x="105" y="3"/>
                      </a:lnTo>
                      <a:lnTo>
                        <a:pt x="107" y="0"/>
                      </a:lnTo>
                      <a:lnTo>
                        <a:pt x="377" y="0"/>
                      </a:lnTo>
                      <a:lnTo>
                        <a:pt x="381" y="3"/>
                      </a:lnTo>
                      <a:close/>
                      <a:moveTo>
                        <a:pt x="89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92" y="0"/>
                      </a:lnTo>
                      <a:lnTo>
                        <a:pt x="89" y="3"/>
                      </a:lnTo>
                      <a:close/>
                    </a:path>
                  </a:pathLst>
                </a:custGeom>
                <a:solidFill>
                  <a:srgbClr val="A9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2" name="Freeform 1892"/>
                <p:cNvSpPr>
                  <a:spLocks noEditPoints="1"/>
                </p:cNvSpPr>
                <p:nvPr/>
              </p:nvSpPr>
              <p:spPr bwMode="auto">
                <a:xfrm>
                  <a:off x="2582" y="735"/>
                  <a:ext cx="228" cy="3"/>
                </a:xfrm>
                <a:custGeom>
                  <a:avLst/>
                  <a:gdLst>
                    <a:gd name="T0" fmla="*/ 445 w 455"/>
                    <a:gd name="T1" fmla="*/ 3 h 3"/>
                    <a:gd name="T2" fmla="*/ 425 w 455"/>
                    <a:gd name="T3" fmla="*/ 3 h 3"/>
                    <a:gd name="T4" fmla="*/ 423 w 455"/>
                    <a:gd name="T5" fmla="*/ 0 h 3"/>
                    <a:gd name="T6" fmla="*/ 455 w 455"/>
                    <a:gd name="T7" fmla="*/ 0 h 3"/>
                    <a:gd name="T8" fmla="*/ 445 w 455"/>
                    <a:gd name="T9" fmla="*/ 3 h 3"/>
                    <a:gd name="T10" fmla="*/ 379 w 455"/>
                    <a:gd name="T11" fmla="*/ 3 h 3"/>
                    <a:gd name="T12" fmla="*/ 105 w 455"/>
                    <a:gd name="T13" fmla="*/ 3 h 3"/>
                    <a:gd name="T14" fmla="*/ 109 w 455"/>
                    <a:gd name="T15" fmla="*/ 0 h 3"/>
                    <a:gd name="T16" fmla="*/ 376 w 455"/>
                    <a:gd name="T17" fmla="*/ 0 h 3"/>
                    <a:gd name="T18" fmla="*/ 379 w 455"/>
                    <a:gd name="T19" fmla="*/ 3 h 3"/>
                    <a:gd name="T20" fmla="*/ 90 w 455"/>
                    <a:gd name="T21" fmla="*/ 3 h 3"/>
                    <a:gd name="T22" fmla="*/ 1 w 455"/>
                    <a:gd name="T23" fmla="*/ 3 h 3"/>
                    <a:gd name="T24" fmla="*/ 0 w 455"/>
                    <a:gd name="T25" fmla="*/ 1 h 3"/>
                    <a:gd name="T26" fmla="*/ 0 w 455"/>
                    <a:gd name="T27" fmla="*/ 0 h 3"/>
                    <a:gd name="T28" fmla="*/ 94 w 455"/>
                    <a:gd name="T29" fmla="*/ 0 h 3"/>
                    <a:gd name="T30" fmla="*/ 90 w 455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55"/>
                    <a:gd name="T49" fmla="*/ 0 h 3"/>
                    <a:gd name="T50" fmla="*/ 455 w 455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55" h="3">
                      <a:moveTo>
                        <a:pt x="445" y="3"/>
                      </a:moveTo>
                      <a:lnTo>
                        <a:pt x="425" y="3"/>
                      </a:lnTo>
                      <a:lnTo>
                        <a:pt x="423" y="0"/>
                      </a:lnTo>
                      <a:lnTo>
                        <a:pt x="455" y="0"/>
                      </a:lnTo>
                      <a:lnTo>
                        <a:pt x="445" y="3"/>
                      </a:lnTo>
                      <a:close/>
                      <a:moveTo>
                        <a:pt x="379" y="3"/>
                      </a:moveTo>
                      <a:lnTo>
                        <a:pt x="105" y="3"/>
                      </a:lnTo>
                      <a:lnTo>
                        <a:pt x="109" y="0"/>
                      </a:lnTo>
                      <a:lnTo>
                        <a:pt x="376" y="0"/>
                      </a:lnTo>
                      <a:lnTo>
                        <a:pt x="379" y="3"/>
                      </a:lnTo>
                      <a:close/>
                      <a:moveTo>
                        <a:pt x="90" y="3"/>
                      </a:moveTo>
                      <a:lnTo>
                        <a:pt x="1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94" y="0"/>
                      </a:lnTo>
                      <a:lnTo>
                        <a:pt x="90" y="3"/>
                      </a:lnTo>
                      <a:close/>
                    </a:path>
                  </a:pathLst>
                </a:custGeom>
                <a:solidFill>
                  <a:srgbClr val="A9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3" name="Freeform 1893"/>
                <p:cNvSpPr>
                  <a:spLocks noEditPoints="1"/>
                </p:cNvSpPr>
                <p:nvPr/>
              </p:nvSpPr>
              <p:spPr bwMode="auto">
                <a:xfrm>
                  <a:off x="2581" y="733"/>
                  <a:ext cx="231" cy="3"/>
                </a:xfrm>
                <a:custGeom>
                  <a:avLst/>
                  <a:gdLst>
                    <a:gd name="T0" fmla="*/ 452 w 461"/>
                    <a:gd name="T1" fmla="*/ 3 h 3"/>
                    <a:gd name="T2" fmla="*/ 427 w 461"/>
                    <a:gd name="T3" fmla="*/ 3 h 3"/>
                    <a:gd name="T4" fmla="*/ 425 w 461"/>
                    <a:gd name="T5" fmla="*/ 0 h 3"/>
                    <a:gd name="T6" fmla="*/ 461 w 461"/>
                    <a:gd name="T7" fmla="*/ 0 h 3"/>
                    <a:gd name="T8" fmla="*/ 452 w 461"/>
                    <a:gd name="T9" fmla="*/ 3 h 3"/>
                    <a:gd name="T10" fmla="*/ 379 w 461"/>
                    <a:gd name="T11" fmla="*/ 3 h 3"/>
                    <a:gd name="T12" fmla="*/ 109 w 461"/>
                    <a:gd name="T13" fmla="*/ 3 h 3"/>
                    <a:gd name="T14" fmla="*/ 112 w 461"/>
                    <a:gd name="T15" fmla="*/ 0 h 3"/>
                    <a:gd name="T16" fmla="*/ 374 w 461"/>
                    <a:gd name="T17" fmla="*/ 0 h 3"/>
                    <a:gd name="T18" fmla="*/ 379 w 461"/>
                    <a:gd name="T19" fmla="*/ 3 h 3"/>
                    <a:gd name="T20" fmla="*/ 94 w 461"/>
                    <a:gd name="T21" fmla="*/ 3 h 3"/>
                    <a:gd name="T22" fmla="*/ 2 w 461"/>
                    <a:gd name="T23" fmla="*/ 3 h 3"/>
                    <a:gd name="T24" fmla="*/ 0 w 461"/>
                    <a:gd name="T25" fmla="*/ 0 h 3"/>
                    <a:gd name="T26" fmla="*/ 98 w 461"/>
                    <a:gd name="T27" fmla="*/ 0 h 3"/>
                    <a:gd name="T28" fmla="*/ 94 w 461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61"/>
                    <a:gd name="T46" fmla="*/ 0 h 3"/>
                    <a:gd name="T47" fmla="*/ 461 w 461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61" h="3">
                      <a:moveTo>
                        <a:pt x="452" y="3"/>
                      </a:moveTo>
                      <a:lnTo>
                        <a:pt x="427" y="3"/>
                      </a:lnTo>
                      <a:lnTo>
                        <a:pt x="425" y="0"/>
                      </a:lnTo>
                      <a:lnTo>
                        <a:pt x="461" y="0"/>
                      </a:lnTo>
                      <a:lnTo>
                        <a:pt x="452" y="3"/>
                      </a:lnTo>
                      <a:close/>
                      <a:moveTo>
                        <a:pt x="379" y="3"/>
                      </a:moveTo>
                      <a:lnTo>
                        <a:pt x="109" y="3"/>
                      </a:lnTo>
                      <a:lnTo>
                        <a:pt x="112" y="0"/>
                      </a:lnTo>
                      <a:lnTo>
                        <a:pt x="374" y="0"/>
                      </a:lnTo>
                      <a:lnTo>
                        <a:pt x="379" y="3"/>
                      </a:lnTo>
                      <a:close/>
                      <a:moveTo>
                        <a:pt x="94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98" y="0"/>
                      </a:lnTo>
                      <a:lnTo>
                        <a:pt x="94" y="3"/>
                      </a:lnTo>
                      <a:close/>
                    </a:path>
                  </a:pathLst>
                </a:custGeom>
                <a:solidFill>
                  <a:srgbClr val="AA53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4" name="Freeform 1894"/>
                <p:cNvSpPr>
                  <a:spLocks noEditPoints="1"/>
                </p:cNvSpPr>
                <p:nvPr/>
              </p:nvSpPr>
              <p:spPr bwMode="auto">
                <a:xfrm>
                  <a:off x="2580" y="732"/>
                  <a:ext cx="234" cy="3"/>
                </a:xfrm>
                <a:custGeom>
                  <a:avLst/>
                  <a:gdLst>
                    <a:gd name="T0" fmla="*/ 459 w 469"/>
                    <a:gd name="T1" fmla="*/ 3 h 3"/>
                    <a:gd name="T2" fmla="*/ 427 w 469"/>
                    <a:gd name="T3" fmla="*/ 3 h 3"/>
                    <a:gd name="T4" fmla="*/ 425 w 469"/>
                    <a:gd name="T5" fmla="*/ 0 h 3"/>
                    <a:gd name="T6" fmla="*/ 469 w 469"/>
                    <a:gd name="T7" fmla="*/ 0 h 3"/>
                    <a:gd name="T8" fmla="*/ 459 w 469"/>
                    <a:gd name="T9" fmla="*/ 3 h 3"/>
                    <a:gd name="T10" fmla="*/ 380 w 469"/>
                    <a:gd name="T11" fmla="*/ 3 h 3"/>
                    <a:gd name="T12" fmla="*/ 113 w 469"/>
                    <a:gd name="T13" fmla="*/ 3 h 3"/>
                    <a:gd name="T14" fmla="*/ 114 w 469"/>
                    <a:gd name="T15" fmla="*/ 0 h 3"/>
                    <a:gd name="T16" fmla="*/ 116 w 469"/>
                    <a:gd name="T17" fmla="*/ 0 h 3"/>
                    <a:gd name="T18" fmla="*/ 374 w 469"/>
                    <a:gd name="T19" fmla="*/ 0 h 3"/>
                    <a:gd name="T20" fmla="*/ 380 w 469"/>
                    <a:gd name="T21" fmla="*/ 3 h 3"/>
                    <a:gd name="T22" fmla="*/ 98 w 469"/>
                    <a:gd name="T23" fmla="*/ 3 h 3"/>
                    <a:gd name="T24" fmla="*/ 4 w 469"/>
                    <a:gd name="T25" fmla="*/ 3 h 3"/>
                    <a:gd name="T26" fmla="*/ 0 w 469"/>
                    <a:gd name="T27" fmla="*/ 0 h 3"/>
                    <a:gd name="T28" fmla="*/ 102 w 469"/>
                    <a:gd name="T29" fmla="*/ 0 h 3"/>
                    <a:gd name="T30" fmla="*/ 98 w 469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69"/>
                    <a:gd name="T49" fmla="*/ 0 h 3"/>
                    <a:gd name="T50" fmla="*/ 469 w 469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69" h="3">
                      <a:moveTo>
                        <a:pt x="459" y="3"/>
                      </a:moveTo>
                      <a:lnTo>
                        <a:pt x="427" y="3"/>
                      </a:lnTo>
                      <a:lnTo>
                        <a:pt x="425" y="0"/>
                      </a:lnTo>
                      <a:lnTo>
                        <a:pt x="469" y="0"/>
                      </a:lnTo>
                      <a:lnTo>
                        <a:pt x="459" y="3"/>
                      </a:lnTo>
                      <a:close/>
                      <a:moveTo>
                        <a:pt x="380" y="3"/>
                      </a:moveTo>
                      <a:lnTo>
                        <a:pt x="113" y="3"/>
                      </a:lnTo>
                      <a:lnTo>
                        <a:pt x="114" y="0"/>
                      </a:lnTo>
                      <a:lnTo>
                        <a:pt x="116" y="0"/>
                      </a:lnTo>
                      <a:lnTo>
                        <a:pt x="374" y="0"/>
                      </a:lnTo>
                      <a:lnTo>
                        <a:pt x="380" y="3"/>
                      </a:lnTo>
                      <a:close/>
                      <a:moveTo>
                        <a:pt x="98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102" y="0"/>
                      </a:lnTo>
                      <a:lnTo>
                        <a:pt x="98" y="3"/>
                      </a:lnTo>
                      <a:close/>
                    </a:path>
                  </a:pathLst>
                </a:custGeom>
                <a:solidFill>
                  <a:srgbClr val="AA53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5" name="Freeform 1895"/>
                <p:cNvSpPr>
                  <a:spLocks noEditPoints="1"/>
                </p:cNvSpPr>
                <p:nvPr/>
              </p:nvSpPr>
              <p:spPr bwMode="auto">
                <a:xfrm>
                  <a:off x="2580" y="731"/>
                  <a:ext cx="237" cy="2"/>
                </a:xfrm>
                <a:custGeom>
                  <a:avLst/>
                  <a:gdLst>
                    <a:gd name="T0" fmla="*/ 463 w 474"/>
                    <a:gd name="T1" fmla="*/ 2 h 2"/>
                    <a:gd name="T2" fmla="*/ 427 w 474"/>
                    <a:gd name="T3" fmla="*/ 2 h 2"/>
                    <a:gd name="T4" fmla="*/ 425 w 474"/>
                    <a:gd name="T5" fmla="*/ 0 h 2"/>
                    <a:gd name="T6" fmla="*/ 474 w 474"/>
                    <a:gd name="T7" fmla="*/ 0 h 2"/>
                    <a:gd name="T8" fmla="*/ 463 w 474"/>
                    <a:gd name="T9" fmla="*/ 2 h 2"/>
                    <a:gd name="T10" fmla="*/ 376 w 474"/>
                    <a:gd name="T11" fmla="*/ 2 h 2"/>
                    <a:gd name="T12" fmla="*/ 114 w 474"/>
                    <a:gd name="T13" fmla="*/ 2 h 2"/>
                    <a:gd name="T14" fmla="*/ 114 w 474"/>
                    <a:gd name="T15" fmla="*/ 1 h 2"/>
                    <a:gd name="T16" fmla="*/ 120 w 474"/>
                    <a:gd name="T17" fmla="*/ 0 h 2"/>
                    <a:gd name="T18" fmla="*/ 372 w 474"/>
                    <a:gd name="T19" fmla="*/ 0 h 2"/>
                    <a:gd name="T20" fmla="*/ 376 w 474"/>
                    <a:gd name="T21" fmla="*/ 2 h 2"/>
                    <a:gd name="T22" fmla="*/ 100 w 474"/>
                    <a:gd name="T23" fmla="*/ 2 h 2"/>
                    <a:gd name="T24" fmla="*/ 2 w 474"/>
                    <a:gd name="T25" fmla="*/ 2 h 2"/>
                    <a:gd name="T26" fmla="*/ 0 w 474"/>
                    <a:gd name="T27" fmla="*/ 0 h 2"/>
                    <a:gd name="T28" fmla="*/ 103 w 474"/>
                    <a:gd name="T29" fmla="*/ 0 h 2"/>
                    <a:gd name="T30" fmla="*/ 100 w 474"/>
                    <a:gd name="T31" fmla="*/ 2 h 2"/>
                    <a:gd name="T32" fmla="*/ 389 w 474"/>
                    <a:gd name="T33" fmla="*/ 0 h 2"/>
                    <a:gd name="T34" fmla="*/ 390 w 474"/>
                    <a:gd name="T35" fmla="*/ 0 h 2"/>
                    <a:gd name="T36" fmla="*/ 390 w 474"/>
                    <a:gd name="T37" fmla="*/ 1 h 2"/>
                    <a:gd name="T38" fmla="*/ 389 w 474"/>
                    <a:gd name="T39" fmla="*/ 0 h 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474"/>
                    <a:gd name="T61" fmla="*/ 0 h 2"/>
                    <a:gd name="T62" fmla="*/ 474 w 474"/>
                    <a:gd name="T63" fmla="*/ 2 h 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474" h="2">
                      <a:moveTo>
                        <a:pt x="463" y="2"/>
                      </a:moveTo>
                      <a:lnTo>
                        <a:pt x="427" y="2"/>
                      </a:lnTo>
                      <a:lnTo>
                        <a:pt x="425" y="0"/>
                      </a:lnTo>
                      <a:lnTo>
                        <a:pt x="474" y="0"/>
                      </a:lnTo>
                      <a:lnTo>
                        <a:pt x="463" y="2"/>
                      </a:lnTo>
                      <a:close/>
                      <a:moveTo>
                        <a:pt x="376" y="2"/>
                      </a:moveTo>
                      <a:lnTo>
                        <a:pt x="114" y="2"/>
                      </a:lnTo>
                      <a:lnTo>
                        <a:pt x="114" y="1"/>
                      </a:lnTo>
                      <a:lnTo>
                        <a:pt x="120" y="0"/>
                      </a:lnTo>
                      <a:lnTo>
                        <a:pt x="372" y="0"/>
                      </a:lnTo>
                      <a:lnTo>
                        <a:pt x="376" y="2"/>
                      </a:lnTo>
                      <a:close/>
                      <a:moveTo>
                        <a:pt x="100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103" y="0"/>
                      </a:lnTo>
                      <a:lnTo>
                        <a:pt x="100" y="2"/>
                      </a:lnTo>
                      <a:close/>
                      <a:moveTo>
                        <a:pt x="389" y="0"/>
                      </a:moveTo>
                      <a:lnTo>
                        <a:pt x="390" y="0"/>
                      </a:lnTo>
                      <a:lnTo>
                        <a:pt x="390" y="1"/>
                      </a:lnTo>
                      <a:lnTo>
                        <a:pt x="389" y="0"/>
                      </a:lnTo>
                      <a:close/>
                    </a:path>
                  </a:pathLst>
                </a:custGeom>
                <a:solidFill>
                  <a:srgbClr val="AA53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6" name="Freeform 1896"/>
                <p:cNvSpPr>
                  <a:spLocks noEditPoints="1"/>
                </p:cNvSpPr>
                <p:nvPr/>
              </p:nvSpPr>
              <p:spPr bwMode="auto">
                <a:xfrm>
                  <a:off x="2579" y="729"/>
                  <a:ext cx="241" cy="3"/>
                </a:xfrm>
                <a:custGeom>
                  <a:avLst/>
                  <a:gdLst>
                    <a:gd name="T0" fmla="*/ 471 w 481"/>
                    <a:gd name="T1" fmla="*/ 3 h 3"/>
                    <a:gd name="T2" fmla="*/ 427 w 481"/>
                    <a:gd name="T3" fmla="*/ 3 h 3"/>
                    <a:gd name="T4" fmla="*/ 425 w 481"/>
                    <a:gd name="T5" fmla="*/ 0 h 3"/>
                    <a:gd name="T6" fmla="*/ 481 w 481"/>
                    <a:gd name="T7" fmla="*/ 0 h 3"/>
                    <a:gd name="T8" fmla="*/ 471 w 481"/>
                    <a:gd name="T9" fmla="*/ 3 h 3"/>
                    <a:gd name="T10" fmla="*/ 376 w 481"/>
                    <a:gd name="T11" fmla="*/ 3 h 3"/>
                    <a:gd name="T12" fmla="*/ 118 w 481"/>
                    <a:gd name="T13" fmla="*/ 3 h 3"/>
                    <a:gd name="T14" fmla="*/ 125 w 481"/>
                    <a:gd name="T15" fmla="*/ 0 h 3"/>
                    <a:gd name="T16" fmla="*/ 371 w 481"/>
                    <a:gd name="T17" fmla="*/ 0 h 3"/>
                    <a:gd name="T18" fmla="*/ 376 w 481"/>
                    <a:gd name="T19" fmla="*/ 3 h 3"/>
                    <a:gd name="T20" fmla="*/ 104 w 481"/>
                    <a:gd name="T21" fmla="*/ 3 h 3"/>
                    <a:gd name="T22" fmla="*/ 2 w 481"/>
                    <a:gd name="T23" fmla="*/ 3 h 3"/>
                    <a:gd name="T24" fmla="*/ 0 w 481"/>
                    <a:gd name="T25" fmla="*/ 0 h 3"/>
                    <a:gd name="T26" fmla="*/ 107 w 481"/>
                    <a:gd name="T27" fmla="*/ 0 h 3"/>
                    <a:gd name="T28" fmla="*/ 104 w 481"/>
                    <a:gd name="T29" fmla="*/ 3 h 3"/>
                    <a:gd name="T30" fmla="*/ 385 w 481"/>
                    <a:gd name="T31" fmla="*/ 0 h 3"/>
                    <a:gd name="T32" fmla="*/ 392 w 481"/>
                    <a:gd name="T33" fmla="*/ 0 h 3"/>
                    <a:gd name="T34" fmla="*/ 392 w 481"/>
                    <a:gd name="T35" fmla="*/ 3 h 3"/>
                    <a:gd name="T36" fmla="*/ 385 w 481"/>
                    <a:gd name="T37" fmla="*/ 0 h 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481"/>
                    <a:gd name="T58" fmla="*/ 0 h 3"/>
                    <a:gd name="T59" fmla="*/ 481 w 481"/>
                    <a:gd name="T60" fmla="*/ 3 h 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481" h="3">
                      <a:moveTo>
                        <a:pt x="471" y="3"/>
                      </a:moveTo>
                      <a:lnTo>
                        <a:pt x="427" y="3"/>
                      </a:lnTo>
                      <a:lnTo>
                        <a:pt x="425" y="0"/>
                      </a:lnTo>
                      <a:lnTo>
                        <a:pt x="481" y="0"/>
                      </a:lnTo>
                      <a:lnTo>
                        <a:pt x="471" y="3"/>
                      </a:lnTo>
                      <a:close/>
                      <a:moveTo>
                        <a:pt x="376" y="3"/>
                      </a:moveTo>
                      <a:lnTo>
                        <a:pt x="118" y="3"/>
                      </a:lnTo>
                      <a:lnTo>
                        <a:pt x="125" y="0"/>
                      </a:lnTo>
                      <a:lnTo>
                        <a:pt x="371" y="0"/>
                      </a:lnTo>
                      <a:lnTo>
                        <a:pt x="376" y="3"/>
                      </a:lnTo>
                      <a:close/>
                      <a:moveTo>
                        <a:pt x="104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07" y="0"/>
                      </a:lnTo>
                      <a:lnTo>
                        <a:pt x="104" y="3"/>
                      </a:lnTo>
                      <a:close/>
                      <a:moveTo>
                        <a:pt x="385" y="0"/>
                      </a:moveTo>
                      <a:lnTo>
                        <a:pt x="392" y="0"/>
                      </a:lnTo>
                      <a:lnTo>
                        <a:pt x="392" y="3"/>
                      </a:lnTo>
                      <a:lnTo>
                        <a:pt x="385" y="0"/>
                      </a:lnTo>
                      <a:close/>
                    </a:path>
                  </a:pathLst>
                </a:custGeom>
                <a:solidFill>
                  <a:srgbClr val="AA533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7" name="Freeform 1897"/>
                <p:cNvSpPr>
                  <a:spLocks noEditPoints="1"/>
                </p:cNvSpPr>
                <p:nvPr/>
              </p:nvSpPr>
              <p:spPr bwMode="auto">
                <a:xfrm>
                  <a:off x="2578" y="728"/>
                  <a:ext cx="244" cy="3"/>
                </a:xfrm>
                <a:custGeom>
                  <a:avLst/>
                  <a:gdLst>
                    <a:gd name="T0" fmla="*/ 478 w 489"/>
                    <a:gd name="T1" fmla="*/ 3 h 3"/>
                    <a:gd name="T2" fmla="*/ 429 w 489"/>
                    <a:gd name="T3" fmla="*/ 3 h 3"/>
                    <a:gd name="T4" fmla="*/ 427 w 489"/>
                    <a:gd name="T5" fmla="*/ 0 h 3"/>
                    <a:gd name="T6" fmla="*/ 489 w 489"/>
                    <a:gd name="T7" fmla="*/ 0 h 3"/>
                    <a:gd name="T8" fmla="*/ 478 w 489"/>
                    <a:gd name="T9" fmla="*/ 3 h 3"/>
                    <a:gd name="T10" fmla="*/ 394 w 489"/>
                    <a:gd name="T11" fmla="*/ 3 h 3"/>
                    <a:gd name="T12" fmla="*/ 393 w 489"/>
                    <a:gd name="T13" fmla="*/ 3 h 3"/>
                    <a:gd name="T14" fmla="*/ 382 w 489"/>
                    <a:gd name="T15" fmla="*/ 0 h 3"/>
                    <a:gd name="T16" fmla="*/ 396 w 489"/>
                    <a:gd name="T17" fmla="*/ 0 h 3"/>
                    <a:gd name="T18" fmla="*/ 394 w 489"/>
                    <a:gd name="T19" fmla="*/ 3 h 3"/>
                    <a:gd name="T20" fmla="*/ 376 w 489"/>
                    <a:gd name="T21" fmla="*/ 3 h 3"/>
                    <a:gd name="T22" fmla="*/ 124 w 489"/>
                    <a:gd name="T23" fmla="*/ 3 h 3"/>
                    <a:gd name="T24" fmla="*/ 133 w 489"/>
                    <a:gd name="T25" fmla="*/ 0 h 3"/>
                    <a:gd name="T26" fmla="*/ 371 w 489"/>
                    <a:gd name="T27" fmla="*/ 0 h 3"/>
                    <a:gd name="T28" fmla="*/ 376 w 489"/>
                    <a:gd name="T29" fmla="*/ 3 h 3"/>
                    <a:gd name="T30" fmla="*/ 107 w 489"/>
                    <a:gd name="T31" fmla="*/ 3 h 3"/>
                    <a:gd name="T32" fmla="*/ 4 w 489"/>
                    <a:gd name="T33" fmla="*/ 3 h 3"/>
                    <a:gd name="T34" fmla="*/ 0 w 489"/>
                    <a:gd name="T35" fmla="*/ 0 h 3"/>
                    <a:gd name="T36" fmla="*/ 111 w 489"/>
                    <a:gd name="T37" fmla="*/ 0 h 3"/>
                    <a:gd name="T38" fmla="*/ 107 w 489"/>
                    <a:gd name="T39" fmla="*/ 3 h 3"/>
                    <a:gd name="T40" fmla="*/ 120 w 489"/>
                    <a:gd name="T41" fmla="*/ 0 h 3"/>
                    <a:gd name="T42" fmla="*/ 124 w 489"/>
                    <a:gd name="T43" fmla="*/ 0 h 3"/>
                    <a:gd name="T44" fmla="*/ 118 w 489"/>
                    <a:gd name="T45" fmla="*/ 1 h 3"/>
                    <a:gd name="T46" fmla="*/ 120 w 489"/>
                    <a:gd name="T47" fmla="*/ 0 h 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89"/>
                    <a:gd name="T73" fmla="*/ 0 h 3"/>
                    <a:gd name="T74" fmla="*/ 489 w 489"/>
                    <a:gd name="T75" fmla="*/ 3 h 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89" h="3">
                      <a:moveTo>
                        <a:pt x="478" y="3"/>
                      </a:moveTo>
                      <a:lnTo>
                        <a:pt x="429" y="3"/>
                      </a:lnTo>
                      <a:lnTo>
                        <a:pt x="427" y="0"/>
                      </a:lnTo>
                      <a:lnTo>
                        <a:pt x="489" y="0"/>
                      </a:lnTo>
                      <a:lnTo>
                        <a:pt x="478" y="3"/>
                      </a:lnTo>
                      <a:close/>
                      <a:moveTo>
                        <a:pt x="394" y="3"/>
                      </a:moveTo>
                      <a:lnTo>
                        <a:pt x="393" y="3"/>
                      </a:lnTo>
                      <a:lnTo>
                        <a:pt x="382" y="0"/>
                      </a:lnTo>
                      <a:lnTo>
                        <a:pt x="396" y="0"/>
                      </a:lnTo>
                      <a:lnTo>
                        <a:pt x="394" y="3"/>
                      </a:lnTo>
                      <a:close/>
                      <a:moveTo>
                        <a:pt x="376" y="3"/>
                      </a:moveTo>
                      <a:lnTo>
                        <a:pt x="124" y="3"/>
                      </a:lnTo>
                      <a:lnTo>
                        <a:pt x="133" y="0"/>
                      </a:lnTo>
                      <a:lnTo>
                        <a:pt x="371" y="0"/>
                      </a:lnTo>
                      <a:lnTo>
                        <a:pt x="376" y="3"/>
                      </a:lnTo>
                      <a:close/>
                      <a:moveTo>
                        <a:pt x="107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111" y="0"/>
                      </a:lnTo>
                      <a:lnTo>
                        <a:pt x="107" y="3"/>
                      </a:lnTo>
                      <a:close/>
                      <a:moveTo>
                        <a:pt x="120" y="0"/>
                      </a:moveTo>
                      <a:lnTo>
                        <a:pt x="124" y="0"/>
                      </a:lnTo>
                      <a:lnTo>
                        <a:pt x="118" y="1"/>
                      </a:lnTo>
                      <a:lnTo>
                        <a:pt x="120" y="0"/>
                      </a:lnTo>
                      <a:close/>
                    </a:path>
                  </a:pathLst>
                </a:custGeom>
                <a:solidFill>
                  <a:srgbClr val="AB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8" name="Freeform 1898"/>
                <p:cNvSpPr>
                  <a:spLocks noEditPoints="1"/>
                </p:cNvSpPr>
                <p:nvPr/>
              </p:nvSpPr>
              <p:spPr bwMode="auto">
                <a:xfrm>
                  <a:off x="2578" y="726"/>
                  <a:ext cx="247" cy="3"/>
                </a:xfrm>
                <a:custGeom>
                  <a:avLst/>
                  <a:gdLst>
                    <a:gd name="T0" fmla="*/ 483 w 494"/>
                    <a:gd name="T1" fmla="*/ 3 h 3"/>
                    <a:gd name="T2" fmla="*/ 427 w 494"/>
                    <a:gd name="T3" fmla="*/ 3 h 3"/>
                    <a:gd name="T4" fmla="*/ 425 w 494"/>
                    <a:gd name="T5" fmla="*/ 0 h 3"/>
                    <a:gd name="T6" fmla="*/ 494 w 494"/>
                    <a:gd name="T7" fmla="*/ 0 h 3"/>
                    <a:gd name="T8" fmla="*/ 483 w 494"/>
                    <a:gd name="T9" fmla="*/ 3 h 3"/>
                    <a:gd name="T10" fmla="*/ 394 w 494"/>
                    <a:gd name="T11" fmla="*/ 3 h 3"/>
                    <a:gd name="T12" fmla="*/ 387 w 494"/>
                    <a:gd name="T13" fmla="*/ 3 h 3"/>
                    <a:gd name="T14" fmla="*/ 378 w 494"/>
                    <a:gd name="T15" fmla="*/ 0 h 3"/>
                    <a:gd name="T16" fmla="*/ 396 w 494"/>
                    <a:gd name="T17" fmla="*/ 0 h 3"/>
                    <a:gd name="T18" fmla="*/ 394 w 494"/>
                    <a:gd name="T19" fmla="*/ 3 h 3"/>
                    <a:gd name="T20" fmla="*/ 373 w 494"/>
                    <a:gd name="T21" fmla="*/ 3 h 3"/>
                    <a:gd name="T22" fmla="*/ 127 w 494"/>
                    <a:gd name="T23" fmla="*/ 3 h 3"/>
                    <a:gd name="T24" fmla="*/ 136 w 494"/>
                    <a:gd name="T25" fmla="*/ 0 h 3"/>
                    <a:gd name="T26" fmla="*/ 369 w 494"/>
                    <a:gd name="T27" fmla="*/ 0 h 3"/>
                    <a:gd name="T28" fmla="*/ 373 w 494"/>
                    <a:gd name="T29" fmla="*/ 3 h 3"/>
                    <a:gd name="T30" fmla="*/ 109 w 494"/>
                    <a:gd name="T31" fmla="*/ 3 h 3"/>
                    <a:gd name="T32" fmla="*/ 2 w 494"/>
                    <a:gd name="T33" fmla="*/ 3 h 3"/>
                    <a:gd name="T34" fmla="*/ 0 w 494"/>
                    <a:gd name="T35" fmla="*/ 0 h 3"/>
                    <a:gd name="T36" fmla="*/ 113 w 494"/>
                    <a:gd name="T37" fmla="*/ 0 h 3"/>
                    <a:gd name="T38" fmla="*/ 109 w 494"/>
                    <a:gd name="T39" fmla="*/ 3 h 3"/>
                    <a:gd name="T40" fmla="*/ 124 w 494"/>
                    <a:gd name="T41" fmla="*/ 0 h 3"/>
                    <a:gd name="T42" fmla="*/ 131 w 494"/>
                    <a:gd name="T43" fmla="*/ 0 h 3"/>
                    <a:gd name="T44" fmla="*/ 118 w 494"/>
                    <a:gd name="T45" fmla="*/ 3 h 3"/>
                    <a:gd name="T46" fmla="*/ 124 w 494"/>
                    <a:gd name="T47" fmla="*/ 0 h 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94"/>
                    <a:gd name="T73" fmla="*/ 0 h 3"/>
                    <a:gd name="T74" fmla="*/ 494 w 494"/>
                    <a:gd name="T75" fmla="*/ 3 h 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94" h="3">
                      <a:moveTo>
                        <a:pt x="483" y="3"/>
                      </a:moveTo>
                      <a:lnTo>
                        <a:pt x="427" y="3"/>
                      </a:lnTo>
                      <a:lnTo>
                        <a:pt x="425" y="0"/>
                      </a:lnTo>
                      <a:lnTo>
                        <a:pt x="494" y="0"/>
                      </a:lnTo>
                      <a:lnTo>
                        <a:pt x="483" y="3"/>
                      </a:lnTo>
                      <a:close/>
                      <a:moveTo>
                        <a:pt x="394" y="3"/>
                      </a:moveTo>
                      <a:lnTo>
                        <a:pt x="387" y="3"/>
                      </a:lnTo>
                      <a:lnTo>
                        <a:pt x="378" y="0"/>
                      </a:lnTo>
                      <a:lnTo>
                        <a:pt x="396" y="0"/>
                      </a:lnTo>
                      <a:lnTo>
                        <a:pt x="394" y="3"/>
                      </a:lnTo>
                      <a:close/>
                      <a:moveTo>
                        <a:pt x="373" y="3"/>
                      </a:moveTo>
                      <a:lnTo>
                        <a:pt x="127" y="3"/>
                      </a:lnTo>
                      <a:lnTo>
                        <a:pt x="136" y="0"/>
                      </a:lnTo>
                      <a:lnTo>
                        <a:pt x="369" y="0"/>
                      </a:lnTo>
                      <a:lnTo>
                        <a:pt x="373" y="3"/>
                      </a:lnTo>
                      <a:close/>
                      <a:moveTo>
                        <a:pt x="109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13" y="0"/>
                      </a:lnTo>
                      <a:lnTo>
                        <a:pt x="109" y="3"/>
                      </a:lnTo>
                      <a:close/>
                      <a:moveTo>
                        <a:pt x="124" y="0"/>
                      </a:moveTo>
                      <a:lnTo>
                        <a:pt x="131" y="0"/>
                      </a:lnTo>
                      <a:lnTo>
                        <a:pt x="118" y="3"/>
                      </a:lnTo>
                      <a:lnTo>
                        <a:pt x="124" y="0"/>
                      </a:lnTo>
                      <a:close/>
                    </a:path>
                  </a:pathLst>
                </a:custGeom>
                <a:solidFill>
                  <a:srgbClr val="AB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29" name="Freeform 1899"/>
                <p:cNvSpPr>
                  <a:spLocks noEditPoints="1"/>
                </p:cNvSpPr>
                <p:nvPr/>
              </p:nvSpPr>
              <p:spPr bwMode="auto">
                <a:xfrm>
                  <a:off x="2577" y="725"/>
                  <a:ext cx="251" cy="3"/>
                </a:xfrm>
                <a:custGeom>
                  <a:avLst/>
                  <a:gdLst>
                    <a:gd name="T0" fmla="*/ 491 w 502"/>
                    <a:gd name="T1" fmla="*/ 3 h 3"/>
                    <a:gd name="T2" fmla="*/ 429 w 502"/>
                    <a:gd name="T3" fmla="*/ 3 h 3"/>
                    <a:gd name="T4" fmla="*/ 427 w 502"/>
                    <a:gd name="T5" fmla="*/ 0 h 3"/>
                    <a:gd name="T6" fmla="*/ 502 w 502"/>
                    <a:gd name="T7" fmla="*/ 0 h 3"/>
                    <a:gd name="T8" fmla="*/ 491 w 502"/>
                    <a:gd name="T9" fmla="*/ 3 h 3"/>
                    <a:gd name="T10" fmla="*/ 398 w 502"/>
                    <a:gd name="T11" fmla="*/ 3 h 3"/>
                    <a:gd name="T12" fmla="*/ 384 w 502"/>
                    <a:gd name="T13" fmla="*/ 3 h 3"/>
                    <a:gd name="T14" fmla="*/ 375 w 502"/>
                    <a:gd name="T15" fmla="*/ 0 h 3"/>
                    <a:gd name="T16" fmla="*/ 398 w 502"/>
                    <a:gd name="T17" fmla="*/ 0 h 3"/>
                    <a:gd name="T18" fmla="*/ 398 w 502"/>
                    <a:gd name="T19" fmla="*/ 3 h 3"/>
                    <a:gd name="T20" fmla="*/ 373 w 502"/>
                    <a:gd name="T21" fmla="*/ 3 h 3"/>
                    <a:gd name="T22" fmla="*/ 135 w 502"/>
                    <a:gd name="T23" fmla="*/ 3 h 3"/>
                    <a:gd name="T24" fmla="*/ 142 w 502"/>
                    <a:gd name="T25" fmla="*/ 0 h 3"/>
                    <a:gd name="T26" fmla="*/ 369 w 502"/>
                    <a:gd name="T27" fmla="*/ 0 h 3"/>
                    <a:gd name="T28" fmla="*/ 373 w 502"/>
                    <a:gd name="T29" fmla="*/ 3 h 3"/>
                    <a:gd name="T30" fmla="*/ 126 w 502"/>
                    <a:gd name="T31" fmla="*/ 3 h 3"/>
                    <a:gd name="T32" fmla="*/ 122 w 502"/>
                    <a:gd name="T33" fmla="*/ 3 h 3"/>
                    <a:gd name="T34" fmla="*/ 129 w 502"/>
                    <a:gd name="T35" fmla="*/ 0 h 3"/>
                    <a:gd name="T36" fmla="*/ 142 w 502"/>
                    <a:gd name="T37" fmla="*/ 0 h 3"/>
                    <a:gd name="T38" fmla="*/ 126 w 502"/>
                    <a:gd name="T39" fmla="*/ 3 h 3"/>
                    <a:gd name="T40" fmla="*/ 113 w 502"/>
                    <a:gd name="T41" fmla="*/ 3 h 3"/>
                    <a:gd name="T42" fmla="*/ 2 w 502"/>
                    <a:gd name="T43" fmla="*/ 3 h 3"/>
                    <a:gd name="T44" fmla="*/ 0 w 502"/>
                    <a:gd name="T45" fmla="*/ 0 h 3"/>
                    <a:gd name="T46" fmla="*/ 117 w 502"/>
                    <a:gd name="T47" fmla="*/ 0 h 3"/>
                    <a:gd name="T48" fmla="*/ 113 w 502"/>
                    <a:gd name="T49" fmla="*/ 3 h 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502"/>
                    <a:gd name="T76" fmla="*/ 0 h 3"/>
                    <a:gd name="T77" fmla="*/ 502 w 502"/>
                    <a:gd name="T78" fmla="*/ 3 h 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502" h="3">
                      <a:moveTo>
                        <a:pt x="491" y="3"/>
                      </a:moveTo>
                      <a:lnTo>
                        <a:pt x="429" y="3"/>
                      </a:lnTo>
                      <a:lnTo>
                        <a:pt x="427" y="0"/>
                      </a:lnTo>
                      <a:lnTo>
                        <a:pt x="502" y="0"/>
                      </a:lnTo>
                      <a:lnTo>
                        <a:pt x="491" y="3"/>
                      </a:lnTo>
                      <a:close/>
                      <a:moveTo>
                        <a:pt x="398" y="3"/>
                      </a:moveTo>
                      <a:lnTo>
                        <a:pt x="384" y="3"/>
                      </a:lnTo>
                      <a:lnTo>
                        <a:pt x="375" y="0"/>
                      </a:lnTo>
                      <a:lnTo>
                        <a:pt x="398" y="0"/>
                      </a:lnTo>
                      <a:lnTo>
                        <a:pt x="398" y="3"/>
                      </a:lnTo>
                      <a:close/>
                      <a:moveTo>
                        <a:pt x="373" y="3"/>
                      </a:moveTo>
                      <a:lnTo>
                        <a:pt x="135" y="3"/>
                      </a:lnTo>
                      <a:lnTo>
                        <a:pt x="142" y="0"/>
                      </a:lnTo>
                      <a:lnTo>
                        <a:pt x="369" y="0"/>
                      </a:lnTo>
                      <a:lnTo>
                        <a:pt x="373" y="3"/>
                      </a:lnTo>
                      <a:close/>
                      <a:moveTo>
                        <a:pt x="126" y="3"/>
                      </a:moveTo>
                      <a:lnTo>
                        <a:pt x="122" y="3"/>
                      </a:lnTo>
                      <a:lnTo>
                        <a:pt x="129" y="0"/>
                      </a:lnTo>
                      <a:lnTo>
                        <a:pt x="142" y="0"/>
                      </a:lnTo>
                      <a:lnTo>
                        <a:pt x="126" y="3"/>
                      </a:lnTo>
                      <a:close/>
                      <a:moveTo>
                        <a:pt x="113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17" y="0"/>
                      </a:lnTo>
                      <a:lnTo>
                        <a:pt x="113" y="3"/>
                      </a:lnTo>
                      <a:close/>
                    </a:path>
                  </a:pathLst>
                </a:custGeom>
                <a:solidFill>
                  <a:srgbClr val="AB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0" name="Freeform 1900"/>
                <p:cNvSpPr>
                  <a:spLocks noEditPoints="1"/>
                </p:cNvSpPr>
                <p:nvPr/>
              </p:nvSpPr>
              <p:spPr bwMode="auto">
                <a:xfrm>
                  <a:off x="2576" y="724"/>
                  <a:ext cx="255" cy="2"/>
                </a:xfrm>
                <a:custGeom>
                  <a:avLst/>
                  <a:gdLst>
                    <a:gd name="T0" fmla="*/ 497 w 508"/>
                    <a:gd name="T1" fmla="*/ 2 h 2"/>
                    <a:gd name="T2" fmla="*/ 428 w 508"/>
                    <a:gd name="T3" fmla="*/ 2 h 2"/>
                    <a:gd name="T4" fmla="*/ 426 w 508"/>
                    <a:gd name="T5" fmla="*/ 0 h 2"/>
                    <a:gd name="T6" fmla="*/ 508 w 508"/>
                    <a:gd name="T7" fmla="*/ 0 h 2"/>
                    <a:gd name="T8" fmla="*/ 497 w 508"/>
                    <a:gd name="T9" fmla="*/ 2 h 2"/>
                    <a:gd name="T10" fmla="*/ 399 w 508"/>
                    <a:gd name="T11" fmla="*/ 2 h 2"/>
                    <a:gd name="T12" fmla="*/ 381 w 508"/>
                    <a:gd name="T13" fmla="*/ 2 h 2"/>
                    <a:gd name="T14" fmla="*/ 372 w 508"/>
                    <a:gd name="T15" fmla="*/ 0 h 2"/>
                    <a:gd name="T16" fmla="*/ 399 w 508"/>
                    <a:gd name="T17" fmla="*/ 0 h 2"/>
                    <a:gd name="T18" fmla="*/ 399 w 508"/>
                    <a:gd name="T19" fmla="*/ 0 h 2"/>
                    <a:gd name="T20" fmla="*/ 399 w 508"/>
                    <a:gd name="T21" fmla="*/ 2 h 2"/>
                    <a:gd name="T22" fmla="*/ 372 w 508"/>
                    <a:gd name="T23" fmla="*/ 2 h 2"/>
                    <a:gd name="T24" fmla="*/ 139 w 508"/>
                    <a:gd name="T25" fmla="*/ 2 h 2"/>
                    <a:gd name="T26" fmla="*/ 147 w 508"/>
                    <a:gd name="T27" fmla="*/ 0 h 2"/>
                    <a:gd name="T28" fmla="*/ 134 w 508"/>
                    <a:gd name="T29" fmla="*/ 2 h 2"/>
                    <a:gd name="T30" fmla="*/ 127 w 508"/>
                    <a:gd name="T31" fmla="*/ 2 h 2"/>
                    <a:gd name="T32" fmla="*/ 134 w 508"/>
                    <a:gd name="T33" fmla="*/ 0 h 2"/>
                    <a:gd name="T34" fmla="*/ 367 w 508"/>
                    <a:gd name="T35" fmla="*/ 0 h 2"/>
                    <a:gd name="T36" fmla="*/ 372 w 508"/>
                    <a:gd name="T37" fmla="*/ 2 h 2"/>
                    <a:gd name="T38" fmla="*/ 116 w 508"/>
                    <a:gd name="T39" fmla="*/ 2 h 2"/>
                    <a:gd name="T40" fmla="*/ 3 w 508"/>
                    <a:gd name="T41" fmla="*/ 2 h 2"/>
                    <a:gd name="T42" fmla="*/ 0 w 508"/>
                    <a:gd name="T43" fmla="*/ 0 h 2"/>
                    <a:gd name="T44" fmla="*/ 120 w 508"/>
                    <a:gd name="T45" fmla="*/ 0 h 2"/>
                    <a:gd name="T46" fmla="*/ 116 w 508"/>
                    <a:gd name="T47" fmla="*/ 2 h 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508"/>
                    <a:gd name="T73" fmla="*/ 0 h 2"/>
                    <a:gd name="T74" fmla="*/ 508 w 508"/>
                    <a:gd name="T75" fmla="*/ 2 h 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508" h="2">
                      <a:moveTo>
                        <a:pt x="497" y="2"/>
                      </a:moveTo>
                      <a:lnTo>
                        <a:pt x="428" y="2"/>
                      </a:lnTo>
                      <a:lnTo>
                        <a:pt x="426" y="0"/>
                      </a:lnTo>
                      <a:lnTo>
                        <a:pt x="508" y="0"/>
                      </a:lnTo>
                      <a:lnTo>
                        <a:pt x="497" y="2"/>
                      </a:lnTo>
                      <a:close/>
                      <a:moveTo>
                        <a:pt x="399" y="2"/>
                      </a:moveTo>
                      <a:lnTo>
                        <a:pt x="381" y="2"/>
                      </a:lnTo>
                      <a:lnTo>
                        <a:pt x="372" y="0"/>
                      </a:lnTo>
                      <a:lnTo>
                        <a:pt x="399" y="0"/>
                      </a:lnTo>
                      <a:lnTo>
                        <a:pt x="399" y="2"/>
                      </a:lnTo>
                      <a:close/>
                      <a:moveTo>
                        <a:pt x="372" y="2"/>
                      </a:moveTo>
                      <a:lnTo>
                        <a:pt x="139" y="2"/>
                      </a:lnTo>
                      <a:lnTo>
                        <a:pt x="147" y="0"/>
                      </a:lnTo>
                      <a:lnTo>
                        <a:pt x="134" y="2"/>
                      </a:lnTo>
                      <a:lnTo>
                        <a:pt x="127" y="2"/>
                      </a:lnTo>
                      <a:lnTo>
                        <a:pt x="134" y="0"/>
                      </a:lnTo>
                      <a:lnTo>
                        <a:pt x="367" y="0"/>
                      </a:lnTo>
                      <a:lnTo>
                        <a:pt x="372" y="2"/>
                      </a:lnTo>
                      <a:close/>
                      <a:moveTo>
                        <a:pt x="116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120" y="0"/>
                      </a:lnTo>
                      <a:lnTo>
                        <a:pt x="116" y="2"/>
                      </a:lnTo>
                      <a:close/>
                    </a:path>
                  </a:pathLst>
                </a:custGeom>
                <a:solidFill>
                  <a:srgbClr val="AC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1" name="Freeform 1901"/>
                <p:cNvSpPr>
                  <a:spLocks noEditPoints="1"/>
                </p:cNvSpPr>
                <p:nvPr/>
              </p:nvSpPr>
              <p:spPr bwMode="auto">
                <a:xfrm>
                  <a:off x="2576" y="722"/>
                  <a:ext cx="256" cy="3"/>
                </a:xfrm>
                <a:custGeom>
                  <a:avLst/>
                  <a:gdLst>
                    <a:gd name="T0" fmla="*/ 503 w 512"/>
                    <a:gd name="T1" fmla="*/ 3 h 3"/>
                    <a:gd name="T2" fmla="*/ 428 w 512"/>
                    <a:gd name="T3" fmla="*/ 3 h 3"/>
                    <a:gd name="T4" fmla="*/ 426 w 512"/>
                    <a:gd name="T5" fmla="*/ 0 h 3"/>
                    <a:gd name="T6" fmla="*/ 512 w 512"/>
                    <a:gd name="T7" fmla="*/ 0 h 3"/>
                    <a:gd name="T8" fmla="*/ 503 w 512"/>
                    <a:gd name="T9" fmla="*/ 3 h 3"/>
                    <a:gd name="T10" fmla="*/ 399 w 512"/>
                    <a:gd name="T11" fmla="*/ 3 h 3"/>
                    <a:gd name="T12" fmla="*/ 376 w 512"/>
                    <a:gd name="T13" fmla="*/ 3 h 3"/>
                    <a:gd name="T14" fmla="*/ 367 w 512"/>
                    <a:gd name="T15" fmla="*/ 0 h 3"/>
                    <a:gd name="T16" fmla="*/ 397 w 512"/>
                    <a:gd name="T17" fmla="*/ 0 h 3"/>
                    <a:gd name="T18" fmla="*/ 399 w 512"/>
                    <a:gd name="T19" fmla="*/ 2 h 3"/>
                    <a:gd name="T20" fmla="*/ 399 w 512"/>
                    <a:gd name="T21" fmla="*/ 3 h 3"/>
                    <a:gd name="T22" fmla="*/ 370 w 512"/>
                    <a:gd name="T23" fmla="*/ 3 h 3"/>
                    <a:gd name="T24" fmla="*/ 143 w 512"/>
                    <a:gd name="T25" fmla="*/ 3 h 3"/>
                    <a:gd name="T26" fmla="*/ 147 w 512"/>
                    <a:gd name="T27" fmla="*/ 2 h 3"/>
                    <a:gd name="T28" fmla="*/ 143 w 512"/>
                    <a:gd name="T29" fmla="*/ 3 h 3"/>
                    <a:gd name="T30" fmla="*/ 130 w 512"/>
                    <a:gd name="T31" fmla="*/ 3 h 3"/>
                    <a:gd name="T32" fmla="*/ 138 w 512"/>
                    <a:gd name="T33" fmla="*/ 0 h 3"/>
                    <a:gd name="T34" fmla="*/ 365 w 512"/>
                    <a:gd name="T35" fmla="*/ 0 h 3"/>
                    <a:gd name="T36" fmla="*/ 370 w 512"/>
                    <a:gd name="T37" fmla="*/ 3 h 3"/>
                    <a:gd name="T38" fmla="*/ 118 w 512"/>
                    <a:gd name="T39" fmla="*/ 3 h 3"/>
                    <a:gd name="T40" fmla="*/ 1 w 512"/>
                    <a:gd name="T41" fmla="*/ 3 h 3"/>
                    <a:gd name="T42" fmla="*/ 0 w 512"/>
                    <a:gd name="T43" fmla="*/ 0 h 3"/>
                    <a:gd name="T44" fmla="*/ 121 w 512"/>
                    <a:gd name="T45" fmla="*/ 0 h 3"/>
                    <a:gd name="T46" fmla="*/ 121 w 512"/>
                    <a:gd name="T47" fmla="*/ 0 h 3"/>
                    <a:gd name="T48" fmla="*/ 118 w 512"/>
                    <a:gd name="T49" fmla="*/ 3 h 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512"/>
                    <a:gd name="T76" fmla="*/ 0 h 3"/>
                    <a:gd name="T77" fmla="*/ 512 w 512"/>
                    <a:gd name="T78" fmla="*/ 3 h 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512" h="3">
                      <a:moveTo>
                        <a:pt x="503" y="3"/>
                      </a:moveTo>
                      <a:lnTo>
                        <a:pt x="428" y="3"/>
                      </a:lnTo>
                      <a:lnTo>
                        <a:pt x="426" y="0"/>
                      </a:lnTo>
                      <a:lnTo>
                        <a:pt x="512" y="0"/>
                      </a:lnTo>
                      <a:lnTo>
                        <a:pt x="503" y="3"/>
                      </a:lnTo>
                      <a:close/>
                      <a:moveTo>
                        <a:pt x="399" y="3"/>
                      </a:moveTo>
                      <a:lnTo>
                        <a:pt x="376" y="3"/>
                      </a:lnTo>
                      <a:lnTo>
                        <a:pt x="367" y="0"/>
                      </a:lnTo>
                      <a:lnTo>
                        <a:pt x="397" y="0"/>
                      </a:lnTo>
                      <a:lnTo>
                        <a:pt x="399" y="2"/>
                      </a:lnTo>
                      <a:lnTo>
                        <a:pt x="399" y="3"/>
                      </a:lnTo>
                      <a:close/>
                      <a:moveTo>
                        <a:pt x="370" y="3"/>
                      </a:moveTo>
                      <a:lnTo>
                        <a:pt x="143" y="3"/>
                      </a:lnTo>
                      <a:lnTo>
                        <a:pt x="147" y="2"/>
                      </a:lnTo>
                      <a:lnTo>
                        <a:pt x="143" y="3"/>
                      </a:lnTo>
                      <a:lnTo>
                        <a:pt x="130" y="3"/>
                      </a:lnTo>
                      <a:lnTo>
                        <a:pt x="138" y="0"/>
                      </a:lnTo>
                      <a:lnTo>
                        <a:pt x="365" y="0"/>
                      </a:lnTo>
                      <a:lnTo>
                        <a:pt x="370" y="3"/>
                      </a:lnTo>
                      <a:close/>
                      <a:moveTo>
                        <a:pt x="118" y="3"/>
                      </a:move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121" y="0"/>
                      </a:lnTo>
                      <a:lnTo>
                        <a:pt x="118" y="3"/>
                      </a:lnTo>
                      <a:close/>
                    </a:path>
                  </a:pathLst>
                </a:custGeom>
                <a:solidFill>
                  <a:srgbClr val="AC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2" name="Freeform 1902"/>
                <p:cNvSpPr>
                  <a:spLocks noEditPoints="1"/>
                </p:cNvSpPr>
                <p:nvPr/>
              </p:nvSpPr>
              <p:spPr bwMode="auto">
                <a:xfrm>
                  <a:off x="2575" y="721"/>
                  <a:ext cx="260" cy="3"/>
                </a:xfrm>
                <a:custGeom>
                  <a:avLst/>
                  <a:gdLst>
                    <a:gd name="T0" fmla="*/ 510 w 519"/>
                    <a:gd name="T1" fmla="*/ 3 h 3"/>
                    <a:gd name="T2" fmla="*/ 428 w 519"/>
                    <a:gd name="T3" fmla="*/ 3 h 3"/>
                    <a:gd name="T4" fmla="*/ 427 w 519"/>
                    <a:gd name="T5" fmla="*/ 0 h 3"/>
                    <a:gd name="T6" fmla="*/ 427 w 519"/>
                    <a:gd name="T7" fmla="*/ 0 h 3"/>
                    <a:gd name="T8" fmla="*/ 519 w 519"/>
                    <a:gd name="T9" fmla="*/ 0 h 3"/>
                    <a:gd name="T10" fmla="*/ 510 w 519"/>
                    <a:gd name="T11" fmla="*/ 3 h 3"/>
                    <a:gd name="T12" fmla="*/ 401 w 519"/>
                    <a:gd name="T13" fmla="*/ 3 h 3"/>
                    <a:gd name="T14" fmla="*/ 374 w 519"/>
                    <a:gd name="T15" fmla="*/ 3 h 3"/>
                    <a:gd name="T16" fmla="*/ 365 w 519"/>
                    <a:gd name="T17" fmla="*/ 0 h 3"/>
                    <a:gd name="T18" fmla="*/ 369 w 519"/>
                    <a:gd name="T19" fmla="*/ 3 h 3"/>
                    <a:gd name="T20" fmla="*/ 136 w 519"/>
                    <a:gd name="T21" fmla="*/ 3 h 3"/>
                    <a:gd name="T22" fmla="*/ 141 w 519"/>
                    <a:gd name="T23" fmla="*/ 0 h 3"/>
                    <a:gd name="T24" fmla="*/ 399 w 519"/>
                    <a:gd name="T25" fmla="*/ 0 h 3"/>
                    <a:gd name="T26" fmla="*/ 401 w 519"/>
                    <a:gd name="T27" fmla="*/ 3 h 3"/>
                    <a:gd name="T28" fmla="*/ 122 w 519"/>
                    <a:gd name="T29" fmla="*/ 3 h 3"/>
                    <a:gd name="T30" fmla="*/ 2 w 519"/>
                    <a:gd name="T31" fmla="*/ 3 h 3"/>
                    <a:gd name="T32" fmla="*/ 0 w 519"/>
                    <a:gd name="T33" fmla="*/ 0 h 3"/>
                    <a:gd name="T34" fmla="*/ 122 w 519"/>
                    <a:gd name="T35" fmla="*/ 0 h 3"/>
                    <a:gd name="T36" fmla="*/ 123 w 519"/>
                    <a:gd name="T37" fmla="*/ 1 h 3"/>
                    <a:gd name="T38" fmla="*/ 122 w 519"/>
                    <a:gd name="T39" fmla="*/ 3 h 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19"/>
                    <a:gd name="T61" fmla="*/ 0 h 3"/>
                    <a:gd name="T62" fmla="*/ 519 w 519"/>
                    <a:gd name="T63" fmla="*/ 3 h 3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19" h="3">
                      <a:moveTo>
                        <a:pt x="510" y="3"/>
                      </a:moveTo>
                      <a:lnTo>
                        <a:pt x="428" y="3"/>
                      </a:lnTo>
                      <a:lnTo>
                        <a:pt x="427" y="0"/>
                      </a:lnTo>
                      <a:lnTo>
                        <a:pt x="519" y="0"/>
                      </a:lnTo>
                      <a:lnTo>
                        <a:pt x="510" y="3"/>
                      </a:lnTo>
                      <a:close/>
                      <a:moveTo>
                        <a:pt x="401" y="3"/>
                      </a:moveTo>
                      <a:lnTo>
                        <a:pt x="374" y="3"/>
                      </a:lnTo>
                      <a:lnTo>
                        <a:pt x="365" y="0"/>
                      </a:lnTo>
                      <a:lnTo>
                        <a:pt x="369" y="3"/>
                      </a:lnTo>
                      <a:lnTo>
                        <a:pt x="136" y="3"/>
                      </a:lnTo>
                      <a:lnTo>
                        <a:pt x="141" y="0"/>
                      </a:lnTo>
                      <a:lnTo>
                        <a:pt x="399" y="0"/>
                      </a:lnTo>
                      <a:lnTo>
                        <a:pt x="401" y="3"/>
                      </a:lnTo>
                      <a:close/>
                      <a:moveTo>
                        <a:pt x="122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22" y="0"/>
                      </a:lnTo>
                      <a:lnTo>
                        <a:pt x="123" y="1"/>
                      </a:lnTo>
                      <a:lnTo>
                        <a:pt x="122" y="3"/>
                      </a:lnTo>
                      <a:close/>
                    </a:path>
                  </a:pathLst>
                </a:custGeom>
                <a:solidFill>
                  <a:srgbClr val="AC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3" name="Freeform 1903"/>
                <p:cNvSpPr>
                  <a:spLocks noEditPoints="1"/>
                </p:cNvSpPr>
                <p:nvPr/>
              </p:nvSpPr>
              <p:spPr bwMode="auto">
                <a:xfrm>
                  <a:off x="2575" y="719"/>
                  <a:ext cx="263" cy="3"/>
                </a:xfrm>
                <a:custGeom>
                  <a:avLst/>
                  <a:gdLst>
                    <a:gd name="T0" fmla="*/ 514 w 525"/>
                    <a:gd name="T1" fmla="*/ 3 h 3"/>
                    <a:gd name="T2" fmla="*/ 428 w 525"/>
                    <a:gd name="T3" fmla="*/ 3 h 3"/>
                    <a:gd name="T4" fmla="*/ 427 w 525"/>
                    <a:gd name="T5" fmla="*/ 2 h 3"/>
                    <a:gd name="T6" fmla="*/ 425 w 525"/>
                    <a:gd name="T7" fmla="*/ 0 h 3"/>
                    <a:gd name="T8" fmla="*/ 525 w 525"/>
                    <a:gd name="T9" fmla="*/ 0 h 3"/>
                    <a:gd name="T10" fmla="*/ 514 w 525"/>
                    <a:gd name="T11" fmla="*/ 3 h 3"/>
                    <a:gd name="T12" fmla="*/ 399 w 525"/>
                    <a:gd name="T13" fmla="*/ 3 h 3"/>
                    <a:gd name="T14" fmla="*/ 369 w 525"/>
                    <a:gd name="T15" fmla="*/ 3 h 3"/>
                    <a:gd name="T16" fmla="*/ 365 w 525"/>
                    <a:gd name="T17" fmla="*/ 2 h 3"/>
                    <a:gd name="T18" fmla="*/ 367 w 525"/>
                    <a:gd name="T19" fmla="*/ 3 h 3"/>
                    <a:gd name="T20" fmla="*/ 140 w 525"/>
                    <a:gd name="T21" fmla="*/ 3 h 3"/>
                    <a:gd name="T22" fmla="*/ 145 w 525"/>
                    <a:gd name="T23" fmla="*/ 0 h 3"/>
                    <a:gd name="T24" fmla="*/ 398 w 525"/>
                    <a:gd name="T25" fmla="*/ 0 h 3"/>
                    <a:gd name="T26" fmla="*/ 399 w 525"/>
                    <a:gd name="T27" fmla="*/ 3 h 3"/>
                    <a:gd name="T28" fmla="*/ 123 w 525"/>
                    <a:gd name="T29" fmla="*/ 3 h 3"/>
                    <a:gd name="T30" fmla="*/ 2 w 525"/>
                    <a:gd name="T31" fmla="*/ 3 h 3"/>
                    <a:gd name="T32" fmla="*/ 0 w 525"/>
                    <a:gd name="T33" fmla="*/ 0 h 3"/>
                    <a:gd name="T34" fmla="*/ 120 w 525"/>
                    <a:gd name="T35" fmla="*/ 0 h 3"/>
                    <a:gd name="T36" fmla="*/ 123 w 525"/>
                    <a:gd name="T37" fmla="*/ 3 h 3"/>
                    <a:gd name="T38" fmla="*/ 129 w 525"/>
                    <a:gd name="T39" fmla="*/ 0 h 3"/>
                    <a:gd name="T40" fmla="*/ 129 w 525"/>
                    <a:gd name="T41" fmla="*/ 0 h 3"/>
                    <a:gd name="T42" fmla="*/ 129 w 525"/>
                    <a:gd name="T43" fmla="*/ 1 h 3"/>
                    <a:gd name="T44" fmla="*/ 129 w 525"/>
                    <a:gd name="T45" fmla="*/ 0 h 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25"/>
                    <a:gd name="T70" fmla="*/ 0 h 3"/>
                    <a:gd name="T71" fmla="*/ 525 w 525"/>
                    <a:gd name="T72" fmla="*/ 3 h 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25" h="3">
                      <a:moveTo>
                        <a:pt x="514" y="3"/>
                      </a:moveTo>
                      <a:lnTo>
                        <a:pt x="428" y="3"/>
                      </a:lnTo>
                      <a:lnTo>
                        <a:pt x="427" y="2"/>
                      </a:lnTo>
                      <a:lnTo>
                        <a:pt x="425" y="0"/>
                      </a:lnTo>
                      <a:lnTo>
                        <a:pt x="525" y="0"/>
                      </a:lnTo>
                      <a:lnTo>
                        <a:pt x="514" y="3"/>
                      </a:lnTo>
                      <a:close/>
                      <a:moveTo>
                        <a:pt x="399" y="3"/>
                      </a:moveTo>
                      <a:lnTo>
                        <a:pt x="369" y="3"/>
                      </a:lnTo>
                      <a:lnTo>
                        <a:pt x="365" y="2"/>
                      </a:lnTo>
                      <a:lnTo>
                        <a:pt x="367" y="3"/>
                      </a:lnTo>
                      <a:lnTo>
                        <a:pt x="140" y="3"/>
                      </a:lnTo>
                      <a:lnTo>
                        <a:pt x="145" y="0"/>
                      </a:lnTo>
                      <a:lnTo>
                        <a:pt x="398" y="0"/>
                      </a:lnTo>
                      <a:lnTo>
                        <a:pt x="399" y="3"/>
                      </a:lnTo>
                      <a:close/>
                      <a:moveTo>
                        <a:pt x="123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20" y="0"/>
                      </a:lnTo>
                      <a:lnTo>
                        <a:pt x="123" y="3"/>
                      </a:lnTo>
                      <a:close/>
                      <a:moveTo>
                        <a:pt x="129" y="0"/>
                      </a:moveTo>
                      <a:lnTo>
                        <a:pt x="129" y="0"/>
                      </a:lnTo>
                      <a:lnTo>
                        <a:pt x="129" y="1"/>
                      </a:lnTo>
                      <a:lnTo>
                        <a:pt x="129" y="0"/>
                      </a:lnTo>
                      <a:close/>
                    </a:path>
                  </a:pathLst>
                </a:custGeom>
                <a:solidFill>
                  <a:srgbClr val="AC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4" name="Freeform 1904"/>
                <p:cNvSpPr>
                  <a:spLocks noEditPoints="1"/>
                </p:cNvSpPr>
                <p:nvPr/>
              </p:nvSpPr>
              <p:spPr bwMode="auto">
                <a:xfrm>
                  <a:off x="2575" y="718"/>
                  <a:ext cx="266" cy="3"/>
                </a:xfrm>
                <a:custGeom>
                  <a:avLst/>
                  <a:gdLst>
                    <a:gd name="T0" fmla="*/ 521 w 532"/>
                    <a:gd name="T1" fmla="*/ 3 h 3"/>
                    <a:gd name="T2" fmla="*/ 429 w 532"/>
                    <a:gd name="T3" fmla="*/ 3 h 3"/>
                    <a:gd name="T4" fmla="*/ 425 w 532"/>
                    <a:gd name="T5" fmla="*/ 0 h 3"/>
                    <a:gd name="T6" fmla="*/ 532 w 532"/>
                    <a:gd name="T7" fmla="*/ 0 h 3"/>
                    <a:gd name="T8" fmla="*/ 521 w 532"/>
                    <a:gd name="T9" fmla="*/ 3 h 3"/>
                    <a:gd name="T10" fmla="*/ 401 w 532"/>
                    <a:gd name="T11" fmla="*/ 3 h 3"/>
                    <a:gd name="T12" fmla="*/ 143 w 532"/>
                    <a:gd name="T13" fmla="*/ 3 h 3"/>
                    <a:gd name="T14" fmla="*/ 151 w 532"/>
                    <a:gd name="T15" fmla="*/ 0 h 3"/>
                    <a:gd name="T16" fmla="*/ 398 w 532"/>
                    <a:gd name="T17" fmla="*/ 0 h 3"/>
                    <a:gd name="T18" fmla="*/ 401 w 532"/>
                    <a:gd name="T19" fmla="*/ 3 h 3"/>
                    <a:gd name="T20" fmla="*/ 124 w 532"/>
                    <a:gd name="T21" fmla="*/ 3 h 3"/>
                    <a:gd name="T22" fmla="*/ 2 w 532"/>
                    <a:gd name="T23" fmla="*/ 3 h 3"/>
                    <a:gd name="T24" fmla="*/ 0 w 532"/>
                    <a:gd name="T25" fmla="*/ 0 h 3"/>
                    <a:gd name="T26" fmla="*/ 122 w 532"/>
                    <a:gd name="T27" fmla="*/ 0 h 3"/>
                    <a:gd name="T28" fmla="*/ 124 w 532"/>
                    <a:gd name="T29" fmla="*/ 3 h 3"/>
                    <a:gd name="T30" fmla="*/ 129 w 532"/>
                    <a:gd name="T31" fmla="*/ 0 h 3"/>
                    <a:gd name="T32" fmla="*/ 134 w 532"/>
                    <a:gd name="T33" fmla="*/ 0 h 3"/>
                    <a:gd name="T34" fmla="*/ 131 w 532"/>
                    <a:gd name="T35" fmla="*/ 2 h 3"/>
                    <a:gd name="T36" fmla="*/ 129 w 532"/>
                    <a:gd name="T37" fmla="*/ 0 h 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532"/>
                    <a:gd name="T58" fmla="*/ 0 h 3"/>
                    <a:gd name="T59" fmla="*/ 532 w 532"/>
                    <a:gd name="T60" fmla="*/ 3 h 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532" h="3">
                      <a:moveTo>
                        <a:pt x="521" y="3"/>
                      </a:moveTo>
                      <a:lnTo>
                        <a:pt x="429" y="3"/>
                      </a:lnTo>
                      <a:lnTo>
                        <a:pt x="425" y="0"/>
                      </a:lnTo>
                      <a:lnTo>
                        <a:pt x="532" y="0"/>
                      </a:lnTo>
                      <a:lnTo>
                        <a:pt x="521" y="3"/>
                      </a:lnTo>
                      <a:close/>
                      <a:moveTo>
                        <a:pt x="401" y="3"/>
                      </a:moveTo>
                      <a:lnTo>
                        <a:pt x="143" y="3"/>
                      </a:lnTo>
                      <a:lnTo>
                        <a:pt x="151" y="0"/>
                      </a:lnTo>
                      <a:lnTo>
                        <a:pt x="398" y="0"/>
                      </a:lnTo>
                      <a:lnTo>
                        <a:pt x="401" y="3"/>
                      </a:lnTo>
                      <a:close/>
                      <a:moveTo>
                        <a:pt x="124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22" y="0"/>
                      </a:lnTo>
                      <a:lnTo>
                        <a:pt x="124" y="3"/>
                      </a:lnTo>
                      <a:close/>
                      <a:moveTo>
                        <a:pt x="129" y="0"/>
                      </a:moveTo>
                      <a:lnTo>
                        <a:pt x="134" y="0"/>
                      </a:lnTo>
                      <a:lnTo>
                        <a:pt x="131" y="2"/>
                      </a:lnTo>
                      <a:lnTo>
                        <a:pt x="129" y="0"/>
                      </a:lnTo>
                      <a:close/>
                    </a:path>
                  </a:pathLst>
                </a:custGeom>
                <a:solidFill>
                  <a:srgbClr val="AD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5" name="Freeform 1905"/>
                <p:cNvSpPr>
                  <a:spLocks noEditPoints="1"/>
                </p:cNvSpPr>
                <p:nvPr/>
              </p:nvSpPr>
              <p:spPr bwMode="auto">
                <a:xfrm>
                  <a:off x="2574" y="717"/>
                  <a:ext cx="269" cy="2"/>
                </a:xfrm>
                <a:custGeom>
                  <a:avLst/>
                  <a:gdLst>
                    <a:gd name="T0" fmla="*/ 529 w 540"/>
                    <a:gd name="T1" fmla="*/ 2 h 2"/>
                    <a:gd name="T2" fmla="*/ 429 w 540"/>
                    <a:gd name="T3" fmla="*/ 2 h 2"/>
                    <a:gd name="T4" fmla="*/ 425 w 540"/>
                    <a:gd name="T5" fmla="*/ 0 h 2"/>
                    <a:gd name="T6" fmla="*/ 540 w 540"/>
                    <a:gd name="T7" fmla="*/ 0 h 2"/>
                    <a:gd name="T8" fmla="*/ 529 w 540"/>
                    <a:gd name="T9" fmla="*/ 2 h 2"/>
                    <a:gd name="T10" fmla="*/ 402 w 540"/>
                    <a:gd name="T11" fmla="*/ 2 h 2"/>
                    <a:gd name="T12" fmla="*/ 149 w 540"/>
                    <a:gd name="T13" fmla="*/ 2 h 2"/>
                    <a:gd name="T14" fmla="*/ 156 w 540"/>
                    <a:gd name="T15" fmla="*/ 0 h 2"/>
                    <a:gd name="T16" fmla="*/ 400 w 540"/>
                    <a:gd name="T17" fmla="*/ 0 h 2"/>
                    <a:gd name="T18" fmla="*/ 402 w 540"/>
                    <a:gd name="T19" fmla="*/ 2 h 2"/>
                    <a:gd name="T20" fmla="*/ 133 w 540"/>
                    <a:gd name="T21" fmla="*/ 2 h 2"/>
                    <a:gd name="T22" fmla="*/ 133 w 540"/>
                    <a:gd name="T23" fmla="*/ 2 h 2"/>
                    <a:gd name="T24" fmla="*/ 127 w 540"/>
                    <a:gd name="T25" fmla="*/ 0 h 2"/>
                    <a:gd name="T26" fmla="*/ 140 w 540"/>
                    <a:gd name="T27" fmla="*/ 0 h 2"/>
                    <a:gd name="T28" fmla="*/ 133 w 540"/>
                    <a:gd name="T29" fmla="*/ 2 h 2"/>
                    <a:gd name="T30" fmla="*/ 124 w 540"/>
                    <a:gd name="T31" fmla="*/ 2 h 2"/>
                    <a:gd name="T32" fmla="*/ 4 w 540"/>
                    <a:gd name="T33" fmla="*/ 2 h 2"/>
                    <a:gd name="T34" fmla="*/ 0 w 540"/>
                    <a:gd name="T35" fmla="*/ 0 h 2"/>
                    <a:gd name="T36" fmla="*/ 122 w 540"/>
                    <a:gd name="T37" fmla="*/ 0 h 2"/>
                    <a:gd name="T38" fmla="*/ 124 w 540"/>
                    <a:gd name="T39" fmla="*/ 2 h 2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40"/>
                    <a:gd name="T61" fmla="*/ 0 h 2"/>
                    <a:gd name="T62" fmla="*/ 540 w 540"/>
                    <a:gd name="T63" fmla="*/ 2 h 2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40" h="2">
                      <a:moveTo>
                        <a:pt x="529" y="2"/>
                      </a:moveTo>
                      <a:lnTo>
                        <a:pt x="429" y="2"/>
                      </a:lnTo>
                      <a:lnTo>
                        <a:pt x="425" y="0"/>
                      </a:lnTo>
                      <a:lnTo>
                        <a:pt x="540" y="0"/>
                      </a:lnTo>
                      <a:lnTo>
                        <a:pt x="529" y="2"/>
                      </a:lnTo>
                      <a:close/>
                      <a:moveTo>
                        <a:pt x="402" y="2"/>
                      </a:moveTo>
                      <a:lnTo>
                        <a:pt x="149" y="2"/>
                      </a:lnTo>
                      <a:lnTo>
                        <a:pt x="156" y="0"/>
                      </a:lnTo>
                      <a:lnTo>
                        <a:pt x="400" y="0"/>
                      </a:lnTo>
                      <a:lnTo>
                        <a:pt x="402" y="2"/>
                      </a:lnTo>
                      <a:close/>
                      <a:moveTo>
                        <a:pt x="133" y="2"/>
                      </a:moveTo>
                      <a:lnTo>
                        <a:pt x="133" y="2"/>
                      </a:lnTo>
                      <a:lnTo>
                        <a:pt x="127" y="0"/>
                      </a:lnTo>
                      <a:lnTo>
                        <a:pt x="140" y="0"/>
                      </a:lnTo>
                      <a:lnTo>
                        <a:pt x="133" y="2"/>
                      </a:lnTo>
                      <a:close/>
                      <a:moveTo>
                        <a:pt x="124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122" y="0"/>
                      </a:lnTo>
                      <a:lnTo>
                        <a:pt x="124" y="2"/>
                      </a:lnTo>
                      <a:close/>
                    </a:path>
                  </a:pathLst>
                </a:custGeom>
                <a:solidFill>
                  <a:srgbClr val="AD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6" name="Freeform 1906"/>
                <p:cNvSpPr>
                  <a:spLocks noEditPoints="1"/>
                </p:cNvSpPr>
                <p:nvPr/>
              </p:nvSpPr>
              <p:spPr bwMode="auto">
                <a:xfrm>
                  <a:off x="2574" y="715"/>
                  <a:ext cx="272" cy="3"/>
                </a:xfrm>
                <a:custGeom>
                  <a:avLst/>
                  <a:gdLst>
                    <a:gd name="T0" fmla="*/ 534 w 545"/>
                    <a:gd name="T1" fmla="*/ 3 h 3"/>
                    <a:gd name="T2" fmla="*/ 427 w 545"/>
                    <a:gd name="T3" fmla="*/ 3 h 3"/>
                    <a:gd name="T4" fmla="*/ 423 w 545"/>
                    <a:gd name="T5" fmla="*/ 0 h 3"/>
                    <a:gd name="T6" fmla="*/ 545 w 545"/>
                    <a:gd name="T7" fmla="*/ 0 h 3"/>
                    <a:gd name="T8" fmla="*/ 534 w 545"/>
                    <a:gd name="T9" fmla="*/ 3 h 3"/>
                    <a:gd name="T10" fmla="*/ 400 w 545"/>
                    <a:gd name="T11" fmla="*/ 3 h 3"/>
                    <a:gd name="T12" fmla="*/ 153 w 545"/>
                    <a:gd name="T13" fmla="*/ 3 h 3"/>
                    <a:gd name="T14" fmla="*/ 160 w 545"/>
                    <a:gd name="T15" fmla="*/ 0 h 3"/>
                    <a:gd name="T16" fmla="*/ 398 w 545"/>
                    <a:gd name="T17" fmla="*/ 0 h 3"/>
                    <a:gd name="T18" fmla="*/ 400 w 545"/>
                    <a:gd name="T19" fmla="*/ 3 h 3"/>
                    <a:gd name="T20" fmla="*/ 136 w 545"/>
                    <a:gd name="T21" fmla="*/ 3 h 3"/>
                    <a:gd name="T22" fmla="*/ 131 w 545"/>
                    <a:gd name="T23" fmla="*/ 3 h 3"/>
                    <a:gd name="T24" fmla="*/ 126 w 545"/>
                    <a:gd name="T25" fmla="*/ 0 h 3"/>
                    <a:gd name="T26" fmla="*/ 142 w 545"/>
                    <a:gd name="T27" fmla="*/ 0 h 3"/>
                    <a:gd name="T28" fmla="*/ 136 w 545"/>
                    <a:gd name="T29" fmla="*/ 3 h 3"/>
                    <a:gd name="T30" fmla="*/ 124 w 545"/>
                    <a:gd name="T31" fmla="*/ 3 h 3"/>
                    <a:gd name="T32" fmla="*/ 2 w 545"/>
                    <a:gd name="T33" fmla="*/ 3 h 3"/>
                    <a:gd name="T34" fmla="*/ 0 w 545"/>
                    <a:gd name="T35" fmla="*/ 0 h 3"/>
                    <a:gd name="T36" fmla="*/ 120 w 545"/>
                    <a:gd name="T37" fmla="*/ 0 h 3"/>
                    <a:gd name="T38" fmla="*/ 124 w 545"/>
                    <a:gd name="T39" fmla="*/ 3 h 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45"/>
                    <a:gd name="T61" fmla="*/ 0 h 3"/>
                    <a:gd name="T62" fmla="*/ 545 w 545"/>
                    <a:gd name="T63" fmla="*/ 3 h 3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45" h="3">
                      <a:moveTo>
                        <a:pt x="534" y="3"/>
                      </a:moveTo>
                      <a:lnTo>
                        <a:pt x="427" y="3"/>
                      </a:lnTo>
                      <a:lnTo>
                        <a:pt x="423" y="0"/>
                      </a:lnTo>
                      <a:lnTo>
                        <a:pt x="545" y="0"/>
                      </a:lnTo>
                      <a:lnTo>
                        <a:pt x="534" y="3"/>
                      </a:lnTo>
                      <a:close/>
                      <a:moveTo>
                        <a:pt x="400" y="3"/>
                      </a:moveTo>
                      <a:lnTo>
                        <a:pt x="153" y="3"/>
                      </a:lnTo>
                      <a:lnTo>
                        <a:pt x="160" y="0"/>
                      </a:lnTo>
                      <a:lnTo>
                        <a:pt x="398" y="0"/>
                      </a:lnTo>
                      <a:lnTo>
                        <a:pt x="400" y="3"/>
                      </a:lnTo>
                      <a:close/>
                      <a:moveTo>
                        <a:pt x="136" y="3"/>
                      </a:moveTo>
                      <a:lnTo>
                        <a:pt x="131" y="3"/>
                      </a:lnTo>
                      <a:lnTo>
                        <a:pt x="126" y="0"/>
                      </a:lnTo>
                      <a:lnTo>
                        <a:pt x="142" y="0"/>
                      </a:lnTo>
                      <a:lnTo>
                        <a:pt x="136" y="3"/>
                      </a:lnTo>
                      <a:close/>
                      <a:moveTo>
                        <a:pt x="124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20" y="0"/>
                      </a:lnTo>
                      <a:lnTo>
                        <a:pt x="124" y="3"/>
                      </a:lnTo>
                      <a:close/>
                    </a:path>
                  </a:pathLst>
                </a:custGeom>
                <a:solidFill>
                  <a:srgbClr val="AD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7" name="Freeform 1907"/>
                <p:cNvSpPr>
                  <a:spLocks noEditPoints="1"/>
                </p:cNvSpPr>
                <p:nvPr/>
              </p:nvSpPr>
              <p:spPr bwMode="auto">
                <a:xfrm>
                  <a:off x="2573" y="714"/>
                  <a:ext cx="276" cy="3"/>
                </a:xfrm>
                <a:custGeom>
                  <a:avLst/>
                  <a:gdLst>
                    <a:gd name="T0" fmla="*/ 542 w 553"/>
                    <a:gd name="T1" fmla="*/ 3 h 3"/>
                    <a:gd name="T2" fmla="*/ 427 w 553"/>
                    <a:gd name="T3" fmla="*/ 3 h 3"/>
                    <a:gd name="T4" fmla="*/ 424 w 553"/>
                    <a:gd name="T5" fmla="*/ 0 h 3"/>
                    <a:gd name="T6" fmla="*/ 553 w 553"/>
                    <a:gd name="T7" fmla="*/ 0 h 3"/>
                    <a:gd name="T8" fmla="*/ 542 w 553"/>
                    <a:gd name="T9" fmla="*/ 3 h 3"/>
                    <a:gd name="T10" fmla="*/ 402 w 553"/>
                    <a:gd name="T11" fmla="*/ 3 h 3"/>
                    <a:gd name="T12" fmla="*/ 158 w 553"/>
                    <a:gd name="T13" fmla="*/ 3 h 3"/>
                    <a:gd name="T14" fmla="*/ 164 w 553"/>
                    <a:gd name="T15" fmla="*/ 0 h 3"/>
                    <a:gd name="T16" fmla="*/ 400 w 553"/>
                    <a:gd name="T17" fmla="*/ 0 h 3"/>
                    <a:gd name="T18" fmla="*/ 402 w 553"/>
                    <a:gd name="T19" fmla="*/ 3 h 3"/>
                    <a:gd name="T20" fmla="*/ 142 w 553"/>
                    <a:gd name="T21" fmla="*/ 3 h 3"/>
                    <a:gd name="T22" fmla="*/ 129 w 553"/>
                    <a:gd name="T23" fmla="*/ 3 h 3"/>
                    <a:gd name="T24" fmla="*/ 126 w 553"/>
                    <a:gd name="T25" fmla="*/ 0 h 3"/>
                    <a:gd name="T26" fmla="*/ 147 w 553"/>
                    <a:gd name="T27" fmla="*/ 0 h 3"/>
                    <a:gd name="T28" fmla="*/ 142 w 553"/>
                    <a:gd name="T29" fmla="*/ 3 h 3"/>
                    <a:gd name="T30" fmla="*/ 124 w 553"/>
                    <a:gd name="T31" fmla="*/ 3 h 3"/>
                    <a:gd name="T32" fmla="*/ 2 w 553"/>
                    <a:gd name="T33" fmla="*/ 3 h 3"/>
                    <a:gd name="T34" fmla="*/ 0 w 553"/>
                    <a:gd name="T35" fmla="*/ 0 h 3"/>
                    <a:gd name="T36" fmla="*/ 120 w 553"/>
                    <a:gd name="T37" fmla="*/ 0 h 3"/>
                    <a:gd name="T38" fmla="*/ 124 w 553"/>
                    <a:gd name="T39" fmla="*/ 3 h 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53"/>
                    <a:gd name="T61" fmla="*/ 0 h 3"/>
                    <a:gd name="T62" fmla="*/ 553 w 553"/>
                    <a:gd name="T63" fmla="*/ 3 h 3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53" h="3">
                      <a:moveTo>
                        <a:pt x="542" y="3"/>
                      </a:moveTo>
                      <a:lnTo>
                        <a:pt x="427" y="3"/>
                      </a:lnTo>
                      <a:lnTo>
                        <a:pt x="424" y="0"/>
                      </a:lnTo>
                      <a:lnTo>
                        <a:pt x="553" y="0"/>
                      </a:lnTo>
                      <a:lnTo>
                        <a:pt x="542" y="3"/>
                      </a:lnTo>
                      <a:close/>
                      <a:moveTo>
                        <a:pt x="402" y="3"/>
                      </a:moveTo>
                      <a:lnTo>
                        <a:pt x="158" y="3"/>
                      </a:lnTo>
                      <a:lnTo>
                        <a:pt x="164" y="0"/>
                      </a:lnTo>
                      <a:lnTo>
                        <a:pt x="400" y="0"/>
                      </a:lnTo>
                      <a:lnTo>
                        <a:pt x="402" y="3"/>
                      </a:lnTo>
                      <a:close/>
                      <a:moveTo>
                        <a:pt x="142" y="3"/>
                      </a:moveTo>
                      <a:lnTo>
                        <a:pt x="129" y="3"/>
                      </a:lnTo>
                      <a:lnTo>
                        <a:pt x="126" y="0"/>
                      </a:lnTo>
                      <a:lnTo>
                        <a:pt x="147" y="0"/>
                      </a:lnTo>
                      <a:lnTo>
                        <a:pt x="142" y="3"/>
                      </a:lnTo>
                      <a:close/>
                      <a:moveTo>
                        <a:pt x="124" y="3"/>
                      </a:move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120" y="0"/>
                      </a:lnTo>
                      <a:lnTo>
                        <a:pt x="124" y="3"/>
                      </a:lnTo>
                      <a:close/>
                    </a:path>
                  </a:pathLst>
                </a:custGeom>
                <a:solidFill>
                  <a:srgbClr val="AD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8" name="Freeform 1908"/>
                <p:cNvSpPr>
                  <a:spLocks noEditPoints="1"/>
                </p:cNvSpPr>
                <p:nvPr/>
              </p:nvSpPr>
              <p:spPr bwMode="auto">
                <a:xfrm>
                  <a:off x="2572" y="712"/>
                  <a:ext cx="279" cy="3"/>
                </a:xfrm>
                <a:custGeom>
                  <a:avLst/>
                  <a:gdLst>
                    <a:gd name="T0" fmla="*/ 548 w 559"/>
                    <a:gd name="T1" fmla="*/ 3 h 3"/>
                    <a:gd name="T2" fmla="*/ 426 w 559"/>
                    <a:gd name="T3" fmla="*/ 3 h 3"/>
                    <a:gd name="T4" fmla="*/ 423 w 559"/>
                    <a:gd name="T5" fmla="*/ 0 h 3"/>
                    <a:gd name="T6" fmla="*/ 559 w 559"/>
                    <a:gd name="T7" fmla="*/ 0 h 3"/>
                    <a:gd name="T8" fmla="*/ 548 w 559"/>
                    <a:gd name="T9" fmla="*/ 3 h 3"/>
                    <a:gd name="T10" fmla="*/ 401 w 559"/>
                    <a:gd name="T11" fmla="*/ 3 h 3"/>
                    <a:gd name="T12" fmla="*/ 163 w 559"/>
                    <a:gd name="T13" fmla="*/ 3 h 3"/>
                    <a:gd name="T14" fmla="*/ 168 w 559"/>
                    <a:gd name="T15" fmla="*/ 0 h 3"/>
                    <a:gd name="T16" fmla="*/ 399 w 559"/>
                    <a:gd name="T17" fmla="*/ 0 h 3"/>
                    <a:gd name="T18" fmla="*/ 401 w 559"/>
                    <a:gd name="T19" fmla="*/ 3 h 3"/>
                    <a:gd name="T20" fmla="*/ 145 w 559"/>
                    <a:gd name="T21" fmla="*/ 3 h 3"/>
                    <a:gd name="T22" fmla="*/ 129 w 559"/>
                    <a:gd name="T23" fmla="*/ 3 h 3"/>
                    <a:gd name="T24" fmla="*/ 125 w 559"/>
                    <a:gd name="T25" fmla="*/ 0 h 3"/>
                    <a:gd name="T26" fmla="*/ 152 w 559"/>
                    <a:gd name="T27" fmla="*/ 0 h 3"/>
                    <a:gd name="T28" fmla="*/ 145 w 559"/>
                    <a:gd name="T29" fmla="*/ 3 h 3"/>
                    <a:gd name="T30" fmla="*/ 123 w 559"/>
                    <a:gd name="T31" fmla="*/ 3 h 3"/>
                    <a:gd name="T32" fmla="*/ 3 w 559"/>
                    <a:gd name="T33" fmla="*/ 3 h 3"/>
                    <a:gd name="T34" fmla="*/ 0 w 559"/>
                    <a:gd name="T35" fmla="*/ 0 h 3"/>
                    <a:gd name="T36" fmla="*/ 121 w 559"/>
                    <a:gd name="T37" fmla="*/ 0 h 3"/>
                    <a:gd name="T38" fmla="*/ 123 w 559"/>
                    <a:gd name="T39" fmla="*/ 3 h 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559"/>
                    <a:gd name="T61" fmla="*/ 0 h 3"/>
                    <a:gd name="T62" fmla="*/ 559 w 559"/>
                    <a:gd name="T63" fmla="*/ 3 h 3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559" h="3">
                      <a:moveTo>
                        <a:pt x="548" y="3"/>
                      </a:moveTo>
                      <a:lnTo>
                        <a:pt x="426" y="3"/>
                      </a:lnTo>
                      <a:lnTo>
                        <a:pt x="423" y="0"/>
                      </a:lnTo>
                      <a:lnTo>
                        <a:pt x="559" y="0"/>
                      </a:lnTo>
                      <a:lnTo>
                        <a:pt x="548" y="3"/>
                      </a:lnTo>
                      <a:close/>
                      <a:moveTo>
                        <a:pt x="401" y="3"/>
                      </a:moveTo>
                      <a:lnTo>
                        <a:pt x="163" y="3"/>
                      </a:lnTo>
                      <a:lnTo>
                        <a:pt x="168" y="0"/>
                      </a:lnTo>
                      <a:lnTo>
                        <a:pt x="399" y="0"/>
                      </a:lnTo>
                      <a:lnTo>
                        <a:pt x="401" y="3"/>
                      </a:lnTo>
                      <a:close/>
                      <a:moveTo>
                        <a:pt x="145" y="3"/>
                      </a:moveTo>
                      <a:lnTo>
                        <a:pt x="129" y="3"/>
                      </a:lnTo>
                      <a:lnTo>
                        <a:pt x="125" y="0"/>
                      </a:lnTo>
                      <a:lnTo>
                        <a:pt x="152" y="0"/>
                      </a:lnTo>
                      <a:lnTo>
                        <a:pt x="145" y="3"/>
                      </a:lnTo>
                      <a:close/>
                      <a:moveTo>
                        <a:pt x="123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121" y="0"/>
                      </a:lnTo>
                      <a:lnTo>
                        <a:pt x="123" y="3"/>
                      </a:lnTo>
                      <a:close/>
                    </a:path>
                  </a:pathLst>
                </a:custGeom>
                <a:solidFill>
                  <a:srgbClr val="AD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39" name="Freeform 1909"/>
                <p:cNvSpPr>
                  <a:spLocks noEditPoints="1"/>
                </p:cNvSpPr>
                <p:nvPr/>
              </p:nvSpPr>
              <p:spPr bwMode="auto">
                <a:xfrm>
                  <a:off x="2572" y="711"/>
                  <a:ext cx="281" cy="3"/>
                </a:xfrm>
                <a:custGeom>
                  <a:avLst/>
                  <a:gdLst>
                    <a:gd name="T0" fmla="*/ 554 w 563"/>
                    <a:gd name="T1" fmla="*/ 3 h 3"/>
                    <a:gd name="T2" fmla="*/ 425 w 563"/>
                    <a:gd name="T3" fmla="*/ 3 h 3"/>
                    <a:gd name="T4" fmla="*/ 421 w 563"/>
                    <a:gd name="T5" fmla="*/ 1 h 3"/>
                    <a:gd name="T6" fmla="*/ 419 w 563"/>
                    <a:gd name="T7" fmla="*/ 0 h 3"/>
                    <a:gd name="T8" fmla="*/ 563 w 563"/>
                    <a:gd name="T9" fmla="*/ 0 h 3"/>
                    <a:gd name="T10" fmla="*/ 554 w 563"/>
                    <a:gd name="T11" fmla="*/ 3 h 3"/>
                    <a:gd name="T12" fmla="*/ 401 w 563"/>
                    <a:gd name="T13" fmla="*/ 3 h 3"/>
                    <a:gd name="T14" fmla="*/ 165 w 563"/>
                    <a:gd name="T15" fmla="*/ 3 h 3"/>
                    <a:gd name="T16" fmla="*/ 172 w 563"/>
                    <a:gd name="T17" fmla="*/ 0 h 3"/>
                    <a:gd name="T18" fmla="*/ 397 w 563"/>
                    <a:gd name="T19" fmla="*/ 0 h 3"/>
                    <a:gd name="T20" fmla="*/ 401 w 563"/>
                    <a:gd name="T21" fmla="*/ 3 h 3"/>
                    <a:gd name="T22" fmla="*/ 148 w 563"/>
                    <a:gd name="T23" fmla="*/ 3 h 3"/>
                    <a:gd name="T24" fmla="*/ 127 w 563"/>
                    <a:gd name="T25" fmla="*/ 3 h 3"/>
                    <a:gd name="T26" fmla="*/ 121 w 563"/>
                    <a:gd name="T27" fmla="*/ 0 h 3"/>
                    <a:gd name="T28" fmla="*/ 156 w 563"/>
                    <a:gd name="T29" fmla="*/ 0 h 3"/>
                    <a:gd name="T30" fmla="*/ 148 w 563"/>
                    <a:gd name="T31" fmla="*/ 3 h 3"/>
                    <a:gd name="T32" fmla="*/ 121 w 563"/>
                    <a:gd name="T33" fmla="*/ 3 h 3"/>
                    <a:gd name="T34" fmla="*/ 1 w 563"/>
                    <a:gd name="T35" fmla="*/ 3 h 3"/>
                    <a:gd name="T36" fmla="*/ 0 w 563"/>
                    <a:gd name="T37" fmla="*/ 0 h 3"/>
                    <a:gd name="T38" fmla="*/ 119 w 563"/>
                    <a:gd name="T39" fmla="*/ 0 h 3"/>
                    <a:gd name="T40" fmla="*/ 121 w 563"/>
                    <a:gd name="T41" fmla="*/ 3 h 3"/>
                    <a:gd name="T42" fmla="*/ 167 w 563"/>
                    <a:gd name="T43" fmla="*/ 0 h 3"/>
                    <a:gd name="T44" fmla="*/ 168 w 563"/>
                    <a:gd name="T45" fmla="*/ 0 h 3"/>
                    <a:gd name="T46" fmla="*/ 167 w 563"/>
                    <a:gd name="T47" fmla="*/ 1 h 3"/>
                    <a:gd name="T48" fmla="*/ 167 w 563"/>
                    <a:gd name="T49" fmla="*/ 0 h 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563"/>
                    <a:gd name="T76" fmla="*/ 0 h 3"/>
                    <a:gd name="T77" fmla="*/ 563 w 563"/>
                    <a:gd name="T78" fmla="*/ 3 h 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563" h="3">
                      <a:moveTo>
                        <a:pt x="554" y="3"/>
                      </a:moveTo>
                      <a:lnTo>
                        <a:pt x="425" y="3"/>
                      </a:lnTo>
                      <a:lnTo>
                        <a:pt x="421" y="1"/>
                      </a:lnTo>
                      <a:lnTo>
                        <a:pt x="419" y="0"/>
                      </a:lnTo>
                      <a:lnTo>
                        <a:pt x="563" y="0"/>
                      </a:lnTo>
                      <a:lnTo>
                        <a:pt x="554" y="3"/>
                      </a:lnTo>
                      <a:close/>
                      <a:moveTo>
                        <a:pt x="401" y="3"/>
                      </a:moveTo>
                      <a:lnTo>
                        <a:pt x="165" y="3"/>
                      </a:lnTo>
                      <a:lnTo>
                        <a:pt x="172" y="0"/>
                      </a:lnTo>
                      <a:lnTo>
                        <a:pt x="397" y="0"/>
                      </a:lnTo>
                      <a:lnTo>
                        <a:pt x="401" y="3"/>
                      </a:lnTo>
                      <a:close/>
                      <a:moveTo>
                        <a:pt x="148" y="3"/>
                      </a:moveTo>
                      <a:lnTo>
                        <a:pt x="127" y="3"/>
                      </a:lnTo>
                      <a:lnTo>
                        <a:pt x="121" y="0"/>
                      </a:lnTo>
                      <a:lnTo>
                        <a:pt x="156" y="0"/>
                      </a:lnTo>
                      <a:lnTo>
                        <a:pt x="148" y="3"/>
                      </a:lnTo>
                      <a:close/>
                      <a:moveTo>
                        <a:pt x="121" y="3"/>
                      </a:move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119" y="0"/>
                      </a:lnTo>
                      <a:lnTo>
                        <a:pt x="121" y="3"/>
                      </a:lnTo>
                      <a:close/>
                      <a:moveTo>
                        <a:pt x="167" y="0"/>
                      </a:moveTo>
                      <a:lnTo>
                        <a:pt x="168" y="0"/>
                      </a:lnTo>
                      <a:lnTo>
                        <a:pt x="167" y="1"/>
                      </a:lnTo>
                      <a:lnTo>
                        <a:pt x="167" y="0"/>
                      </a:lnTo>
                      <a:close/>
                    </a:path>
                  </a:pathLst>
                </a:custGeom>
                <a:solidFill>
                  <a:srgbClr val="AD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0" name="Freeform 1910"/>
                <p:cNvSpPr>
                  <a:spLocks noEditPoints="1"/>
                </p:cNvSpPr>
                <p:nvPr/>
              </p:nvSpPr>
              <p:spPr bwMode="auto">
                <a:xfrm>
                  <a:off x="2571" y="710"/>
                  <a:ext cx="285" cy="2"/>
                </a:xfrm>
                <a:custGeom>
                  <a:avLst/>
                  <a:gdLst>
                    <a:gd name="T0" fmla="*/ 561 w 570"/>
                    <a:gd name="T1" fmla="*/ 2 h 2"/>
                    <a:gd name="T2" fmla="*/ 425 w 570"/>
                    <a:gd name="T3" fmla="*/ 2 h 2"/>
                    <a:gd name="T4" fmla="*/ 423 w 570"/>
                    <a:gd name="T5" fmla="*/ 2 h 2"/>
                    <a:gd name="T6" fmla="*/ 417 w 570"/>
                    <a:gd name="T7" fmla="*/ 0 h 2"/>
                    <a:gd name="T8" fmla="*/ 570 w 570"/>
                    <a:gd name="T9" fmla="*/ 0 h 2"/>
                    <a:gd name="T10" fmla="*/ 561 w 570"/>
                    <a:gd name="T11" fmla="*/ 2 h 2"/>
                    <a:gd name="T12" fmla="*/ 401 w 570"/>
                    <a:gd name="T13" fmla="*/ 2 h 2"/>
                    <a:gd name="T14" fmla="*/ 170 w 570"/>
                    <a:gd name="T15" fmla="*/ 2 h 2"/>
                    <a:gd name="T16" fmla="*/ 178 w 570"/>
                    <a:gd name="T17" fmla="*/ 0 h 2"/>
                    <a:gd name="T18" fmla="*/ 399 w 570"/>
                    <a:gd name="T19" fmla="*/ 0 h 2"/>
                    <a:gd name="T20" fmla="*/ 401 w 570"/>
                    <a:gd name="T21" fmla="*/ 2 h 2"/>
                    <a:gd name="T22" fmla="*/ 154 w 570"/>
                    <a:gd name="T23" fmla="*/ 2 h 2"/>
                    <a:gd name="T24" fmla="*/ 127 w 570"/>
                    <a:gd name="T25" fmla="*/ 2 h 2"/>
                    <a:gd name="T26" fmla="*/ 121 w 570"/>
                    <a:gd name="T27" fmla="*/ 0 h 2"/>
                    <a:gd name="T28" fmla="*/ 160 w 570"/>
                    <a:gd name="T29" fmla="*/ 0 h 2"/>
                    <a:gd name="T30" fmla="*/ 154 w 570"/>
                    <a:gd name="T31" fmla="*/ 2 h 2"/>
                    <a:gd name="T32" fmla="*/ 123 w 570"/>
                    <a:gd name="T33" fmla="*/ 2 h 2"/>
                    <a:gd name="T34" fmla="*/ 2 w 570"/>
                    <a:gd name="T35" fmla="*/ 2 h 2"/>
                    <a:gd name="T36" fmla="*/ 0 w 570"/>
                    <a:gd name="T37" fmla="*/ 0 h 2"/>
                    <a:gd name="T38" fmla="*/ 2 w 570"/>
                    <a:gd name="T39" fmla="*/ 0 h 2"/>
                    <a:gd name="T40" fmla="*/ 120 w 570"/>
                    <a:gd name="T41" fmla="*/ 0 h 2"/>
                    <a:gd name="T42" fmla="*/ 123 w 570"/>
                    <a:gd name="T43" fmla="*/ 2 h 2"/>
                    <a:gd name="T44" fmla="*/ 170 w 570"/>
                    <a:gd name="T45" fmla="*/ 0 h 2"/>
                    <a:gd name="T46" fmla="*/ 174 w 570"/>
                    <a:gd name="T47" fmla="*/ 0 h 2"/>
                    <a:gd name="T48" fmla="*/ 169 w 570"/>
                    <a:gd name="T49" fmla="*/ 2 h 2"/>
                    <a:gd name="T50" fmla="*/ 170 w 570"/>
                    <a:gd name="T51" fmla="*/ 0 h 2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570"/>
                    <a:gd name="T79" fmla="*/ 0 h 2"/>
                    <a:gd name="T80" fmla="*/ 570 w 570"/>
                    <a:gd name="T81" fmla="*/ 2 h 2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570" h="2">
                      <a:moveTo>
                        <a:pt x="561" y="2"/>
                      </a:moveTo>
                      <a:lnTo>
                        <a:pt x="425" y="2"/>
                      </a:lnTo>
                      <a:lnTo>
                        <a:pt x="423" y="2"/>
                      </a:lnTo>
                      <a:lnTo>
                        <a:pt x="417" y="0"/>
                      </a:lnTo>
                      <a:lnTo>
                        <a:pt x="570" y="0"/>
                      </a:lnTo>
                      <a:lnTo>
                        <a:pt x="561" y="2"/>
                      </a:lnTo>
                      <a:close/>
                      <a:moveTo>
                        <a:pt x="401" y="2"/>
                      </a:moveTo>
                      <a:lnTo>
                        <a:pt x="170" y="2"/>
                      </a:lnTo>
                      <a:lnTo>
                        <a:pt x="178" y="0"/>
                      </a:lnTo>
                      <a:lnTo>
                        <a:pt x="399" y="0"/>
                      </a:lnTo>
                      <a:lnTo>
                        <a:pt x="401" y="2"/>
                      </a:lnTo>
                      <a:close/>
                      <a:moveTo>
                        <a:pt x="154" y="2"/>
                      </a:moveTo>
                      <a:lnTo>
                        <a:pt x="127" y="2"/>
                      </a:lnTo>
                      <a:lnTo>
                        <a:pt x="121" y="0"/>
                      </a:lnTo>
                      <a:lnTo>
                        <a:pt x="160" y="0"/>
                      </a:lnTo>
                      <a:lnTo>
                        <a:pt x="154" y="2"/>
                      </a:lnTo>
                      <a:close/>
                      <a:moveTo>
                        <a:pt x="123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120" y="0"/>
                      </a:lnTo>
                      <a:lnTo>
                        <a:pt x="123" y="2"/>
                      </a:lnTo>
                      <a:close/>
                      <a:moveTo>
                        <a:pt x="170" y="0"/>
                      </a:moveTo>
                      <a:lnTo>
                        <a:pt x="174" y="0"/>
                      </a:lnTo>
                      <a:lnTo>
                        <a:pt x="169" y="2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solidFill>
                  <a:srgbClr val="AD53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1" name="Freeform 1911"/>
                <p:cNvSpPr>
                  <a:spLocks noEditPoints="1"/>
                </p:cNvSpPr>
                <p:nvPr/>
              </p:nvSpPr>
              <p:spPr bwMode="auto">
                <a:xfrm>
                  <a:off x="2571" y="708"/>
                  <a:ext cx="288" cy="3"/>
                </a:xfrm>
                <a:custGeom>
                  <a:avLst/>
                  <a:gdLst>
                    <a:gd name="T0" fmla="*/ 565 w 576"/>
                    <a:gd name="T1" fmla="*/ 3 h 3"/>
                    <a:gd name="T2" fmla="*/ 421 w 576"/>
                    <a:gd name="T3" fmla="*/ 3 h 3"/>
                    <a:gd name="T4" fmla="*/ 412 w 576"/>
                    <a:gd name="T5" fmla="*/ 0 h 3"/>
                    <a:gd name="T6" fmla="*/ 576 w 576"/>
                    <a:gd name="T7" fmla="*/ 0 h 3"/>
                    <a:gd name="T8" fmla="*/ 565 w 576"/>
                    <a:gd name="T9" fmla="*/ 3 h 3"/>
                    <a:gd name="T10" fmla="*/ 399 w 576"/>
                    <a:gd name="T11" fmla="*/ 3 h 3"/>
                    <a:gd name="T12" fmla="*/ 174 w 576"/>
                    <a:gd name="T13" fmla="*/ 3 h 3"/>
                    <a:gd name="T14" fmla="*/ 181 w 576"/>
                    <a:gd name="T15" fmla="*/ 0 h 3"/>
                    <a:gd name="T16" fmla="*/ 398 w 576"/>
                    <a:gd name="T17" fmla="*/ 0 h 3"/>
                    <a:gd name="T18" fmla="*/ 399 w 576"/>
                    <a:gd name="T19" fmla="*/ 3 h 3"/>
                    <a:gd name="T20" fmla="*/ 170 w 576"/>
                    <a:gd name="T21" fmla="*/ 3 h 3"/>
                    <a:gd name="T22" fmla="*/ 169 w 576"/>
                    <a:gd name="T23" fmla="*/ 3 h 3"/>
                    <a:gd name="T24" fmla="*/ 170 w 576"/>
                    <a:gd name="T25" fmla="*/ 0 h 3"/>
                    <a:gd name="T26" fmla="*/ 178 w 576"/>
                    <a:gd name="T27" fmla="*/ 0 h 3"/>
                    <a:gd name="T28" fmla="*/ 170 w 576"/>
                    <a:gd name="T29" fmla="*/ 3 h 3"/>
                    <a:gd name="T30" fmla="*/ 158 w 576"/>
                    <a:gd name="T31" fmla="*/ 3 h 3"/>
                    <a:gd name="T32" fmla="*/ 123 w 576"/>
                    <a:gd name="T33" fmla="*/ 3 h 3"/>
                    <a:gd name="T34" fmla="*/ 120 w 576"/>
                    <a:gd name="T35" fmla="*/ 0 h 3"/>
                    <a:gd name="T36" fmla="*/ 163 w 576"/>
                    <a:gd name="T37" fmla="*/ 0 h 3"/>
                    <a:gd name="T38" fmla="*/ 158 w 576"/>
                    <a:gd name="T39" fmla="*/ 3 h 3"/>
                    <a:gd name="T40" fmla="*/ 121 w 576"/>
                    <a:gd name="T41" fmla="*/ 3 h 3"/>
                    <a:gd name="T42" fmla="*/ 2 w 576"/>
                    <a:gd name="T43" fmla="*/ 3 h 3"/>
                    <a:gd name="T44" fmla="*/ 0 w 576"/>
                    <a:gd name="T45" fmla="*/ 2 h 3"/>
                    <a:gd name="T46" fmla="*/ 2 w 576"/>
                    <a:gd name="T47" fmla="*/ 0 h 3"/>
                    <a:gd name="T48" fmla="*/ 120 w 576"/>
                    <a:gd name="T49" fmla="*/ 0 h 3"/>
                    <a:gd name="T50" fmla="*/ 121 w 576"/>
                    <a:gd name="T51" fmla="*/ 3 h 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576"/>
                    <a:gd name="T79" fmla="*/ 0 h 3"/>
                    <a:gd name="T80" fmla="*/ 576 w 576"/>
                    <a:gd name="T81" fmla="*/ 3 h 3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576" h="3">
                      <a:moveTo>
                        <a:pt x="565" y="3"/>
                      </a:moveTo>
                      <a:lnTo>
                        <a:pt x="421" y="3"/>
                      </a:lnTo>
                      <a:lnTo>
                        <a:pt x="412" y="0"/>
                      </a:lnTo>
                      <a:lnTo>
                        <a:pt x="576" y="0"/>
                      </a:lnTo>
                      <a:lnTo>
                        <a:pt x="565" y="3"/>
                      </a:lnTo>
                      <a:close/>
                      <a:moveTo>
                        <a:pt x="399" y="3"/>
                      </a:moveTo>
                      <a:lnTo>
                        <a:pt x="174" y="3"/>
                      </a:lnTo>
                      <a:lnTo>
                        <a:pt x="181" y="0"/>
                      </a:lnTo>
                      <a:lnTo>
                        <a:pt x="398" y="0"/>
                      </a:lnTo>
                      <a:lnTo>
                        <a:pt x="399" y="3"/>
                      </a:lnTo>
                      <a:close/>
                      <a:moveTo>
                        <a:pt x="170" y="3"/>
                      </a:moveTo>
                      <a:lnTo>
                        <a:pt x="169" y="3"/>
                      </a:lnTo>
                      <a:lnTo>
                        <a:pt x="170" y="0"/>
                      </a:lnTo>
                      <a:lnTo>
                        <a:pt x="178" y="0"/>
                      </a:lnTo>
                      <a:lnTo>
                        <a:pt x="170" y="3"/>
                      </a:lnTo>
                      <a:close/>
                      <a:moveTo>
                        <a:pt x="158" y="3"/>
                      </a:moveTo>
                      <a:lnTo>
                        <a:pt x="123" y="3"/>
                      </a:lnTo>
                      <a:lnTo>
                        <a:pt x="120" y="0"/>
                      </a:lnTo>
                      <a:lnTo>
                        <a:pt x="163" y="0"/>
                      </a:lnTo>
                      <a:lnTo>
                        <a:pt x="158" y="3"/>
                      </a:lnTo>
                      <a:close/>
                      <a:moveTo>
                        <a:pt x="121" y="3"/>
                      </a:moveTo>
                      <a:lnTo>
                        <a:pt x="2" y="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120" y="0"/>
                      </a:lnTo>
                      <a:lnTo>
                        <a:pt x="121" y="3"/>
                      </a:lnTo>
                      <a:close/>
                    </a:path>
                  </a:pathLst>
                </a:custGeom>
                <a:solidFill>
                  <a:srgbClr val="AE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2" name="Freeform 1912"/>
                <p:cNvSpPr>
                  <a:spLocks noEditPoints="1"/>
                </p:cNvSpPr>
                <p:nvPr/>
              </p:nvSpPr>
              <p:spPr bwMode="auto">
                <a:xfrm>
                  <a:off x="2572" y="707"/>
                  <a:ext cx="289" cy="3"/>
                </a:xfrm>
                <a:custGeom>
                  <a:avLst/>
                  <a:gdLst>
                    <a:gd name="T0" fmla="*/ 568 w 579"/>
                    <a:gd name="T1" fmla="*/ 3 h 3"/>
                    <a:gd name="T2" fmla="*/ 415 w 579"/>
                    <a:gd name="T3" fmla="*/ 3 h 3"/>
                    <a:gd name="T4" fmla="*/ 406 w 579"/>
                    <a:gd name="T5" fmla="*/ 0 h 3"/>
                    <a:gd name="T6" fmla="*/ 579 w 579"/>
                    <a:gd name="T7" fmla="*/ 0 h 3"/>
                    <a:gd name="T8" fmla="*/ 568 w 579"/>
                    <a:gd name="T9" fmla="*/ 3 h 3"/>
                    <a:gd name="T10" fmla="*/ 397 w 579"/>
                    <a:gd name="T11" fmla="*/ 3 h 3"/>
                    <a:gd name="T12" fmla="*/ 176 w 579"/>
                    <a:gd name="T13" fmla="*/ 3 h 3"/>
                    <a:gd name="T14" fmla="*/ 181 w 579"/>
                    <a:gd name="T15" fmla="*/ 0 h 3"/>
                    <a:gd name="T16" fmla="*/ 394 w 579"/>
                    <a:gd name="T17" fmla="*/ 0 h 3"/>
                    <a:gd name="T18" fmla="*/ 397 w 579"/>
                    <a:gd name="T19" fmla="*/ 3 h 3"/>
                    <a:gd name="T20" fmla="*/ 172 w 579"/>
                    <a:gd name="T21" fmla="*/ 3 h 3"/>
                    <a:gd name="T22" fmla="*/ 168 w 579"/>
                    <a:gd name="T23" fmla="*/ 3 h 3"/>
                    <a:gd name="T24" fmla="*/ 170 w 579"/>
                    <a:gd name="T25" fmla="*/ 0 h 3"/>
                    <a:gd name="T26" fmla="*/ 181 w 579"/>
                    <a:gd name="T27" fmla="*/ 0 h 3"/>
                    <a:gd name="T28" fmla="*/ 172 w 579"/>
                    <a:gd name="T29" fmla="*/ 3 h 3"/>
                    <a:gd name="T30" fmla="*/ 158 w 579"/>
                    <a:gd name="T31" fmla="*/ 3 h 3"/>
                    <a:gd name="T32" fmla="*/ 119 w 579"/>
                    <a:gd name="T33" fmla="*/ 3 h 3"/>
                    <a:gd name="T34" fmla="*/ 118 w 579"/>
                    <a:gd name="T35" fmla="*/ 1 h 3"/>
                    <a:gd name="T36" fmla="*/ 118 w 579"/>
                    <a:gd name="T37" fmla="*/ 3 h 3"/>
                    <a:gd name="T38" fmla="*/ 0 w 579"/>
                    <a:gd name="T39" fmla="*/ 3 h 3"/>
                    <a:gd name="T40" fmla="*/ 1 w 579"/>
                    <a:gd name="T41" fmla="*/ 0 h 3"/>
                    <a:gd name="T42" fmla="*/ 163 w 579"/>
                    <a:gd name="T43" fmla="*/ 0 h 3"/>
                    <a:gd name="T44" fmla="*/ 161 w 579"/>
                    <a:gd name="T45" fmla="*/ 1 h 3"/>
                    <a:gd name="T46" fmla="*/ 158 w 579"/>
                    <a:gd name="T47" fmla="*/ 3 h 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579"/>
                    <a:gd name="T73" fmla="*/ 0 h 3"/>
                    <a:gd name="T74" fmla="*/ 579 w 579"/>
                    <a:gd name="T75" fmla="*/ 3 h 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579" h="3">
                      <a:moveTo>
                        <a:pt x="568" y="3"/>
                      </a:moveTo>
                      <a:lnTo>
                        <a:pt x="415" y="3"/>
                      </a:lnTo>
                      <a:lnTo>
                        <a:pt x="406" y="0"/>
                      </a:lnTo>
                      <a:lnTo>
                        <a:pt x="579" y="0"/>
                      </a:lnTo>
                      <a:lnTo>
                        <a:pt x="568" y="3"/>
                      </a:lnTo>
                      <a:close/>
                      <a:moveTo>
                        <a:pt x="397" y="3"/>
                      </a:moveTo>
                      <a:lnTo>
                        <a:pt x="176" y="3"/>
                      </a:lnTo>
                      <a:lnTo>
                        <a:pt x="181" y="0"/>
                      </a:lnTo>
                      <a:lnTo>
                        <a:pt x="394" y="0"/>
                      </a:lnTo>
                      <a:lnTo>
                        <a:pt x="397" y="3"/>
                      </a:lnTo>
                      <a:close/>
                      <a:moveTo>
                        <a:pt x="172" y="3"/>
                      </a:moveTo>
                      <a:lnTo>
                        <a:pt x="168" y="3"/>
                      </a:lnTo>
                      <a:lnTo>
                        <a:pt x="170" y="0"/>
                      </a:lnTo>
                      <a:lnTo>
                        <a:pt x="181" y="0"/>
                      </a:lnTo>
                      <a:lnTo>
                        <a:pt x="172" y="3"/>
                      </a:lnTo>
                      <a:close/>
                      <a:moveTo>
                        <a:pt x="158" y="3"/>
                      </a:moveTo>
                      <a:lnTo>
                        <a:pt x="119" y="3"/>
                      </a:lnTo>
                      <a:lnTo>
                        <a:pt x="118" y="1"/>
                      </a:lnTo>
                      <a:lnTo>
                        <a:pt x="118" y="3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163" y="0"/>
                      </a:lnTo>
                      <a:lnTo>
                        <a:pt x="161" y="1"/>
                      </a:lnTo>
                      <a:lnTo>
                        <a:pt x="158" y="3"/>
                      </a:lnTo>
                      <a:close/>
                    </a:path>
                  </a:pathLst>
                </a:custGeom>
                <a:solidFill>
                  <a:srgbClr val="AE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3" name="Freeform 1913"/>
                <p:cNvSpPr>
                  <a:spLocks noEditPoints="1"/>
                </p:cNvSpPr>
                <p:nvPr/>
              </p:nvSpPr>
              <p:spPr bwMode="auto">
                <a:xfrm>
                  <a:off x="2572" y="705"/>
                  <a:ext cx="292" cy="3"/>
                </a:xfrm>
                <a:custGeom>
                  <a:avLst/>
                  <a:gdLst>
                    <a:gd name="T0" fmla="*/ 574 w 584"/>
                    <a:gd name="T1" fmla="*/ 3 h 3"/>
                    <a:gd name="T2" fmla="*/ 410 w 584"/>
                    <a:gd name="T3" fmla="*/ 3 h 3"/>
                    <a:gd name="T4" fmla="*/ 403 w 584"/>
                    <a:gd name="T5" fmla="*/ 0 h 3"/>
                    <a:gd name="T6" fmla="*/ 584 w 584"/>
                    <a:gd name="T7" fmla="*/ 0 h 3"/>
                    <a:gd name="T8" fmla="*/ 574 w 584"/>
                    <a:gd name="T9" fmla="*/ 3 h 3"/>
                    <a:gd name="T10" fmla="*/ 396 w 584"/>
                    <a:gd name="T11" fmla="*/ 3 h 3"/>
                    <a:gd name="T12" fmla="*/ 179 w 584"/>
                    <a:gd name="T13" fmla="*/ 3 h 3"/>
                    <a:gd name="T14" fmla="*/ 185 w 584"/>
                    <a:gd name="T15" fmla="*/ 0 h 3"/>
                    <a:gd name="T16" fmla="*/ 176 w 584"/>
                    <a:gd name="T17" fmla="*/ 3 h 3"/>
                    <a:gd name="T18" fmla="*/ 168 w 584"/>
                    <a:gd name="T19" fmla="*/ 3 h 3"/>
                    <a:gd name="T20" fmla="*/ 172 w 584"/>
                    <a:gd name="T21" fmla="*/ 0 h 3"/>
                    <a:gd name="T22" fmla="*/ 394 w 584"/>
                    <a:gd name="T23" fmla="*/ 0 h 3"/>
                    <a:gd name="T24" fmla="*/ 396 w 584"/>
                    <a:gd name="T25" fmla="*/ 3 h 3"/>
                    <a:gd name="T26" fmla="*/ 161 w 584"/>
                    <a:gd name="T27" fmla="*/ 3 h 3"/>
                    <a:gd name="T28" fmla="*/ 118 w 584"/>
                    <a:gd name="T29" fmla="*/ 3 h 3"/>
                    <a:gd name="T30" fmla="*/ 118 w 584"/>
                    <a:gd name="T31" fmla="*/ 3 h 3"/>
                    <a:gd name="T32" fmla="*/ 118 w 584"/>
                    <a:gd name="T33" fmla="*/ 3 h 3"/>
                    <a:gd name="T34" fmla="*/ 0 w 584"/>
                    <a:gd name="T35" fmla="*/ 3 h 3"/>
                    <a:gd name="T36" fmla="*/ 1 w 584"/>
                    <a:gd name="T37" fmla="*/ 0 h 3"/>
                    <a:gd name="T38" fmla="*/ 165 w 584"/>
                    <a:gd name="T39" fmla="*/ 0 h 3"/>
                    <a:gd name="T40" fmla="*/ 161 w 584"/>
                    <a:gd name="T41" fmla="*/ 3 h 3"/>
                    <a:gd name="T42" fmla="*/ 161 w 584"/>
                    <a:gd name="T43" fmla="*/ 3 h 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4"/>
                    <a:gd name="T67" fmla="*/ 0 h 3"/>
                    <a:gd name="T68" fmla="*/ 584 w 584"/>
                    <a:gd name="T69" fmla="*/ 3 h 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4" h="3">
                      <a:moveTo>
                        <a:pt x="574" y="3"/>
                      </a:moveTo>
                      <a:lnTo>
                        <a:pt x="410" y="3"/>
                      </a:lnTo>
                      <a:lnTo>
                        <a:pt x="403" y="0"/>
                      </a:lnTo>
                      <a:lnTo>
                        <a:pt x="584" y="0"/>
                      </a:lnTo>
                      <a:lnTo>
                        <a:pt x="574" y="3"/>
                      </a:lnTo>
                      <a:close/>
                      <a:moveTo>
                        <a:pt x="396" y="3"/>
                      </a:moveTo>
                      <a:lnTo>
                        <a:pt x="179" y="3"/>
                      </a:lnTo>
                      <a:lnTo>
                        <a:pt x="185" y="0"/>
                      </a:lnTo>
                      <a:lnTo>
                        <a:pt x="176" y="3"/>
                      </a:lnTo>
                      <a:lnTo>
                        <a:pt x="168" y="3"/>
                      </a:lnTo>
                      <a:lnTo>
                        <a:pt x="172" y="0"/>
                      </a:lnTo>
                      <a:lnTo>
                        <a:pt x="394" y="0"/>
                      </a:lnTo>
                      <a:lnTo>
                        <a:pt x="396" y="3"/>
                      </a:lnTo>
                      <a:close/>
                      <a:moveTo>
                        <a:pt x="161" y="3"/>
                      </a:moveTo>
                      <a:lnTo>
                        <a:pt x="118" y="3"/>
                      </a:ln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165" y="0"/>
                      </a:lnTo>
                      <a:lnTo>
                        <a:pt x="161" y="3"/>
                      </a:lnTo>
                      <a:close/>
                    </a:path>
                  </a:pathLst>
                </a:custGeom>
                <a:solidFill>
                  <a:srgbClr val="AE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4" name="Freeform 1914"/>
                <p:cNvSpPr>
                  <a:spLocks noEditPoints="1"/>
                </p:cNvSpPr>
                <p:nvPr/>
              </p:nvSpPr>
              <p:spPr bwMode="auto">
                <a:xfrm>
                  <a:off x="2573" y="704"/>
                  <a:ext cx="294" cy="3"/>
                </a:xfrm>
                <a:custGeom>
                  <a:avLst/>
                  <a:gdLst>
                    <a:gd name="T0" fmla="*/ 578 w 589"/>
                    <a:gd name="T1" fmla="*/ 3 h 3"/>
                    <a:gd name="T2" fmla="*/ 405 w 589"/>
                    <a:gd name="T3" fmla="*/ 3 h 3"/>
                    <a:gd name="T4" fmla="*/ 396 w 589"/>
                    <a:gd name="T5" fmla="*/ 0 h 3"/>
                    <a:gd name="T6" fmla="*/ 589 w 589"/>
                    <a:gd name="T7" fmla="*/ 0 h 3"/>
                    <a:gd name="T8" fmla="*/ 578 w 589"/>
                    <a:gd name="T9" fmla="*/ 3 h 3"/>
                    <a:gd name="T10" fmla="*/ 393 w 589"/>
                    <a:gd name="T11" fmla="*/ 3 h 3"/>
                    <a:gd name="T12" fmla="*/ 180 w 589"/>
                    <a:gd name="T13" fmla="*/ 3 h 3"/>
                    <a:gd name="T14" fmla="*/ 184 w 589"/>
                    <a:gd name="T15" fmla="*/ 1 h 3"/>
                    <a:gd name="T16" fmla="*/ 180 w 589"/>
                    <a:gd name="T17" fmla="*/ 3 h 3"/>
                    <a:gd name="T18" fmla="*/ 169 w 589"/>
                    <a:gd name="T19" fmla="*/ 3 h 3"/>
                    <a:gd name="T20" fmla="*/ 171 w 589"/>
                    <a:gd name="T21" fmla="*/ 0 h 3"/>
                    <a:gd name="T22" fmla="*/ 391 w 589"/>
                    <a:gd name="T23" fmla="*/ 0 h 3"/>
                    <a:gd name="T24" fmla="*/ 393 w 589"/>
                    <a:gd name="T25" fmla="*/ 3 h 3"/>
                    <a:gd name="T26" fmla="*/ 162 w 589"/>
                    <a:gd name="T27" fmla="*/ 3 h 3"/>
                    <a:gd name="T28" fmla="*/ 0 w 589"/>
                    <a:gd name="T29" fmla="*/ 3 h 3"/>
                    <a:gd name="T30" fmla="*/ 2 w 589"/>
                    <a:gd name="T31" fmla="*/ 0 h 3"/>
                    <a:gd name="T32" fmla="*/ 166 w 589"/>
                    <a:gd name="T33" fmla="*/ 0 h 3"/>
                    <a:gd name="T34" fmla="*/ 162 w 589"/>
                    <a:gd name="T35" fmla="*/ 3 h 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89"/>
                    <a:gd name="T55" fmla="*/ 0 h 3"/>
                    <a:gd name="T56" fmla="*/ 589 w 589"/>
                    <a:gd name="T57" fmla="*/ 3 h 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89" h="3">
                      <a:moveTo>
                        <a:pt x="578" y="3"/>
                      </a:moveTo>
                      <a:lnTo>
                        <a:pt x="405" y="3"/>
                      </a:lnTo>
                      <a:lnTo>
                        <a:pt x="396" y="0"/>
                      </a:lnTo>
                      <a:lnTo>
                        <a:pt x="589" y="0"/>
                      </a:lnTo>
                      <a:lnTo>
                        <a:pt x="578" y="3"/>
                      </a:lnTo>
                      <a:close/>
                      <a:moveTo>
                        <a:pt x="393" y="3"/>
                      </a:moveTo>
                      <a:lnTo>
                        <a:pt x="180" y="3"/>
                      </a:lnTo>
                      <a:lnTo>
                        <a:pt x="184" y="1"/>
                      </a:lnTo>
                      <a:lnTo>
                        <a:pt x="180" y="3"/>
                      </a:lnTo>
                      <a:lnTo>
                        <a:pt x="169" y="3"/>
                      </a:lnTo>
                      <a:lnTo>
                        <a:pt x="171" y="0"/>
                      </a:lnTo>
                      <a:lnTo>
                        <a:pt x="391" y="0"/>
                      </a:lnTo>
                      <a:lnTo>
                        <a:pt x="393" y="3"/>
                      </a:lnTo>
                      <a:close/>
                      <a:moveTo>
                        <a:pt x="162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66" y="0"/>
                      </a:lnTo>
                      <a:lnTo>
                        <a:pt x="162" y="3"/>
                      </a:lnTo>
                      <a:close/>
                    </a:path>
                  </a:pathLst>
                </a:custGeom>
                <a:solidFill>
                  <a:srgbClr val="AF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5" name="Freeform 1915"/>
                <p:cNvSpPr>
                  <a:spLocks noEditPoints="1"/>
                </p:cNvSpPr>
                <p:nvPr/>
              </p:nvSpPr>
              <p:spPr bwMode="auto">
                <a:xfrm>
                  <a:off x="2573" y="703"/>
                  <a:ext cx="297" cy="2"/>
                </a:xfrm>
                <a:custGeom>
                  <a:avLst/>
                  <a:gdLst>
                    <a:gd name="T0" fmla="*/ 583 w 594"/>
                    <a:gd name="T1" fmla="*/ 2 h 2"/>
                    <a:gd name="T2" fmla="*/ 402 w 594"/>
                    <a:gd name="T3" fmla="*/ 2 h 2"/>
                    <a:gd name="T4" fmla="*/ 393 w 594"/>
                    <a:gd name="T5" fmla="*/ 0 h 2"/>
                    <a:gd name="T6" fmla="*/ 594 w 594"/>
                    <a:gd name="T7" fmla="*/ 0 h 2"/>
                    <a:gd name="T8" fmla="*/ 583 w 594"/>
                    <a:gd name="T9" fmla="*/ 2 h 2"/>
                    <a:gd name="T10" fmla="*/ 393 w 594"/>
                    <a:gd name="T11" fmla="*/ 2 h 2"/>
                    <a:gd name="T12" fmla="*/ 171 w 594"/>
                    <a:gd name="T13" fmla="*/ 2 h 2"/>
                    <a:gd name="T14" fmla="*/ 173 w 594"/>
                    <a:gd name="T15" fmla="*/ 0 h 2"/>
                    <a:gd name="T16" fmla="*/ 389 w 594"/>
                    <a:gd name="T17" fmla="*/ 0 h 2"/>
                    <a:gd name="T18" fmla="*/ 393 w 594"/>
                    <a:gd name="T19" fmla="*/ 2 h 2"/>
                    <a:gd name="T20" fmla="*/ 164 w 594"/>
                    <a:gd name="T21" fmla="*/ 2 h 2"/>
                    <a:gd name="T22" fmla="*/ 0 w 594"/>
                    <a:gd name="T23" fmla="*/ 2 h 2"/>
                    <a:gd name="T24" fmla="*/ 2 w 594"/>
                    <a:gd name="T25" fmla="*/ 1 h 2"/>
                    <a:gd name="T26" fmla="*/ 9 w 594"/>
                    <a:gd name="T27" fmla="*/ 0 h 2"/>
                    <a:gd name="T28" fmla="*/ 167 w 594"/>
                    <a:gd name="T29" fmla="*/ 0 h 2"/>
                    <a:gd name="T30" fmla="*/ 164 w 594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94"/>
                    <a:gd name="T49" fmla="*/ 0 h 2"/>
                    <a:gd name="T50" fmla="*/ 594 w 594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94" h="2">
                      <a:moveTo>
                        <a:pt x="583" y="2"/>
                      </a:moveTo>
                      <a:lnTo>
                        <a:pt x="402" y="2"/>
                      </a:lnTo>
                      <a:lnTo>
                        <a:pt x="393" y="0"/>
                      </a:lnTo>
                      <a:lnTo>
                        <a:pt x="594" y="0"/>
                      </a:lnTo>
                      <a:lnTo>
                        <a:pt x="583" y="2"/>
                      </a:lnTo>
                      <a:close/>
                      <a:moveTo>
                        <a:pt x="393" y="2"/>
                      </a:moveTo>
                      <a:lnTo>
                        <a:pt x="171" y="2"/>
                      </a:lnTo>
                      <a:lnTo>
                        <a:pt x="173" y="0"/>
                      </a:lnTo>
                      <a:lnTo>
                        <a:pt x="389" y="0"/>
                      </a:lnTo>
                      <a:lnTo>
                        <a:pt x="393" y="2"/>
                      </a:lnTo>
                      <a:close/>
                      <a:moveTo>
                        <a:pt x="164" y="2"/>
                      </a:moveTo>
                      <a:lnTo>
                        <a:pt x="0" y="2"/>
                      </a:lnTo>
                      <a:lnTo>
                        <a:pt x="2" y="1"/>
                      </a:lnTo>
                      <a:lnTo>
                        <a:pt x="9" y="0"/>
                      </a:lnTo>
                      <a:lnTo>
                        <a:pt x="167" y="0"/>
                      </a:lnTo>
                      <a:lnTo>
                        <a:pt x="164" y="2"/>
                      </a:lnTo>
                      <a:close/>
                    </a:path>
                  </a:pathLst>
                </a:custGeom>
                <a:solidFill>
                  <a:srgbClr val="AF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6" name="Freeform 1916"/>
                <p:cNvSpPr>
                  <a:spLocks noEditPoints="1"/>
                </p:cNvSpPr>
                <p:nvPr/>
              </p:nvSpPr>
              <p:spPr bwMode="auto">
                <a:xfrm>
                  <a:off x="2574" y="701"/>
                  <a:ext cx="298" cy="3"/>
                </a:xfrm>
                <a:custGeom>
                  <a:avLst/>
                  <a:gdLst>
                    <a:gd name="T0" fmla="*/ 587 w 598"/>
                    <a:gd name="T1" fmla="*/ 3 h 3"/>
                    <a:gd name="T2" fmla="*/ 394 w 598"/>
                    <a:gd name="T3" fmla="*/ 3 h 3"/>
                    <a:gd name="T4" fmla="*/ 387 w 598"/>
                    <a:gd name="T5" fmla="*/ 1 h 3"/>
                    <a:gd name="T6" fmla="*/ 389 w 598"/>
                    <a:gd name="T7" fmla="*/ 3 h 3"/>
                    <a:gd name="T8" fmla="*/ 169 w 598"/>
                    <a:gd name="T9" fmla="*/ 3 h 3"/>
                    <a:gd name="T10" fmla="*/ 173 w 598"/>
                    <a:gd name="T11" fmla="*/ 0 h 3"/>
                    <a:gd name="T12" fmla="*/ 598 w 598"/>
                    <a:gd name="T13" fmla="*/ 0 h 3"/>
                    <a:gd name="T14" fmla="*/ 587 w 598"/>
                    <a:gd name="T15" fmla="*/ 3 h 3"/>
                    <a:gd name="T16" fmla="*/ 164 w 598"/>
                    <a:gd name="T17" fmla="*/ 3 h 3"/>
                    <a:gd name="T18" fmla="*/ 0 w 598"/>
                    <a:gd name="T19" fmla="*/ 3 h 3"/>
                    <a:gd name="T20" fmla="*/ 0 w 598"/>
                    <a:gd name="T21" fmla="*/ 3 h 3"/>
                    <a:gd name="T22" fmla="*/ 17 w 598"/>
                    <a:gd name="T23" fmla="*/ 0 h 3"/>
                    <a:gd name="T24" fmla="*/ 167 w 598"/>
                    <a:gd name="T25" fmla="*/ 0 h 3"/>
                    <a:gd name="T26" fmla="*/ 164 w 598"/>
                    <a:gd name="T27" fmla="*/ 3 h 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98"/>
                    <a:gd name="T43" fmla="*/ 0 h 3"/>
                    <a:gd name="T44" fmla="*/ 598 w 598"/>
                    <a:gd name="T45" fmla="*/ 3 h 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98" h="3">
                      <a:moveTo>
                        <a:pt x="587" y="3"/>
                      </a:moveTo>
                      <a:lnTo>
                        <a:pt x="394" y="3"/>
                      </a:lnTo>
                      <a:lnTo>
                        <a:pt x="387" y="1"/>
                      </a:lnTo>
                      <a:lnTo>
                        <a:pt x="389" y="3"/>
                      </a:lnTo>
                      <a:lnTo>
                        <a:pt x="169" y="3"/>
                      </a:lnTo>
                      <a:lnTo>
                        <a:pt x="173" y="0"/>
                      </a:lnTo>
                      <a:lnTo>
                        <a:pt x="598" y="0"/>
                      </a:lnTo>
                      <a:lnTo>
                        <a:pt x="587" y="3"/>
                      </a:lnTo>
                      <a:close/>
                      <a:moveTo>
                        <a:pt x="164" y="3"/>
                      </a:moveTo>
                      <a:lnTo>
                        <a:pt x="0" y="3"/>
                      </a:lnTo>
                      <a:lnTo>
                        <a:pt x="17" y="0"/>
                      </a:lnTo>
                      <a:lnTo>
                        <a:pt x="167" y="0"/>
                      </a:lnTo>
                      <a:lnTo>
                        <a:pt x="164" y="3"/>
                      </a:lnTo>
                      <a:close/>
                    </a:path>
                  </a:pathLst>
                </a:custGeom>
                <a:solidFill>
                  <a:srgbClr val="B0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7" name="Freeform 1917"/>
                <p:cNvSpPr>
                  <a:spLocks noEditPoints="1"/>
                </p:cNvSpPr>
                <p:nvPr/>
              </p:nvSpPr>
              <p:spPr bwMode="auto">
                <a:xfrm>
                  <a:off x="2577" y="700"/>
                  <a:ext cx="297" cy="3"/>
                </a:xfrm>
                <a:custGeom>
                  <a:avLst/>
                  <a:gdLst>
                    <a:gd name="T0" fmla="*/ 585 w 594"/>
                    <a:gd name="T1" fmla="*/ 3 h 3"/>
                    <a:gd name="T2" fmla="*/ 384 w 594"/>
                    <a:gd name="T3" fmla="*/ 3 h 3"/>
                    <a:gd name="T4" fmla="*/ 380 w 594"/>
                    <a:gd name="T5" fmla="*/ 2 h 3"/>
                    <a:gd name="T6" fmla="*/ 380 w 594"/>
                    <a:gd name="T7" fmla="*/ 3 h 3"/>
                    <a:gd name="T8" fmla="*/ 164 w 594"/>
                    <a:gd name="T9" fmla="*/ 3 h 3"/>
                    <a:gd name="T10" fmla="*/ 166 w 594"/>
                    <a:gd name="T11" fmla="*/ 0 h 3"/>
                    <a:gd name="T12" fmla="*/ 594 w 594"/>
                    <a:gd name="T13" fmla="*/ 0 h 3"/>
                    <a:gd name="T14" fmla="*/ 585 w 594"/>
                    <a:gd name="T15" fmla="*/ 3 h 3"/>
                    <a:gd name="T16" fmla="*/ 158 w 594"/>
                    <a:gd name="T17" fmla="*/ 3 h 3"/>
                    <a:gd name="T18" fmla="*/ 0 w 594"/>
                    <a:gd name="T19" fmla="*/ 3 h 3"/>
                    <a:gd name="T20" fmla="*/ 19 w 594"/>
                    <a:gd name="T21" fmla="*/ 0 h 3"/>
                    <a:gd name="T22" fmla="*/ 162 w 594"/>
                    <a:gd name="T23" fmla="*/ 0 h 3"/>
                    <a:gd name="T24" fmla="*/ 158 w 594"/>
                    <a:gd name="T25" fmla="*/ 3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94"/>
                    <a:gd name="T40" fmla="*/ 0 h 3"/>
                    <a:gd name="T41" fmla="*/ 594 w 594"/>
                    <a:gd name="T42" fmla="*/ 3 h 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94" h="3">
                      <a:moveTo>
                        <a:pt x="585" y="3"/>
                      </a:moveTo>
                      <a:lnTo>
                        <a:pt x="384" y="3"/>
                      </a:lnTo>
                      <a:lnTo>
                        <a:pt x="380" y="2"/>
                      </a:lnTo>
                      <a:lnTo>
                        <a:pt x="380" y="3"/>
                      </a:lnTo>
                      <a:lnTo>
                        <a:pt x="164" y="3"/>
                      </a:lnTo>
                      <a:lnTo>
                        <a:pt x="166" y="0"/>
                      </a:lnTo>
                      <a:lnTo>
                        <a:pt x="594" y="0"/>
                      </a:lnTo>
                      <a:lnTo>
                        <a:pt x="585" y="3"/>
                      </a:lnTo>
                      <a:close/>
                      <a:moveTo>
                        <a:pt x="158" y="3"/>
                      </a:moveTo>
                      <a:lnTo>
                        <a:pt x="0" y="3"/>
                      </a:lnTo>
                      <a:lnTo>
                        <a:pt x="19" y="0"/>
                      </a:lnTo>
                      <a:lnTo>
                        <a:pt x="162" y="0"/>
                      </a:lnTo>
                      <a:lnTo>
                        <a:pt x="158" y="3"/>
                      </a:lnTo>
                      <a:close/>
                    </a:path>
                  </a:pathLst>
                </a:custGeom>
                <a:solidFill>
                  <a:srgbClr val="B0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8" name="Freeform 1918"/>
                <p:cNvSpPr>
                  <a:spLocks noEditPoints="1"/>
                </p:cNvSpPr>
                <p:nvPr/>
              </p:nvSpPr>
              <p:spPr bwMode="auto">
                <a:xfrm>
                  <a:off x="2582" y="698"/>
                  <a:ext cx="295" cy="3"/>
                </a:xfrm>
                <a:custGeom>
                  <a:avLst/>
                  <a:gdLst>
                    <a:gd name="T0" fmla="*/ 581 w 590"/>
                    <a:gd name="T1" fmla="*/ 3 h 3"/>
                    <a:gd name="T2" fmla="*/ 156 w 590"/>
                    <a:gd name="T3" fmla="*/ 3 h 3"/>
                    <a:gd name="T4" fmla="*/ 158 w 590"/>
                    <a:gd name="T5" fmla="*/ 0 h 3"/>
                    <a:gd name="T6" fmla="*/ 590 w 590"/>
                    <a:gd name="T7" fmla="*/ 0 h 3"/>
                    <a:gd name="T8" fmla="*/ 590 w 590"/>
                    <a:gd name="T9" fmla="*/ 1 h 3"/>
                    <a:gd name="T10" fmla="*/ 581 w 590"/>
                    <a:gd name="T11" fmla="*/ 3 h 3"/>
                    <a:gd name="T12" fmla="*/ 150 w 590"/>
                    <a:gd name="T13" fmla="*/ 3 h 3"/>
                    <a:gd name="T14" fmla="*/ 0 w 590"/>
                    <a:gd name="T15" fmla="*/ 3 h 3"/>
                    <a:gd name="T16" fmla="*/ 18 w 590"/>
                    <a:gd name="T17" fmla="*/ 0 h 3"/>
                    <a:gd name="T18" fmla="*/ 154 w 590"/>
                    <a:gd name="T19" fmla="*/ 0 h 3"/>
                    <a:gd name="T20" fmla="*/ 150 w 590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90"/>
                    <a:gd name="T34" fmla="*/ 0 h 3"/>
                    <a:gd name="T35" fmla="*/ 590 w 590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90" h="3">
                      <a:moveTo>
                        <a:pt x="581" y="3"/>
                      </a:moveTo>
                      <a:lnTo>
                        <a:pt x="156" y="3"/>
                      </a:lnTo>
                      <a:lnTo>
                        <a:pt x="158" y="0"/>
                      </a:lnTo>
                      <a:lnTo>
                        <a:pt x="590" y="0"/>
                      </a:lnTo>
                      <a:lnTo>
                        <a:pt x="590" y="1"/>
                      </a:lnTo>
                      <a:lnTo>
                        <a:pt x="581" y="3"/>
                      </a:lnTo>
                      <a:close/>
                      <a:moveTo>
                        <a:pt x="150" y="3"/>
                      </a:moveTo>
                      <a:lnTo>
                        <a:pt x="0" y="3"/>
                      </a:lnTo>
                      <a:lnTo>
                        <a:pt x="18" y="0"/>
                      </a:lnTo>
                      <a:lnTo>
                        <a:pt x="154" y="0"/>
                      </a:lnTo>
                      <a:lnTo>
                        <a:pt x="150" y="3"/>
                      </a:lnTo>
                      <a:close/>
                    </a:path>
                  </a:pathLst>
                </a:custGeom>
                <a:solidFill>
                  <a:srgbClr val="B0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49" name="Freeform 1919"/>
                <p:cNvSpPr>
                  <a:spLocks noEditPoints="1"/>
                </p:cNvSpPr>
                <p:nvPr/>
              </p:nvSpPr>
              <p:spPr bwMode="auto">
                <a:xfrm>
                  <a:off x="2565" y="697"/>
                  <a:ext cx="312" cy="3"/>
                </a:xfrm>
                <a:custGeom>
                  <a:avLst/>
                  <a:gdLst>
                    <a:gd name="T0" fmla="*/ 619 w 625"/>
                    <a:gd name="T1" fmla="*/ 3 h 3"/>
                    <a:gd name="T2" fmla="*/ 191 w 625"/>
                    <a:gd name="T3" fmla="*/ 3 h 3"/>
                    <a:gd name="T4" fmla="*/ 194 w 625"/>
                    <a:gd name="T5" fmla="*/ 0 h 3"/>
                    <a:gd name="T6" fmla="*/ 625 w 625"/>
                    <a:gd name="T7" fmla="*/ 0 h 3"/>
                    <a:gd name="T8" fmla="*/ 625 w 625"/>
                    <a:gd name="T9" fmla="*/ 2 h 3"/>
                    <a:gd name="T10" fmla="*/ 619 w 625"/>
                    <a:gd name="T11" fmla="*/ 3 h 3"/>
                    <a:gd name="T12" fmla="*/ 187 w 625"/>
                    <a:gd name="T13" fmla="*/ 3 h 3"/>
                    <a:gd name="T14" fmla="*/ 44 w 625"/>
                    <a:gd name="T15" fmla="*/ 3 h 3"/>
                    <a:gd name="T16" fmla="*/ 60 w 625"/>
                    <a:gd name="T17" fmla="*/ 0 h 3"/>
                    <a:gd name="T18" fmla="*/ 191 w 625"/>
                    <a:gd name="T19" fmla="*/ 0 h 3"/>
                    <a:gd name="T20" fmla="*/ 187 w 625"/>
                    <a:gd name="T21" fmla="*/ 3 h 3"/>
                    <a:gd name="T22" fmla="*/ 0 w 625"/>
                    <a:gd name="T23" fmla="*/ 0 h 3"/>
                    <a:gd name="T24" fmla="*/ 20 w 625"/>
                    <a:gd name="T25" fmla="*/ 0 h 3"/>
                    <a:gd name="T26" fmla="*/ 20 w 625"/>
                    <a:gd name="T27" fmla="*/ 0 h 3"/>
                    <a:gd name="T28" fmla="*/ 0 w 625"/>
                    <a:gd name="T29" fmla="*/ 1 h 3"/>
                    <a:gd name="T30" fmla="*/ 0 w 625"/>
                    <a:gd name="T31" fmla="*/ 0 h 3"/>
                    <a:gd name="T32" fmla="*/ 31 w 625"/>
                    <a:gd name="T33" fmla="*/ 0 h 3"/>
                    <a:gd name="T34" fmla="*/ 38 w 625"/>
                    <a:gd name="T35" fmla="*/ 0 h 3"/>
                    <a:gd name="T36" fmla="*/ 31 w 625"/>
                    <a:gd name="T37" fmla="*/ 1 h 3"/>
                    <a:gd name="T38" fmla="*/ 31 w 625"/>
                    <a:gd name="T39" fmla="*/ 0 h 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25"/>
                    <a:gd name="T61" fmla="*/ 0 h 3"/>
                    <a:gd name="T62" fmla="*/ 625 w 625"/>
                    <a:gd name="T63" fmla="*/ 3 h 3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25" h="3">
                      <a:moveTo>
                        <a:pt x="619" y="3"/>
                      </a:moveTo>
                      <a:lnTo>
                        <a:pt x="191" y="3"/>
                      </a:lnTo>
                      <a:lnTo>
                        <a:pt x="194" y="0"/>
                      </a:lnTo>
                      <a:lnTo>
                        <a:pt x="625" y="0"/>
                      </a:lnTo>
                      <a:lnTo>
                        <a:pt x="625" y="2"/>
                      </a:lnTo>
                      <a:lnTo>
                        <a:pt x="619" y="3"/>
                      </a:lnTo>
                      <a:close/>
                      <a:moveTo>
                        <a:pt x="187" y="3"/>
                      </a:moveTo>
                      <a:lnTo>
                        <a:pt x="44" y="3"/>
                      </a:lnTo>
                      <a:lnTo>
                        <a:pt x="60" y="0"/>
                      </a:lnTo>
                      <a:lnTo>
                        <a:pt x="191" y="0"/>
                      </a:lnTo>
                      <a:lnTo>
                        <a:pt x="187" y="3"/>
                      </a:lnTo>
                      <a:close/>
                      <a:moveTo>
                        <a:pt x="0" y="0"/>
                      </a:moveTo>
                      <a:lnTo>
                        <a:pt x="20" y="0"/>
                      </a:lnTo>
                      <a:lnTo>
                        <a:pt x="0" y="1"/>
                      </a:lnTo>
                      <a:lnTo>
                        <a:pt x="0" y="0"/>
                      </a:lnTo>
                      <a:close/>
                      <a:moveTo>
                        <a:pt x="31" y="0"/>
                      </a:moveTo>
                      <a:lnTo>
                        <a:pt x="38" y="0"/>
                      </a:lnTo>
                      <a:lnTo>
                        <a:pt x="31" y="1"/>
                      </a:lnTo>
                      <a:lnTo>
                        <a:pt x="31" y="0"/>
                      </a:lnTo>
                      <a:close/>
                    </a:path>
                  </a:pathLst>
                </a:custGeom>
                <a:solidFill>
                  <a:srgbClr val="B0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0" name="Freeform 1920"/>
                <p:cNvSpPr>
                  <a:spLocks noEditPoints="1"/>
                </p:cNvSpPr>
                <p:nvPr/>
              </p:nvSpPr>
              <p:spPr bwMode="auto">
                <a:xfrm>
                  <a:off x="2565" y="696"/>
                  <a:ext cx="312" cy="2"/>
                </a:xfrm>
                <a:custGeom>
                  <a:avLst/>
                  <a:gdLst>
                    <a:gd name="T0" fmla="*/ 625 w 625"/>
                    <a:gd name="T1" fmla="*/ 2 h 2"/>
                    <a:gd name="T2" fmla="*/ 193 w 625"/>
                    <a:gd name="T3" fmla="*/ 2 h 2"/>
                    <a:gd name="T4" fmla="*/ 194 w 625"/>
                    <a:gd name="T5" fmla="*/ 0 h 2"/>
                    <a:gd name="T6" fmla="*/ 625 w 625"/>
                    <a:gd name="T7" fmla="*/ 0 h 2"/>
                    <a:gd name="T8" fmla="*/ 625 w 625"/>
                    <a:gd name="T9" fmla="*/ 2 h 2"/>
                    <a:gd name="T10" fmla="*/ 189 w 625"/>
                    <a:gd name="T11" fmla="*/ 2 h 2"/>
                    <a:gd name="T12" fmla="*/ 53 w 625"/>
                    <a:gd name="T13" fmla="*/ 2 h 2"/>
                    <a:gd name="T14" fmla="*/ 69 w 625"/>
                    <a:gd name="T15" fmla="*/ 0 h 2"/>
                    <a:gd name="T16" fmla="*/ 193 w 625"/>
                    <a:gd name="T17" fmla="*/ 0 h 2"/>
                    <a:gd name="T18" fmla="*/ 189 w 625"/>
                    <a:gd name="T19" fmla="*/ 2 h 2"/>
                    <a:gd name="T20" fmla="*/ 0 w 625"/>
                    <a:gd name="T21" fmla="*/ 0 h 2"/>
                    <a:gd name="T22" fmla="*/ 22 w 625"/>
                    <a:gd name="T23" fmla="*/ 0 h 2"/>
                    <a:gd name="T24" fmla="*/ 20 w 625"/>
                    <a:gd name="T25" fmla="*/ 1 h 2"/>
                    <a:gd name="T26" fmla="*/ 0 w 625"/>
                    <a:gd name="T27" fmla="*/ 2 h 2"/>
                    <a:gd name="T28" fmla="*/ 0 w 625"/>
                    <a:gd name="T29" fmla="*/ 0 h 2"/>
                    <a:gd name="T30" fmla="*/ 33 w 625"/>
                    <a:gd name="T31" fmla="*/ 0 h 2"/>
                    <a:gd name="T32" fmla="*/ 47 w 625"/>
                    <a:gd name="T33" fmla="*/ 0 h 2"/>
                    <a:gd name="T34" fmla="*/ 31 w 625"/>
                    <a:gd name="T35" fmla="*/ 2 h 2"/>
                    <a:gd name="T36" fmla="*/ 33 w 625"/>
                    <a:gd name="T37" fmla="*/ 0 h 2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25"/>
                    <a:gd name="T58" fmla="*/ 0 h 2"/>
                    <a:gd name="T59" fmla="*/ 625 w 625"/>
                    <a:gd name="T60" fmla="*/ 2 h 2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25" h="2">
                      <a:moveTo>
                        <a:pt x="625" y="2"/>
                      </a:moveTo>
                      <a:lnTo>
                        <a:pt x="193" y="2"/>
                      </a:lnTo>
                      <a:lnTo>
                        <a:pt x="194" y="0"/>
                      </a:lnTo>
                      <a:lnTo>
                        <a:pt x="625" y="0"/>
                      </a:lnTo>
                      <a:lnTo>
                        <a:pt x="625" y="2"/>
                      </a:lnTo>
                      <a:close/>
                      <a:moveTo>
                        <a:pt x="189" y="2"/>
                      </a:moveTo>
                      <a:lnTo>
                        <a:pt x="53" y="2"/>
                      </a:lnTo>
                      <a:lnTo>
                        <a:pt x="69" y="0"/>
                      </a:lnTo>
                      <a:lnTo>
                        <a:pt x="193" y="0"/>
                      </a:lnTo>
                      <a:lnTo>
                        <a:pt x="189" y="2"/>
                      </a:lnTo>
                      <a:close/>
                      <a:moveTo>
                        <a:pt x="0" y="0"/>
                      </a:moveTo>
                      <a:lnTo>
                        <a:pt x="22" y="0"/>
                      </a:lnTo>
                      <a:lnTo>
                        <a:pt x="20" y="1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  <a:moveTo>
                        <a:pt x="33" y="0"/>
                      </a:moveTo>
                      <a:lnTo>
                        <a:pt x="47" y="0"/>
                      </a:lnTo>
                      <a:lnTo>
                        <a:pt x="31" y="2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B1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1" name="Freeform 1921"/>
                <p:cNvSpPr>
                  <a:spLocks noEditPoints="1"/>
                </p:cNvSpPr>
                <p:nvPr/>
              </p:nvSpPr>
              <p:spPr bwMode="auto">
                <a:xfrm>
                  <a:off x="2565" y="694"/>
                  <a:ext cx="312" cy="3"/>
                </a:xfrm>
                <a:custGeom>
                  <a:avLst/>
                  <a:gdLst>
                    <a:gd name="T0" fmla="*/ 625 w 625"/>
                    <a:gd name="T1" fmla="*/ 3 h 3"/>
                    <a:gd name="T2" fmla="*/ 194 w 625"/>
                    <a:gd name="T3" fmla="*/ 3 h 3"/>
                    <a:gd name="T4" fmla="*/ 196 w 625"/>
                    <a:gd name="T5" fmla="*/ 0 h 3"/>
                    <a:gd name="T6" fmla="*/ 625 w 625"/>
                    <a:gd name="T7" fmla="*/ 0 h 3"/>
                    <a:gd name="T8" fmla="*/ 625 w 625"/>
                    <a:gd name="T9" fmla="*/ 3 h 3"/>
                    <a:gd name="T10" fmla="*/ 191 w 625"/>
                    <a:gd name="T11" fmla="*/ 3 h 3"/>
                    <a:gd name="T12" fmla="*/ 60 w 625"/>
                    <a:gd name="T13" fmla="*/ 3 h 3"/>
                    <a:gd name="T14" fmla="*/ 69 w 625"/>
                    <a:gd name="T15" fmla="*/ 2 h 3"/>
                    <a:gd name="T16" fmla="*/ 51 w 625"/>
                    <a:gd name="T17" fmla="*/ 1 h 3"/>
                    <a:gd name="T18" fmla="*/ 38 w 625"/>
                    <a:gd name="T19" fmla="*/ 3 h 3"/>
                    <a:gd name="T20" fmla="*/ 31 w 625"/>
                    <a:gd name="T21" fmla="*/ 3 h 3"/>
                    <a:gd name="T22" fmla="*/ 33 w 625"/>
                    <a:gd name="T23" fmla="*/ 0 h 3"/>
                    <a:gd name="T24" fmla="*/ 194 w 625"/>
                    <a:gd name="T25" fmla="*/ 0 h 3"/>
                    <a:gd name="T26" fmla="*/ 191 w 625"/>
                    <a:gd name="T27" fmla="*/ 3 h 3"/>
                    <a:gd name="T28" fmla="*/ 20 w 625"/>
                    <a:gd name="T29" fmla="*/ 3 h 3"/>
                    <a:gd name="T30" fmla="*/ 0 w 625"/>
                    <a:gd name="T31" fmla="*/ 3 h 3"/>
                    <a:gd name="T32" fmla="*/ 0 w 625"/>
                    <a:gd name="T33" fmla="*/ 0 h 3"/>
                    <a:gd name="T34" fmla="*/ 24 w 625"/>
                    <a:gd name="T35" fmla="*/ 0 h 3"/>
                    <a:gd name="T36" fmla="*/ 20 w 625"/>
                    <a:gd name="T37" fmla="*/ 3 h 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25"/>
                    <a:gd name="T58" fmla="*/ 0 h 3"/>
                    <a:gd name="T59" fmla="*/ 625 w 625"/>
                    <a:gd name="T60" fmla="*/ 3 h 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25" h="3">
                      <a:moveTo>
                        <a:pt x="625" y="3"/>
                      </a:moveTo>
                      <a:lnTo>
                        <a:pt x="194" y="3"/>
                      </a:lnTo>
                      <a:lnTo>
                        <a:pt x="196" y="0"/>
                      </a:lnTo>
                      <a:lnTo>
                        <a:pt x="625" y="0"/>
                      </a:lnTo>
                      <a:lnTo>
                        <a:pt x="625" y="3"/>
                      </a:lnTo>
                      <a:close/>
                      <a:moveTo>
                        <a:pt x="191" y="3"/>
                      </a:moveTo>
                      <a:lnTo>
                        <a:pt x="60" y="3"/>
                      </a:lnTo>
                      <a:lnTo>
                        <a:pt x="69" y="2"/>
                      </a:lnTo>
                      <a:lnTo>
                        <a:pt x="51" y="1"/>
                      </a:lnTo>
                      <a:lnTo>
                        <a:pt x="38" y="3"/>
                      </a:lnTo>
                      <a:lnTo>
                        <a:pt x="31" y="3"/>
                      </a:lnTo>
                      <a:lnTo>
                        <a:pt x="33" y="0"/>
                      </a:lnTo>
                      <a:lnTo>
                        <a:pt x="194" y="0"/>
                      </a:lnTo>
                      <a:lnTo>
                        <a:pt x="191" y="3"/>
                      </a:lnTo>
                      <a:close/>
                      <a:moveTo>
                        <a:pt x="20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4" y="0"/>
                      </a:lnTo>
                      <a:lnTo>
                        <a:pt x="20" y="3"/>
                      </a:lnTo>
                      <a:close/>
                    </a:path>
                  </a:pathLst>
                </a:custGeom>
                <a:solidFill>
                  <a:srgbClr val="B1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2" name="Freeform 1922"/>
                <p:cNvSpPr>
                  <a:spLocks noEditPoints="1"/>
                </p:cNvSpPr>
                <p:nvPr/>
              </p:nvSpPr>
              <p:spPr bwMode="auto">
                <a:xfrm>
                  <a:off x="2564" y="692"/>
                  <a:ext cx="313" cy="4"/>
                </a:xfrm>
                <a:custGeom>
                  <a:avLst/>
                  <a:gdLst>
                    <a:gd name="T0" fmla="*/ 627 w 627"/>
                    <a:gd name="T1" fmla="*/ 4 h 4"/>
                    <a:gd name="T2" fmla="*/ 196 w 627"/>
                    <a:gd name="T3" fmla="*/ 4 h 4"/>
                    <a:gd name="T4" fmla="*/ 200 w 627"/>
                    <a:gd name="T5" fmla="*/ 0 h 4"/>
                    <a:gd name="T6" fmla="*/ 627 w 627"/>
                    <a:gd name="T7" fmla="*/ 0 h 4"/>
                    <a:gd name="T8" fmla="*/ 627 w 627"/>
                    <a:gd name="T9" fmla="*/ 4 h 4"/>
                    <a:gd name="T10" fmla="*/ 195 w 627"/>
                    <a:gd name="T11" fmla="*/ 4 h 4"/>
                    <a:gd name="T12" fmla="*/ 71 w 627"/>
                    <a:gd name="T13" fmla="*/ 4 h 4"/>
                    <a:gd name="T14" fmla="*/ 71 w 627"/>
                    <a:gd name="T15" fmla="*/ 4 h 4"/>
                    <a:gd name="T16" fmla="*/ 53 w 627"/>
                    <a:gd name="T17" fmla="*/ 3 h 4"/>
                    <a:gd name="T18" fmla="*/ 49 w 627"/>
                    <a:gd name="T19" fmla="*/ 4 h 4"/>
                    <a:gd name="T20" fmla="*/ 35 w 627"/>
                    <a:gd name="T21" fmla="*/ 4 h 4"/>
                    <a:gd name="T22" fmla="*/ 35 w 627"/>
                    <a:gd name="T23" fmla="*/ 0 h 4"/>
                    <a:gd name="T24" fmla="*/ 198 w 627"/>
                    <a:gd name="T25" fmla="*/ 0 h 4"/>
                    <a:gd name="T26" fmla="*/ 195 w 627"/>
                    <a:gd name="T27" fmla="*/ 4 h 4"/>
                    <a:gd name="T28" fmla="*/ 24 w 627"/>
                    <a:gd name="T29" fmla="*/ 4 h 4"/>
                    <a:gd name="T30" fmla="*/ 2 w 627"/>
                    <a:gd name="T31" fmla="*/ 4 h 4"/>
                    <a:gd name="T32" fmla="*/ 0 w 627"/>
                    <a:gd name="T33" fmla="*/ 0 h 4"/>
                    <a:gd name="T34" fmla="*/ 29 w 627"/>
                    <a:gd name="T35" fmla="*/ 0 h 4"/>
                    <a:gd name="T36" fmla="*/ 24 w 627"/>
                    <a:gd name="T37" fmla="*/ 4 h 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27"/>
                    <a:gd name="T58" fmla="*/ 0 h 4"/>
                    <a:gd name="T59" fmla="*/ 627 w 627"/>
                    <a:gd name="T60" fmla="*/ 4 h 4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27" h="4">
                      <a:moveTo>
                        <a:pt x="627" y="4"/>
                      </a:moveTo>
                      <a:lnTo>
                        <a:pt x="196" y="4"/>
                      </a:lnTo>
                      <a:lnTo>
                        <a:pt x="200" y="0"/>
                      </a:lnTo>
                      <a:lnTo>
                        <a:pt x="627" y="0"/>
                      </a:lnTo>
                      <a:lnTo>
                        <a:pt x="627" y="4"/>
                      </a:lnTo>
                      <a:close/>
                      <a:moveTo>
                        <a:pt x="195" y="4"/>
                      </a:moveTo>
                      <a:lnTo>
                        <a:pt x="71" y="4"/>
                      </a:lnTo>
                      <a:lnTo>
                        <a:pt x="53" y="3"/>
                      </a:lnTo>
                      <a:lnTo>
                        <a:pt x="49" y="4"/>
                      </a:lnTo>
                      <a:lnTo>
                        <a:pt x="35" y="4"/>
                      </a:lnTo>
                      <a:lnTo>
                        <a:pt x="35" y="0"/>
                      </a:lnTo>
                      <a:lnTo>
                        <a:pt x="198" y="0"/>
                      </a:lnTo>
                      <a:lnTo>
                        <a:pt x="195" y="4"/>
                      </a:lnTo>
                      <a:close/>
                      <a:moveTo>
                        <a:pt x="24" y="4"/>
                      </a:move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29" y="0"/>
                      </a:lnTo>
                      <a:lnTo>
                        <a:pt x="24" y="4"/>
                      </a:lnTo>
                      <a:close/>
                    </a:path>
                  </a:pathLst>
                </a:custGeom>
                <a:solidFill>
                  <a:srgbClr val="B1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3" name="Freeform 1923"/>
                <p:cNvSpPr>
                  <a:spLocks noEditPoints="1"/>
                </p:cNvSpPr>
                <p:nvPr/>
              </p:nvSpPr>
              <p:spPr bwMode="auto">
                <a:xfrm>
                  <a:off x="2564" y="690"/>
                  <a:ext cx="313" cy="4"/>
                </a:xfrm>
                <a:custGeom>
                  <a:avLst/>
                  <a:gdLst>
                    <a:gd name="T0" fmla="*/ 627 w 627"/>
                    <a:gd name="T1" fmla="*/ 4 h 4"/>
                    <a:gd name="T2" fmla="*/ 198 w 627"/>
                    <a:gd name="T3" fmla="*/ 4 h 4"/>
                    <a:gd name="T4" fmla="*/ 200 w 627"/>
                    <a:gd name="T5" fmla="*/ 0 h 4"/>
                    <a:gd name="T6" fmla="*/ 627 w 627"/>
                    <a:gd name="T7" fmla="*/ 0 h 4"/>
                    <a:gd name="T8" fmla="*/ 627 w 627"/>
                    <a:gd name="T9" fmla="*/ 4 h 4"/>
                    <a:gd name="T10" fmla="*/ 196 w 627"/>
                    <a:gd name="T11" fmla="*/ 4 h 4"/>
                    <a:gd name="T12" fmla="*/ 35 w 627"/>
                    <a:gd name="T13" fmla="*/ 4 h 4"/>
                    <a:gd name="T14" fmla="*/ 37 w 627"/>
                    <a:gd name="T15" fmla="*/ 0 h 4"/>
                    <a:gd name="T16" fmla="*/ 200 w 627"/>
                    <a:gd name="T17" fmla="*/ 0 h 4"/>
                    <a:gd name="T18" fmla="*/ 196 w 627"/>
                    <a:gd name="T19" fmla="*/ 4 h 4"/>
                    <a:gd name="T20" fmla="*/ 26 w 627"/>
                    <a:gd name="T21" fmla="*/ 4 h 4"/>
                    <a:gd name="T22" fmla="*/ 2 w 627"/>
                    <a:gd name="T23" fmla="*/ 4 h 4"/>
                    <a:gd name="T24" fmla="*/ 0 w 627"/>
                    <a:gd name="T25" fmla="*/ 0 h 4"/>
                    <a:gd name="T26" fmla="*/ 31 w 627"/>
                    <a:gd name="T27" fmla="*/ 0 h 4"/>
                    <a:gd name="T28" fmla="*/ 26 w 627"/>
                    <a:gd name="T29" fmla="*/ 4 h 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27"/>
                    <a:gd name="T46" fmla="*/ 0 h 4"/>
                    <a:gd name="T47" fmla="*/ 627 w 627"/>
                    <a:gd name="T48" fmla="*/ 4 h 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27" h="4">
                      <a:moveTo>
                        <a:pt x="627" y="4"/>
                      </a:moveTo>
                      <a:lnTo>
                        <a:pt x="198" y="4"/>
                      </a:lnTo>
                      <a:lnTo>
                        <a:pt x="200" y="0"/>
                      </a:lnTo>
                      <a:lnTo>
                        <a:pt x="627" y="0"/>
                      </a:lnTo>
                      <a:lnTo>
                        <a:pt x="627" y="4"/>
                      </a:lnTo>
                      <a:close/>
                      <a:moveTo>
                        <a:pt x="196" y="4"/>
                      </a:moveTo>
                      <a:lnTo>
                        <a:pt x="35" y="4"/>
                      </a:lnTo>
                      <a:lnTo>
                        <a:pt x="37" y="0"/>
                      </a:lnTo>
                      <a:lnTo>
                        <a:pt x="200" y="0"/>
                      </a:lnTo>
                      <a:lnTo>
                        <a:pt x="196" y="4"/>
                      </a:lnTo>
                      <a:close/>
                      <a:moveTo>
                        <a:pt x="26" y="4"/>
                      </a:moveTo>
                      <a:lnTo>
                        <a:pt x="2" y="4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26" y="4"/>
                      </a:lnTo>
                      <a:close/>
                    </a:path>
                  </a:pathLst>
                </a:custGeom>
                <a:solidFill>
                  <a:srgbClr val="B2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4" name="Freeform 1924"/>
                <p:cNvSpPr>
                  <a:spLocks noEditPoints="1"/>
                </p:cNvSpPr>
                <p:nvPr/>
              </p:nvSpPr>
              <p:spPr bwMode="auto">
                <a:xfrm>
                  <a:off x="2564" y="689"/>
                  <a:ext cx="313" cy="3"/>
                </a:xfrm>
                <a:custGeom>
                  <a:avLst/>
                  <a:gdLst>
                    <a:gd name="T0" fmla="*/ 627 w 627"/>
                    <a:gd name="T1" fmla="*/ 3 h 3"/>
                    <a:gd name="T2" fmla="*/ 200 w 627"/>
                    <a:gd name="T3" fmla="*/ 3 h 3"/>
                    <a:gd name="T4" fmla="*/ 202 w 627"/>
                    <a:gd name="T5" fmla="*/ 0 h 3"/>
                    <a:gd name="T6" fmla="*/ 627 w 627"/>
                    <a:gd name="T7" fmla="*/ 0 h 3"/>
                    <a:gd name="T8" fmla="*/ 627 w 627"/>
                    <a:gd name="T9" fmla="*/ 3 h 3"/>
                    <a:gd name="T10" fmla="*/ 198 w 627"/>
                    <a:gd name="T11" fmla="*/ 3 h 3"/>
                    <a:gd name="T12" fmla="*/ 35 w 627"/>
                    <a:gd name="T13" fmla="*/ 3 h 3"/>
                    <a:gd name="T14" fmla="*/ 37 w 627"/>
                    <a:gd name="T15" fmla="*/ 0 h 3"/>
                    <a:gd name="T16" fmla="*/ 202 w 627"/>
                    <a:gd name="T17" fmla="*/ 0 h 3"/>
                    <a:gd name="T18" fmla="*/ 198 w 627"/>
                    <a:gd name="T19" fmla="*/ 3 h 3"/>
                    <a:gd name="T20" fmla="*/ 29 w 627"/>
                    <a:gd name="T21" fmla="*/ 3 h 3"/>
                    <a:gd name="T22" fmla="*/ 0 w 627"/>
                    <a:gd name="T23" fmla="*/ 3 h 3"/>
                    <a:gd name="T24" fmla="*/ 0 w 627"/>
                    <a:gd name="T25" fmla="*/ 0 h 3"/>
                    <a:gd name="T26" fmla="*/ 33 w 627"/>
                    <a:gd name="T27" fmla="*/ 0 h 3"/>
                    <a:gd name="T28" fmla="*/ 29 w 627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27"/>
                    <a:gd name="T46" fmla="*/ 0 h 3"/>
                    <a:gd name="T47" fmla="*/ 627 w 627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27" h="3">
                      <a:moveTo>
                        <a:pt x="627" y="3"/>
                      </a:moveTo>
                      <a:lnTo>
                        <a:pt x="200" y="3"/>
                      </a:lnTo>
                      <a:lnTo>
                        <a:pt x="202" y="0"/>
                      </a:lnTo>
                      <a:lnTo>
                        <a:pt x="627" y="0"/>
                      </a:lnTo>
                      <a:lnTo>
                        <a:pt x="627" y="3"/>
                      </a:lnTo>
                      <a:close/>
                      <a:moveTo>
                        <a:pt x="198" y="3"/>
                      </a:moveTo>
                      <a:lnTo>
                        <a:pt x="35" y="3"/>
                      </a:lnTo>
                      <a:lnTo>
                        <a:pt x="37" y="0"/>
                      </a:lnTo>
                      <a:lnTo>
                        <a:pt x="202" y="0"/>
                      </a:lnTo>
                      <a:lnTo>
                        <a:pt x="198" y="3"/>
                      </a:lnTo>
                      <a:close/>
                      <a:moveTo>
                        <a:pt x="29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B1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5" name="Freeform 1925"/>
                <p:cNvSpPr>
                  <a:spLocks noEditPoints="1"/>
                </p:cNvSpPr>
                <p:nvPr/>
              </p:nvSpPr>
              <p:spPr bwMode="auto">
                <a:xfrm>
                  <a:off x="2564" y="688"/>
                  <a:ext cx="313" cy="2"/>
                </a:xfrm>
                <a:custGeom>
                  <a:avLst/>
                  <a:gdLst>
                    <a:gd name="T0" fmla="*/ 627 w 627"/>
                    <a:gd name="T1" fmla="*/ 2 h 2"/>
                    <a:gd name="T2" fmla="*/ 200 w 627"/>
                    <a:gd name="T3" fmla="*/ 2 h 2"/>
                    <a:gd name="T4" fmla="*/ 202 w 627"/>
                    <a:gd name="T5" fmla="*/ 1 h 2"/>
                    <a:gd name="T6" fmla="*/ 200 w 627"/>
                    <a:gd name="T7" fmla="*/ 2 h 2"/>
                    <a:gd name="T8" fmla="*/ 37 w 627"/>
                    <a:gd name="T9" fmla="*/ 2 h 2"/>
                    <a:gd name="T10" fmla="*/ 37 w 627"/>
                    <a:gd name="T11" fmla="*/ 0 h 2"/>
                    <a:gd name="T12" fmla="*/ 627 w 627"/>
                    <a:gd name="T13" fmla="*/ 0 h 2"/>
                    <a:gd name="T14" fmla="*/ 627 w 627"/>
                    <a:gd name="T15" fmla="*/ 2 h 2"/>
                    <a:gd name="T16" fmla="*/ 31 w 627"/>
                    <a:gd name="T17" fmla="*/ 2 h 2"/>
                    <a:gd name="T18" fmla="*/ 0 w 627"/>
                    <a:gd name="T19" fmla="*/ 2 h 2"/>
                    <a:gd name="T20" fmla="*/ 0 w 627"/>
                    <a:gd name="T21" fmla="*/ 0 h 2"/>
                    <a:gd name="T22" fmla="*/ 35 w 627"/>
                    <a:gd name="T23" fmla="*/ 0 h 2"/>
                    <a:gd name="T24" fmla="*/ 31 w 627"/>
                    <a:gd name="T25" fmla="*/ 2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27"/>
                    <a:gd name="T40" fmla="*/ 0 h 2"/>
                    <a:gd name="T41" fmla="*/ 627 w 627"/>
                    <a:gd name="T42" fmla="*/ 2 h 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27" h="2">
                      <a:moveTo>
                        <a:pt x="627" y="2"/>
                      </a:moveTo>
                      <a:lnTo>
                        <a:pt x="200" y="2"/>
                      </a:lnTo>
                      <a:lnTo>
                        <a:pt x="202" y="1"/>
                      </a:lnTo>
                      <a:lnTo>
                        <a:pt x="200" y="2"/>
                      </a:lnTo>
                      <a:lnTo>
                        <a:pt x="37" y="2"/>
                      </a:lnTo>
                      <a:lnTo>
                        <a:pt x="37" y="0"/>
                      </a:lnTo>
                      <a:lnTo>
                        <a:pt x="627" y="0"/>
                      </a:lnTo>
                      <a:lnTo>
                        <a:pt x="627" y="2"/>
                      </a:lnTo>
                      <a:close/>
                      <a:moveTo>
                        <a:pt x="31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31" y="2"/>
                      </a:lnTo>
                      <a:close/>
                    </a:path>
                  </a:pathLst>
                </a:custGeom>
                <a:solidFill>
                  <a:srgbClr val="B1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6" name="Freeform 1926"/>
                <p:cNvSpPr>
                  <a:spLocks noEditPoints="1"/>
                </p:cNvSpPr>
                <p:nvPr/>
              </p:nvSpPr>
              <p:spPr bwMode="auto">
                <a:xfrm>
                  <a:off x="2564" y="686"/>
                  <a:ext cx="313" cy="3"/>
                </a:xfrm>
                <a:custGeom>
                  <a:avLst/>
                  <a:gdLst>
                    <a:gd name="T0" fmla="*/ 627 w 627"/>
                    <a:gd name="T1" fmla="*/ 3 h 3"/>
                    <a:gd name="T2" fmla="*/ 202 w 627"/>
                    <a:gd name="T3" fmla="*/ 3 h 3"/>
                    <a:gd name="T4" fmla="*/ 202 w 627"/>
                    <a:gd name="T5" fmla="*/ 3 h 3"/>
                    <a:gd name="T6" fmla="*/ 202 w 627"/>
                    <a:gd name="T7" fmla="*/ 3 h 3"/>
                    <a:gd name="T8" fmla="*/ 37 w 627"/>
                    <a:gd name="T9" fmla="*/ 3 h 3"/>
                    <a:gd name="T10" fmla="*/ 38 w 627"/>
                    <a:gd name="T11" fmla="*/ 0 h 3"/>
                    <a:gd name="T12" fmla="*/ 627 w 627"/>
                    <a:gd name="T13" fmla="*/ 0 h 3"/>
                    <a:gd name="T14" fmla="*/ 627 w 627"/>
                    <a:gd name="T15" fmla="*/ 3 h 3"/>
                    <a:gd name="T16" fmla="*/ 33 w 627"/>
                    <a:gd name="T17" fmla="*/ 3 h 3"/>
                    <a:gd name="T18" fmla="*/ 0 w 627"/>
                    <a:gd name="T19" fmla="*/ 3 h 3"/>
                    <a:gd name="T20" fmla="*/ 0 w 627"/>
                    <a:gd name="T21" fmla="*/ 0 h 3"/>
                    <a:gd name="T22" fmla="*/ 37 w 627"/>
                    <a:gd name="T23" fmla="*/ 0 h 3"/>
                    <a:gd name="T24" fmla="*/ 33 w 627"/>
                    <a:gd name="T25" fmla="*/ 3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27"/>
                    <a:gd name="T40" fmla="*/ 0 h 3"/>
                    <a:gd name="T41" fmla="*/ 627 w 627"/>
                    <a:gd name="T42" fmla="*/ 3 h 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27" h="3">
                      <a:moveTo>
                        <a:pt x="627" y="3"/>
                      </a:moveTo>
                      <a:lnTo>
                        <a:pt x="202" y="3"/>
                      </a:lnTo>
                      <a:lnTo>
                        <a:pt x="37" y="3"/>
                      </a:lnTo>
                      <a:lnTo>
                        <a:pt x="38" y="0"/>
                      </a:lnTo>
                      <a:lnTo>
                        <a:pt x="627" y="0"/>
                      </a:lnTo>
                      <a:lnTo>
                        <a:pt x="627" y="3"/>
                      </a:lnTo>
                      <a:close/>
                      <a:moveTo>
                        <a:pt x="33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37" y="0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solidFill>
                  <a:srgbClr val="B1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7" name="Freeform 1927"/>
                <p:cNvSpPr>
                  <a:spLocks/>
                </p:cNvSpPr>
                <p:nvPr/>
              </p:nvSpPr>
              <p:spPr bwMode="auto">
                <a:xfrm>
                  <a:off x="2563" y="685"/>
                  <a:ext cx="314" cy="3"/>
                </a:xfrm>
                <a:custGeom>
                  <a:avLst/>
                  <a:gdLst>
                    <a:gd name="T0" fmla="*/ 629 w 629"/>
                    <a:gd name="T1" fmla="*/ 3 h 3"/>
                    <a:gd name="T2" fmla="*/ 39 w 629"/>
                    <a:gd name="T3" fmla="*/ 3 h 3"/>
                    <a:gd name="T4" fmla="*/ 40 w 629"/>
                    <a:gd name="T5" fmla="*/ 0 h 3"/>
                    <a:gd name="T6" fmla="*/ 37 w 629"/>
                    <a:gd name="T7" fmla="*/ 3 h 3"/>
                    <a:gd name="T8" fmla="*/ 2 w 629"/>
                    <a:gd name="T9" fmla="*/ 3 h 3"/>
                    <a:gd name="T10" fmla="*/ 0 w 629"/>
                    <a:gd name="T11" fmla="*/ 0 h 3"/>
                    <a:gd name="T12" fmla="*/ 629 w 629"/>
                    <a:gd name="T13" fmla="*/ 0 h 3"/>
                    <a:gd name="T14" fmla="*/ 629 w 629"/>
                    <a:gd name="T15" fmla="*/ 3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29"/>
                    <a:gd name="T25" fmla="*/ 0 h 3"/>
                    <a:gd name="T26" fmla="*/ 629 w 629"/>
                    <a:gd name="T27" fmla="*/ 3 h 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29" h="3">
                      <a:moveTo>
                        <a:pt x="629" y="3"/>
                      </a:moveTo>
                      <a:lnTo>
                        <a:pt x="39" y="3"/>
                      </a:lnTo>
                      <a:lnTo>
                        <a:pt x="40" y="0"/>
                      </a:lnTo>
                      <a:lnTo>
                        <a:pt x="37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629" y="0"/>
                      </a:lnTo>
                      <a:lnTo>
                        <a:pt x="629" y="3"/>
                      </a:lnTo>
                      <a:close/>
                    </a:path>
                  </a:pathLst>
                </a:custGeom>
                <a:solidFill>
                  <a:srgbClr val="B2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8" name="Freeform 1928"/>
                <p:cNvSpPr>
                  <a:spLocks/>
                </p:cNvSpPr>
                <p:nvPr/>
              </p:nvSpPr>
              <p:spPr bwMode="auto">
                <a:xfrm>
                  <a:off x="2563" y="683"/>
                  <a:ext cx="314" cy="3"/>
                </a:xfrm>
                <a:custGeom>
                  <a:avLst/>
                  <a:gdLst>
                    <a:gd name="T0" fmla="*/ 629 w 629"/>
                    <a:gd name="T1" fmla="*/ 3 h 3"/>
                    <a:gd name="T2" fmla="*/ 40 w 629"/>
                    <a:gd name="T3" fmla="*/ 3 h 3"/>
                    <a:gd name="T4" fmla="*/ 40 w 629"/>
                    <a:gd name="T5" fmla="*/ 2 h 3"/>
                    <a:gd name="T6" fmla="*/ 39 w 629"/>
                    <a:gd name="T7" fmla="*/ 3 h 3"/>
                    <a:gd name="T8" fmla="*/ 2 w 629"/>
                    <a:gd name="T9" fmla="*/ 3 h 3"/>
                    <a:gd name="T10" fmla="*/ 0 w 629"/>
                    <a:gd name="T11" fmla="*/ 0 h 3"/>
                    <a:gd name="T12" fmla="*/ 629 w 629"/>
                    <a:gd name="T13" fmla="*/ 0 h 3"/>
                    <a:gd name="T14" fmla="*/ 629 w 629"/>
                    <a:gd name="T15" fmla="*/ 3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29"/>
                    <a:gd name="T25" fmla="*/ 0 h 3"/>
                    <a:gd name="T26" fmla="*/ 629 w 629"/>
                    <a:gd name="T27" fmla="*/ 3 h 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29" h="3">
                      <a:moveTo>
                        <a:pt x="629" y="3"/>
                      </a:moveTo>
                      <a:lnTo>
                        <a:pt x="40" y="3"/>
                      </a:lnTo>
                      <a:lnTo>
                        <a:pt x="40" y="2"/>
                      </a:lnTo>
                      <a:lnTo>
                        <a:pt x="39" y="3"/>
                      </a:lnTo>
                      <a:lnTo>
                        <a:pt x="2" y="3"/>
                      </a:lnTo>
                      <a:lnTo>
                        <a:pt x="0" y="0"/>
                      </a:lnTo>
                      <a:lnTo>
                        <a:pt x="629" y="0"/>
                      </a:lnTo>
                      <a:lnTo>
                        <a:pt x="629" y="3"/>
                      </a:lnTo>
                      <a:close/>
                    </a:path>
                  </a:pathLst>
                </a:custGeom>
                <a:solidFill>
                  <a:srgbClr val="B2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59" name="Rectangle 1929"/>
                <p:cNvSpPr>
                  <a:spLocks noChangeArrowheads="1"/>
                </p:cNvSpPr>
                <p:nvPr/>
              </p:nvSpPr>
              <p:spPr bwMode="auto">
                <a:xfrm>
                  <a:off x="2563" y="682"/>
                  <a:ext cx="314" cy="3"/>
                </a:xfrm>
                <a:prstGeom prst="rect">
                  <a:avLst/>
                </a:prstGeom>
                <a:solidFill>
                  <a:srgbClr val="B2544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0" name="Rectangle 1930"/>
                <p:cNvSpPr>
                  <a:spLocks noChangeArrowheads="1"/>
                </p:cNvSpPr>
                <p:nvPr/>
              </p:nvSpPr>
              <p:spPr bwMode="auto">
                <a:xfrm>
                  <a:off x="2563" y="681"/>
                  <a:ext cx="314" cy="2"/>
                </a:xfrm>
                <a:prstGeom prst="rect">
                  <a:avLst/>
                </a:prstGeom>
                <a:solidFill>
                  <a:srgbClr val="B3554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1" name="Freeform 1931"/>
                <p:cNvSpPr>
                  <a:spLocks/>
                </p:cNvSpPr>
                <p:nvPr/>
              </p:nvSpPr>
              <p:spPr bwMode="auto">
                <a:xfrm>
                  <a:off x="2562" y="679"/>
                  <a:ext cx="315" cy="3"/>
                </a:xfrm>
                <a:custGeom>
                  <a:avLst/>
                  <a:gdLst>
                    <a:gd name="T0" fmla="*/ 630 w 630"/>
                    <a:gd name="T1" fmla="*/ 3 h 3"/>
                    <a:gd name="T2" fmla="*/ 1 w 630"/>
                    <a:gd name="T3" fmla="*/ 3 h 3"/>
                    <a:gd name="T4" fmla="*/ 0 w 630"/>
                    <a:gd name="T5" fmla="*/ 0 h 3"/>
                    <a:gd name="T6" fmla="*/ 630 w 630"/>
                    <a:gd name="T7" fmla="*/ 0 h 3"/>
                    <a:gd name="T8" fmla="*/ 630 w 63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0"/>
                    <a:gd name="T16" fmla="*/ 0 h 3"/>
                    <a:gd name="T17" fmla="*/ 630 w 63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0" h="3">
                      <a:moveTo>
                        <a:pt x="630" y="3"/>
                      </a:move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630" y="0"/>
                      </a:lnTo>
                      <a:lnTo>
                        <a:pt x="630" y="3"/>
                      </a:lnTo>
                      <a:close/>
                    </a:path>
                  </a:pathLst>
                </a:custGeom>
                <a:solidFill>
                  <a:srgbClr val="B355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2" name="Freeform 1932"/>
                <p:cNvSpPr>
                  <a:spLocks/>
                </p:cNvSpPr>
                <p:nvPr/>
              </p:nvSpPr>
              <p:spPr bwMode="auto">
                <a:xfrm>
                  <a:off x="2562" y="678"/>
                  <a:ext cx="315" cy="3"/>
                </a:xfrm>
                <a:custGeom>
                  <a:avLst/>
                  <a:gdLst>
                    <a:gd name="T0" fmla="*/ 630 w 630"/>
                    <a:gd name="T1" fmla="*/ 3 h 3"/>
                    <a:gd name="T2" fmla="*/ 1 w 630"/>
                    <a:gd name="T3" fmla="*/ 3 h 3"/>
                    <a:gd name="T4" fmla="*/ 0 w 630"/>
                    <a:gd name="T5" fmla="*/ 0 h 3"/>
                    <a:gd name="T6" fmla="*/ 630 w 630"/>
                    <a:gd name="T7" fmla="*/ 0 h 3"/>
                    <a:gd name="T8" fmla="*/ 630 w 630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0"/>
                    <a:gd name="T16" fmla="*/ 0 h 3"/>
                    <a:gd name="T17" fmla="*/ 630 w 630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0" h="3">
                      <a:moveTo>
                        <a:pt x="630" y="3"/>
                      </a:moveTo>
                      <a:lnTo>
                        <a:pt x="1" y="3"/>
                      </a:lnTo>
                      <a:lnTo>
                        <a:pt x="0" y="0"/>
                      </a:lnTo>
                      <a:lnTo>
                        <a:pt x="630" y="0"/>
                      </a:lnTo>
                      <a:lnTo>
                        <a:pt x="630" y="3"/>
                      </a:lnTo>
                      <a:close/>
                    </a:path>
                  </a:pathLst>
                </a:custGeom>
                <a:solidFill>
                  <a:srgbClr val="B355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3" name="Rectangle 1933"/>
                <p:cNvSpPr>
                  <a:spLocks noChangeArrowheads="1"/>
                </p:cNvSpPr>
                <p:nvPr/>
              </p:nvSpPr>
              <p:spPr bwMode="auto">
                <a:xfrm>
                  <a:off x="2562" y="676"/>
                  <a:ext cx="315" cy="3"/>
                </a:xfrm>
                <a:prstGeom prst="rect">
                  <a:avLst/>
                </a:prstGeom>
                <a:solidFill>
                  <a:srgbClr val="B3554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4" name="Rectangle 1934"/>
                <p:cNvSpPr>
                  <a:spLocks noChangeArrowheads="1"/>
                </p:cNvSpPr>
                <p:nvPr/>
              </p:nvSpPr>
              <p:spPr bwMode="auto">
                <a:xfrm>
                  <a:off x="2562" y="675"/>
                  <a:ext cx="315" cy="3"/>
                </a:xfrm>
                <a:prstGeom prst="rect">
                  <a:avLst/>
                </a:prstGeom>
                <a:solidFill>
                  <a:srgbClr val="B4544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5" name="Freeform 1935"/>
                <p:cNvSpPr>
                  <a:spLocks/>
                </p:cNvSpPr>
                <p:nvPr/>
              </p:nvSpPr>
              <p:spPr bwMode="auto">
                <a:xfrm>
                  <a:off x="2561" y="674"/>
                  <a:ext cx="316" cy="2"/>
                </a:xfrm>
                <a:custGeom>
                  <a:avLst/>
                  <a:gdLst>
                    <a:gd name="T0" fmla="*/ 632 w 632"/>
                    <a:gd name="T1" fmla="*/ 2 h 2"/>
                    <a:gd name="T2" fmla="*/ 2 w 632"/>
                    <a:gd name="T3" fmla="*/ 2 h 2"/>
                    <a:gd name="T4" fmla="*/ 0 w 632"/>
                    <a:gd name="T5" fmla="*/ 0 h 2"/>
                    <a:gd name="T6" fmla="*/ 632 w 632"/>
                    <a:gd name="T7" fmla="*/ 0 h 2"/>
                    <a:gd name="T8" fmla="*/ 632 w 63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2"/>
                    <a:gd name="T16" fmla="*/ 0 h 2"/>
                    <a:gd name="T17" fmla="*/ 632 w 63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2" h="2">
                      <a:moveTo>
                        <a:pt x="632" y="2"/>
                      </a:move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632" y="0"/>
                      </a:lnTo>
                      <a:lnTo>
                        <a:pt x="632" y="2"/>
                      </a:lnTo>
                      <a:close/>
                    </a:path>
                  </a:pathLst>
                </a:custGeom>
                <a:solidFill>
                  <a:srgbClr val="B4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6" name="Freeform 1936"/>
                <p:cNvSpPr>
                  <a:spLocks/>
                </p:cNvSpPr>
                <p:nvPr/>
              </p:nvSpPr>
              <p:spPr bwMode="auto">
                <a:xfrm>
                  <a:off x="2561" y="672"/>
                  <a:ext cx="316" cy="3"/>
                </a:xfrm>
                <a:custGeom>
                  <a:avLst/>
                  <a:gdLst>
                    <a:gd name="T0" fmla="*/ 632 w 632"/>
                    <a:gd name="T1" fmla="*/ 3 h 3"/>
                    <a:gd name="T2" fmla="*/ 2 w 632"/>
                    <a:gd name="T3" fmla="*/ 3 h 3"/>
                    <a:gd name="T4" fmla="*/ 0 w 632"/>
                    <a:gd name="T5" fmla="*/ 1 h 3"/>
                    <a:gd name="T6" fmla="*/ 0 w 632"/>
                    <a:gd name="T7" fmla="*/ 0 h 3"/>
                    <a:gd name="T8" fmla="*/ 632 w 632"/>
                    <a:gd name="T9" fmla="*/ 0 h 3"/>
                    <a:gd name="T10" fmla="*/ 632 w 632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32"/>
                    <a:gd name="T19" fmla="*/ 0 h 3"/>
                    <a:gd name="T20" fmla="*/ 632 w 632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32" h="3">
                      <a:moveTo>
                        <a:pt x="632" y="3"/>
                      </a:moveTo>
                      <a:lnTo>
                        <a:pt x="2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632" y="0"/>
                      </a:lnTo>
                      <a:lnTo>
                        <a:pt x="632" y="3"/>
                      </a:lnTo>
                      <a:close/>
                    </a:path>
                  </a:pathLst>
                </a:custGeom>
                <a:solidFill>
                  <a:srgbClr val="B454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7" name="Freeform 1937"/>
                <p:cNvSpPr>
                  <a:spLocks/>
                </p:cNvSpPr>
                <p:nvPr/>
              </p:nvSpPr>
              <p:spPr bwMode="auto">
                <a:xfrm>
                  <a:off x="2561" y="671"/>
                  <a:ext cx="316" cy="3"/>
                </a:xfrm>
                <a:custGeom>
                  <a:avLst/>
                  <a:gdLst>
                    <a:gd name="T0" fmla="*/ 632 w 632"/>
                    <a:gd name="T1" fmla="*/ 3 h 3"/>
                    <a:gd name="T2" fmla="*/ 0 w 632"/>
                    <a:gd name="T3" fmla="*/ 3 h 3"/>
                    <a:gd name="T4" fmla="*/ 0 w 632"/>
                    <a:gd name="T5" fmla="*/ 2 h 3"/>
                    <a:gd name="T6" fmla="*/ 0 w 632"/>
                    <a:gd name="T7" fmla="*/ 0 h 3"/>
                    <a:gd name="T8" fmla="*/ 632 w 632"/>
                    <a:gd name="T9" fmla="*/ 0 h 3"/>
                    <a:gd name="T10" fmla="*/ 632 w 632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32"/>
                    <a:gd name="T19" fmla="*/ 0 h 3"/>
                    <a:gd name="T20" fmla="*/ 632 w 632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32" h="3">
                      <a:moveTo>
                        <a:pt x="632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32" y="0"/>
                      </a:lnTo>
                      <a:lnTo>
                        <a:pt x="632" y="3"/>
                      </a:lnTo>
                      <a:close/>
                    </a:path>
                  </a:pathLst>
                </a:custGeom>
                <a:solidFill>
                  <a:srgbClr val="B555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8" name="Rectangle 1938"/>
                <p:cNvSpPr>
                  <a:spLocks noChangeArrowheads="1"/>
                </p:cNvSpPr>
                <p:nvPr/>
              </p:nvSpPr>
              <p:spPr bwMode="auto">
                <a:xfrm>
                  <a:off x="2561" y="669"/>
                  <a:ext cx="316" cy="3"/>
                </a:xfrm>
                <a:prstGeom prst="rect">
                  <a:avLst/>
                </a:prstGeom>
                <a:solidFill>
                  <a:srgbClr val="B5554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69" name="Freeform 1939"/>
                <p:cNvSpPr>
                  <a:spLocks/>
                </p:cNvSpPr>
                <p:nvPr/>
              </p:nvSpPr>
              <p:spPr bwMode="auto">
                <a:xfrm>
                  <a:off x="2561" y="668"/>
                  <a:ext cx="316" cy="3"/>
                </a:xfrm>
                <a:custGeom>
                  <a:avLst/>
                  <a:gdLst>
                    <a:gd name="T0" fmla="*/ 632 w 632"/>
                    <a:gd name="T1" fmla="*/ 3 h 3"/>
                    <a:gd name="T2" fmla="*/ 0 w 632"/>
                    <a:gd name="T3" fmla="*/ 3 h 3"/>
                    <a:gd name="T4" fmla="*/ 0 w 632"/>
                    <a:gd name="T5" fmla="*/ 0 h 3"/>
                    <a:gd name="T6" fmla="*/ 630 w 632"/>
                    <a:gd name="T7" fmla="*/ 0 h 3"/>
                    <a:gd name="T8" fmla="*/ 632 w 632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2"/>
                    <a:gd name="T16" fmla="*/ 0 h 3"/>
                    <a:gd name="T17" fmla="*/ 632 w 632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2" h="3">
                      <a:moveTo>
                        <a:pt x="632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630" y="0"/>
                      </a:lnTo>
                      <a:lnTo>
                        <a:pt x="632" y="3"/>
                      </a:lnTo>
                      <a:close/>
                    </a:path>
                  </a:pathLst>
                </a:custGeom>
                <a:solidFill>
                  <a:srgbClr val="B555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70" name="Freeform 1940"/>
                <p:cNvSpPr>
                  <a:spLocks/>
                </p:cNvSpPr>
                <p:nvPr/>
              </p:nvSpPr>
              <p:spPr bwMode="auto">
                <a:xfrm>
                  <a:off x="2561" y="667"/>
                  <a:ext cx="316" cy="2"/>
                </a:xfrm>
                <a:custGeom>
                  <a:avLst/>
                  <a:gdLst>
                    <a:gd name="T0" fmla="*/ 632 w 632"/>
                    <a:gd name="T1" fmla="*/ 2 h 2"/>
                    <a:gd name="T2" fmla="*/ 0 w 632"/>
                    <a:gd name="T3" fmla="*/ 2 h 2"/>
                    <a:gd name="T4" fmla="*/ 0 w 632"/>
                    <a:gd name="T5" fmla="*/ 0 h 2"/>
                    <a:gd name="T6" fmla="*/ 630 w 632"/>
                    <a:gd name="T7" fmla="*/ 0 h 2"/>
                    <a:gd name="T8" fmla="*/ 632 w 632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32"/>
                    <a:gd name="T16" fmla="*/ 0 h 2"/>
                    <a:gd name="T17" fmla="*/ 632 w 632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32" h="2">
                      <a:moveTo>
                        <a:pt x="63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630" y="0"/>
                      </a:lnTo>
                      <a:lnTo>
                        <a:pt x="632" y="2"/>
                      </a:lnTo>
                      <a:close/>
                    </a:path>
                  </a:pathLst>
                </a:custGeom>
                <a:solidFill>
                  <a:srgbClr val="B555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71" name="Rectangle 1941"/>
                <p:cNvSpPr>
                  <a:spLocks noChangeArrowheads="1"/>
                </p:cNvSpPr>
                <p:nvPr/>
              </p:nvSpPr>
              <p:spPr bwMode="auto">
                <a:xfrm>
                  <a:off x="2561" y="665"/>
                  <a:ext cx="315" cy="3"/>
                </a:xfrm>
                <a:prstGeom prst="rect">
                  <a:avLst/>
                </a:prstGeom>
                <a:solidFill>
                  <a:srgbClr val="B5554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72" name="Rectangle 1942"/>
                <p:cNvSpPr>
                  <a:spLocks noChangeArrowheads="1"/>
                </p:cNvSpPr>
                <p:nvPr/>
              </p:nvSpPr>
              <p:spPr bwMode="auto">
                <a:xfrm>
                  <a:off x="2561" y="664"/>
                  <a:ext cx="315" cy="3"/>
                </a:xfrm>
                <a:prstGeom prst="rect">
                  <a:avLst/>
                </a:prstGeom>
                <a:solidFill>
                  <a:srgbClr val="B5554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73" name="Rectangle 1943"/>
                <p:cNvSpPr>
                  <a:spLocks noChangeArrowheads="1"/>
                </p:cNvSpPr>
                <p:nvPr/>
              </p:nvSpPr>
              <p:spPr bwMode="auto">
                <a:xfrm>
                  <a:off x="2561" y="662"/>
                  <a:ext cx="315" cy="3"/>
                </a:xfrm>
                <a:prstGeom prst="rect">
                  <a:avLst/>
                </a:prstGeom>
                <a:solidFill>
                  <a:srgbClr val="B5554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74" name="Rectangle 1944"/>
                <p:cNvSpPr>
                  <a:spLocks noChangeArrowheads="1"/>
                </p:cNvSpPr>
                <p:nvPr/>
              </p:nvSpPr>
              <p:spPr bwMode="auto">
                <a:xfrm>
                  <a:off x="2561" y="661"/>
                  <a:ext cx="315" cy="3"/>
                </a:xfrm>
                <a:prstGeom prst="rect">
                  <a:avLst/>
                </a:prstGeom>
                <a:solidFill>
                  <a:srgbClr val="B6554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75" name="Freeform 1945"/>
                <p:cNvSpPr>
                  <a:spLocks/>
                </p:cNvSpPr>
                <p:nvPr/>
              </p:nvSpPr>
              <p:spPr bwMode="auto">
                <a:xfrm>
                  <a:off x="2561" y="660"/>
                  <a:ext cx="315" cy="2"/>
                </a:xfrm>
                <a:custGeom>
                  <a:avLst/>
                  <a:gdLst>
                    <a:gd name="T0" fmla="*/ 630 w 630"/>
                    <a:gd name="T1" fmla="*/ 2 h 2"/>
                    <a:gd name="T2" fmla="*/ 0 w 630"/>
                    <a:gd name="T3" fmla="*/ 2 h 2"/>
                    <a:gd name="T4" fmla="*/ 0 w 630"/>
                    <a:gd name="T5" fmla="*/ 0 h 2"/>
                    <a:gd name="T6" fmla="*/ 2 w 630"/>
                    <a:gd name="T7" fmla="*/ 0 h 2"/>
                    <a:gd name="T8" fmla="*/ 630 w 630"/>
                    <a:gd name="T9" fmla="*/ 0 h 2"/>
                    <a:gd name="T10" fmla="*/ 630 w 630"/>
                    <a:gd name="T11" fmla="*/ 2 h 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30"/>
                    <a:gd name="T19" fmla="*/ 0 h 2"/>
                    <a:gd name="T20" fmla="*/ 630 w 630"/>
                    <a:gd name="T21" fmla="*/ 2 h 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30" h="2">
                      <a:moveTo>
                        <a:pt x="630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30" y="0"/>
                      </a:lnTo>
                      <a:lnTo>
                        <a:pt x="630" y="2"/>
                      </a:lnTo>
                      <a:close/>
                    </a:path>
                  </a:pathLst>
                </a:custGeom>
                <a:solidFill>
                  <a:srgbClr val="B655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76" name="Freeform 1946"/>
                <p:cNvSpPr>
                  <a:spLocks/>
                </p:cNvSpPr>
                <p:nvPr/>
              </p:nvSpPr>
              <p:spPr bwMode="auto">
                <a:xfrm>
                  <a:off x="2561" y="658"/>
                  <a:ext cx="315" cy="3"/>
                </a:xfrm>
                <a:custGeom>
                  <a:avLst/>
                  <a:gdLst>
                    <a:gd name="T0" fmla="*/ 630 w 630"/>
                    <a:gd name="T1" fmla="*/ 3 h 3"/>
                    <a:gd name="T2" fmla="*/ 0 w 630"/>
                    <a:gd name="T3" fmla="*/ 3 h 3"/>
                    <a:gd name="T4" fmla="*/ 0 w 630"/>
                    <a:gd name="T5" fmla="*/ 2 h 3"/>
                    <a:gd name="T6" fmla="*/ 2 w 630"/>
                    <a:gd name="T7" fmla="*/ 0 h 3"/>
                    <a:gd name="T8" fmla="*/ 630 w 630"/>
                    <a:gd name="T9" fmla="*/ 0 h 3"/>
                    <a:gd name="T10" fmla="*/ 630 w 630"/>
                    <a:gd name="T11" fmla="*/ 3 h 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30"/>
                    <a:gd name="T19" fmla="*/ 0 h 3"/>
                    <a:gd name="T20" fmla="*/ 630 w 630"/>
                    <a:gd name="T21" fmla="*/ 3 h 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30" h="3">
                      <a:moveTo>
                        <a:pt x="63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630" y="0"/>
                      </a:lnTo>
                      <a:lnTo>
                        <a:pt x="630" y="3"/>
                      </a:lnTo>
                      <a:close/>
                    </a:path>
                  </a:pathLst>
                </a:custGeom>
                <a:solidFill>
                  <a:srgbClr val="B655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77" name="Rectangle 1947"/>
                <p:cNvSpPr>
                  <a:spLocks noChangeArrowheads="1"/>
                </p:cNvSpPr>
                <p:nvPr/>
              </p:nvSpPr>
              <p:spPr bwMode="auto">
                <a:xfrm>
                  <a:off x="2562" y="657"/>
                  <a:ext cx="314" cy="3"/>
                </a:xfrm>
                <a:prstGeom prst="rect">
                  <a:avLst/>
                </a:prstGeom>
                <a:solidFill>
                  <a:srgbClr val="B7554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78" name="Rectangle 1948"/>
                <p:cNvSpPr>
                  <a:spLocks noChangeArrowheads="1"/>
                </p:cNvSpPr>
                <p:nvPr/>
              </p:nvSpPr>
              <p:spPr bwMode="auto">
                <a:xfrm>
                  <a:off x="2562" y="655"/>
                  <a:ext cx="314" cy="3"/>
                </a:xfrm>
                <a:prstGeom prst="rect">
                  <a:avLst/>
                </a:prstGeom>
                <a:solidFill>
                  <a:srgbClr val="B7554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79" name="Freeform 1949"/>
                <p:cNvSpPr>
                  <a:spLocks/>
                </p:cNvSpPr>
                <p:nvPr/>
              </p:nvSpPr>
              <p:spPr bwMode="auto">
                <a:xfrm>
                  <a:off x="2562" y="654"/>
                  <a:ext cx="314" cy="3"/>
                </a:xfrm>
                <a:custGeom>
                  <a:avLst/>
                  <a:gdLst>
                    <a:gd name="T0" fmla="*/ 628 w 628"/>
                    <a:gd name="T1" fmla="*/ 3 h 3"/>
                    <a:gd name="T2" fmla="*/ 0 w 628"/>
                    <a:gd name="T3" fmla="*/ 3 h 3"/>
                    <a:gd name="T4" fmla="*/ 1 w 628"/>
                    <a:gd name="T5" fmla="*/ 0 h 3"/>
                    <a:gd name="T6" fmla="*/ 628 w 628"/>
                    <a:gd name="T7" fmla="*/ 0 h 3"/>
                    <a:gd name="T8" fmla="*/ 628 w 628"/>
                    <a:gd name="T9" fmla="*/ 3 h 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8"/>
                    <a:gd name="T16" fmla="*/ 0 h 3"/>
                    <a:gd name="T17" fmla="*/ 628 w 628"/>
                    <a:gd name="T18" fmla="*/ 3 h 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8" h="3">
                      <a:moveTo>
                        <a:pt x="628" y="3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628" y="0"/>
                      </a:lnTo>
                      <a:lnTo>
                        <a:pt x="628" y="3"/>
                      </a:lnTo>
                      <a:close/>
                    </a:path>
                  </a:pathLst>
                </a:custGeom>
                <a:solidFill>
                  <a:srgbClr val="B755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80" name="Freeform 1950"/>
                <p:cNvSpPr>
                  <a:spLocks/>
                </p:cNvSpPr>
                <p:nvPr/>
              </p:nvSpPr>
              <p:spPr bwMode="auto">
                <a:xfrm>
                  <a:off x="2562" y="653"/>
                  <a:ext cx="314" cy="2"/>
                </a:xfrm>
                <a:custGeom>
                  <a:avLst/>
                  <a:gdLst>
                    <a:gd name="T0" fmla="*/ 628 w 628"/>
                    <a:gd name="T1" fmla="*/ 2 h 2"/>
                    <a:gd name="T2" fmla="*/ 0 w 628"/>
                    <a:gd name="T3" fmla="*/ 2 h 2"/>
                    <a:gd name="T4" fmla="*/ 1 w 628"/>
                    <a:gd name="T5" fmla="*/ 0 h 2"/>
                    <a:gd name="T6" fmla="*/ 628 w 628"/>
                    <a:gd name="T7" fmla="*/ 0 h 2"/>
                    <a:gd name="T8" fmla="*/ 628 w 628"/>
                    <a:gd name="T9" fmla="*/ 2 h 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628"/>
                    <a:gd name="T16" fmla="*/ 0 h 2"/>
                    <a:gd name="T17" fmla="*/ 628 w 628"/>
                    <a:gd name="T18" fmla="*/ 2 h 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628" h="2">
                      <a:moveTo>
                        <a:pt x="628" y="2"/>
                      </a:moveTo>
                      <a:lnTo>
                        <a:pt x="0" y="2"/>
                      </a:lnTo>
                      <a:lnTo>
                        <a:pt x="1" y="0"/>
                      </a:lnTo>
                      <a:lnTo>
                        <a:pt x="628" y="0"/>
                      </a:lnTo>
                      <a:lnTo>
                        <a:pt x="628" y="2"/>
                      </a:lnTo>
                      <a:close/>
                    </a:path>
                  </a:pathLst>
                </a:custGeom>
                <a:solidFill>
                  <a:srgbClr val="B755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81" name="Freeform 1951"/>
                <p:cNvSpPr>
                  <a:spLocks/>
                </p:cNvSpPr>
                <p:nvPr/>
              </p:nvSpPr>
              <p:spPr bwMode="auto">
                <a:xfrm>
                  <a:off x="2563" y="651"/>
                  <a:ext cx="313" cy="3"/>
                </a:xfrm>
                <a:custGeom>
                  <a:avLst/>
                  <a:gdLst>
                    <a:gd name="T0" fmla="*/ 627 w 627"/>
                    <a:gd name="T1" fmla="*/ 3 h 3"/>
                    <a:gd name="T2" fmla="*/ 0 w 627"/>
                    <a:gd name="T3" fmla="*/ 3 h 3"/>
                    <a:gd name="T4" fmla="*/ 0 w 627"/>
                    <a:gd name="T5" fmla="*/ 0 h 3"/>
                    <a:gd name="T6" fmla="*/ 35 w 627"/>
                    <a:gd name="T7" fmla="*/ 0 h 3"/>
                    <a:gd name="T8" fmla="*/ 37 w 627"/>
                    <a:gd name="T9" fmla="*/ 1 h 3"/>
                    <a:gd name="T10" fmla="*/ 37 w 627"/>
                    <a:gd name="T11" fmla="*/ 0 h 3"/>
                    <a:gd name="T12" fmla="*/ 627 w 627"/>
                    <a:gd name="T13" fmla="*/ 0 h 3"/>
                    <a:gd name="T14" fmla="*/ 627 w 627"/>
                    <a:gd name="T15" fmla="*/ 3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27"/>
                    <a:gd name="T25" fmla="*/ 0 h 3"/>
                    <a:gd name="T26" fmla="*/ 627 w 627"/>
                    <a:gd name="T27" fmla="*/ 3 h 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27" h="3">
                      <a:moveTo>
                        <a:pt x="627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35" y="0"/>
                      </a:lnTo>
                      <a:lnTo>
                        <a:pt x="37" y="1"/>
                      </a:lnTo>
                      <a:lnTo>
                        <a:pt x="37" y="0"/>
                      </a:lnTo>
                      <a:lnTo>
                        <a:pt x="627" y="0"/>
                      </a:lnTo>
                      <a:lnTo>
                        <a:pt x="627" y="3"/>
                      </a:lnTo>
                      <a:close/>
                    </a:path>
                  </a:pathLst>
                </a:custGeom>
                <a:solidFill>
                  <a:srgbClr val="B8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82" name="Freeform 1952"/>
                <p:cNvSpPr>
                  <a:spLocks/>
                </p:cNvSpPr>
                <p:nvPr/>
              </p:nvSpPr>
              <p:spPr bwMode="auto">
                <a:xfrm>
                  <a:off x="2563" y="650"/>
                  <a:ext cx="313" cy="3"/>
                </a:xfrm>
                <a:custGeom>
                  <a:avLst/>
                  <a:gdLst>
                    <a:gd name="T0" fmla="*/ 627 w 627"/>
                    <a:gd name="T1" fmla="*/ 3 h 3"/>
                    <a:gd name="T2" fmla="*/ 0 w 627"/>
                    <a:gd name="T3" fmla="*/ 3 h 3"/>
                    <a:gd name="T4" fmla="*/ 2 w 627"/>
                    <a:gd name="T5" fmla="*/ 0 h 3"/>
                    <a:gd name="T6" fmla="*/ 35 w 627"/>
                    <a:gd name="T7" fmla="*/ 0 h 3"/>
                    <a:gd name="T8" fmla="*/ 37 w 627"/>
                    <a:gd name="T9" fmla="*/ 2 h 3"/>
                    <a:gd name="T10" fmla="*/ 35 w 627"/>
                    <a:gd name="T11" fmla="*/ 0 h 3"/>
                    <a:gd name="T12" fmla="*/ 627 w 627"/>
                    <a:gd name="T13" fmla="*/ 0 h 3"/>
                    <a:gd name="T14" fmla="*/ 627 w 627"/>
                    <a:gd name="T15" fmla="*/ 3 h 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27"/>
                    <a:gd name="T25" fmla="*/ 0 h 3"/>
                    <a:gd name="T26" fmla="*/ 627 w 627"/>
                    <a:gd name="T27" fmla="*/ 3 h 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27" h="3">
                      <a:moveTo>
                        <a:pt x="627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5" y="0"/>
                      </a:lnTo>
                      <a:lnTo>
                        <a:pt x="37" y="2"/>
                      </a:lnTo>
                      <a:lnTo>
                        <a:pt x="35" y="0"/>
                      </a:lnTo>
                      <a:lnTo>
                        <a:pt x="627" y="0"/>
                      </a:lnTo>
                      <a:lnTo>
                        <a:pt x="627" y="3"/>
                      </a:lnTo>
                      <a:close/>
                    </a:path>
                  </a:pathLst>
                </a:custGeom>
                <a:solidFill>
                  <a:srgbClr val="B8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83" name="Freeform 1953"/>
                <p:cNvSpPr>
                  <a:spLocks noEditPoints="1"/>
                </p:cNvSpPr>
                <p:nvPr/>
              </p:nvSpPr>
              <p:spPr bwMode="auto">
                <a:xfrm>
                  <a:off x="2563" y="648"/>
                  <a:ext cx="313" cy="3"/>
                </a:xfrm>
                <a:custGeom>
                  <a:avLst/>
                  <a:gdLst>
                    <a:gd name="T0" fmla="*/ 627 w 627"/>
                    <a:gd name="T1" fmla="*/ 3 h 3"/>
                    <a:gd name="T2" fmla="*/ 37 w 627"/>
                    <a:gd name="T3" fmla="*/ 3 h 3"/>
                    <a:gd name="T4" fmla="*/ 35 w 627"/>
                    <a:gd name="T5" fmla="*/ 0 h 3"/>
                    <a:gd name="T6" fmla="*/ 627 w 627"/>
                    <a:gd name="T7" fmla="*/ 0 h 3"/>
                    <a:gd name="T8" fmla="*/ 627 w 627"/>
                    <a:gd name="T9" fmla="*/ 3 h 3"/>
                    <a:gd name="T10" fmla="*/ 35 w 627"/>
                    <a:gd name="T11" fmla="*/ 3 h 3"/>
                    <a:gd name="T12" fmla="*/ 0 w 627"/>
                    <a:gd name="T13" fmla="*/ 3 h 3"/>
                    <a:gd name="T14" fmla="*/ 2 w 627"/>
                    <a:gd name="T15" fmla="*/ 0 h 3"/>
                    <a:gd name="T16" fmla="*/ 33 w 627"/>
                    <a:gd name="T17" fmla="*/ 0 h 3"/>
                    <a:gd name="T18" fmla="*/ 35 w 627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7"/>
                    <a:gd name="T31" fmla="*/ 0 h 3"/>
                    <a:gd name="T32" fmla="*/ 627 w 627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7" h="3">
                      <a:moveTo>
                        <a:pt x="627" y="3"/>
                      </a:moveTo>
                      <a:lnTo>
                        <a:pt x="37" y="3"/>
                      </a:lnTo>
                      <a:lnTo>
                        <a:pt x="35" y="0"/>
                      </a:lnTo>
                      <a:lnTo>
                        <a:pt x="627" y="0"/>
                      </a:lnTo>
                      <a:lnTo>
                        <a:pt x="627" y="3"/>
                      </a:lnTo>
                      <a:close/>
                      <a:moveTo>
                        <a:pt x="35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3" y="0"/>
                      </a:lnTo>
                      <a:lnTo>
                        <a:pt x="35" y="3"/>
                      </a:lnTo>
                      <a:close/>
                    </a:path>
                  </a:pathLst>
                </a:custGeom>
                <a:solidFill>
                  <a:srgbClr val="B8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84" name="Freeform 1954"/>
                <p:cNvSpPr>
                  <a:spLocks noEditPoints="1"/>
                </p:cNvSpPr>
                <p:nvPr/>
              </p:nvSpPr>
              <p:spPr bwMode="auto">
                <a:xfrm>
                  <a:off x="2564" y="647"/>
                  <a:ext cx="312" cy="3"/>
                </a:xfrm>
                <a:custGeom>
                  <a:avLst/>
                  <a:gdLst>
                    <a:gd name="T0" fmla="*/ 625 w 625"/>
                    <a:gd name="T1" fmla="*/ 3 h 3"/>
                    <a:gd name="T2" fmla="*/ 33 w 625"/>
                    <a:gd name="T3" fmla="*/ 3 h 3"/>
                    <a:gd name="T4" fmla="*/ 33 w 625"/>
                    <a:gd name="T5" fmla="*/ 0 h 3"/>
                    <a:gd name="T6" fmla="*/ 625 w 625"/>
                    <a:gd name="T7" fmla="*/ 0 h 3"/>
                    <a:gd name="T8" fmla="*/ 625 w 625"/>
                    <a:gd name="T9" fmla="*/ 3 h 3"/>
                    <a:gd name="T10" fmla="*/ 33 w 625"/>
                    <a:gd name="T11" fmla="*/ 3 h 3"/>
                    <a:gd name="T12" fmla="*/ 0 w 625"/>
                    <a:gd name="T13" fmla="*/ 3 h 3"/>
                    <a:gd name="T14" fmla="*/ 0 w 625"/>
                    <a:gd name="T15" fmla="*/ 0 h 3"/>
                    <a:gd name="T16" fmla="*/ 31 w 625"/>
                    <a:gd name="T17" fmla="*/ 0 h 3"/>
                    <a:gd name="T18" fmla="*/ 33 w 625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5"/>
                    <a:gd name="T31" fmla="*/ 0 h 3"/>
                    <a:gd name="T32" fmla="*/ 625 w 625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5" h="3">
                      <a:moveTo>
                        <a:pt x="625" y="3"/>
                      </a:moveTo>
                      <a:lnTo>
                        <a:pt x="33" y="3"/>
                      </a:lnTo>
                      <a:lnTo>
                        <a:pt x="33" y="0"/>
                      </a:lnTo>
                      <a:lnTo>
                        <a:pt x="625" y="0"/>
                      </a:lnTo>
                      <a:lnTo>
                        <a:pt x="625" y="3"/>
                      </a:lnTo>
                      <a:close/>
                      <a:moveTo>
                        <a:pt x="33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31" y="0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solidFill>
                  <a:srgbClr val="B9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85" name="Freeform 1955"/>
                <p:cNvSpPr>
                  <a:spLocks noEditPoints="1"/>
                </p:cNvSpPr>
                <p:nvPr/>
              </p:nvSpPr>
              <p:spPr bwMode="auto">
                <a:xfrm>
                  <a:off x="2564" y="646"/>
                  <a:ext cx="312" cy="2"/>
                </a:xfrm>
                <a:custGeom>
                  <a:avLst/>
                  <a:gdLst>
                    <a:gd name="T0" fmla="*/ 625 w 625"/>
                    <a:gd name="T1" fmla="*/ 2 h 2"/>
                    <a:gd name="T2" fmla="*/ 33 w 625"/>
                    <a:gd name="T3" fmla="*/ 2 h 2"/>
                    <a:gd name="T4" fmla="*/ 33 w 625"/>
                    <a:gd name="T5" fmla="*/ 0 h 2"/>
                    <a:gd name="T6" fmla="*/ 625 w 625"/>
                    <a:gd name="T7" fmla="*/ 0 h 2"/>
                    <a:gd name="T8" fmla="*/ 625 w 625"/>
                    <a:gd name="T9" fmla="*/ 2 h 2"/>
                    <a:gd name="T10" fmla="*/ 31 w 625"/>
                    <a:gd name="T11" fmla="*/ 2 h 2"/>
                    <a:gd name="T12" fmla="*/ 0 w 625"/>
                    <a:gd name="T13" fmla="*/ 2 h 2"/>
                    <a:gd name="T14" fmla="*/ 0 w 625"/>
                    <a:gd name="T15" fmla="*/ 1 h 2"/>
                    <a:gd name="T16" fmla="*/ 2 w 625"/>
                    <a:gd name="T17" fmla="*/ 0 h 2"/>
                    <a:gd name="T18" fmla="*/ 29 w 625"/>
                    <a:gd name="T19" fmla="*/ 0 h 2"/>
                    <a:gd name="T20" fmla="*/ 31 w 625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25"/>
                    <a:gd name="T34" fmla="*/ 0 h 2"/>
                    <a:gd name="T35" fmla="*/ 625 w 625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25" h="2">
                      <a:moveTo>
                        <a:pt x="625" y="2"/>
                      </a:moveTo>
                      <a:lnTo>
                        <a:pt x="33" y="2"/>
                      </a:lnTo>
                      <a:lnTo>
                        <a:pt x="33" y="0"/>
                      </a:lnTo>
                      <a:lnTo>
                        <a:pt x="625" y="0"/>
                      </a:lnTo>
                      <a:lnTo>
                        <a:pt x="625" y="2"/>
                      </a:lnTo>
                      <a:close/>
                      <a:moveTo>
                        <a:pt x="31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29" y="0"/>
                      </a:lnTo>
                      <a:lnTo>
                        <a:pt x="31" y="2"/>
                      </a:lnTo>
                      <a:close/>
                    </a:path>
                  </a:pathLst>
                </a:custGeom>
                <a:solidFill>
                  <a:srgbClr val="B955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86" name="Freeform 1956"/>
                <p:cNvSpPr>
                  <a:spLocks noEditPoints="1"/>
                </p:cNvSpPr>
                <p:nvPr/>
              </p:nvSpPr>
              <p:spPr bwMode="auto">
                <a:xfrm>
                  <a:off x="2564" y="644"/>
                  <a:ext cx="312" cy="3"/>
                </a:xfrm>
                <a:custGeom>
                  <a:avLst/>
                  <a:gdLst>
                    <a:gd name="T0" fmla="*/ 625 w 625"/>
                    <a:gd name="T1" fmla="*/ 3 h 3"/>
                    <a:gd name="T2" fmla="*/ 33 w 625"/>
                    <a:gd name="T3" fmla="*/ 3 h 3"/>
                    <a:gd name="T4" fmla="*/ 33 w 625"/>
                    <a:gd name="T5" fmla="*/ 0 h 3"/>
                    <a:gd name="T6" fmla="*/ 625 w 625"/>
                    <a:gd name="T7" fmla="*/ 0 h 3"/>
                    <a:gd name="T8" fmla="*/ 625 w 625"/>
                    <a:gd name="T9" fmla="*/ 3 h 3"/>
                    <a:gd name="T10" fmla="*/ 31 w 625"/>
                    <a:gd name="T11" fmla="*/ 3 h 3"/>
                    <a:gd name="T12" fmla="*/ 0 w 625"/>
                    <a:gd name="T13" fmla="*/ 3 h 3"/>
                    <a:gd name="T14" fmla="*/ 0 w 625"/>
                    <a:gd name="T15" fmla="*/ 3 h 3"/>
                    <a:gd name="T16" fmla="*/ 2 w 625"/>
                    <a:gd name="T17" fmla="*/ 0 h 3"/>
                    <a:gd name="T18" fmla="*/ 29 w 625"/>
                    <a:gd name="T19" fmla="*/ 0 h 3"/>
                    <a:gd name="T20" fmla="*/ 31 w 625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625"/>
                    <a:gd name="T34" fmla="*/ 0 h 3"/>
                    <a:gd name="T35" fmla="*/ 625 w 625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625" h="3">
                      <a:moveTo>
                        <a:pt x="625" y="3"/>
                      </a:moveTo>
                      <a:lnTo>
                        <a:pt x="33" y="3"/>
                      </a:lnTo>
                      <a:lnTo>
                        <a:pt x="33" y="0"/>
                      </a:lnTo>
                      <a:lnTo>
                        <a:pt x="625" y="0"/>
                      </a:lnTo>
                      <a:lnTo>
                        <a:pt x="625" y="3"/>
                      </a:lnTo>
                      <a:close/>
                      <a:moveTo>
                        <a:pt x="31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9" y="0"/>
                      </a:lnTo>
                      <a:lnTo>
                        <a:pt x="31" y="3"/>
                      </a:lnTo>
                      <a:close/>
                    </a:path>
                  </a:pathLst>
                </a:custGeom>
                <a:solidFill>
                  <a:srgbClr val="B955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87" name="Freeform 1957"/>
                <p:cNvSpPr>
                  <a:spLocks noEditPoints="1"/>
                </p:cNvSpPr>
                <p:nvPr/>
              </p:nvSpPr>
              <p:spPr bwMode="auto">
                <a:xfrm>
                  <a:off x="2565" y="643"/>
                  <a:ext cx="311" cy="3"/>
                </a:xfrm>
                <a:custGeom>
                  <a:avLst/>
                  <a:gdLst>
                    <a:gd name="T0" fmla="*/ 623 w 623"/>
                    <a:gd name="T1" fmla="*/ 3 h 3"/>
                    <a:gd name="T2" fmla="*/ 31 w 623"/>
                    <a:gd name="T3" fmla="*/ 3 h 3"/>
                    <a:gd name="T4" fmla="*/ 29 w 623"/>
                    <a:gd name="T5" fmla="*/ 0 h 3"/>
                    <a:gd name="T6" fmla="*/ 623 w 623"/>
                    <a:gd name="T7" fmla="*/ 0 h 3"/>
                    <a:gd name="T8" fmla="*/ 623 w 623"/>
                    <a:gd name="T9" fmla="*/ 3 h 3"/>
                    <a:gd name="T10" fmla="*/ 27 w 623"/>
                    <a:gd name="T11" fmla="*/ 3 h 3"/>
                    <a:gd name="T12" fmla="*/ 0 w 623"/>
                    <a:gd name="T13" fmla="*/ 3 h 3"/>
                    <a:gd name="T14" fmla="*/ 2 w 623"/>
                    <a:gd name="T15" fmla="*/ 0 h 3"/>
                    <a:gd name="T16" fmla="*/ 25 w 623"/>
                    <a:gd name="T17" fmla="*/ 0 h 3"/>
                    <a:gd name="T18" fmla="*/ 27 w 623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3"/>
                    <a:gd name="T31" fmla="*/ 0 h 3"/>
                    <a:gd name="T32" fmla="*/ 623 w 623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3" h="3">
                      <a:moveTo>
                        <a:pt x="623" y="3"/>
                      </a:moveTo>
                      <a:lnTo>
                        <a:pt x="31" y="3"/>
                      </a:lnTo>
                      <a:lnTo>
                        <a:pt x="29" y="0"/>
                      </a:lnTo>
                      <a:lnTo>
                        <a:pt x="623" y="0"/>
                      </a:lnTo>
                      <a:lnTo>
                        <a:pt x="623" y="3"/>
                      </a:lnTo>
                      <a:close/>
                      <a:moveTo>
                        <a:pt x="27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5" y="0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B9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88" name="Freeform 1958"/>
                <p:cNvSpPr>
                  <a:spLocks noEditPoints="1"/>
                </p:cNvSpPr>
                <p:nvPr/>
              </p:nvSpPr>
              <p:spPr bwMode="auto">
                <a:xfrm>
                  <a:off x="2565" y="641"/>
                  <a:ext cx="311" cy="3"/>
                </a:xfrm>
                <a:custGeom>
                  <a:avLst/>
                  <a:gdLst>
                    <a:gd name="T0" fmla="*/ 623 w 623"/>
                    <a:gd name="T1" fmla="*/ 3 h 3"/>
                    <a:gd name="T2" fmla="*/ 31 w 623"/>
                    <a:gd name="T3" fmla="*/ 3 h 3"/>
                    <a:gd name="T4" fmla="*/ 29 w 623"/>
                    <a:gd name="T5" fmla="*/ 0 h 3"/>
                    <a:gd name="T6" fmla="*/ 623 w 623"/>
                    <a:gd name="T7" fmla="*/ 0 h 3"/>
                    <a:gd name="T8" fmla="*/ 623 w 623"/>
                    <a:gd name="T9" fmla="*/ 3 h 3"/>
                    <a:gd name="T10" fmla="*/ 27 w 623"/>
                    <a:gd name="T11" fmla="*/ 3 h 3"/>
                    <a:gd name="T12" fmla="*/ 0 w 623"/>
                    <a:gd name="T13" fmla="*/ 3 h 3"/>
                    <a:gd name="T14" fmla="*/ 2 w 623"/>
                    <a:gd name="T15" fmla="*/ 0 h 3"/>
                    <a:gd name="T16" fmla="*/ 25 w 623"/>
                    <a:gd name="T17" fmla="*/ 0 h 3"/>
                    <a:gd name="T18" fmla="*/ 27 w 623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23"/>
                    <a:gd name="T31" fmla="*/ 0 h 3"/>
                    <a:gd name="T32" fmla="*/ 623 w 623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23" h="3">
                      <a:moveTo>
                        <a:pt x="623" y="3"/>
                      </a:moveTo>
                      <a:lnTo>
                        <a:pt x="31" y="3"/>
                      </a:lnTo>
                      <a:lnTo>
                        <a:pt x="29" y="0"/>
                      </a:lnTo>
                      <a:lnTo>
                        <a:pt x="623" y="0"/>
                      </a:lnTo>
                      <a:lnTo>
                        <a:pt x="623" y="3"/>
                      </a:lnTo>
                      <a:close/>
                      <a:moveTo>
                        <a:pt x="27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5" y="0"/>
                      </a:lnTo>
                      <a:lnTo>
                        <a:pt x="27" y="3"/>
                      </a:lnTo>
                      <a:close/>
                    </a:path>
                  </a:pathLst>
                </a:custGeom>
                <a:solidFill>
                  <a:srgbClr val="B9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89" name="Freeform 1959"/>
                <p:cNvSpPr>
                  <a:spLocks noEditPoints="1"/>
                </p:cNvSpPr>
                <p:nvPr/>
              </p:nvSpPr>
              <p:spPr bwMode="auto">
                <a:xfrm>
                  <a:off x="2565" y="640"/>
                  <a:ext cx="311" cy="3"/>
                </a:xfrm>
                <a:custGeom>
                  <a:avLst/>
                  <a:gdLst>
                    <a:gd name="T0" fmla="*/ 621 w 621"/>
                    <a:gd name="T1" fmla="*/ 3 h 3"/>
                    <a:gd name="T2" fmla="*/ 27 w 621"/>
                    <a:gd name="T3" fmla="*/ 3 h 3"/>
                    <a:gd name="T4" fmla="*/ 27 w 621"/>
                    <a:gd name="T5" fmla="*/ 0 h 3"/>
                    <a:gd name="T6" fmla="*/ 454 w 621"/>
                    <a:gd name="T7" fmla="*/ 0 h 3"/>
                    <a:gd name="T8" fmla="*/ 452 w 621"/>
                    <a:gd name="T9" fmla="*/ 0 h 3"/>
                    <a:gd name="T10" fmla="*/ 454 w 621"/>
                    <a:gd name="T11" fmla="*/ 0 h 3"/>
                    <a:gd name="T12" fmla="*/ 621 w 621"/>
                    <a:gd name="T13" fmla="*/ 0 h 3"/>
                    <a:gd name="T14" fmla="*/ 621 w 621"/>
                    <a:gd name="T15" fmla="*/ 3 h 3"/>
                    <a:gd name="T16" fmla="*/ 23 w 621"/>
                    <a:gd name="T17" fmla="*/ 3 h 3"/>
                    <a:gd name="T18" fmla="*/ 0 w 621"/>
                    <a:gd name="T19" fmla="*/ 3 h 3"/>
                    <a:gd name="T20" fmla="*/ 2 w 621"/>
                    <a:gd name="T21" fmla="*/ 0 h 3"/>
                    <a:gd name="T22" fmla="*/ 22 w 621"/>
                    <a:gd name="T23" fmla="*/ 0 h 3"/>
                    <a:gd name="T24" fmla="*/ 23 w 621"/>
                    <a:gd name="T25" fmla="*/ 3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21"/>
                    <a:gd name="T40" fmla="*/ 0 h 3"/>
                    <a:gd name="T41" fmla="*/ 621 w 621"/>
                    <a:gd name="T42" fmla="*/ 3 h 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21" h="3">
                      <a:moveTo>
                        <a:pt x="621" y="3"/>
                      </a:moveTo>
                      <a:lnTo>
                        <a:pt x="27" y="3"/>
                      </a:lnTo>
                      <a:lnTo>
                        <a:pt x="27" y="0"/>
                      </a:lnTo>
                      <a:lnTo>
                        <a:pt x="454" y="0"/>
                      </a:lnTo>
                      <a:lnTo>
                        <a:pt x="452" y="0"/>
                      </a:lnTo>
                      <a:lnTo>
                        <a:pt x="454" y="0"/>
                      </a:lnTo>
                      <a:lnTo>
                        <a:pt x="621" y="0"/>
                      </a:lnTo>
                      <a:lnTo>
                        <a:pt x="621" y="3"/>
                      </a:lnTo>
                      <a:close/>
                      <a:moveTo>
                        <a:pt x="23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2" y="0"/>
                      </a:lnTo>
                      <a:lnTo>
                        <a:pt x="23" y="3"/>
                      </a:lnTo>
                      <a:close/>
                    </a:path>
                  </a:pathLst>
                </a:custGeom>
                <a:solidFill>
                  <a:srgbClr val="B9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0" name="Freeform 1960"/>
                <p:cNvSpPr>
                  <a:spLocks noEditPoints="1"/>
                </p:cNvSpPr>
                <p:nvPr/>
              </p:nvSpPr>
              <p:spPr bwMode="auto">
                <a:xfrm>
                  <a:off x="2565" y="639"/>
                  <a:ext cx="311" cy="2"/>
                </a:xfrm>
                <a:custGeom>
                  <a:avLst/>
                  <a:gdLst>
                    <a:gd name="T0" fmla="*/ 621 w 621"/>
                    <a:gd name="T1" fmla="*/ 2 h 2"/>
                    <a:gd name="T2" fmla="*/ 27 w 621"/>
                    <a:gd name="T3" fmla="*/ 2 h 2"/>
                    <a:gd name="T4" fmla="*/ 27 w 621"/>
                    <a:gd name="T5" fmla="*/ 0 h 2"/>
                    <a:gd name="T6" fmla="*/ 454 w 621"/>
                    <a:gd name="T7" fmla="*/ 0 h 2"/>
                    <a:gd name="T8" fmla="*/ 452 w 621"/>
                    <a:gd name="T9" fmla="*/ 1 h 2"/>
                    <a:gd name="T10" fmla="*/ 459 w 621"/>
                    <a:gd name="T11" fmla="*/ 0 h 2"/>
                    <a:gd name="T12" fmla="*/ 621 w 621"/>
                    <a:gd name="T13" fmla="*/ 0 h 2"/>
                    <a:gd name="T14" fmla="*/ 621 w 621"/>
                    <a:gd name="T15" fmla="*/ 2 h 2"/>
                    <a:gd name="T16" fmla="*/ 23 w 621"/>
                    <a:gd name="T17" fmla="*/ 2 h 2"/>
                    <a:gd name="T18" fmla="*/ 0 w 621"/>
                    <a:gd name="T19" fmla="*/ 2 h 2"/>
                    <a:gd name="T20" fmla="*/ 3 w 621"/>
                    <a:gd name="T21" fmla="*/ 0 h 2"/>
                    <a:gd name="T22" fmla="*/ 22 w 621"/>
                    <a:gd name="T23" fmla="*/ 0 h 2"/>
                    <a:gd name="T24" fmla="*/ 23 w 621"/>
                    <a:gd name="T25" fmla="*/ 2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621"/>
                    <a:gd name="T40" fmla="*/ 0 h 2"/>
                    <a:gd name="T41" fmla="*/ 621 w 621"/>
                    <a:gd name="T42" fmla="*/ 2 h 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621" h="2">
                      <a:moveTo>
                        <a:pt x="621" y="2"/>
                      </a:moveTo>
                      <a:lnTo>
                        <a:pt x="27" y="2"/>
                      </a:lnTo>
                      <a:lnTo>
                        <a:pt x="27" y="0"/>
                      </a:lnTo>
                      <a:lnTo>
                        <a:pt x="454" y="0"/>
                      </a:lnTo>
                      <a:lnTo>
                        <a:pt x="452" y="1"/>
                      </a:lnTo>
                      <a:lnTo>
                        <a:pt x="459" y="0"/>
                      </a:lnTo>
                      <a:lnTo>
                        <a:pt x="621" y="0"/>
                      </a:lnTo>
                      <a:lnTo>
                        <a:pt x="621" y="2"/>
                      </a:lnTo>
                      <a:close/>
                      <a:moveTo>
                        <a:pt x="23" y="2"/>
                      </a:moveTo>
                      <a:lnTo>
                        <a:pt x="0" y="2"/>
                      </a:lnTo>
                      <a:lnTo>
                        <a:pt x="3" y="0"/>
                      </a:lnTo>
                      <a:lnTo>
                        <a:pt x="22" y="0"/>
                      </a:lnTo>
                      <a:lnTo>
                        <a:pt x="23" y="2"/>
                      </a:lnTo>
                      <a:close/>
                    </a:path>
                  </a:pathLst>
                </a:custGeom>
                <a:solidFill>
                  <a:srgbClr val="B9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1" name="Freeform 1961"/>
                <p:cNvSpPr>
                  <a:spLocks noEditPoints="1"/>
                </p:cNvSpPr>
                <p:nvPr/>
              </p:nvSpPr>
              <p:spPr bwMode="auto">
                <a:xfrm>
                  <a:off x="2566" y="637"/>
                  <a:ext cx="310" cy="3"/>
                </a:xfrm>
                <a:custGeom>
                  <a:avLst/>
                  <a:gdLst>
                    <a:gd name="T0" fmla="*/ 619 w 619"/>
                    <a:gd name="T1" fmla="*/ 3 h 3"/>
                    <a:gd name="T2" fmla="*/ 452 w 619"/>
                    <a:gd name="T3" fmla="*/ 3 h 3"/>
                    <a:gd name="T4" fmla="*/ 461 w 619"/>
                    <a:gd name="T5" fmla="*/ 0 h 3"/>
                    <a:gd name="T6" fmla="*/ 461 w 619"/>
                    <a:gd name="T7" fmla="*/ 0 h 3"/>
                    <a:gd name="T8" fmla="*/ 619 w 619"/>
                    <a:gd name="T9" fmla="*/ 0 h 3"/>
                    <a:gd name="T10" fmla="*/ 619 w 619"/>
                    <a:gd name="T11" fmla="*/ 3 h 3"/>
                    <a:gd name="T12" fmla="*/ 452 w 619"/>
                    <a:gd name="T13" fmla="*/ 3 h 3"/>
                    <a:gd name="T14" fmla="*/ 25 w 619"/>
                    <a:gd name="T15" fmla="*/ 3 h 3"/>
                    <a:gd name="T16" fmla="*/ 25 w 619"/>
                    <a:gd name="T17" fmla="*/ 0 h 3"/>
                    <a:gd name="T18" fmla="*/ 454 w 619"/>
                    <a:gd name="T19" fmla="*/ 0 h 3"/>
                    <a:gd name="T20" fmla="*/ 452 w 619"/>
                    <a:gd name="T21" fmla="*/ 3 h 3"/>
                    <a:gd name="T22" fmla="*/ 20 w 619"/>
                    <a:gd name="T23" fmla="*/ 3 h 3"/>
                    <a:gd name="T24" fmla="*/ 0 w 619"/>
                    <a:gd name="T25" fmla="*/ 3 h 3"/>
                    <a:gd name="T26" fmla="*/ 1 w 619"/>
                    <a:gd name="T27" fmla="*/ 0 h 3"/>
                    <a:gd name="T28" fmla="*/ 18 w 619"/>
                    <a:gd name="T29" fmla="*/ 0 h 3"/>
                    <a:gd name="T30" fmla="*/ 20 w 619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19"/>
                    <a:gd name="T49" fmla="*/ 0 h 3"/>
                    <a:gd name="T50" fmla="*/ 619 w 619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19" h="3">
                      <a:moveTo>
                        <a:pt x="619" y="3"/>
                      </a:moveTo>
                      <a:lnTo>
                        <a:pt x="452" y="3"/>
                      </a:lnTo>
                      <a:lnTo>
                        <a:pt x="461" y="0"/>
                      </a:lnTo>
                      <a:lnTo>
                        <a:pt x="619" y="0"/>
                      </a:lnTo>
                      <a:lnTo>
                        <a:pt x="619" y="3"/>
                      </a:lnTo>
                      <a:close/>
                      <a:moveTo>
                        <a:pt x="452" y="3"/>
                      </a:moveTo>
                      <a:lnTo>
                        <a:pt x="25" y="3"/>
                      </a:lnTo>
                      <a:lnTo>
                        <a:pt x="25" y="0"/>
                      </a:lnTo>
                      <a:lnTo>
                        <a:pt x="454" y="0"/>
                      </a:lnTo>
                      <a:lnTo>
                        <a:pt x="452" y="3"/>
                      </a:lnTo>
                      <a:close/>
                      <a:moveTo>
                        <a:pt x="20" y="3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18" y="0"/>
                      </a:lnTo>
                      <a:lnTo>
                        <a:pt x="20" y="3"/>
                      </a:lnTo>
                      <a:close/>
                    </a:path>
                  </a:pathLst>
                </a:custGeom>
                <a:solidFill>
                  <a:srgbClr val="BA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2" name="Freeform 1962"/>
                <p:cNvSpPr>
                  <a:spLocks noEditPoints="1"/>
                </p:cNvSpPr>
                <p:nvPr/>
              </p:nvSpPr>
              <p:spPr bwMode="auto">
                <a:xfrm>
                  <a:off x="2567" y="636"/>
                  <a:ext cx="309" cy="3"/>
                </a:xfrm>
                <a:custGeom>
                  <a:avLst/>
                  <a:gdLst>
                    <a:gd name="T0" fmla="*/ 618 w 618"/>
                    <a:gd name="T1" fmla="*/ 3 h 3"/>
                    <a:gd name="T2" fmla="*/ 456 w 618"/>
                    <a:gd name="T3" fmla="*/ 3 h 3"/>
                    <a:gd name="T4" fmla="*/ 460 w 618"/>
                    <a:gd name="T5" fmla="*/ 1 h 3"/>
                    <a:gd name="T6" fmla="*/ 462 w 618"/>
                    <a:gd name="T7" fmla="*/ 0 h 3"/>
                    <a:gd name="T8" fmla="*/ 618 w 618"/>
                    <a:gd name="T9" fmla="*/ 0 h 3"/>
                    <a:gd name="T10" fmla="*/ 618 w 618"/>
                    <a:gd name="T11" fmla="*/ 3 h 3"/>
                    <a:gd name="T12" fmla="*/ 451 w 618"/>
                    <a:gd name="T13" fmla="*/ 3 h 3"/>
                    <a:gd name="T14" fmla="*/ 24 w 618"/>
                    <a:gd name="T15" fmla="*/ 3 h 3"/>
                    <a:gd name="T16" fmla="*/ 22 w 618"/>
                    <a:gd name="T17" fmla="*/ 0 h 3"/>
                    <a:gd name="T18" fmla="*/ 453 w 618"/>
                    <a:gd name="T19" fmla="*/ 0 h 3"/>
                    <a:gd name="T20" fmla="*/ 451 w 618"/>
                    <a:gd name="T21" fmla="*/ 3 h 3"/>
                    <a:gd name="T22" fmla="*/ 19 w 618"/>
                    <a:gd name="T23" fmla="*/ 3 h 3"/>
                    <a:gd name="T24" fmla="*/ 0 w 618"/>
                    <a:gd name="T25" fmla="*/ 3 h 3"/>
                    <a:gd name="T26" fmla="*/ 2 w 618"/>
                    <a:gd name="T27" fmla="*/ 0 h 3"/>
                    <a:gd name="T28" fmla="*/ 15 w 618"/>
                    <a:gd name="T29" fmla="*/ 0 h 3"/>
                    <a:gd name="T30" fmla="*/ 19 w 618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18"/>
                    <a:gd name="T49" fmla="*/ 0 h 3"/>
                    <a:gd name="T50" fmla="*/ 618 w 618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18" h="3">
                      <a:moveTo>
                        <a:pt x="618" y="3"/>
                      </a:moveTo>
                      <a:lnTo>
                        <a:pt x="456" y="3"/>
                      </a:lnTo>
                      <a:lnTo>
                        <a:pt x="460" y="1"/>
                      </a:lnTo>
                      <a:lnTo>
                        <a:pt x="462" y="0"/>
                      </a:lnTo>
                      <a:lnTo>
                        <a:pt x="618" y="0"/>
                      </a:lnTo>
                      <a:lnTo>
                        <a:pt x="618" y="3"/>
                      </a:lnTo>
                      <a:close/>
                      <a:moveTo>
                        <a:pt x="451" y="3"/>
                      </a:moveTo>
                      <a:lnTo>
                        <a:pt x="24" y="3"/>
                      </a:lnTo>
                      <a:lnTo>
                        <a:pt x="22" y="0"/>
                      </a:lnTo>
                      <a:lnTo>
                        <a:pt x="453" y="0"/>
                      </a:lnTo>
                      <a:lnTo>
                        <a:pt x="451" y="3"/>
                      </a:lnTo>
                      <a:close/>
                      <a:moveTo>
                        <a:pt x="19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5" y="0"/>
                      </a:lnTo>
                      <a:lnTo>
                        <a:pt x="19" y="3"/>
                      </a:lnTo>
                      <a:close/>
                    </a:path>
                  </a:pathLst>
                </a:custGeom>
                <a:solidFill>
                  <a:srgbClr val="BA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3" name="Freeform 1963"/>
                <p:cNvSpPr>
                  <a:spLocks noEditPoints="1"/>
                </p:cNvSpPr>
                <p:nvPr/>
              </p:nvSpPr>
              <p:spPr bwMode="auto">
                <a:xfrm>
                  <a:off x="2567" y="634"/>
                  <a:ext cx="309" cy="3"/>
                </a:xfrm>
                <a:custGeom>
                  <a:avLst/>
                  <a:gdLst>
                    <a:gd name="T0" fmla="*/ 618 w 618"/>
                    <a:gd name="T1" fmla="*/ 3 h 3"/>
                    <a:gd name="T2" fmla="*/ 460 w 618"/>
                    <a:gd name="T3" fmla="*/ 3 h 3"/>
                    <a:gd name="T4" fmla="*/ 464 w 618"/>
                    <a:gd name="T5" fmla="*/ 0 h 3"/>
                    <a:gd name="T6" fmla="*/ 618 w 618"/>
                    <a:gd name="T7" fmla="*/ 0 h 3"/>
                    <a:gd name="T8" fmla="*/ 618 w 618"/>
                    <a:gd name="T9" fmla="*/ 3 h 3"/>
                    <a:gd name="T10" fmla="*/ 453 w 618"/>
                    <a:gd name="T11" fmla="*/ 3 h 3"/>
                    <a:gd name="T12" fmla="*/ 24 w 618"/>
                    <a:gd name="T13" fmla="*/ 3 h 3"/>
                    <a:gd name="T14" fmla="*/ 22 w 618"/>
                    <a:gd name="T15" fmla="*/ 0 h 3"/>
                    <a:gd name="T16" fmla="*/ 455 w 618"/>
                    <a:gd name="T17" fmla="*/ 0 h 3"/>
                    <a:gd name="T18" fmla="*/ 453 w 618"/>
                    <a:gd name="T19" fmla="*/ 3 h 3"/>
                    <a:gd name="T20" fmla="*/ 17 w 618"/>
                    <a:gd name="T21" fmla="*/ 3 h 3"/>
                    <a:gd name="T22" fmla="*/ 0 w 618"/>
                    <a:gd name="T23" fmla="*/ 3 h 3"/>
                    <a:gd name="T24" fmla="*/ 2 w 618"/>
                    <a:gd name="T25" fmla="*/ 0 h 3"/>
                    <a:gd name="T26" fmla="*/ 15 w 618"/>
                    <a:gd name="T27" fmla="*/ 0 h 3"/>
                    <a:gd name="T28" fmla="*/ 17 w 618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18"/>
                    <a:gd name="T46" fmla="*/ 0 h 3"/>
                    <a:gd name="T47" fmla="*/ 618 w 618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18" h="3">
                      <a:moveTo>
                        <a:pt x="618" y="3"/>
                      </a:moveTo>
                      <a:lnTo>
                        <a:pt x="460" y="3"/>
                      </a:lnTo>
                      <a:lnTo>
                        <a:pt x="464" y="0"/>
                      </a:lnTo>
                      <a:lnTo>
                        <a:pt x="618" y="0"/>
                      </a:lnTo>
                      <a:lnTo>
                        <a:pt x="618" y="3"/>
                      </a:lnTo>
                      <a:close/>
                      <a:moveTo>
                        <a:pt x="453" y="3"/>
                      </a:moveTo>
                      <a:lnTo>
                        <a:pt x="24" y="3"/>
                      </a:lnTo>
                      <a:lnTo>
                        <a:pt x="22" y="0"/>
                      </a:lnTo>
                      <a:lnTo>
                        <a:pt x="455" y="0"/>
                      </a:lnTo>
                      <a:lnTo>
                        <a:pt x="453" y="3"/>
                      </a:lnTo>
                      <a:close/>
                      <a:moveTo>
                        <a:pt x="17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5" y="0"/>
                      </a:lnTo>
                      <a:lnTo>
                        <a:pt x="17" y="3"/>
                      </a:lnTo>
                      <a:close/>
                    </a:path>
                  </a:pathLst>
                </a:custGeom>
                <a:solidFill>
                  <a:srgbClr val="BA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4" name="Freeform 1964"/>
                <p:cNvSpPr>
                  <a:spLocks noEditPoints="1"/>
                </p:cNvSpPr>
                <p:nvPr/>
              </p:nvSpPr>
              <p:spPr bwMode="auto">
                <a:xfrm>
                  <a:off x="2568" y="632"/>
                  <a:ext cx="308" cy="4"/>
                </a:xfrm>
                <a:custGeom>
                  <a:avLst/>
                  <a:gdLst>
                    <a:gd name="T0" fmla="*/ 616 w 616"/>
                    <a:gd name="T1" fmla="*/ 4 h 4"/>
                    <a:gd name="T2" fmla="*/ 460 w 616"/>
                    <a:gd name="T3" fmla="*/ 4 h 4"/>
                    <a:gd name="T4" fmla="*/ 465 w 616"/>
                    <a:gd name="T5" fmla="*/ 0 h 4"/>
                    <a:gd name="T6" fmla="*/ 616 w 616"/>
                    <a:gd name="T7" fmla="*/ 0 h 4"/>
                    <a:gd name="T8" fmla="*/ 616 w 616"/>
                    <a:gd name="T9" fmla="*/ 4 h 4"/>
                    <a:gd name="T10" fmla="*/ 451 w 616"/>
                    <a:gd name="T11" fmla="*/ 4 h 4"/>
                    <a:gd name="T12" fmla="*/ 20 w 616"/>
                    <a:gd name="T13" fmla="*/ 4 h 4"/>
                    <a:gd name="T14" fmla="*/ 20 w 616"/>
                    <a:gd name="T15" fmla="*/ 0 h 4"/>
                    <a:gd name="T16" fmla="*/ 454 w 616"/>
                    <a:gd name="T17" fmla="*/ 0 h 4"/>
                    <a:gd name="T18" fmla="*/ 451 w 616"/>
                    <a:gd name="T19" fmla="*/ 4 h 4"/>
                    <a:gd name="T20" fmla="*/ 13 w 616"/>
                    <a:gd name="T21" fmla="*/ 4 h 4"/>
                    <a:gd name="T22" fmla="*/ 0 w 616"/>
                    <a:gd name="T23" fmla="*/ 4 h 4"/>
                    <a:gd name="T24" fmla="*/ 2 w 616"/>
                    <a:gd name="T25" fmla="*/ 0 h 4"/>
                    <a:gd name="T26" fmla="*/ 11 w 616"/>
                    <a:gd name="T27" fmla="*/ 0 h 4"/>
                    <a:gd name="T28" fmla="*/ 13 w 616"/>
                    <a:gd name="T29" fmla="*/ 4 h 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16"/>
                    <a:gd name="T46" fmla="*/ 0 h 4"/>
                    <a:gd name="T47" fmla="*/ 616 w 616"/>
                    <a:gd name="T48" fmla="*/ 4 h 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16" h="4">
                      <a:moveTo>
                        <a:pt x="616" y="4"/>
                      </a:moveTo>
                      <a:lnTo>
                        <a:pt x="460" y="4"/>
                      </a:lnTo>
                      <a:lnTo>
                        <a:pt x="465" y="0"/>
                      </a:lnTo>
                      <a:lnTo>
                        <a:pt x="616" y="0"/>
                      </a:lnTo>
                      <a:lnTo>
                        <a:pt x="616" y="4"/>
                      </a:lnTo>
                      <a:close/>
                      <a:moveTo>
                        <a:pt x="451" y="4"/>
                      </a:moveTo>
                      <a:lnTo>
                        <a:pt x="20" y="4"/>
                      </a:lnTo>
                      <a:lnTo>
                        <a:pt x="20" y="0"/>
                      </a:lnTo>
                      <a:lnTo>
                        <a:pt x="454" y="0"/>
                      </a:lnTo>
                      <a:lnTo>
                        <a:pt x="451" y="4"/>
                      </a:lnTo>
                      <a:close/>
                      <a:moveTo>
                        <a:pt x="13" y="4"/>
                      </a:moveTo>
                      <a:lnTo>
                        <a:pt x="0" y="4"/>
                      </a:lnTo>
                      <a:lnTo>
                        <a:pt x="2" y="0"/>
                      </a:lnTo>
                      <a:lnTo>
                        <a:pt x="11" y="0"/>
                      </a:lnTo>
                      <a:lnTo>
                        <a:pt x="13" y="4"/>
                      </a:lnTo>
                      <a:close/>
                    </a:path>
                  </a:pathLst>
                </a:custGeom>
                <a:solidFill>
                  <a:srgbClr val="BB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5" name="Freeform 1965"/>
                <p:cNvSpPr>
                  <a:spLocks noEditPoints="1"/>
                </p:cNvSpPr>
                <p:nvPr/>
              </p:nvSpPr>
              <p:spPr bwMode="auto">
                <a:xfrm>
                  <a:off x="2568" y="631"/>
                  <a:ext cx="308" cy="3"/>
                </a:xfrm>
                <a:custGeom>
                  <a:avLst/>
                  <a:gdLst>
                    <a:gd name="T0" fmla="*/ 616 w 616"/>
                    <a:gd name="T1" fmla="*/ 3 h 3"/>
                    <a:gd name="T2" fmla="*/ 462 w 616"/>
                    <a:gd name="T3" fmla="*/ 3 h 3"/>
                    <a:gd name="T4" fmla="*/ 467 w 616"/>
                    <a:gd name="T5" fmla="*/ 0 h 3"/>
                    <a:gd name="T6" fmla="*/ 616 w 616"/>
                    <a:gd name="T7" fmla="*/ 0 h 3"/>
                    <a:gd name="T8" fmla="*/ 616 w 616"/>
                    <a:gd name="T9" fmla="*/ 3 h 3"/>
                    <a:gd name="T10" fmla="*/ 453 w 616"/>
                    <a:gd name="T11" fmla="*/ 3 h 3"/>
                    <a:gd name="T12" fmla="*/ 20 w 616"/>
                    <a:gd name="T13" fmla="*/ 3 h 3"/>
                    <a:gd name="T14" fmla="*/ 20 w 616"/>
                    <a:gd name="T15" fmla="*/ 0 h 3"/>
                    <a:gd name="T16" fmla="*/ 454 w 616"/>
                    <a:gd name="T17" fmla="*/ 0 h 3"/>
                    <a:gd name="T18" fmla="*/ 453 w 616"/>
                    <a:gd name="T19" fmla="*/ 3 h 3"/>
                    <a:gd name="T20" fmla="*/ 13 w 616"/>
                    <a:gd name="T21" fmla="*/ 3 h 3"/>
                    <a:gd name="T22" fmla="*/ 0 w 616"/>
                    <a:gd name="T23" fmla="*/ 3 h 3"/>
                    <a:gd name="T24" fmla="*/ 2 w 616"/>
                    <a:gd name="T25" fmla="*/ 0 h 3"/>
                    <a:gd name="T26" fmla="*/ 11 w 616"/>
                    <a:gd name="T27" fmla="*/ 0 h 3"/>
                    <a:gd name="T28" fmla="*/ 13 w 616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16"/>
                    <a:gd name="T46" fmla="*/ 0 h 3"/>
                    <a:gd name="T47" fmla="*/ 616 w 616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16" h="3">
                      <a:moveTo>
                        <a:pt x="616" y="3"/>
                      </a:moveTo>
                      <a:lnTo>
                        <a:pt x="462" y="3"/>
                      </a:lnTo>
                      <a:lnTo>
                        <a:pt x="467" y="0"/>
                      </a:lnTo>
                      <a:lnTo>
                        <a:pt x="616" y="0"/>
                      </a:lnTo>
                      <a:lnTo>
                        <a:pt x="616" y="3"/>
                      </a:lnTo>
                      <a:close/>
                      <a:moveTo>
                        <a:pt x="453" y="3"/>
                      </a:moveTo>
                      <a:lnTo>
                        <a:pt x="20" y="3"/>
                      </a:lnTo>
                      <a:lnTo>
                        <a:pt x="20" y="0"/>
                      </a:lnTo>
                      <a:lnTo>
                        <a:pt x="454" y="0"/>
                      </a:lnTo>
                      <a:lnTo>
                        <a:pt x="453" y="3"/>
                      </a:lnTo>
                      <a:close/>
                      <a:moveTo>
                        <a:pt x="13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11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BB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6" name="Freeform 1966"/>
                <p:cNvSpPr>
                  <a:spLocks noEditPoints="1"/>
                </p:cNvSpPr>
                <p:nvPr/>
              </p:nvSpPr>
              <p:spPr bwMode="auto">
                <a:xfrm>
                  <a:off x="2569" y="629"/>
                  <a:ext cx="307" cy="3"/>
                </a:xfrm>
                <a:custGeom>
                  <a:avLst/>
                  <a:gdLst>
                    <a:gd name="T0" fmla="*/ 614 w 614"/>
                    <a:gd name="T1" fmla="*/ 3 h 3"/>
                    <a:gd name="T2" fmla="*/ 463 w 614"/>
                    <a:gd name="T3" fmla="*/ 3 h 3"/>
                    <a:gd name="T4" fmla="*/ 467 w 614"/>
                    <a:gd name="T5" fmla="*/ 0 h 3"/>
                    <a:gd name="T6" fmla="*/ 614 w 614"/>
                    <a:gd name="T7" fmla="*/ 0 h 3"/>
                    <a:gd name="T8" fmla="*/ 614 w 614"/>
                    <a:gd name="T9" fmla="*/ 3 h 3"/>
                    <a:gd name="T10" fmla="*/ 452 w 614"/>
                    <a:gd name="T11" fmla="*/ 3 h 3"/>
                    <a:gd name="T12" fmla="*/ 18 w 614"/>
                    <a:gd name="T13" fmla="*/ 3 h 3"/>
                    <a:gd name="T14" fmla="*/ 16 w 614"/>
                    <a:gd name="T15" fmla="*/ 0 h 3"/>
                    <a:gd name="T16" fmla="*/ 454 w 614"/>
                    <a:gd name="T17" fmla="*/ 0 h 3"/>
                    <a:gd name="T18" fmla="*/ 452 w 614"/>
                    <a:gd name="T19" fmla="*/ 3 h 3"/>
                    <a:gd name="T20" fmla="*/ 9 w 614"/>
                    <a:gd name="T21" fmla="*/ 3 h 3"/>
                    <a:gd name="T22" fmla="*/ 0 w 614"/>
                    <a:gd name="T23" fmla="*/ 3 h 3"/>
                    <a:gd name="T24" fmla="*/ 2 w 614"/>
                    <a:gd name="T25" fmla="*/ 0 h 3"/>
                    <a:gd name="T26" fmla="*/ 7 w 614"/>
                    <a:gd name="T27" fmla="*/ 0 h 3"/>
                    <a:gd name="T28" fmla="*/ 9 w 614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14"/>
                    <a:gd name="T46" fmla="*/ 0 h 3"/>
                    <a:gd name="T47" fmla="*/ 614 w 614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14" h="3">
                      <a:moveTo>
                        <a:pt x="614" y="3"/>
                      </a:moveTo>
                      <a:lnTo>
                        <a:pt x="463" y="3"/>
                      </a:lnTo>
                      <a:lnTo>
                        <a:pt x="467" y="0"/>
                      </a:lnTo>
                      <a:lnTo>
                        <a:pt x="614" y="0"/>
                      </a:lnTo>
                      <a:lnTo>
                        <a:pt x="614" y="3"/>
                      </a:lnTo>
                      <a:close/>
                      <a:moveTo>
                        <a:pt x="452" y="3"/>
                      </a:moveTo>
                      <a:lnTo>
                        <a:pt x="18" y="3"/>
                      </a:lnTo>
                      <a:lnTo>
                        <a:pt x="16" y="0"/>
                      </a:lnTo>
                      <a:lnTo>
                        <a:pt x="454" y="0"/>
                      </a:lnTo>
                      <a:lnTo>
                        <a:pt x="452" y="3"/>
                      </a:lnTo>
                      <a:close/>
                      <a:moveTo>
                        <a:pt x="9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solidFill>
                  <a:srgbClr val="BB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7" name="Freeform 1967"/>
                <p:cNvSpPr>
                  <a:spLocks noEditPoints="1"/>
                </p:cNvSpPr>
                <p:nvPr/>
              </p:nvSpPr>
              <p:spPr bwMode="auto">
                <a:xfrm>
                  <a:off x="2569" y="628"/>
                  <a:ext cx="307" cy="3"/>
                </a:xfrm>
                <a:custGeom>
                  <a:avLst/>
                  <a:gdLst>
                    <a:gd name="T0" fmla="*/ 614 w 614"/>
                    <a:gd name="T1" fmla="*/ 3 h 3"/>
                    <a:gd name="T2" fmla="*/ 465 w 614"/>
                    <a:gd name="T3" fmla="*/ 3 h 3"/>
                    <a:gd name="T4" fmla="*/ 467 w 614"/>
                    <a:gd name="T5" fmla="*/ 0 h 3"/>
                    <a:gd name="T6" fmla="*/ 469 w 614"/>
                    <a:gd name="T7" fmla="*/ 0 h 3"/>
                    <a:gd name="T8" fmla="*/ 614 w 614"/>
                    <a:gd name="T9" fmla="*/ 0 h 3"/>
                    <a:gd name="T10" fmla="*/ 614 w 614"/>
                    <a:gd name="T11" fmla="*/ 3 h 3"/>
                    <a:gd name="T12" fmla="*/ 452 w 614"/>
                    <a:gd name="T13" fmla="*/ 3 h 3"/>
                    <a:gd name="T14" fmla="*/ 18 w 614"/>
                    <a:gd name="T15" fmla="*/ 3 h 3"/>
                    <a:gd name="T16" fmla="*/ 16 w 614"/>
                    <a:gd name="T17" fmla="*/ 1 h 3"/>
                    <a:gd name="T18" fmla="*/ 27 w 614"/>
                    <a:gd name="T19" fmla="*/ 0 h 3"/>
                    <a:gd name="T20" fmla="*/ 454 w 614"/>
                    <a:gd name="T21" fmla="*/ 0 h 3"/>
                    <a:gd name="T22" fmla="*/ 452 w 614"/>
                    <a:gd name="T23" fmla="*/ 3 h 3"/>
                    <a:gd name="T24" fmla="*/ 9 w 614"/>
                    <a:gd name="T25" fmla="*/ 3 h 3"/>
                    <a:gd name="T26" fmla="*/ 0 w 614"/>
                    <a:gd name="T27" fmla="*/ 3 h 3"/>
                    <a:gd name="T28" fmla="*/ 2 w 614"/>
                    <a:gd name="T29" fmla="*/ 0 h 3"/>
                    <a:gd name="T30" fmla="*/ 7 w 614"/>
                    <a:gd name="T31" fmla="*/ 0 h 3"/>
                    <a:gd name="T32" fmla="*/ 9 w 614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14"/>
                    <a:gd name="T52" fmla="*/ 0 h 3"/>
                    <a:gd name="T53" fmla="*/ 614 w 614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14" h="3">
                      <a:moveTo>
                        <a:pt x="614" y="3"/>
                      </a:moveTo>
                      <a:lnTo>
                        <a:pt x="465" y="3"/>
                      </a:lnTo>
                      <a:lnTo>
                        <a:pt x="467" y="0"/>
                      </a:lnTo>
                      <a:lnTo>
                        <a:pt x="469" y="0"/>
                      </a:lnTo>
                      <a:lnTo>
                        <a:pt x="614" y="0"/>
                      </a:lnTo>
                      <a:lnTo>
                        <a:pt x="614" y="3"/>
                      </a:lnTo>
                      <a:close/>
                      <a:moveTo>
                        <a:pt x="452" y="3"/>
                      </a:moveTo>
                      <a:lnTo>
                        <a:pt x="18" y="3"/>
                      </a:lnTo>
                      <a:lnTo>
                        <a:pt x="16" y="1"/>
                      </a:lnTo>
                      <a:lnTo>
                        <a:pt x="27" y="0"/>
                      </a:lnTo>
                      <a:lnTo>
                        <a:pt x="454" y="0"/>
                      </a:lnTo>
                      <a:lnTo>
                        <a:pt x="452" y="3"/>
                      </a:lnTo>
                      <a:close/>
                      <a:moveTo>
                        <a:pt x="9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7" y="0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solidFill>
                  <a:srgbClr val="BB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8" name="Freeform 1968"/>
                <p:cNvSpPr>
                  <a:spLocks noEditPoints="1"/>
                </p:cNvSpPr>
                <p:nvPr/>
              </p:nvSpPr>
              <p:spPr bwMode="auto">
                <a:xfrm>
                  <a:off x="2570" y="626"/>
                  <a:ext cx="306" cy="3"/>
                </a:xfrm>
                <a:custGeom>
                  <a:avLst/>
                  <a:gdLst>
                    <a:gd name="T0" fmla="*/ 612 w 612"/>
                    <a:gd name="T1" fmla="*/ 3 h 3"/>
                    <a:gd name="T2" fmla="*/ 465 w 612"/>
                    <a:gd name="T3" fmla="*/ 3 h 3"/>
                    <a:gd name="T4" fmla="*/ 465 w 612"/>
                    <a:gd name="T5" fmla="*/ 2 h 3"/>
                    <a:gd name="T6" fmla="*/ 469 w 612"/>
                    <a:gd name="T7" fmla="*/ 0 h 3"/>
                    <a:gd name="T8" fmla="*/ 612 w 612"/>
                    <a:gd name="T9" fmla="*/ 0 h 3"/>
                    <a:gd name="T10" fmla="*/ 612 w 612"/>
                    <a:gd name="T11" fmla="*/ 3 h 3"/>
                    <a:gd name="T12" fmla="*/ 452 w 612"/>
                    <a:gd name="T13" fmla="*/ 3 h 3"/>
                    <a:gd name="T14" fmla="*/ 14 w 612"/>
                    <a:gd name="T15" fmla="*/ 3 h 3"/>
                    <a:gd name="T16" fmla="*/ 14 w 612"/>
                    <a:gd name="T17" fmla="*/ 3 h 3"/>
                    <a:gd name="T18" fmla="*/ 42 w 612"/>
                    <a:gd name="T19" fmla="*/ 0 h 3"/>
                    <a:gd name="T20" fmla="*/ 454 w 612"/>
                    <a:gd name="T21" fmla="*/ 0 h 3"/>
                    <a:gd name="T22" fmla="*/ 452 w 612"/>
                    <a:gd name="T23" fmla="*/ 3 h 3"/>
                    <a:gd name="T24" fmla="*/ 5 w 612"/>
                    <a:gd name="T25" fmla="*/ 3 h 3"/>
                    <a:gd name="T26" fmla="*/ 0 w 612"/>
                    <a:gd name="T27" fmla="*/ 3 h 3"/>
                    <a:gd name="T28" fmla="*/ 2 w 612"/>
                    <a:gd name="T29" fmla="*/ 0 h 3"/>
                    <a:gd name="T30" fmla="*/ 4 w 612"/>
                    <a:gd name="T31" fmla="*/ 0 h 3"/>
                    <a:gd name="T32" fmla="*/ 5 w 612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12"/>
                    <a:gd name="T52" fmla="*/ 0 h 3"/>
                    <a:gd name="T53" fmla="*/ 612 w 612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12" h="3">
                      <a:moveTo>
                        <a:pt x="612" y="3"/>
                      </a:moveTo>
                      <a:lnTo>
                        <a:pt x="465" y="3"/>
                      </a:lnTo>
                      <a:lnTo>
                        <a:pt x="465" y="2"/>
                      </a:lnTo>
                      <a:lnTo>
                        <a:pt x="469" y="0"/>
                      </a:lnTo>
                      <a:lnTo>
                        <a:pt x="612" y="0"/>
                      </a:lnTo>
                      <a:lnTo>
                        <a:pt x="612" y="3"/>
                      </a:lnTo>
                      <a:close/>
                      <a:moveTo>
                        <a:pt x="452" y="3"/>
                      </a:moveTo>
                      <a:lnTo>
                        <a:pt x="14" y="3"/>
                      </a:lnTo>
                      <a:lnTo>
                        <a:pt x="42" y="0"/>
                      </a:lnTo>
                      <a:lnTo>
                        <a:pt x="454" y="0"/>
                      </a:lnTo>
                      <a:lnTo>
                        <a:pt x="452" y="3"/>
                      </a:lnTo>
                      <a:close/>
                      <a:moveTo>
                        <a:pt x="5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rgbClr val="BC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99" name="Freeform 1969"/>
                <p:cNvSpPr>
                  <a:spLocks noEditPoints="1"/>
                </p:cNvSpPr>
                <p:nvPr/>
              </p:nvSpPr>
              <p:spPr bwMode="auto">
                <a:xfrm>
                  <a:off x="2570" y="625"/>
                  <a:ext cx="306" cy="3"/>
                </a:xfrm>
                <a:custGeom>
                  <a:avLst/>
                  <a:gdLst>
                    <a:gd name="T0" fmla="*/ 612 w 612"/>
                    <a:gd name="T1" fmla="*/ 3 h 3"/>
                    <a:gd name="T2" fmla="*/ 467 w 612"/>
                    <a:gd name="T3" fmla="*/ 3 h 3"/>
                    <a:gd name="T4" fmla="*/ 469 w 612"/>
                    <a:gd name="T5" fmla="*/ 0 h 3"/>
                    <a:gd name="T6" fmla="*/ 612 w 612"/>
                    <a:gd name="T7" fmla="*/ 0 h 3"/>
                    <a:gd name="T8" fmla="*/ 612 w 612"/>
                    <a:gd name="T9" fmla="*/ 3 h 3"/>
                    <a:gd name="T10" fmla="*/ 452 w 612"/>
                    <a:gd name="T11" fmla="*/ 3 h 3"/>
                    <a:gd name="T12" fmla="*/ 25 w 612"/>
                    <a:gd name="T13" fmla="*/ 3 h 3"/>
                    <a:gd name="T14" fmla="*/ 53 w 612"/>
                    <a:gd name="T15" fmla="*/ 0 h 3"/>
                    <a:gd name="T16" fmla="*/ 24 w 612"/>
                    <a:gd name="T17" fmla="*/ 0 h 3"/>
                    <a:gd name="T18" fmla="*/ 24 w 612"/>
                    <a:gd name="T19" fmla="*/ 0 h 3"/>
                    <a:gd name="T20" fmla="*/ 456 w 612"/>
                    <a:gd name="T21" fmla="*/ 0 h 3"/>
                    <a:gd name="T22" fmla="*/ 452 w 612"/>
                    <a:gd name="T23" fmla="*/ 3 h 3"/>
                    <a:gd name="T24" fmla="*/ 5 w 612"/>
                    <a:gd name="T25" fmla="*/ 3 h 3"/>
                    <a:gd name="T26" fmla="*/ 0 w 612"/>
                    <a:gd name="T27" fmla="*/ 3 h 3"/>
                    <a:gd name="T28" fmla="*/ 2 w 612"/>
                    <a:gd name="T29" fmla="*/ 0 h 3"/>
                    <a:gd name="T30" fmla="*/ 4 w 612"/>
                    <a:gd name="T31" fmla="*/ 0 h 3"/>
                    <a:gd name="T32" fmla="*/ 5 w 612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12"/>
                    <a:gd name="T52" fmla="*/ 0 h 3"/>
                    <a:gd name="T53" fmla="*/ 612 w 612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12" h="3">
                      <a:moveTo>
                        <a:pt x="612" y="3"/>
                      </a:moveTo>
                      <a:lnTo>
                        <a:pt x="467" y="3"/>
                      </a:lnTo>
                      <a:lnTo>
                        <a:pt x="469" y="0"/>
                      </a:lnTo>
                      <a:lnTo>
                        <a:pt x="612" y="0"/>
                      </a:lnTo>
                      <a:lnTo>
                        <a:pt x="612" y="3"/>
                      </a:lnTo>
                      <a:close/>
                      <a:moveTo>
                        <a:pt x="452" y="3"/>
                      </a:moveTo>
                      <a:lnTo>
                        <a:pt x="25" y="3"/>
                      </a:lnTo>
                      <a:lnTo>
                        <a:pt x="53" y="0"/>
                      </a:lnTo>
                      <a:lnTo>
                        <a:pt x="24" y="0"/>
                      </a:lnTo>
                      <a:lnTo>
                        <a:pt x="456" y="0"/>
                      </a:lnTo>
                      <a:lnTo>
                        <a:pt x="452" y="3"/>
                      </a:lnTo>
                      <a:close/>
                      <a:moveTo>
                        <a:pt x="5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4" y="0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rgbClr val="BC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0" name="Freeform 1970"/>
                <p:cNvSpPr>
                  <a:spLocks noEditPoints="1"/>
                </p:cNvSpPr>
                <p:nvPr/>
              </p:nvSpPr>
              <p:spPr bwMode="auto">
                <a:xfrm>
                  <a:off x="2571" y="624"/>
                  <a:ext cx="305" cy="2"/>
                </a:xfrm>
                <a:custGeom>
                  <a:avLst/>
                  <a:gdLst>
                    <a:gd name="T0" fmla="*/ 610 w 610"/>
                    <a:gd name="T1" fmla="*/ 2 h 2"/>
                    <a:gd name="T2" fmla="*/ 467 w 610"/>
                    <a:gd name="T3" fmla="*/ 2 h 2"/>
                    <a:gd name="T4" fmla="*/ 468 w 610"/>
                    <a:gd name="T5" fmla="*/ 0 h 2"/>
                    <a:gd name="T6" fmla="*/ 610 w 610"/>
                    <a:gd name="T7" fmla="*/ 0 h 2"/>
                    <a:gd name="T8" fmla="*/ 610 w 610"/>
                    <a:gd name="T9" fmla="*/ 2 h 2"/>
                    <a:gd name="T10" fmla="*/ 452 w 610"/>
                    <a:gd name="T11" fmla="*/ 2 h 2"/>
                    <a:gd name="T12" fmla="*/ 40 w 610"/>
                    <a:gd name="T13" fmla="*/ 2 h 2"/>
                    <a:gd name="T14" fmla="*/ 51 w 610"/>
                    <a:gd name="T15" fmla="*/ 1 h 2"/>
                    <a:gd name="T16" fmla="*/ 22 w 610"/>
                    <a:gd name="T17" fmla="*/ 1 h 2"/>
                    <a:gd name="T18" fmla="*/ 18 w 610"/>
                    <a:gd name="T19" fmla="*/ 0 h 2"/>
                    <a:gd name="T20" fmla="*/ 454 w 610"/>
                    <a:gd name="T21" fmla="*/ 0 h 2"/>
                    <a:gd name="T22" fmla="*/ 452 w 610"/>
                    <a:gd name="T23" fmla="*/ 2 h 2"/>
                    <a:gd name="T24" fmla="*/ 2 w 610"/>
                    <a:gd name="T25" fmla="*/ 2 h 2"/>
                    <a:gd name="T26" fmla="*/ 0 w 610"/>
                    <a:gd name="T27" fmla="*/ 2 h 2"/>
                    <a:gd name="T28" fmla="*/ 0 w 610"/>
                    <a:gd name="T29" fmla="*/ 1 h 2"/>
                    <a:gd name="T30" fmla="*/ 2 w 610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10"/>
                    <a:gd name="T49" fmla="*/ 0 h 2"/>
                    <a:gd name="T50" fmla="*/ 610 w 610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10" h="2">
                      <a:moveTo>
                        <a:pt x="610" y="2"/>
                      </a:moveTo>
                      <a:lnTo>
                        <a:pt x="467" y="2"/>
                      </a:lnTo>
                      <a:lnTo>
                        <a:pt x="468" y="0"/>
                      </a:lnTo>
                      <a:lnTo>
                        <a:pt x="610" y="0"/>
                      </a:lnTo>
                      <a:lnTo>
                        <a:pt x="610" y="2"/>
                      </a:lnTo>
                      <a:close/>
                      <a:moveTo>
                        <a:pt x="452" y="2"/>
                      </a:moveTo>
                      <a:lnTo>
                        <a:pt x="40" y="2"/>
                      </a:lnTo>
                      <a:lnTo>
                        <a:pt x="51" y="1"/>
                      </a:lnTo>
                      <a:lnTo>
                        <a:pt x="22" y="1"/>
                      </a:lnTo>
                      <a:lnTo>
                        <a:pt x="18" y="0"/>
                      </a:lnTo>
                      <a:lnTo>
                        <a:pt x="454" y="0"/>
                      </a:lnTo>
                      <a:lnTo>
                        <a:pt x="452" y="2"/>
                      </a:lnTo>
                      <a:close/>
                      <a:moveTo>
                        <a:pt x="2" y="2"/>
                      </a:moveTo>
                      <a:lnTo>
                        <a:pt x="0" y="2"/>
                      </a:lnTo>
                      <a:lnTo>
                        <a:pt x="0" y="1"/>
                      </a:lnTo>
                      <a:lnTo>
                        <a:pt x="2" y="2"/>
                      </a:lnTo>
                      <a:close/>
                    </a:path>
                  </a:pathLst>
                </a:custGeom>
                <a:solidFill>
                  <a:srgbClr val="BC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1" name="Freeform 1971"/>
                <p:cNvSpPr>
                  <a:spLocks noEditPoints="1"/>
                </p:cNvSpPr>
                <p:nvPr/>
              </p:nvSpPr>
              <p:spPr bwMode="auto">
                <a:xfrm>
                  <a:off x="2571" y="622"/>
                  <a:ext cx="305" cy="3"/>
                </a:xfrm>
                <a:custGeom>
                  <a:avLst/>
                  <a:gdLst>
                    <a:gd name="T0" fmla="*/ 610 w 610"/>
                    <a:gd name="T1" fmla="*/ 3 h 3"/>
                    <a:gd name="T2" fmla="*/ 467 w 610"/>
                    <a:gd name="T3" fmla="*/ 3 h 3"/>
                    <a:gd name="T4" fmla="*/ 470 w 610"/>
                    <a:gd name="T5" fmla="*/ 0 h 3"/>
                    <a:gd name="T6" fmla="*/ 610 w 610"/>
                    <a:gd name="T7" fmla="*/ 0 h 3"/>
                    <a:gd name="T8" fmla="*/ 610 w 610"/>
                    <a:gd name="T9" fmla="*/ 3 h 3"/>
                    <a:gd name="T10" fmla="*/ 454 w 610"/>
                    <a:gd name="T11" fmla="*/ 3 h 3"/>
                    <a:gd name="T12" fmla="*/ 22 w 610"/>
                    <a:gd name="T13" fmla="*/ 3 h 3"/>
                    <a:gd name="T14" fmla="*/ 14 w 610"/>
                    <a:gd name="T15" fmla="*/ 0 h 3"/>
                    <a:gd name="T16" fmla="*/ 456 w 610"/>
                    <a:gd name="T17" fmla="*/ 0 h 3"/>
                    <a:gd name="T18" fmla="*/ 454 w 610"/>
                    <a:gd name="T19" fmla="*/ 3 h 3"/>
                    <a:gd name="T20" fmla="*/ 2 w 610"/>
                    <a:gd name="T21" fmla="*/ 3 h 3"/>
                    <a:gd name="T22" fmla="*/ 0 w 610"/>
                    <a:gd name="T23" fmla="*/ 3 h 3"/>
                    <a:gd name="T24" fmla="*/ 0 w 610"/>
                    <a:gd name="T25" fmla="*/ 3 h 3"/>
                    <a:gd name="T26" fmla="*/ 2 w 610"/>
                    <a:gd name="T27" fmla="*/ 3 h 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10"/>
                    <a:gd name="T43" fmla="*/ 0 h 3"/>
                    <a:gd name="T44" fmla="*/ 610 w 610"/>
                    <a:gd name="T45" fmla="*/ 3 h 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10" h="3">
                      <a:moveTo>
                        <a:pt x="610" y="3"/>
                      </a:moveTo>
                      <a:lnTo>
                        <a:pt x="467" y="3"/>
                      </a:lnTo>
                      <a:lnTo>
                        <a:pt x="470" y="0"/>
                      </a:lnTo>
                      <a:lnTo>
                        <a:pt x="610" y="0"/>
                      </a:lnTo>
                      <a:lnTo>
                        <a:pt x="610" y="3"/>
                      </a:lnTo>
                      <a:close/>
                      <a:moveTo>
                        <a:pt x="454" y="3"/>
                      </a:moveTo>
                      <a:lnTo>
                        <a:pt x="22" y="3"/>
                      </a:lnTo>
                      <a:lnTo>
                        <a:pt x="14" y="0"/>
                      </a:lnTo>
                      <a:lnTo>
                        <a:pt x="456" y="0"/>
                      </a:lnTo>
                      <a:lnTo>
                        <a:pt x="454" y="3"/>
                      </a:lnTo>
                      <a:close/>
                      <a:moveTo>
                        <a:pt x="2" y="3"/>
                      </a:moveTo>
                      <a:lnTo>
                        <a:pt x="0" y="3"/>
                      </a:lnTo>
                      <a:lnTo>
                        <a:pt x="2" y="3"/>
                      </a:lnTo>
                      <a:close/>
                    </a:path>
                  </a:pathLst>
                </a:custGeom>
                <a:solidFill>
                  <a:srgbClr val="BC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2" name="Freeform 1972"/>
                <p:cNvSpPr>
                  <a:spLocks noEditPoints="1"/>
                </p:cNvSpPr>
                <p:nvPr/>
              </p:nvSpPr>
              <p:spPr bwMode="auto">
                <a:xfrm>
                  <a:off x="2576" y="621"/>
                  <a:ext cx="300" cy="3"/>
                </a:xfrm>
                <a:custGeom>
                  <a:avLst/>
                  <a:gdLst>
                    <a:gd name="T0" fmla="*/ 599 w 599"/>
                    <a:gd name="T1" fmla="*/ 3 h 3"/>
                    <a:gd name="T2" fmla="*/ 457 w 599"/>
                    <a:gd name="T3" fmla="*/ 3 h 3"/>
                    <a:gd name="T4" fmla="*/ 461 w 599"/>
                    <a:gd name="T5" fmla="*/ 0 h 3"/>
                    <a:gd name="T6" fmla="*/ 597 w 599"/>
                    <a:gd name="T7" fmla="*/ 0 h 3"/>
                    <a:gd name="T8" fmla="*/ 599 w 599"/>
                    <a:gd name="T9" fmla="*/ 3 h 3"/>
                    <a:gd name="T10" fmla="*/ 443 w 599"/>
                    <a:gd name="T11" fmla="*/ 3 h 3"/>
                    <a:gd name="T12" fmla="*/ 7 w 599"/>
                    <a:gd name="T13" fmla="*/ 3 h 3"/>
                    <a:gd name="T14" fmla="*/ 0 w 599"/>
                    <a:gd name="T15" fmla="*/ 0 h 3"/>
                    <a:gd name="T16" fmla="*/ 445 w 599"/>
                    <a:gd name="T17" fmla="*/ 0 h 3"/>
                    <a:gd name="T18" fmla="*/ 443 w 599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599"/>
                    <a:gd name="T31" fmla="*/ 0 h 3"/>
                    <a:gd name="T32" fmla="*/ 599 w 599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599" h="3">
                      <a:moveTo>
                        <a:pt x="599" y="3"/>
                      </a:moveTo>
                      <a:lnTo>
                        <a:pt x="457" y="3"/>
                      </a:lnTo>
                      <a:lnTo>
                        <a:pt x="461" y="0"/>
                      </a:lnTo>
                      <a:lnTo>
                        <a:pt x="597" y="0"/>
                      </a:lnTo>
                      <a:lnTo>
                        <a:pt x="599" y="3"/>
                      </a:lnTo>
                      <a:close/>
                      <a:moveTo>
                        <a:pt x="443" y="3"/>
                      </a:moveTo>
                      <a:lnTo>
                        <a:pt x="7" y="3"/>
                      </a:lnTo>
                      <a:lnTo>
                        <a:pt x="0" y="0"/>
                      </a:lnTo>
                      <a:lnTo>
                        <a:pt x="445" y="0"/>
                      </a:lnTo>
                      <a:lnTo>
                        <a:pt x="443" y="3"/>
                      </a:lnTo>
                      <a:close/>
                    </a:path>
                  </a:pathLst>
                </a:custGeom>
                <a:solidFill>
                  <a:srgbClr val="BC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3" name="Freeform 1973"/>
                <p:cNvSpPr>
                  <a:spLocks noEditPoints="1"/>
                </p:cNvSpPr>
                <p:nvPr/>
              </p:nvSpPr>
              <p:spPr bwMode="auto">
                <a:xfrm>
                  <a:off x="2575" y="619"/>
                  <a:ext cx="301" cy="3"/>
                </a:xfrm>
                <a:custGeom>
                  <a:avLst/>
                  <a:gdLst>
                    <a:gd name="T0" fmla="*/ 603 w 603"/>
                    <a:gd name="T1" fmla="*/ 3 h 3"/>
                    <a:gd name="T2" fmla="*/ 463 w 603"/>
                    <a:gd name="T3" fmla="*/ 3 h 3"/>
                    <a:gd name="T4" fmla="*/ 465 w 603"/>
                    <a:gd name="T5" fmla="*/ 0 h 3"/>
                    <a:gd name="T6" fmla="*/ 601 w 603"/>
                    <a:gd name="T7" fmla="*/ 0 h 3"/>
                    <a:gd name="T8" fmla="*/ 603 w 603"/>
                    <a:gd name="T9" fmla="*/ 3 h 3"/>
                    <a:gd name="T10" fmla="*/ 449 w 603"/>
                    <a:gd name="T11" fmla="*/ 3 h 3"/>
                    <a:gd name="T12" fmla="*/ 7 w 603"/>
                    <a:gd name="T13" fmla="*/ 3 h 3"/>
                    <a:gd name="T14" fmla="*/ 0 w 603"/>
                    <a:gd name="T15" fmla="*/ 0 h 3"/>
                    <a:gd name="T16" fmla="*/ 450 w 603"/>
                    <a:gd name="T17" fmla="*/ 0 h 3"/>
                    <a:gd name="T18" fmla="*/ 449 w 603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03"/>
                    <a:gd name="T31" fmla="*/ 0 h 3"/>
                    <a:gd name="T32" fmla="*/ 603 w 603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03" h="3">
                      <a:moveTo>
                        <a:pt x="603" y="3"/>
                      </a:moveTo>
                      <a:lnTo>
                        <a:pt x="463" y="3"/>
                      </a:lnTo>
                      <a:lnTo>
                        <a:pt x="465" y="0"/>
                      </a:lnTo>
                      <a:lnTo>
                        <a:pt x="601" y="0"/>
                      </a:lnTo>
                      <a:lnTo>
                        <a:pt x="603" y="3"/>
                      </a:lnTo>
                      <a:close/>
                      <a:moveTo>
                        <a:pt x="449" y="3"/>
                      </a:moveTo>
                      <a:lnTo>
                        <a:pt x="7" y="3"/>
                      </a:lnTo>
                      <a:lnTo>
                        <a:pt x="0" y="0"/>
                      </a:lnTo>
                      <a:lnTo>
                        <a:pt x="450" y="0"/>
                      </a:lnTo>
                      <a:lnTo>
                        <a:pt x="449" y="3"/>
                      </a:lnTo>
                      <a:close/>
                    </a:path>
                  </a:pathLst>
                </a:custGeom>
                <a:solidFill>
                  <a:srgbClr val="BC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4" name="Freeform 1974"/>
                <p:cNvSpPr>
                  <a:spLocks noEditPoints="1"/>
                </p:cNvSpPr>
                <p:nvPr/>
              </p:nvSpPr>
              <p:spPr bwMode="auto">
                <a:xfrm>
                  <a:off x="2573" y="618"/>
                  <a:ext cx="302" cy="3"/>
                </a:xfrm>
                <a:custGeom>
                  <a:avLst/>
                  <a:gdLst>
                    <a:gd name="T0" fmla="*/ 605 w 605"/>
                    <a:gd name="T1" fmla="*/ 3 h 3"/>
                    <a:gd name="T2" fmla="*/ 469 w 605"/>
                    <a:gd name="T3" fmla="*/ 3 h 3"/>
                    <a:gd name="T4" fmla="*/ 471 w 605"/>
                    <a:gd name="T5" fmla="*/ 0 h 3"/>
                    <a:gd name="T6" fmla="*/ 605 w 605"/>
                    <a:gd name="T7" fmla="*/ 0 h 3"/>
                    <a:gd name="T8" fmla="*/ 605 w 605"/>
                    <a:gd name="T9" fmla="*/ 3 h 3"/>
                    <a:gd name="T10" fmla="*/ 453 w 605"/>
                    <a:gd name="T11" fmla="*/ 3 h 3"/>
                    <a:gd name="T12" fmla="*/ 8 w 605"/>
                    <a:gd name="T13" fmla="*/ 3 h 3"/>
                    <a:gd name="T14" fmla="*/ 0 w 605"/>
                    <a:gd name="T15" fmla="*/ 0 h 3"/>
                    <a:gd name="T16" fmla="*/ 456 w 605"/>
                    <a:gd name="T17" fmla="*/ 0 h 3"/>
                    <a:gd name="T18" fmla="*/ 453 w 605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605"/>
                    <a:gd name="T31" fmla="*/ 0 h 3"/>
                    <a:gd name="T32" fmla="*/ 605 w 605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605" h="3">
                      <a:moveTo>
                        <a:pt x="605" y="3"/>
                      </a:moveTo>
                      <a:lnTo>
                        <a:pt x="469" y="3"/>
                      </a:lnTo>
                      <a:lnTo>
                        <a:pt x="471" y="0"/>
                      </a:lnTo>
                      <a:lnTo>
                        <a:pt x="605" y="0"/>
                      </a:lnTo>
                      <a:lnTo>
                        <a:pt x="605" y="3"/>
                      </a:lnTo>
                      <a:close/>
                      <a:moveTo>
                        <a:pt x="453" y="3"/>
                      </a:moveTo>
                      <a:lnTo>
                        <a:pt x="8" y="3"/>
                      </a:lnTo>
                      <a:lnTo>
                        <a:pt x="0" y="0"/>
                      </a:lnTo>
                      <a:lnTo>
                        <a:pt x="456" y="0"/>
                      </a:lnTo>
                      <a:lnTo>
                        <a:pt x="453" y="3"/>
                      </a:lnTo>
                      <a:close/>
                    </a:path>
                  </a:pathLst>
                </a:custGeom>
                <a:solidFill>
                  <a:srgbClr val="BC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5" name="Freeform 1975"/>
                <p:cNvSpPr>
                  <a:spLocks noEditPoints="1"/>
                </p:cNvSpPr>
                <p:nvPr/>
              </p:nvSpPr>
              <p:spPr bwMode="auto">
                <a:xfrm>
                  <a:off x="2573" y="617"/>
                  <a:ext cx="302" cy="2"/>
                </a:xfrm>
                <a:custGeom>
                  <a:avLst/>
                  <a:gdLst>
                    <a:gd name="T0" fmla="*/ 605 w 605"/>
                    <a:gd name="T1" fmla="*/ 2 h 2"/>
                    <a:gd name="T2" fmla="*/ 469 w 605"/>
                    <a:gd name="T3" fmla="*/ 2 h 2"/>
                    <a:gd name="T4" fmla="*/ 473 w 605"/>
                    <a:gd name="T5" fmla="*/ 0 h 2"/>
                    <a:gd name="T6" fmla="*/ 605 w 605"/>
                    <a:gd name="T7" fmla="*/ 0 h 2"/>
                    <a:gd name="T8" fmla="*/ 605 w 605"/>
                    <a:gd name="T9" fmla="*/ 2 h 2"/>
                    <a:gd name="T10" fmla="*/ 454 w 605"/>
                    <a:gd name="T11" fmla="*/ 2 h 2"/>
                    <a:gd name="T12" fmla="*/ 4 w 605"/>
                    <a:gd name="T13" fmla="*/ 2 h 2"/>
                    <a:gd name="T14" fmla="*/ 0 w 605"/>
                    <a:gd name="T15" fmla="*/ 1 h 2"/>
                    <a:gd name="T16" fmla="*/ 0 w 605"/>
                    <a:gd name="T17" fmla="*/ 0 h 2"/>
                    <a:gd name="T18" fmla="*/ 211 w 605"/>
                    <a:gd name="T19" fmla="*/ 0 h 2"/>
                    <a:gd name="T20" fmla="*/ 211 w 605"/>
                    <a:gd name="T21" fmla="*/ 0 h 2"/>
                    <a:gd name="T22" fmla="*/ 211 w 605"/>
                    <a:gd name="T23" fmla="*/ 0 h 2"/>
                    <a:gd name="T24" fmla="*/ 456 w 605"/>
                    <a:gd name="T25" fmla="*/ 0 h 2"/>
                    <a:gd name="T26" fmla="*/ 454 w 605"/>
                    <a:gd name="T27" fmla="*/ 2 h 2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05"/>
                    <a:gd name="T43" fmla="*/ 0 h 2"/>
                    <a:gd name="T44" fmla="*/ 605 w 605"/>
                    <a:gd name="T45" fmla="*/ 2 h 2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05" h="2">
                      <a:moveTo>
                        <a:pt x="605" y="2"/>
                      </a:moveTo>
                      <a:lnTo>
                        <a:pt x="469" y="2"/>
                      </a:lnTo>
                      <a:lnTo>
                        <a:pt x="473" y="0"/>
                      </a:lnTo>
                      <a:lnTo>
                        <a:pt x="605" y="0"/>
                      </a:lnTo>
                      <a:lnTo>
                        <a:pt x="605" y="2"/>
                      </a:lnTo>
                      <a:close/>
                      <a:moveTo>
                        <a:pt x="454" y="2"/>
                      </a:moveTo>
                      <a:lnTo>
                        <a:pt x="4" y="2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11" y="0"/>
                      </a:lnTo>
                      <a:lnTo>
                        <a:pt x="456" y="0"/>
                      </a:lnTo>
                      <a:lnTo>
                        <a:pt x="454" y="2"/>
                      </a:lnTo>
                      <a:close/>
                    </a:path>
                  </a:pathLst>
                </a:custGeom>
                <a:solidFill>
                  <a:srgbClr val="BD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6" name="Freeform 1976"/>
                <p:cNvSpPr>
                  <a:spLocks noEditPoints="1"/>
                </p:cNvSpPr>
                <p:nvPr/>
              </p:nvSpPr>
              <p:spPr bwMode="auto">
                <a:xfrm>
                  <a:off x="2573" y="615"/>
                  <a:ext cx="302" cy="3"/>
                </a:xfrm>
                <a:custGeom>
                  <a:avLst/>
                  <a:gdLst>
                    <a:gd name="T0" fmla="*/ 605 w 605"/>
                    <a:gd name="T1" fmla="*/ 3 h 3"/>
                    <a:gd name="T2" fmla="*/ 471 w 605"/>
                    <a:gd name="T3" fmla="*/ 3 h 3"/>
                    <a:gd name="T4" fmla="*/ 474 w 605"/>
                    <a:gd name="T5" fmla="*/ 0 h 3"/>
                    <a:gd name="T6" fmla="*/ 605 w 605"/>
                    <a:gd name="T7" fmla="*/ 0 h 3"/>
                    <a:gd name="T8" fmla="*/ 605 w 605"/>
                    <a:gd name="T9" fmla="*/ 3 h 3"/>
                    <a:gd name="T10" fmla="*/ 456 w 605"/>
                    <a:gd name="T11" fmla="*/ 3 h 3"/>
                    <a:gd name="T12" fmla="*/ 0 w 605"/>
                    <a:gd name="T13" fmla="*/ 3 h 3"/>
                    <a:gd name="T14" fmla="*/ 0 w 605"/>
                    <a:gd name="T15" fmla="*/ 3 h 3"/>
                    <a:gd name="T16" fmla="*/ 0 w 605"/>
                    <a:gd name="T17" fmla="*/ 0 h 3"/>
                    <a:gd name="T18" fmla="*/ 207 w 605"/>
                    <a:gd name="T19" fmla="*/ 0 h 3"/>
                    <a:gd name="T20" fmla="*/ 211 w 605"/>
                    <a:gd name="T21" fmla="*/ 2 h 3"/>
                    <a:gd name="T22" fmla="*/ 209 w 605"/>
                    <a:gd name="T23" fmla="*/ 0 h 3"/>
                    <a:gd name="T24" fmla="*/ 458 w 605"/>
                    <a:gd name="T25" fmla="*/ 0 h 3"/>
                    <a:gd name="T26" fmla="*/ 456 w 605"/>
                    <a:gd name="T27" fmla="*/ 3 h 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605"/>
                    <a:gd name="T43" fmla="*/ 0 h 3"/>
                    <a:gd name="T44" fmla="*/ 605 w 605"/>
                    <a:gd name="T45" fmla="*/ 3 h 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605" h="3">
                      <a:moveTo>
                        <a:pt x="605" y="3"/>
                      </a:moveTo>
                      <a:lnTo>
                        <a:pt x="471" y="3"/>
                      </a:lnTo>
                      <a:lnTo>
                        <a:pt x="474" y="0"/>
                      </a:lnTo>
                      <a:lnTo>
                        <a:pt x="605" y="0"/>
                      </a:lnTo>
                      <a:lnTo>
                        <a:pt x="605" y="3"/>
                      </a:lnTo>
                      <a:close/>
                      <a:moveTo>
                        <a:pt x="456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07" y="0"/>
                      </a:lnTo>
                      <a:lnTo>
                        <a:pt x="211" y="2"/>
                      </a:lnTo>
                      <a:lnTo>
                        <a:pt x="209" y="0"/>
                      </a:lnTo>
                      <a:lnTo>
                        <a:pt x="458" y="0"/>
                      </a:lnTo>
                      <a:lnTo>
                        <a:pt x="456" y="3"/>
                      </a:lnTo>
                      <a:close/>
                    </a:path>
                  </a:pathLst>
                </a:custGeom>
                <a:solidFill>
                  <a:srgbClr val="BD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7" name="Freeform 1977"/>
                <p:cNvSpPr>
                  <a:spLocks noEditPoints="1"/>
                </p:cNvSpPr>
                <p:nvPr/>
              </p:nvSpPr>
              <p:spPr bwMode="auto">
                <a:xfrm>
                  <a:off x="2573" y="614"/>
                  <a:ext cx="302" cy="3"/>
                </a:xfrm>
                <a:custGeom>
                  <a:avLst/>
                  <a:gdLst>
                    <a:gd name="T0" fmla="*/ 605 w 605"/>
                    <a:gd name="T1" fmla="*/ 3 h 3"/>
                    <a:gd name="T2" fmla="*/ 473 w 605"/>
                    <a:gd name="T3" fmla="*/ 3 h 3"/>
                    <a:gd name="T4" fmla="*/ 476 w 605"/>
                    <a:gd name="T5" fmla="*/ 0 h 3"/>
                    <a:gd name="T6" fmla="*/ 605 w 605"/>
                    <a:gd name="T7" fmla="*/ 0 h 3"/>
                    <a:gd name="T8" fmla="*/ 605 w 605"/>
                    <a:gd name="T9" fmla="*/ 3 h 3"/>
                    <a:gd name="T10" fmla="*/ 456 w 605"/>
                    <a:gd name="T11" fmla="*/ 3 h 3"/>
                    <a:gd name="T12" fmla="*/ 211 w 605"/>
                    <a:gd name="T13" fmla="*/ 3 h 3"/>
                    <a:gd name="T14" fmla="*/ 207 w 605"/>
                    <a:gd name="T15" fmla="*/ 0 h 3"/>
                    <a:gd name="T16" fmla="*/ 458 w 605"/>
                    <a:gd name="T17" fmla="*/ 0 h 3"/>
                    <a:gd name="T18" fmla="*/ 456 w 605"/>
                    <a:gd name="T19" fmla="*/ 3 h 3"/>
                    <a:gd name="T20" fmla="*/ 211 w 605"/>
                    <a:gd name="T21" fmla="*/ 3 h 3"/>
                    <a:gd name="T22" fmla="*/ 0 w 605"/>
                    <a:gd name="T23" fmla="*/ 3 h 3"/>
                    <a:gd name="T24" fmla="*/ 0 w 605"/>
                    <a:gd name="T25" fmla="*/ 0 h 3"/>
                    <a:gd name="T26" fmla="*/ 206 w 605"/>
                    <a:gd name="T27" fmla="*/ 0 h 3"/>
                    <a:gd name="T28" fmla="*/ 211 w 605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05"/>
                    <a:gd name="T46" fmla="*/ 0 h 3"/>
                    <a:gd name="T47" fmla="*/ 605 w 605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05" h="3">
                      <a:moveTo>
                        <a:pt x="605" y="3"/>
                      </a:moveTo>
                      <a:lnTo>
                        <a:pt x="473" y="3"/>
                      </a:lnTo>
                      <a:lnTo>
                        <a:pt x="476" y="0"/>
                      </a:lnTo>
                      <a:lnTo>
                        <a:pt x="605" y="0"/>
                      </a:lnTo>
                      <a:lnTo>
                        <a:pt x="605" y="3"/>
                      </a:lnTo>
                      <a:close/>
                      <a:moveTo>
                        <a:pt x="456" y="3"/>
                      </a:moveTo>
                      <a:lnTo>
                        <a:pt x="211" y="3"/>
                      </a:lnTo>
                      <a:lnTo>
                        <a:pt x="207" y="0"/>
                      </a:lnTo>
                      <a:lnTo>
                        <a:pt x="458" y="0"/>
                      </a:lnTo>
                      <a:lnTo>
                        <a:pt x="456" y="3"/>
                      </a:lnTo>
                      <a:close/>
                      <a:moveTo>
                        <a:pt x="211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06" y="0"/>
                      </a:lnTo>
                      <a:lnTo>
                        <a:pt x="211" y="3"/>
                      </a:lnTo>
                      <a:close/>
                    </a:path>
                  </a:pathLst>
                </a:custGeom>
                <a:solidFill>
                  <a:srgbClr val="BD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8" name="Freeform 1978"/>
                <p:cNvSpPr>
                  <a:spLocks noEditPoints="1"/>
                </p:cNvSpPr>
                <p:nvPr/>
              </p:nvSpPr>
              <p:spPr bwMode="auto">
                <a:xfrm>
                  <a:off x="2573" y="612"/>
                  <a:ext cx="302" cy="3"/>
                </a:xfrm>
                <a:custGeom>
                  <a:avLst/>
                  <a:gdLst>
                    <a:gd name="T0" fmla="*/ 605 w 605"/>
                    <a:gd name="T1" fmla="*/ 3 h 3"/>
                    <a:gd name="T2" fmla="*/ 474 w 605"/>
                    <a:gd name="T3" fmla="*/ 3 h 3"/>
                    <a:gd name="T4" fmla="*/ 476 w 605"/>
                    <a:gd name="T5" fmla="*/ 2 h 3"/>
                    <a:gd name="T6" fmla="*/ 476 w 605"/>
                    <a:gd name="T7" fmla="*/ 0 h 3"/>
                    <a:gd name="T8" fmla="*/ 605 w 605"/>
                    <a:gd name="T9" fmla="*/ 0 h 3"/>
                    <a:gd name="T10" fmla="*/ 605 w 605"/>
                    <a:gd name="T11" fmla="*/ 3 h 3"/>
                    <a:gd name="T12" fmla="*/ 458 w 605"/>
                    <a:gd name="T13" fmla="*/ 3 h 3"/>
                    <a:gd name="T14" fmla="*/ 209 w 605"/>
                    <a:gd name="T15" fmla="*/ 3 h 3"/>
                    <a:gd name="T16" fmla="*/ 206 w 605"/>
                    <a:gd name="T17" fmla="*/ 0 h 3"/>
                    <a:gd name="T18" fmla="*/ 460 w 605"/>
                    <a:gd name="T19" fmla="*/ 0 h 3"/>
                    <a:gd name="T20" fmla="*/ 458 w 605"/>
                    <a:gd name="T21" fmla="*/ 3 h 3"/>
                    <a:gd name="T22" fmla="*/ 207 w 605"/>
                    <a:gd name="T23" fmla="*/ 3 h 3"/>
                    <a:gd name="T24" fmla="*/ 0 w 605"/>
                    <a:gd name="T25" fmla="*/ 3 h 3"/>
                    <a:gd name="T26" fmla="*/ 2 w 605"/>
                    <a:gd name="T27" fmla="*/ 0 h 3"/>
                    <a:gd name="T28" fmla="*/ 204 w 605"/>
                    <a:gd name="T29" fmla="*/ 0 h 3"/>
                    <a:gd name="T30" fmla="*/ 207 w 605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05"/>
                    <a:gd name="T49" fmla="*/ 0 h 3"/>
                    <a:gd name="T50" fmla="*/ 605 w 605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05" h="3">
                      <a:moveTo>
                        <a:pt x="605" y="3"/>
                      </a:moveTo>
                      <a:lnTo>
                        <a:pt x="474" y="3"/>
                      </a:lnTo>
                      <a:lnTo>
                        <a:pt x="476" y="2"/>
                      </a:lnTo>
                      <a:lnTo>
                        <a:pt x="476" y="0"/>
                      </a:lnTo>
                      <a:lnTo>
                        <a:pt x="605" y="0"/>
                      </a:lnTo>
                      <a:lnTo>
                        <a:pt x="605" y="3"/>
                      </a:lnTo>
                      <a:close/>
                      <a:moveTo>
                        <a:pt x="458" y="3"/>
                      </a:moveTo>
                      <a:lnTo>
                        <a:pt x="209" y="3"/>
                      </a:lnTo>
                      <a:lnTo>
                        <a:pt x="206" y="0"/>
                      </a:lnTo>
                      <a:lnTo>
                        <a:pt x="460" y="0"/>
                      </a:lnTo>
                      <a:lnTo>
                        <a:pt x="458" y="3"/>
                      </a:lnTo>
                      <a:close/>
                      <a:moveTo>
                        <a:pt x="207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04" y="0"/>
                      </a:lnTo>
                      <a:lnTo>
                        <a:pt x="207" y="3"/>
                      </a:lnTo>
                      <a:close/>
                    </a:path>
                  </a:pathLst>
                </a:custGeom>
                <a:solidFill>
                  <a:srgbClr val="BE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09" name="Freeform 1979"/>
                <p:cNvSpPr>
                  <a:spLocks noEditPoints="1"/>
                </p:cNvSpPr>
                <p:nvPr/>
              </p:nvSpPr>
              <p:spPr bwMode="auto">
                <a:xfrm>
                  <a:off x="2573" y="611"/>
                  <a:ext cx="302" cy="3"/>
                </a:xfrm>
                <a:custGeom>
                  <a:avLst/>
                  <a:gdLst>
                    <a:gd name="T0" fmla="*/ 605 w 605"/>
                    <a:gd name="T1" fmla="*/ 3 h 3"/>
                    <a:gd name="T2" fmla="*/ 476 w 605"/>
                    <a:gd name="T3" fmla="*/ 3 h 3"/>
                    <a:gd name="T4" fmla="*/ 476 w 605"/>
                    <a:gd name="T5" fmla="*/ 3 h 3"/>
                    <a:gd name="T6" fmla="*/ 476 w 605"/>
                    <a:gd name="T7" fmla="*/ 0 h 3"/>
                    <a:gd name="T8" fmla="*/ 605 w 605"/>
                    <a:gd name="T9" fmla="*/ 0 h 3"/>
                    <a:gd name="T10" fmla="*/ 605 w 605"/>
                    <a:gd name="T11" fmla="*/ 3 h 3"/>
                    <a:gd name="T12" fmla="*/ 458 w 605"/>
                    <a:gd name="T13" fmla="*/ 3 h 3"/>
                    <a:gd name="T14" fmla="*/ 207 w 605"/>
                    <a:gd name="T15" fmla="*/ 3 h 3"/>
                    <a:gd name="T16" fmla="*/ 204 w 605"/>
                    <a:gd name="T17" fmla="*/ 0 h 3"/>
                    <a:gd name="T18" fmla="*/ 462 w 605"/>
                    <a:gd name="T19" fmla="*/ 0 h 3"/>
                    <a:gd name="T20" fmla="*/ 460 w 605"/>
                    <a:gd name="T21" fmla="*/ 0 h 3"/>
                    <a:gd name="T22" fmla="*/ 458 w 605"/>
                    <a:gd name="T23" fmla="*/ 3 h 3"/>
                    <a:gd name="T24" fmla="*/ 206 w 605"/>
                    <a:gd name="T25" fmla="*/ 3 h 3"/>
                    <a:gd name="T26" fmla="*/ 0 w 605"/>
                    <a:gd name="T27" fmla="*/ 3 h 3"/>
                    <a:gd name="T28" fmla="*/ 2 w 605"/>
                    <a:gd name="T29" fmla="*/ 0 h 3"/>
                    <a:gd name="T30" fmla="*/ 202 w 605"/>
                    <a:gd name="T31" fmla="*/ 0 h 3"/>
                    <a:gd name="T32" fmla="*/ 206 w 605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605"/>
                    <a:gd name="T52" fmla="*/ 0 h 3"/>
                    <a:gd name="T53" fmla="*/ 605 w 605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605" h="3">
                      <a:moveTo>
                        <a:pt x="605" y="3"/>
                      </a:moveTo>
                      <a:lnTo>
                        <a:pt x="476" y="3"/>
                      </a:lnTo>
                      <a:lnTo>
                        <a:pt x="476" y="0"/>
                      </a:lnTo>
                      <a:lnTo>
                        <a:pt x="605" y="0"/>
                      </a:lnTo>
                      <a:lnTo>
                        <a:pt x="605" y="3"/>
                      </a:lnTo>
                      <a:close/>
                      <a:moveTo>
                        <a:pt x="458" y="3"/>
                      </a:moveTo>
                      <a:lnTo>
                        <a:pt x="207" y="3"/>
                      </a:lnTo>
                      <a:lnTo>
                        <a:pt x="204" y="0"/>
                      </a:lnTo>
                      <a:lnTo>
                        <a:pt x="462" y="0"/>
                      </a:lnTo>
                      <a:lnTo>
                        <a:pt x="460" y="0"/>
                      </a:lnTo>
                      <a:lnTo>
                        <a:pt x="458" y="3"/>
                      </a:lnTo>
                      <a:close/>
                      <a:moveTo>
                        <a:pt x="206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202" y="0"/>
                      </a:lnTo>
                      <a:lnTo>
                        <a:pt x="206" y="3"/>
                      </a:lnTo>
                      <a:close/>
                    </a:path>
                  </a:pathLst>
                </a:custGeom>
                <a:solidFill>
                  <a:srgbClr val="BE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0" name="Freeform 1980"/>
                <p:cNvSpPr>
                  <a:spLocks noEditPoints="1"/>
                </p:cNvSpPr>
                <p:nvPr/>
              </p:nvSpPr>
              <p:spPr bwMode="auto">
                <a:xfrm>
                  <a:off x="2574" y="610"/>
                  <a:ext cx="301" cy="2"/>
                </a:xfrm>
                <a:custGeom>
                  <a:avLst/>
                  <a:gdLst>
                    <a:gd name="T0" fmla="*/ 603 w 603"/>
                    <a:gd name="T1" fmla="*/ 2 h 2"/>
                    <a:gd name="T2" fmla="*/ 474 w 603"/>
                    <a:gd name="T3" fmla="*/ 2 h 2"/>
                    <a:gd name="T4" fmla="*/ 476 w 603"/>
                    <a:gd name="T5" fmla="*/ 0 h 2"/>
                    <a:gd name="T6" fmla="*/ 603 w 603"/>
                    <a:gd name="T7" fmla="*/ 0 h 2"/>
                    <a:gd name="T8" fmla="*/ 603 w 603"/>
                    <a:gd name="T9" fmla="*/ 2 h 2"/>
                    <a:gd name="T10" fmla="*/ 458 w 603"/>
                    <a:gd name="T11" fmla="*/ 2 h 2"/>
                    <a:gd name="T12" fmla="*/ 204 w 603"/>
                    <a:gd name="T13" fmla="*/ 2 h 2"/>
                    <a:gd name="T14" fmla="*/ 200 w 603"/>
                    <a:gd name="T15" fmla="*/ 0 h 2"/>
                    <a:gd name="T16" fmla="*/ 460 w 603"/>
                    <a:gd name="T17" fmla="*/ 0 h 2"/>
                    <a:gd name="T18" fmla="*/ 458 w 603"/>
                    <a:gd name="T19" fmla="*/ 1 h 2"/>
                    <a:gd name="T20" fmla="*/ 458 w 603"/>
                    <a:gd name="T21" fmla="*/ 2 h 2"/>
                    <a:gd name="T22" fmla="*/ 202 w 603"/>
                    <a:gd name="T23" fmla="*/ 2 h 2"/>
                    <a:gd name="T24" fmla="*/ 0 w 603"/>
                    <a:gd name="T25" fmla="*/ 2 h 2"/>
                    <a:gd name="T26" fmla="*/ 0 w 603"/>
                    <a:gd name="T27" fmla="*/ 0 h 2"/>
                    <a:gd name="T28" fmla="*/ 196 w 603"/>
                    <a:gd name="T29" fmla="*/ 0 h 2"/>
                    <a:gd name="T30" fmla="*/ 202 w 603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603"/>
                    <a:gd name="T49" fmla="*/ 0 h 2"/>
                    <a:gd name="T50" fmla="*/ 603 w 603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603" h="2">
                      <a:moveTo>
                        <a:pt x="603" y="2"/>
                      </a:moveTo>
                      <a:lnTo>
                        <a:pt x="474" y="2"/>
                      </a:lnTo>
                      <a:lnTo>
                        <a:pt x="476" y="0"/>
                      </a:lnTo>
                      <a:lnTo>
                        <a:pt x="603" y="0"/>
                      </a:lnTo>
                      <a:lnTo>
                        <a:pt x="603" y="2"/>
                      </a:lnTo>
                      <a:close/>
                      <a:moveTo>
                        <a:pt x="458" y="2"/>
                      </a:moveTo>
                      <a:lnTo>
                        <a:pt x="204" y="2"/>
                      </a:lnTo>
                      <a:lnTo>
                        <a:pt x="200" y="0"/>
                      </a:lnTo>
                      <a:lnTo>
                        <a:pt x="460" y="0"/>
                      </a:lnTo>
                      <a:lnTo>
                        <a:pt x="458" y="1"/>
                      </a:lnTo>
                      <a:lnTo>
                        <a:pt x="458" y="2"/>
                      </a:lnTo>
                      <a:close/>
                      <a:moveTo>
                        <a:pt x="202" y="2"/>
                      </a:move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196" y="0"/>
                      </a:lnTo>
                      <a:lnTo>
                        <a:pt x="202" y="2"/>
                      </a:lnTo>
                      <a:close/>
                    </a:path>
                  </a:pathLst>
                </a:custGeom>
                <a:solidFill>
                  <a:srgbClr val="BE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1" name="Freeform 1981"/>
                <p:cNvSpPr>
                  <a:spLocks noEditPoints="1"/>
                </p:cNvSpPr>
                <p:nvPr/>
              </p:nvSpPr>
              <p:spPr bwMode="auto">
                <a:xfrm>
                  <a:off x="2574" y="608"/>
                  <a:ext cx="301" cy="3"/>
                </a:xfrm>
                <a:custGeom>
                  <a:avLst/>
                  <a:gdLst>
                    <a:gd name="T0" fmla="*/ 603 w 603"/>
                    <a:gd name="T1" fmla="*/ 3 h 3"/>
                    <a:gd name="T2" fmla="*/ 474 w 603"/>
                    <a:gd name="T3" fmla="*/ 3 h 3"/>
                    <a:gd name="T4" fmla="*/ 476 w 603"/>
                    <a:gd name="T5" fmla="*/ 0 h 3"/>
                    <a:gd name="T6" fmla="*/ 603 w 603"/>
                    <a:gd name="T7" fmla="*/ 0 h 3"/>
                    <a:gd name="T8" fmla="*/ 603 w 603"/>
                    <a:gd name="T9" fmla="*/ 3 h 3"/>
                    <a:gd name="T10" fmla="*/ 460 w 603"/>
                    <a:gd name="T11" fmla="*/ 3 h 3"/>
                    <a:gd name="T12" fmla="*/ 202 w 603"/>
                    <a:gd name="T13" fmla="*/ 3 h 3"/>
                    <a:gd name="T14" fmla="*/ 198 w 603"/>
                    <a:gd name="T15" fmla="*/ 0 h 3"/>
                    <a:gd name="T16" fmla="*/ 460 w 603"/>
                    <a:gd name="T17" fmla="*/ 0 h 3"/>
                    <a:gd name="T18" fmla="*/ 460 w 603"/>
                    <a:gd name="T19" fmla="*/ 3 h 3"/>
                    <a:gd name="T20" fmla="*/ 200 w 603"/>
                    <a:gd name="T21" fmla="*/ 3 h 3"/>
                    <a:gd name="T22" fmla="*/ 0 w 603"/>
                    <a:gd name="T23" fmla="*/ 3 h 3"/>
                    <a:gd name="T24" fmla="*/ 0 w 603"/>
                    <a:gd name="T25" fmla="*/ 0 h 3"/>
                    <a:gd name="T26" fmla="*/ 195 w 603"/>
                    <a:gd name="T27" fmla="*/ 0 h 3"/>
                    <a:gd name="T28" fmla="*/ 200 w 603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03"/>
                    <a:gd name="T46" fmla="*/ 0 h 3"/>
                    <a:gd name="T47" fmla="*/ 603 w 603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03" h="3">
                      <a:moveTo>
                        <a:pt x="603" y="3"/>
                      </a:moveTo>
                      <a:lnTo>
                        <a:pt x="474" y="3"/>
                      </a:lnTo>
                      <a:lnTo>
                        <a:pt x="476" y="0"/>
                      </a:lnTo>
                      <a:lnTo>
                        <a:pt x="603" y="0"/>
                      </a:lnTo>
                      <a:lnTo>
                        <a:pt x="603" y="3"/>
                      </a:lnTo>
                      <a:close/>
                      <a:moveTo>
                        <a:pt x="460" y="3"/>
                      </a:moveTo>
                      <a:lnTo>
                        <a:pt x="202" y="3"/>
                      </a:lnTo>
                      <a:lnTo>
                        <a:pt x="198" y="0"/>
                      </a:lnTo>
                      <a:lnTo>
                        <a:pt x="460" y="0"/>
                      </a:lnTo>
                      <a:lnTo>
                        <a:pt x="460" y="3"/>
                      </a:lnTo>
                      <a:close/>
                      <a:moveTo>
                        <a:pt x="200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95" y="0"/>
                      </a:lnTo>
                      <a:lnTo>
                        <a:pt x="200" y="3"/>
                      </a:lnTo>
                      <a:close/>
                    </a:path>
                  </a:pathLst>
                </a:custGeom>
                <a:solidFill>
                  <a:srgbClr val="BE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2" name="Freeform 1982"/>
                <p:cNvSpPr>
                  <a:spLocks noEditPoints="1"/>
                </p:cNvSpPr>
                <p:nvPr/>
              </p:nvSpPr>
              <p:spPr bwMode="auto">
                <a:xfrm>
                  <a:off x="2574" y="607"/>
                  <a:ext cx="301" cy="3"/>
                </a:xfrm>
                <a:custGeom>
                  <a:avLst/>
                  <a:gdLst>
                    <a:gd name="T0" fmla="*/ 603 w 603"/>
                    <a:gd name="T1" fmla="*/ 3 h 3"/>
                    <a:gd name="T2" fmla="*/ 476 w 603"/>
                    <a:gd name="T3" fmla="*/ 3 h 3"/>
                    <a:gd name="T4" fmla="*/ 476 w 603"/>
                    <a:gd name="T5" fmla="*/ 0 h 3"/>
                    <a:gd name="T6" fmla="*/ 603 w 603"/>
                    <a:gd name="T7" fmla="*/ 0 h 3"/>
                    <a:gd name="T8" fmla="*/ 603 w 603"/>
                    <a:gd name="T9" fmla="*/ 3 h 3"/>
                    <a:gd name="T10" fmla="*/ 460 w 603"/>
                    <a:gd name="T11" fmla="*/ 3 h 3"/>
                    <a:gd name="T12" fmla="*/ 200 w 603"/>
                    <a:gd name="T13" fmla="*/ 3 h 3"/>
                    <a:gd name="T14" fmla="*/ 195 w 603"/>
                    <a:gd name="T15" fmla="*/ 0 h 3"/>
                    <a:gd name="T16" fmla="*/ 462 w 603"/>
                    <a:gd name="T17" fmla="*/ 0 h 3"/>
                    <a:gd name="T18" fmla="*/ 460 w 603"/>
                    <a:gd name="T19" fmla="*/ 3 h 3"/>
                    <a:gd name="T20" fmla="*/ 196 w 603"/>
                    <a:gd name="T21" fmla="*/ 3 h 3"/>
                    <a:gd name="T22" fmla="*/ 0 w 603"/>
                    <a:gd name="T23" fmla="*/ 3 h 3"/>
                    <a:gd name="T24" fmla="*/ 0 w 603"/>
                    <a:gd name="T25" fmla="*/ 0 h 3"/>
                    <a:gd name="T26" fmla="*/ 193 w 603"/>
                    <a:gd name="T27" fmla="*/ 0 h 3"/>
                    <a:gd name="T28" fmla="*/ 196 w 603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03"/>
                    <a:gd name="T46" fmla="*/ 0 h 3"/>
                    <a:gd name="T47" fmla="*/ 603 w 603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03" h="3">
                      <a:moveTo>
                        <a:pt x="603" y="3"/>
                      </a:moveTo>
                      <a:lnTo>
                        <a:pt x="476" y="3"/>
                      </a:lnTo>
                      <a:lnTo>
                        <a:pt x="476" y="0"/>
                      </a:lnTo>
                      <a:lnTo>
                        <a:pt x="603" y="0"/>
                      </a:lnTo>
                      <a:lnTo>
                        <a:pt x="603" y="3"/>
                      </a:lnTo>
                      <a:close/>
                      <a:moveTo>
                        <a:pt x="460" y="3"/>
                      </a:moveTo>
                      <a:lnTo>
                        <a:pt x="200" y="3"/>
                      </a:lnTo>
                      <a:lnTo>
                        <a:pt x="195" y="0"/>
                      </a:lnTo>
                      <a:lnTo>
                        <a:pt x="462" y="0"/>
                      </a:lnTo>
                      <a:lnTo>
                        <a:pt x="460" y="3"/>
                      </a:lnTo>
                      <a:close/>
                      <a:moveTo>
                        <a:pt x="196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93" y="0"/>
                      </a:lnTo>
                      <a:lnTo>
                        <a:pt x="196" y="3"/>
                      </a:lnTo>
                      <a:close/>
                    </a:path>
                  </a:pathLst>
                </a:custGeom>
                <a:solidFill>
                  <a:srgbClr val="BE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3" name="Freeform 1983"/>
                <p:cNvSpPr>
                  <a:spLocks noEditPoints="1"/>
                </p:cNvSpPr>
                <p:nvPr/>
              </p:nvSpPr>
              <p:spPr bwMode="auto">
                <a:xfrm>
                  <a:off x="2574" y="605"/>
                  <a:ext cx="301" cy="3"/>
                </a:xfrm>
                <a:custGeom>
                  <a:avLst/>
                  <a:gdLst>
                    <a:gd name="T0" fmla="*/ 603 w 603"/>
                    <a:gd name="T1" fmla="*/ 3 h 3"/>
                    <a:gd name="T2" fmla="*/ 476 w 603"/>
                    <a:gd name="T3" fmla="*/ 3 h 3"/>
                    <a:gd name="T4" fmla="*/ 478 w 603"/>
                    <a:gd name="T5" fmla="*/ 0 h 3"/>
                    <a:gd name="T6" fmla="*/ 603 w 603"/>
                    <a:gd name="T7" fmla="*/ 0 h 3"/>
                    <a:gd name="T8" fmla="*/ 603 w 603"/>
                    <a:gd name="T9" fmla="*/ 3 h 3"/>
                    <a:gd name="T10" fmla="*/ 460 w 603"/>
                    <a:gd name="T11" fmla="*/ 3 h 3"/>
                    <a:gd name="T12" fmla="*/ 198 w 603"/>
                    <a:gd name="T13" fmla="*/ 3 h 3"/>
                    <a:gd name="T14" fmla="*/ 193 w 603"/>
                    <a:gd name="T15" fmla="*/ 0 h 3"/>
                    <a:gd name="T16" fmla="*/ 462 w 603"/>
                    <a:gd name="T17" fmla="*/ 0 h 3"/>
                    <a:gd name="T18" fmla="*/ 460 w 603"/>
                    <a:gd name="T19" fmla="*/ 3 h 3"/>
                    <a:gd name="T20" fmla="*/ 195 w 603"/>
                    <a:gd name="T21" fmla="*/ 3 h 3"/>
                    <a:gd name="T22" fmla="*/ 0 w 603"/>
                    <a:gd name="T23" fmla="*/ 3 h 3"/>
                    <a:gd name="T24" fmla="*/ 0 w 603"/>
                    <a:gd name="T25" fmla="*/ 0 h 3"/>
                    <a:gd name="T26" fmla="*/ 140 w 603"/>
                    <a:gd name="T27" fmla="*/ 0 h 3"/>
                    <a:gd name="T28" fmla="*/ 142 w 603"/>
                    <a:gd name="T29" fmla="*/ 1 h 3"/>
                    <a:gd name="T30" fmla="*/ 142 w 603"/>
                    <a:gd name="T31" fmla="*/ 0 h 3"/>
                    <a:gd name="T32" fmla="*/ 189 w 603"/>
                    <a:gd name="T33" fmla="*/ 0 h 3"/>
                    <a:gd name="T34" fmla="*/ 191 w 603"/>
                    <a:gd name="T35" fmla="*/ 1 h 3"/>
                    <a:gd name="T36" fmla="*/ 195 w 603"/>
                    <a:gd name="T37" fmla="*/ 3 h 3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03"/>
                    <a:gd name="T58" fmla="*/ 0 h 3"/>
                    <a:gd name="T59" fmla="*/ 603 w 603"/>
                    <a:gd name="T60" fmla="*/ 3 h 3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03" h="3">
                      <a:moveTo>
                        <a:pt x="603" y="3"/>
                      </a:moveTo>
                      <a:lnTo>
                        <a:pt x="476" y="3"/>
                      </a:lnTo>
                      <a:lnTo>
                        <a:pt x="478" y="0"/>
                      </a:lnTo>
                      <a:lnTo>
                        <a:pt x="603" y="0"/>
                      </a:lnTo>
                      <a:lnTo>
                        <a:pt x="603" y="3"/>
                      </a:lnTo>
                      <a:close/>
                      <a:moveTo>
                        <a:pt x="460" y="3"/>
                      </a:moveTo>
                      <a:lnTo>
                        <a:pt x="198" y="3"/>
                      </a:lnTo>
                      <a:lnTo>
                        <a:pt x="193" y="0"/>
                      </a:lnTo>
                      <a:lnTo>
                        <a:pt x="462" y="0"/>
                      </a:lnTo>
                      <a:lnTo>
                        <a:pt x="460" y="3"/>
                      </a:lnTo>
                      <a:close/>
                      <a:moveTo>
                        <a:pt x="195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140" y="0"/>
                      </a:lnTo>
                      <a:lnTo>
                        <a:pt x="142" y="1"/>
                      </a:lnTo>
                      <a:lnTo>
                        <a:pt x="142" y="0"/>
                      </a:lnTo>
                      <a:lnTo>
                        <a:pt x="189" y="0"/>
                      </a:lnTo>
                      <a:lnTo>
                        <a:pt x="191" y="1"/>
                      </a:lnTo>
                      <a:lnTo>
                        <a:pt x="195" y="3"/>
                      </a:lnTo>
                      <a:close/>
                    </a:path>
                  </a:pathLst>
                </a:custGeom>
                <a:solidFill>
                  <a:srgbClr val="BE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4" name="Freeform 1984"/>
                <p:cNvSpPr>
                  <a:spLocks noEditPoints="1"/>
                </p:cNvSpPr>
                <p:nvPr/>
              </p:nvSpPr>
              <p:spPr bwMode="auto">
                <a:xfrm>
                  <a:off x="2574" y="604"/>
                  <a:ext cx="301" cy="3"/>
                </a:xfrm>
                <a:custGeom>
                  <a:avLst/>
                  <a:gdLst>
                    <a:gd name="T0" fmla="*/ 603 w 603"/>
                    <a:gd name="T1" fmla="*/ 3 h 3"/>
                    <a:gd name="T2" fmla="*/ 476 w 603"/>
                    <a:gd name="T3" fmla="*/ 3 h 3"/>
                    <a:gd name="T4" fmla="*/ 478 w 603"/>
                    <a:gd name="T5" fmla="*/ 0 h 3"/>
                    <a:gd name="T6" fmla="*/ 603 w 603"/>
                    <a:gd name="T7" fmla="*/ 0 h 3"/>
                    <a:gd name="T8" fmla="*/ 603 w 603"/>
                    <a:gd name="T9" fmla="*/ 3 h 3"/>
                    <a:gd name="T10" fmla="*/ 462 w 603"/>
                    <a:gd name="T11" fmla="*/ 3 h 3"/>
                    <a:gd name="T12" fmla="*/ 195 w 603"/>
                    <a:gd name="T13" fmla="*/ 3 h 3"/>
                    <a:gd name="T14" fmla="*/ 191 w 603"/>
                    <a:gd name="T15" fmla="*/ 0 h 3"/>
                    <a:gd name="T16" fmla="*/ 463 w 603"/>
                    <a:gd name="T17" fmla="*/ 0 h 3"/>
                    <a:gd name="T18" fmla="*/ 462 w 603"/>
                    <a:gd name="T19" fmla="*/ 3 h 3"/>
                    <a:gd name="T20" fmla="*/ 193 w 603"/>
                    <a:gd name="T21" fmla="*/ 3 h 3"/>
                    <a:gd name="T22" fmla="*/ 0 w 603"/>
                    <a:gd name="T23" fmla="*/ 3 h 3"/>
                    <a:gd name="T24" fmla="*/ 0 w 603"/>
                    <a:gd name="T25" fmla="*/ 1 h 3"/>
                    <a:gd name="T26" fmla="*/ 2 w 603"/>
                    <a:gd name="T27" fmla="*/ 0 h 3"/>
                    <a:gd name="T28" fmla="*/ 140 w 603"/>
                    <a:gd name="T29" fmla="*/ 0 h 3"/>
                    <a:gd name="T30" fmla="*/ 142 w 603"/>
                    <a:gd name="T31" fmla="*/ 2 h 3"/>
                    <a:gd name="T32" fmla="*/ 142 w 603"/>
                    <a:gd name="T33" fmla="*/ 0 h 3"/>
                    <a:gd name="T34" fmla="*/ 184 w 603"/>
                    <a:gd name="T35" fmla="*/ 0 h 3"/>
                    <a:gd name="T36" fmla="*/ 191 w 603"/>
                    <a:gd name="T37" fmla="*/ 2 h 3"/>
                    <a:gd name="T38" fmla="*/ 193 w 603"/>
                    <a:gd name="T39" fmla="*/ 3 h 3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603"/>
                    <a:gd name="T61" fmla="*/ 0 h 3"/>
                    <a:gd name="T62" fmla="*/ 603 w 603"/>
                    <a:gd name="T63" fmla="*/ 3 h 3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603" h="3">
                      <a:moveTo>
                        <a:pt x="603" y="3"/>
                      </a:moveTo>
                      <a:lnTo>
                        <a:pt x="476" y="3"/>
                      </a:lnTo>
                      <a:lnTo>
                        <a:pt x="478" y="0"/>
                      </a:lnTo>
                      <a:lnTo>
                        <a:pt x="603" y="0"/>
                      </a:lnTo>
                      <a:lnTo>
                        <a:pt x="603" y="3"/>
                      </a:lnTo>
                      <a:close/>
                      <a:moveTo>
                        <a:pt x="462" y="3"/>
                      </a:moveTo>
                      <a:lnTo>
                        <a:pt x="195" y="3"/>
                      </a:lnTo>
                      <a:lnTo>
                        <a:pt x="191" y="0"/>
                      </a:lnTo>
                      <a:lnTo>
                        <a:pt x="463" y="0"/>
                      </a:lnTo>
                      <a:lnTo>
                        <a:pt x="462" y="3"/>
                      </a:lnTo>
                      <a:close/>
                      <a:moveTo>
                        <a:pt x="193" y="3"/>
                      </a:move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140" y="0"/>
                      </a:lnTo>
                      <a:lnTo>
                        <a:pt x="142" y="2"/>
                      </a:lnTo>
                      <a:lnTo>
                        <a:pt x="142" y="0"/>
                      </a:lnTo>
                      <a:lnTo>
                        <a:pt x="184" y="0"/>
                      </a:lnTo>
                      <a:lnTo>
                        <a:pt x="191" y="2"/>
                      </a:lnTo>
                      <a:lnTo>
                        <a:pt x="193" y="3"/>
                      </a:lnTo>
                      <a:close/>
                    </a:path>
                  </a:pathLst>
                </a:custGeom>
                <a:solidFill>
                  <a:srgbClr val="BF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5" name="Freeform 1985"/>
                <p:cNvSpPr>
                  <a:spLocks noEditPoints="1"/>
                </p:cNvSpPr>
                <p:nvPr/>
              </p:nvSpPr>
              <p:spPr bwMode="auto">
                <a:xfrm>
                  <a:off x="2574" y="603"/>
                  <a:ext cx="301" cy="2"/>
                </a:xfrm>
                <a:custGeom>
                  <a:avLst/>
                  <a:gdLst>
                    <a:gd name="T0" fmla="*/ 603 w 603"/>
                    <a:gd name="T1" fmla="*/ 2 h 2"/>
                    <a:gd name="T2" fmla="*/ 478 w 603"/>
                    <a:gd name="T3" fmla="*/ 2 h 2"/>
                    <a:gd name="T4" fmla="*/ 480 w 603"/>
                    <a:gd name="T5" fmla="*/ 0 h 2"/>
                    <a:gd name="T6" fmla="*/ 603 w 603"/>
                    <a:gd name="T7" fmla="*/ 0 h 2"/>
                    <a:gd name="T8" fmla="*/ 603 w 603"/>
                    <a:gd name="T9" fmla="*/ 2 h 2"/>
                    <a:gd name="T10" fmla="*/ 462 w 603"/>
                    <a:gd name="T11" fmla="*/ 2 h 2"/>
                    <a:gd name="T12" fmla="*/ 193 w 603"/>
                    <a:gd name="T13" fmla="*/ 2 h 2"/>
                    <a:gd name="T14" fmla="*/ 189 w 603"/>
                    <a:gd name="T15" fmla="*/ 0 h 2"/>
                    <a:gd name="T16" fmla="*/ 463 w 603"/>
                    <a:gd name="T17" fmla="*/ 0 h 2"/>
                    <a:gd name="T18" fmla="*/ 462 w 603"/>
                    <a:gd name="T19" fmla="*/ 2 h 2"/>
                    <a:gd name="T20" fmla="*/ 189 w 603"/>
                    <a:gd name="T21" fmla="*/ 2 h 2"/>
                    <a:gd name="T22" fmla="*/ 142 w 603"/>
                    <a:gd name="T23" fmla="*/ 2 h 2"/>
                    <a:gd name="T24" fmla="*/ 140 w 603"/>
                    <a:gd name="T25" fmla="*/ 0 h 2"/>
                    <a:gd name="T26" fmla="*/ 178 w 603"/>
                    <a:gd name="T27" fmla="*/ 0 h 2"/>
                    <a:gd name="T28" fmla="*/ 189 w 603"/>
                    <a:gd name="T29" fmla="*/ 2 h 2"/>
                    <a:gd name="T30" fmla="*/ 140 w 603"/>
                    <a:gd name="T31" fmla="*/ 2 h 2"/>
                    <a:gd name="T32" fmla="*/ 0 w 603"/>
                    <a:gd name="T33" fmla="*/ 2 h 2"/>
                    <a:gd name="T34" fmla="*/ 0 w 603"/>
                    <a:gd name="T35" fmla="*/ 2 h 2"/>
                    <a:gd name="T36" fmla="*/ 4 w 603"/>
                    <a:gd name="T37" fmla="*/ 0 h 2"/>
                    <a:gd name="T38" fmla="*/ 140 w 603"/>
                    <a:gd name="T39" fmla="*/ 0 h 2"/>
                    <a:gd name="T40" fmla="*/ 140 w 603"/>
                    <a:gd name="T41" fmla="*/ 2 h 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603"/>
                    <a:gd name="T64" fmla="*/ 0 h 2"/>
                    <a:gd name="T65" fmla="*/ 603 w 603"/>
                    <a:gd name="T66" fmla="*/ 2 h 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603" h="2">
                      <a:moveTo>
                        <a:pt x="603" y="2"/>
                      </a:moveTo>
                      <a:lnTo>
                        <a:pt x="478" y="2"/>
                      </a:lnTo>
                      <a:lnTo>
                        <a:pt x="480" y="0"/>
                      </a:lnTo>
                      <a:lnTo>
                        <a:pt x="603" y="0"/>
                      </a:lnTo>
                      <a:lnTo>
                        <a:pt x="603" y="2"/>
                      </a:lnTo>
                      <a:close/>
                      <a:moveTo>
                        <a:pt x="462" y="2"/>
                      </a:moveTo>
                      <a:lnTo>
                        <a:pt x="193" y="2"/>
                      </a:lnTo>
                      <a:lnTo>
                        <a:pt x="189" y="0"/>
                      </a:lnTo>
                      <a:lnTo>
                        <a:pt x="463" y="0"/>
                      </a:lnTo>
                      <a:lnTo>
                        <a:pt x="462" y="2"/>
                      </a:lnTo>
                      <a:close/>
                      <a:moveTo>
                        <a:pt x="189" y="2"/>
                      </a:moveTo>
                      <a:lnTo>
                        <a:pt x="142" y="2"/>
                      </a:lnTo>
                      <a:lnTo>
                        <a:pt x="140" y="0"/>
                      </a:lnTo>
                      <a:lnTo>
                        <a:pt x="178" y="0"/>
                      </a:lnTo>
                      <a:lnTo>
                        <a:pt x="189" y="2"/>
                      </a:lnTo>
                      <a:close/>
                      <a:moveTo>
                        <a:pt x="140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40" y="0"/>
                      </a:lnTo>
                      <a:lnTo>
                        <a:pt x="140" y="2"/>
                      </a:lnTo>
                      <a:close/>
                    </a:path>
                  </a:pathLst>
                </a:custGeom>
                <a:solidFill>
                  <a:srgbClr val="BF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6" name="Freeform 1986"/>
                <p:cNvSpPr>
                  <a:spLocks noEditPoints="1"/>
                </p:cNvSpPr>
                <p:nvPr/>
              </p:nvSpPr>
              <p:spPr bwMode="auto">
                <a:xfrm>
                  <a:off x="2575" y="601"/>
                  <a:ext cx="300" cy="3"/>
                </a:xfrm>
                <a:custGeom>
                  <a:avLst/>
                  <a:gdLst>
                    <a:gd name="T0" fmla="*/ 601 w 601"/>
                    <a:gd name="T1" fmla="*/ 3 h 3"/>
                    <a:gd name="T2" fmla="*/ 476 w 601"/>
                    <a:gd name="T3" fmla="*/ 3 h 3"/>
                    <a:gd name="T4" fmla="*/ 478 w 601"/>
                    <a:gd name="T5" fmla="*/ 0 h 3"/>
                    <a:gd name="T6" fmla="*/ 601 w 601"/>
                    <a:gd name="T7" fmla="*/ 0 h 3"/>
                    <a:gd name="T8" fmla="*/ 601 w 601"/>
                    <a:gd name="T9" fmla="*/ 3 h 3"/>
                    <a:gd name="T10" fmla="*/ 461 w 601"/>
                    <a:gd name="T11" fmla="*/ 3 h 3"/>
                    <a:gd name="T12" fmla="*/ 189 w 601"/>
                    <a:gd name="T13" fmla="*/ 3 h 3"/>
                    <a:gd name="T14" fmla="*/ 187 w 601"/>
                    <a:gd name="T15" fmla="*/ 1 h 3"/>
                    <a:gd name="T16" fmla="*/ 194 w 601"/>
                    <a:gd name="T17" fmla="*/ 0 h 3"/>
                    <a:gd name="T18" fmla="*/ 461 w 601"/>
                    <a:gd name="T19" fmla="*/ 0 h 3"/>
                    <a:gd name="T20" fmla="*/ 461 w 601"/>
                    <a:gd name="T21" fmla="*/ 3 h 3"/>
                    <a:gd name="T22" fmla="*/ 182 w 601"/>
                    <a:gd name="T23" fmla="*/ 3 h 3"/>
                    <a:gd name="T24" fmla="*/ 140 w 601"/>
                    <a:gd name="T25" fmla="*/ 3 h 3"/>
                    <a:gd name="T26" fmla="*/ 138 w 601"/>
                    <a:gd name="T27" fmla="*/ 0 h 3"/>
                    <a:gd name="T28" fmla="*/ 173 w 601"/>
                    <a:gd name="T29" fmla="*/ 0 h 3"/>
                    <a:gd name="T30" fmla="*/ 182 w 601"/>
                    <a:gd name="T31" fmla="*/ 3 h 3"/>
                    <a:gd name="T32" fmla="*/ 138 w 601"/>
                    <a:gd name="T33" fmla="*/ 3 h 3"/>
                    <a:gd name="T34" fmla="*/ 0 w 601"/>
                    <a:gd name="T35" fmla="*/ 3 h 3"/>
                    <a:gd name="T36" fmla="*/ 4 w 601"/>
                    <a:gd name="T37" fmla="*/ 0 h 3"/>
                    <a:gd name="T38" fmla="*/ 136 w 601"/>
                    <a:gd name="T39" fmla="*/ 0 h 3"/>
                    <a:gd name="T40" fmla="*/ 138 w 601"/>
                    <a:gd name="T41" fmla="*/ 3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601"/>
                    <a:gd name="T64" fmla="*/ 0 h 3"/>
                    <a:gd name="T65" fmla="*/ 601 w 601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601" h="3">
                      <a:moveTo>
                        <a:pt x="601" y="3"/>
                      </a:moveTo>
                      <a:lnTo>
                        <a:pt x="476" y="3"/>
                      </a:lnTo>
                      <a:lnTo>
                        <a:pt x="478" y="0"/>
                      </a:lnTo>
                      <a:lnTo>
                        <a:pt x="601" y="0"/>
                      </a:lnTo>
                      <a:lnTo>
                        <a:pt x="601" y="3"/>
                      </a:lnTo>
                      <a:close/>
                      <a:moveTo>
                        <a:pt x="461" y="3"/>
                      </a:moveTo>
                      <a:lnTo>
                        <a:pt x="189" y="3"/>
                      </a:lnTo>
                      <a:lnTo>
                        <a:pt x="187" y="1"/>
                      </a:lnTo>
                      <a:lnTo>
                        <a:pt x="194" y="0"/>
                      </a:lnTo>
                      <a:lnTo>
                        <a:pt x="461" y="0"/>
                      </a:lnTo>
                      <a:lnTo>
                        <a:pt x="461" y="3"/>
                      </a:lnTo>
                      <a:close/>
                      <a:moveTo>
                        <a:pt x="182" y="3"/>
                      </a:moveTo>
                      <a:lnTo>
                        <a:pt x="140" y="3"/>
                      </a:lnTo>
                      <a:lnTo>
                        <a:pt x="138" y="0"/>
                      </a:lnTo>
                      <a:lnTo>
                        <a:pt x="173" y="0"/>
                      </a:lnTo>
                      <a:lnTo>
                        <a:pt x="182" y="3"/>
                      </a:lnTo>
                      <a:close/>
                      <a:moveTo>
                        <a:pt x="138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36" y="0"/>
                      </a:lnTo>
                      <a:lnTo>
                        <a:pt x="138" y="3"/>
                      </a:lnTo>
                      <a:close/>
                    </a:path>
                  </a:pathLst>
                </a:custGeom>
                <a:solidFill>
                  <a:srgbClr val="BF55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7" name="Freeform 1987"/>
                <p:cNvSpPr>
                  <a:spLocks noEditPoints="1"/>
                </p:cNvSpPr>
                <p:nvPr/>
              </p:nvSpPr>
              <p:spPr bwMode="auto">
                <a:xfrm>
                  <a:off x="2575" y="600"/>
                  <a:ext cx="300" cy="3"/>
                </a:xfrm>
                <a:custGeom>
                  <a:avLst/>
                  <a:gdLst>
                    <a:gd name="T0" fmla="*/ 599 w 599"/>
                    <a:gd name="T1" fmla="*/ 3 h 3"/>
                    <a:gd name="T2" fmla="*/ 476 w 599"/>
                    <a:gd name="T3" fmla="*/ 3 h 3"/>
                    <a:gd name="T4" fmla="*/ 476 w 599"/>
                    <a:gd name="T5" fmla="*/ 0 h 3"/>
                    <a:gd name="T6" fmla="*/ 599 w 599"/>
                    <a:gd name="T7" fmla="*/ 0 h 3"/>
                    <a:gd name="T8" fmla="*/ 599 w 599"/>
                    <a:gd name="T9" fmla="*/ 3 h 3"/>
                    <a:gd name="T10" fmla="*/ 459 w 599"/>
                    <a:gd name="T11" fmla="*/ 3 h 3"/>
                    <a:gd name="T12" fmla="*/ 185 w 599"/>
                    <a:gd name="T13" fmla="*/ 3 h 3"/>
                    <a:gd name="T14" fmla="*/ 185 w 599"/>
                    <a:gd name="T15" fmla="*/ 2 h 3"/>
                    <a:gd name="T16" fmla="*/ 211 w 599"/>
                    <a:gd name="T17" fmla="*/ 0 h 3"/>
                    <a:gd name="T18" fmla="*/ 461 w 599"/>
                    <a:gd name="T19" fmla="*/ 0 h 3"/>
                    <a:gd name="T20" fmla="*/ 459 w 599"/>
                    <a:gd name="T21" fmla="*/ 3 h 3"/>
                    <a:gd name="T22" fmla="*/ 174 w 599"/>
                    <a:gd name="T23" fmla="*/ 3 h 3"/>
                    <a:gd name="T24" fmla="*/ 136 w 599"/>
                    <a:gd name="T25" fmla="*/ 3 h 3"/>
                    <a:gd name="T26" fmla="*/ 136 w 599"/>
                    <a:gd name="T27" fmla="*/ 0 h 3"/>
                    <a:gd name="T28" fmla="*/ 165 w 599"/>
                    <a:gd name="T29" fmla="*/ 0 h 3"/>
                    <a:gd name="T30" fmla="*/ 174 w 599"/>
                    <a:gd name="T31" fmla="*/ 3 h 3"/>
                    <a:gd name="T32" fmla="*/ 136 w 599"/>
                    <a:gd name="T33" fmla="*/ 3 h 3"/>
                    <a:gd name="T34" fmla="*/ 0 w 599"/>
                    <a:gd name="T35" fmla="*/ 3 h 3"/>
                    <a:gd name="T36" fmla="*/ 3 w 599"/>
                    <a:gd name="T37" fmla="*/ 0 h 3"/>
                    <a:gd name="T38" fmla="*/ 134 w 599"/>
                    <a:gd name="T39" fmla="*/ 0 h 3"/>
                    <a:gd name="T40" fmla="*/ 136 w 599"/>
                    <a:gd name="T41" fmla="*/ 3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99"/>
                    <a:gd name="T64" fmla="*/ 0 h 3"/>
                    <a:gd name="T65" fmla="*/ 599 w 599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99" h="3">
                      <a:moveTo>
                        <a:pt x="599" y="3"/>
                      </a:moveTo>
                      <a:lnTo>
                        <a:pt x="476" y="3"/>
                      </a:lnTo>
                      <a:lnTo>
                        <a:pt x="476" y="0"/>
                      </a:lnTo>
                      <a:lnTo>
                        <a:pt x="599" y="0"/>
                      </a:lnTo>
                      <a:lnTo>
                        <a:pt x="599" y="3"/>
                      </a:lnTo>
                      <a:close/>
                      <a:moveTo>
                        <a:pt x="459" y="3"/>
                      </a:moveTo>
                      <a:lnTo>
                        <a:pt x="185" y="3"/>
                      </a:lnTo>
                      <a:lnTo>
                        <a:pt x="185" y="2"/>
                      </a:lnTo>
                      <a:lnTo>
                        <a:pt x="211" y="0"/>
                      </a:lnTo>
                      <a:lnTo>
                        <a:pt x="461" y="0"/>
                      </a:lnTo>
                      <a:lnTo>
                        <a:pt x="459" y="3"/>
                      </a:lnTo>
                      <a:close/>
                      <a:moveTo>
                        <a:pt x="174" y="3"/>
                      </a:moveTo>
                      <a:lnTo>
                        <a:pt x="136" y="3"/>
                      </a:lnTo>
                      <a:lnTo>
                        <a:pt x="136" y="0"/>
                      </a:lnTo>
                      <a:lnTo>
                        <a:pt x="165" y="0"/>
                      </a:lnTo>
                      <a:lnTo>
                        <a:pt x="174" y="3"/>
                      </a:lnTo>
                      <a:close/>
                      <a:moveTo>
                        <a:pt x="136" y="3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34" y="0"/>
                      </a:lnTo>
                      <a:lnTo>
                        <a:pt x="136" y="3"/>
                      </a:lnTo>
                      <a:close/>
                    </a:path>
                  </a:pathLst>
                </a:custGeom>
                <a:solidFill>
                  <a:srgbClr val="C056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8" name="Freeform 1988"/>
                <p:cNvSpPr>
                  <a:spLocks noEditPoints="1"/>
                </p:cNvSpPr>
                <p:nvPr/>
              </p:nvSpPr>
              <p:spPr bwMode="auto">
                <a:xfrm>
                  <a:off x="2576" y="598"/>
                  <a:ext cx="299" cy="3"/>
                </a:xfrm>
                <a:custGeom>
                  <a:avLst/>
                  <a:gdLst>
                    <a:gd name="T0" fmla="*/ 597 w 597"/>
                    <a:gd name="T1" fmla="*/ 3 h 3"/>
                    <a:gd name="T2" fmla="*/ 474 w 597"/>
                    <a:gd name="T3" fmla="*/ 3 h 3"/>
                    <a:gd name="T4" fmla="*/ 476 w 597"/>
                    <a:gd name="T5" fmla="*/ 0 h 3"/>
                    <a:gd name="T6" fmla="*/ 597 w 597"/>
                    <a:gd name="T7" fmla="*/ 0 h 3"/>
                    <a:gd name="T8" fmla="*/ 597 w 597"/>
                    <a:gd name="T9" fmla="*/ 3 h 3"/>
                    <a:gd name="T10" fmla="*/ 457 w 597"/>
                    <a:gd name="T11" fmla="*/ 3 h 3"/>
                    <a:gd name="T12" fmla="*/ 190 w 597"/>
                    <a:gd name="T13" fmla="*/ 3 h 3"/>
                    <a:gd name="T14" fmla="*/ 210 w 597"/>
                    <a:gd name="T15" fmla="*/ 2 h 3"/>
                    <a:gd name="T16" fmla="*/ 192 w 597"/>
                    <a:gd name="T17" fmla="*/ 0 h 3"/>
                    <a:gd name="T18" fmla="*/ 459 w 597"/>
                    <a:gd name="T19" fmla="*/ 0 h 3"/>
                    <a:gd name="T20" fmla="*/ 457 w 597"/>
                    <a:gd name="T21" fmla="*/ 3 h 3"/>
                    <a:gd name="T22" fmla="*/ 169 w 597"/>
                    <a:gd name="T23" fmla="*/ 3 h 3"/>
                    <a:gd name="T24" fmla="*/ 134 w 597"/>
                    <a:gd name="T25" fmla="*/ 3 h 3"/>
                    <a:gd name="T26" fmla="*/ 134 w 597"/>
                    <a:gd name="T27" fmla="*/ 0 h 3"/>
                    <a:gd name="T28" fmla="*/ 158 w 597"/>
                    <a:gd name="T29" fmla="*/ 0 h 3"/>
                    <a:gd name="T30" fmla="*/ 169 w 597"/>
                    <a:gd name="T31" fmla="*/ 3 h 3"/>
                    <a:gd name="T32" fmla="*/ 132 w 597"/>
                    <a:gd name="T33" fmla="*/ 3 h 3"/>
                    <a:gd name="T34" fmla="*/ 0 w 597"/>
                    <a:gd name="T35" fmla="*/ 3 h 3"/>
                    <a:gd name="T36" fmla="*/ 3 w 597"/>
                    <a:gd name="T37" fmla="*/ 0 h 3"/>
                    <a:gd name="T38" fmla="*/ 130 w 597"/>
                    <a:gd name="T39" fmla="*/ 0 h 3"/>
                    <a:gd name="T40" fmla="*/ 132 w 597"/>
                    <a:gd name="T41" fmla="*/ 3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97"/>
                    <a:gd name="T64" fmla="*/ 0 h 3"/>
                    <a:gd name="T65" fmla="*/ 597 w 597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97" h="3">
                      <a:moveTo>
                        <a:pt x="597" y="3"/>
                      </a:moveTo>
                      <a:lnTo>
                        <a:pt x="474" y="3"/>
                      </a:lnTo>
                      <a:lnTo>
                        <a:pt x="476" y="0"/>
                      </a:lnTo>
                      <a:lnTo>
                        <a:pt x="597" y="0"/>
                      </a:lnTo>
                      <a:lnTo>
                        <a:pt x="597" y="3"/>
                      </a:lnTo>
                      <a:close/>
                      <a:moveTo>
                        <a:pt x="457" y="3"/>
                      </a:moveTo>
                      <a:lnTo>
                        <a:pt x="190" y="3"/>
                      </a:lnTo>
                      <a:lnTo>
                        <a:pt x="210" y="2"/>
                      </a:lnTo>
                      <a:lnTo>
                        <a:pt x="192" y="0"/>
                      </a:lnTo>
                      <a:lnTo>
                        <a:pt x="459" y="0"/>
                      </a:lnTo>
                      <a:lnTo>
                        <a:pt x="457" y="3"/>
                      </a:lnTo>
                      <a:close/>
                      <a:moveTo>
                        <a:pt x="169" y="3"/>
                      </a:moveTo>
                      <a:lnTo>
                        <a:pt x="134" y="3"/>
                      </a:lnTo>
                      <a:lnTo>
                        <a:pt x="134" y="0"/>
                      </a:lnTo>
                      <a:lnTo>
                        <a:pt x="158" y="0"/>
                      </a:lnTo>
                      <a:lnTo>
                        <a:pt x="169" y="3"/>
                      </a:lnTo>
                      <a:close/>
                      <a:moveTo>
                        <a:pt x="132" y="3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130" y="0"/>
                      </a:lnTo>
                      <a:lnTo>
                        <a:pt x="132" y="3"/>
                      </a:lnTo>
                      <a:close/>
                    </a:path>
                  </a:pathLst>
                </a:custGeom>
                <a:solidFill>
                  <a:srgbClr val="C056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19" name="Freeform 1989"/>
                <p:cNvSpPr>
                  <a:spLocks noEditPoints="1"/>
                </p:cNvSpPr>
                <p:nvPr/>
              </p:nvSpPr>
              <p:spPr bwMode="auto">
                <a:xfrm>
                  <a:off x="2577" y="597"/>
                  <a:ext cx="298" cy="3"/>
                </a:xfrm>
                <a:custGeom>
                  <a:avLst/>
                  <a:gdLst>
                    <a:gd name="T0" fmla="*/ 596 w 596"/>
                    <a:gd name="T1" fmla="*/ 3 h 3"/>
                    <a:gd name="T2" fmla="*/ 473 w 596"/>
                    <a:gd name="T3" fmla="*/ 3 h 3"/>
                    <a:gd name="T4" fmla="*/ 475 w 596"/>
                    <a:gd name="T5" fmla="*/ 0 h 3"/>
                    <a:gd name="T6" fmla="*/ 596 w 596"/>
                    <a:gd name="T7" fmla="*/ 0 h 3"/>
                    <a:gd name="T8" fmla="*/ 596 w 596"/>
                    <a:gd name="T9" fmla="*/ 3 h 3"/>
                    <a:gd name="T10" fmla="*/ 458 w 596"/>
                    <a:gd name="T11" fmla="*/ 3 h 3"/>
                    <a:gd name="T12" fmla="*/ 208 w 596"/>
                    <a:gd name="T13" fmla="*/ 3 h 3"/>
                    <a:gd name="T14" fmla="*/ 209 w 596"/>
                    <a:gd name="T15" fmla="*/ 3 h 3"/>
                    <a:gd name="T16" fmla="*/ 169 w 596"/>
                    <a:gd name="T17" fmla="*/ 0 h 3"/>
                    <a:gd name="T18" fmla="*/ 460 w 596"/>
                    <a:gd name="T19" fmla="*/ 0 h 3"/>
                    <a:gd name="T20" fmla="*/ 458 w 596"/>
                    <a:gd name="T21" fmla="*/ 3 h 3"/>
                    <a:gd name="T22" fmla="*/ 162 w 596"/>
                    <a:gd name="T23" fmla="*/ 3 h 3"/>
                    <a:gd name="T24" fmla="*/ 133 w 596"/>
                    <a:gd name="T25" fmla="*/ 3 h 3"/>
                    <a:gd name="T26" fmla="*/ 133 w 596"/>
                    <a:gd name="T27" fmla="*/ 0 h 3"/>
                    <a:gd name="T28" fmla="*/ 153 w 596"/>
                    <a:gd name="T29" fmla="*/ 0 h 3"/>
                    <a:gd name="T30" fmla="*/ 162 w 596"/>
                    <a:gd name="T31" fmla="*/ 3 h 3"/>
                    <a:gd name="T32" fmla="*/ 131 w 596"/>
                    <a:gd name="T33" fmla="*/ 3 h 3"/>
                    <a:gd name="T34" fmla="*/ 0 w 596"/>
                    <a:gd name="T35" fmla="*/ 3 h 3"/>
                    <a:gd name="T36" fmla="*/ 4 w 596"/>
                    <a:gd name="T37" fmla="*/ 0 h 3"/>
                    <a:gd name="T38" fmla="*/ 129 w 596"/>
                    <a:gd name="T39" fmla="*/ 0 h 3"/>
                    <a:gd name="T40" fmla="*/ 131 w 596"/>
                    <a:gd name="T41" fmla="*/ 3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96"/>
                    <a:gd name="T64" fmla="*/ 0 h 3"/>
                    <a:gd name="T65" fmla="*/ 596 w 596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96" h="3">
                      <a:moveTo>
                        <a:pt x="596" y="3"/>
                      </a:moveTo>
                      <a:lnTo>
                        <a:pt x="473" y="3"/>
                      </a:lnTo>
                      <a:lnTo>
                        <a:pt x="475" y="0"/>
                      </a:lnTo>
                      <a:lnTo>
                        <a:pt x="596" y="0"/>
                      </a:lnTo>
                      <a:lnTo>
                        <a:pt x="596" y="3"/>
                      </a:lnTo>
                      <a:close/>
                      <a:moveTo>
                        <a:pt x="458" y="3"/>
                      </a:moveTo>
                      <a:lnTo>
                        <a:pt x="208" y="3"/>
                      </a:lnTo>
                      <a:lnTo>
                        <a:pt x="209" y="3"/>
                      </a:lnTo>
                      <a:lnTo>
                        <a:pt x="169" y="0"/>
                      </a:lnTo>
                      <a:lnTo>
                        <a:pt x="460" y="0"/>
                      </a:lnTo>
                      <a:lnTo>
                        <a:pt x="458" y="3"/>
                      </a:lnTo>
                      <a:close/>
                      <a:moveTo>
                        <a:pt x="162" y="3"/>
                      </a:moveTo>
                      <a:lnTo>
                        <a:pt x="133" y="3"/>
                      </a:lnTo>
                      <a:lnTo>
                        <a:pt x="133" y="0"/>
                      </a:lnTo>
                      <a:lnTo>
                        <a:pt x="153" y="0"/>
                      </a:lnTo>
                      <a:lnTo>
                        <a:pt x="162" y="3"/>
                      </a:lnTo>
                      <a:close/>
                      <a:moveTo>
                        <a:pt x="131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9" y="0"/>
                      </a:lnTo>
                      <a:lnTo>
                        <a:pt x="131" y="3"/>
                      </a:lnTo>
                      <a:close/>
                    </a:path>
                  </a:pathLst>
                </a:custGeom>
                <a:solidFill>
                  <a:srgbClr val="C056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0" name="Freeform 1990"/>
                <p:cNvSpPr>
                  <a:spLocks noEditPoints="1"/>
                </p:cNvSpPr>
                <p:nvPr/>
              </p:nvSpPr>
              <p:spPr bwMode="auto">
                <a:xfrm>
                  <a:off x="2578" y="596"/>
                  <a:ext cx="297" cy="2"/>
                </a:xfrm>
                <a:custGeom>
                  <a:avLst/>
                  <a:gdLst>
                    <a:gd name="T0" fmla="*/ 594 w 594"/>
                    <a:gd name="T1" fmla="*/ 2 h 2"/>
                    <a:gd name="T2" fmla="*/ 473 w 594"/>
                    <a:gd name="T3" fmla="*/ 2 h 2"/>
                    <a:gd name="T4" fmla="*/ 473 w 594"/>
                    <a:gd name="T5" fmla="*/ 0 h 2"/>
                    <a:gd name="T6" fmla="*/ 594 w 594"/>
                    <a:gd name="T7" fmla="*/ 0 h 2"/>
                    <a:gd name="T8" fmla="*/ 594 w 594"/>
                    <a:gd name="T9" fmla="*/ 2 h 2"/>
                    <a:gd name="T10" fmla="*/ 456 w 594"/>
                    <a:gd name="T11" fmla="*/ 2 h 2"/>
                    <a:gd name="T12" fmla="*/ 189 w 594"/>
                    <a:gd name="T13" fmla="*/ 2 h 2"/>
                    <a:gd name="T14" fmla="*/ 167 w 594"/>
                    <a:gd name="T15" fmla="*/ 1 h 2"/>
                    <a:gd name="T16" fmla="*/ 162 w 594"/>
                    <a:gd name="T17" fmla="*/ 0 h 2"/>
                    <a:gd name="T18" fmla="*/ 458 w 594"/>
                    <a:gd name="T19" fmla="*/ 0 h 2"/>
                    <a:gd name="T20" fmla="*/ 456 w 594"/>
                    <a:gd name="T21" fmla="*/ 2 h 2"/>
                    <a:gd name="T22" fmla="*/ 155 w 594"/>
                    <a:gd name="T23" fmla="*/ 2 h 2"/>
                    <a:gd name="T24" fmla="*/ 131 w 594"/>
                    <a:gd name="T25" fmla="*/ 2 h 2"/>
                    <a:gd name="T26" fmla="*/ 131 w 594"/>
                    <a:gd name="T27" fmla="*/ 0 h 2"/>
                    <a:gd name="T28" fmla="*/ 146 w 594"/>
                    <a:gd name="T29" fmla="*/ 0 h 2"/>
                    <a:gd name="T30" fmla="*/ 155 w 594"/>
                    <a:gd name="T31" fmla="*/ 2 h 2"/>
                    <a:gd name="T32" fmla="*/ 127 w 594"/>
                    <a:gd name="T33" fmla="*/ 2 h 2"/>
                    <a:gd name="T34" fmla="*/ 0 w 594"/>
                    <a:gd name="T35" fmla="*/ 2 h 2"/>
                    <a:gd name="T36" fmla="*/ 4 w 594"/>
                    <a:gd name="T37" fmla="*/ 0 h 2"/>
                    <a:gd name="T38" fmla="*/ 127 w 594"/>
                    <a:gd name="T39" fmla="*/ 0 h 2"/>
                    <a:gd name="T40" fmla="*/ 127 w 594"/>
                    <a:gd name="T41" fmla="*/ 2 h 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94"/>
                    <a:gd name="T64" fmla="*/ 0 h 2"/>
                    <a:gd name="T65" fmla="*/ 594 w 594"/>
                    <a:gd name="T66" fmla="*/ 2 h 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94" h="2">
                      <a:moveTo>
                        <a:pt x="594" y="2"/>
                      </a:moveTo>
                      <a:lnTo>
                        <a:pt x="473" y="2"/>
                      </a:lnTo>
                      <a:lnTo>
                        <a:pt x="473" y="0"/>
                      </a:lnTo>
                      <a:lnTo>
                        <a:pt x="594" y="0"/>
                      </a:lnTo>
                      <a:lnTo>
                        <a:pt x="594" y="2"/>
                      </a:lnTo>
                      <a:close/>
                      <a:moveTo>
                        <a:pt x="456" y="2"/>
                      </a:moveTo>
                      <a:lnTo>
                        <a:pt x="189" y="2"/>
                      </a:lnTo>
                      <a:lnTo>
                        <a:pt x="167" y="1"/>
                      </a:lnTo>
                      <a:lnTo>
                        <a:pt x="162" y="0"/>
                      </a:lnTo>
                      <a:lnTo>
                        <a:pt x="458" y="0"/>
                      </a:lnTo>
                      <a:lnTo>
                        <a:pt x="456" y="2"/>
                      </a:lnTo>
                      <a:close/>
                      <a:moveTo>
                        <a:pt x="155" y="2"/>
                      </a:moveTo>
                      <a:lnTo>
                        <a:pt x="131" y="2"/>
                      </a:lnTo>
                      <a:lnTo>
                        <a:pt x="131" y="0"/>
                      </a:lnTo>
                      <a:lnTo>
                        <a:pt x="146" y="0"/>
                      </a:lnTo>
                      <a:lnTo>
                        <a:pt x="155" y="2"/>
                      </a:lnTo>
                      <a:close/>
                      <a:moveTo>
                        <a:pt x="127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27" y="0"/>
                      </a:lnTo>
                      <a:lnTo>
                        <a:pt x="127" y="2"/>
                      </a:lnTo>
                      <a:close/>
                    </a:path>
                  </a:pathLst>
                </a:custGeom>
                <a:solidFill>
                  <a:srgbClr val="C056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1" name="Freeform 1991"/>
                <p:cNvSpPr>
                  <a:spLocks noEditPoints="1"/>
                </p:cNvSpPr>
                <p:nvPr/>
              </p:nvSpPr>
              <p:spPr bwMode="auto">
                <a:xfrm>
                  <a:off x="2579" y="594"/>
                  <a:ext cx="296" cy="3"/>
                </a:xfrm>
                <a:custGeom>
                  <a:avLst/>
                  <a:gdLst>
                    <a:gd name="T0" fmla="*/ 592 w 592"/>
                    <a:gd name="T1" fmla="*/ 3 h 3"/>
                    <a:gd name="T2" fmla="*/ 471 w 592"/>
                    <a:gd name="T3" fmla="*/ 3 h 3"/>
                    <a:gd name="T4" fmla="*/ 472 w 592"/>
                    <a:gd name="T5" fmla="*/ 0 h 3"/>
                    <a:gd name="T6" fmla="*/ 592 w 592"/>
                    <a:gd name="T7" fmla="*/ 0 h 3"/>
                    <a:gd name="T8" fmla="*/ 592 w 592"/>
                    <a:gd name="T9" fmla="*/ 3 h 3"/>
                    <a:gd name="T10" fmla="*/ 456 w 592"/>
                    <a:gd name="T11" fmla="*/ 3 h 3"/>
                    <a:gd name="T12" fmla="*/ 165 w 592"/>
                    <a:gd name="T13" fmla="*/ 3 h 3"/>
                    <a:gd name="T14" fmla="*/ 165 w 592"/>
                    <a:gd name="T15" fmla="*/ 3 h 3"/>
                    <a:gd name="T16" fmla="*/ 156 w 592"/>
                    <a:gd name="T17" fmla="*/ 0 h 3"/>
                    <a:gd name="T18" fmla="*/ 458 w 592"/>
                    <a:gd name="T19" fmla="*/ 0 h 3"/>
                    <a:gd name="T20" fmla="*/ 456 w 592"/>
                    <a:gd name="T21" fmla="*/ 3 h 3"/>
                    <a:gd name="T22" fmla="*/ 149 w 592"/>
                    <a:gd name="T23" fmla="*/ 3 h 3"/>
                    <a:gd name="T24" fmla="*/ 129 w 592"/>
                    <a:gd name="T25" fmla="*/ 3 h 3"/>
                    <a:gd name="T26" fmla="*/ 129 w 592"/>
                    <a:gd name="T27" fmla="*/ 0 h 3"/>
                    <a:gd name="T28" fmla="*/ 138 w 592"/>
                    <a:gd name="T29" fmla="*/ 0 h 3"/>
                    <a:gd name="T30" fmla="*/ 149 w 592"/>
                    <a:gd name="T31" fmla="*/ 3 h 3"/>
                    <a:gd name="T32" fmla="*/ 125 w 592"/>
                    <a:gd name="T33" fmla="*/ 3 h 3"/>
                    <a:gd name="T34" fmla="*/ 0 w 592"/>
                    <a:gd name="T35" fmla="*/ 3 h 3"/>
                    <a:gd name="T36" fmla="*/ 4 w 592"/>
                    <a:gd name="T37" fmla="*/ 0 h 3"/>
                    <a:gd name="T38" fmla="*/ 124 w 592"/>
                    <a:gd name="T39" fmla="*/ 0 h 3"/>
                    <a:gd name="T40" fmla="*/ 125 w 592"/>
                    <a:gd name="T41" fmla="*/ 3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92"/>
                    <a:gd name="T64" fmla="*/ 0 h 3"/>
                    <a:gd name="T65" fmla="*/ 592 w 592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92" h="3">
                      <a:moveTo>
                        <a:pt x="592" y="3"/>
                      </a:moveTo>
                      <a:lnTo>
                        <a:pt x="471" y="3"/>
                      </a:lnTo>
                      <a:lnTo>
                        <a:pt x="472" y="0"/>
                      </a:lnTo>
                      <a:lnTo>
                        <a:pt x="592" y="0"/>
                      </a:lnTo>
                      <a:lnTo>
                        <a:pt x="592" y="3"/>
                      </a:lnTo>
                      <a:close/>
                      <a:moveTo>
                        <a:pt x="456" y="3"/>
                      </a:moveTo>
                      <a:lnTo>
                        <a:pt x="165" y="3"/>
                      </a:lnTo>
                      <a:lnTo>
                        <a:pt x="156" y="0"/>
                      </a:lnTo>
                      <a:lnTo>
                        <a:pt x="458" y="0"/>
                      </a:lnTo>
                      <a:lnTo>
                        <a:pt x="456" y="3"/>
                      </a:lnTo>
                      <a:close/>
                      <a:moveTo>
                        <a:pt x="149" y="3"/>
                      </a:moveTo>
                      <a:lnTo>
                        <a:pt x="129" y="3"/>
                      </a:lnTo>
                      <a:lnTo>
                        <a:pt x="129" y="0"/>
                      </a:lnTo>
                      <a:lnTo>
                        <a:pt x="138" y="0"/>
                      </a:lnTo>
                      <a:lnTo>
                        <a:pt x="149" y="3"/>
                      </a:lnTo>
                      <a:close/>
                      <a:moveTo>
                        <a:pt x="125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24" y="0"/>
                      </a:lnTo>
                      <a:lnTo>
                        <a:pt x="125" y="3"/>
                      </a:lnTo>
                      <a:close/>
                    </a:path>
                  </a:pathLst>
                </a:custGeom>
                <a:solidFill>
                  <a:srgbClr val="C1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2" name="Freeform 1992"/>
                <p:cNvSpPr>
                  <a:spLocks noEditPoints="1"/>
                </p:cNvSpPr>
                <p:nvPr/>
              </p:nvSpPr>
              <p:spPr bwMode="auto">
                <a:xfrm>
                  <a:off x="2580" y="593"/>
                  <a:ext cx="295" cy="3"/>
                </a:xfrm>
                <a:custGeom>
                  <a:avLst/>
                  <a:gdLst>
                    <a:gd name="T0" fmla="*/ 590 w 590"/>
                    <a:gd name="T1" fmla="*/ 3 h 3"/>
                    <a:gd name="T2" fmla="*/ 469 w 590"/>
                    <a:gd name="T3" fmla="*/ 3 h 3"/>
                    <a:gd name="T4" fmla="*/ 470 w 590"/>
                    <a:gd name="T5" fmla="*/ 0 h 3"/>
                    <a:gd name="T6" fmla="*/ 590 w 590"/>
                    <a:gd name="T7" fmla="*/ 0 h 3"/>
                    <a:gd name="T8" fmla="*/ 590 w 590"/>
                    <a:gd name="T9" fmla="*/ 3 h 3"/>
                    <a:gd name="T10" fmla="*/ 454 w 590"/>
                    <a:gd name="T11" fmla="*/ 3 h 3"/>
                    <a:gd name="T12" fmla="*/ 158 w 590"/>
                    <a:gd name="T13" fmla="*/ 3 h 3"/>
                    <a:gd name="T14" fmla="*/ 149 w 590"/>
                    <a:gd name="T15" fmla="*/ 0 h 3"/>
                    <a:gd name="T16" fmla="*/ 456 w 590"/>
                    <a:gd name="T17" fmla="*/ 0 h 3"/>
                    <a:gd name="T18" fmla="*/ 454 w 590"/>
                    <a:gd name="T19" fmla="*/ 3 h 3"/>
                    <a:gd name="T20" fmla="*/ 142 w 590"/>
                    <a:gd name="T21" fmla="*/ 3 h 3"/>
                    <a:gd name="T22" fmla="*/ 127 w 590"/>
                    <a:gd name="T23" fmla="*/ 3 h 3"/>
                    <a:gd name="T24" fmla="*/ 127 w 590"/>
                    <a:gd name="T25" fmla="*/ 0 h 3"/>
                    <a:gd name="T26" fmla="*/ 131 w 590"/>
                    <a:gd name="T27" fmla="*/ 0 h 3"/>
                    <a:gd name="T28" fmla="*/ 142 w 590"/>
                    <a:gd name="T29" fmla="*/ 3 h 3"/>
                    <a:gd name="T30" fmla="*/ 123 w 590"/>
                    <a:gd name="T31" fmla="*/ 3 h 3"/>
                    <a:gd name="T32" fmla="*/ 0 w 590"/>
                    <a:gd name="T33" fmla="*/ 3 h 3"/>
                    <a:gd name="T34" fmla="*/ 4 w 590"/>
                    <a:gd name="T35" fmla="*/ 0 h 3"/>
                    <a:gd name="T36" fmla="*/ 40 w 590"/>
                    <a:gd name="T37" fmla="*/ 0 h 3"/>
                    <a:gd name="T38" fmla="*/ 42 w 590"/>
                    <a:gd name="T39" fmla="*/ 0 h 3"/>
                    <a:gd name="T40" fmla="*/ 40 w 590"/>
                    <a:gd name="T41" fmla="*/ 0 h 3"/>
                    <a:gd name="T42" fmla="*/ 122 w 590"/>
                    <a:gd name="T43" fmla="*/ 0 h 3"/>
                    <a:gd name="T44" fmla="*/ 123 w 590"/>
                    <a:gd name="T45" fmla="*/ 3 h 3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590"/>
                    <a:gd name="T70" fmla="*/ 0 h 3"/>
                    <a:gd name="T71" fmla="*/ 590 w 590"/>
                    <a:gd name="T72" fmla="*/ 3 h 3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590" h="3">
                      <a:moveTo>
                        <a:pt x="590" y="3"/>
                      </a:moveTo>
                      <a:lnTo>
                        <a:pt x="469" y="3"/>
                      </a:lnTo>
                      <a:lnTo>
                        <a:pt x="470" y="0"/>
                      </a:lnTo>
                      <a:lnTo>
                        <a:pt x="590" y="0"/>
                      </a:lnTo>
                      <a:lnTo>
                        <a:pt x="590" y="3"/>
                      </a:lnTo>
                      <a:close/>
                      <a:moveTo>
                        <a:pt x="454" y="3"/>
                      </a:moveTo>
                      <a:lnTo>
                        <a:pt x="158" y="3"/>
                      </a:lnTo>
                      <a:lnTo>
                        <a:pt x="149" y="0"/>
                      </a:lnTo>
                      <a:lnTo>
                        <a:pt x="456" y="0"/>
                      </a:lnTo>
                      <a:lnTo>
                        <a:pt x="454" y="3"/>
                      </a:lnTo>
                      <a:close/>
                      <a:moveTo>
                        <a:pt x="142" y="3"/>
                      </a:moveTo>
                      <a:lnTo>
                        <a:pt x="127" y="3"/>
                      </a:lnTo>
                      <a:lnTo>
                        <a:pt x="127" y="0"/>
                      </a:lnTo>
                      <a:lnTo>
                        <a:pt x="131" y="0"/>
                      </a:lnTo>
                      <a:lnTo>
                        <a:pt x="142" y="3"/>
                      </a:lnTo>
                      <a:close/>
                      <a:moveTo>
                        <a:pt x="123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40" y="0"/>
                      </a:lnTo>
                      <a:lnTo>
                        <a:pt x="42" y="0"/>
                      </a:lnTo>
                      <a:lnTo>
                        <a:pt x="40" y="0"/>
                      </a:lnTo>
                      <a:lnTo>
                        <a:pt x="122" y="0"/>
                      </a:lnTo>
                      <a:lnTo>
                        <a:pt x="123" y="3"/>
                      </a:lnTo>
                      <a:close/>
                    </a:path>
                  </a:pathLst>
                </a:custGeom>
                <a:solidFill>
                  <a:srgbClr val="C1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3" name="Freeform 1993"/>
                <p:cNvSpPr>
                  <a:spLocks noEditPoints="1"/>
                </p:cNvSpPr>
                <p:nvPr/>
              </p:nvSpPr>
              <p:spPr bwMode="auto">
                <a:xfrm>
                  <a:off x="2581" y="591"/>
                  <a:ext cx="294" cy="3"/>
                </a:xfrm>
                <a:custGeom>
                  <a:avLst/>
                  <a:gdLst>
                    <a:gd name="T0" fmla="*/ 588 w 588"/>
                    <a:gd name="T1" fmla="*/ 3 h 3"/>
                    <a:gd name="T2" fmla="*/ 468 w 588"/>
                    <a:gd name="T3" fmla="*/ 3 h 3"/>
                    <a:gd name="T4" fmla="*/ 470 w 588"/>
                    <a:gd name="T5" fmla="*/ 0 h 3"/>
                    <a:gd name="T6" fmla="*/ 588 w 588"/>
                    <a:gd name="T7" fmla="*/ 0 h 3"/>
                    <a:gd name="T8" fmla="*/ 588 w 588"/>
                    <a:gd name="T9" fmla="*/ 3 h 3"/>
                    <a:gd name="T10" fmla="*/ 454 w 588"/>
                    <a:gd name="T11" fmla="*/ 3 h 3"/>
                    <a:gd name="T12" fmla="*/ 152 w 588"/>
                    <a:gd name="T13" fmla="*/ 3 h 3"/>
                    <a:gd name="T14" fmla="*/ 141 w 588"/>
                    <a:gd name="T15" fmla="*/ 0 h 3"/>
                    <a:gd name="T16" fmla="*/ 454 w 588"/>
                    <a:gd name="T17" fmla="*/ 0 h 3"/>
                    <a:gd name="T18" fmla="*/ 454 w 588"/>
                    <a:gd name="T19" fmla="*/ 3 h 3"/>
                    <a:gd name="T20" fmla="*/ 134 w 588"/>
                    <a:gd name="T21" fmla="*/ 3 h 3"/>
                    <a:gd name="T22" fmla="*/ 125 w 588"/>
                    <a:gd name="T23" fmla="*/ 3 h 3"/>
                    <a:gd name="T24" fmla="*/ 125 w 588"/>
                    <a:gd name="T25" fmla="*/ 1 h 3"/>
                    <a:gd name="T26" fmla="*/ 134 w 588"/>
                    <a:gd name="T27" fmla="*/ 3 h 3"/>
                    <a:gd name="T28" fmla="*/ 120 w 588"/>
                    <a:gd name="T29" fmla="*/ 3 h 3"/>
                    <a:gd name="T30" fmla="*/ 0 w 588"/>
                    <a:gd name="T31" fmla="*/ 3 h 3"/>
                    <a:gd name="T32" fmla="*/ 3 w 588"/>
                    <a:gd name="T33" fmla="*/ 0 h 3"/>
                    <a:gd name="T34" fmla="*/ 32 w 588"/>
                    <a:gd name="T35" fmla="*/ 0 h 3"/>
                    <a:gd name="T36" fmla="*/ 40 w 588"/>
                    <a:gd name="T37" fmla="*/ 2 h 3"/>
                    <a:gd name="T38" fmla="*/ 36 w 588"/>
                    <a:gd name="T39" fmla="*/ 0 h 3"/>
                    <a:gd name="T40" fmla="*/ 118 w 588"/>
                    <a:gd name="T41" fmla="*/ 0 h 3"/>
                    <a:gd name="T42" fmla="*/ 120 w 588"/>
                    <a:gd name="T43" fmla="*/ 3 h 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8"/>
                    <a:gd name="T67" fmla="*/ 0 h 3"/>
                    <a:gd name="T68" fmla="*/ 588 w 588"/>
                    <a:gd name="T69" fmla="*/ 3 h 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8" h="3">
                      <a:moveTo>
                        <a:pt x="588" y="3"/>
                      </a:moveTo>
                      <a:lnTo>
                        <a:pt x="468" y="3"/>
                      </a:lnTo>
                      <a:lnTo>
                        <a:pt x="470" y="0"/>
                      </a:lnTo>
                      <a:lnTo>
                        <a:pt x="588" y="0"/>
                      </a:lnTo>
                      <a:lnTo>
                        <a:pt x="588" y="3"/>
                      </a:lnTo>
                      <a:close/>
                      <a:moveTo>
                        <a:pt x="454" y="3"/>
                      </a:moveTo>
                      <a:lnTo>
                        <a:pt x="152" y="3"/>
                      </a:lnTo>
                      <a:lnTo>
                        <a:pt x="141" y="0"/>
                      </a:lnTo>
                      <a:lnTo>
                        <a:pt x="454" y="0"/>
                      </a:lnTo>
                      <a:lnTo>
                        <a:pt x="454" y="3"/>
                      </a:lnTo>
                      <a:close/>
                      <a:moveTo>
                        <a:pt x="134" y="3"/>
                      </a:moveTo>
                      <a:lnTo>
                        <a:pt x="125" y="3"/>
                      </a:lnTo>
                      <a:lnTo>
                        <a:pt x="125" y="1"/>
                      </a:lnTo>
                      <a:lnTo>
                        <a:pt x="134" y="3"/>
                      </a:lnTo>
                      <a:close/>
                      <a:moveTo>
                        <a:pt x="120" y="3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32" y="0"/>
                      </a:lnTo>
                      <a:lnTo>
                        <a:pt x="40" y="2"/>
                      </a:lnTo>
                      <a:lnTo>
                        <a:pt x="36" y="0"/>
                      </a:lnTo>
                      <a:lnTo>
                        <a:pt x="118" y="0"/>
                      </a:lnTo>
                      <a:lnTo>
                        <a:pt x="120" y="3"/>
                      </a:lnTo>
                      <a:close/>
                    </a:path>
                  </a:pathLst>
                </a:custGeom>
                <a:solidFill>
                  <a:srgbClr val="C1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4" name="Freeform 1994"/>
                <p:cNvSpPr>
                  <a:spLocks noEditPoints="1"/>
                </p:cNvSpPr>
                <p:nvPr/>
              </p:nvSpPr>
              <p:spPr bwMode="auto">
                <a:xfrm>
                  <a:off x="2582" y="590"/>
                  <a:ext cx="293" cy="3"/>
                </a:xfrm>
                <a:custGeom>
                  <a:avLst/>
                  <a:gdLst>
                    <a:gd name="T0" fmla="*/ 586 w 586"/>
                    <a:gd name="T1" fmla="*/ 3 h 3"/>
                    <a:gd name="T2" fmla="*/ 466 w 586"/>
                    <a:gd name="T3" fmla="*/ 3 h 3"/>
                    <a:gd name="T4" fmla="*/ 468 w 586"/>
                    <a:gd name="T5" fmla="*/ 0 h 3"/>
                    <a:gd name="T6" fmla="*/ 586 w 586"/>
                    <a:gd name="T7" fmla="*/ 0 h 3"/>
                    <a:gd name="T8" fmla="*/ 586 w 586"/>
                    <a:gd name="T9" fmla="*/ 3 h 3"/>
                    <a:gd name="T10" fmla="*/ 452 w 586"/>
                    <a:gd name="T11" fmla="*/ 3 h 3"/>
                    <a:gd name="T12" fmla="*/ 145 w 586"/>
                    <a:gd name="T13" fmla="*/ 3 h 3"/>
                    <a:gd name="T14" fmla="*/ 134 w 586"/>
                    <a:gd name="T15" fmla="*/ 0 h 3"/>
                    <a:gd name="T16" fmla="*/ 454 w 586"/>
                    <a:gd name="T17" fmla="*/ 0 h 3"/>
                    <a:gd name="T18" fmla="*/ 452 w 586"/>
                    <a:gd name="T19" fmla="*/ 3 h 3"/>
                    <a:gd name="T20" fmla="*/ 127 w 586"/>
                    <a:gd name="T21" fmla="*/ 3 h 3"/>
                    <a:gd name="T22" fmla="*/ 123 w 586"/>
                    <a:gd name="T23" fmla="*/ 3 h 3"/>
                    <a:gd name="T24" fmla="*/ 123 w 586"/>
                    <a:gd name="T25" fmla="*/ 2 h 3"/>
                    <a:gd name="T26" fmla="*/ 127 w 586"/>
                    <a:gd name="T27" fmla="*/ 3 h 3"/>
                    <a:gd name="T28" fmla="*/ 118 w 586"/>
                    <a:gd name="T29" fmla="*/ 3 h 3"/>
                    <a:gd name="T30" fmla="*/ 36 w 586"/>
                    <a:gd name="T31" fmla="*/ 3 h 3"/>
                    <a:gd name="T32" fmla="*/ 30 w 586"/>
                    <a:gd name="T33" fmla="*/ 0 h 3"/>
                    <a:gd name="T34" fmla="*/ 116 w 586"/>
                    <a:gd name="T35" fmla="*/ 0 h 3"/>
                    <a:gd name="T36" fmla="*/ 118 w 586"/>
                    <a:gd name="T37" fmla="*/ 3 h 3"/>
                    <a:gd name="T38" fmla="*/ 36 w 586"/>
                    <a:gd name="T39" fmla="*/ 3 h 3"/>
                    <a:gd name="T40" fmla="*/ 0 w 586"/>
                    <a:gd name="T41" fmla="*/ 3 h 3"/>
                    <a:gd name="T42" fmla="*/ 3 w 586"/>
                    <a:gd name="T43" fmla="*/ 0 h 3"/>
                    <a:gd name="T44" fmla="*/ 23 w 586"/>
                    <a:gd name="T45" fmla="*/ 0 h 3"/>
                    <a:gd name="T46" fmla="*/ 36 w 586"/>
                    <a:gd name="T47" fmla="*/ 3 h 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586"/>
                    <a:gd name="T73" fmla="*/ 0 h 3"/>
                    <a:gd name="T74" fmla="*/ 586 w 586"/>
                    <a:gd name="T75" fmla="*/ 3 h 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586" h="3">
                      <a:moveTo>
                        <a:pt x="586" y="3"/>
                      </a:moveTo>
                      <a:lnTo>
                        <a:pt x="466" y="3"/>
                      </a:lnTo>
                      <a:lnTo>
                        <a:pt x="468" y="0"/>
                      </a:lnTo>
                      <a:lnTo>
                        <a:pt x="586" y="0"/>
                      </a:lnTo>
                      <a:lnTo>
                        <a:pt x="586" y="3"/>
                      </a:lnTo>
                      <a:close/>
                      <a:moveTo>
                        <a:pt x="452" y="3"/>
                      </a:moveTo>
                      <a:lnTo>
                        <a:pt x="145" y="3"/>
                      </a:lnTo>
                      <a:lnTo>
                        <a:pt x="134" y="0"/>
                      </a:lnTo>
                      <a:lnTo>
                        <a:pt x="454" y="0"/>
                      </a:lnTo>
                      <a:lnTo>
                        <a:pt x="452" y="3"/>
                      </a:lnTo>
                      <a:close/>
                      <a:moveTo>
                        <a:pt x="127" y="3"/>
                      </a:moveTo>
                      <a:lnTo>
                        <a:pt x="123" y="3"/>
                      </a:lnTo>
                      <a:lnTo>
                        <a:pt x="123" y="2"/>
                      </a:lnTo>
                      <a:lnTo>
                        <a:pt x="127" y="3"/>
                      </a:lnTo>
                      <a:close/>
                      <a:moveTo>
                        <a:pt x="118" y="3"/>
                      </a:moveTo>
                      <a:lnTo>
                        <a:pt x="36" y="3"/>
                      </a:lnTo>
                      <a:lnTo>
                        <a:pt x="30" y="0"/>
                      </a:lnTo>
                      <a:lnTo>
                        <a:pt x="116" y="0"/>
                      </a:lnTo>
                      <a:lnTo>
                        <a:pt x="118" y="3"/>
                      </a:lnTo>
                      <a:close/>
                      <a:moveTo>
                        <a:pt x="36" y="3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23" y="0"/>
                      </a:lnTo>
                      <a:lnTo>
                        <a:pt x="36" y="3"/>
                      </a:lnTo>
                      <a:close/>
                    </a:path>
                  </a:pathLst>
                </a:custGeom>
                <a:solidFill>
                  <a:srgbClr val="C2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5" name="Freeform 1995"/>
                <p:cNvSpPr>
                  <a:spLocks noEditPoints="1"/>
                </p:cNvSpPr>
                <p:nvPr/>
              </p:nvSpPr>
              <p:spPr bwMode="auto">
                <a:xfrm>
                  <a:off x="2583" y="589"/>
                  <a:ext cx="292" cy="2"/>
                </a:xfrm>
                <a:custGeom>
                  <a:avLst/>
                  <a:gdLst>
                    <a:gd name="T0" fmla="*/ 585 w 585"/>
                    <a:gd name="T1" fmla="*/ 2 h 2"/>
                    <a:gd name="T2" fmla="*/ 467 w 585"/>
                    <a:gd name="T3" fmla="*/ 2 h 2"/>
                    <a:gd name="T4" fmla="*/ 467 w 585"/>
                    <a:gd name="T5" fmla="*/ 0 h 2"/>
                    <a:gd name="T6" fmla="*/ 585 w 585"/>
                    <a:gd name="T7" fmla="*/ 0 h 2"/>
                    <a:gd name="T8" fmla="*/ 585 w 585"/>
                    <a:gd name="T9" fmla="*/ 2 h 2"/>
                    <a:gd name="T10" fmla="*/ 451 w 585"/>
                    <a:gd name="T11" fmla="*/ 2 h 2"/>
                    <a:gd name="T12" fmla="*/ 138 w 585"/>
                    <a:gd name="T13" fmla="*/ 2 h 2"/>
                    <a:gd name="T14" fmla="*/ 131 w 585"/>
                    <a:gd name="T15" fmla="*/ 0 h 2"/>
                    <a:gd name="T16" fmla="*/ 138 w 585"/>
                    <a:gd name="T17" fmla="*/ 0 h 2"/>
                    <a:gd name="T18" fmla="*/ 453 w 585"/>
                    <a:gd name="T19" fmla="*/ 0 h 2"/>
                    <a:gd name="T20" fmla="*/ 451 w 585"/>
                    <a:gd name="T21" fmla="*/ 2 h 2"/>
                    <a:gd name="T22" fmla="*/ 115 w 585"/>
                    <a:gd name="T23" fmla="*/ 2 h 2"/>
                    <a:gd name="T24" fmla="*/ 33 w 585"/>
                    <a:gd name="T25" fmla="*/ 2 h 2"/>
                    <a:gd name="T26" fmla="*/ 26 w 585"/>
                    <a:gd name="T27" fmla="*/ 0 h 2"/>
                    <a:gd name="T28" fmla="*/ 113 w 585"/>
                    <a:gd name="T29" fmla="*/ 0 h 2"/>
                    <a:gd name="T30" fmla="*/ 115 w 585"/>
                    <a:gd name="T31" fmla="*/ 2 h 2"/>
                    <a:gd name="T32" fmla="*/ 29 w 585"/>
                    <a:gd name="T33" fmla="*/ 2 h 2"/>
                    <a:gd name="T34" fmla="*/ 0 w 585"/>
                    <a:gd name="T35" fmla="*/ 2 h 2"/>
                    <a:gd name="T36" fmla="*/ 4 w 585"/>
                    <a:gd name="T37" fmla="*/ 0 h 2"/>
                    <a:gd name="T38" fmla="*/ 17 w 585"/>
                    <a:gd name="T39" fmla="*/ 0 h 2"/>
                    <a:gd name="T40" fmla="*/ 29 w 585"/>
                    <a:gd name="T41" fmla="*/ 2 h 2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85"/>
                    <a:gd name="T64" fmla="*/ 0 h 2"/>
                    <a:gd name="T65" fmla="*/ 585 w 585"/>
                    <a:gd name="T66" fmla="*/ 2 h 2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85" h="2">
                      <a:moveTo>
                        <a:pt x="585" y="2"/>
                      </a:moveTo>
                      <a:lnTo>
                        <a:pt x="467" y="2"/>
                      </a:lnTo>
                      <a:lnTo>
                        <a:pt x="467" y="0"/>
                      </a:lnTo>
                      <a:lnTo>
                        <a:pt x="585" y="0"/>
                      </a:lnTo>
                      <a:lnTo>
                        <a:pt x="585" y="2"/>
                      </a:lnTo>
                      <a:close/>
                      <a:moveTo>
                        <a:pt x="451" y="2"/>
                      </a:moveTo>
                      <a:lnTo>
                        <a:pt x="138" y="2"/>
                      </a:lnTo>
                      <a:lnTo>
                        <a:pt x="131" y="0"/>
                      </a:lnTo>
                      <a:lnTo>
                        <a:pt x="138" y="0"/>
                      </a:lnTo>
                      <a:lnTo>
                        <a:pt x="453" y="0"/>
                      </a:lnTo>
                      <a:lnTo>
                        <a:pt x="451" y="2"/>
                      </a:lnTo>
                      <a:close/>
                      <a:moveTo>
                        <a:pt x="115" y="2"/>
                      </a:moveTo>
                      <a:lnTo>
                        <a:pt x="33" y="2"/>
                      </a:lnTo>
                      <a:lnTo>
                        <a:pt x="26" y="0"/>
                      </a:lnTo>
                      <a:lnTo>
                        <a:pt x="113" y="0"/>
                      </a:lnTo>
                      <a:lnTo>
                        <a:pt x="115" y="2"/>
                      </a:lnTo>
                      <a:close/>
                      <a:moveTo>
                        <a:pt x="29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7" y="0"/>
                      </a:lnTo>
                      <a:lnTo>
                        <a:pt x="29" y="2"/>
                      </a:lnTo>
                      <a:close/>
                    </a:path>
                  </a:pathLst>
                </a:custGeom>
                <a:solidFill>
                  <a:srgbClr val="C2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6" name="Freeform 1996"/>
                <p:cNvSpPr>
                  <a:spLocks noEditPoints="1"/>
                </p:cNvSpPr>
                <p:nvPr/>
              </p:nvSpPr>
              <p:spPr bwMode="auto">
                <a:xfrm>
                  <a:off x="2584" y="587"/>
                  <a:ext cx="291" cy="3"/>
                </a:xfrm>
                <a:custGeom>
                  <a:avLst/>
                  <a:gdLst>
                    <a:gd name="T0" fmla="*/ 583 w 583"/>
                    <a:gd name="T1" fmla="*/ 3 h 3"/>
                    <a:gd name="T2" fmla="*/ 465 w 583"/>
                    <a:gd name="T3" fmla="*/ 3 h 3"/>
                    <a:gd name="T4" fmla="*/ 467 w 583"/>
                    <a:gd name="T5" fmla="*/ 0 h 3"/>
                    <a:gd name="T6" fmla="*/ 583 w 583"/>
                    <a:gd name="T7" fmla="*/ 0 h 3"/>
                    <a:gd name="T8" fmla="*/ 583 w 583"/>
                    <a:gd name="T9" fmla="*/ 3 h 3"/>
                    <a:gd name="T10" fmla="*/ 451 w 583"/>
                    <a:gd name="T11" fmla="*/ 3 h 3"/>
                    <a:gd name="T12" fmla="*/ 131 w 583"/>
                    <a:gd name="T13" fmla="*/ 3 h 3"/>
                    <a:gd name="T14" fmla="*/ 129 w 583"/>
                    <a:gd name="T15" fmla="*/ 2 h 3"/>
                    <a:gd name="T16" fmla="*/ 147 w 583"/>
                    <a:gd name="T17" fmla="*/ 0 h 3"/>
                    <a:gd name="T18" fmla="*/ 452 w 583"/>
                    <a:gd name="T19" fmla="*/ 0 h 3"/>
                    <a:gd name="T20" fmla="*/ 451 w 583"/>
                    <a:gd name="T21" fmla="*/ 3 h 3"/>
                    <a:gd name="T22" fmla="*/ 113 w 583"/>
                    <a:gd name="T23" fmla="*/ 3 h 3"/>
                    <a:gd name="T24" fmla="*/ 27 w 583"/>
                    <a:gd name="T25" fmla="*/ 3 h 3"/>
                    <a:gd name="T26" fmla="*/ 20 w 583"/>
                    <a:gd name="T27" fmla="*/ 0 h 3"/>
                    <a:gd name="T28" fmla="*/ 111 w 583"/>
                    <a:gd name="T29" fmla="*/ 0 h 3"/>
                    <a:gd name="T30" fmla="*/ 113 w 583"/>
                    <a:gd name="T31" fmla="*/ 3 h 3"/>
                    <a:gd name="T32" fmla="*/ 20 w 583"/>
                    <a:gd name="T33" fmla="*/ 3 h 3"/>
                    <a:gd name="T34" fmla="*/ 0 w 583"/>
                    <a:gd name="T35" fmla="*/ 3 h 3"/>
                    <a:gd name="T36" fmla="*/ 4 w 583"/>
                    <a:gd name="T37" fmla="*/ 0 h 3"/>
                    <a:gd name="T38" fmla="*/ 9 w 583"/>
                    <a:gd name="T39" fmla="*/ 0 h 3"/>
                    <a:gd name="T40" fmla="*/ 20 w 583"/>
                    <a:gd name="T41" fmla="*/ 3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583"/>
                    <a:gd name="T64" fmla="*/ 0 h 3"/>
                    <a:gd name="T65" fmla="*/ 583 w 583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583" h="3">
                      <a:moveTo>
                        <a:pt x="583" y="3"/>
                      </a:moveTo>
                      <a:lnTo>
                        <a:pt x="465" y="3"/>
                      </a:lnTo>
                      <a:lnTo>
                        <a:pt x="467" y="0"/>
                      </a:lnTo>
                      <a:lnTo>
                        <a:pt x="583" y="0"/>
                      </a:lnTo>
                      <a:lnTo>
                        <a:pt x="583" y="3"/>
                      </a:lnTo>
                      <a:close/>
                      <a:moveTo>
                        <a:pt x="451" y="3"/>
                      </a:moveTo>
                      <a:lnTo>
                        <a:pt x="131" y="3"/>
                      </a:lnTo>
                      <a:lnTo>
                        <a:pt x="129" y="2"/>
                      </a:lnTo>
                      <a:lnTo>
                        <a:pt x="147" y="0"/>
                      </a:lnTo>
                      <a:lnTo>
                        <a:pt x="452" y="0"/>
                      </a:lnTo>
                      <a:lnTo>
                        <a:pt x="451" y="3"/>
                      </a:lnTo>
                      <a:close/>
                      <a:moveTo>
                        <a:pt x="113" y="3"/>
                      </a:moveTo>
                      <a:lnTo>
                        <a:pt x="27" y="3"/>
                      </a:lnTo>
                      <a:lnTo>
                        <a:pt x="20" y="0"/>
                      </a:lnTo>
                      <a:lnTo>
                        <a:pt x="111" y="0"/>
                      </a:lnTo>
                      <a:lnTo>
                        <a:pt x="113" y="3"/>
                      </a:lnTo>
                      <a:close/>
                      <a:moveTo>
                        <a:pt x="20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9" y="0"/>
                      </a:lnTo>
                      <a:lnTo>
                        <a:pt x="20" y="3"/>
                      </a:lnTo>
                      <a:close/>
                    </a:path>
                  </a:pathLst>
                </a:custGeom>
                <a:solidFill>
                  <a:srgbClr val="C256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7" name="Freeform 1997"/>
                <p:cNvSpPr>
                  <a:spLocks noEditPoints="1"/>
                </p:cNvSpPr>
                <p:nvPr/>
              </p:nvSpPr>
              <p:spPr bwMode="auto">
                <a:xfrm>
                  <a:off x="2584" y="586"/>
                  <a:ext cx="291" cy="3"/>
                </a:xfrm>
                <a:custGeom>
                  <a:avLst/>
                  <a:gdLst>
                    <a:gd name="T0" fmla="*/ 581 w 581"/>
                    <a:gd name="T1" fmla="*/ 3 h 3"/>
                    <a:gd name="T2" fmla="*/ 463 w 581"/>
                    <a:gd name="T3" fmla="*/ 3 h 3"/>
                    <a:gd name="T4" fmla="*/ 465 w 581"/>
                    <a:gd name="T5" fmla="*/ 1 h 3"/>
                    <a:gd name="T6" fmla="*/ 465 w 581"/>
                    <a:gd name="T7" fmla="*/ 0 h 3"/>
                    <a:gd name="T8" fmla="*/ 581 w 581"/>
                    <a:gd name="T9" fmla="*/ 0 h 3"/>
                    <a:gd name="T10" fmla="*/ 581 w 581"/>
                    <a:gd name="T11" fmla="*/ 3 h 3"/>
                    <a:gd name="T12" fmla="*/ 449 w 581"/>
                    <a:gd name="T13" fmla="*/ 3 h 3"/>
                    <a:gd name="T14" fmla="*/ 134 w 581"/>
                    <a:gd name="T15" fmla="*/ 3 h 3"/>
                    <a:gd name="T16" fmla="*/ 156 w 581"/>
                    <a:gd name="T17" fmla="*/ 0 h 3"/>
                    <a:gd name="T18" fmla="*/ 154 w 581"/>
                    <a:gd name="T19" fmla="*/ 0 h 3"/>
                    <a:gd name="T20" fmla="*/ 450 w 581"/>
                    <a:gd name="T21" fmla="*/ 0 h 3"/>
                    <a:gd name="T22" fmla="*/ 450 w 581"/>
                    <a:gd name="T23" fmla="*/ 1 h 3"/>
                    <a:gd name="T24" fmla="*/ 449 w 581"/>
                    <a:gd name="T25" fmla="*/ 3 h 3"/>
                    <a:gd name="T26" fmla="*/ 109 w 581"/>
                    <a:gd name="T27" fmla="*/ 3 h 3"/>
                    <a:gd name="T28" fmla="*/ 22 w 581"/>
                    <a:gd name="T29" fmla="*/ 3 h 3"/>
                    <a:gd name="T30" fmla="*/ 16 w 581"/>
                    <a:gd name="T31" fmla="*/ 0 h 3"/>
                    <a:gd name="T32" fmla="*/ 109 w 581"/>
                    <a:gd name="T33" fmla="*/ 0 h 3"/>
                    <a:gd name="T34" fmla="*/ 109 w 581"/>
                    <a:gd name="T35" fmla="*/ 3 h 3"/>
                    <a:gd name="T36" fmla="*/ 13 w 581"/>
                    <a:gd name="T37" fmla="*/ 3 h 3"/>
                    <a:gd name="T38" fmla="*/ 0 w 581"/>
                    <a:gd name="T39" fmla="*/ 3 h 3"/>
                    <a:gd name="T40" fmla="*/ 4 w 581"/>
                    <a:gd name="T41" fmla="*/ 0 h 3"/>
                    <a:gd name="T42" fmla="*/ 13 w 581"/>
                    <a:gd name="T43" fmla="*/ 3 h 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81"/>
                    <a:gd name="T67" fmla="*/ 0 h 3"/>
                    <a:gd name="T68" fmla="*/ 581 w 581"/>
                    <a:gd name="T69" fmla="*/ 3 h 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81" h="3">
                      <a:moveTo>
                        <a:pt x="581" y="3"/>
                      </a:moveTo>
                      <a:lnTo>
                        <a:pt x="463" y="3"/>
                      </a:lnTo>
                      <a:lnTo>
                        <a:pt x="465" y="1"/>
                      </a:lnTo>
                      <a:lnTo>
                        <a:pt x="465" y="0"/>
                      </a:lnTo>
                      <a:lnTo>
                        <a:pt x="581" y="0"/>
                      </a:lnTo>
                      <a:lnTo>
                        <a:pt x="581" y="3"/>
                      </a:lnTo>
                      <a:close/>
                      <a:moveTo>
                        <a:pt x="449" y="3"/>
                      </a:moveTo>
                      <a:lnTo>
                        <a:pt x="134" y="3"/>
                      </a:lnTo>
                      <a:lnTo>
                        <a:pt x="156" y="0"/>
                      </a:lnTo>
                      <a:lnTo>
                        <a:pt x="154" y="0"/>
                      </a:lnTo>
                      <a:lnTo>
                        <a:pt x="450" y="0"/>
                      </a:lnTo>
                      <a:lnTo>
                        <a:pt x="450" y="1"/>
                      </a:lnTo>
                      <a:lnTo>
                        <a:pt x="449" y="3"/>
                      </a:lnTo>
                      <a:close/>
                      <a:moveTo>
                        <a:pt x="109" y="3"/>
                      </a:moveTo>
                      <a:lnTo>
                        <a:pt x="22" y="3"/>
                      </a:lnTo>
                      <a:lnTo>
                        <a:pt x="16" y="0"/>
                      </a:lnTo>
                      <a:lnTo>
                        <a:pt x="109" y="0"/>
                      </a:lnTo>
                      <a:lnTo>
                        <a:pt x="109" y="3"/>
                      </a:lnTo>
                      <a:close/>
                      <a:moveTo>
                        <a:pt x="13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13" y="3"/>
                      </a:lnTo>
                      <a:close/>
                    </a:path>
                  </a:pathLst>
                </a:custGeom>
                <a:solidFill>
                  <a:srgbClr val="C2564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8" name="Freeform 1998"/>
                <p:cNvSpPr>
                  <a:spLocks noEditPoints="1"/>
                </p:cNvSpPr>
                <p:nvPr/>
              </p:nvSpPr>
              <p:spPr bwMode="auto">
                <a:xfrm>
                  <a:off x="2585" y="584"/>
                  <a:ext cx="290" cy="3"/>
                </a:xfrm>
                <a:custGeom>
                  <a:avLst/>
                  <a:gdLst>
                    <a:gd name="T0" fmla="*/ 579 w 579"/>
                    <a:gd name="T1" fmla="*/ 3 h 3"/>
                    <a:gd name="T2" fmla="*/ 463 w 579"/>
                    <a:gd name="T3" fmla="*/ 3 h 3"/>
                    <a:gd name="T4" fmla="*/ 463 w 579"/>
                    <a:gd name="T5" fmla="*/ 3 h 3"/>
                    <a:gd name="T6" fmla="*/ 465 w 579"/>
                    <a:gd name="T7" fmla="*/ 0 h 3"/>
                    <a:gd name="T8" fmla="*/ 579 w 579"/>
                    <a:gd name="T9" fmla="*/ 0 h 3"/>
                    <a:gd name="T10" fmla="*/ 579 w 579"/>
                    <a:gd name="T11" fmla="*/ 3 h 3"/>
                    <a:gd name="T12" fmla="*/ 448 w 579"/>
                    <a:gd name="T13" fmla="*/ 3 h 3"/>
                    <a:gd name="T14" fmla="*/ 143 w 579"/>
                    <a:gd name="T15" fmla="*/ 3 h 3"/>
                    <a:gd name="T16" fmla="*/ 154 w 579"/>
                    <a:gd name="T17" fmla="*/ 2 h 3"/>
                    <a:gd name="T18" fmla="*/ 143 w 579"/>
                    <a:gd name="T19" fmla="*/ 0 h 3"/>
                    <a:gd name="T20" fmla="*/ 448 w 579"/>
                    <a:gd name="T21" fmla="*/ 0 h 3"/>
                    <a:gd name="T22" fmla="*/ 448 w 579"/>
                    <a:gd name="T23" fmla="*/ 3 h 3"/>
                    <a:gd name="T24" fmla="*/ 448 w 579"/>
                    <a:gd name="T25" fmla="*/ 3 h 3"/>
                    <a:gd name="T26" fmla="*/ 107 w 579"/>
                    <a:gd name="T27" fmla="*/ 3 h 3"/>
                    <a:gd name="T28" fmla="*/ 16 w 579"/>
                    <a:gd name="T29" fmla="*/ 3 h 3"/>
                    <a:gd name="T30" fmla="*/ 11 w 579"/>
                    <a:gd name="T31" fmla="*/ 0 h 3"/>
                    <a:gd name="T32" fmla="*/ 105 w 579"/>
                    <a:gd name="T33" fmla="*/ 0 h 3"/>
                    <a:gd name="T34" fmla="*/ 107 w 579"/>
                    <a:gd name="T35" fmla="*/ 3 h 3"/>
                    <a:gd name="T36" fmla="*/ 5 w 579"/>
                    <a:gd name="T37" fmla="*/ 3 h 3"/>
                    <a:gd name="T38" fmla="*/ 0 w 579"/>
                    <a:gd name="T39" fmla="*/ 3 h 3"/>
                    <a:gd name="T40" fmla="*/ 2 w 579"/>
                    <a:gd name="T41" fmla="*/ 2 h 3"/>
                    <a:gd name="T42" fmla="*/ 5 w 579"/>
                    <a:gd name="T43" fmla="*/ 3 h 3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w 579"/>
                    <a:gd name="T67" fmla="*/ 0 h 3"/>
                    <a:gd name="T68" fmla="*/ 579 w 579"/>
                    <a:gd name="T69" fmla="*/ 3 h 3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T66" t="T67" r="T68" b="T69"/>
                  <a:pathLst>
                    <a:path w="579" h="3">
                      <a:moveTo>
                        <a:pt x="579" y="3"/>
                      </a:moveTo>
                      <a:lnTo>
                        <a:pt x="463" y="3"/>
                      </a:lnTo>
                      <a:lnTo>
                        <a:pt x="465" y="0"/>
                      </a:lnTo>
                      <a:lnTo>
                        <a:pt x="579" y="0"/>
                      </a:lnTo>
                      <a:lnTo>
                        <a:pt x="579" y="3"/>
                      </a:lnTo>
                      <a:close/>
                      <a:moveTo>
                        <a:pt x="448" y="3"/>
                      </a:moveTo>
                      <a:lnTo>
                        <a:pt x="143" y="3"/>
                      </a:lnTo>
                      <a:lnTo>
                        <a:pt x="154" y="2"/>
                      </a:lnTo>
                      <a:lnTo>
                        <a:pt x="143" y="0"/>
                      </a:lnTo>
                      <a:lnTo>
                        <a:pt x="448" y="0"/>
                      </a:lnTo>
                      <a:lnTo>
                        <a:pt x="448" y="3"/>
                      </a:lnTo>
                      <a:close/>
                      <a:moveTo>
                        <a:pt x="107" y="3"/>
                      </a:moveTo>
                      <a:lnTo>
                        <a:pt x="16" y="3"/>
                      </a:lnTo>
                      <a:lnTo>
                        <a:pt x="11" y="0"/>
                      </a:lnTo>
                      <a:lnTo>
                        <a:pt x="105" y="0"/>
                      </a:lnTo>
                      <a:lnTo>
                        <a:pt x="107" y="3"/>
                      </a:lnTo>
                      <a:close/>
                      <a:moveTo>
                        <a:pt x="5" y="3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5" y="3"/>
                      </a:lnTo>
                      <a:close/>
                    </a:path>
                  </a:pathLst>
                </a:custGeom>
                <a:solidFill>
                  <a:srgbClr val="C3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9" name="Freeform 1999"/>
                <p:cNvSpPr>
                  <a:spLocks noEditPoints="1"/>
                </p:cNvSpPr>
                <p:nvPr/>
              </p:nvSpPr>
              <p:spPr bwMode="auto">
                <a:xfrm>
                  <a:off x="2589" y="583"/>
                  <a:ext cx="286" cy="3"/>
                </a:xfrm>
                <a:custGeom>
                  <a:avLst/>
                  <a:gdLst>
                    <a:gd name="T0" fmla="*/ 572 w 572"/>
                    <a:gd name="T1" fmla="*/ 3 h 3"/>
                    <a:gd name="T2" fmla="*/ 456 w 572"/>
                    <a:gd name="T3" fmla="*/ 3 h 3"/>
                    <a:gd name="T4" fmla="*/ 458 w 572"/>
                    <a:gd name="T5" fmla="*/ 0 h 3"/>
                    <a:gd name="T6" fmla="*/ 572 w 572"/>
                    <a:gd name="T7" fmla="*/ 0 h 3"/>
                    <a:gd name="T8" fmla="*/ 572 w 572"/>
                    <a:gd name="T9" fmla="*/ 3 h 3"/>
                    <a:gd name="T10" fmla="*/ 441 w 572"/>
                    <a:gd name="T11" fmla="*/ 3 h 3"/>
                    <a:gd name="T12" fmla="*/ 145 w 572"/>
                    <a:gd name="T13" fmla="*/ 3 h 3"/>
                    <a:gd name="T14" fmla="*/ 125 w 572"/>
                    <a:gd name="T15" fmla="*/ 0 h 3"/>
                    <a:gd name="T16" fmla="*/ 441 w 572"/>
                    <a:gd name="T17" fmla="*/ 0 h 3"/>
                    <a:gd name="T18" fmla="*/ 441 w 572"/>
                    <a:gd name="T19" fmla="*/ 3 h 3"/>
                    <a:gd name="T20" fmla="*/ 100 w 572"/>
                    <a:gd name="T21" fmla="*/ 3 h 3"/>
                    <a:gd name="T22" fmla="*/ 7 w 572"/>
                    <a:gd name="T23" fmla="*/ 3 h 3"/>
                    <a:gd name="T24" fmla="*/ 0 w 572"/>
                    <a:gd name="T25" fmla="*/ 0 h 3"/>
                    <a:gd name="T26" fmla="*/ 98 w 572"/>
                    <a:gd name="T27" fmla="*/ 0 h 3"/>
                    <a:gd name="T28" fmla="*/ 100 w 572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72"/>
                    <a:gd name="T46" fmla="*/ 0 h 3"/>
                    <a:gd name="T47" fmla="*/ 572 w 572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72" h="3">
                      <a:moveTo>
                        <a:pt x="572" y="3"/>
                      </a:moveTo>
                      <a:lnTo>
                        <a:pt x="456" y="3"/>
                      </a:lnTo>
                      <a:lnTo>
                        <a:pt x="458" y="0"/>
                      </a:lnTo>
                      <a:lnTo>
                        <a:pt x="572" y="0"/>
                      </a:lnTo>
                      <a:lnTo>
                        <a:pt x="572" y="3"/>
                      </a:lnTo>
                      <a:close/>
                      <a:moveTo>
                        <a:pt x="441" y="3"/>
                      </a:moveTo>
                      <a:lnTo>
                        <a:pt x="145" y="3"/>
                      </a:lnTo>
                      <a:lnTo>
                        <a:pt x="125" y="0"/>
                      </a:lnTo>
                      <a:lnTo>
                        <a:pt x="441" y="0"/>
                      </a:lnTo>
                      <a:lnTo>
                        <a:pt x="441" y="3"/>
                      </a:lnTo>
                      <a:close/>
                      <a:moveTo>
                        <a:pt x="100" y="3"/>
                      </a:moveTo>
                      <a:lnTo>
                        <a:pt x="7" y="3"/>
                      </a:lnTo>
                      <a:lnTo>
                        <a:pt x="0" y="0"/>
                      </a:lnTo>
                      <a:lnTo>
                        <a:pt x="98" y="0"/>
                      </a:lnTo>
                      <a:lnTo>
                        <a:pt x="100" y="3"/>
                      </a:lnTo>
                      <a:close/>
                    </a:path>
                  </a:pathLst>
                </a:custGeom>
                <a:solidFill>
                  <a:srgbClr val="C3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0" name="Freeform 2000"/>
                <p:cNvSpPr>
                  <a:spLocks noEditPoints="1"/>
                </p:cNvSpPr>
                <p:nvPr/>
              </p:nvSpPr>
              <p:spPr bwMode="auto">
                <a:xfrm>
                  <a:off x="2587" y="582"/>
                  <a:ext cx="288" cy="2"/>
                </a:xfrm>
                <a:custGeom>
                  <a:avLst/>
                  <a:gdLst>
                    <a:gd name="T0" fmla="*/ 576 w 576"/>
                    <a:gd name="T1" fmla="*/ 2 h 2"/>
                    <a:gd name="T2" fmla="*/ 462 w 576"/>
                    <a:gd name="T3" fmla="*/ 2 h 2"/>
                    <a:gd name="T4" fmla="*/ 462 w 576"/>
                    <a:gd name="T5" fmla="*/ 0 h 2"/>
                    <a:gd name="T6" fmla="*/ 576 w 576"/>
                    <a:gd name="T7" fmla="*/ 0 h 2"/>
                    <a:gd name="T8" fmla="*/ 576 w 576"/>
                    <a:gd name="T9" fmla="*/ 2 h 2"/>
                    <a:gd name="T10" fmla="*/ 445 w 576"/>
                    <a:gd name="T11" fmla="*/ 2 h 2"/>
                    <a:gd name="T12" fmla="*/ 140 w 576"/>
                    <a:gd name="T13" fmla="*/ 2 h 2"/>
                    <a:gd name="T14" fmla="*/ 124 w 576"/>
                    <a:gd name="T15" fmla="*/ 0 h 2"/>
                    <a:gd name="T16" fmla="*/ 122 w 576"/>
                    <a:gd name="T17" fmla="*/ 0 h 2"/>
                    <a:gd name="T18" fmla="*/ 445 w 576"/>
                    <a:gd name="T19" fmla="*/ 0 h 2"/>
                    <a:gd name="T20" fmla="*/ 445 w 576"/>
                    <a:gd name="T21" fmla="*/ 2 h 2"/>
                    <a:gd name="T22" fmla="*/ 102 w 576"/>
                    <a:gd name="T23" fmla="*/ 2 h 2"/>
                    <a:gd name="T24" fmla="*/ 8 w 576"/>
                    <a:gd name="T25" fmla="*/ 2 h 2"/>
                    <a:gd name="T26" fmla="*/ 0 w 576"/>
                    <a:gd name="T27" fmla="*/ 0 h 2"/>
                    <a:gd name="T28" fmla="*/ 100 w 576"/>
                    <a:gd name="T29" fmla="*/ 0 h 2"/>
                    <a:gd name="T30" fmla="*/ 102 w 576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6"/>
                    <a:gd name="T49" fmla="*/ 0 h 2"/>
                    <a:gd name="T50" fmla="*/ 576 w 576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6" h="2">
                      <a:moveTo>
                        <a:pt x="576" y="2"/>
                      </a:moveTo>
                      <a:lnTo>
                        <a:pt x="462" y="2"/>
                      </a:lnTo>
                      <a:lnTo>
                        <a:pt x="462" y="0"/>
                      </a:lnTo>
                      <a:lnTo>
                        <a:pt x="576" y="0"/>
                      </a:lnTo>
                      <a:lnTo>
                        <a:pt x="576" y="2"/>
                      </a:lnTo>
                      <a:close/>
                      <a:moveTo>
                        <a:pt x="445" y="2"/>
                      </a:moveTo>
                      <a:lnTo>
                        <a:pt x="140" y="2"/>
                      </a:lnTo>
                      <a:lnTo>
                        <a:pt x="124" y="0"/>
                      </a:lnTo>
                      <a:lnTo>
                        <a:pt x="122" y="0"/>
                      </a:lnTo>
                      <a:lnTo>
                        <a:pt x="445" y="0"/>
                      </a:lnTo>
                      <a:lnTo>
                        <a:pt x="445" y="2"/>
                      </a:lnTo>
                      <a:close/>
                      <a:moveTo>
                        <a:pt x="102" y="2"/>
                      </a:moveTo>
                      <a:lnTo>
                        <a:pt x="8" y="2"/>
                      </a:ln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102" y="2"/>
                      </a:lnTo>
                      <a:close/>
                    </a:path>
                  </a:pathLst>
                </a:custGeom>
                <a:solidFill>
                  <a:srgbClr val="C3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1" name="Freeform 2001"/>
                <p:cNvSpPr>
                  <a:spLocks noEditPoints="1"/>
                </p:cNvSpPr>
                <p:nvPr/>
              </p:nvSpPr>
              <p:spPr bwMode="auto">
                <a:xfrm>
                  <a:off x="2587" y="580"/>
                  <a:ext cx="288" cy="3"/>
                </a:xfrm>
                <a:custGeom>
                  <a:avLst/>
                  <a:gdLst>
                    <a:gd name="T0" fmla="*/ 576 w 576"/>
                    <a:gd name="T1" fmla="*/ 3 h 3"/>
                    <a:gd name="T2" fmla="*/ 462 w 576"/>
                    <a:gd name="T3" fmla="*/ 3 h 3"/>
                    <a:gd name="T4" fmla="*/ 464 w 576"/>
                    <a:gd name="T5" fmla="*/ 0 h 3"/>
                    <a:gd name="T6" fmla="*/ 576 w 576"/>
                    <a:gd name="T7" fmla="*/ 0 h 3"/>
                    <a:gd name="T8" fmla="*/ 576 w 576"/>
                    <a:gd name="T9" fmla="*/ 3 h 3"/>
                    <a:gd name="T10" fmla="*/ 445 w 576"/>
                    <a:gd name="T11" fmla="*/ 3 h 3"/>
                    <a:gd name="T12" fmla="*/ 129 w 576"/>
                    <a:gd name="T13" fmla="*/ 3 h 3"/>
                    <a:gd name="T14" fmla="*/ 124 w 576"/>
                    <a:gd name="T15" fmla="*/ 2 h 3"/>
                    <a:gd name="T16" fmla="*/ 120 w 576"/>
                    <a:gd name="T17" fmla="*/ 0 h 3"/>
                    <a:gd name="T18" fmla="*/ 445 w 576"/>
                    <a:gd name="T19" fmla="*/ 0 h 3"/>
                    <a:gd name="T20" fmla="*/ 445 w 576"/>
                    <a:gd name="T21" fmla="*/ 3 h 3"/>
                    <a:gd name="T22" fmla="*/ 102 w 576"/>
                    <a:gd name="T23" fmla="*/ 3 h 3"/>
                    <a:gd name="T24" fmla="*/ 4 w 576"/>
                    <a:gd name="T25" fmla="*/ 3 h 3"/>
                    <a:gd name="T26" fmla="*/ 0 w 576"/>
                    <a:gd name="T27" fmla="*/ 1 h 3"/>
                    <a:gd name="T28" fmla="*/ 2 w 576"/>
                    <a:gd name="T29" fmla="*/ 0 h 3"/>
                    <a:gd name="T30" fmla="*/ 100 w 576"/>
                    <a:gd name="T31" fmla="*/ 0 h 3"/>
                    <a:gd name="T32" fmla="*/ 100 w 576"/>
                    <a:gd name="T33" fmla="*/ 0 h 3"/>
                    <a:gd name="T34" fmla="*/ 102 w 576"/>
                    <a:gd name="T35" fmla="*/ 3 h 3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76"/>
                    <a:gd name="T55" fmla="*/ 0 h 3"/>
                    <a:gd name="T56" fmla="*/ 576 w 576"/>
                    <a:gd name="T57" fmla="*/ 3 h 3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76" h="3">
                      <a:moveTo>
                        <a:pt x="576" y="3"/>
                      </a:moveTo>
                      <a:lnTo>
                        <a:pt x="462" y="3"/>
                      </a:lnTo>
                      <a:lnTo>
                        <a:pt x="464" y="0"/>
                      </a:lnTo>
                      <a:lnTo>
                        <a:pt x="576" y="0"/>
                      </a:lnTo>
                      <a:lnTo>
                        <a:pt x="576" y="3"/>
                      </a:lnTo>
                      <a:close/>
                      <a:moveTo>
                        <a:pt x="445" y="3"/>
                      </a:moveTo>
                      <a:lnTo>
                        <a:pt x="129" y="3"/>
                      </a:lnTo>
                      <a:lnTo>
                        <a:pt x="124" y="2"/>
                      </a:lnTo>
                      <a:lnTo>
                        <a:pt x="120" y="0"/>
                      </a:lnTo>
                      <a:lnTo>
                        <a:pt x="445" y="0"/>
                      </a:lnTo>
                      <a:lnTo>
                        <a:pt x="445" y="3"/>
                      </a:lnTo>
                      <a:close/>
                      <a:moveTo>
                        <a:pt x="102" y="3"/>
                      </a:moveTo>
                      <a:lnTo>
                        <a:pt x="4" y="3"/>
                      </a:lnTo>
                      <a:lnTo>
                        <a:pt x="0" y="1"/>
                      </a:lnTo>
                      <a:lnTo>
                        <a:pt x="2" y="0"/>
                      </a:lnTo>
                      <a:lnTo>
                        <a:pt x="100" y="0"/>
                      </a:lnTo>
                      <a:lnTo>
                        <a:pt x="102" y="3"/>
                      </a:lnTo>
                      <a:close/>
                    </a:path>
                  </a:pathLst>
                </a:custGeom>
                <a:solidFill>
                  <a:srgbClr val="C4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2" name="Freeform 2002"/>
                <p:cNvSpPr>
                  <a:spLocks noEditPoints="1"/>
                </p:cNvSpPr>
                <p:nvPr/>
              </p:nvSpPr>
              <p:spPr bwMode="auto">
                <a:xfrm>
                  <a:off x="2587" y="579"/>
                  <a:ext cx="288" cy="3"/>
                </a:xfrm>
                <a:custGeom>
                  <a:avLst/>
                  <a:gdLst>
                    <a:gd name="T0" fmla="*/ 576 w 576"/>
                    <a:gd name="T1" fmla="*/ 3 h 3"/>
                    <a:gd name="T2" fmla="*/ 462 w 576"/>
                    <a:gd name="T3" fmla="*/ 3 h 3"/>
                    <a:gd name="T4" fmla="*/ 464 w 576"/>
                    <a:gd name="T5" fmla="*/ 0 h 3"/>
                    <a:gd name="T6" fmla="*/ 576 w 576"/>
                    <a:gd name="T7" fmla="*/ 0 h 3"/>
                    <a:gd name="T8" fmla="*/ 576 w 576"/>
                    <a:gd name="T9" fmla="*/ 3 h 3"/>
                    <a:gd name="T10" fmla="*/ 445 w 576"/>
                    <a:gd name="T11" fmla="*/ 3 h 3"/>
                    <a:gd name="T12" fmla="*/ 122 w 576"/>
                    <a:gd name="T13" fmla="*/ 3 h 3"/>
                    <a:gd name="T14" fmla="*/ 117 w 576"/>
                    <a:gd name="T15" fmla="*/ 0 h 3"/>
                    <a:gd name="T16" fmla="*/ 445 w 576"/>
                    <a:gd name="T17" fmla="*/ 0 h 3"/>
                    <a:gd name="T18" fmla="*/ 445 w 576"/>
                    <a:gd name="T19" fmla="*/ 3 h 3"/>
                    <a:gd name="T20" fmla="*/ 100 w 576"/>
                    <a:gd name="T21" fmla="*/ 3 h 3"/>
                    <a:gd name="T22" fmla="*/ 0 w 576"/>
                    <a:gd name="T23" fmla="*/ 3 h 3"/>
                    <a:gd name="T24" fmla="*/ 0 w 576"/>
                    <a:gd name="T25" fmla="*/ 2 h 3"/>
                    <a:gd name="T26" fmla="*/ 6 w 576"/>
                    <a:gd name="T27" fmla="*/ 0 h 3"/>
                    <a:gd name="T28" fmla="*/ 97 w 576"/>
                    <a:gd name="T29" fmla="*/ 0 h 3"/>
                    <a:gd name="T30" fmla="*/ 100 w 576"/>
                    <a:gd name="T31" fmla="*/ 1 h 3"/>
                    <a:gd name="T32" fmla="*/ 100 w 576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76"/>
                    <a:gd name="T52" fmla="*/ 0 h 3"/>
                    <a:gd name="T53" fmla="*/ 576 w 576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76" h="3">
                      <a:moveTo>
                        <a:pt x="576" y="3"/>
                      </a:moveTo>
                      <a:lnTo>
                        <a:pt x="462" y="3"/>
                      </a:lnTo>
                      <a:lnTo>
                        <a:pt x="464" y="0"/>
                      </a:lnTo>
                      <a:lnTo>
                        <a:pt x="576" y="0"/>
                      </a:lnTo>
                      <a:lnTo>
                        <a:pt x="576" y="3"/>
                      </a:lnTo>
                      <a:close/>
                      <a:moveTo>
                        <a:pt x="445" y="3"/>
                      </a:moveTo>
                      <a:lnTo>
                        <a:pt x="122" y="3"/>
                      </a:lnTo>
                      <a:lnTo>
                        <a:pt x="117" y="0"/>
                      </a:lnTo>
                      <a:lnTo>
                        <a:pt x="445" y="0"/>
                      </a:lnTo>
                      <a:lnTo>
                        <a:pt x="445" y="3"/>
                      </a:lnTo>
                      <a:close/>
                      <a:moveTo>
                        <a:pt x="100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6" y="0"/>
                      </a:lnTo>
                      <a:lnTo>
                        <a:pt x="97" y="0"/>
                      </a:lnTo>
                      <a:lnTo>
                        <a:pt x="100" y="1"/>
                      </a:lnTo>
                      <a:lnTo>
                        <a:pt x="100" y="3"/>
                      </a:lnTo>
                      <a:close/>
                    </a:path>
                  </a:pathLst>
                </a:custGeom>
                <a:solidFill>
                  <a:srgbClr val="C4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3" name="Freeform 2003"/>
                <p:cNvSpPr>
                  <a:spLocks noEditPoints="1"/>
                </p:cNvSpPr>
                <p:nvPr/>
              </p:nvSpPr>
              <p:spPr bwMode="auto">
                <a:xfrm>
                  <a:off x="2588" y="577"/>
                  <a:ext cx="287" cy="3"/>
                </a:xfrm>
                <a:custGeom>
                  <a:avLst/>
                  <a:gdLst>
                    <a:gd name="T0" fmla="*/ 574 w 574"/>
                    <a:gd name="T1" fmla="*/ 3 h 3"/>
                    <a:gd name="T2" fmla="*/ 462 w 574"/>
                    <a:gd name="T3" fmla="*/ 3 h 3"/>
                    <a:gd name="T4" fmla="*/ 462 w 574"/>
                    <a:gd name="T5" fmla="*/ 0 h 3"/>
                    <a:gd name="T6" fmla="*/ 574 w 574"/>
                    <a:gd name="T7" fmla="*/ 0 h 3"/>
                    <a:gd name="T8" fmla="*/ 574 w 574"/>
                    <a:gd name="T9" fmla="*/ 3 h 3"/>
                    <a:gd name="T10" fmla="*/ 443 w 574"/>
                    <a:gd name="T11" fmla="*/ 3 h 3"/>
                    <a:gd name="T12" fmla="*/ 118 w 574"/>
                    <a:gd name="T13" fmla="*/ 3 h 3"/>
                    <a:gd name="T14" fmla="*/ 111 w 574"/>
                    <a:gd name="T15" fmla="*/ 0 h 3"/>
                    <a:gd name="T16" fmla="*/ 443 w 574"/>
                    <a:gd name="T17" fmla="*/ 0 h 3"/>
                    <a:gd name="T18" fmla="*/ 443 w 574"/>
                    <a:gd name="T19" fmla="*/ 3 h 3"/>
                    <a:gd name="T20" fmla="*/ 98 w 574"/>
                    <a:gd name="T21" fmla="*/ 3 h 3"/>
                    <a:gd name="T22" fmla="*/ 0 w 574"/>
                    <a:gd name="T23" fmla="*/ 3 h 3"/>
                    <a:gd name="T24" fmla="*/ 6 w 574"/>
                    <a:gd name="T25" fmla="*/ 0 h 3"/>
                    <a:gd name="T26" fmla="*/ 91 w 574"/>
                    <a:gd name="T27" fmla="*/ 0 h 3"/>
                    <a:gd name="T28" fmla="*/ 98 w 574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74"/>
                    <a:gd name="T46" fmla="*/ 0 h 3"/>
                    <a:gd name="T47" fmla="*/ 574 w 574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74" h="3">
                      <a:moveTo>
                        <a:pt x="574" y="3"/>
                      </a:moveTo>
                      <a:lnTo>
                        <a:pt x="462" y="3"/>
                      </a:lnTo>
                      <a:lnTo>
                        <a:pt x="462" y="0"/>
                      </a:lnTo>
                      <a:lnTo>
                        <a:pt x="574" y="0"/>
                      </a:lnTo>
                      <a:lnTo>
                        <a:pt x="574" y="3"/>
                      </a:lnTo>
                      <a:close/>
                      <a:moveTo>
                        <a:pt x="443" y="3"/>
                      </a:moveTo>
                      <a:lnTo>
                        <a:pt x="118" y="3"/>
                      </a:lnTo>
                      <a:lnTo>
                        <a:pt x="111" y="0"/>
                      </a:lnTo>
                      <a:lnTo>
                        <a:pt x="443" y="0"/>
                      </a:lnTo>
                      <a:lnTo>
                        <a:pt x="443" y="3"/>
                      </a:lnTo>
                      <a:close/>
                      <a:moveTo>
                        <a:pt x="98" y="3"/>
                      </a:moveTo>
                      <a:lnTo>
                        <a:pt x="0" y="3"/>
                      </a:lnTo>
                      <a:lnTo>
                        <a:pt x="6" y="0"/>
                      </a:lnTo>
                      <a:lnTo>
                        <a:pt x="91" y="0"/>
                      </a:lnTo>
                      <a:lnTo>
                        <a:pt x="98" y="3"/>
                      </a:lnTo>
                      <a:close/>
                    </a:path>
                  </a:pathLst>
                </a:custGeom>
                <a:solidFill>
                  <a:srgbClr val="C4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4" name="Freeform 2004"/>
                <p:cNvSpPr>
                  <a:spLocks noEditPoints="1"/>
                </p:cNvSpPr>
                <p:nvPr/>
              </p:nvSpPr>
              <p:spPr bwMode="auto">
                <a:xfrm>
                  <a:off x="2590" y="576"/>
                  <a:ext cx="285" cy="3"/>
                </a:xfrm>
                <a:custGeom>
                  <a:avLst/>
                  <a:gdLst>
                    <a:gd name="T0" fmla="*/ 570 w 570"/>
                    <a:gd name="T1" fmla="*/ 3 h 3"/>
                    <a:gd name="T2" fmla="*/ 458 w 570"/>
                    <a:gd name="T3" fmla="*/ 3 h 3"/>
                    <a:gd name="T4" fmla="*/ 459 w 570"/>
                    <a:gd name="T5" fmla="*/ 0 h 3"/>
                    <a:gd name="T6" fmla="*/ 570 w 570"/>
                    <a:gd name="T7" fmla="*/ 0 h 3"/>
                    <a:gd name="T8" fmla="*/ 570 w 570"/>
                    <a:gd name="T9" fmla="*/ 3 h 3"/>
                    <a:gd name="T10" fmla="*/ 439 w 570"/>
                    <a:gd name="T11" fmla="*/ 3 h 3"/>
                    <a:gd name="T12" fmla="*/ 111 w 570"/>
                    <a:gd name="T13" fmla="*/ 3 h 3"/>
                    <a:gd name="T14" fmla="*/ 105 w 570"/>
                    <a:gd name="T15" fmla="*/ 0 h 3"/>
                    <a:gd name="T16" fmla="*/ 105 w 570"/>
                    <a:gd name="T17" fmla="*/ 0 h 3"/>
                    <a:gd name="T18" fmla="*/ 439 w 570"/>
                    <a:gd name="T19" fmla="*/ 0 h 3"/>
                    <a:gd name="T20" fmla="*/ 439 w 570"/>
                    <a:gd name="T21" fmla="*/ 3 h 3"/>
                    <a:gd name="T22" fmla="*/ 91 w 570"/>
                    <a:gd name="T23" fmla="*/ 3 h 3"/>
                    <a:gd name="T24" fmla="*/ 0 w 570"/>
                    <a:gd name="T25" fmla="*/ 3 h 3"/>
                    <a:gd name="T26" fmla="*/ 5 w 570"/>
                    <a:gd name="T27" fmla="*/ 0 h 3"/>
                    <a:gd name="T28" fmla="*/ 83 w 570"/>
                    <a:gd name="T29" fmla="*/ 0 h 3"/>
                    <a:gd name="T30" fmla="*/ 91 w 570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70"/>
                    <a:gd name="T49" fmla="*/ 0 h 3"/>
                    <a:gd name="T50" fmla="*/ 570 w 570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70" h="3">
                      <a:moveTo>
                        <a:pt x="570" y="3"/>
                      </a:moveTo>
                      <a:lnTo>
                        <a:pt x="458" y="3"/>
                      </a:lnTo>
                      <a:lnTo>
                        <a:pt x="459" y="0"/>
                      </a:lnTo>
                      <a:lnTo>
                        <a:pt x="570" y="0"/>
                      </a:lnTo>
                      <a:lnTo>
                        <a:pt x="570" y="3"/>
                      </a:lnTo>
                      <a:close/>
                      <a:moveTo>
                        <a:pt x="439" y="3"/>
                      </a:moveTo>
                      <a:lnTo>
                        <a:pt x="111" y="3"/>
                      </a:lnTo>
                      <a:lnTo>
                        <a:pt x="105" y="0"/>
                      </a:lnTo>
                      <a:lnTo>
                        <a:pt x="439" y="0"/>
                      </a:lnTo>
                      <a:lnTo>
                        <a:pt x="439" y="3"/>
                      </a:lnTo>
                      <a:close/>
                      <a:moveTo>
                        <a:pt x="91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83" y="0"/>
                      </a:lnTo>
                      <a:lnTo>
                        <a:pt x="91" y="3"/>
                      </a:lnTo>
                      <a:close/>
                    </a:path>
                  </a:pathLst>
                </a:custGeom>
                <a:solidFill>
                  <a:srgbClr val="C5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5" name="Freeform 2005"/>
                <p:cNvSpPr>
                  <a:spLocks noEditPoints="1"/>
                </p:cNvSpPr>
                <p:nvPr/>
              </p:nvSpPr>
              <p:spPr bwMode="auto">
                <a:xfrm>
                  <a:off x="2591" y="575"/>
                  <a:ext cx="284" cy="2"/>
                </a:xfrm>
                <a:custGeom>
                  <a:avLst/>
                  <a:gdLst>
                    <a:gd name="T0" fmla="*/ 568 w 568"/>
                    <a:gd name="T1" fmla="*/ 2 h 2"/>
                    <a:gd name="T2" fmla="*/ 456 w 568"/>
                    <a:gd name="T3" fmla="*/ 2 h 2"/>
                    <a:gd name="T4" fmla="*/ 457 w 568"/>
                    <a:gd name="T5" fmla="*/ 0 h 2"/>
                    <a:gd name="T6" fmla="*/ 568 w 568"/>
                    <a:gd name="T7" fmla="*/ 0 h 2"/>
                    <a:gd name="T8" fmla="*/ 568 w 568"/>
                    <a:gd name="T9" fmla="*/ 2 h 2"/>
                    <a:gd name="T10" fmla="*/ 437 w 568"/>
                    <a:gd name="T11" fmla="*/ 2 h 2"/>
                    <a:gd name="T12" fmla="*/ 105 w 568"/>
                    <a:gd name="T13" fmla="*/ 2 h 2"/>
                    <a:gd name="T14" fmla="*/ 103 w 568"/>
                    <a:gd name="T15" fmla="*/ 1 h 2"/>
                    <a:gd name="T16" fmla="*/ 100 w 568"/>
                    <a:gd name="T17" fmla="*/ 0 h 2"/>
                    <a:gd name="T18" fmla="*/ 437 w 568"/>
                    <a:gd name="T19" fmla="*/ 0 h 2"/>
                    <a:gd name="T20" fmla="*/ 437 w 568"/>
                    <a:gd name="T21" fmla="*/ 2 h 2"/>
                    <a:gd name="T22" fmla="*/ 85 w 568"/>
                    <a:gd name="T23" fmla="*/ 2 h 2"/>
                    <a:gd name="T24" fmla="*/ 0 w 568"/>
                    <a:gd name="T25" fmla="*/ 2 h 2"/>
                    <a:gd name="T26" fmla="*/ 5 w 568"/>
                    <a:gd name="T27" fmla="*/ 0 h 2"/>
                    <a:gd name="T28" fmla="*/ 78 w 568"/>
                    <a:gd name="T29" fmla="*/ 0 h 2"/>
                    <a:gd name="T30" fmla="*/ 85 w 568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68"/>
                    <a:gd name="T49" fmla="*/ 0 h 2"/>
                    <a:gd name="T50" fmla="*/ 568 w 568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68" h="2">
                      <a:moveTo>
                        <a:pt x="568" y="2"/>
                      </a:moveTo>
                      <a:lnTo>
                        <a:pt x="456" y="2"/>
                      </a:lnTo>
                      <a:lnTo>
                        <a:pt x="457" y="0"/>
                      </a:lnTo>
                      <a:lnTo>
                        <a:pt x="568" y="0"/>
                      </a:lnTo>
                      <a:lnTo>
                        <a:pt x="568" y="2"/>
                      </a:lnTo>
                      <a:close/>
                      <a:moveTo>
                        <a:pt x="437" y="2"/>
                      </a:moveTo>
                      <a:lnTo>
                        <a:pt x="105" y="2"/>
                      </a:lnTo>
                      <a:lnTo>
                        <a:pt x="103" y="1"/>
                      </a:lnTo>
                      <a:lnTo>
                        <a:pt x="100" y="0"/>
                      </a:lnTo>
                      <a:lnTo>
                        <a:pt x="437" y="0"/>
                      </a:lnTo>
                      <a:lnTo>
                        <a:pt x="437" y="2"/>
                      </a:lnTo>
                      <a:close/>
                      <a:moveTo>
                        <a:pt x="85" y="2"/>
                      </a:moveTo>
                      <a:lnTo>
                        <a:pt x="0" y="2"/>
                      </a:lnTo>
                      <a:lnTo>
                        <a:pt x="5" y="0"/>
                      </a:lnTo>
                      <a:lnTo>
                        <a:pt x="78" y="0"/>
                      </a:lnTo>
                      <a:lnTo>
                        <a:pt x="85" y="2"/>
                      </a:lnTo>
                      <a:close/>
                    </a:path>
                  </a:pathLst>
                </a:custGeom>
                <a:solidFill>
                  <a:srgbClr val="C5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6" name="Freeform 2006"/>
                <p:cNvSpPr>
                  <a:spLocks noEditPoints="1"/>
                </p:cNvSpPr>
                <p:nvPr/>
              </p:nvSpPr>
              <p:spPr bwMode="auto">
                <a:xfrm>
                  <a:off x="2593" y="572"/>
                  <a:ext cx="282" cy="4"/>
                </a:xfrm>
                <a:custGeom>
                  <a:avLst/>
                  <a:gdLst>
                    <a:gd name="T0" fmla="*/ 565 w 565"/>
                    <a:gd name="T1" fmla="*/ 4 h 4"/>
                    <a:gd name="T2" fmla="*/ 454 w 565"/>
                    <a:gd name="T3" fmla="*/ 4 h 4"/>
                    <a:gd name="T4" fmla="*/ 456 w 565"/>
                    <a:gd name="T5" fmla="*/ 0 h 4"/>
                    <a:gd name="T6" fmla="*/ 563 w 565"/>
                    <a:gd name="T7" fmla="*/ 0 h 4"/>
                    <a:gd name="T8" fmla="*/ 565 w 565"/>
                    <a:gd name="T9" fmla="*/ 4 h 4"/>
                    <a:gd name="T10" fmla="*/ 434 w 565"/>
                    <a:gd name="T11" fmla="*/ 4 h 4"/>
                    <a:gd name="T12" fmla="*/ 100 w 565"/>
                    <a:gd name="T13" fmla="*/ 4 h 4"/>
                    <a:gd name="T14" fmla="*/ 95 w 565"/>
                    <a:gd name="T15" fmla="*/ 0 h 4"/>
                    <a:gd name="T16" fmla="*/ 434 w 565"/>
                    <a:gd name="T17" fmla="*/ 0 h 4"/>
                    <a:gd name="T18" fmla="*/ 434 w 565"/>
                    <a:gd name="T19" fmla="*/ 4 h 4"/>
                    <a:gd name="T20" fmla="*/ 78 w 565"/>
                    <a:gd name="T21" fmla="*/ 4 h 4"/>
                    <a:gd name="T22" fmla="*/ 0 w 565"/>
                    <a:gd name="T23" fmla="*/ 4 h 4"/>
                    <a:gd name="T24" fmla="*/ 6 w 565"/>
                    <a:gd name="T25" fmla="*/ 0 h 4"/>
                    <a:gd name="T26" fmla="*/ 71 w 565"/>
                    <a:gd name="T27" fmla="*/ 0 h 4"/>
                    <a:gd name="T28" fmla="*/ 78 w 565"/>
                    <a:gd name="T29" fmla="*/ 4 h 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5"/>
                    <a:gd name="T46" fmla="*/ 0 h 4"/>
                    <a:gd name="T47" fmla="*/ 565 w 565"/>
                    <a:gd name="T48" fmla="*/ 4 h 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5" h="4">
                      <a:moveTo>
                        <a:pt x="565" y="4"/>
                      </a:moveTo>
                      <a:lnTo>
                        <a:pt x="454" y="4"/>
                      </a:lnTo>
                      <a:lnTo>
                        <a:pt x="456" y="0"/>
                      </a:lnTo>
                      <a:lnTo>
                        <a:pt x="563" y="0"/>
                      </a:lnTo>
                      <a:lnTo>
                        <a:pt x="565" y="4"/>
                      </a:lnTo>
                      <a:close/>
                      <a:moveTo>
                        <a:pt x="434" y="4"/>
                      </a:moveTo>
                      <a:lnTo>
                        <a:pt x="100" y="4"/>
                      </a:lnTo>
                      <a:lnTo>
                        <a:pt x="95" y="0"/>
                      </a:lnTo>
                      <a:lnTo>
                        <a:pt x="434" y="0"/>
                      </a:lnTo>
                      <a:lnTo>
                        <a:pt x="434" y="4"/>
                      </a:lnTo>
                      <a:close/>
                      <a:moveTo>
                        <a:pt x="78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71" y="0"/>
                      </a:lnTo>
                      <a:lnTo>
                        <a:pt x="78" y="4"/>
                      </a:lnTo>
                      <a:close/>
                    </a:path>
                  </a:pathLst>
                </a:custGeom>
                <a:solidFill>
                  <a:srgbClr val="C5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7" name="Freeform 2007"/>
                <p:cNvSpPr>
                  <a:spLocks noEditPoints="1"/>
                </p:cNvSpPr>
                <p:nvPr/>
              </p:nvSpPr>
              <p:spPr bwMode="auto">
                <a:xfrm>
                  <a:off x="2594" y="571"/>
                  <a:ext cx="281" cy="4"/>
                </a:xfrm>
                <a:custGeom>
                  <a:avLst/>
                  <a:gdLst>
                    <a:gd name="T0" fmla="*/ 563 w 563"/>
                    <a:gd name="T1" fmla="*/ 4 h 4"/>
                    <a:gd name="T2" fmla="*/ 452 w 563"/>
                    <a:gd name="T3" fmla="*/ 4 h 4"/>
                    <a:gd name="T4" fmla="*/ 454 w 563"/>
                    <a:gd name="T5" fmla="*/ 0 h 4"/>
                    <a:gd name="T6" fmla="*/ 561 w 563"/>
                    <a:gd name="T7" fmla="*/ 0 h 4"/>
                    <a:gd name="T8" fmla="*/ 563 w 563"/>
                    <a:gd name="T9" fmla="*/ 4 h 4"/>
                    <a:gd name="T10" fmla="*/ 432 w 563"/>
                    <a:gd name="T11" fmla="*/ 4 h 4"/>
                    <a:gd name="T12" fmla="*/ 95 w 563"/>
                    <a:gd name="T13" fmla="*/ 4 h 4"/>
                    <a:gd name="T14" fmla="*/ 91 w 563"/>
                    <a:gd name="T15" fmla="*/ 0 h 4"/>
                    <a:gd name="T16" fmla="*/ 432 w 563"/>
                    <a:gd name="T17" fmla="*/ 0 h 4"/>
                    <a:gd name="T18" fmla="*/ 432 w 563"/>
                    <a:gd name="T19" fmla="*/ 4 h 4"/>
                    <a:gd name="T20" fmla="*/ 73 w 563"/>
                    <a:gd name="T21" fmla="*/ 4 h 4"/>
                    <a:gd name="T22" fmla="*/ 0 w 563"/>
                    <a:gd name="T23" fmla="*/ 4 h 4"/>
                    <a:gd name="T24" fmla="*/ 6 w 563"/>
                    <a:gd name="T25" fmla="*/ 0 h 4"/>
                    <a:gd name="T26" fmla="*/ 66 w 563"/>
                    <a:gd name="T27" fmla="*/ 0 h 4"/>
                    <a:gd name="T28" fmla="*/ 73 w 563"/>
                    <a:gd name="T29" fmla="*/ 4 h 4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63"/>
                    <a:gd name="T46" fmla="*/ 0 h 4"/>
                    <a:gd name="T47" fmla="*/ 563 w 563"/>
                    <a:gd name="T48" fmla="*/ 4 h 4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63" h="4">
                      <a:moveTo>
                        <a:pt x="563" y="4"/>
                      </a:moveTo>
                      <a:lnTo>
                        <a:pt x="452" y="4"/>
                      </a:lnTo>
                      <a:lnTo>
                        <a:pt x="454" y="0"/>
                      </a:lnTo>
                      <a:lnTo>
                        <a:pt x="561" y="0"/>
                      </a:lnTo>
                      <a:lnTo>
                        <a:pt x="563" y="4"/>
                      </a:lnTo>
                      <a:close/>
                      <a:moveTo>
                        <a:pt x="432" y="4"/>
                      </a:moveTo>
                      <a:lnTo>
                        <a:pt x="95" y="4"/>
                      </a:lnTo>
                      <a:lnTo>
                        <a:pt x="91" y="0"/>
                      </a:lnTo>
                      <a:lnTo>
                        <a:pt x="432" y="0"/>
                      </a:lnTo>
                      <a:lnTo>
                        <a:pt x="432" y="4"/>
                      </a:lnTo>
                      <a:close/>
                      <a:moveTo>
                        <a:pt x="73" y="4"/>
                      </a:moveTo>
                      <a:lnTo>
                        <a:pt x="0" y="4"/>
                      </a:lnTo>
                      <a:lnTo>
                        <a:pt x="6" y="0"/>
                      </a:lnTo>
                      <a:lnTo>
                        <a:pt x="66" y="0"/>
                      </a:lnTo>
                      <a:lnTo>
                        <a:pt x="73" y="4"/>
                      </a:lnTo>
                      <a:close/>
                    </a:path>
                  </a:pathLst>
                </a:custGeom>
                <a:solidFill>
                  <a:srgbClr val="C5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8" name="Freeform 2008"/>
                <p:cNvSpPr>
                  <a:spLocks noEditPoints="1"/>
                </p:cNvSpPr>
                <p:nvPr/>
              </p:nvSpPr>
              <p:spPr bwMode="auto">
                <a:xfrm>
                  <a:off x="2595" y="569"/>
                  <a:ext cx="279" cy="3"/>
                </a:xfrm>
                <a:custGeom>
                  <a:avLst/>
                  <a:gdLst>
                    <a:gd name="T0" fmla="*/ 557 w 557"/>
                    <a:gd name="T1" fmla="*/ 3 h 3"/>
                    <a:gd name="T2" fmla="*/ 450 w 557"/>
                    <a:gd name="T3" fmla="*/ 3 h 3"/>
                    <a:gd name="T4" fmla="*/ 450 w 557"/>
                    <a:gd name="T5" fmla="*/ 0 h 3"/>
                    <a:gd name="T6" fmla="*/ 557 w 557"/>
                    <a:gd name="T7" fmla="*/ 0 h 3"/>
                    <a:gd name="T8" fmla="*/ 557 w 557"/>
                    <a:gd name="T9" fmla="*/ 3 h 3"/>
                    <a:gd name="T10" fmla="*/ 428 w 557"/>
                    <a:gd name="T11" fmla="*/ 3 h 3"/>
                    <a:gd name="T12" fmla="*/ 89 w 557"/>
                    <a:gd name="T13" fmla="*/ 3 h 3"/>
                    <a:gd name="T14" fmla="*/ 85 w 557"/>
                    <a:gd name="T15" fmla="*/ 0 h 3"/>
                    <a:gd name="T16" fmla="*/ 428 w 557"/>
                    <a:gd name="T17" fmla="*/ 0 h 3"/>
                    <a:gd name="T18" fmla="*/ 428 w 557"/>
                    <a:gd name="T19" fmla="*/ 3 h 3"/>
                    <a:gd name="T20" fmla="*/ 65 w 557"/>
                    <a:gd name="T21" fmla="*/ 3 h 3"/>
                    <a:gd name="T22" fmla="*/ 0 w 557"/>
                    <a:gd name="T23" fmla="*/ 3 h 3"/>
                    <a:gd name="T24" fmla="*/ 3 w 557"/>
                    <a:gd name="T25" fmla="*/ 0 h 3"/>
                    <a:gd name="T26" fmla="*/ 60 w 557"/>
                    <a:gd name="T27" fmla="*/ 0 h 3"/>
                    <a:gd name="T28" fmla="*/ 65 w 557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57"/>
                    <a:gd name="T46" fmla="*/ 0 h 3"/>
                    <a:gd name="T47" fmla="*/ 557 w 557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57" h="3">
                      <a:moveTo>
                        <a:pt x="557" y="3"/>
                      </a:moveTo>
                      <a:lnTo>
                        <a:pt x="450" y="3"/>
                      </a:lnTo>
                      <a:lnTo>
                        <a:pt x="450" y="0"/>
                      </a:lnTo>
                      <a:lnTo>
                        <a:pt x="557" y="0"/>
                      </a:lnTo>
                      <a:lnTo>
                        <a:pt x="557" y="3"/>
                      </a:lnTo>
                      <a:close/>
                      <a:moveTo>
                        <a:pt x="428" y="3"/>
                      </a:moveTo>
                      <a:lnTo>
                        <a:pt x="89" y="3"/>
                      </a:lnTo>
                      <a:lnTo>
                        <a:pt x="85" y="0"/>
                      </a:lnTo>
                      <a:lnTo>
                        <a:pt x="428" y="0"/>
                      </a:lnTo>
                      <a:lnTo>
                        <a:pt x="428" y="3"/>
                      </a:lnTo>
                      <a:close/>
                      <a:moveTo>
                        <a:pt x="65" y="3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60" y="0"/>
                      </a:lnTo>
                      <a:lnTo>
                        <a:pt x="65" y="3"/>
                      </a:lnTo>
                      <a:close/>
                    </a:path>
                  </a:pathLst>
                </a:custGeom>
                <a:solidFill>
                  <a:srgbClr val="C6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39" name="Freeform 2009"/>
                <p:cNvSpPr>
                  <a:spLocks noEditPoints="1"/>
                </p:cNvSpPr>
                <p:nvPr/>
              </p:nvSpPr>
              <p:spPr bwMode="auto">
                <a:xfrm>
                  <a:off x="2596" y="568"/>
                  <a:ext cx="278" cy="3"/>
                </a:xfrm>
                <a:custGeom>
                  <a:avLst/>
                  <a:gdLst>
                    <a:gd name="T0" fmla="*/ 555 w 555"/>
                    <a:gd name="T1" fmla="*/ 3 h 3"/>
                    <a:gd name="T2" fmla="*/ 448 w 555"/>
                    <a:gd name="T3" fmla="*/ 3 h 3"/>
                    <a:gd name="T4" fmla="*/ 450 w 555"/>
                    <a:gd name="T5" fmla="*/ 0 h 3"/>
                    <a:gd name="T6" fmla="*/ 555 w 555"/>
                    <a:gd name="T7" fmla="*/ 0 h 3"/>
                    <a:gd name="T8" fmla="*/ 555 w 555"/>
                    <a:gd name="T9" fmla="*/ 3 h 3"/>
                    <a:gd name="T10" fmla="*/ 426 w 555"/>
                    <a:gd name="T11" fmla="*/ 3 h 3"/>
                    <a:gd name="T12" fmla="*/ 85 w 555"/>
                    <a:gd name="T13" fmla="*/ 3 h 3"/>
                    <a:gd name="T14" fmla="*/ 81 w 555"/>
                    <a:gd name="T15" fmla="*/ 0 h 3"/>
                    <a:gd name="T16" fmla="*/ 426 w 555"/>
                    <a:gd name="T17" fmla="*/ 0 h 3"/>
                    <a:gd name="T18" fmla="*/ 426 w 555"/>
                    <a:gd name="T19" fmla="*/ 3 h 3"/>
                    <a:gd name="T20" fmla="*/ 60 w 555"/>
                    <a:gd name="T21" fmla="*/ 3 h 3"/>
                    <a:gd name="T22" fmla="*/ 0 w 555"/>
                    <a:gd name="T23" fmla="*/ 3 h 3"/>
                    <a:gd name="T24" fmla="*/ 3 w 555"/>
                    <a:gd name="T25" fmla="*/ 1 h 3"/>
                    <a:gd name="T26" fmla="*/ 5 w 555"/>
                    <a:gd name="T27" fmla="*/ 0 h 3"/>
                    <a:gd name="T28" fmla="*/ 54 w 555"/>
                    <a:gd name="T29" fmla="*/ 0 h 3"/>
                    <a:gd name="T30" fmla="*/ 60 w 555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55"/>
                    <a:gd name="T49" fmla="*/ 0 h 3"/>
                    <a:gd name="T50" fmla="*/ 555 w 555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55" h="3">
                      <a:moveTo>
                        <a:pt x="555" y="3"/>
                      </a:moveTo>
                      <a:lnTo>
                        <a:pt x="448" y="3"/>
                      </a:lnTo>
                      <a:lnTo>
                        <a:pt x="450" y="0"/>
                      </a:lnTo>
                      <a:lnTo>
                        <a:pt x="555" y="0"/>
                      </a:lnTo>
                      <a:lnTo>
                        <a:pt x="555" y="3"/>
                      </a:lnTo>
                      <a:close/>
                      <a:moveTo>
                        <a:pt x="426" y="3"/>
                      </a:moveTo>
                      <a:lnTo>
                        <a:pt x="85" y="3"/>
                      </a:lnTo>
                      <a:lnTo>
                        <a:pt x="81" y="0"/>
                      </a:lnTo>
                      <a:lnTo>
                        <a:pt x="426" y="0"/>
                      </a:lnTo>
                      <a:lnTo>
                        <a:pt x="426" y="3"/>
                      </a:lnTo>
                      <a:close/>
                      <a:moveTo>
                        <a:pt x="60" y="3"/>
                      </a:moveTo>
                      <a:lnTo>
                        <a:pt x="0" y="3"/>
                      </a:lnTo>
                      <a:lnTo>
                        <a:pt x="3" y="1"/>
                      </a:lnTo>
                      <a:lnTo>
                        <a:pt x="5" y="0"/>
                      </a:lnTo>
                      <a:lnTo>
                        <a:pt x="54" y="0"/>
                      </a:lnTo>
                      <a:lnTo>
                        <a:pt x="60" y="3"/>
                      </a:lnTo>
                      <a:close/>
                    </a:path>
                  </a:pathLst>
                </a:custGeom>
                <a:solidFill>
                  <a:srgbClr val="C6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0" name="Freeform 2010"/>
                <p:cNvSpPr>
                  <a:spLocks noEditPoints="1"/>
                </p:cNvSpPr>
                <p:nvPr/>
              </p:nvSpPr>
              <p:spPr bwMode="auto">
                <a:xfrm>
                  <a:off x="2597" y="567"/>
                  <a:ext cx="277" cy="2"/>
                </a:xfrm>
                <a:custGeom>
                  <a:avLst/>
                  <a:gdLst>
                    <a:gd name="T0" fmla="*/ 554 w 554"/>
                    <a:gd name="T1" fmla="*/ 2 h 2"/>
                    <a:gd name="T2" fmla="*/ 447 w 554"/>
                    <a:gd name="T3" fmla="*/ 2 h 2"/>
                    <a:gd name="T4" fmla="*/ 449 w 554"/>
                    <a:gd name="T5" fmla="*/ 0 h 2"/>
                    <a:gd name="T6" fmla="*/ 554 w 554"/>
                    <a:gd name="T7" fmla="*/ 0 h 2"/>
                    <a:gd name="T8" fmla="*/ 554 w 554"/>
                    <a:gd name="T9" fmla="*/ 2 h 2"/>
                    <a:gd name="T10" fmla="*/ 425 w 554"/>
                    <a:gd name="T11" fmla="*/ 2 h 2"/>
                    <a:gd name="T12" fmla="*/ 82 w 554"/>
                    <a:gd name="T13" fmla="*/ 2 h 2"/>
                    <a:gd name="T14" fmla="*/ 77 w 554"/>
                    <a:gd name="T15" fmla="*/ 0 h 2"/>
                    <a:gd name="T16" fmla="*/ 425 w 554"/>
                    <a:gd name="T17" fmla="*/ 0 h 2"/>
                    <a:gd name="T18" fmla="*/ 425 w 554"/>
                    <a:gd name="T19" fmla="*/ 2 h 2"/>
                    <a:gd name="T20" fmla="*/ 57 w 554"/>
                    <a:gd name="T21" fmla="*/ 2 h 2"/>
                    <a:gd name="T22" fmla="*/ 0 w 554"/>
                    <a:gd name="T23" fmla="*/ 2 h 2"/>
                    <a:gd name="T24" fmla="*/ 2 w 554"/>
                    <a:gd name="T25" fmla="*/ 2 h 2"/>
                    <a:gd name="T26" fmla="*/ 6 w 554"/>
                    <a:gd name="T27" fmla="*/ 0 h 2"/>
                    <a:gd name="T28" fmla="*/ 49 w 554"/>
                    <a:gd name="T29" fmla="*/ 0 h 2"/>
                    <a:gd name="T30" fmla="*/ 57 w 554"/>
                    <a:gd name="T31" fmla="*/ 2 h 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54"/>
                    <a:gd name="T49" fmla="*/ 0 h 2"/>
                    <a:gd name="T50" fmla="*/ 554 w 554"/>
                    <a:gd name="T51" fmla="*/ 2 h 2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54" h="2">
                      <a:moveTo>
                        <a:pt x="554" y="2"/>
                      </a:moveTo>
                      <a:lnTo>
                        <a:pt x="447" y="2"/>
                      </a:lnTo>
                      <a:lnTo>
                        <a:pt x="449" y="0"/>
                      </a:lnTo>
                      <a:lnTo>
                        <a:pt x="554" y="0"/>
                      </a:lnTo>
                      <a:lnTo>
                        <a:pt x="554" y="2"/>
                      </a:lnTo>
                      <a:close/>
                      <a:moveTo>
                        <a:pt x="425" y="2"/>
                      </a:moveTo>
                      <a:lnTo>
                        <a:pt x="82" y="2"/>
                      </a:lnTo>
                      <a:lnTo>
                        <a:pt x="77" y="0"/>
                      </a:lnTo>
                      <a:lnTo>
                        <a:pt x="425" y="0"/>
                      </a:lnTo>
                      <a:lnTo>
                        <a:pt x="425" y="2"/>
                      </a:lnTo>
                      <a:close/>
                      <a:moveTo>
                        <a:pt x="57" y="2"/>
                      </a:moveTo>
                      <a:lnTo>
                        <a:pt x="0" y="2"/>
                      </a:lnTo>
                      <a:lnTo>
                        <a:pt x="2" y="2"/>
                      </a:lnTo>
                      <a:lnTo>
                        <a:pt x="6" y="0"/>
                      </a:lnTo>
                      <a:lnTo>
                        <a:pt x="49" y="0"/>
                      </a:lnTo>
                      <a:lnTo>
                        <a:pt x="57" y="2"/>
                      </a:lnTo>
                      <a:close/>
                    </a:path>
                  </a:pathLst>
                </a:custGeom>
                <a:solidFill>
                  <a:srgbClr val="C6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1" name="Freeform 2011"/>
                <p:cNvSpPr>
                  <a:spLocks noEditPoints="1"/>
                </p:cNvSpPr>
                <p:nvPr/>
              </p:nvSpPr>
              <p:spPr bwMode="auto">
                <a:xfrm>
                  <a:off x="2599" y="565"/>
                  <a:ext cx="275" cy="3"/>
                </a:xfrm>
                <a:custGeom>
                  <a:avLst/>
                  <a:gdLst>
                    <a:gd name="T0" fmla="*/ 550 w 550"/>
                    <a:gd name="T1" fmla="*/ 3 h 3"/>
                    <a:gd name="T2" fmla="*/ 445 w 550"/>
                    <a:gd name="T3" fmla="*/ 3 h 3"/>
                    <a:gd name="T4" fmla="*/ 447 w 550"/>
                    <a:gd name="T5" fmla="*/ 0 h 3"/>
                    <a:gd name="T6" fmla="*/ 550 w 550"/>
                    <a:gd name="T7" fmla="*/ 0 h 3"/>
                    <a:gd name="T8" fmla="*/ 550 w 550"/>
                    <a:gd name="T9" fmla="*/ 3 h 3"/>
                    <a:gd name="T10" fmla="*/ 421 w 550"/>
                    <a:gd name="T11" fmla="*/ 3 h 3"/>
                    <a:gd name="T12" fmla="*/ 76 w 550"/>
                    <a:gd name="T13" fmla="*/ 3 h 3"/>
                    <a:gd name="T14" fmla="*/ 71 w 550"/>
                    <a:gd name="T15" fmla="*/ 0 h 3"/>
                    <a:gd name="T16" fmla="*/ 421 w 550"/>
                    <a:gd name="T17" fmla="*/ 0 h 3"/>
                    <a:gd name="T18" fmla="*/ 421 w 550"/>
                    <a:gd name="T19" fmla="*/ 3 h 3"/>
                    <a:gd name="T20" fmla="*/ 49 w 550"/>
                    <a:gd name="T21" fmla="*/ 3 h 3"/>
                    <a:gd name="T22" fmla="*/ 0 w 550"/>
                    <a:gd name="T23" fmla="*/ 3 h 3"/>
                    <a:gd name="T24" fmla="*/ 4 w 550"/>
                    <a:gd name="T25" fmla="*/ 0 h 3"/>
                    <a:gd name="T26" fmla="*/ 42 w 550"/>
                    <a:gd name="T27" fmla="*/ 0 h 3"/>
                    <a:gd name="T28" fmla="*/ 49 w 550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50"/>
                    <a:gd name="T46" fmla="*/ 0 h 3"/>
                    <a:gd name="T47" fmla="*/ 550 w 550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50" h="3">
                      <a:moveTo>
                        <a:pt x="550" y="3"/>
                      </a:moveTo>
                      <a:lnTo>
                        <a:pt x="445" y="3"/>
                      </a:lnTo>
                      <a:lnTo>
                        <a:pt x="447" y="0"/>
                      </a:lnTo>
                      <a:lnTo>
                        <a:pt x="550" y="0"/>
                      </a:lnTo>
                      <a:lnTo>
                        <a:pt x="550" y="3"/>
                      </a:lnTo>
                      <a:close/>
                      <a:moveTo>
                        <a:pt x="421" y="3"/>
                      </a:moveTo>
                      <a:lnTo>
                        <a:pt x="76" y="3"/>
                      </a:lnTo>
                      <a:lnTo>
                        <a:pt x="71" y="0"/>
                      </a:lnTo>
                      <a:lnTo>
                        <a:pt x="421" y="0"/>
                      </a:lnTo>
                      <a:lnTo>
                        <a:pt x="421" y="3"/>
                      </a:lnTo>
                      <a:close/>
                      <a:moveTo>
                        <a:pt x="49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42" y="0"/>
                      </a:lnTo>
                      <a:lnTo>
                        <a:pt x="49" y="3"/>
                      </a:lnTo>
                      <a:close/>
                    </a:path>
                  </a:pathLst>
                </a:custGeom>
                <a:solidFill>
                  <a:srgbClr val="C7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2" name="Freeform 2012"/>
                <p:cNvSpPr>
                  <a:spLocks noEditPoints="1"/>
                </p:cNvSpPr>
                <p:nvPr/>
              </p:nvSpPr>
              <p:spPr bwMode="auto">
                <a:xfrm>
                  <a:off x="2600" y="564"/>
                  <a:ext cx="274" cy="3"/>
                </a:xfrm>
                <a:custGeom>
                  <a:avLst/>
                  <a:gdLst>
                    <a:gd name="T0" fmla="*/ 548 w 548"/>
                    <a:gd name="T1" fmla="*/ 3 h 3"/>
                    <a:gd name="T2" fmla="*/ 443 w 548"/>
                    <a:gd name="T3" fmla="*/ 3 h 3"/>
                    <a:gd name="T4" fmla="*/ 445 w 548"/>
                    <a:gd name="T5" fmla="*/ 0 h 3"/>
                    <a:gd name="T6" fmla="*/ 548 w 548"/>
                    <a:gd name="T7" fmla="*/ 0 h 3"/>
                    <a:gd name="T8" fmla="*/ 548 w 548"/>
                    <a:gd name="T9" fmla="*/ 3 h 3"/>
                    <a:gd name="T10" fmla="*/ 419 w 548"/>
                    <a:gd name="T11" fmla="*/ 3 h 3"/>
                    <a:gd name="T12" fmla="*/ 71 w 548"/>
                    <a:gd name="T13" fmla="*/ 3 h 3"/>
                    <a:gd name="T14" fmla="*/ 67 w 548"/>
                    <a:gd name="T15" fmla="*/ 0 h 3"/>
                    <a:gd name="T16" fmla="*/ 67 w 548"/>
                    <a:gd name="T17" fmla="*/ 0 h 3"/>
                    <a:gd name="T18" fmla="*/ 419 w 548"/>
                    <a:gd name="T19" fmla="*/ 0 h 3"/>
                    <a:gd name="T20" fmla="*/ 419 w 548"/>
                    <a:gd name="T21" fmla="*/ 3 h 3"/>
                    <a:gd name="T22" fmla="*/ 43 w 548"/>
                    <a:gd name="T23" fmla="*/ 3 h 3"/>
                    <a:gd name="T24" fmla="*/ 0 w 548"/>
                    <a:gd name="T25" fmla="*/ 3 h 3"/>
                    <a:gd name="T26" fmla="*/ 3 w 548"/>
                    <a:gd name="T27" fmla="*/ 0 h 3"/>
                    <a:gd name="T28" fmla="*/ 36 w 548"/>
                    <a:gd name="T29" fmla="*/ 0 h 3"/>
                    <a:gd name="T30" fmla="*/ 43 w 548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48"/>
                    <a:gd name="T49" fmla="*/ 0 h 3"/>
                    <a:gd name="T50" fmla="*/ 548 w 548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48" h="3">
                      <a:moveTo>
                        <a:pt x="548" y="3"/>
                      </a:moveTo>
                      <a:lnTo>
                        <a:pt x="443" y="3"/>
                      </a:lnTo>
                      <a:lnTo>
                        <a:pt x="445" y="0"/>
                      </a:lnTo>
                      <a:lnTo>
                        <a:pt x="548" y="0"/>
                      </a:lnTo>
                      <a:lnTo>
                        <a:pt x="548" y="3"/>
                      </a:lnTo>
                      <a:close/>
                      <a:moveTo>
                        <a:pt x="419" y="3"/>
                      </a:moveTo>
                      <a:lnTo>
                        <a:pt x="71" y="3"/>
                      </a:lnTo>
                      <a:lnTo>
                        <a:pt x="67" y="0"/>
                      </a:lnTo>
                      <a:lnTo>
                        <a:pt x="419" y="0"/>
                      </a:lnTo>
                      <a:lnTo>
                        <a:pt x="419" y="3"/>
                      </a:lnTo>
                      <a:close/>
                      <a:moveTo>
                        <a:pt x="43" y="3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36" y="0"/>
                      </a:lnTo>
                      <a:lnTo>
                        <a:pt x="43" y="3"/>
                      </a:lnTo>
                      <a:close/>
                    </a:path>
                  </a:pathLst>
                </a:custGeom>
                <a:solidFill>
                  <a:srgbClr val="C7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3" name="Freeform 2013"/>
                <p:cNvSpPr>
                  <a:spLocks noEditPoints="1"/>
                </p:cNvSpPr>
                <p:nvPr/>
              </p:nvSpPr>
              <p:spPr bwMode="auto">
                <a:xfrm>
                  <a:off x="2601" y="562"/>
                  <a:ext cx="273" cy="3"/>
                </a:xfrm>
                <a:custGeom>
                  <a:avLst/>
                  <a:gdLst>
                    <a:gd name="T0" fmla="*/ 546 w 546"/>
                    <a:gd name="T1" fmla="*/ 3 h 3"/>
                    <a:gd name="T2" fmla="*/ 443 w 546"/>
                    <a:gd name="T3" fmla="*/ 3 h 3"/>
                    <a:gd name="T4" fmla="*/ 443 w 546"/>
                    <a:gd name="T5" fmla="*/ 0 h 3"/>
                    <a:gd name="T6" fmla="*/ 546 w 546"/>
                    <a:gd name="T7" fmla="*/ 0 h 3"/>
                    <a:gd name="T8" fmla="*/ 546 w 546"/>
                    <a:gd name="T9" fmla="*/ 3 h 3"/>
                    <a:gd name="T10" fmla="*/ 417 w 546"/>
                    <a:gd name="T11" fmla="*/ 3 h 3"/>
                    <a:gd name="T12" fmla="*/ 67 w 546"/>
                    <a:gd name="T13" fmla="*/ 3 h 3"/>
                    <a:gd name="T14" fmla="*/ 65 w 546"/>
                    <a:gd name="T15" fmla="*/ 2 h 3"/>
                    <a:gd name="T16" fmla="*/ 63 w 546"/>
                    <a:gd name="T17" fmla="*/ 0 h 3"/>
                    <a:gd name="T18" fmla="*/ 417 w 546"/>
                    <a:gd name="T19" fmla="*/ 0 h 3"/>
                    <a:gd name="T20" fmla="*/ 417 w 546"/>
                    <a:gd name="T21" fmla="*/ 3 h 3"/>
                    <a:gd name="T22" fmla="*/ 38 w 546"/>
                    <a:gd name="T23" fmla="*/ 3 h 3"/>
                    <a:gd name="T24" fmla="*/ 0 w 546"/>
                    <a:gd name="T25" fmla="*/ 3 h 3"/>
                    <a:gd name="T26" fmla="*/ 3 w 546"/>
                    <a:gd name="T27" fmla="*/ 0 h 3"/>
                    <a:gd name="T28" fmla="*/ 31 w 546"/>
                    <a:gd name="T29" fmla="*/ 0 h 3"/>
                    <a:gd name="T30" fmla="*/ 38 w 546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46"/>
                    <a:gd name="T49" fmla="*/ 0 h 3"/>
                    <a:gd name="T50" fmla="*/ 546 w 546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46" h="3">
                      <a:moveTo>
                        <a:pt x="546" y="3"/>
                      </a:moveTo>
                      <a:lnTo>
                        <a:pt x="443" y="3"/>
                      </a:lnTo>
                      <a:lnTo>
                        <a:pt x="443" y="0"/>
                      </a:lnTo>
                      <a:lnTo>
                        <a:pt x="546" y="0"/>
                      </a:lnTo>
                      <a:lnTo>
                        <a:pt x="546" y="3"/>
                      </a:lnTo>
                      <a:close/>
                      <a:moveTo>
                        <a:pt x="417" y="3"/>
                      </a:moveTo>
                      <a:lnTo>
                        <a:pt x="67" y="3"/>
                      </a:lnTo>
                      <a:lnTo>
                        <a:pt x="65" y="2"/>
                      </a:lnTo>
                      <a:lnTo>
                        <a:pt x="63" y="0"/>
                      </a:lnTo>
                      <a:lnTo>
                        <a:pt x="417" y="0"/>
                      </a:lnTo>
                      <a:lnTo>
                        <a:pt x="417" y="3"/>
                      </a:lnTo>
                      <a:close/>
                      <a:moveTo>
                        <a:pt x="38" y="3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31" y="0"/>
                      </a:lnTo>
                      <a:lnTo>
                        <a:pt x="38" y="3"/>
                      </a:lnTo>
                      <a:close/>
                    </a:path>
                  </a:pathLst>
                </a:custGeom>
                <a:solidFill>
                  <a:srgbClr val="C7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4" name="Freeform 2014"/>
                <p:cNvSpPr>
                  <a:spLocks noEditPoints="1"/>
                </p:cNvSpPr>
                <p:nvPr/>
              </p:nvSpPr>
              <p:spPr bwMode="auto">
                <a:xfrm>
                  <a:off x="2602" y="561"/>
                  <a:ext cx="272" cy="3"/>
                </a:xfrm>
                <a:custGeom>
                  <a:avLst/>
                  <a:gdLst>
                    <a:gd name="T0" fmla="*/ 545 w 545"/>
                    <a:gd name="T1" fmla="*/ 3 h 3"/>
                    <a:gd name="T2" fmla="*/ 442 w 545"/>
                    <a:gd name="T3" fmla="*/ 3 h 3"/>
                    <a:gd name="T4" fmla="*/ 444 w 545"/>
                    <a:gd name="T5" fmla="*/ 0 h 3"/>
                    <a:gd name="T6" fmla="*/ 444 w 545"/>
                    <a:gd name="T7" fmla="*/ 0 h 3"/>
                    <a:gd name="T8" fmla="*/ 545 w 545"/>
                    <a:gd name="T9" fmla="*/ 0 h 3"/>
                    <a:gd name="T10" fmla="*/ 545 w 545"/>
                    <a:gd name="T11" fmla="*/ 3 h 3"/>
                    <a:gd name="T12" fmla="*/ 416 w 545"/>
                    <a:gd name="T13" fmla="*/ 3 h 3"/>
                    <a:gd name="T14" fmla="*/ 64 w 545"/>
                    <a:gd name="T15" fmla="*/ 3 h 3"/>
                    <a:gd name="T16" fmla="*/ 60 w 545"/>
                    <a:gd name="T17" fmla="*/ 0 h 3"/>
                    <a:gd name="T18" fmla="*/ 416 w 545"/>
                    <a:gd name="T19" fmla="*/ 0 h 3"/>
                    <a:gd name="T20" fmla="*/ 416 w 545"/>
                    <a:gd name="T21" fmla="*/ 3 h 3"/>
                    <a:gd name="T22" fmla="*/ 33 w 545"/>
                    <a:gd name="T23" fmla="*/ 3 h 3"/>
                    <a:gd name="T24" fmla="*/ 0 w 545"/>
                    <a:gd name="T25" fmla="*/ 3 h 3"/>
                    <a:gd name="T26" fmla="*/ 4 w 545"/>
                    <a:gd name="T27" fmla="*/ 0 h 3"/>
                    <a:gd name="T28" fmla="*/ 26 w 545"/>
                    <a:gd name="T29" fmla="*/ 0 h 3"/>
                    <a:gd name="T30" fmla="*/ 33 w 545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45"/>
                    <a:gd name="T49" fmla="*/ 0 h 3"/>
                    <a:gd name="T50" fmla="*/ 545 w 545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45" h="3">
                      <a:moveTo>
                        <a:pt x="545" y="3"/>
                      </a:moveTo>
                      <a:lnTo>
                        <a:pt x="442" y="3"/>
                      </a:lnTo>
                      <a:lnTo>
                        <a:pt x="444" y="0"/>
                      </a:lnTo>
                      <a:lnTo>
                        <a:pt x="545" y="0"/>
                      </a:lnTo>
                      <a:lnTo>
                        <a:pt x="545" y="3"/>
                      </a:lnTo>
                      <a:close/>
                      <a:moveTo>
                        <a:pt x="416" y="3"/>
                      </a:moveTo>
                      <a:lnTo>
                        <a:pt x="64" y="3"/>
                      </a:lnTo>
                      <a:lnTo>
                        <a:pt x="60" y="0"/>
                      </a:lnTo>
                      <a:lnTo>
                        <a:pt x="416" y="0"/>
                      </a:lnTo>
                      <a:lnTo>
                        <a:pt x="416" y="3"/>
                      </a:lnTo>
                      <a:close/>
                      <a:moveTo>
                        <a:pt x="33" y="3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26" y="0"/>
                      </a:lnTo>
                      <a:lnTo>
                        <a:pt x="33" y="3"/>
                      </a:lnTo>
                      <a:close/>
                    </a:path>
                  </a:pathLst>
                </a:custGeom>
                <a:solidFill>
                  <a:srgbClr val="C7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5" name="Freeform 2015"/>
                <p:cNvSpPr>
                  <a:spLocks noEditPoints="1"/>
                </p:cNvSpPr>
                <p:nvPr/>
              </p:nvSpPr>
              <p:spPr bwMode="auto">
                <a:xfrm>
                  <a:off x="2603" y="560"/>
                  <a:ext cx="271" cy="2"/>
                </a:xfrm>
                <a:custGeom>
                  <a:avLst/>
                  <a:gdLst>
                    <a:gd name="T0" fmla="*/ 543 w 543"/>
                    <a:gd name="T1" fmla="*/ 2 h 2"/>
                    <a:gd name="T2" fmla="*/ 440 w 543"/>
                    <a:gd name="T3" fmla="*/ 2 h 2"/>
                    <a:gd name="T4" fmla="*/ 442 w 543"/>
                    <a:gd name="T5" fmla="*/ 1 h 2"/>
                    <a:gd name="T6" fmla="*/ 442 w 543"/>
                    <a:gd name="T7" fmla="*/ 0 h 2"/>
                    <a:gd name="T8" fmla="*/ 543 w 543"/>
                    <a:gd name="T9" fmla="*/ 0 h 2"/>
                    <a:gd name="T10" fmla="*/ 543 w 543"/>
                    <a:gd name="T11" fmla="*/ 2 h 2"/>
                    <a:gd name="T12" fmla="*/ 414 w 543"/>
                    <a:gd name="T13" fmla="*/ 2 h 2"/>
                    <a:gd name="T14" fmla="*/ 60 w 543"/>
                    <a:gd name="T15" fmla="*/ 2 h 2"/>
                    <a:gd name="T16" fmla="*/ 57 w 543"/>
                    <a:gd name="T17" fmla="*/ 0 h 2"/>
                    <a:gd name="T18" fmla="*/ 414 w 543"/>
                    <a:gd name="T19" fmla="*/ 0 h 2"/>
                    <a:gd name="T20" fmla="*/ 414 w 543"/>
                    <a:gd name="T21" fmla="*/ 0 h 2"/>
                    <a:gd name="T22" fmla="*/ 414 w 543"/>
                    <a:gd name="T23" fmla="*/ 2 h 2"/>
                    <a:gd name="T24" fmla="*/ 28 w 543"/>
                    <a:gd name="T25" fmla="*/ 2 h 2"/>
                    <a:gd name="T26" fmla="*/ 0 w 543"/>
                    <a:gd name="T27" fmla="*/ 2 h 2"/>
                    <a:gd name="T28" fmla="*/ 4 w 543"/>
                    <a:gd name="T29" fmla="*/ 0 h 2"/>
                    <a:gd name="T30" fmla="*/ 11 w 543"/>
                    <a:gd name="T31" fmla="*/ 0 h 2"/>
                    <a:gd name="T32" fmla="*/ 20 w 543"/>
                    <a:gd name="T33" fmla="*/ 0 h 2"/>
                    <a:gd name="T34" fmla="*/ 28 w 543"/>
                    <a:gd name="T35" fmla="*/ 2 h 2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43"/>
                    <a:gd name="T55" fmla="*/ 0 h 2"/>
                    <a:gd name="T56" fmla="*/ 543 w 543"/>
                    <a:gd name="T57" fmla="*/ 2 h 2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43" h="2">
                      <a:moveTo>
                        <a:pt x="543" y="2"/>
                      </a:moveTo>
                      <a:lnTo>
                        <a:pt x="440" y="2"/>
                      </a:lnTo>
                      <a:lnTo>
                        <a:pt x="442" y="1"/>
                      </a:lnTo>
                      <a:lnTo>
                        <a:pt x="442" y="0"/>
                      </a:lnTo>
                      <a:lnTo>
                        <a:pt x="543" y="0"/>
                      </a:lnTo>
                      <a:lnTo>
                        <a:pt x="543" y="2"/>
                      </a:lnTo>
                      <a:close/>
                      <a:moveTo>
                        <a:pt x="414" y="2"/>
                      </a:moveTo>
                      <a:lnTo>
                        <a:pt x="60" y="2"/>
                      </a:lnTo>
                      <a:lnTo>
                        <a:pt x="57" y="0"/>
                      </a:lnTo>
                      <a:lnTo>
                        <a:pt x="414" y="0"/>
                      </a:lnTo>
                      <a:lnTo>
                        <a:pt x="414" y="2"/>
                      </a:lnTo>
                      <a:close/>
                      <a:moveTo>
                        <a:pt x="28" y="2"/>
                      </a:moveTo>
                      <a:lnTo>
                        <a:pt x="0" y="2"/>
                      </a:lnTo>
                      <a:lnTo>
                        <a:pt x="4" y="0"/>
                      </a:lnTo>
                      <a:lnTo>
                        <a:pt x="11" y="0"/>
                      </a:lnTo>
                      <a:lnTo>
                        <a:pt x="20" y="0"/>
                      </a:lnTo>
                      <a:lnTo>
                        <a:pt x="28" y="2"/>
                      </a:lnTo>
                      <a:close/>
                    </a:path>
                  </a:pathLst>
                </a:custGeom>
                <a:solidFill>
                  <a:srgbClr val="C8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6" name="Freeform 2016"/>
                <p:cNvSpPr>
                  <a:spLocks noEditPoints="1"/>
                </p:cNvSpPr>
                <p:nvPr/>
              </p:nvSpPr>
              <p:spPr bwMode="auto">
                <a:xfrm>
                  <a:off x="2604" y="558"/>
                  <a:ext cx="270" cy="3"/>
                </a:xfrm>
                <a:custGeom>
                  <a:avLst/>
                  <a:gdLst>
                    <a:gd name="T0" fmla="*/ 541 w 541"/>
                    <a:gd name="T1" fmla="*/ 3 h 3"/>
                    <a:gd name="T2" fmla="*/ 440 w 541"/>
                    <a:gd name="T3" fmla="*/ 3 h 3"/>
                    <a:gd name="T4" fmla="*/ 440 w 541"/>
                    <a:gd name="T5" fmla="*/ 0 h 3"/>
                    <a:gd name="T6" fmla="*/ 541 w 541"/>
                    <a:gd name="T7" fmla="*/ 0 h 3"/>
                    <a:gd name="T8" fmla="*/ 541 w 541"/>
                    <a:gd name="T9" fmla="*/ 3 h 3"/>
                    <a:gd name="T10" fmla="*/ 412 w 541"/>
                    <a:gd name="T11" fmla="*/ 3 h 3"/>
                    <a:gd name="T12" fmla="*/ 56 w 541"/>
                    <a:gd name="T13" fmla="*/ 3 h 3"/>
                    <a:gd name="T14" fmla="*/ 53 w 541"/>
                    <a:gd name="T15" fmla="*/ 0 h 3"/>
                    <a:gd name="T16" fmla="*/ 409 w 541"/>
                    <a:gd name="T17" fmla="*/ 0 h 3"/>
                    <a:gd name="T18" fmla="*/ 412 w 541"/>
                    <a:gd name="T19" fmla="*/ 2 h 3"/>
                    <a:gd name="T20" fmla="*/ 412 w 541"/>
                    <a:gd name="T21" fmla="*/ 3 h 3"/>
                    <a:gd name="T22" fmla="*/ 22 w 541"/>
                    <a:gd name="T23" fmla="*/ 3 h 3"/>
                    <a:gd name="T24" fmla="*/ 0 w 541"/>
                    <a:gd name="T25" fmla="*/ 3 h 3"/>
                    <a:gd name="T26" fmla="*/ 2 w 541"/>
                    <a:gd name="T27" fmla="*/ 2 h 3"/>
                    <a:gd name="T28" fmla="*/ 16 w 541"/>
                    <a:gd name="T29" fmla="*/ 1 h 3"/>
                    <a:gd name="T30" fmla="*/ 22 w 541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41"/>
                    <a:gd name="T49" fmla="*/ 0 h 3"/>
                    <a:gd name="T50" fmla="*/ 541 w 541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41" h="3">
                      <a:moveTo>
                        <a:pt x="541" y="3"/>
                      </a:moveTo>
                      <a:lnTo>
                        <a:pt x="440" y="3"/>
                      </a:lnTo>
                      <a:lnTo>
                        <a:pt x="440" y="0"/>
                      </a:lnTo>
                      <a:lnTo>
                        <a:pt x="541" y="0"/>
                      </a:lnTo>
                      <a:lnTo>
                        <a:pt x="541" y="3"/>
                      </a:lnTo>
                      <a:close/>
                      <a:moveTo>
                        <a:pt x="412" y="3"/>
                      </a:moveTo>
                      <a:lnTo>
                        <a:pt x="56" y="3"/>
                      </a:lnTo>
                      <a:lnTo>
                        <a:pt x="53" y="0"/>
                      </a:lnTo>
                      <a:lnTo>
                        <a:pt x="409" y="0"/>
                      </a:lnTo>
                      <a:lnTo>
                        <a:pt x="412" y="2"/>
                      </a:lnTo>
                      <a:lnTo>
                        <a:pt x="412" y="3"/>
                      </a:lnTo>
                      <a:close/>
                      <a:moveTo>
                        <a:pt x="22" y="3"/>
                      </a:moveTo>
                      <a:lnTo>
                        <a:pt x="0" y="3"/>
                      </a:lnTo>
                      <a:lnTo>
                        <a:pt x="2" y="2"/>
                      </a:lnTo>
                      <a:lnTo>
                        <a:pt x="16" y="1"/>
                      </a:lnTo>
                      <a:lnTo>
                        <a:pt x="22" y="3"/>
                      </a:lnTo>
                      <a:close/>
                    </a:path>
                  </a:pathLst>
                </a:custGeom>
                <a:solidFill>
                  <a:srgbClr val="C8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7" name="Freeform 2017"/>
                <p:cNvSpPr>
                  <a:spLocks noEditPoints="1"/>
                </p:cNvSpPr>
                <p:nvPr/>
              </p:nvSpPr>
              <p:spPr bwMode="auto">
                <a:xfrm>
                  <a:off x="2608" y="557"/>
                  <a:ext cx="266" cy="3"/>
                </a:xfrm>
                <a:custGeom>
                  <a:avLst/>
                  <a:gdLst>
                    <a:gd name="T0" fmla="*/ 532 w 532"/>
                    <a:gd name="T1" fmla="*/ 3 h 3"/>
                    <a:gd name="T2" fmla="*/ 431 w 532"/>
                    <a:gd name="T3" fmla="*/ 3 h 3"/>
                    <a:gd name="T4" fmla="*/ 431 w 532"/>
                    <a:gd name="T5" fmla="*/ 0 h 3"/>
                    <a:gd name="T6" fmla="*/ 532 w 532"/>
                    <a:gd name="T7" fmla="*/ 0 h 3"/>
                    <a:gd name="T8" fmla="*/ 532 w 532"/>
                    <a:gd name="T9" fmla="*/ 3 h 3"/>
                    <a:gd name="T10" fmla="*/ 403 w 532"/>
                    <a:gd name="T11" fmla="*/ 3 h 3"/>
                    <a:gd name="T12" fmla="*/ 46 w 532"/>
                    <a:gd name="T13" fmla="*/ 3 h 3"/>
                    <a:gd name="T14" fmla="*/ 42 w 532"/>
                    <a:gd name="T15" fmla="*/ 0 h 3"/>
                    <a:gd name="T16" fmla="*/ 398 w 532"/>
                    <a:gd name="T17" fmla="*/ 0 h 3"/>
                    <a:gd name="T18" fmla="*/ 403 w 532"/>
                    <a:gd name="T19" fmla="*/ 3 h 3"/>
                    <a:gd name="T20" fmla="*/ 9 w 532"/>
                    <a:gd name="T21" fmla="*/ 3 h 3"/>
                    <a:gd name="T22" fmla="*/ 0 w 532"/>
                    <a:gd name="T23" fmla="*/ 3 h 3"/>
                    <a:gd name="T24" fmla="*/ 7 w 532"/>
                    <a:gd name="T25" fmla="*/ 2 h 3"/>
                    <a:gd name="T26" fmla="*/ 9 w 532"/>
                    <a:gd name="T27" fmla="*/ 3 h 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32"/>
                    <a:gd name="T43" fmla="*/ 0 h 3"/>
                    <a:gd name="T44" fmla="*/ 532 w 532"/>
                    <a:gd name="T45" fmla="*/ 3 h 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32" h="3">
                      <a:moveTo>
                        <a:pt x="532" y="3"/>
                      </a:moveTo>
                      <a:lnTo>
                        <a:pt x="431" y="3"/>
                      </a:lnTo>
                      <a:lnTo>
                        <a:pt x="431" y="0"/>
                      </a:lnTo>
                      <a:lnTo>
                        <a:pt x="532" y="0"/>
                      </a:lnTo>
                      <a:lnTo>
                        <a:pt x="532" y="3"/>
                      </a:lnTo>
                      <a:close/>
                      <a:moveTo>
                        <a:pt x="403" y="3"/>
                      </a:moveTo>
                      <a:lnTo>
                        <a:pt x="46" y="3"/>
                      </a:lnTo>
                      <a:lnTo>
                        <a:pt x="42" y="0"/>
                      </a:lnTo>
                      <a:lnTo>
                        <a:pt x="398" y="0"/>
                      </a:lnTo>
                      <a:lnTo>
                        <a:pt x="403" y="3"/>
                      </a:lnTo>
                      <a:close/>
                      <a:moveTo>
                        <a:pt x="9" y="3"/>
                      </a:moveTo>
                      <a:lnTo>
                        <a:pt x="0" y="3"/>
                      </a:lnTo>
                      <a:lnTo>
                        <a:pt x="7" y="2"/>
                      </a:lnTo>
                      <a:lnTo>
                        <a:pt x="9" y="3"/>
                      </a:lnTo>
                      <a:close/>
                    </a:path>
                  </a:pathLst>
                </a:custGeom>
                <a:solidFill>
                  <a:srgbClr val="C8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8" name="Freeform 2018"/>
                <p:cNvSpPr>
                  <a:spLocks noEditPoints="1"/>
                </p:cNvSpPr>
                <p:nvPr/>
              </p:nvSpPr>
              <p:spPr bwMode="auto">
                <a:xfrm>
                  <a:off x="2628" y="555"/>
                  <a:ext cx="246" cy="3"/>
                </a:xfrm>
                <a:custGeom>
                  <a:avLst/>
                  <a:gdLst>
                    <a:gd name="T0" fmla="*/ 492 w 492"/>
                    <a:gd name="T1" fmla="*/ 3 h 3"/>
                    <a:gd name="T2" fmla="*/ 391 w 492"/>
                    <a:gd name="T3" fmla="*/ 3 h 3"/>
                    <a:gd name="T4" fmla="*/ 391 w 492"/>
                    <a:gd name="T5" fmla="*/ 0 h 3"/>
                    <a:gd name="T6" fmla="*/ 492 w 492"/>
                    <a:gd name="T7" fmla="*/ 0 h 3"/>
                    <a:gd name="T8" fmla="*/ 492 w 492"/>
                    <a:gd name="T9" fmla="*/ 3 h 3"/>
                    <a:gd name="T10" fmla="*/ 360 w 492"/>
                    <a:gd name="T11" fmla="*/ 3 h 3"/>
                    <a:gd name="T12" fmla="*/ 4 w 492"/>
                    <a:gd name="T13" fmla="*/ 3 h 3"/>
                    <a:gd name="T14" fmla="*/ 0 w 492"/>
                    <a:gd name="T15" fmla="*/ 0 h 3"/>
                    <a:gd name="T16" fmla="*/ 356 w 492"/>
                    <a:gd name="T17" fmla="*/ 0 h 3"/>
                    <a:gd name="T18" fmla="*/ 360 w 492"/>
                    <a:gd name="T19" fmla="*/ 3 h 3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492"/>
                    <a:gd name="T31" fmla="*/ 0 h 3"/>
                    <a:gd name="T32" fmla="*/ 492 w 492"/>
                    <a:gd name="T33" fmla="*/ 3 h 3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492" h="3">
                      <a:moveTo>
                        <a:pt x="492" y="3"/>
                      </a:moveTo>
                      <a:lnTo>
                        <a:pt x="391" y="3"/>
                      </a:lnTo>
                      <a:lnTo>
                        <a:pt x="391" y="0"/>
                      </a:lnTo>
                      <a:lnTo>
                        <a:pt x="492" y="0"/>
                      </a:lnTo>
                      <a:lnTo>
                        <a:pt x="492" y="3"/>
                      </a:lnTo>
                      <a:close/>
                      <a:moveTo>
                        <a:pt x="360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356" y="0"/>
                      </a:lnTo>
                      <a:lnTo>
                        <a:pt x="360" y="3"/>
                      </a:lnTo>
                      <a:close/>
                    </a:path>
                  </a:pathLst>
                </a:custGeom>
                <a:solidFill>
                  <a:srgbClr val="C9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49" name="Freeform 2019"/>
                <p:cNvSpPr>
                  <a:spLocks noEditPoints="1"/>
                </p:cNvSpPr>
                <p:nvPr/>
              </p:nvSpPr>
              <p:spPr bwMode="auto">
                <a:xfrm>
                  <a:off x="2627" y="554"/>
                  <a:ext cx="247" cy="3"/>
                </a:xfrm>
                <a:custGeom>
                  <a:avLst/>
                  <a:gdLst>
                    <a:gd name="T0" fmla="*/ 494 w 494"/>
                    <a:gd name="T1" fmla="*/ 3 h 3"/>
                    <a:gd name="T2" fmla="*/ 393 w 494"/>
                    <a:gd name="T3" fmla="*/ 3 h 3"/>
                    <a:gd name="T4" fmla="*/ 393 w 494"/>
                    <a:gd name="T5" fmla="*/ 0 h 3"/>
                    <a:gd name="T6" fmla="*/ 494 w 494"/>
                    <a:gd name="T7" fmla="*/ 0 h 3"/>
                    <a:gd name="T8" fmla="*/ 494 w 494"/>
                    <a:gd name="T9" fmla="*/ 3 h 3"/>
                    <a:gd name="T10" fmla="*/ 360 w 494"/>
                    <a:gd name="T11" fmla="*/ 3 h 3"/>
                    <a:gd name="T12" fmla="*/ 4 w 494"/>
                    <a:gd name="T13" fmla="*/ 3 h 3"/>
                    <a:gd name="T14" fmla="*/ 0 w 494"/>
                    <a:gd name="T15" fmla="*/ 0 h 3"/>
                    <a:gd name="T16" fmla="*/ 298 w 494"/>
                    <a:gd name="T17" fmla="*/ 0 h 3"/>
                    <a:gd name="T18" fmla="*/ 298 w 494"/>
                    <a:gd name="T19" fmla="*/ 1 h 3"/>
                    <a:gd name="T20" fmla="*/ 298 w 494"/>
                    <a:gd name="T21" fmla="*/ 0 h 3"/>
                    <a:gd name="T22" fmla="*/ 356 w 494"/>
                    <a:gd name="T23" fmla="*/ 0 h 3"/>
                    <a:gd name="T24" fmla="*/ 360 w 494"/>
                    <a:gd name="T25" fmla="*/ 3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94"/>
                    <a:gd name="T40" fmla="*/ 0 h 3"/>
                    <a:gd name="T41" fmla="*/ 494 w 494"/>
                    <a:gd name="T42" fmla="*/ 3 h 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94" h="3">
                      <a:moveTo>
                        <a:pt x="494" y="3"/>
                      </a:moveTo>
                      <a:lnTo>
                        <a:pt x="393" y="3"/>
                      </a:lnTo>
                      <a:lnTo>
                        <a:pt x="393" y="0"/>
                      </a:lnTo>
                      <a:lnTo>
                        <a:pt x="494" y="0"/>
                      </a:lnTo>
                      <a:lnTo>
                        <a:pt x="494" y="3"/>
                      </a:lnTo>
                      <a:close/>
                      <a:moveTo>
                        <a:pt x="360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298" y="0"/>
                      </a:lnTo>
                      <a:lnTo>
                        <a:pt x="298" y="1"/>
                      </a:lnTo>
                      <a:lnTo>
                        <a:pt x="298" y="0"/>
                      </a:lnTo>
                      <a:lnTo>
                        <a:pt x="356" y="0"/>
                      </a:lnTo>
                      <a:lnTo>
                        <a:pt x="360" y="3"/>
                      </a:lnTo>
                      <a:close/>
                    </a:path>
                  </a:pathLst>
                </a:custGeom>
                <a:solidFill>
                  <a:srgbClr val="C9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0" name="Freeform 2020"/>
                <p:cNvSpPr>
                  <a:spLocks noEditPoints="1"/>
                </p:cNvSpPr>
                <p:nvPr/>
              </p:nvSpPr>
              <p:spPr bwMode="auto">
                <a:xfrm>
                  <a:off x="2626" y="553"/>
                  <a:ext cx="248" cy="2"/>
                </a:xfrm>
                <a:custGeom>
                  <a:avLst/>
                  <a:gdLst>
                    <a:gd name="T0" fmla="*/ 495 w 495"/>
                    <a:gd name="T1" fmla="*/ 2 h 2"/>
                    <a:gd name="T2" fmla="*/ 394 w 495"/>
                    <a:gd name="T3" fmla="*/ 2 h 2"/>
                    <a:gd name="T4" fmla="*/ 395 w 495"/>
                    <a:gd name="T5" fmla="*/ 0 h 2"/>
                    <a:gd name="T6" fmla="*/ 495 w 495"/>
                    <a:gd name="T7" fmla="*/ 0 h 2"/>
                    <a:gd name="T8" fmla="*/ 495 w 495"/>
                    <a:gd name="T9" fmla="*/ 2 h 2"/>
                    <a:gd name="T10" fmla="*/ 359 w 495"/>
                    <a:gd name="T11" fmla="*/ 2 h 2"/>
                    <a:gd name="T12" fmla="*/ 3 w 495"/>
                    <a:gd name="T13" fmla="*/ 2 h 2"/>
                    <a:gd name="T14" fmla="*/ 0 w 495"/>
                    <a:gd name="T15" fmla="*/ 0 h 2"/>
                    <a:gd name="T16" fmla="*/ 301 w 495"/>
                    <a:gd name="T17" fmla="*/ 0 h 2"/>
                    <a:gd name="T18" fmla="*/ 299 w 495"/>
                    <a:gd name="T19" fmla="*/ 2 h 2"/>
                    <a:gd name="T20" fmla="*/ 303 w 495"/>
                    <a:gd name="T21" fmla="*/ 0 h 2"/>
                    <a:gd name="T22" fmla="*/ 356 w 495"/>
                    <a:gd name="T23" fmla="*/ 0 h 2"/>
                    <a:gd name="T24" fmla="*/ 359 w 495"/>
                    <a:gd name="T25" fmla="*/ 2 h 2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495"/>
                    <a:gd name="T40" fmla="*/ 0 h 2"/>
                    <a:gd name="T41" fmla="*/ 495 w 495"/>
                    <a:gd name="T42" fmla="*/ 2 h 2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495" h="2">
                      <a:moveTo>
                        <a:pt x="495" y="2"/>
                      </a:moveTo>
                      <a:lnTo>
                        <a:pt x="394" y="2"/>
                      </a:lnTo>
                      <a:lnTo>
                        <a:pt x="395" y="0"/>
                      </a:lnTo>
                      <a:lnTo>
                        <a:pt x="495" y="0"/>
                      </a:lnTo>
                      <a:lnTo>
                        <a:pt x="495" y="2"/>
                      </a:lnTo>
                      <a:close/>
                      <a:moveTo>
                        <a:pt x="359" y="2"/>
                      </a:moveTo>
                      <a:lnTo>
                        <a:pt x="3" y="2"/>
                      </a:lnTo>
                      <a:lnTo>
                        <a:pt x="0" y="0"/>
                      </a:lnTo>
                      <a:lnTo>
                        <a:pt x="301" y="0"/>
                      </a:lnTo>
                      <a:lnTo>
                        <a:pt x="299" y="2"/>
                      </a:lnTo>
                      <a:lnTo>
                        <a:pt x="303" y="0"/>
                      </a:lnTo>
                      <a:lnTo>
                        <a:pt x="356" y="0"/>
                      </a:lnTo>
                      <a:lnTo>
                        <a:pt x="359" y="2"/>
                      </a:lnTo>
                      <a:close/>
                    </a:path>
                  </a:pathLst>
                </a:custGeom>
                <a:solidFill>
                  <a:srgbClr val="C9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1" name="Freeform 2021"/>
                <p:cNvSpPr>
                  <a:spLocks noEditPoints="1"/>
                </p:cNvSpPr>
                <p:nvPr/>
              </p:nvSpPr>
              <p:spPr bwMode="auto">
                <a:xfrm>
                  <a:off x="2625" y="551"/>
                  <a:ext cx="249" cy="3"/>
                </a:xfrm>
                <a:custGeom>
                  <a:avLst/>
                  <a:gdLst>
                    <a:gd name="T0" fmla="*/ 497 w 497"/>
                    <a:gd name="T1" fmla="*/ 3 h 3"/>
                    <a:gd name="T2" fmla="*/ 396 w 497"/>
                    <a:gd name="T3" fmla="*/ 3 h 3"/>
                    <a:gd name="T4" fmla="*/ 397 w 497"/>
                    <a:gd name="T5" fmla="*/ 0 h 3"/>
                    <a:gd name="T6" fmla="*/ 497 w 497"/>
                    <a:gd name="T7" fmla="*/ 0 h 3"/>
                    <a:gd name="T8" fmla="*/ 497 w 497"/>
                    <a:gd name="T9" fmla="*/ 3 h 3"/>
                    <a:gd name="T10" fmla="*/ 359 w 497"/>
                    <a:gd name="T11" fmla="*/ 3 h 3"/>
                    <a:gd name="T12" fmla="*/ 301 w 497"/>
                    <a:gd name="T13" fmla="*/ 3 h 3"/>
                    <a:gd name="T14" fmla="*/ 307 w 497"/>
                    <a:gd name="T15" fmla="*/ 0 h 3"/>
                    <a:gd name="T16" fmla="*/ 354 w 497"/>
                    <a:gd name="T17" fmla="*/ 0 h 3"/>
                    <a:gd name="T18" fmla="*/ 359 w 497"/>
                    <a:gd name="T19" fmla="*/ 3 h 3"/>
                    <a:gd name="T20" fmla="*/ 301 w 497"/>
                    <a:gd name="T21" fmla="*/ 3 h 3"/>
                    <a:gd name="T22" fmla="*/ 3 w 497"/>
                    <a:gd name="T23" fmla="*/ 3 h 3"/>
                    <a:gd name="T24" fmla="*/ 0 w 497"/>
                    <a:gd name="T25" fmla="*/ 0 h 3"/>
                    <a:gd name="T26" fmla="*/ 305 w 497"/>
                    <a:gd name="T27" fmla="*/ 0 h 3"/>
                    <a:gd name="T28" fmla="*/ 301 w 497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97"/>
                    <a:gd name="T46" fmla="*/ 0 h 3"/>
                    <a:gd name="T47" fmla="*/ 497 w 497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97" h="3">
                      <a:moveTo>
                        <a:pt x="497" y="3"/>
                      </a:moveTo>
                      <a:lnTo>
                        <a:pt x="396" y="3"/>
                      </a:lnTo>
                      <a:lnTo>
                        <a:pt x="397" y="0"/>
                      </a:lnTo>
                      <a:lnTo>
                        <a:pt x="497" y="0"/>
                      </a:lnTo>
                      <a:lnTo>
                        <a:pt x="497" y="3"/>
                      </a:lnTo>
                      <a:close/>
                      <a:moveTo>
                        <a:pt x="359" y="3"/>
                      </a:moveTo>
                      <a:lnTo>
                        <a:pt x="301" y="3"/>
                      </a:lnTo>
                      <a:lnTo>
                        <a:pt x="307" y="0"/>
                      </a:lnTo>
                      <a:lnTo>
                        <a:pt x="354" y="0"/>
                      </a:lnTo>
                      <a:lnTo>
                        <a:pt x="359" y="3"/>
                      </a:lnTo>
                      <a:close/>
                      <a:moveTo>
                        <a:pt x="301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305" y="0"/>
                      </a:lnTo>
                      <a:lnTo>
                        <a:pt x="301" y="3"/>
                      </a:lnTo>
                      <a:close/>
                    </a:path>
                  </a:pathLst>
                </a:custGeom>
                <a:solidFill>
                  <a:srgbClr val="CA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2" name="Freeform 2022"/>
                <p:cNvSpPr>
                  <a:spLocks noEditPoints="1"/>
                </p:cNvSpPr>
                <p:nvPr/>
              </p:nvSpPr>
              <p:spPr bwMode="auto">
                <a:xfrm>
                  <a:off x="2624" y="550"/>
                  <a:ext cx="250" cy="3"/>
                </a:xfrm>
                <a:custGeom>
                  <a:avLst/>
                  <a:gdLst>
                    <a:gd name="T0" fmla="*/ 499 w 499"/>
                    <a:gd name="T1" fmla="*/ 3 h 3"/>
                    <a:gd name="T2" fmla="*/ 399 w 499"/>
                    <a:gd name="T3" fmla="*/ 3 h 3"/>
                    <a:gd name="T4" fmla="*/ 399 w 499"/>
                    <a:gd name="T5" fmla="*/ 0 h 3"/>
                    <a:gd name="T6" fmla="*/ 499 w 499"/>
                    <a:gd name="T7" fmla="*/ 0 h 3"/>
                    <a:gd name="T8" fmla="*/ 499 w 499"/>
                    <a:gd name="T9" fmla="*/ 3 h 3"/>
                    <a:gd name="T10" fmla="*/ 360 w 499"/>
                    <a:gd name="T11" fmla="*/ 3 h 3"/>
                    <a:gd name="T12" fmla="*/ 307 w 499"/>
                    <a:gd name="T13" fmla="*/ 3 h 3"/>
                    <a:gd name="T14" fmla="*/ 312 w 499"/>
                    <a:gd name="T15" fmla="*/ 0 h 3"/>
                    <a:gd name="T16" fmla="*/ 354 w 499"/>
                    <a:gd name="T17" fmla="*/ 0 h 3"/>
                    <a:gd name="T18" fmla="*/ 356 w 499"/>
                    <a:gd name="T19" fmla="*/ 0 h 3"/>
                    <a:gd name="T20" fmla="*/ 360 w 499"/>
                    <a:gd name="T21" fmla="*/ 3 h 3"/>
                    <a:gd name="T22" fmla="*/ 305 w 499"/>
                    <a:gd name="T23" fmla="*/ 3 h 3"/>
                    <a:gd name="T24" fmla="*/ 4 w 499"/>
                    <a:gd name="T25" fmla="*/ 3 h 3"/>
                    <a:gd name="T26" fmla="*/ 0 w 499"/>
                    <a:gd name="T27" fmla="*/ 0 h 3"/>
                    <a:gd name="T28" fmla="*/ 307 w 499"/>
                    <a:gd name="T29" fmla="*/ 0 h 3"/>
                    <a:gd name="T30" fmla="*/ 305 w 499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499"/>
                    <a:gd name="T49" fmla="*/ 0 h 3"/>
                    <a:gd name="T50" fmla="*/ 499 w 499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499" h="3">
                      <a:moveTo>
                        <a:pt x="499" y="3"/>
                      </a:moveTo>
                      <a:lnTo>
                        <a:pt x="399" y="3"/>
                      </a:lnTo>
                      <a:lnTo>
                        <a:pt x="399" y="0"/>
                      </a:lnTo>
                      <a:lnTo>
                        <a:pt x="499" y="0"/>
                      </a:lnTo>
                      <a:lnTo>
                        <a:pt x="499" y="3"/>
                      </a:lnTo>
                      <a:close/>
                      <a:moveTo>
                        <a:pt x="360" y="3"/>
                      </a:moveTo>
                      <a:lnTo>
                        <a:pt x="307" y="3"/>
                      </a:lnTo>
                      <a:lnTo>
                        <a:pt x="312" y="0"/>
                      </a:lnTo>
                      <a:lnTo>
                        <a:pt x="354" y="0"/>
                      </a:lnTo>
                      <a:lnTo>
                        <a:pt x="356" y="0"/>
                      </a:lnTo>
                      <a:lnTo>
                        <a:pt x="360" y="3"/>
                      </a:lnTo>
                      <a:close/>
                      <a:moveTo>
                        <a:pt x="305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307" y="0"/>
                      </a:lnTo>
                      <a:lnTo>
                        <a:pt x="305" y="3"/>
                      </a:lnTo>
                      <a:close/>
                    </a:path>
                  </a:pathLst>
                </a:custGeom>
                <a:solidFill>
                  <a:srgbClr val="CA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3" name="Freeform 2023"/>
                <p:cNvSpPr>
                  <a:spLocks noEditPoints="1"/>
                </p:cNvSpPr>
                <p:nvPr/>
              </p:nvSpPr>
              <p:spPr bwMode="auto">
                <a:xfrm>
                  <a:off x="2624" y="548"/>
                  <a:ext cx="250" cy="3"/>
                </a:xfrm>
                <a:custGeom>
                  <a:avLst/>
                  <a:gdLst>
                    <a:gd name="T0" fmla="*/ 501 w 501"/>
                    <a:gd name="T1" fmla="*/ 3 h 3"/>
                    <a:gd name="T2" fmla="*/ 401 w 501"/>
                    <a:gd name="T3" fmla="*/ 3 h 3"/>
                    <a:gd name="T4" fmla="*/ 401 w 501"/>
                    <a:gd name="T5" fmla="*/ 0 h 3"/>
                    <a:gd name="T6" fmla="*/ 501 w 501"/>
                    <a:gd name="T7" fmla="*/ 0 h 3"/>
                    <a:gd name="T8" fmla="*/ 501 w 501"/>
                    <a:gd name="T9" fmla="*/ 3 h 3"/>
                    <a:gd name="T10" fmla="*/ 358 w 501"/>
                    <a:gd name="T11" fmla="*/ 3 h 3"/>
                    <a:gd name="T12" fmla="*/ 311 w 501"/>
                    <a:gd name="T13" fmla="*/ 3 h 3"/>
                    <a:gd name="T14" fmla="*/ 316 w 501"/>
                    <a:gd name="T15" fmla="*/ 0 h 3"/>
                    <a:gd name="T16" fmla="*/ 352 w 501"/>
                    <a:gd name="T17" fmla="*/ 0 h 3"/>
                    <a:gd name="T18" fmla="*/ 358 w 501"/>
                    <a:gd name="T19" fmla="*/ 2 h 3"/>
                    <a:gd name="T20" fmla="*/ 358 w 501"/>
                    <a:gd name="T21" fmla="*/ 3 h 3"/>
                    <a:gd name="T22" fmla="*/ 309 w 501"/>
                    <a:gd name="T23" fmla="*/ 3 h 3"/>
                    <a:gd name="T24" fmla="*/ 4 w 501"/>
                    <a:gd name="T25" fmla="*/ 3 h 3"/>
                    <a:gd name="T26" fmla="*/ 0 w 501"/>
                    <a:gd name="T27" fmla="*/ 0 h 3"/>
                    <a:gd name="T28" fmla="*/ 311 w 501"/>
                    <a:gd name="T29" fmla="*/ 0 h 3"/>
                    <a:gd name="T30" fmla="*/ 309 w 501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01"/>
                    <a:gd name="T49" fmla="*/ 0 h 3"/>
                    <a:gd name="T50" fmla="*/ 501 w 501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01" h="3">
                      <a:moveTo>
                        <a:pt x="501" y="3"/>
                      </a:moveTo>
                      <a:lnTo>
                        <a:pt x="401" y="3"/>
                      </a:lnTo>
                      <a:lnTo>
                        <a:pt x="401" y="0"/>
                      </a:lnTo>
                      <a:lnTo>
                        <a:pt x="501" y="0"/>
                      </a:lnTo>
                      <a:lnTo>
                        <a:pt x="501" y="3"/>
                      </a:lnTo>
                      <a:close/>
                      <a:moveTo>
                        <a:pt x="358" y="3"/>
                      </a:moveTo>
                      <a:lnTo>
                        <a:pt x="311" y="3"/>
                      </a:lnTo>
                      <a:lnTo>
                        <a:pt x="316" y="0"/>
                      </a:lnTo>
                      <a:lnTo>
                        <a:pt x="352" y="0"/>
                      </a:lnTo>
                      <a:lnTo>
                        <a:pt x="358" y="2"/>
                      </a:lnTo>
                      <a:lnTo>
                        <a:pt x="358" y="3"/>
                      </a:lnTo>
                      <a:close/>
                      <a:moveTo>
                        <a:pt x="309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311" y="0"/>
                      </a:lnTo>
                      <a:lnTo>
                        <a:pt x="309" y="3"/>
                      </a:lnTo>
                      <a:close/>
                    </a:path>
                  </a:pathLst>
                </a:custGeom>
                <a:solidFill>
                  <a:srgbClr val="CA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4" name="Freeform 2024"/>
                <p:cNvSpPr>
                  <a:spLocks noEditPoints="1"/>
                </p:cNvSpPr>
                <p:nvPr/>
              </p:nvSpPr>
              <p:spPr bwMode="auto">
                <a:xfrm>
                  <a:off x="2623" y="547"/>
                  <a:ext cx="251" cy="3"/>
                </a:xfrm>
                <a:custGeom>
                  <a:avLst/>
                  <a:gdLst>
                    <a:gd name="T0" fmla="*/ 503 w 503"/>
                    <a:gd name="T1" fmla="*/ 3 h 3"/>
                    <a:gd name="T2" fmla="*/ 403 w 503"/>
                    <a:gd name="T3" fmla="*/ 3 h 3"/>
                    <a:gd name="T4" fmla="*/ 403 w 503"/>
                    <a:gd name="T5" fmla="*/ 0 h 3"/>
                    <a:gd name="T6" fmla="*/ 503 w 503"/>
                    <a:gd name="T7" fmla="*/ 0 h 3"/>
                    <a:gd name="T8" fmla="*/ 503 w 503"/>
                    <a:gd name="T9" fmla="*/ 3 h 3"/>
                    <a:gd name="T10" fmla="*/ 358 w 503"/>
                    <a:gd name="T11" fmla="*/ 3 h 3"/>
                    <a:gd name="T12" fmla="*/ 316 w 503"/>
                    <a:gd name="T13" fmla="*/ 3 h 3"/>
                    <a:gd name="T14" fmla="*/ 320 w 503"/>
                    <a:gd name="T15" fmla="*/ 0 h 3"/>
                    <a:gd name="T16" fmla="*/ 351 w 503"/>
                    <a:gd name="T17" fmla="*/ 0 h 3"/>
                    <a:gd name="T18" fmla="*/ 358 w 503"/>
                    <a:gd name="T19" fmla="*/ 3 h 3"/>
                    <a:gd name="T20" fmla="*/ 311 w 503"/>
                    <a:gd name="T21" fmla="*/ 3 h 3"/>
                    <a:gd name="T22" fmla="*/ 4 w 503"/>
                    <a:gd name="T23" fmla="*/ 3 h 3"/>
                    <a:gd name="T24" fmla="*/ 0 w 503"/>
                    <a:gd name="T25" fmla="*/ 0 h 3"/>
                    <a:gd name="T26" fmla="*/ 314 w 503"/>
                    <a:gd name="T27" fmla="*/ 0 h 3"/>
                    <a:gd name="T28" fmla="*/ 311 w 503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03"/>
                    <a:gd name="T46" fmla="*/ 0 h 3"/>
                    <a:gd name="T47" fmla="*/ 503 w 503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03" h="3">
                      <a:moveTo>
                        <a:pt x="503" y="3"/>
                      </a:moveTo>
                      <a:lnTo>
                        <a:pt x="403" y="3"/>
                      </a:lnTo>
                      <a:lnTo>
                        <a:pt x="403" y="0"/>
                      </a:lnTo>
                      <a:lnTo>
                        <a:pt x="503" y="0"/>
                      </a:lnTo>
                      <a:lnTo>
                        <a:pt x="503" y="3"/>
                      </a:lnTo>
                      <a:close/>
                      <a:moveTo>
                        <a:pt x="358" y="3"/>
                      </a:moveTo>
                      <a:lnTo>
                        <a:pt x="316" y="3"/>
                      </a:lnTo>
                      <a:lnTo>
                        <a:pt x="320" y="0"/>
                      </a:lnTo>
                      <a:lnTo>
                        <a:pt x="351" y="0"/>
                      </a:lnTo>
                      <a:lnTo>
                        <a:pt x="358" y="3"/>
                      </a:lnTo>
                      <a:close/>
                      <a:moveTo>
                        <a:pt x="311" y="3"/>
                      </a:moveTo>
                      <a:lnTo>
                        <a:pt x="4" y="3"/>
                      </a:lnTo>
                      <a:lnTo>
                        <a:pt x="0" y="0"/>
                      </a:lnTo>
                      <a:lnTo>
                        <a:pt x="314" y="0"/>
                      </a:lnTo>
                      <a:lnTo>
                        <a:pt x="311" y="3"/>
                      </a:lnTo>
                      <a:close/>
                    </a:path>
                  </a:pathLst>
                </a:custGeom>
                <a:solidFill>
                  <a:srgbClr val="CA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5" name="Freeform 2025"/>
                <p:cNvSpPr>
                  <a:spLocks noEditPoints="1"/>
                </p:cNvSpPr>
                <p:nvPr/>
              </p:nvSpPr>
              <p:spPr bwMode="auto">
                <a:xfrm>
                  <a:off x="2622" y="546"/>
                  <a:ext cx="252" cy="2"/>
                </a:xfrm>
                <a:custGeom>
                  <a:avLst/>
                  <a:gdLst>
                    <a:gd name="T0" fmla="*/ 505 w 505"/>
                    <a:gd name="T1" fmla="*/ 2 h 2"/>
                    <a:gd name="T2" fmla="*/ 405 w 505"/>
                    <a:gd name="T3" fmla="*/ 2 h 2"/>
                    <a:gd name="T4" fmla="*/ 405 w 505"/>
                    <a:gd name="T5" fmla="*/ 0 h 2"/>
                    <a:gd name="T6" fmla="*/ 505 w 505"/>
                    <a:gd name="T7" fmla="*/ 0 h 2"/>
                    <a:gd name="T8" fmla="*/ 505 w 505"/>
                    <a:gd name="T9" fmla="*/ 2 h 2"/>
                    <a:gd name="T10" fmla="*/ 356 w 505"/>
                    <a:gd name="T11" fmla="*/ 2 h 2"/>
                    <a:gd name="T12" fmla="*/ 320 w 505"/>
                    <a:gd name="T13" fmla="*/ 2 h 2"/>
                    <a:gd name="T14" fmla="*/ 326 w 505"/>
                    <a:gd name="T15" fmla="*/ 0 h 2"/>
                    <a:gd name="T16" fmla="*/ 349 w 505"/>
                    <a:gd name="T17" fmla="*/ 0 h 2"/>
                    <a:gd name="T18" fmla="*/ 356 w 505"/>
                    <a:gd name="T19" fmla="*/ 2 h 2"/>
                    <a:gd name="T20" fmla="*/ 315 w 505"/>
                    <a:gd name="T21" fmla="*/ 2 h 2"/>
                    <a:gd name="T22" fmla="*/ 4 w 505"/>
                    <a:gd name="T23" fmla="*/ 2 h 2"/>
                    <a:gd name="T24" fmla="*/ 0 w 505"/>
                    <a:gd name="T25" fmla="*/ 0 h 2"/>
                    <a:gd name="T26" fmla="*/ 298 w 505"/>
                    <a:gd name="T27" fmla="*/ 0 h 2"/>
                    <a:gd name="T28" fmla="*/ 291 w 505"/>
                    <a:gd name="T29" fmla="*/ 0 h 2"/>
                    <a:gd name="T30" fmla="*/ 318 w 505"/>
                    <a:gd name="T31" fmla="*/ 0 h 2"/>
                    <a:gd name="T32" fmla="*/ 315 w 505"/>
                    <a:gd name="T33" fmla="*/ 2 h 2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05"/>
                    <a:gd name="T52" fmla="*/ 0 h 2"/>
                    <a:gd name="T53" fmla="*/ 505 w 505"/>
                    <a:gd name="T54" fmla="*/ 2 h 2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05" h="2">
                      <a:moveTo>
                        <a:pt x="505" y="2"/>
                      </a:moveTo>
                      <a:lnTo>
                        <a:pt x="405" y="2"/>
                      </a:lnTo>
                      <a:lnTo>
                        <a:pt x="405" y="0"/>
                      </a:lnTo>
                      <a:lnTo>
                        <a:pt x="505" y="0"/>
                      </a:lnTo>
                      <a:lnTo>
                        <a:pt x="505" y="2"/>
                      </a:lnTo>
                      <a:close/>
                      <a:moveTo>
                        <a:pt x="356" y="2"/>
                      </a:moveTo>
                      <a:lnTo>
                        <a:pt x="320" y="2"/>
                      </a:lnTo>
                      <a:lnTo>
                        <a:pt x="326" y="0"/>
                      </a:lnTo>
                      <a:lnTo>
                        <a:pt x="349" y="0"/>
                      </a:lnTo>
                      <a:lnTo>
                        <a:pt x="356" y="2"/>
                      </a:lnTo>
                      <a:close/>
                      <a:moveTo>
                        <a:pt x="315" y="2"/>
                      </a:moveTo>
                      <a:lnTo>
                        <a:pt x="4" y="2"/>
                      </a:lnTo>
                      <a:lnTo>
                        <a:pt x="0" y="0"/>
                      </a:lnTo>
                      <a:lnTo>
                        <a:pt x="298" y="0"/>
                      </a:lnTo>
                      <a:lnTo>
                        <a:pt x="291" y="0"/>
                      </a:lnTo>
                      <a:lnTo>
                        <a:pt x="318" y="0"/>
                      </a:lnTo>
                      <a:lnTo>
                        <a:pt x="315" y="2"/>
                      </a:lnTo>
                      <a:close/>
                    </a:path>
                  </a:pathLst>
                </a:custGeom>
                <a:solidFill>
                  <a:srgbClr val="CB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6" name="Freeform 2026"/>
                <p:cNvSpPr>
                  <a:spLocks noEditPoints="1"/>
                </p:cNvSpPr>
                <p:nvPr/>
              </p:nvSpPr>
              <p:spPr bwMode="auto">
                <a:xfrm>
                  <a:off x="2621" y="544"/>
                  <a:ext cx="253" cy="3"/>
                </a:xfrm>
                <a:custGeom>
                  <a:avLst/>
                  <a:gdLst>
                    <a:gd name="T0" fmla="*/ 506 w 506"/>
                    <a:gd name="T1" fmla="*/ 3 h 3"/>
                    <a:gd name="T2" fmla="*/ 406 w 506"/>
                    <a:gd name="T3" fmla="*/ 3 h 3"/>
                    <a:gd name="T4" fmla="*/ 408 w 506"/>
                    <a:gd name="T5" fmla="*/ 0 h 3"/>
                    <a:gd name="T6" fmla="*/ 506 w 506"/>
                    <a:gd name="T7" fmla="*/ 0 h 3"/>
                    <a:gd name="T8" fmla="*/ 506 w 506"/>
                    <a:gd name="T9" fmla="*/ 3 h 3"/>
                    <a:gd name="T10" fmla="*/ 354 w 506"/>
                    <a:gd name="T11" fmla="*/ 3 h 3"/>
                    <a:gd name="T12" fmla="*/ 323 w 506"/>
                    <a:gd name="T13" fmla="*/ 3 h 3"/>
                    <a:gd name="T14" fmla="*/ 328 w 506"/>
                    <a:gd name="T15" fmla="*/ 0 h 3"/>
                    <a:gd name="T16" fmla="*/ 348 w 506"/>
                    <a:gd name="T17" fmla="*/ 1 h 3"/>
                    <a:gd name="T18" fmla="*/ 354 w 506"/>
                    <a:gd name="T19" fmla="*/ 3 h 3"/>
                    <a:gd name="T20" fmla="*/ 317 w 506"/>
                    <a:gd name="T21" fmla="*/ 3 h 3"/>
                    <a:gd name="T22" fmla="*/ 3 w 506"/>
                    <a:gd name="T23" fmla="*/ 3 h 3"/>
                    <a:gd name="T24" fmla="*/ 0 w 506"/>
                    <a:gd name="T25" fmla="*/ 0 h 3"/>
                    <a:gd name="T26" fmla="*/ 310 w 506"/>
                    <a:gd name="T27" fmla="*/ 0 h 3"/>
                    <a:gd name="T28" fmla="*/ 292 w 506"/>
                    <a:gd name="T29" fmla="*/ 2 h 3"/>
                    <a:gd name="T30" fmla="*/ 319 w 506"/>
                    <a:gd name="T31" fmla="*/ 2 h 3"/>
                    <a:gd name="T32" fmla="*/ 317 w 506"/>
                    <a:gd name="T33" fmla="*/ 3 h 3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w 506"/>
                    <a:gd name="T52" fmla="*/ 0 h 3"/>
                    <a:gd name="T53" fmla="*/ 506 w 506"/>
                    <a:gd name="T54" fmla="*/ 3 h 3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T51" t="T52" r="T53" b="T54"/>
                  <a:pathLst>
                    <a:path w="506" h="3">
                      <a:moveTo>
                        <a:pt x="506" y="3"/>
                      </a:moveTo>
                      <a:lnTo>
                        <a:pt x="406" y="3"/>
                      </a:lnTo>
                      <a:lnTo>
                        <a:pt x="408" y="0"/>
                      </a:lnTo>
                      <a:lnTo>
                        <a:pt x="506" y="0"/>
                      </a:lnTo>
                      <a:lnTo>
                        <a:pt x="506" y="3"/>
                      </a:lnTo>
                      <a:close/>
                      <a:moveTo>
                        <a:pt x="354" y="3"/>
                      </a:moveTo>
                      <a:lnTo>
                        <a:pt x="323" y="3"/>
                      </a:lnTo>
                      <a:lnTo>
                        <a:pt x="328" y="0"/>
                      </a:lnTo>
                      <a:lnTo>
                        <a:pt x="348" y="1"/>
                      </a:lnTo>
                      <a:lnTo>
                        <a:pt x="354" y="3"/>
                      </a:lnTo>
                      <a:close/>
                      <a:moveTo>
                        <a:pt x="317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310" y="0"/>
                      </a:lnTo>
                      <a:lnTo>
                        <a:pt x="292" y="2"/>
                      </a:lnTo>
                      <a:lnTo>
                        <a:pt x="319" y="2"/>
                      </a:lnTo>
                      <a:lnTo>
                        <a:pt x="317" y="3"/>
                      </a:lnTo>
                      <a:close/>
                    </a:path>
                  </a:pathLst>
                </a:custGeom>
                <a:solidFill>
                  <a:srgbClr val="CB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7" name="Freeform 2027"/>
                <p:cNvSpPr>
                  <a:spLocks noEditPoints="1"/>
                </p:cNvSpPr>
                <p:nvPr/>
              </p:nvSpPr>
              <p:spPr bwMode="auto">
                <a:xfrm>
                  <a:off x="2620" y="543"/>
                  <a:ext cx="254" cy="3"/>
                </a:xfrm>
                <a:custGeom>
                  <a:avLst/>
                  <a:gdLst>
                    <a:gd name="T0" fmla="*/ 508 w 508"/>
                    <a:gd name="T1" fmla="*/ 3 h 3"/>
                    <a:gd name="T2" fmla="*/ 408 w 508"/>
                    <a:gd name="T3" fmla="*/ 3 h 3"/>
                    <a:gd name="T4" fmla="*/ 410 w 508"/>
                    <a:gd name="T5" fmla="*/ 0 h 3"/>
                    <a:gd name="T6" fmla="*/ 508 w 508"/>
                    <a:gd name="T7" fmla="*/ 0 h 3"/>
                    <a:gd name="T8" fmla="*/ 508 w 508"/>
                    <a:gd name="T9" fmla="*/ 3 h 3"/>
                    <a:gd name="T10" fmla="*/ 352 w 508"/>
                    <a:gd name="T11" fmla="*/ 3 h 3"/>
                    <a:gd name="T12" fmla="*/ 329 w 508"/>
                    <a:gd name="T13" fmla="*/ 3 h 3"/>
                    <a:gd name="T14" fmla="*/ 330 w 508"/>
                    <a:gd name="T15" fmla="*/ 1 h 3"/>
                    <a:gd name="T16" fmla="*/ 350 w 508"/>
                    <a:gd name="T17" fmla="*/ 2 h 3"/>
                    <a:gd name="T18" fmla="*/ 352 w 508"/>
                    <a:gd name="T19" fmla="*/ 3 h 3"/>
                    <a:gd name="T20" fmla="*/ 301 w 508"/>
                    <a:gd name="T21" fmla="*/ 3 h 3"/>
                    <a:gd name="T22" fmla="*/ 3 w 508"/>
                    <a:gd name="T23" fmla="*/ 3 h 3"/>
                    <a:gd name="T24" fmla="*/ 0 w 508"/>
                    <a:gd name="T25" fmla="*/ 0 h 3"/>
                    <a:gd name="T26" fmla="*/ 323 w 508"/>
                    <a:gd name="T27" fmla="*/ 0 h 3"/>
                    <a:gd name="T28" fmla="*/ 301 w 508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08"/>
                    <a:gd name="T46" fmla="*/ 0 h 3"/>
                    <a:gd name="T47" fmla="*/ 508 w 508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08" h="3">
                      <a:moveTo>
                        <a:pt x="508" y="3"/>
                      </a:moveTo>
                      <a:lnTo>
                        <a:pt x="408" y="3"/>
                      </a:lnTo>
                      <a:lnTo>
                        <a:pt x="410" y="0"/>
                      </a:lnTo>
                      <a:lnTo>
                        <a:pt x="508" y="0"/>
                      </a:lnTo>
                      <a:lnTo>
                        <a:pt x="508" y="3"/>
                      </a:lnTo>
                      <a:close/>
                      <a:moveTo>
                        <a:pt x="352" y="3"/>
                      </a:moveTo>
                      <a:lnTo>
                        <a:pt x="329" y="3"/>
                      </a:lnTo>
                      <a:lnTo>
                        <a:pt x="330" y="1"/>
                      </a:lnTo>
                      <a:lnTo>
                        <a:pt x="350" y="2"/>
                      </a:lnTo>
                      <a:lnTo>
                        <a:pt x="352" y="3"/>
                      </a:lnTo>
                      <a:close/>
                      <a:moveTo>
                        <a:pt x="301" y="3"/>
                      </a:moveTo>
                      <a:lnTo>
                        <a:pt x="3" y="3"/>
                      </a:lnTo>
                      <a:lnTo>
                        <a:pt x="0" y="0"/>
                      </a:lnTo>
                      <a:lnTo>
                        <a:pt x="323" y="0"/>
                      </a:lnTo>
                      <a:lnTo>
                        <a:pt x="301" y="3"/>
                      </a:lnTo>
                      <a:close/>
                    </a:path>
                  </a:pathLst>
                </a:custGeom>
                <a:solidFill>
                  <a:srgbClr val="CB56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8" name="Freeform 2028"/>
                <p:cNvSpPr>
                  <a:spLocks noEditPoints="1"/>
                </p:cNvSpPr>
                <p:nvPr/>
              </p:nvSpPr>
              <p:spPr bwMode="auto">
                <a:xfrm>
                  <a:off x="2620" y="541"/>
                  <a:ext cx="254" cy="3"/>
                </a:xfrm>
                <a:custGeom>
                  <a:avLst/>
                  <a:gdLst>
                    <a:gd name="T0" fmla="*/ 508 w 508"/>
                    <a:gd name="T1" fmla="*/ 3 h 3"/>
                    <a:gd name="T2" fmla="*/ 410 w 508"/>
                    <a:gd name="T3" fmla="*/ 3 h 3"/>
                    <a:gd name="T4" fmla="*/ 410 w 508"/>
                    <a:gd name="T5" fmla="*/ 0 h 3"/>
                    <a:gd name="T6" fmla="*/ 508 w 508"/>
                    <a:gd name="T7" fmla="*/ 0 h 3"/>
                    <a:gd name="T8" fmla="*/ 508 w 508"/>
                    <a:gd name="T9" fmla="*/ 3 h 3"/>
                    <a:gd name="T10" fmla="*/ 312 w 508"/>
                    <a:gd name="T11" fmla="*/ 3 h 3"/>
                    <a:gd name="T12" fmla="*/ 2 w 508"/>
                    <a:gd name="T13" fmla="*/ 3 h 3"/>
                    <a:gd name="T14" fmla="*/ 0 w 508"/>
                    <a:gd name="T15" fmla="*/ 1 h 3"/>
                    <a:gd name="T16" fmla="*/ 0 w 508"/>
                    <a:gd name="T17" fmla="*/ 0 h 3"/>
                    <a:gd name="T18" fmla="*/ 327 w 508"/>
                    <a:gd name="T19" fmla="*/ 0 h 3"/>
                    <a:gd name="T20" fmla="*/ 325 w 508"/>
                    <a:gd name="T21" fmla="*/ 2 h 3"/>
                    <a:gd name="T22" fmla="*/ 312 w 508"/>
                    <a:gd name="T23" fmla="*/ 3 h 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08"/>
                    <a:gd name="T37" fmla="*/ 0 h 3"/>
                    <a:gd name="T38" fmla="*/ 508 w 508"/>
                    <a:gd name="T39" fmla="*/ 3 h 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08" h="3">
                      <a:moveTo>
                        <a:pt x="508" y="3"/>
                      </a:moveTo>
                      <a:lnTo>
                        <a:pt x="410" y="3"/>
                      </a:lnTo>
                      <a:lnTo>
                        <a:pt x="410" y="0"/>
                      </a:lnTo>
                      <a:lnTo>
                        <a:pt x="508" y="0"/>
                      </a:lnTo>
                      <a:lnTo>
                        <a:pt x="508" y="3"/>
                      </a:lnTo>
                      <a:close/>
                      <a:moveTo>
                        <a:pt x="312" y="3"/>
                      </a:moveTo>
                      <a:lnTo>
                        <a:pt x="2" y="3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327" y="0"/>
                      </a:lnTo>
                      <a:lnTo>
                        <a:pt x="325" y="2"/>
                      </a:lnTo>
                      <a:lnTo>
                        <a:pt x="312" y="3"/>
                      </a:lnTo>
                      <a:close/>
                    </a:path>
                  </a:pathLst>
                </a:custGeom>
                <a:solidFill>
                  <a:srgbClr val="CC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59" name="Freeform 2029"/>
                <p:cNvSpPr>
                  <a:spLocks noEditPoints="1"/>
                </p:cNvSpPr>
                <p:nvPr/>
              </p:nvSpPr>
              <p:spPr bwMode="auto">
                <a:xfrm>
                  <a:off x="2620" y="540"/>
                  <a:ext cx="254" cy="3"/>
                </a:xfrm>
                <a:custGeom>
                  <a:avLst/>
                  <a:gdLst>
                    <a:gd name="T0" fmla="*/ 508 w 508"/>
                    <a:gd name="T1" fmla="*/ 3 h 3"/>
                    <a:gd name="T2" fmla="*/ 410 w 508"/>
                    <a:gd name="T3" fmla="*/ 3 h 3"/>
                    <a:gd name="T4" fmla="*/ 410 w 508"/>
                    <a:gd name="T5" fmla="*/ 0 h 3"/>
                    <a:gd name="T6" fmla="*/ 508 w 508"/>
                    <a:gd name="T7" fmla="*/ 0 h 3"/>
                    <a:gd name="T8" fmla="*/ 508 w 508"/>
                    <a:gd name="T9" fmla="*/ 3 h 3"/>
                    <a:gd name="T10" fmla="*/ 323 w 508"/>
                    <a:gd name="T11" fmla="*/ 3 h 3"/>
                    <a:gd name="T12" fmla="*/ 0 w 508"/>
                    <a:gd name="T13" fmla="*/ 3 h 3"/>
                    <a:gd name="T14" fmla="*/ 0 w 508"/>
                    <a:gd name="T15" fmla="*/ 2 h 3"/>
                    <a:gd name="T16" fmla="*/ 0 w 508"/>
                    <a:gd name="T17" fmla="*/ 0 h 3"/>
                    <a:gd name="T18" fmla="*/ 329 w 508"/>
                    <a:gd name="T19" fmla="*/ 0 h 3"/>
                    <a:gd name="T20" fmla="*/ 325 w 508"/>
                    <a:gd name="T21" fmla="*/ 3 h 3"/>
                    <a:gd name="T22" fmla="*/ 323 w 508"/>
                    <a:gd name="T23" fmla="*/ 3 h 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508"/>
                    <a:gd name="T37" fmla="*/ 0 h 3"/>
                    <a:gd name="T38" fmla="*/ 508 w 508"/>
                    <a:gd name="T39" fmla="*/ 3 h 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508" h="3">
                      <a:moveTo>
                        <a:pt x="508" y="3"/>
                      </a:moveTo>
                      <a:lnTo>
                        <a:pt x="410" y="3"/>
                      </a:lnTo>
                      <a:lnTo>
                        <a:pt x="410" y="0"/>
                      </a:lnTo>
                      <a:lnTo>
                        <a:pt x="508" y="0"/>
                      </a:lnTo>
                      <a:lnTo>
                        <a:pt x="508" y="3"/>
                      </a:lnTo>
                      <a:close/>
                      <a:moveTo>
                        <a:pt x="323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329" y="0"/>
                      </a:lnTo>
                      <a:lnTo>
                        <a:pt x="325" y="3"/>
                      </a:lnTo>
                      <a:lnTo>
                        <a:pt x="323" y="3"/>
                      </a:lnTo>
                      <a:close/>
                    </a:path>
                  </a:pathLst>
                </a:custGeom>
                <a:solidFill>
                  <a:srgbClr val="CC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0" name="Freeform 2030"/>
                <p:cNvSpPr>
                  <a:spLocks noEditPoints="1"/>
                </p:cNvSpPr>
                <p:nvPr/>
              </p:nvSpPr>
              <p:spPr bwMode="auto">
                <a:xfrm>
                  <a:off x="2620" y="539"/>
                  <a:ext cx="254" cy="2"/>
                </a:xfrm>
                <a:custGeom>
                  <a:avLst/>
                  <a:gdLst>
                    <a:gd name="T0" fmla="*/ 508 w 508"/>
                    <a:gd name="T1" fmla="*/ 2 h 2"/>
                    <a:gd name="T2" fmla="*/ 410 w 508"/>
                    <a:gd name="T3" fmla="*/ 2 h 2"/>
                    <a:gd name="T4" fmla="*/ 410 w 508"/>
                    <a:gd name="T5" fmla="*/ 0 h 2"/>
                    <a:gd name="T6" fmla="*/ 410 w 508"/>
                    <a:gd name="T7" fmla="*/ 0 h 2"/>
                    <a:gd name="T8" fmla="*/ 508 w 508"/>
                    <a:gd name="T9" fmla="*/ 0 h 2"/>
                    <a:gd name="T10" fmla="*/ 508 w 508"/>
                    <a:gd name="T11" fmla="*/ 2 h 2"/>
                    <a:gd name="T12" fmla="*/ 327 w 508"/>
                    <a:gd name="T13" fmla="*/ 2 h 2"/>
                    <a:gd name="T14" fmla="*/ 0 w 508"/>
                    <a:gd name="T15" fmla="*/ 2 h 2"/>
                    <a:gd name="T16" fmla="*/ 2 w 508"/>
                    <a:gd name="T17" fmla="*/ 0 h 2"/>
                    <a:gd name="T18" fmla="*/ 332 w 508"/>
                    <a:gd name="T19" fmla="*/ 0 h 2"/>
                    <a:gd name="T20" fmla="*/ 327 w 508"/>
                    <a:gd name="T21" fmla="*/ 2 h 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08"/>
                    <a:gd name="T34" fmla="*/ 0 h 2"/>
                    <a:gd name="T35" fmla="*/ 508 w 508"/>
                    <a:gd name="T36" fmla="*/ 2 h 2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08" h="2">
                      <a:moveTo>
                        <a:pt x="508" y="2"/>
                      </a:moveTo>
                      <a:lnTo>
                        <a:pt x="410" y="2"/>
                      </a:lnTo>
                      <a:lnTo>
                        <a:pt x="410" y="0"/>
                      </a:lnTo>
                      <a:lnTo>
                        <a:pt x="508" y="0"/>
                      </a:lnTo>
                      <a:lnTo>
                        <a:pt x="508" y="2"/>
                      </a:lnTo>
                      <a:close/>
                      <a:moveTo>
                        <a:pt x="327" y="2"/>
                      </a:moveTo>
                      <a:lnTo>
                        <a:pt x="0" y="2"/>
                      </a:lnTo>
                      <a:lnTo>
                        <a:pt x="2" y="0"/>
                      </a:lnTo>
                      <a:lnTo>
                        <a:pt x="332" y="0"/>
                      </a:lnTo>
                      <a:lnTo>
                        <a:pt x="327" y="2"/>
                      </a:lnTo>
                      <a:close/>
                    </a:path>
                  </a:pathLst>
                </a:custGeom>
                <a:solidFill>
                  <a:srgbClr val="CC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1" name="Freeform 2031"/>
                <p:cNvSpPr>
                  <a:spLocks noEditPoints="1"/>
                </p:cNvSpPr>
                <p:nvPr/>
              </p:nvSpPr>
              <p:spPr bwMode="auto">
                <a:xfrm>
                  <a:off x="2620" y="537"/>
                  <a:ext cx="254" cy="3"/>
                </a:xfrm>
                <a:custGeom>
                  <a:avLst/>
                  <a:gdLst>
                    <a:gd name="T0" fmla="*/ 508 w 508"/>
                    <a:gd name="T1" fmla="*/ 3 h 3"/>
                    <a:gd name="T2" fmla="*/ 410 w 508"/>
                    <a:gd name="T3" fmla="*/ 3 h 3"/>
                    <a:gd name="T4" fmla="*/ 410 w 508"/>
                    <a:gd name="T5" fmla="*/ 2 h 3"/>
                    <a:gd name="T6" fmla="*/ 410 w 508"/>
                    <a:gd name="T7" fmla="*/ 0 h 3"/>
                    <a:gd name="T8" fmla="*/ 508 w 508"/>
                    <a:gd name="T9" fmla="*/ 0 h 3"/>
                    <a:gd name="T10" fmla="*/ 508 w 508"/>
                    <a:gd name="T11" fmla="*/ 3 h 3"/>
                    <a:gd name="T12" fmla="*/ 329 w 508"/>
                    <a:gd name="T13" fmla="*/ 3 h 3"/>
                    <a:gd name="T14" fmla="*/ 0 w 508"/>
                    <a:gd name="T15" fmla="*/ 3 h 3"/>
                    <a:gd name="T16" fmla="*/ 2 w 508"/>
                    <a:gd name="T17" fmla="*/ 0 h 3"/>
                    <a:gd name="T18" fmla="*/ 334 w 508"/>
                    <a:gd name="T19" fmla="*/ 0 h 3"/>
                    <a:gd name="T20" fmla="*/ 329 w 508"/>
                    <a:gd name="T21" fmla="*/ 3 h 3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08"/>
                    <a:gd name="T34" fmla="*/ 0 h 3"/>
                    <a:gd name="T35" fmla="*/ 508 w 508"/>
                    <a:gd name="T36" fmla="*/ 3 h 3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08" h="3">
                      <a:moveTo>
                        <a:pt x="508" y="3"/>
                      </a:moveTo>
                      <a:lnTo>
                        <a:pt x="410" y="3"/>
                      </a:lnTo>
                      <a:lnTo>
                        <a:pt x="410" y="2"/>
                      </a:lnTo>
                      <a:lnTo>
                        <a:pt x="410" y="0"/>
                      </a:lnTo>
                      <a:lnTo>
                        <a:pt x="508" y="0"/>
                      </a:lnTo>
                      <a:lnTo>
                        <a:pt x="508" y="3"/>
                      </a:lnTo>
                      <a:close/>
                      <a:moveTo>
                        <a:pt x="329" y="3"/>
                      </a:moveTo>
                      <a:lnTo>
                        <a:pt x="0" y="3"/>
                      </a:lnTo>
                      <a:lnTo>
                        <a:pt x="2" y="0"/>
                      </a:lnTo>
                      <a:lnTo>
                        <a:pt x="334" y="0"/>
                      </a:lnTo>
                      <a:lnTo>
                        <a:pt x="329" y="3"/>
                      </a:lnTo>
                      <a:close/>
                    </a:path>
                  </a:pathLst>
                </a:custGeom>
                <a:solidFill>
                  <a:srgbClr val="CC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2" name="Freeform 2032"/>
                <p:cNvSpPr>
                  <a:spLocks noEditPoints="1"/>
                </p:cNvSpPr>
                <p:nvPr/>
              </p:nvSpPr>
              <p:spPr bwMode="auto">
                <a:xfrm>
                  <a:off x="2621" y="536"/>
                  <a:ext cx="253" cy="3"/>
                </a:xfrm>
                <a:custGeom>
                  <a:avLst/>
                  <a:gdLst>
                    <a:gd name="T0" fmla="*/ 506 w 506"/>
                    <a:gd name="T1" fmla="*/ 3 h 3"/>
                    <a:gd name="T2" fmla="*/ 408 w 506"/>
                    <a:gd name="T3" fmla="*/ 3 h 3"/>
                    <a:gd name="T4" fmla="*/ 408 w 506"/>
                    <a:gd name="T5" fmla="*/ 0 h 3"/>
                    <a:gd name="T6" fmla="*/ 506 w 506"/>
                    <a:gd name="T7" fmla="*/ 0 h 3"/>
                    <a:gd name="T8" fmla="*/ 506 w 506"/>
                    <a:gd name="T9" fmla="*/ 3 h 3"/>
                    <a:gd name="T10" fmla="*/ 330 w 506"/>
                    <a:gd name="T11" fmla="*/ 3 h 3"/>
                    <a:gd name="T12" fmla="*/ 0 w 506"/>
                    <a:gd name="T13" fmla="*/ 3 h 3"/>
                    <a:gd name="T14" fmla="*/ 1 w 506"/>
                    <a:gd name="T15" fmla="*/ 0 h 3"/>
                    <a:gd name="T16" fmla="*/ 136 w 506"/>
                    <a:gd name="T17" fmla="*/ 0 h 3"/>
                    <a:gd name="T18" fmla="*/ 136 w 506"/>
                    <a:gd name="T19" fmla="*/ 0 h 3"/>
                    <a:gd name="T20" fmla="*/ 136 w 506"/>
                    <a:gd name="T21" fmla="*/ 0 h 3"/>
                    <a:gd name="T22" fmla="*/ 334 w 506"/>
                    <a:gd name="T23" fmla="*/ 0 h 3"/>
                    <a:gd name="T24" fmla="*/ 330 w 506"/>
                    <a:gd name="T25" fmla="*/ 3 h 3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506"/>
                    <a:gd name="T40" fmla="*/ 0 h 3"/>
                    <a:gd name="T41" fmla="*/ 506 w 506"/>
                    <a:gd name="T42" fmla="*/ 3 h 3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506" h="3">
                      <a:moveTo>
                        <a:pt x="506" y="3"/>
                      </a:moveTo>
                      <a:lnTo>
                        <a:pt x="408" y="3"/>
                      </a:lnTo>
                      <a:lnTo>
                        <a:pt x="408" y="0"/>
                      </a:lnTo>
                      <a:lnTo>
                        <a:pt x="506" y="0"/>
                      </a:lnTo>
                      <a:lnTo>
                        <a:pt x="506" y="3"/>
                      </a:lnTo>
                      <a:close/>
                      <a:moveTo>
                        <a:pt x="330" y="3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136" y="0"/>
                      </a:lnTo>
                      <a:lnTo>
                        <a:pt x="334" y="0"/>
                      </a:lnTo>
                      <a:lnTo>
                        <a:pt x="330" y="3"/>
                      </a:lnTo>
                      <a:close/>
                    </a:path>
                  </a:pathLst>
                </a:custGeom>
                <a:solidFill>
                  <a:srgbClr val="CD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3" name="Freeform 2033"/>
                <p:cNvSpPr>
                  <a:spLocks noEditPoints="1"/>
                </p:cNvSpPr>
                <p:nvPr/>
              </p:nvSpPr>
              <p:spPr bwMode="auto">
                <a:xfrm>
                  <a:off x="2621" y="534"/>
                  <a:ext cx="253" cy="3"/>
                </a:xfrm>
                <a:custGeom>
                  <a:avLst/>
                  <a:gdLst>
                    <a:gd name="T0" fmla="*/ 506 w 506"/>
                    <a:gd name="T1" fmla="*/ 3 h 3"/>
                    <a:gd name="T2" fmla="*/ 408 w 506"/>
                    <a:gd name="T3" fmla="*/ 3 h 3"/>
                    <a:gd name="T4" fmla="*/ 408 w 506"/>
                    <a:gd name="T5" fmla="*/ 0 h 3"/>
                    <a:gd name="T6" fmla="*/ 506 w 506"/>
                    <a:gd name="T7" fmla="*/ 0 h 3"/>
                    <a:gd name="T8" fmla="*/ 506 w 506"/>
                    <a:gd name="T9" fmla="*/ 3 h 3"/>
                    <a:gd name="T10" fmla="*/ 332 w 506"/>
                    <a:gd name="T11" fmla="*/ 3 h 3"/>
                    <a:gd name="T12" fmla="*/ 0 w 506"/>
                    <a:gd name="T13" fmla="*/ 3 h 3"/>
                    <a:gd name="T14" fmla="*/ 1 w 506"/>
                    <a:gd name="T15" fmla="*/ 0 h 3"/>
                    <a:gd name="T16" fmla="*/ 1 w 506"/>
                    <a:gd name="T17" fmla="*/ 0 h 3"/>
                    <a:gd name="T18" fmla="*/ 136 w 506"/>
                    <a:gd name="T19" fmla="*/ 0 h 3"/>
                    <a:gd name="T20" fmla="*/ 136 w 506"/>
                    <a:gd name="T21" fmla="*/ 2 h 3"/>
                    <a:gd name="T22" fmla="*/ 136 w 506"/>
                    <a:gd name="T23" fmla="*/ 0 h 3"/>
                    <a:gd name="T24" fmla="*/ 336 w 506"/>
                    <a:gd name="T25" fmla="*/ 0 h 3"/>
                    <a:gd name="T26" fmla="*/ 332 w 506"/>
                    <a:gd name="T27" fmla="*/ 3 h 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506"/>
                    <a:gd name="T43" fmla="*/ 0 h 3"/>
                    <a:gd name="T44" fmla="*/ 506 w 506"/>
                    <a:gd name="T45" fmla="*/ 3 h 3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506" h="3">
                      <a:moveTo>
                        <a:pt x="506" y="3"/>
                      </a:moveTo>
                      <a:lnTo>
                        <a:pt x="408" y="3"/>
                      </a:lnTo>
                      <a:lnTo>
                        <a:pt x="408" y="0"/>
                      </a:lnTo>
                      <a:lnTo>
                        <a:pt x="506" y="0"/>
                      </a:lnTo>
                      <a:lnTo>
                        <a:pt x="506" y="3"/>
                      </a:lnTo>
                      <a:close/>
                      <a:moveTo>
                        <a:pt x="332" y="3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136" y="0"/>
                      </a:lnTo>
                      <a:lnTo>
                        <a:pt x="136" y="2"/>
                      </a:lnTo>
                      <a:lnTo>
                        <a:pt x="136" y="0"/>
                      </a:lnTo>
                      <a:lnTo>
                        <a:pt x="336" y="0"/>
                      </a:lnTo>
                      <a:lnTo>
                        <a:pt x="332" y="3"/>
                      </a:lnTo>
                      <a:close/>
                    </a:path>
                  </a:pathLst>
                </a:custGeom>
                <a:solidFill>
                  <a:srgbClr val="CD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4" name="Freeform 2034"/>
                <p:cNvSpPr>
                  <a:spLocks noEditPoints="1"/>
                </p:cNvSpPr>
                <p:nvPr/>
              </p:nvSpPr>
              <p:spPr bwMode="auto">
                <a:xfrm>
                  <a:off x="2622" y="533"/>
                  <a:ext cx="252" cy="3"/>
                </a:xfrm>
                <a:custGeom>
                  <a:avLst/>
                  <a:gdLst>
                    <a:gd name="T0" fmla="*/ 505 w 505"/>
                    <a:gd name="T1" fmla="*/ 3 h 3"/>
                    <a:gd name="T2" fmla="*/ 407 w 505"/>
                    <a:gd name="T3" fmla="*/ 3 h 3"/>
                    <a:gd name="T4" fmla="*/ 405 w 505"/>
                    <a:gd name="T5" fmla="*/ 0 h 3"/>
                    <a:gd name="T6" fmla="*/ 505 w 505"/>
                    <a:gd name="T7" fmla="*/ 0 h 3"/>
                    <a:gd name="T8" fmla="*/ 505 w 505"/>
                    <a:gd name="T9" fmla="*/ 3 h 3"/>
                    <a:gd name="T10" fmla="*/ 333 w 505"/>
                    <a:gd name="T11" fmla="*/ 3 h 3"/>
                    <a:gd name="T12" fmla="*/ 135 w 505"/>
                    <a:gd name="T13" fmla="*/ 3 h 3"/>
                    <a:gd name="T14" fmla="*/ 137 w 505"/>
                    <a:gd name="T15" fmla="*/ 0 h 3"/>
                    <a:gd name="T16" fmla="*/ 336 w 505"/>
                    <a:gd name="T17" fmla="*/ 0 h 3"/>
                    <a:gd name="T18" fmla="*/ 333 w 505"/>
                    <a:gd name="T19" fmla="*/ 3 h 3"/>
                    <a:gd name="T20" fmla="*/ 135 w 505"/>
                    <a:gd name="T21" fmla="*/ 3 h 3"/>
                    <a:gd name="T22" fmla="*/ 0 w 505"/>
                    <a:gd name="T23" fmla="*/ 3 h 3"/>
                    <a:gd name="T24" fmla="*/ 0 w 505"/>
                    <a:gd name="T25" fmla="*/ 1 h 3"/>
                    <a:gd name="T26" fmla="*/ 4 w 505"/>
                    <a:gd name="T27" fmla="*/ 0 h 3"/>
                    <a:gd name="T28" fmla="*/ 135 w 505"/>
                    <a:gd name="T29" fmla="*/ 0 h 3"/>
                    <a:gd name="T30" fmla="*/ 135 w 505"/>
                    <a:gd name="T31" fmla="*/ 3 h 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505"/>
                    <a:gd name="T49" fmla="*/ 0 h 3"/>
                    <a:gd name="T50" fmla="*/ 505 w 505"/>
                    <a:gd name="T51" fmla="*/ 3 h 3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505" h="3">
                      <a:moveTo>
                        <a:pt x="505" y="3"/>
                      </a:moveTo>
                      <a:lnTo>
                        <a:pt x="407" y="3"/>
                      </a:lnTo>
                      <a:lnTo>
                        <a:pt x="405" y="0"/>
                      </a:lnTo>
                      <a:lnTo>
                        <a:pt x="505" y="0"/>
                      </a:lnTo>
                      <a:lnTo>
                        <a:pt x="505" y="3"/>
                      </a:lnTo>
                      <a:close/>
                      <a:moveTo>
                        <a:pt x="333" y="3"/>
                      </a:moveTo>
                      <a:lnTo>
                        <a:pt x="135" y="3"/>
                      </a:lnTo>
                      <a:lnTo>
                        <a:pt x="137" y="0"/>
                      </a:lnTo>
                      <a:lnTo>
                        <a:pt x="336" y="0"/>
                      </a:lnTo>
                      <a:lnTo>
                        <a:pt x="333" y="3"/>
                      </a:lnTo>
                      <a:close/>
                      <a:moveTo>
                        <a:pt x="135" y="3"/>
                      </a:moveTo>
                      <a:lnTo>
                        <a:pt x="0" y="3"/>
                      </a:lnTo>
                      <a:lnTo>
                        <a:pt x="0" y="1"/>
                      </a:lnTo>
                      <a:lnTo>
                        <a:pt x="4" y="0"/>
                      </a:lnTo>
                      <a:lnTo>
                        <a:pt x="135" y="0"/>
                      </a:lnTo>
                      <a:lnTo>
                        <a:pt x="135" y="3"/>
                      </a:lnTo>
                      <a:close/>
                    </a:path>
                  </a:pathLst>
                </a:custGeom>
                <a:solidFill>
                  <a:srgbClr val="CD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5" name="Freeform 2035"/>
                <p:cNvSpPr>
                  <a:spLocks noEditPoints="1"/>
                </p:cNvSpPr>
                <p:nvPr/>
              </p:nvSpPr>
              <p:spPr bwMode="auto">
                <a:xfrm>
                  <a:off x="2622" y="532"/>
                  <a:ext cx="252" cy="2"/>
                </a:xfrm>
                <a:custGeom>
                  <a:avLst/>
                  <a:gdLst>
                    <a:gd name="T0" fmla="*/ 505 w 505"/>
                    <a:gd name="T1" fmla="*/ 2 h 2"/>
                    <a:gd name="T2" fmla="*/ 407 w 505"/>
                    <a:gd name="T3" fmla="*/ 2 h 2"/>
                    <a:gd name="T4" fmla="*/ 405 w 505"/>
                    <a:gd name="T5" fmla="*/ 0 h 2"/>
                    <a:gd name="T6" fmla="*/ 505 w 505"/>
                    <a:gd name="T7" fmla="*/ 0 h 2"/>
                    <a:gd name="T8" fmla="*/ 505 w 505"/>
                    <a:gd name="T9" fmla="*/ 2 h 2"/>
                    <a:gd name="T10" fmla="*/ 335 w 505"/>
                    <a:gd name="T11" fmla="*/ 2 h 2"/>
                    <a:gd name="T12" fmla="*/ 135 w 505"/>
                    <a:gd name="T13" fmla="*/ 2 h 2"/>
                    <a:gd name="T14" fmla="*/ 137 w 505"/>
                    <a:gd name="T15" fmla="*/ 0 h 2"/>
                    <a:gd name="T16" fmla="*/ 340 w 505"/>
                    <a:gd name="T17" fmla="*/ 0 h 2"/>
                    <a:gd name="T18" fmla="*/ 335 w 505"/>
                    <a:gd name="T19" fmla="*/ 2 h 2"/>
                    <a:gd name="T20" fmla="*/ 135 w 505"/>
                    <a:gd name="T21" fmla="*/ 2 h 2"/>
                    <a:gd name="T22" fmla="*/ 0 w 505"/>
                    <a:gd name="T23" fmla="*/ 2 h 2"/>
                    <a:gd name="T24" fmla="*/ 8 w 505"/>
                    <a:gd name="T25" fmla="*/ 0 h 2"/>
                    <a:gd name="T26" fmla="*/ 133 w 505"/>
                    <a:gd name="T27" fmla="*/ 0 h 2"/>
                    <a:gd name="T28" fmla="*/ 135 w 505"/>
                    <a:gd name="T29" fmla="*/ 2 h 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05"/>
                    <a:gd name="T46" fmla="*/ 0 h 2"/>
                    <a:gd name="T47" fmla="*/ 505 w 505"/>
                    <a:gd name="T48" fmla="*/ 2 h 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05" h="2">
                      <a:moveTo>
                        <a:pt x="505" y="2"/>
                      </a:moveTo>
                      <a:lnTo>
                        <a:pt x="407" y="2"/>
                      </a:lnTo>
                      <a:lnTo>
                        <a:pt x="405" y="0"/>
                      </a:lnTo>
                      <a:lnTo>
                        <a:pt x="505" y="0"/>
                      </a:lnTo>
                      <a:lnTo>
                        <a:pt x="505" y="2"/>
                      </a:lnTo>
                      <a:close/>
                      <a:moveTo>
                        <a:pt x="335" y="2"/>
                      </a:moveTo>
                      <a:lnTo>
                        <a:pt x="135" y="2"/>
                      </a:lnTo>
                      <a:lnTo>
                        <a:pt x="137" y="0"/>
                      </a:lnTo>
                      <a:lnTo>
                        <a:pt x="340" y="0"/>
                      </a:lnTo>
                      <a:lnTo>
                        <a:pt x="335" y="2"/>
                      </a:lnTo>
                      <a:close/>
                      <a:moveTo>
                        <a:pt x="135" y="2"/>
                      </a:moveTo>
                      <a:lnTo>
                        <a:pt x="0" y="2"/>
                      </a:lnTo>
                      <a:lnTo>
                        <a:pt x="8" y="0"/>
                      </a:lnTo>
                      <a:lnTo>
                        <a:pt x="133" y="0"/>
                      </a:lnTo>
                      <a:lnTo>
                        <a:pt x="135" y="2"/>
                      </a:lnTo>
                      <a:close/>
                    </a:path>
                  </a:pathLst>
                </a:custGeom>
                <a:solidFill>
                  <a:srgbClr val="CE574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6" name="Freeform 2036"/>
                <p:cNvSpPr>
                  <a:spLocks noEditPoints="1"/>
                </p:cNvSpPr>
                <p:nvPr/>
              </p:nvSpPr>
              <p:spPr bwMode="auto">
                <a:xfrm>
                  <a:off x="2624" y="530"/>
                  <a:ext cx="250" cy="3"/>
                </a:xfrm>
                <a:custGeom>
                  <a:avLst/>
                  <a:gdLst>
                    <a:gd name="T0" fmla="*/ 501 w 501"/>
                    <a:gd name="T1" fmla="*/ 3 h 3"/>
                    <a:gd name="T2" fmla="*/ 401 w 501"/>
                    <a:gd name="T3" fmla="*/ 3 h 3"/>
                    <a:gd name="T4" fmla="*/ 401 w 501"/>
                    <a:gd name="T5" fmla="*/ 0 h 3"/>
                    <a:gd name="T6" fmla="*/ 501 w 501"/>
                    <a:gd name="T7" fmla="*/ 0 h 3"/>
                    <a:gd name="T8" fmla="*/ 501 w 501"/>
                    <a:gd name="T9" fmla="*/ 3 h 3"/>
                    <a:gd name="T10" fmla="*/ 332 w 501"/>
                    <a:gd name="T11" fmla="*/ 3 h 3"/>
                    <a:gd name="T12" fmla="*/ 133 w 501"/>
                    <a:gd name="T13" fmla="*/ 3 h 3"/>
                    <a:gd name="T14" fmla="*/ 133 w 501"/>
                    <a:gd name="T15" fmla="*/ 0 h 3"/>
                    <a:gd name="T16" fmla="*/ 338 w 501"/>
                    <a:gd name="T17" fmla="*/ 0 h 3"/>
                    <a:gd name="T18" fmla="*/ 332 w 501"/>
                    <a:gd name="T19" fmla="*/ 3 h 3"/>
                    <a:gd name="T20" fmla="*/ 131 w 501"/>
                    <a:gd name="T21" fmla="*/ 3 h 3"/>
                    <a:gd name="T22" fmla="*/ 0 w 501"/>
                    <a:gd name="T23" fmla="*/ 3 h 3"/>
                    <a:gd name="T24" fmla="*/ 7 w 501"/>
                    <a:gd name="T25" fmla="*/ 0 h 3"/>
                    <a:gd name="T26" fmla="*/ 129 w 501"/>
                    <a:gd name="T27" fmla="*/ 0 h 3"/>
                    <a:gd name="T28" fmla="*/ 131 w 501"/>
                    <a:gd name="T29" fmla="*/ 3 h 3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501"/>
                    <a:gd name="T46" fmla="*/ 0 h 3"/>
                    <a:gd name="T47" fmla="*/ 501 w 501"/>
                    <a:gd name="T48" fmla="*/ 3 h 3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501" h="3">
                      <a:moveTo>
                        <a:pt x="501" y="3"/>
                      </a:moveTo>
                      <a:lnTo>
                        <a:pt x="401" y="3"/>
                      </a:lnTo>
                      <a:lnTo>
                        <a:pt x="401" y="0"/>
                      </a:lnTo>
                      <a:lnTo>
                        <a:pt x="501" y="0"/>
                      </a:lnTo>
                      <a:lnTo>
                        <a:pt x="501" y="3"/>
                      </a:lnTo>
                      <a:close/>
                      <a:moveTo>
                        <a:pt x="332" y="3"/>
                      </a:moveTo>
                      <a:lnTo>
                        <a:pt x="133" y="3"/>
                      </a:lnTo>
                      <a:lnTo>
                        <a:pt x="133" y="0"/>
                      </a:lnTo>
                      <a:lnTo>
                        <a:pt x="338" y="0"/>
                      </a:lnTo>
                      <a:lnTo>
                        <a:pt x="332" y="3"/>
                      </a:lnTo>
                      <a:close/>
                      <a:moveTo>
                        <a:pt x="131" y="3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129" y="0"/>
                      </a:lnTo>
                      <a:lnTo>
                        <a:pt x="131" y="3"/>
                      </a:lnTo>
                      <a:close/>
                    </a:path>
                  </a:pathLst>
                </a:custGeom>
                <a:solidFill>
                  <a:srgbClr val="CE574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7" name="Freeform 2037"/>
                <p:cNvSpPr>
                  <a:spLocks noEditPoints="1"/>
                </p:cNvSpPr>
                <p:nvPr/>
              </p:nvSpPr>
              <p:spPr bwMode="auto">
                <a:xfrm>
                  <a:off x="2625" y="529"/>
                  <a:ext cx="249" cy="3"/>
                </a:xfrm>
                <a:custGeom>
                  <a:avLst/>
                  <a:gdLst>
                    <a:gd name="T0" fmla="*/ 497 w 497"/>
                    <a:gd name="T1" fmla="*/ 3 h 3"/>
                    <a:gd name="T2" fmla="*/ 397 w 497"/>
                    <a:gd name="T3" fmla="*/ 3 h 3"/>
                    <a:gd name="T4" fmla="*/ 397 w 497"/>
                    <a:gd name="T5" fmla="*/ 0 h 3"/>
                    <a:gd name="T6" fmla="*/ 497 w 497"/>
                    <a:gd name="T7" fmla="*/ 0 h 3"/>
                    <a:gd name="T8" fmla="*/ 497 w 497"/>
                    <a:gd name="T9" fmla="*/ 3 h 3"/>
                    <a:gd name="T10" fmla="*/ 332 w 497"/>
                    <a:gd name="T11" fmla="*/ 3 h 3"/>
                    <a:gd name="T12" fmla="*/ 129 w 497"/>
                    <a:gd name="T13" fmla="*/ 3 h 3"/>
                    <a:gd name="T14" fmla="*/ 130 w 497"/>
                    <a:gd name="T15" fmla="*/ 0 h 3"/>
                    <a:gd name="T16" fmla="*/ 141 w 497"/>
                    <a:gd name="T17" fmla="*/ 0 h 3"/>
                    <a:gd name="T18" fmla="*/ 141 w 497"/>
                    <a:gd name="T19" fmla="*/ 1 h 3"/>
                    <a:gd name="T20" fmla="*/ 141 w 497"/>
                    <a:gd name="T21" fmla="*/ 0 h 3"/>
                    <a:gd name="T22" fmla="*/ 336 w 497"/>
                    <a:gd name="T23" fmla="*/ 0 h 3"/>
                    <a:gd name="T24" fmla="*/ 332 w 497"/>
                    <a:gd name="T25" fmla="*/ 3 h 3"/>
                    <a:gd name="T26" fmla="*/ 125 w 497"/>
                    <a:gd name="T27" fmla="*/ 3 h 3"/>
                    <a:gd name="T28" fmla="*/ 0 w 497"/>
                    <a:gd name="T29" fmla="*/ 3 h 3"/>
                    <a:gd name="T30" fmla="*/ 7 w 497"/>
                    <a:gd name="T31" fmla="*/ 0 h 3"/>
                    <a:gd name="T32" fmla="*/ 54 w 497"/>
                    <a:gd name="T33" fmla="*/ 0 h 3"/>
                    <a:gd name="T34" fmla="*/ 54 w 497"/>
                    <a:gd name="T35" fmla="*/ 0 h 3"/>
                    <a:gd name="T36" fmla="*/ 54 w 497"/>
                    <a:gd name="T37" fmla="*/ 0 h 3"/>
                    <a:gd name="T38" fmla="*/ 125 w 497"/>
                    <a:gd name="T39" fmla="*/ 0 h 3"/>
                    <a:gd name="T40" fmla="*/ 125 w 497"/>
                    <a:gd name="T41" fmla="*/ 3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97"/>
                    <a:gd name="T64" fmla="*/ 0 h 3"/>
                    <a:gd name="T65" fmla="*/ 497 w 497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97" h="3">
                      <a:moveTo>
                        <a:pt x="497" y="3"/>
                      </a:moveTo>
                      <a:lnTo>
                        <a:pt x="397" y="3"/>
                      </a:lnTo>
                      <a:lnTo>
                        <a:pt x="397" y="0"/>
                      </a:lnTo>
                      <a:lnTo>
                        <a:pt x="497" y="0"/>
                      </a:lnTo>
                      <a:lnTo>
                        <a:pt x="497" y="3"/>
                      </a:lnTo>
                      <a:close/>
                      <a:moveTo>
                        <a:pt x="332" y="3"/>
                      </a:moveTo>
                      <a:lnTo>
                        <a:pt x="129" y="3"/>
                      </a:lnTo>
                      <a:lnTo>
                        <a:pt x="130" y="0"/>
                      </a:lnTo>
                      <a:lnTo>
                        <a:pt x="141" y="0"/>
                      </a:lnTo>
                      <a:lnTo>
                        <a:pt x="141" y="1"/>
                      </a:lnTo>
                      <a:lnTo>
                        <a:pt x="141" y="0"/>
                      </a:lnTo>
                      <a:lnTo>
                        <a:pt x="336" y="0"/>
                      </a:lnTo>
                      <a:lnTo>
                        <a:pt x="332" y="3"/>
                      </a:lnTo>
                      <a:close/>
                      <a:moveTo>
                        <a:pt x="125" y="3"/>
                      </a:moveTo>
                      <a:lnTo>
                        <a:pt x="0" y="3"/>
                      </a:lnTo>
                      <a:lnTo>
                        <a:pt x="7" y="0"/>
                      </a:lnTo>
                      <a:lnTo>
                        <a:pt x="54" y="0"/>
                      </a:lnTo>
                      <a:lnTo>
                        <a:pt x="125" y="0"/>
                      </a:lnTo>
                      <a:lnTo>
                        <a:pt x="125" y="3"/>
                      </a:lnTo>
                      <a:close/>
                    </a:path>
                  </a:pathLst>
                </a:custGeom>
                <a:solidFill>
                  <a:srgbClr val="CE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8" name="Freeform 2038"/>
                <p:cNvSpPr>
                  <a:spLocks noEditPoints="1"/>
                </p:cNvSpPr>
                <p:nvPr/>
              </p:nvSpPr>
              <p:spPr bwMode="auto">
                <a:xfrm>
                  <a:off x="2627" y="527"/>
                  <a:ext cx="247" cy="3"/>
                </a:xfrm>
                <a:custGeom>
                  <a:avLst/>
                  <a:gdLst>
                    <a:gd name="T0" fmla="*/ 494 w 494"/>
                    <a:gd name="T1" fmla="*/ 3 h 3"/>
                    <a:gd name="T2" fmla="*/ 394 w 494"/>
                    <a:gd name="T3" fmla="*/ 3 h 3"/>
                    <a:gd name="T4" fmla="*/ 394 w 494"/>
                    <a:gd name="T5" fmla="*/ 0 h 3"/>
                    <a:gd name="T6" fmla="*/ 494 w 494"/>
                    <a:gd name="T7" fmla="*/ 0 h 3"/>
                    <a:gd name="T8" fmla="*/ 494 w 494"/>
                    <a:gd name="T9" fmla="*/ 3 h 3"/>
                    <a:gd name="T10" fmla="*/ 331 w 494"/>
                    <a:gd name="T11" fmla="*/ 3 h 3"/>
                    <a:gd name="T12" fmla="*/ 126 w 494"/>
                    <a:gd name="T13" fmla="*/ 3 h 3"/>
                    <a:gd name="T14" fmla="*/ 127 w 494"/>
                    <a:gd name="T15" fmla="*/ 0 h 3"/>
                    <a:gd name="T16" fmla="*/ 137 w 494"/>
                    <a:gd name="T17" fmla="*/ 0 h 3"/>
                    <a:gd name="T18" fmla="*/ 138 w 494"/>
                    <a:gd name="T19" fmla="*/ 3 h 3"/>
                    <a:gd name="T20" fmla="*/ 138 w 494"/>
                    <a:gd name="T21" fmla="*/ 0 h 3"/>
                    <a:gd name="T22" fmla="*/ 335 w 494"/>
                    <a:gd name="T23" fmla="*/ 0 h 3"/>
                    <a:gd name="T24" fmla="*/ 331 w 494"/>
                    <a:gd name="T25" fmla="*/ 3 h 3"/>
                    <a:gd name="T26" fmla="*/ 122 w 494"/>
                    <a:gd name="T27" fmla="*/ 3 h 3"/>
                    <a:gd name="T28" fmla="*/ 0 w 494"/>
                    <a:gd name="T29" fmla="*/ 3 h 3"/>
                    <a:gd name="T30" fmla="*/ 8 w 494"/>
                    <a:gd name="T31" fmla="*/ 0 h 3"/>
                    <a:gd name="T32" fmla="*/ 51 w 494"/>
                    <a:gd name="T33" fmla="*/ 0 h 3"/>
                    <a:gd name="T34" fmla="*/ 51 w 494"/>
                    <a:gd name="T35" fmla="*/ 2 h 3"/>
                    <a:gd name="T36" fmla="*/ 51 w 494"/>
                    <a:gd name="T37" fmla="*/ 0 h 3"/>
                    <a:gd name="T38" fmla="*/ 122 w 494"/>
                    <a:gd name="T39" fmla="*/ 0 h 3"/>
                    <a:gd name="T40" fmla="*/ 122 w 494"/>
                    <a:gd name="T41" fmla="*/ 3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94"/>
                    <a:gd name="T64" fmla="*/ 0 h 3"/>
                    <a:gd name="T65" fmla="*/ 494 w 494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94" h="3">
                      <a:moveTo>
                        <a:pt x="494" y="3"/>
                      </a:moveTo>
                      <a:lnTo>
                        <a:pt x="394" y="3"/>
                      </a:lnTo>
                      <a:lnTo>
                        <a:pt x="394" y="0"/>
                      </a:lnTo>
                      <a:lnTo>
                        <a:pt x="494" y="0"/>
                      </a:lnTo>
                      <a:lnTo>
                        <a:pt x="494" y="3"/>
                      </a:lnTo>
                      <a:close/>
                      <a:moveTo>
                        <a:pt x="331" y="3"/>
                      </a:moveTo>
                      <a:lnTo>
                        <a:pt x="126" y="3"/>
                      </a:lnTo>
                      <a:lnTo>
                        <a:pt x="127" y="0"/>
                      </a:lnTo>
                      <a:lnTo>
                        <a:pt x="137" y="0"/>
                      </a:lnTo>
                      <a:lnTo>
                        <a:pt x="138" y="3"/>
                      </a:lnTo>
                      <a:lnTo>
                        <a:pt x="138" y="0"/>
                      </a:lnTo>
                      <a:lnTo>
                        <a:pt x="335" y="0"/>
                      </a:lnTo>
                      <a:lnTo>
                        <a:pt x="331" y="3"/>
                      </a:lnTo>
                      <a:close/>
                      <a:moveTo>
                        <a:pt x="122" y="3"/>
                      </a:moveTo>
                      <a:lnTo>
                        <a:pt x="0" y="3"/>
                      </a:lnTo>
                      <a:lnTo>
                        <a:pt x="8" y="0"/>
                      </a:lnTo>
                      <a:lnTo>
                        <a:pt x="51" y="0"/>
                      </a:lnTo>
                      <a:lnTo>
                        <a:pt x="51" y="2"/>
                      </a:lnTo>
                      <a:lnTo>
                        <a:pt x="51" y="0"/>
                      </a:lnTo>
                      <a:lnTo>
                        <a:pt x="122" y="0"/>
                      </a:lnTo>
                      <a:lnTo>
                        <a:pt x="122" y="3"/>
                      </a:lnTo>
                      <a:close/>
                    </a:path>
                  </a:pathLst>
                </a:custGeom>
                <a:solidFill>
                  <a:srgbClr val="CE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69" name="Freeform 2039"/>
                <p:cNvSpPr>
                  <a:spLocks noEditPoints="1"/>
                </p:cNvSpPr>
                <p:nvPr/>
              </p:nvSpPr>
              <p:spPr bwMode="auto">
                <a:xfrm>
                  <a:off x="2629" y="526"/>
                  <a:ext cx="245" cy="3"/>
                </a:xfrm>
                <a:custGeom>
                  <a:avLst/>
                  <a:gdLst>
                    <a:gd name="T0" fmla="*/ 490 w 490"/>
                    <a:gd name="T1" fmla="*/ 3 h 3"/>
                    <a:gd name="T2" fmla="*/ 390 w 490"/>
                    <a:gd name="T3" fmla="*/ 3 h 3"/>
                    <a:gd name="T4" fmla="*/ 390 w 490"/>
                    <a:gd name="T5" fmla="*/ 0 h 3"/>
                    <a:gd name="T6" fmla="*/ 489 w 490"/>
                    <a:gd name="T7" fmla="*/ 0 h 3"/>
                    <a:gd name="T8" fmla="*/ 490 w 490"/>
                    <a:gd name="T9" fmla="*/ 3 h 3"/>
                    <a:gd name="T10" fmla="*/ 329 w 490"/>
                    <a:gd name="T11" fmla="*/ 3 h 3"/>
                    <a:gd name="T12" fmla="*/ 134 w 490"/>
                    <a:gd name="T13" fmla="*/ 3 h 3"/>
                    <a:gd name="T14" fmla="*/ 133 w 490"/>
                    <a:gd name="T15" fmla="*/ 0 h 3"/>
                    <a:gd name="T16" fmla="*/ 331 w 490"/>
                    <a:gd name="T17" fmla="*/ 0 h 3"/>
                    <a:gd name="T18" fmla="*/ 331 w 490"/>
                    <a:gd name="T19" fmla="*/ 1 h 3"/>
                    <a:gd name="T20" fmla="*/ 329 w 490"/>
                    <a:gd name="T21" fmla="*/ 3 h 3"/>
                    <a:gd name="T22" fmla="*/ 134 w 490"/>
                    <a:gd name="T23" fmla="*/ 3 h 3"/>
                    <a:gd name="T24" fmla="*/ 123 w 490"/>
                    <a:gd name="T25" fmla="*/ 3 h 3"/>
                    <a:gd name="T26" fmla="*/ 123 w 490"/>
                    <a:gd name="T27" fmla="*/ 0 h 3"/>
                    <a:gd name="T28" fmla="*/ 131 w 490"/>
                    <a:gd name="T29" fmla="*/ 0 h 3"/>
                    <a:gd name="T30" fmla="*/ 134 w 490"/>
                    <a:gd name="T31" fmla="*/ 3 h 3"/>
                    <a:gd name="T32" fmla="*/ 118 w 490"/>
                    <a:gd name="T33" fmla="*/ 3 h 3"/>
                    <a:gd name="T34" fmla="*/ 47 w 490"/>
                    <a:gd name="T35" fmla="*/ 3 h 3"/>
                    <a:gd name="T36" fmla="*/ 47 w 490"/>
                    <a:gd name="T37" fmla="*/ 0 h 3"/>
                    <a:gd name="T38" fmla="*/ 116 w 490"/>
                    <a:gd name="T39" fmla="*/ 0 h 3"/>
                    <a:gd name="T40" fmla="*/ 118 w 490"/>
                    <a:gd name="T41" fmla="*/ 3 h 3"/>
                    <a:gd name="T42" fmla="*/ 47 w 490"/>
                    <a:gd name="T43" fmla="*/ 3 h 3"/>
                    <a:gd name="T44" fmla="*/ 0 w 490"/>
                    <a:gd name="T45" fmla="*/ 3 h 3"/>
                    <a:gd name="T46" fmla="*/ 5 w 490"/>
                    <a:gd name="T47" fmla="*/ 0 h 3"/>
                    <a:gd name="T48" fmla="*/ 47 w 490"/>
                    <a:gd name="T49" fmla="*/ 0 h 3"/>
                    <a:gd name="T50" fmla="*/ 47 w 490"/>
                    <a:gd name="T51" fmla="*/ 3 h 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490"/>
                    <a:gd name="T79" fmla="*/ 0 h 3"/>
                    <a:gd name="T80" fmla="*/ 490 w 490"/>
                    <a:gd name="T81" fmla="*/ 3 h 3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490" h="3">
                      <a:moveTo>
                        <a:pt x="490" y="3"/>
                      </a:moveTo>
                      <a:lnTo>
                        <a:pt x="390" y="3"/>
                      </a:lnTo>
                      <a:lnTo>
                        <a:pt x="390" y="0"/>
                      </a:lnTo>
                      <a:lnTo>
                        <a:pt x="489" y="0"/>
                      </a:lnTo>
                      <a:lnTo>
                        <a:pt x="490" y="3"/>
                      </a:lnTo>
                      <a:close/>
                      <a:moveTo>
                        <a:pt x="329" y="3"/>
                      </a:moveTo>
                      <a:lnTo>
                        <a:pt x="134" y="3"/>
                      </a:lnTo>
                      <a:lnTo>
                        <a:pt x="133" y="0"/>
                      </a:lnTo>
                      <a:lnTo>
                        <a:pt x="331" y="0"/>
                      </a:lnTo>
                      <a:lnTo>
                        <a:pt x="331" y="1"/>
                      </a:lnTo>
                      <a:lnTo>
                        <a:pt x="329" y="3"/>
                      </a:lnTo>
                      <a:close/>
                      <a:moveTo>
                        <a:pt x="134" y="3"/>
                      </a:moveTo>
                      <a:lnTo>
                        <a:pt x="123" y="3"/>
                      </a:lnTo>
                      <a:lnTo>
                        <a:pt x="123" y="0"/>
                      </a:lnTo>
                      <a:lnTo>
                        <a:pt x="131" y="0"/>
                      </a:lnTo>
                      <a:lnTo>
                        <a:pt x="134" y="3"/>
                      </a:lnTo>
                      <a:close/>
                      <a:moveTo>
                        <a:pt x="118" y="3"/>
                      </a:moveTo>
                      <a:lnTo>
                        <a:pt x="47" y="3"/>
                      </a:lnTo>
                      <a:lnTo>
                        <a:pt x="47" y="0"/>
                      </a:lnTo>
                      <a:lnTo>
                        <a:pt x="116" y="0"/>
                      </a:lnTo>
                      <a:lnTo>
                        <a:pt x="118" y="3"/>
                      </a:lnTo>
                      <a:close/>
                      <a:moveTo>
                        <a:pt x="47" y="3"/>
                      </a:moveTo>
                      <a:lnTo>
                        <a:pt x="0" y="3"/>
                      </a:lnTo>
                      <a:lnTo>
                        <a:pt x="5" y="0"/>
                      </a:lnTo>
                      <a:lnTo>
                        <a:pt x="47" y="0"/>
                      </a:lnTo>
                      <a:lnTo>
                        <a:pt x="47" y="3"/>
                      </a:lnTo>
                      <a:close/>
                    </a:path>
                  </a:pathLst>
                </a:custGeom>
                <a:solidFill>
                  <a:srgbClr val="CF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0" name="Freeform 2040"/>
                <p:cNvSpPr>
                  <a:spLocks noEditPoints="1"/>
                </p:cNvSpPr>
                <p:nvPr/>
              </p:nvSpPr>
              <p:spPr bwMode="auto">
                <a:xfrm>
                  <a:off x="2631" y="525"/>
                  <a:ext cx="243" cy="2"/>
                </a:xfrm>
                <a:custGeom>
                  <a:avLst/>
                  <a:gdLst>
                    <a:gd name="T0" fmla="*/ 486 w 486"/>
                    <a:gd name="T1" fmla="*/ 2 h 2"/>
                    <a:gd name="T2" fmla="*/ 386 w 486"/>
                    <a:gd name="T3" fmla="*/ 2 h 2"/>
                    <a:gd name="T4" fmla="*/ 386 w 486"/>
                    <a:gd name="T5" fmla="*/ 0 h 2"/>
                    <a:gd name="T6" fmla="*/ 485 w 486"/>
                    <a:gd name="T7" fmla="*/ 0 h 2"/>
                    <a:gd name="T8" fmla="*/ 486 w 486"/>
                    <a:gd name="T9" fmla="*/ 2 h 2"/>
                    <a:gd name="T10" fmla="*/ 327 w 486"/>
                    <a:gd name="T11" fmla="*/ 2 h 2"/>
                    <a:gd name="T12" fmla="*/ 130 w 486"/>
                    <a:gd name="T13" fmla="*/ 2 h 2"/>
                    <a:gd name="T14" fmla="*/ 127 w 486"/>
                    <a:gd name="T15" fmla="*/ 0 h 2"/>
                    <a:gd name="T16" fmla="*/ 327 w 486"/>
                    <a:gd name="T17" fmla="*/ 0 h 2"/>
                    <a:gd name="T18" fmla="*/ 327 w 486"/>
                    <a:gd name="T19" fmla="*/ 2 h 2"/>
                    <a:gd name="T20" fmla="*/ 327 w 486"/>
                    <a:gd name="T21" fmla="*/ 2 h 2"/>
                    <a:gd name="T22" fmla="*/ 129 w 486"/>
                    <a:gd name="T23" fmla="*/ 2 h 2"/>
                    <a:gd name="T24" fmla="*/ 119 w 486"/>
                    <a:gd name="T25" fmla="*/ 2 h 2"/>
                    <a:gd name="T26" fmla="*/ 119 w 486"/>
                    <a:gd name="T27" fmla="*/ 0 h 2"/>
                    <a:gd name="T28" fmla="*/ 123 w 486"/>
                    <a:gd name="T29" fmla="*/ 0 h 2"/>
                    <a:gd name="T30" fmla="*/ 129 w 486"/>
                    <a:gd name="T31" fmla="*/ 2 h 2"/>
                    <a:gd name="T32" fmla="*/ 114 w 486"/>
                    <a:gd name="T33" fmla="*/ 2 h 2"/>
                    <a:gd name="T34" fmla="*/ 43 w 486"/>
                    <a:gd name="T35" fmla="*/ 2 h 2"/>
                    <a:gd name="T36" fmla="*/ 43 w 486"/>
                    <a:gd name="T37" fmla="*/ 0 h 2"/>
                    <a:gd name="T38" fmla="*/ 112 w 486"/>
                    <a:gd name="T39" fmla="*/ 0 h 2"/>
                    <a:gd name="T40" fmla="*/ 114 w 486"/>
                    <a:gd name="T41" fmla="*/ 2 h 2"/>
                    <a:gd name="T42" fmla="*/ 43 w 486"/>
                    <a:gd name="T43" fmla="*/ 2 h 2"/>
                    <a:gd name="T44" fmla="*/ 0 w 486"/>
                    <a:gd name="T45" fmla="*/ 2 h 2"/>
                    <a:gd name="T46" fmla="*/ 3 w 486"/>
                    <a:gd name="T47" fmla="*/ 1 h 2"/>
                    <a:gd name="T48" fmla="*/ 7 w 486"/>
                    <a:gd name="T49" fmla="*/ 0 h 2"/>
                    <a:gd name="T50" fmla="*/ 41 w 486"/>
                    <a:gd name="T51" fmla="*/ 0 h 2"/>
                    <a:gd name="T52" fmla="*/ 43 w 486"/>
                    <a:gd name="T53" fmla="*/ 2 h 2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w 486"/>
                    <a:gd name="T82" fmla="*/ 0 h 2"/>
                    <a:gd name="T83" fmla="*/ 486 w 486"/>
                    <a:gd name="T84" fmla="*/ 2 h 2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T81" t="T82" r="T83" b="T84"/>
                  <a:pathLst>
                    <a:path w="486" h="2">
                      <a:moveTo>
                        <a:pt x="486" y="2"/>
                      </a:moveTo>
                      <a:lnTo>
                        <a:pt x="386" y="2"/>
                      </a:lnTo>
                      <a:lnTo>
                        <a:pt x="386" y="0"/>
                      </a:lnTo>
                      <a:lnTo>
                        <a:pt x="485" y="0"/>
                      </a:lnTo>
                      <a:lnTo>
                        <a:pt x="486" y="2"/>
                      </a:lnTo>
                      <a:close/>
                      <a:moveTo>
                        <a:pt x="327" y="2"/>
                      </a:moveTo>
                      <a:lnTo>
                        <a:pt x="130" y="2"/>
                      </a:lnTo>
                      <a:lnTo>
                        <a:pt x="127" y="0"/>
                      </a:lnTo>
                      <a:lnTo>
                        <a:pt x="327" y="0"/>
                      </a:lnTo>
                      <a:lnTo>
                        <a:pt x="327" y="2"/>
                      </a:lnTo>
                      <a:close/>
                      <a:moveTo>
                        <a:pt x="129" y="2"/>
                      </a:moveTo>
                      <a:lnTo>
                        <a:pt x="119" y="2"/>
                      </a:lnTo>
                      <a:lnTo>
                        <a:pt x="119" y="0"/>
                      </a:lnTo>
                      <a:lnTo>
                        <a:pt x="123" y="0"/>
                      </a:lnTo>
                      <a:lnTo>
                        <a:pt x="129" y="2"/>
                      </a:lnTo>
                      <a:close/>
                      <a:moveTo>
                        <a:pt x="114" y="2"/>
                      </a:moveTo>
                      <a:lnTo>
                        <a:pt x="43" y="2"/>
                      </a:lnTo>
                      <a:lnTo>
                        <a:pt x="43" y="0"/>
                      </a:lnTo>
                      <a:lnTo>
                        <a:pt x="112" y="0"/>
                      </a:lnTo>
                      <a:lnTo>
                        <a:pt x="114" y="2"/>
                      </a:lnTo>
                      <a:close/>
                      <a:moveTo>
                        <a:pt x="43" y="2"/>
                      </a:moveTo>
                      <a:lnTo>
                        <a:pt x="0" y="2"/>
                      </a:lnTo>
                      <a:lnTo>
                        <a:pt x="3" y="1"/>
                      </a:lnTo>
                      <a:lnTo>
                        <a:pt x="7" y="0"/>
                      </a:lnTo>
                      <a:lnTo>
                        <a:pt x="41" y="0"/>
                      </a:lnTo>
                      <a:lnTo>
                        <a:pt x="43" y="2"/>
                      </a:lnTo>
                      <a:close/>
                    </a:path>
                  </a:pathLst>
                </a:custGeom>
                <a:solidFill>
                  <a:srgbClr val="CF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1" name="Freeform 2041"/>
                <p:cNvSpPr>
                  <a:spLocks noEditPoints="1"/>
                </p:cNvSpPr>
                <p:nvPr/>
              </p:nvSpPr>
              <p:spPr bwMode="auto">
                <a:xfrm>
                  <a:off x="2632" y="523"/>
                  <a:ext cx="241" cy="3"/>
                </a:xfrm>
                <a:custGeom>
                  <a:avLst/>
                  <a:gdLst>
                    <a:gd name="T0" fmla="*/ 484 w 484"/>
                    <a:gd name="T1" fmla="*/ 3 h 3"/>
                    <a:gd name="T2" fmla="*/ 385 w 484"/>
                    <a:gd name="T3" fmla="*/ 3 h 3"/>
                    <a:gd name="T4" fmla="*/ 384 w 484"/>
                    <a:gd name="T5" fmla="*/ 0 h 3"/>
                    <a:gd name="T6" fmla="*/ 484 w 484"/>
                    <a:gd name="T7" fmla="*/ 0 h 3"/>
                    <a:gd name="T8" fmla="*/ 484 w 484"/>
                    <a:gd name="T9" fmla="*/ 3 h 3"/>
                    <a:gd name="T10" fmla="*/ 326 w 484"/>
                    <a:gd name="T11" fmla="*/ 3 h 3"/>
                    <a:gd name="T12" fmla="*/ 128 w 484"/>
                    <a:gd name="T13" fmla="*/ 3 h 3"/>
                    <a:gd name="T14" fmla="*/ 126 w 484"/>
                    <a:gd name="T15" fmla="*/ 0 h 3"/>
                    <a:gd name="T16" fmla="*/ 324 w 484"/>
                    <a:gd name="T17" fmla="*/ 0 h 3"/>
                    <a:gd name="T18" fmla="*/ 326 w 484"/>
                    <a:gd name="T19" fmla="*/ 3 h 3"/>
                    <a:gd name="T20" fmla="*/ 126 w 484"/>
                    <a:gd name="T21" fmla="*/ 3 h 3"/>
                    <a:gd name="T22" fmla="*/ 118 w 484"/>
                    <a:gd name="T23" fmla="*/ 3 h 3"/>
                    <a:gd name="T24" fmla="*/ 120 w 484"/>
                    <a:gd name="T25" fmla="*/ 0 h 3"/>
                    <a:gd name="T26" fmla="*/ 120 w 484"/>
                    <a:gd name="T27" fmla="*/ 0 h 3"/>
                    <a:gd name="T28" fmla="*/ 126 w 484"/>
                    <a:gd name="T29" fmla="*/ 3 h 3"/>
                    <a:gd name="T30" fmla="*/ 111 w 484"/>
                    <a:gd name="T31" fmla="*/ 3 h 3"/>
                    <a:gd name="T32" fmla="*/ 42 w 484"/>
                    <a:gd name="T33" fmla="*/ 3 h 3"/>
                    <a:gd name="T34" fmla="*/ 42 w 484"/>
                    <a:gd name="T35" fmla="*/ 0 h 3"/>
                    <a:gd name="T36" fmla="*/ 111 w 484"/>
                    <a:gd name="T37" fmla="*/ 0 h 3"/>
                    <a:gd name="T38" fmla="*/ 111 w 484"/>
                    <a:gd name="T39" fmla="*/ 3 h 3"/>
                    <a:gd name="T40" fmla="*/ 42 w 484"/>
                    <a:gd name="T41" fmla="*/ 3 h 3"/>
                    <a:gd name="T42" fmla="*/ 0 w 484"/>
                    <a:gd name="T43" fmla="*/ 3 h 3"/>
                    <a:gd name="T44" fmla="*/ 2 w 484"/>
                    <a:gd name="T45" fmla="*/ 3 h 3"/>
                    <a:gd name="T46" fmla="*/ 11 w 484"/>
                    <a:gd name="T47" fmla="*/ 0 h 3"/>
                    <a:gd name="T48" fmla="*/ 40 w 484"/>
                    <a:gd name="T49" fmla="*/ 0 h 3"/>
                    <a:gd name="T50" fmla="*/ 42 w 484"/>
                    <a:gd name="T51" fmla="*/ 3 h 3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484"/>
                    <a:gd name="T79" fmla="*/ 0 h 3"/>
                    <a:gd name="T80" fmla="*/ 484 w 484"/>
                    <a:gd name="T81" fmla="*/ 3 h 3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484" h="3">
                      <a:moveTo>
                        <a:pt x="484" y="3"/>
                      </a:moveTo>
                      <a:lnTo>
                        <a:pt x="385" y="3"/>
                      </a:lnTo>
                      <a:lnTo>
                        <a:pt x="384" y="0"/>
                      </a:lnTo>
                      <a:lnTo>
                        <a:pt x="484" y="0"/>
                      </a:lnTo>
                      <a:lnTo>
                        <a:pt x="484" y="3"/>
                      </a:lnTo>
                      <a:close/>
                      <a:moveTo>
                        <a:pt x="326" y="3"/>
                      </a:moveTo>
                      <a:lnTo>
                        <a:pt x="128" y="3"/>
                      </a:lnTo>
                      <a:lnTo>
                        <a:pt x="126" y="0"/>
                      </a:lnTo>
                      <a:lnTo>
                        <a:pt x="324" y="0"/>
                      </a:lnTo>
                      <a:lnTo>
                        <a:pt x="326" y="3"/>
                      </a:lnTo>
                      <a:close/>
                      <a:moveTo>
                        <a:pt x="126" y="3"/>
                      </a:moveTo>
                      <a:lnTo>
                        <a:pt x="118" y="3"/>
                      </a:lnTo>
                      <a:lnTo>
                        <a:pt x="120" y="0"/>
                      </a:lnTo>
                      <a:lnTo>
                        <a:pt x="126" y="3"/>
                      </a:lnTo>
                      <a:close/>
                      <a:moveTo>
                        <a:pt x="111" y="3"/>
                      </a:moveTo>
                      <a:lnTo>
                        <a:pt x="42" y="3"/>
                      </a:lnTo>
                      <a:lnTo>
                        <a:pt x="42" y="0"/>
                      </a:lnTo>
                      <a:lnTo>
                        <a:pt x="111" y="0"/>
                      </a:lnTo>
                      <a:lnTo>
                        <a:pt x="111" y="3"/>
                      </a:lnTo>
                      <a:close/>
                      <a:moveTo>
                        <a:pt x="42" y="3"/>
                      </a:moveTo>
                      <a:lnTo>
                        <a:pt x="0" y="3"/>
                      </a:lnTo>
                      <a:lnTo>
                        <a:pt x="2" y="3"/>
                      </a:lnTo>
                      <a:lnTo>
                        <a:pt x="11" y="0"/>
                      </a:lnTo>
                      <a:lnTo>
                        <a:pt x="40" y="0"/>
                      </a:lnTo>
                      <a:lnTo>
                        <a:pt x="42" y="3"/>
                      </a:lnTo>
                      <a:close/>
                    </a:path>
                  </a:pathLst>
                </a:custGeom>
                <a:solidFill>
                  <a:srgbClr val="CF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2" name="Freeform 2042"/>
                <p:cNvSpPr>
                  <a:spLocks noEditPoints="1"/>
                </p:cNvSpPr>
                <p:nvPr/>
              </p:nvSpPr>
              <p:spPr bwMode="auto">
                <a:xfrm>
                  <a:off x="2634" y="522"/>
                  <a:ext cx="239" cy="3"/>
                </a:xfrm>
                <a:custGeom>
                  <a:avLst/>
                  <a:gdLst>
                    <a:gd name="T0" fmla="*/ 478 w 478"/>
                    <a:gd name="T1" fmla="*/ 3 h 3"/>
                    <a:gd name="T2" fmla="*/ 379 w 478"/>
                    <a:gd name="T3" fmla="*/ 3 h 3"/>
                    <a:gd name="T4" fmla="*/ 378 w 478"/>
                    <a:gd name="T5" fmla="*/ 0 h 3"/>
                    <a:gd name="T6" fmla="*/ 478 w 478"/>
                    <a:gd name="T7" fmla="*/ 0 h 3"/>
                    <a:gd name="T8" fmla="*/ 478 w 478"/>
                    <a:gd name="T9" fmla="*/ 3 h 3"/>
                    <a:gd name="T10" fmla="*/ 320 w 478"/>
                    <a:gd name="T11" fmla="*/ 3 h 3"/>
                    <a:gd name="T12" fmla="*/ 120 w 478"/>
                    <a:gd name="T13" fmla="*/ 3 h 3"/>
                    <a:gd name="T14" fmla="*/ 118 w 478"/>
                    <a:gd name="T15" fmla="*/ 0 h 3"/>
                    <a:gd name="T16" fmla="*/ 318 w 478"/>
                    <a:gd name="T17" fmla="*/ 0 h 3"/>
                    <a:gd name="T18" fmla="*/ 320 w 478"/>
                    <a:gd name="T19" fmla="*/ 3 h 3"/>
                    <a:gd name="T20" fmla="*/ 116 w 478"/>
                    <a:gd name="T21" fmla="*/ 3 h 3"/>
                    <a:gd name="T22" fmla="*/ 112 w 478"/>
                    <a:gd name="T23" fmla="*/ 3 h 3"/>
                    <a:gd name="T24" fmla="*/ 114 w 478"/>
                    <a:gd name="T25" fmla="*/ 0 h 3"/>
                    <a:gd name="T26" fmla="*/ 116 w 478"/>
                    <a:gd name="T27" fmla="*/ 3 h 3"/>
                    <a:gd name="T28" fmla="*/ 105 w 478"/>
                    <a:gd name="T29" fmla="*/ 3 h 3"/>
                    <a:gd name="T30" fmla="*/ 36 w 478"/>
                    <a:gd name="T31" fmla="*/ 3 h 3"/>
                    <a:gd name="T32" fmla="*/ 36 w 478"/>
                    <a:gd name="T33" fmla="*/ 0 h 3"/>
                    <a:gd name="T34" fmla="*/ 105 w 478"/>
                    <a:gd name="T35" fmla="*/ 0 h 3"/>
                    <a:gd name="T36" fmla="*/ 105 w 478"/>
                    <a:gd name="T37" fmla="*/ 3 h 3"/>
                    <a:gd name="T38" fmla="*/ 34 w 478"/>
                    <a:gd name="T39" fmla="*/ 3 h 3"/>
                    <a:gd name="T40" fmla="*/ 0 w 478"/>
                    <a:gd name="T41" fmla="*/ 3 h 3"/>
                    <a:gd name="T42" fmla="*/ 11 w 478"/>
                    <a:gd name="T43" fmla="*/ 0 h 3"/>
                    <a:gd name="T44" fmla="*/ 33 w 478"/>
                    <a:gd name="T45" fmla="*/ 0 h 3"/>
                    <a:gd name="T46" fmla="*/ 34 w 478"/>
                    <a:gd name="T47" fmla="*/ 3 h 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78"/>
                    <a:gd name="T73" fmla="*/ 0 h 3"/>
                    <a:gd name="T74" fmla="*/ 478 w 478"/>
                    <a:gd name="T75" fmla="*/ 3 h 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78" h="3">
                      <a:moveTo>
                        <a:pt x="478" y="3"/>
                      </a:moveTo>
                      <a:lnTo>
                        <a:pt x="379" y="3"/>
                      </a:lnTo>
                      <a:lnTo>
                        <a:pt x="378" y="0"/>
                      </a:lnTo>
                      <a:lnTo>
                        <a:pt x="478" y="0"/>
                      </a:lnTo>
                      <a:lnTo>
                        <a:pt x="478" y="3"/>
                      </a:lnTo>
                      <a:close/>
                      <a:moveTo>
                        <a:pt x="320" y="3"/>
                      </a:moveTo>
                      <a:lnTo>
                        <a:pt x="120" y="3"/>
                      </a:lnTo>
                      <a:lnTo>
                        <a:pt x="118" y="0"/>
                      </a:lnTo>
                      <a:lnTo>
                        <a:pt x="318" y="0"/>
                      </a:lnTo>
                      <a:lnTo>
                        <a:pt x="320" y="3"/>
                      </a:lnTo>
                      <a:close/>
                      <a:moveTo>
                        <a:pt x="116" y="3"/>
                      </a:moveTo>
                      <a:lnTo>
                        <a:pt x="112" y="3"/>
                      </a:lnTo>
                      <a:lnTo>
                        <a:pt x="114" y="0"/>
                      </a:lnTo>
                      <a:lnTo>
                        <a:pt x="116" y="3"/>
                      </a:lnTo>
                      <a:close/>
                      <a:moveTo>
                        <a:pt x="105" y="3"/>
                      </a:moveTo>
                      <a:lnTo>
                        <a:pt x="36" y="3"/>
                      </a:lnTo>
                      <a:lnTo>
                        <a:pt x="36" y="0"/>
                      </a:lnTo>
                      <a:lnTo>
                        <a:pt x="105" y="0"/>
                      </a:lnTo>
                      <a:lnTo>
                        <a:pt x="105" y="3"/>
                      </a:lnTo>
                      <a:close/>
                      <a:moveTo>
                        <a:pt x="34" y="3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33" y="0"/>
                      </a:lnTo>
                      <a:lnTo>
                        <a:pt x="34" y="3"/>
                      </a:lnTo>
                      <a:close/>
                    </a:path>
                  </a:pathLst>
                </a:custGeom>
                <a:solidFill>
                  <a:srgbClr val="D0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3" name="Freeform 2043"/>
                <p:cNvSpPr>
                  <a:spLocks noEditPoints="1"/>
                </p:cNvSpPr>
                <p:nvPr/>
              </p:nvSpPr>
              <p:spPr bwMode="auto">
                <a:xfrm>
                  <a:off x="2637" y="520"/>
                  <a:ext cx="236" cy="3"/>
                </a:xfrm>
                <a:custGeom>
                  <a:avLst/>
                  <a:gdLst>
                    <a:gd name="T0" fmla="*/ 473 w 473"/>
                    <a:gd name="T1" fmla="*/ 3 h 3"/>
                    <a:gd name="T2" fmla="*/ 373 w 473"/>
                    <a:gd name="T3" fmla="*/ 3 h 3"/>
                    <a:gd name="T4" fmla="*/ 373 w 473"/>
                    <a:gd name="T5" fmla="*/ 0 h 3"/>
                    <a:gd name="T6" fmla="*/ 473 w 473"/>
                    <a:gd name="T7" fmla="*/ 0 h 3"/>
                    <a:gd name="T8" fmla="*/ 473 w 473"/>
                    <a:gd name="T9" fmla="*/ 3 h 3"/>
                    <a:gd name="T10" fmla="*/ 313 w 473"/>
                    <a:gd name="T11" fmla="*/ 3 h 3"/>
                    <a:gd name="T12" fmla="*/ 115 w 473"/>
                    <a:gd name="T13" fmla="*/ 3 h 3"/>
                    <a:gd name="T14" fmla="*/ 113 w 473"/>
                    <a:gd name="T15" fmla="*/ 0 h 3"/>
                    <a:gd name="T16" fmla="*/ 311 w 473"/>
                    <a:gd name="T17" fmla="*/ 0 h 3"/>
                    <a:gd name="T18" fmla="*/ 313 w 473"/>
                    <a:gd name="T19" fmla="*/ 3 h 3"/>
                    <a:gd name="T20" fmla="*/ 109 w 473"/>
                    <a:gd name="T21" fmla="*/ 3 h 3"/>
                    <a:gd name="T22" fmla="*/ 109 w 473"/>
                    <a:gd name="T23" fmla="*/ 3 h 3"/>
                    <a:gd name="T24" fmla="*/ 109 w 473"/>
                    <a:gd name="T25" fmla="*/ 2 h 3"/>
                    <a:gd name="T26" fmla="*/ 109 w 473"/>
                    <a:gd name="T27" fmla="*/ 3 h 3"/>
                    <a:gd name="T28" fmla="*/ 100 w 473"/>
                    <a:gd name="T29" fmla="*/ 3 h 3"/>
                    <a:gd name="T30" fmla="*/ 31 w 473"/>
                    <a:gd name="T31" fmla="*/ 3 h 3"/>
                    <a:gd name="T32" fmla="*/ 31 w 473"/>
                    <a:gd name="T33" fmla="*/ 0 h 3"/>
                    <a:gd name="T34" fmla="*/ 100 w 473"/>
                    <a:gd name="T35" fmla="*/ 0 h 3"/>
                    <a:gd name="T36" fmla="*/ 100 w 473"/>
                    <a:gd name="T37" fmla="*/ 3 h 3"/>
                    <a:gd name="T38" fmla="*/ 29 w 473"/>
                    <a:gd name="T39" fmla="*/ 3 h 3"/>
                    <a:gd name="T40" fmla="*/ 0 w 473"/>
                    <a:gd name="T41" fmla="*/ 3 h 3"/>
                    <a:gd name="T42" fmla="*/ 9 w 473"/>
                    <a:gd name="T43" fmla="*/ 0 h 3"/>
                    <a:gd name="T44" fmla="*/ 28 w 473"/>
                    <a:gd name="T45" fmla="*/ 0 h 3"/>
                    <a:gd name="T46" fmla="*/ 29 w 473"/>
                    <a:gd name="T47" fmla="*/ 3 h 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73"/>
                    <a:gd name="T73" fmla="*/ 0 h 3"/>
                    <a:gd name="T74" fmla="*/ 473 w 473"/>
                    <a:gd name="T75" fmla="*/ 3 h 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73" h="3">
                      <a:moveTo>
                        <a:pt x="473" y="3"/>
                      </a:moveTo>
                      <a:lnTo>
                        <a:pt x="373" y="3"/>
                      </a:lnTo>
                      <a:lnTo>
                        <a:pt x="373" y="0"/>
                      </a:lnTo>
                      <a:lnTo>
                        <a:pt x="473" y="0"/>
                      </a:lnTo>
                      <a:lnTo>
                        <a:pt x="473" y="3"/>
                      </a:lnTo>
                      <a:close/>
                      <a:moveTo>
                        <a:pt x="313" y="3"/>
                      </a:moveTo>
                      <a:lnTo>
                        <a:pt x="115" y="3"/>
                      </a:lnTo>
                      <a:lnTo>
                        <a:pt x="113" y="0"/>
                      </a:lnTo>
                      <a:lnTo>
                        <a:pt x="311" y="0"/>
                      </a:lnTo>
                      <a:lnTo>
                        <a:pt x="313" y="3"/>
                      </a:lnTo>
                      <a:close/>
                      <a:moveTo>
                        <a:pt x="109" y="3"/>
                      </a:moveTo>
                      <a:lnTo>
                        <a:pt x="109" y="3"/>
                      </a:lnTo>
                      <a:lnTo>
                        <a:pt x="109" y="2"/>
                      </a:lnTo>
                      <a:lnTo>
                        <a:pt x="109" y="3"/>
                      </a:lnTo>
                      <a:close/>
                      <a:moveTo>
                        <a:pt x="100" y="3"/>
                      </a:moveTo>
                      <a:lnTo>
                        <a:pt x="31" y="3"/>
                      </a:lnTo>
                      <a:lnTo>
                        <a:pt x="31" y="0"/>
                      </a:lnTo>
                      <a:lnTo>
                        <a:pt x="100" y="0"/>
                      </a:lnTo>
                      <a:lnTo>
                        <a:pt x="100" y="3"/>
                      </a:lnTo>
                      <a:close/>
                      <a:moveTo>
                        <a:pt x="29" y="3"/>
                      </a:moveTo>
                      <a:lnTo>
                        <a:pt x="0" y="3"/>
                      </a:lnTo>
                      <a:lnTo>
                        <a:pt x="9" y="0"/>
                      </a:lnTo>
                      <a:lnTo>
                        <a:pt x="28" y="0"/>
                      </a:lnTo>
                      <a:lnTo>
                        <a:pt x="29" y="3"/>
                      </a:lnTo>
                      <a:close/>
                    </a:path>
                  </a:pathLst>
                </a:custGeom>
                <a:solidFill>
                  <a:srgbClr val="D0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4" name="Freeform 2044"/>
                <p:cNvSpPr>
                  <a:spLocks noEditPoints="1"/>
                </p:cNvSpPr>
                <p:nvPr/>
              </p:nvSpPr>
              <p:spPr bwMode="auto">
                <a:xfrm>
                  <a:off x="2640" y="519"/>
                  <a:ext cx="233" cy="3"/>
                </a:xfrm>
                <a:custGeom>
                  <a:avLst/>
                  <a:gdLst>
                    <a:gd name="T0" fmla="*/ 467 w 467"/>
                    <a:gd name="T1" fmla="*/ 3 h 3"/>
                    <a:gd name="T2" fmla="*/ 367 w 467"/>
                    <a:gd name="T3" fmla="*/ 3 h 3"/>
                    <a:gd name="T4" fmla="*/ 367 w 467"/>
                    <a:gd name="T5" fmla="*/ 0 h 3"/>
                    <a:gd name="T6" fmla="*/ 467 w 467"/>
                    <a:gd name="T7" fmla="*/ 0 h 3"/>
                    <a:gd name="T8" fmla="*/ 467 w 467"/>
                    <a:gd name="T9" fmla="*/ 3 h 3"/>
                    <a:gd name="T10" fmla="*/ 307 w 467"/>
                    <a:gd name="T11" fmla="*/ 3 h 3"/>
                    <a:gd name="T12" fmla="*/ 107 w 467"/>
                    <a:gd name="T13" fmla="*/ 3 h 3"/>
                    <a:gd name="T14" fmla="*/ 105 w 467"/>
                    <a:gd name="T15" fmla="*/ 0 h 3"/>
                    <a:gd name="T16" fmla="*/ 270 w 467"/>
                    <a:gd name="T17" fmla="*/ 0 h 3"/>
                    <a:gd name="T18" fmla="*/ 269 w 467"/>
                    <a:gd name="T19" fmla="*/ 1 h 3"/>
                    <a:gd name="T20" fmla="*/ 270 w 467"/>
                    <a:gd name="T21" fmla="*/ 0 h 3"/>
                    <a:gd name="T22" fmla="*/ 305 w 467"/>
                    <a:gd name="T23" fmla="*/ 0 h 3"/>
                    <a:gd name="T24" fmla="*/ 307 w 467"/>
                    <a:gd name="T25" fmla="*/ 3 h 3"/>
                    <a:gd name="T26" fmla="*/ 94 w 467"/>
                    <a:gd name="T27" fmla="*/ 3 h 3"/>
                    <a:gd name="T28" fmla="*/ 25 w 467"/>
                    <a:gd name="T29" fmla="*/ 3 h 3"/>
                    <a:gd name="T30" fmla="*/ 25 w 467"/>
                    <a:gd name="T31" fmla="*/ 0 h 3"/>
                    <a:gd name="T32" fmla="*/ 92 w 467"/>
                    <a:gd name="T33" fmla="*/ 0 h 3"/>
                    <a:gd name="T34" fmla="*/ 94 w 467"/>
                    <a:gd name="T35" fmla="*/ 3 h 3"/>
                    <a:gd name="T36" fmla="*/ 22 w 467"/>
                    <a:gd name="T37" fmla="*/ 3 h 3"/>
                    <a:gd name="T38" fmla="*/ 0 w 467"/>
                    <a:gd name="T39" fmla="*/ 3 h 3"/>
                    <a:gd name="T40" fmla="*/ 7 w 467"/>
                    <a:gd name="T41" fmla="*/ 1 h 3"/>
                    <a:gd name="T42" fmla="*/ 14 w 467"/>
                    <a:gd name="T43" fmla="*/ 0 h 3"/>
                    <a:gd name="T44" fmla="*/ 22 w 467"/>
                    <a:gd name="T45" fmla="*/ 0 h 3"/>
                    <a:gd name="T46" fmla="*/ 22 w 467"/>
                    <a:gd name="T47" fmla="*/ 3 h 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67"/>
                    <a:gd name="T73" fmla="*/ 0 h 3"/>
                    <a:gd name="T74" fmla="*/ 467 w 467"/>
                    <a:gd name="T75" fmla="*/ 3 h 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67" h="3">
                      <a:moveTo>
                        <a:pt x="467" y="3"/>
                      </a:moveTo>
                      <a:lnTo>
                        <a:pt x="367" y="3"/>
                      </a:lnTo>
                      <a:lnTo>
                        <a:pt x="367" y="0"/>
                      </a:lnTo>
                      <a:lnTo>
                        <a:pt x="467" y="0"/>
                      </a:lnTo>
                      <a:lnTo>
                        <a:pt x="467" y="3"/>
                      </a:lnTo>
                      <a:close/>
                      <a:moveTo>
                        <a:pt x="307" y="3"/>
                      </a:moveTo>
                      <a:lnTo>
                        <a:pt x="107" y="3"/>
                      </a:lnTo>
                      <a:lnTo>
                        <a:pt x="105" y="0"/>
                      </a:lnTo>
                      <a:lnTo>
                        <a:pt x="270" y="0"/>
                      </a:lnTo>
                      <a:lnTo>
                        <a:pt x="269" y="1"/>
                      </a:lnTo>
                      <a:lnTo>
                        <a:pt x="270" y="0"/>
                      </a:lnTo>
                      <a:lnTo>
                        <a:pt x="305" y="0"/>
                      </a:lnTo>
                      <a:lnTo>
                        <a:pt x="307" y="3"/>
                      </a:lnTo>
                      <a:close/>
                      <a:moveTo>
                        <a:pt x="94" y="3"/>
                      </a:moveTo>
                      <a:lnTo>
                        <a:pt x="25" y="3"/>
                      </a:lnTo>
                      <a:lnTo>
                        <a:pt x="25" y="0"/>
                      </a:lnTo>
                      <a:lnTo>
                        <a:pt x="92" y="0"/>
                      </a:lnTo>
                      <a:lnTo>
                        <a:pt x="94" y="3"/>
                      </a:lnTo>
                      <a:close/>
                      <a:moveTo>
                        <a:pt x="22" y="3"/>
                      </a:moveTo>
                      <a:lnTo>
                        <a:pt x="0" y="3"/>
                      </a:lnTo>
                      <a:lnTo>
                        <a:pt x="7" y="1"/>
                      </a:lnTo>
                      <a:lnTo>
                        <a:pt x="14" y="0"/>
                      </a:lnTo>
                      <a:lnTo>
                        <a:pt x="22" y="0"/>
                      </a:lnTo>
                      <a:lnTo>
                        <a:pt x="22" y="3"/>
                      </a:lnTo>
                      <a:close/>
                    </a:path>
                  </a:pathLst>
                </a:custGeom>
                <a:solidFill>
                  <a:srgbClr val="D1584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5" name="Freeform 2045"/>
                <p:cNvSpPr>
                  <a:spLocks noEditPoints="1"/>
                </p:cNvSpPr>
                <p:nvPr/>
              </p:nvSpPr>
              <p:spPr bwMode="auto">
                <a:xfrm>
                  <a:off x="2642" y="518"/>
                  <a:ext cx="231" cy="2"/>
                </a:xfrm>
                <a:custGeom>
                  <a:avLst/>
                  <a:gdLst>
                    <a:gd name="T0" fmla="*/ 464 w 464"/>
                    <a:gd name="T1" fmla="*/ 2 h 2"/>
                    <a:gd name="T2" fmla="*/ 364 w 464"/>
                    <a:gd name="T3" fmla="*/ 2 h 2"/>
                    <a:gd name="T4" fmla="*/ 364 w 464"/>
                    <a:gd name="T5" fmla="*/ 0 h 2"/>
                    <a:gd name="T6" fmla="*/ 464 w 464"/>
                    <a:gd name="T7" fmla="*/ 0 h 2"/>
                    <a:gd name="T8" fmla="*/ 464 w 464"/>
                    <a:gd name="T9" fmla="*/ 2 h 2"/>
                    <a:gd name="T10" fmla="*/ 302 w 464"/>
                    <a:gd name="T11" fmla="*/ 2 h 2"/>
                    <a:gd name="T12" fmla="*/ 104 w 464"/>
                    <a:gd name="T13" fmla="*/ 2 h 2"/>
                    <a:gd name="T14" fmla="*/ 100 w 464"/>
                    <a:gd name="T15" fmla="*/ 0 h 2"/>
                    <a:gd name="T16" fmla="*/ 269 w 464"/>
                    <a:gd name="T17" fmla="*/ 0 h 2"/>
                    <a:gd name="T18" fmla="*/ 266 w 464"/>
                    <a:gd name="T19" fmla="*/ 2 h 2"/>
                    <a:gd name="T20" fmla="*/ 273 w 464"/>
                    <a:gd name="T21" fmla="*/ 0 h 2"/>
                    <a:gd name="T22" fmla="*/ 300 w 464"/>
                    <a:gd name="T23" fmla="*/ 0 h 2"/>
                    <a:gd name="T24" fmla="*/ 300 w 464"/>
                    <a:gd name="T25" fmla="*/ 0 h 2"/>
                    <a:gd name="T26" fmla="*/ 302 w 464"/>
                    <a:gd name="T27" fmla="*/ 2 h 2"/>
                    <a:gd name="T28" fmla="*/ 91 w 464"/>
                    <a:gd name="T29" fmla="*/ 2 h 2"/>
                    <a:gd name="T30" fmla="*/ 22 w 464"/>
                    <a:gd name="T31" fmla="*/ 2 h 2"/>
                    <a:gd name="T32" fmla="*/ 22 w 464"/>
                    <a:gd name="T33" fmla="*/ 0 h 2"/>
                    <a:gd name="T34" fmla="*/ 89 w 464"/>
                    <a:gd name="T35" fmla="*/ 0 h 2"/>
                    <a:gd name="T36" fmla="*/ 91 w 464"/>
                    <a:gd name="T37" fmla="*/ 2 h 2"/>
                    <a:gd name="T38" fmla="*/ 19 w 464"/>
                    <a:gd name="T39" fmla="*/ 2 h 2"/>
                    <a:gd name="T40" fmla="*/ 0 w 464"/>
                    <a:gd name="T41" fmla="*/ 2 h 2"/>
                    <a:gd name="T42" fmla="*/ 4 w 464"/>
                    <a:gd name="T43" fmla="*/ 2 h 2"/>
                    <a:gd name="T44" fmla="*/ 17 w 464"/>
                    <a:gd name="T45" fmla="*/ 0 h 2"/>
                    <a:gd name="T46" fmla="*/ 19 w 464"/>
                    <a:gd name="T47" fmla="*/ 2 h 2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64"/>
                    <a:gd name="T73" fmla="*/ 0 h 2"/>
                    <a:gd name="T74" fmla="*/ 464 w 464"/>
                    <a:gd name="T75" fmla="*/ 2 h 2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64" h="2">
                      <a:moveTo>
                        <a:pt x="464" y="2"/>
                      </a:moveTo>
                      <a:lnTo>
                        <a:pt x="364" y="2"/>
                      </a:lnTo>
                      <a:lnTo>
                        <a:pt x="364" y="0"/>
                      </a:lnTo>
                      <a:lnTo>
                        <a:pt x="464" y="0"/>
                      </a:lnTo>
                      <a:lnTo>
                        <a:pt x="464" y="2"/>
                      </a:lnTo>
                      <a:close/>
                      <a:moveTo>
                        <a:pt x="302" y="2"/>
                      </a:moveTo>
                      <a:lnTo>
                        <a:pt x="104" y="2"/>
                      </a:lnTo>
                      <a:lnTo>
                        <a:pt x="100" y="0"/>
                      </a:lnTo>
                      <a:lnTo>
                        <a:pt x="269" y="0"/>
                      </a:lnTo>
                      <a:lnTo>
                        <a:pt x="266" y="2"/>
                      </a:lnTo>
                      <a:lnTo>
                        <a:pt x="273" y="0"/>
                      </a:lnTo>
                      <a:lnTo>
                        <a:pt x="300" y="0"/>
                      </a:lnTo>
                      <a:lnTo>
                        <a:pt x="302" y="2"/>
                      </a:lnTo>
                      <a:close/>
                      <a:moveTo>
                        <a:pt x="91" y="2"/>
                      </a:moveTo>
                      <a:lnTo>
                        <a:pt x="22" y="2"/>
                      </a:lnTo>
                      <a:lnTo>
                        <a:pt x="22" y="0"/>
                      </a:lnTo>
                      <a:lnTo>
                        <a:pt x="89" y="0"/>
                      </a:lnTo>
                      <a:lnTo>
                        <a:pt x="91" y="2"/>
                      </a:lnTo>
                      <a:close/>
                      <a:moveTo>
                        <a:pt x="19" y="2"/>
                      </a:moveTo>
                      <a:lnTo>
                        <a:pt x="0" y="2"/>
                      </a:lnTo>
                      <a:lnTo>
                        <a:pt x="4" y="2"/>
                      </a:lnTo>
                      <a:lnTo>
                        <a:pt x="17" y="0"/>
                      </a:lnTo>
                      <a:lnTo>
                        <a:pt x="19" y="2"/>
                      </a:lnTo>
                      <a:close/>
                    </a:path>
                  </a:pathLst>
                </a:custGeom>
                <a:solidFill>
                  <a:srgbClr val="D1584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6" name="Freeform 2046"/>
                <p:cNvSpPr>
                  <a:spLocks noEditPoints="1"/>
                </p:cNvSpPr>
                <p:nvPr/>
              </p:nvSpPr>
              <p:spPr bwMode="auto">
                <a:xfrm>
                  <a:off x="2647" y="516"/>
                  <a:ext cx="226" cy="3"/>
                </a:xfrm>
                <a:custGeom>
                  <a:avLst/>
                  <a:gdLst>
                    <a:gd name="T0" fmla="*/ 453 w 453"/>
                    <a:gd name="T1" fmla="*/ 3 h 3"/>
                    <a:gd name="T2" fmla="*/ 353 w 453"/>
                    <a:gd name="T3" fmla="*/ 3 h 3"/>
                    <a:gd name="T4" fmla="*/ 353 w 453"/>
                    <a:gd name="T5" fmla="*/ 0 h 3"/>
                    <a:gd name="T6" fmla="*/ 453 w 453"/>
                    <a:gd name="T7" fmla="*/ 0 h 3"/>
                    <a:gd name="T8" fmla="*/ 453 w 453"/>
                    <a:gd name="T9" fmla="*/ 3 h 3"/>
                    <a:gd name="T10" fmla="*/ 291 w 453"/>
                    <a:gd name="T11" fmla="*/ 3 h 3"/>
                    <a:gd name="T12" fmla="*/ 256 w 453"/>
                    <a:gd name="T13" fmla="*/ 3 h 3"/>
                    <a:gd name="T14" fmla="*/ 265 w 453"/>
                    <a:gd name="T15" fmla="*/ 0 h 3"/>
                    <a:gd name="T16" fmla="*/ 285 w 453"/>
                    <a:gd name="T17" fmla="*/ 0 h 3"/>
                    <a:gd name="T18" fmla="*/ 289 w 453"/>
                    <a:gd name="T19" fmla="*/ 2 h 3"/>
                    <a:gd name="T20" fmla="*/ 291 w 453"/>
                    <a:gd name="T21" fmla="*/ 3 h 3"/>
                    <a:gd name="T22" fmla="*/ 256 w 453"/>
                    <a:gd name="T23" fmla="*/ 3 h 3"/>
                    <a:gd name="T24" fmla="*/ 91 w 453"/>
                    <a:gd name="T25" fmla="*/ 3 h 3"/>
                    <a:gd name="T26" fmla="*/ 89 w 453"/>
                    <a:gd name="T27" fmla="*/ 0 h 3"/>
                    <a:gd name="T28" fmla="*/ 262 w 453"/>
                    <a:gd name="T29" fmla="*/ 0 h 3"/>
                    <a:gd name="T30" fmla="*/ 256 w 453"/>
                    <a:gd name="T31" fmla="*/ 3 h 3"/>
                    <a:gd name="T32" fmla="*/ 78 w 453"/>
                    <a:gd name="T33" fmla="*/ 3 h 3"/>
                    <a:gd name="T34" fmla="*/ 11 w 453"/>
                    <a:gd name="T35" fmla="*/ 3 h 3"/>
                    <a:gd name="T36" fmla="*/ 11 w 453"/>
                    <a:gd name="T37" fmla="*/ 0 h 3"/>
                    <a:gd name="T38" fmla="*/ 78 w 453"/>
                    <a:gd name="T39" fmla="*/ 0 h 3"/>
                    <a:gd name="T40" fmla="*/ 78 w 453"/>
                    <a:gd name="T41" fmla="*/ 3 h 3"/>
                    <a:gd name="T42" fmla="*/ 8 w 453"/>
                    <a:gd name="T43" fmla="*/ 3 h 3"/>
                    <a:gd name="T44" fmla="*/ 0 w 453"/>
                    <a:gd name="T45" fmla="*/ 3 h 3"/>
                    <a:gd name="T46" fmla="*/ 6 w 453"/>
                    <a:gd name="T47" fmla="*/ 2 h 3"/>
                    <a:gd name="T48" fmla="*/ 8 w 453"/>
                    <a:gd name="T49" fmla="*/ 3 h 3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453"/>
                    <a:gd name="T76" fmla="*/ 0 h 3"/>
                    <a:gd name="T77" fmla="*/ 453 w 453"/>
                    <a:gd name="T78" fmla="*/ 3 h 3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453" h="3">
                      <a:moveTo>
                        <a:pt x="453" y="3"/>
                      </a:moveTo>
                      <a:lnTo>
                        <a:pt x="353" y="3"/>
                      </a:lnTo>
                      <a:lnTo>
                        <a:pt x="353" y="0"/>
                      </a:lnTo>
                      <a:lnTo>
                        <a:pt x="453" y="0"/>
                      </a:lnTo>
                      <a:lnTo>
                        <a:pt x="453" y="3"/>
                      </a:lnTo>
                      <a:close/>
                      <a:moveTo>
                        <a:pt x="291" y="3"/>
                      </a:moveTo>
                      <a:lnTo>
                        <a:pt x="256" y="3"/>
                      </a:lnTo>
                      <a:lnTo>
                        <a:pt x="265" y="0"/>
                      </a:lnTo>
                      <a:lnTo>
                        <a:pt x="285" y="0"/>
                      </a:lnTo>
                      <a:lnTo>
                        <a:pt x="289" y="2"/>
                      </a:lnTo>
                      <a:lnTo>
                        <a:pt x="291" y="3"/>
                      </a:lnTo>
                      <a:close/>
                      <a:moveTo>
                        <a:pt x="256" y="3"/>
                      </a:moveTo>
                      <a:lnTo>
                        <a:pt x="91" y="3"/>
                      </a:lnTo>
                      <a:lnTo>
                        <a:pt x="89" y="0"/>
                      </a:lnTo>
                      <a:lnTo>
                        <a:pt x="262" y="0"/>
                      </a:lnTo>
                      <a:lnTo>
                        <a:pt x="256" y="3"/>
                      </a:lnTo>
                      <a:close/>
                      <a:moveTo>
                        <a:pt x="78" y="3"/>
                      </a:moveTo>
                      <a:lnTo>
                        <a:pt x="11" y="3"/>
                      </a:lnTo>
                      <a:lnTo>
                        <a:pt x="11" y="0"/>
                      </a:lnTo>
                      <a:lnTo>
                        <a:pt x="78" y="0"/>
                      </a:lnTo>
                      <a:lnTo>
                        <a:pt x="78" y="3"/>
                      </a:lnTo>
                      <a:close/>
                      <a:moveTo>
                        <a:pt x="8" y="3"/>
                      </a:moveTo>
                      <a:lnTo>
                        <a:pt x="0" y="3"/>
                      </a:lnTo>
                      <a:lnTo>
                        <a:pt x="6" y="2"/>
                      </a:lnTo>
                      <a:lnTo>
                        <a:pt x="8" y="3"/>
                      </a:lnTo>
                      <a:close/>
                    </a:path>
                  </a:pathLst>
                </a:custGeom>
                <a:solidFill>
                  <a:srgbClr val="D1584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7" name="Freeform 2047"/>
                <p:cNvSpPr>
                  <a:spLocks noEditPoints="1"/>
                </p:cNvSpPr>
                <p:nvPr/>
              </p:nvSpPr>
              <p:spPr bwMode="auto">
                <a:xfrm>
                  <a:off x="2653" y="515"/>
                  <a:ext cx="220" cy="3"/>
                </a:xfrm>
                <a:custGeom>
                  <a:avLst/>
                  <a:gdLst>
                    <a:gd name="T0" fmla="*/ 442 w 442"/>
                    <a:gd name="T1" fmla="*/ 3 h 3"/>
                    <a:gd name="T2" fmla="*/ 342 w 442"/>
                    <a:gd name="T3" fmla="*/ 3 h 3"/>
                    <a:gd name="T4" fmla="*/ 342 w 442"/>
                    <a:gd name="T5" fmla="*/ 0 h 3"/>
                    <a:gd name="T6" fmla="*/ 442 w 442"/>
                    <a:gd name="T7" fmla="*/ 0 h 3"/>
                    <a:gd name="T8" fmla="*/ 442 w 442"/>
                    <a:gd name="T9" fmla="*/ 3 h 3"/>
                    <a:gd name="T10" fmla="*/ 278 w 442"/>
                    <a:gd name="T11" fmla="*/ 3 h 3"/>
                    <a:gd name="T12" fmla="*/ 251 w 442"/>
                    <a:gd name="T13" fmla="*/ 3 h 3"/>
                    <a:gd name="T14" fmla="*/ 258 w 442"/>
                    <a:gd name="T15" fmla="*/ 0 h 3"/>
                    <a:gd name="T16" fmla="*/ 273 w 442"/>
                    <a:gd name="T17" fmla="*/ 0 h 3"/>
                    <a:gd name="T18" fmla="*/ 278 w 442"/>
                    <a:gd name="T19" fmla="*/ 3 h 3"/>
                    <a:gd name="T20" fmla="*/ 247 w 442"/>
                    <a:gd name="T21" fmla="*/ 3 h 3"/>
                    <a:gd name="T22" fmla="*/ 78 w 442"/>
                    <a:gd name="T23" fmla="*/ 3 h 3"/>
                    <a:gd name="T24" fmla="*/ 76 w 442"/>
                    <a:gd name="T25" fmla="*/ 0 h 3"/>
                    <a:gd name="T26" fmla="*/ 253 w 442"/>
                    <a:gd name="T27" fmla="*/ 0 h 3"/>
                    <a:gd name="T28" fmla="*/ 247 w 442"/>
                    <a:gd name="T29" fmla="*/ 3 h 3"/>
                    <a:gd name="T30" fmla="*/ 67 w 442"/>
                    <a:gd name="T31" fmla="*/ 3 h 3"/>
                    <a:gd name="T32" fmla="*/ 0 w 442"/>
                    <a:gd name="T33" fmla="*/ 3 h 3"/>
                    <a:gd name="T34" fmla="*/ 0 w 442"/>
                    <a:gd name="T35" fmla="*/ 0 h 3"/>
                    <a:gd name="T36" fmla="*/ 2 w 442"/>
                    <a:gd name="T37" fmla="*/ 0 h 3"/>
                    <a:gd name="T38" fmla="*/ 67 w 442"/>
                    <a:gd name="T39" fmla="*/ 0 h 3"/>
                    <a:gd name="T40" fmla="*/ 67 w 442"/>
                    <a:gd name="T41" fmla="*/ 3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42"/>
                    <a:gd name="T64" fmla="*/ 0 h 3"/>
                    <a:gd name="T65" fmla="*/ 442 w 442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42" h="3">
                      <a:moveTo>
                        <a:pt x="442" y="3"/>
                      </a:moveTo>
                      <a:lnTo>
                        <a:pt x="342" y="3"/>
                      </a:lnTo>
                      <a:lnTo>
                        <a:pt x="342" y="0"/>
                      </a:lnTo>
                      <a:lnTo>
                        <a:pt x="442" y="0"/>
                      </a:lnTo>
                      <a:lnTo>
                        <a:pt x="442" y="3"/>
                      </a:lnTo>
                      <a:close/>
                      <a:moveTo>
                        <a:pt x="278" y="3"/>
                      </a:moveTo>
                      <a:lnTo>
                        <a:pt x="251" y="3"/>
                      </a:lnTo>
                      <a:lnTo>
                        <a:pt x="258" y="0"/>
                      </a:lnTo>
                      <a:lnTo>
                        <a:pt x="273" y="0"/>
                      </a:lnTo>
                      <a:lnTo>
                        <a:pt x="278" y="3"/>
                      </a:lnTo>
                      <a:close/>
                      <a:moveTo>
                        <a:pt x="247" y="3"/>
                      </a:moveTo>
                      <a:lnTo>
                        <a:pt x="78" y="3"/>
                      </a:lnTo>
                      <a:lnTo>
                        <a:pt x="76" y="0"/>
                      </a:lnTo>
                      <a:lnTo>
                        <a:pt x="253" y="0"/>
                      </a:lnTo>
                      <a:lnTo>
                        <a:pt x="247" y="3"/>
                      </a:lnTo>
                      <a:close/>
                      <a:moveTo>
                        <a:pt x="67" y="3"/>
                      </a:moveTo>
                      <a:lnTo>
                        <a:pt x="0" y="3"/>
                      </a:lnTo>
                      <a:lnTo>
                        <a:pt x="0" y="0"/>
                      </a:lnTo>
                      <a:lnTo>
                        <a:pt x="2" y="0"/>
                      </a:lnTo>
                      <a:lnTo>
                        <a:pt x="67" y="0"/>
                      </a:lnTo>
                      <a:lnTo>
                        <a:pt x="67" y="3"/>
                      </a:lnTo>
                      <a:close/>
                    </a:path>
                  </a:pathLst>
                </a:custGeom>
                <a:solidFill>
                  <a:srgbClr val="D1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8" name="Freeform 2048"/>
                <p:cNvSpPr>
                  <a:spLocks noEditPoints="1"/>
                </p:cNvSpPr>
                <p:nvPr/>
              </p:nvSpPr>
              <p:spPr bwMode="auto">
                <a:xfrm>
                  <a:off x="2653" y="513"/>
                  <a:ext cx="220" cy="3"/>
                </a:xfrm>
                <a:custGeom>
                  <a:avLst/>
                  <a:gdLst>
                    <a:gd name="T0" fmla="*/ 442 w 442"/>
                    <a:gd name="T1" fmla="*/ 3 h 3"/>
                    <a:gd name="T2" fmla="*/ 342 w 442"/>
                    <a:gd name="T3" fmla="*/ 3 h 3"/>
                    <a:gd name="T4" fmla="*/ 340 w 442"/>
                    <a:gd name="T5" fmla="*/ 0 h 3"/>
                    <a:gd name="T6" fmla="*/ 442 w 442"/>
                    <a:gd name="T7" fmla="*/ 0 h 3"/>
                    <a:gd name="T8" fmla="*/ 442 w 442"/>
                    <a:gd name="T9" fmla="*/ 3 h 3"/>
                    <a:gd name="T10" fmla="*/ 274 w 442"/>
                    <a:gd name="T11" fmla="*/ 3 h 3"/>
                    <a:gd name="T12" fmla="*/ 254 w 442"/>
                    <a:gd name="T13" fmla="*/ 3 h 3"/>
                    <a:gd name="T14" fmla="*/ 262 w 442"/>
                    <a:gd name="T15" fmla="*/ 0 h 3"/>
                    <a:gd name="T16" fmla="*/ 269 w 442"/>
                    <a:gd name="T17" fmla="*/ 0 h 3"/>
                    <a:gd name="T18" fmla="*/ 274 w 442"/>
                    <a:gd name="T19" fmla="*/ 3 h 3"/>
                    <a:gd name="T20" fmla="*/ 251 w 442"/>
                    <a:gd name="T21" fmla="*/ 3 h 3"/>
                    <a:gd name="T22" fmla="*/ 78 w 442"/>
                    <a:gd name="T23" fmla="*/ 3 h 3"/>
                    <a:gd name="T24" fmla="*/ 76 w 442"/>
                    <a:gd name="T25" fmla="*/ 0 h 3"/>
                    <a:gd name="T26" fmla="*/ 254 w 442"/>
                    <a:gd name="T27" fmla="*/ 0 h 3"/>
                    <a:gd name="T28" fmla="*/ 251 w 442"/>
                    <a:gd name="T29" fmla="*/ 3 h 3"/>
                    <a:gd name="T30" fmla="*/ 67 w 442"/>
                    <a:gd name="T31" fmla="*/ 3 h 3"/>
                    <a:gd name="T32" fmla="*/ 0 w 442"/>
                    <a:gd name="T33" fmla="*/ 3 h 3"/>
                    <a:gd name="T34" fmla="*/ 0 w 442"/>
                    <a:gd name="T35" fmla="*/ 2 h 3"/>
                    <a:gd name="T36" fmla="*/ 9 w 442"/>
                    <a:gd name="T37" fmla="*/ 0 h 3"/>
                    <a:gd name="T38" fmla="*/ 66 w 442"/>
                    <a:gd name="T39" fmla="*/ 0 h 3"/>
                    <a:gd name="T40" fmla="*/ 67 w 442"/>
                    <a:gd name="T41" fmla="*/ 3 h 3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442"/>
                    <a:gd name="T64" fmla="*/ 0 h 3"/>
                    <a:gd name="T65" fmla="*/ 442 w 442"/>
                    <a:gd name="T66" fmla="*/ 3 h 3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442" h="3">
                      <a:moveTo>
                        <a:pt x="442" y="3"/>
                      </a:moveTo>
                      <a:lnTo>
                        <a:pt x="342" y="3"/>
                      </a:lnTo>
                      <a:lnTo>
                        <a:pt x="340" y="0"/>
                      </a:lnTo>
                      <a:lnTo>
                        <a:pt x="442" y="0"/>
                      </a:lnTo>
                      <a:lnTo>
                        <a:pt x="442" y="3"/>
                      </a:lnTo>
                      <a:close/>
                      <a:moveTo>
                        <a:pt x="274" y="3"/>
                      </a:moveTo>
                      <a:lnTo>
                        <a:pt x="254" y="3"/>
                      </a:lnTo>
                      <a:lnTo>
                        <a:pt x="262" y="0"/>
                      </a:lnTo>
                      <a:lnTo>
                        <a:pt x="269" y="0"/>
                      </a:lnTo>
                      <a:lnTo>
                        <a:pt x="274" y="3"/>
                      </a:lnTo>
                      <a:close/>
                      <a:moveTo>
                        <a:pt x="251" y="3"/>
                      </a:moveTo>
                      <a:lnTo>
                        <a:pt x="78" y="3"/>
                      </a:lnTo>
                      <a:lnTo>
                        <a:pt x="76" y="0"/>
                      </a:lnTo>
                      <a:lnTo>
                        <a:pt x="254" y="0"/>
                      </a:lnTo>
                      <a:lnTo>
                        <a:pt x="251" y="3"/>
                      </a:lnTo>
                      <a:close/>
                      <a:moveTo>
                        <a:pt x="67" y="3"/>
                      </a:moveTo>
                      <a:lnTo>
                        <a:pt x="0" y="3"/>
                      </a:lnTo>
                      <a:lnTo>
                        <a:pt x="0" y="2"/>
                      </a:lnTo>
                      <a:lnTo>
                        <a:pt x="9" y="0"/>
                      </a:lnTo>
                      <a:lnTo>
                        <a:pt x="66" y="0"/>
                      </a:lnTo>
                      <a:lnTo>
                        <a:pt x="67" y="3"/>
                      </a:lnTo>
                      <a:close/>
                    </a:path>
                  </a:pathLst>
                </a:custGeom>
                <a:solidFill>
                  <a:srgbClr val="D2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79" name="Freeform 2049"/>
                <p:cNvSpPr>
                  <a:spLocks noEditPoints="1"/>
                </p:cNvSpPr>
                <p:nvPr/>
              </p:nvSpPr>
              <p:spPr bwMode="auto">
                <a:xfrm>
                  <a:off x="2654" y="511"/>
                  <a:ext cx="219" cy="4"/>
                </a:xfrm>
                <a:custGeom>
                  <a:avLst/>
                  <a:gdLst>
                    <a:gd name="T0" fmla="*/ 440 w 440"/>
                    <a:gd name="T1" fmla="*/ 4 h 4"/>
                    <a:gd name="T2" fmla="*/ 340 w 440"/>
                    <a:gd name="T3" fmla="*/ 4 h 4"/>
                    <a:gd name="T4" fmla="*/ 338 w 440"/>
                    <a:gd name="T5" fmla="*/ 0 h 4"/>
                    <a:gd name="T6" fmla="*/ 440 w 440"/>
                    <a:gd name="T7" fmla="*/ 0 h 4"/>
                    <a:gd name="T8" fmla="*/ 440 w 440"/>
                    <a:gd name="T9" fmla="*/ 4 h 4"/>
                    <a:gd name="T10" fmla="*/ 271 w 440"/>
                    <a:gd name="T11" fmla="*/ 4 h 4"/>
                    <a:gd name="T12" fmla="*/ 256 w 440"/>
                    <a:gd name="T13" fmla="*/ 4 h 4"/>
                    <a:gd name="T14" fmla="*/ 263 w 440"/>
                    <a:gd name="T15" fmla="*/ 0 h 4"/>
                    <a:gd name="T16" fmla="*/ 265 w 440"/>
                    <a:gd name="T17" fmla="*/ 0 h 4"/>
                    <a:gd name="T18" fmla="*/ 271 w 440"/>
                    <a:gd name="T19" fmla="*/ 4 h 4"/>
                    <a:gd name="T20" fmla="*/ 251 w 440"/>
                    <a:gd name="T21" fmla="*/ 4 h 4"/>
                    <a:gd name="T22" fmla="*/ 74 w 440"/>
                    <a:gd name="T23" fmla="*/ 4 h 4"/>
                    <a:gd name="T24" fmla="*/ 73 w 440"/>
                    <a:gd name="T25" fmla="*/ 0 h 4"/>
                    <a:gd name="T26" fmla="*/ 205 w 440"/>
                    <a:gd name="T27" fmla="*/ 0 h 4"/>
                    <a:gd name="T28" fmla="*/ 205 w 440"/>
                    <a:gd name="T29" fmla="*/ 0 h 4"/>
                    <a:gd name="T30" fmla="*/ 205 w 440"/>
                    <a:gd name="T31" fmla="*/ 0 h 4"/>
                    <a:gd name="T32" fmla="*/ 256 w 440"/>
                    <a:gd name="T33" fmla="*/ 0 h 4"/>
                    <a:gd name="T34" fmla="*/ 251 w 440"/>
                    <a:gd name="T35" fmla="*/ 4 h 4"/>
                    <a:gd name="T36" fmla="*/ 65 w 440"/>
                    <a:gd name="T37" fmla="*/ 4 h 4"/>
                    <a:gd name="T38" fmla="*/ 0 w 440"/>
                    <a:gd name="T39" fmla="*/ 4 h 4"/>
                    <a:gd name="T40" fmla="*/ 13 w 440"/>
                    <a:gd name="T41" fmla="*/ 0 h 4"/>
                    <a:gd name="T42" fmla="*/ 60 w 440"/>
                    <a:gd name="T43" fmla="*/ 0 h 4"/>
                    <a:gd name="T44" fmla="*/ 64 w 440"/>
                    <a:gd name="T45" fmla="*/ 2 h 4"/>
                    <a:gd name="T46" fmla="*/ 65 w 440"/>
                    <a:gd name="T47" fmla="*/ 4 h 4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40"/>
                    <a:gd name="T73" fmla="*/ 0 h 4"/>
                    <a:gd name="T74" fmla="*/ 440 w 440"/>
                    <a:gd name="T75" fmla="*/ 4 h 4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40" h="4">
                      <a:moveTo>
                        <a:pt x="440" y="4"/>
                      </a:moveTo>
                      <a:lnTo>
                        <a:pt x="340" y="4"/>
                      </a:lnTo>
                      <a:lnTo>
                        <a:pt x="338" y="0"/>
                      </a:lnTo>
                      <a:lnTo>
                        <a:pt x="440" y="0"/>
                      </a:lnTo>
                      <a:lnTo>
                        <a:pt x="440" y="4"/>
                      </a:lnTo>
                      <a:close/>
                      <a:moveTo>
                        <a:pt x="271" y="4"/>
                      </a:moveTo>
                      <a:lnTo>
                        <a:pt x="256" y="4"/>
                      </a:lnTo>
                      <a:lnTo>
                        <a:pt x="263" y="0"/>
                      </a:lnTo>
                      <a:lnTo>
                        <a:pt x="265" y="0"/>
                      </a:lnTo>
                      <a:lnTo>
                        <a:pt x="271" y="4"/>
                      </a:lnTo>
                      <a:close/>
                      <a:moveTo>
                        <a:pt x="251" y="4"/>
                      </a:moveTo>
                      <a:lnTo>
                        <a:pt x="74" y="4"/>
                      </a:lnTo>
                      <a:lnTo>
                        <a:pt x="73" y="0"/>
                      </a:lnTo>
                      <a:lnTo>
                        <a:pt x="205" y="0"/>
                      </a:lnTo>
                      <a:lnTo>
                        <a:pt x="256" y="0"/>
                      </a:lnTo>
                      <a:lnTo>
                        <a:pt x="251" y="4"/>
                      </a:lnTo>
                      <a:close/>
                      <a:moveTo>
                        <a:pt x="65" y="4"/>
                      </a:moveTo>
                      <a:lnTo>
                        <a:pt x="0" y="4"/>
                      </a:lnTo>
                      <a:lnTo>
                        <a:pt x="13" y="0"/>
                      </a:lnTo>
                      <a:lnTo>
                        <a:pt x="60" y="0"/>
                      </a:lnTo>
                      <a:lnTo>
                        <a:pt x="64" y="2"/>
                      </a:lnTo>
                      <a:lnTo>
                        <a:pt x="65" y="4"/>
                      </a:lnTo>
                      <a:close/>
                    </a:path>
                  </a:pathLst>
                </a:custGeom>
                <a:solidFill>
                  <a:srgbClr val="D2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80" name="Freeform 2050"/>
                <p:cNvSpPr>
                  <a:spLocks noEditPoints="1"/>
                </p:cNvSpPr>
                <p:nvPr/>
              </p:nvSpPr>
              <p:spPr bwMode="auto">
                <a:xfrm>
                  <a:off x="2657" y="510"/>
                  <a:ext cx="216" cy="3"/>
                </a:xfrm>
                <a:custGeom>
                  <a:avLst/>
                  <a:gdLst>
                    <a:gd name="T0" fmla="*/ 433 w 433"/>
                    <a:gd name="T1" fmla="*/ 3 h 3"/>
                    <a:gd name="T2" fmla="*/ 331 w 433"/>
                    <a:gd name="T3" fmla="*/ 3 h 3"/>
                    <a:gd name="T4" fmla="*/ 331 w 433"/>
                    <a:gd name="T5" fmla="*/ 0 h 3"/>
                    <a:gd name="T6" fmla="*/ 433 w 433"/>
                    <a:gd name="T7" fmla="*/ 0 h 3"/>
                    <a:gd name="T8" fmla="*/ 433 w 433"/>
                    <a:gd name="T9" fmla="*/ 3 h 3"/>
                    <a:gd name="T10" fmla="*/ 260 w 433"/>
                    <a:gd name="T11" fmla="*/ 3 h 3"/>
                    <a:gd name="T12" fmla="*/ 253 w 433"/>
                    <a:gd name="T13" fmla="*/ 3 h 3"/>
                    <a:gd name="T14" fmla="*/ 258 w 433"/>
                    <a:gd name="T15" fmla="*/ 1 h 3"/>
                    <a:gd name="T16" fmla="*/ 260 w 433"/>
                    <a:gd name="T17" fmla="*/ 3 h 3"/>
                    <a:gd name="T18" fmla="*/ 245 w 433"/>
                    <a:gd name="T19" fmla="*/ 3 h 3"/>
                    <a:gd name="T20" fmla="*/ 67 w 433"/>
                    <a:gd name="T21" fmla="*/ 3 h 3"/>
                    <a:gd name="T22" fmla="*/ 64 w 433"/>
                    <a:gd name="T23" fmla="*/ 0 h 3"/>
                    <a:gd name="T24" fmla="*/ 198 w 433"/>
                    <a:gd name="T25" fmla="*/ 0 h 3"/>
                    <a:gd name="T26" fmla="*/ 198 w 433"/>
                    <a:gd name="T27" fmla="*/ 1 h 3"/>
                    <a:gd name="T28" fmla="*/ 200 w 433"/>
                    <a:gd name="T29" fmla="*/ 0 h 3"/>
                    <a:gd name="T30" fmla="*/ 249 w 433"/>
                    <a:gd name="T31" fmla="*/ 0 h 3"/>
                    <a:gd name="T32" fmla="*/ 249 w 433"/>
                    <a:gd name="T33" fmla="*/ 1 h 3"/>
                    <a:gd name="T34" fmla="*/ 245 w 433"/>
                    <a:gd name="T35" fmla="*/ 3 h 3"/>
                    <a:gd name="T36" fmla="*/ 57 w 433"/>
                    <a:gd name="T37" fmla="*/ 3 h 3"/>
                    <a:gd name="T38" fmla="*/ 0 w 433"/>
                    <a:gd name="T39" fmla="*/ 3 h 3"/>
                    <a:gd name="T40" fmla="*/ 11 w 433"/>
                    <a:gd name="T41" fmla="*/ 0 h 3"/>
                    <a:gd name="T42" fmla="*/ 44 w 433"/>
                    <a:gd name="T43" fmla="*/ 0 h 3"/>
                    <a:gd name="T44" fmla="*/ 57 w 433"/>
                    <a:gd name="T45" fmla="*/ 3 h 3"/>
                    <a:gd name="T46" fmla="*/ 57 w 433"/>
                    <a:gd name="T47" fmla="*/ 3 h 3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433"/>
                    <a:gd name="T73" fmla="*/ 0 h 3"/>
                    <a:gd name="T74" fmla="*/ 433 w 433"/>
                    <a:gd name="T75" fmla="*/ 3 h 3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433" h="3">
                      <a:moveTo>
                        <a:pt x="433" y="3"/>
                      </a:moveTo>
                      <a:lnTo>
                        <a:pt x="331" y="3"/>
                      </a:lnTo>
                      <a:lnTo>
                        <a:pt x="331" y="0"/>
                      </a:lnTo>
                      <a:lnTo>
                        <a:pt x="433" y="0"/>
                      </a:lnTo>
                      <a:lnTo>
                        <a:pt x="433" y="3"/>
                      </a:lnTo>
                      <a:close/>
                      <a:moveTo>
                        <a:pt x="260" y="3"/>
                      </a:moveTo>
                      <a:lnTo>
                        <a:pt x="253" y="3"/>
                      </a:lnTo>
                      <a:lnTo>
                        <a:pt x="258" y="1"/>
                      </a:lnTo>
                      <a:lnTo>
                        <a:pt x="260" y="3"/>
                      </a:lnTo>
                      <a:close/>
                      <a:moveTo>
                        <a:pt x="245" y="3"/>
                      </a:moveTo>
                      <a:lnTo>
                        <a:pt x="67" y="3"/>
                      </a:lnTo>
                      <a:lnTo>
                        <a:pt x="64" y="0"/>
                      </a:lnTo>
                      <a:lnTo>
                        <a:pt x="198" y="0"/>
                      </a:lnTo>
                      <a:lnTo>
                        <a:pt x="198" y="1"/>
                      </a:lnTo>
                      <a:lnTo>
                        <a:pt x="200" y="0"/>
                      </a:lnTo>
                      <a:lnTo>
                        <a:pt x="249" y="0"/>
                      </a:lnTo>
                      <a:lnTo>
                        <a:pt x="249" y="1"/>
                      </a:lnTo>
                      <a:lnTo>
                        <a:pt x="245" y="3"/>
                      </a:lnTo>
                      <a:close/>
                      <a:moveTo>
                        <a:pt x="57" y="3"/>
                      </a:moveTo>
                      <a:lnTo>
                        <a:pt x="0" y="3"/>
                      </a:lnTo>
                      <a:lnTo>
                        <a:pt x="11" y="0"/>
                      </a:lnTo>
                      <a:lnTo>
                        <a:pt x="44" y="0"/>
                      </a:lnTo>
                      <a:lnTo>
                        <a:pt x="57" y="3"/>
                      </a:lnTo>
                      <a:close/>
                    </a:path>
                  </a:pathLst>
                </a:custGeom>
                <a:solidFill>
                  <a:srgbClr val="D25741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l-PL"/>
                </a:p>
              </p:txBody>
            </p:sp>
          </p:grpSp>
          <p:sp>
            <p:nvSpPr>
              <p:cNvPr id="15" name="Freeform 2051"/>
              <p:cNvSpPr>
                <a:spLocks noEditPoints="1"/>
              </p:cNvSpPr>
              <p:nvPr/>
            </p:nvSpPr>
            <p:spPr bwMode="auto">
              <a:xfrm>
                <a:off x="2660" y="508"/>
                <a:ext cx="213" cy="3"/>
              </a:xfrm>
              <a:custGeom>
                <a:avLst/>
                <a:gdLst>
                  <a:gd name="T0" fmla="*/ 427 w 427"/>
                  <a:gd name="T1" fmla="*/ 3 h 3"/>
                  <a:gd name="T2" fmla="*/ 325 w 427"/>
                  <a:gd name="T3" fmla="*/ 3 h 3"/>
                  <a:gd name="T4" fmla="*/ 325 w 427"/>
                  <a:gd name="T5" fmla="*/ 0 h 3"/>
                  <a:gd name="T6" fmla="*/ 427 w 427"/>
                  <a:gd name="T7" fmla="*/ 0 h 3"/>
                  <a:gd name="T8" fmla="*/ 427 w 427"/>
                  <a:gd name="T9" fmla="*/ 3 h 3"/>
                  <a:gd name="T10" fmla="*/ 252 w 427"/>
                  <a:gd name="T11" fmla="*/ 3 h 3"/>
                  <a:gd name="T12" fmla="*/ 250 w 427"/>
                  <a:gd name="T13" fmla="*/ 3 h 3"/>
                  <a:gd name="T14" fmla="*/ 252 w 427"/>
                  <a:gd name="T15" fmla="*/ 3 h 3"/>
                  <a:gd name="T16" fmla="*/ 252 w 427"/>
                  <a:gd name="T17" fmla="*/ 3 h 3"/>
                  <a:gd name="T18" fmla="*/ 243 w 427"/>
                  <a:gd name="T19" fmla="*/ 3 h 3"/>
                  <a:gd name="T20" fmla="*/ 192 w 427"/>
                  <a:gd name="T21" fmla="*/ 3 h 3"/>
                  <a:gd name="T22" fmla="*/ 196 w 427"/>
                  <a:gd name="T23" fmla="*/ 0 h 3"/>
                  <a:gd name="T24" fmla="*/ 241 w 427"/>
                  <a:gd name="T25" fmla="*/ 0 h 3"/>
                  <a:gd name="T26" fmla="*/ 243 w 427"/>
                  <a:gd name="T27" fmla="*/ 3 h 3"/>
                  <a:gd name="T28" fmla="*/ 243 w 427"/>
                  <a:gd name="T29" fmla="*/ 3 h 3"/>
                  <a:gd name="T30" fmla="*/ 192 w 427"/>
                  <a:gd name="T31" fmla="*/ 3 h 3"/>
                  <a:gd name="T32" fmla="*/ 60 w 427"/>
                  <a:gd name="T33" fmla="*/ 3 h 3"/>
                  <a:gd name="T34" fmla="*/ 58 w 427"/>
                  <a:gd name="T35" fmla="*/ 0 h 3"/>
                  <a:gd name="T36" fmla="*/ 194 w 427"/>
                  <a:gd name="T37" fmla="*/ 0 h 3"/>
                  <a:gd name="T38" fmla="*/ 192 w 427"/>
                  <a:gd name="T39" fmla="*/ 3 h 3"/>
                  <a:gd name="T40" fmla="*/ 47 w 427"/>
                  <a:gd name="T41" fmla="*/ 3 h 3"/>
                  <a:gd name="T42" fmla="*/ 0 w 427"/>
                  <a:gd name="T43" fmla="*/ 3 h 3"/>
                  <a:gd name="T44" fmla="*/ 7 w 427"/>
                  <a:gd name="T45" fmla="*/ 1 h 3"/>
                  <a:gd name="T46" fmla="*/ 25 w 427"/>
                  <a:gd name="T47" fmla="*/ 0 h 3"/>
                  <a:gd name="T48" fmla="*/ 31 w 427"/>
                  <a:gd name="T49" fmla="*/ 0 h 3"/>
                  <a:gd name="T50" fmla="*/ 47 w 427"/>
                  <a:gd name="T51" fmla="*/ 3 h 3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27"/>
                  <a:gd name="T79" fmla="*/ 0 h 3"/>
                  <a:gd name="T80" fmla="*/ 427 w 427"/>
                  <a:gd name="T81" fmla="*/ 3 h 3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27" h="3">
                    <a:moveTo>
                      <a:pt x="427" y="3"/>
                    </a:moveTo>
                    <a:lnTo>
                      <a:pt x="325" y="3"/>
                    </a:lnTo>
                    <a:lnTo>
                      <a:pt x="325" y="0"/>
                    </a:lnTo>
                    <a:lnTo>
                      <a:pt x="427" y="0"/>
                    </a:lnTo>
                    <a:lnTo>
                      <a:pt x="427" y="3"/>
                    </a:lnTo>
                    <a:close/>
                    <a:moveTo>
                      <a:pt x="252" y="3"/>
                    </a:moveTo>
                    <a:lnTo>
                      <a:pt x="250" y="3"/>
                    </a:lnTo>
                    <a:lnTo>
                      <a:pt x="252" y="3"/>
                    </a:lnTo>
                    <a:close/>
                    <a:moveTo>
                      <a:pt x="243" y="3"/>
                    </a:moveTo>
                    <a:lnTo>
                      <a:pt x="192" y="3"/>
                    </a:lnTo>
                    <a:lnTo>
                      <a:pt x="196" y="0"/>
                    </a:lnTo>
                    <a:lnTo>
                      <a:pt x="241" y="0"/>
                    </a:lnTo>
                    <a:lnTo>
                      <a:pt x="243" y="3"/>
                    </a:lnTo>
                    <a:close/>
                    <a:moveTo>
                      <a:pt x="192" y="3"/>
                    </a:moveTo>
                    <a:lnTo>
                      <a:pt x="60" y="3"/>
                    </a:lnTo>
                    <a:lnTo>
                      <a:pt x="58" y="0"/>
                    </a:lnTo>
                    <a:lnTo>
                      <a:pt x="194" y="0"/>
                    </a:lnTo>
                    <a:lnTo>
                      <a:pt x="192" y="3"/>
                    </a:lnTo>
                    <a:close/>
                    <a:moveTo>
                      <a:pt x="47" y="3"/>
                    </a:moveTo>
                    <a:lnTo>
                      <a:pt x="0" y="3"/>
                    </a:lnTo>
                    <a:lnTo>
                      <a:pt x="7" y="1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47" y="3"/>
                    </a:lnTo>
                    <a:close/>
                  </a:path>
                </a:pathLst>
              </a:custGeom>
              <a:solidFill>
                <a:srgbClr val="D358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6" name="Freeform 2052"/>
              <p:cNvSpPr>
                <a:spLocks noEditPoints="1"/>
              </p:cNvSpPr>
              <p:nvPr/>
            </p:nvSpPr>
            <p:spPr bwMode="auto">
              <a:xfrm>
                <a:off x="2663" y="507"/>
                <a:ext cx="210" cy="3"/>
              </a:xfrm>
              <a:custGeom>
                <a:avLst/>
                <a:gdLst>
                  <a:gd name="T0" fmla="*/ 422 w 422"/>
                  <a:gd name="T1" fmla="*/ 3 h 3"/>
                  <a:gd name="T2" fmla="*/ 320 w 422"/>
                  <a:gd name="T3" fmla="*/ 3 h 3"/>
                  <a:gd name="T4" fmla="*/ 320 w 422"/>
                  <a:gd name="T5" fmla="*/ 0 h 3"/>
                  <a:gd name="T6" fmla="*/ 320 w 422"/>
                  <a:gd name="T7" fmla="*/ 0 h 3"/>
                  <a:gd name="T8" fmla="*/ 422 w 422"/>
                  <a:gd name="T9" fmla="*/ 0 h 3"/>
                  <a:gd name="T10" fmla="*/ 422 w 422"/>
                  <a:gd name="T11" fmla="*/ 3 h 3"/>
                  <a:gd name="T12" fmla="*/ 238 w 422"/>
                  <a:gd name="T13" fmla="*/ 3 h 3"/>
                  <a:gd name="T14" fmla="*/ 189 w 422"/>
                  <a:gd name="T15" fmla="*/ 3 h 3"/>
                  <a:gd name="T16" fmla="*/ 191 w 422"/>
                  <a:gd name="T17" fmla="*/ 0 h 3"/>
                  <a:gd name="T18" fmla="*/ 236 w 422"/>
                  <a:gd name="T19" fmla="*/ 0 h 3"/>
                  <a:gd name="T20" fmla="*/ 238 w 422"/>
                  <a:gd name="T21" fmla="*/ 3 h 3"/>
                  <a:gd name="T22" fmla="*/ 187 w 422"/>
                  <a:gd name="T23" fmla="*/ 3 h 3"/>
                  <a:gd name="T24" fmla="*/ 53 w 422"/>
                  <a:gd name="T25" fmla="*/ 3 h 3"/>
                  <a:gd name="T26" fmla="*/ 51 w 422"/>
                  <a:gd name="T27" fmla="*/ 0 h 3"/>
                  <a:gd name="T28" fmla="*/ 189 w 422"/>
                  <a:gd name="T29" fmla="*/ 0 h 3"/>
                  <a:gd name="T30" fmla="*/ 187 w 422"/>
                  <a:gd name="T31" fmla="*/ 3 h 3"/>
                  <a:gd name="T32" fmla="*/ 33 w 422"/>
                  <a:gd name="T33" fmla="*/ 3 h 3"/>
                  <a:gd name="T34" fmla="*/ 0 w 422"/>
                  <a:gd name="T35" fmla="*/ 3 h 3"/>
                  <a:gd name="T36" fmla="*/ 2 w 422"/>
                  <a:gd name="T37" fmla="*/ 2 h 3"/>
                  <a:gd name="T38" fmla="*/ 24 w 422"/>
                  <a:gd name="T39" fmla="*/ 1 h 3"/>
                  <a:gd name="T40" fmla="*/ 33 w 422"/>
                  <a:gd name="T41" fmla="*/ 3 h 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22"/>
                  <a:gd name="T64" fmla="*/ 0 h 3"/>
                  <a:gd name="T65" fmla="*/ 422 w 422"/>
                  <a:gd name="T66" fmla="*/ 3 h 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22" h="3">
                    <a:moveTo>
                      <a:pt x="422" y="3"/>
                    </a:moveTo>
                    <a:lnTo>
                      <a:pt x="320" y="3"/>
                    </a:lnTo>
                    <a:lnTo>
                      <a:pt x="320" y="0"/>
                    </a:lnTo>
                    <a:lnTo>
                      <a:pt x="422" y="0"/>
                    </a:lnTo>
                    <a:lnTo>
                      <a:pt x="422" y="3"/>
                    </a:lnTo>
                    <a:close/>
                    <a:moveTo>
                      <a:pt x="238" y="3"/>
                    </a:moveTo>
                    <a:lnTo>
                      <a:pt x="189" y="3"/>
                    </a:lnTo>
                    <a:lnTo>
                      <a:pt x="191" y="0"/>
                    </a:lnTo>
                    <a:lnTo>
                      <a:pt x="236" y="0"/>
                    </a:lnTo>
                    <a:lnTo>
                      <a:pt x="238" y="3"/>
                    </a:lnTo>
                    <a:close/>
                    <a:moveTo>
                      <a:pt x="187" y="3"/>
                    </a:moveTo>
                    <a:lnTo>
                      <a:pt x="53" y="3"/>
                    </a:lnTo>
                    <a:lnTo>
                      <a:pt x="51" y="0"/>
                    </a:lnTo>
                    <a:lnTo>
                      <a:pt x="189" y="0"/>
                    </a:lnTo>
                    <a:lnTo>
                      <a:pt x="187" y="3"/>
                    </a:lnTo>
                    <a:close/>
                    <a:moveTo>
                      <a:pt x="33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4" y="1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D358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7" name="Freeform 2053"/>
              <p:cNvSpPr>
                <a:spLocks noEditPoints="1"/>
              </p:cNvSpPr>
              <p:nvPr/>
            </p:nvSpPr>
            <p:spPr bwMode="auto">
              <a:xfrm>
                <a:off x="2673" y="505"/>
                <a:ext cx="200" cy="3"/>
              </a:xfrm>
              <a:custGeom>
                <a:avLst/>
                <a:gdLst>
                  <a:gd name="T0" fmla="*/ 402 w 402"/>
                  <a:gd name="T1" fmla="*/ 3 h 3"/>
                  <a:gd name="T2" fmla="*/ 300 w 402"/>
                  <a:gd name="T3" fmla="*/ 3 h 3"/>
                  <a:gd name="T4" fmla="*/ 300 w 402"/>
                  <a:gd name="T5" fmla="*/ 2 h 3"/>
                  <a:gd name="T6" fmla="*/ 300 w 402"/>
                  <a:gd name="T7" fmla="*/ 0 h 3"/>
                  <a:gd name="T8" fmla="*/ 402 w 402"/>
                  <a:gd name="T9" fmla="*/ 0 h 3"/>
                  <a:gd name="T10" fmla="*/ 402 w 402"/>
                  <a:gd name="T11" fmla="*/ 3 h 3"/>
                  <a:gd name="T12" fmla="*/ 216 w 402"/>
                  <a:gd name="T13" fmla="*/ 3 h 3"/>
                  <a:gd name="T14" fmla="*/ 171 w 402"/>
                  <a:gd name="T15" fmla="*/ 3 h 3"/>
                  <a:gd name="T16" fmla="*/ 173 w 402"/>
                  <a:gd name="T17" fmla="*/ 0 h 3"/>
                  <a:gd name="T18" fmla="*/ 216 w 402"/>
                  <a:gd name="T19" fmla="*/ 0 h 3"/>
                  <a:gd name="T20" fmla="*/ 216 w 402"/>
                  <a:gd name="T21" fmla="*/ 3 h 3"/>
                  <a:gd name="T22" fmla="*/ 169 w 402"/>
                  <a:gd name="T23" fmla="*/ 3 h 3"/>
                  <a:gd name="T24" fmla="*/ 33 w 402"/>
                  <a:gd name="T25" fmla="*/ 3 h 3"/>
                  <a:gd name="T26" fmla="*/ 31 w 402"/>
                  <a:gd name="T27" fmla="*/ 0 h 3"/>
                  <a:gd name="T28" fmla="*/ 169 w 402"/>
                  <a:gd name="T29" fmla="*/ 0 h 3"/>
                  <a:gd name="T30" fmla="*/ 169 w 402"/>
                  <a:gd name="T31" fmla="*/ 3 h 3"/>
                  <a:gd name="T32" fmla="*/ 6 w 402"/>
                  <a:gd name="T33" fmla="*/ 3 h 3"/>
                  <a:gd name="T34" fmla="*/ 0 w 402"/>
                  <a:gd name="T35" fmla="*/ 3 h 3"/>
                  <a:gd name="T36" fmla="*/ 4 w 402"/>
                  <a:gd name="T37" fmla="*/ 3 h 3"/>
                  <a:gd name="T38" fmla="*/ 6 w 402"/>
                  <a:gd name="T39" fmla="*/ 3 h 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02"/>
                  <a:gd name="T61" fmla="*/ 0 h 3"/>
                  <a:gd name="T62" fmla="*/ 402 w 402"/>
                  <a:gd name="T63" fmla="*/ 3 h 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02" h="3">
                    <a:moveTo>
                      <a:pt x="402" y="3"/>
                    </a:moveTo>
                    <a:lnTo>
                      <a:pt x="300" y="3"/>
                    </a:lnTo>
                    <a:lnTo>
                      <a:pt x="300" y="2"/>
                    </a:lnTo>
                    <a:lnTo>
                      <a:pt x="300" y="0"/>
                    </a:lnTo>
                    <a:lnTo>
                      <a:pt x="402" y="0"/>
                    </a:lnTo>
                    <a:lnTo>
                      <a:pt x="402" y="3"/>
                    </a:lnTo>
                    <a:close/>
                    <a:moveTo>
                      <a:pt x="216" y="3"/>
                    </a:moveTo>
                    <a:lnTo>
                      <a:pt x="171" y="3"/>
                    </a:lnTo>
                    <a:lnTo>
                      <a:pt x="173" y="0"/>
                    </a:lnTo>
                    <a:lnTo>
                      <a:pt x="216" y="0"/>
                    </a:lnTo>
                    <a:lnTo>
                      <a:pt x="216" y="3"/>
                    </a:lnTo>
                    <a:close/>
                    <a:moveTo>
                      <a:pt x="169" y="3"/>
                    </a:moveTo>
                    <a:lnTo>
                      <a:pt x="33" y="3"/>
                    </a:lnTo>
                    <a:lnTo>
                      <a:pt x="31" y="0"/>
                    </a:lnTo>
                    <a:lnTo>
                      <a:pt x="169" y="0"/>
                    </a:lnTo>
                    <a:lnTo>
                      <a:pt x="169" y="3"/>
                    </a:lnTo>
                    <a:close/>
                    <a:moveTo>
                      <a:pt x="6" y="3"/>
                    </a:moveTo>
                    <a:lnTo>
                      <a:pt x="0" y="3"/>
                    </a:lnTo>
                    <a:lnTo>
                      <a:pt x="4" y="3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D358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8" name="Freeform 2054"/>
              <p:cNvSpPr>
                <a:spLocks noEditPoints="1"/>
              </p:cNvSpPr>
              <p:nvPr/>
            </p:nvSpPr>
            <p:spPr bwMode="auto">
              <a:xfrm>
                <a:off x="2687" y="504"/>
                <a:ext cx="186" cy="3"/>
              </a:xfrm>
              <a:custGeom>
                <a:avLst/>
                <a:gdLst>
                  <a:gd name="T0" fmla="*/ 373 w 373"/>
                  <a:gd name="T1" fmla="*/ 3 h 3"/>
                  <a:gd name="T2" fmla="*/ 271 w 373"/>
                  <a:gd name="T3" fmla="*/ 3 h 3"/>
                  <a:gd name="T4" fmla="*/ 273 w 373"/>
                  <a:gd name="T5" fmla="*/ 0 h 3"/>
                  <a:gd name="T6" fmla="*/ 373 w 373"/>
                  <a:gd name="T7" fmla="*/ 0 h 3"/>
                  <a:gd name="T8" fmla="*/ 373 w 373"/>
                  <a:gd name="T9" fmla="*/ 3 h 3"/>
                  <a:gd name="T10" fmla="*/ 187 w 373"/>
                  <a:gd name="T11" fmla="*/ 3 h 3"/>
                  <a:gd name="T12" fmla="*/ 142 w 373"/>
                  <a:gd name="T13" fmla="*/ 3 h 3"/>
                  <a:gd name="T14" fmla="*/ 146 w 373"/>
                  <a:gd name="T15" fmla="*/ 0 h 3"/>
                  <a:gd name="T16" fmla="*/ 185 w 373"/>
                  <a:gd name="T17" fmla="*/ 0 h 3"/>
                  <a:gd name="T18" fmla="*/ 187 w 373"/>
                  <a:gd name="T19" fmla="*/ 3 h 3"/>
                  <a:gd name="T20" fmla="*/ 140 w 373"/>
                  <a:gd name="T21" fmla="*/ 3 h 3"/>
                  <a:gd name="T22" fmla="*/ 2 w 373"/>
                  <a:gd name="T23" fmla="*/ 3 h 3"/>
                  <a:gd name="T24" fmla="*/ 0 w 373"/>
                  <a:gd name="T25" fmla="*/ 0 h 3"/>
                  <a:gd name="T26" fmla="*/ 44 w 373"/>
                  <a:gd name="T27" fmla="*/ 0 h 3"/>
                  <a:gd name="T28" fmla="*/ 44 w 373"/>
                  <a:gd name="T29" fmla="*/ 1 h 3"/>
                  <a:gd name="T30" fmla="*/ 44 w 373"/>
                  <a:gd name="T31" fmla="*/ 0 h 3"/>
                  <a:gd name="T32" fmla="*/ 140 w 373"/>
                  <a:gd name="T33" fmla="*/ 0 h 3"/>
                  <a:gd name="T34" fmla="*/ 140 w 373"/>
                  <a:gd name="T35" fmla="*/ 3 h 3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3"/>
                  <a:gd name="T55" fmla="*/ 0 h 3"/>
                  <a:gd name="T56" fmla="*/ 373 w 373"/>
                  <a:gd name="T57" fmla="*/ 3 h 3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3" h="3">
                    <a:moveTo>
                      <a:pt x="373" y="3"/>
                    </a:moveTo>
                    <a:lnTo>
                      <a:pt x="271" y="3"/>
                    </a:lnTo>
                    <a:lnTo>
                      <a:pt x="273" y="0"/>
                    </a:lnTo>
                    <a:lnTo>
                      <a:pt x="373" y="0"/>
                    </a:lnTo>
                    <a:lnTo>
                      <a:pt x="373" y="3"/>
                    </a:lnTo>
                    <a:close/>
                    <a:moveTo>
                      <a:pt x="187" y="3"/>
                    </a:moveTo>
                    <a:lnTo>
                      <a:pt x="142" y="3"/>
                    </a:lnTo>
                    <a:lnTo>
                      <a:pt x="146" y="0"/>
                    </a:lnTo>
                    <a:lnTo>
                      <a:pt x="185" y="0"/>
                    </a:lnTo>
                    <a:lnTo>
                      <a:pt x="187" y="3"/>
                    </a:lnTo>
                    <a:close/>
                    <a:moveTo>
                      <a:pt x="1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1"/>
                    </a:lnTo>
                    <a:lnTo>
                      <a:pt x="44" y="0"/>
                    </a:lnTo>
                    <a:lnTo>
                      <a:pt x="140" y="0"/>
                    </a:lnTo>
                    <a:lnTo>
                      <a:pt x="140" y="3"/>
                    </a:lnTo>
                    <a:close/>
                  </a:path>
                </a:pathLst>
              </a:custGeom>
              <a:solidFill>
                <a:srgbClr val="D358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9" name="Freeform 2055"/>
              <p:cNvSpPr>
                <a:spLocks noEditPoints="1"/>
              </p:cNvSpPr>
              <p:nvPr/>
            </p:nvSpPr>
            <p:spPr bwMode="auto">
              <a:xfrm>
                <a:off x="2686" y="503"/>
                <a:ext cx="187" cy="2"/>
              </a:xfrm>
              <a:custGeom>
                <a:avLst/>
                <a:gdLst>
                  <a:gd name="T0" fmla="*/ 375 w 375"/>
                  <a:gd name="T1" fmla="*/ 2 h 2"/>
                  <a:gd name="T2" fmla="*/ 273 w 375"/>
                  <a:gd name="T3" fmla="*/ 2 h 2"/>
                  <a:gd name="T4" fmla="*/ 275 w 375"/>
                  <a:gd name="T5" fmla="*/ 0 h 2"/>
                  <a:gd name="T6" fmla="*/ 375 w 375"/>
                  <a:gd name="T7" fmla="*/ 0 h 2"/>
                  <a:gd name="T8" fmla="*/ 375 w 375"/>
                  <a:gd name="T9" fmla="*/ 2 h 2"/>
                  <a:gd name="T10" fmla="*/ 189 w 375"/>
                  <a:gd name="T11" fmla="*/ 2 h 2"/>
                  <a:gd name="T12" fmla="*/ 146 w 375"/>
                  <a:gd name="T13" fmla="*/ 2 h 2"/>
                  <a:gd name="T14" fmla="*/ 148 w 375"/>
                  <a:gd name="T15" fmla="*/ 0 h 2"/>
                  <a:gd name="T16" fmla="*/ 187 w 375"/>
                  <a:gd name="T17" fmla="*/ 0 h 2"/>
                  <a:gd name="T18" fmla="*/ 189 w 375"/>
                  <a:gd name="T19" fmla="*/ 2 h 2"/>
                  <a:gd name="T20" fmla="*/ 142 w 375"/>
                  <a:gd name="T21" fmla="*/ 2 h 2"/>
                  <a:gd name="T22" fmla="*/ 4 w 375"/>
                  <a:gd name="T23" fmla="*/ 2 h 2"/>
                  <a:gd name="T24" fmla="*/ 0 w 375"/>
                  <a:gd name="T25" fmla="*/ 0 h 2"/>
                  <a:gd name="T26" fmla="*/ 44 w 375"/>
                  <a:gd name="T27" fmla="*/ 0 h 2"/>
                  <a:gd name="T28" fmla="*/ 46 w 375"/>
                  <a:gd name="T29" fmla="*/ 2 h 2"/>
                  <a:gd name="T30" fmla="*/ 46 w 375"/>
                  <a:gd name="T31" fmla="*/ 0 h 2"/>
                  <a:gd name="T32" fmla="*/ 144 w 375"/>
                  <a:gd name="T33" fmla="*/ 0 h 2"/>
                  <a:gd name="T34" fmla="*/ 142 w 375"/>
                  <a:gd name="T35" fmla="*/ 2 h 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75"/>
                  <a:gd name="T55" fmla="*/ 0 h 2"/>
                  <a:gd name="T56" fmla="*/ 375 w 375"/>
                  <a:gd name="T57" fmla="*/ 2 h 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75" h="2">
                    <a:moveTo>
                      <a:pt x="375" y="2"/>
                    </a:moveTo>
                    <a:lnTo>
                      <a:pt x="273" y="2"/>
                    </a:lnTo>
                    <a:lnTo>
                      <a:pt x="275" y="0"/>
                    </a:lnTo>
                    <a:lnTo>
                      <a:pt x="375" y="0"/>
                    </a:lnTo>
                    <a:lnTo>
                      <a:pt x="375" y="2"/>
                    </a:lnTo>
                    <a:close/>
                    <a:moveTo>
                      <a:pt x="189" y="2"/>
                    </a:moveTo>
                    <a:lnTo>
                      <a:pt x="146" y="2"/>
                    </a:lnTo>
                    <a:lnTo>
                      <a:pt x="148" y="0"/>
                    </a:lnTo>
                    <a:lnTo>
                      <a:pt x="187" y="0"/>
                    </a:lnTo>
                    <a:lnTo>
                      <a:pt x="189" y="2"/>
                    </a:lnTo>
                    <a:close/>
                    <a:moveTo>
                      <a:pt x="142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6" y="2"/>
                    </a:lnTo>
                    <a:lnTo>
                      <a:pt x="46" y="0"/>
                    </a:lnTo>
                    <a:lnTo>
                      <a:pt x="144" y="0"/>
                    </a:lnTo>
                    <a:lnTo>
                      <a:pt x="142" y="2"/>
                    </a:lnTo>
                    <a:close/>
                  </a:path>
                </a:pathLst>
              </a:custGeom>
              <a:solidFill>
                <a:srgbClr val="D458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0" name="Freeform 2056"/>
              <p:cNvSpPr>
                <a:spLocks noEditPoints="1"/>
              </p:cNvSpPr>
              <p:nvPr/>
            </p:nvSpPr>
            <p:spPr bwMode="auto">
              <a:xfrm>
                <a:off x="2686" y="501"/>
                <a:ext cx="187" cy="3"/>
              </a:xfrm>
              <a:custGeom>
                <a:avLst/>
                <a:gdLst>
                  <a:gd name="T0" fmla="*/ 375 w 375"/>
                  <a:gd name="T1" fmla="*/ 3 h 3"/>
                  <a:gd name="T2" fmla="*/ 275 w 375"/>
                  <a:gd name="T3" fmla="*/ 3 h 3"/>
                  <a:gd name="T4" fmla="*/ 275 w 375"/>
                  <a:gd name="T5" fmla="*/ 0 h 3"/>
                  <a:gd name="T6" fmla="*/ 375 w 375"/>
                  <a:gd name="T7" fmla="*/ 0 h 3"/>
                  <a:gd name="T8" fmla="*/ 375 w 375"/>
                  <a:gd name="T9" fmla="*/ 3 h 3"/>
                  <a:gd name="T10" fmla="*/ 187 w 375"/>
                  <a:gd name="T11" fmla="*/ 3 h 3"/>
                  <a:gd name="T12" fmla="*/ 148 w 375"/>
                  <a:gd name="T13" fmla="*/ 3 h 3"/>
                  <a:gd name="T14" fmla="*/ 149 w 375"/>
                  <a:gd name="T15" fmla="*/ 0 h 3"/>
                  <a:gd name="T16" fmla="*/ 184 w 375"/>
                  <a:gd name="T17" fmla="*/ 0 h 3"/>
                  <a:gd name="T18" fmla="*/ 187 w 375"/>
                  <a:gd name="T19" fmla="*/ 1 h 3"/>
                  <a:gd name="T20" fmla="*/ 187 w 375"/>
                  <a:gd name="T21" fmla="*/ 3 h 3"/>
                  <a:gd name="T22" fmla="*/ 142 w 375"/>
                  <a:gd name="T23" fmla="*/ 3 h 3"/>
                  <a:gd name="T24" fmla="*/ 46 w 375"/>
                  <a:gd name="T25" fmla="*/ 3 h 3"/>
                  <a:gd name="T26" fmla="*/ 46 w 375"/>
                  <a:gd name="T27" fmla="*/ 0 h 3"/>
                  <a:gd name="T28" fmla="*/ 144 w 375"/>
                  <a:gd name="T29" fmla="*/ 0 h 3"/>
                  <a:gd name="T30" fmla="*/ 142 w 375"/>
                  <a:gd name="T31" fmla="*/ 3 h 3"/>
                  <a:gd name="T32" fmla="*/ 46 w 375"/>
                  <a:gd name="T33" fmla="*/ 3 h 3"/>
                  <a:gd name="T34" fmla="*/ 2 w 375"/>
                  <a:gd name="T35" fmla="*/ 3 h 3"/>
                  <a:gd name="T36" fmla="*/ 0 w 375"/>
                  <a:gd name="T37" fmla="*/ 1 h 3"/>
                  <a:gd name="T38" fmla="*/ 0 w 375"/>
                  <a:gd name="T39" fmla="*/ 0 h 3"/>
                  <a:gd name="T40" fmla="*/ 44 w 375"/>
                  <a:gd name="T41" fmla="*/ 0 h 3"/>
                  <a:gd name="T42" fmla="*/ 46 w 375"/>
                  <a:gd name="T43" fmla="*/ 3 h 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5"/>
                  <a:gd name="T67" fmla="*/ 0 h 3"/>
                  <a:gd name="T68" fmla="*/ 375 w 375"/>
                  <a:gd name="T69" fmla="*/ 3 h 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5" h="3">
                    <a:moveTo>
                      <a:pt x="375" y="3"/>
                    </a:moveTo>
                    <a:lnTo>
                      <a:pt x="275" y="3"/>
                    </a:lnTo>
                    <a:lnTo>
                      <a:pt x="275" y="0"/>
                    </a:lnTo>
                    <a:lnTo>
                      <a:pt x="375" y="0"/>
                    </a:lnTo>
                    <a:lnTo>
                      <a:pt x="375" y="3"/>
                    </a:lnTo>
                    <a:close/>
                    <a:moveTo>
                      <a:pt x="187" y="3"/>
                    </a:moveTo>
                    <a:lnTo>
                      <a:pt x="148" y="3"/>
                    </a:lnTo>
                    <a:lnTo>
                      <a:pt x="149" y="0"/>
                    </a:lnTo>
                    <a:lnTo>
                      <a:pt x="184" y="0"/>
                    </a:lnTo>
                    <a:lnTo>
                      <a:pt x="187" y="1"/>
                    </a:lnTo>
                    <a:lnTo>
                      <a:pt x="187" y="3"/>
                    </a:lnTo>
                    <a:close/>
                    <a:moveTo>
                      <a:pt x="142" y="3"/>
                    </a:moveTo>
                    <a:lnTo>
                      <a:pt x="46" y="3"/>
                    </a:lnTo>
                    <a:lnTo>
                      <a:pt x="46" y="0"/>
                    </a:lnTo>
                    <a:lnTo>
                      <a:pt x="144" y="0"/>
                    </a:lnTo>
                    <a:lnTo>
                      <a:pt x="142" y="3"/>
                    </a:lnTo>
                    <a:close/>
                    <a:moveTo>
                      <a:pt x="46" y="3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6" y="3"/>
                    </a:lnTo>
                    <a:close/>
                  </a:path>
                </a:pathLst>
              </a:custGeom>
              <a:solidFill>
                <a:srgbClr val="D458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1" name="Freeform 2057"/>
              <p:cNvSpPr>
                <a:spLocks noEditPoints="1"/>
              </p:cNvSpPr>
              <p:nvPr/>
            </p:nvSpPr>
            <p:spPr bwMode="auto">
              <a:xfrm>
                <a:off x="2686" y="500"/>
                <a:ext cx="187" cy="3"/>
              </a:xfrm>
              <a:custGeom>
                <a:avLst/>
                <a:gdLst>
                  <a:gd name="T0" fmla="*/ 375 w 375"/>
                  <a:gd name="T1" fmla="*/ 3 h 3"/>
                  <a:gd name="T2" fmla="*/ 275 w 375"/>
                  <a:gd name="T3" fmla="*/ 3 h 3"/>
                  <a:gd name="T4" fmla="*/ 276 w 375"/>
                  <a:gd name="T5" fmla="*/ 0 h 3"/>
                  <a:gd name="T6" fmla="*/ 375 w 375"/>
                  <a:gd name="T7" fmla="*/ 0 h 3"/>
                  <a:gd name="T8" fmla="*/ 375 w 375"/>
                  <a:gd name="T9" fmla="*/ 3 h 3"/>
                  <a:gd name="T10" fmla="*/ 187 w 375"/>
                  <a:gd name="T11" fmla="*/ 3 h 3"/>
                  <a:gd name="T12" fmla="*/ 148 w 375"/>
                  <a:gd name="T13" fmla="*/ 3 h 3"/>
                  <a:gd name="T14" fmla="*/ 151 w 375"/>
                  <a:gd name="T15" fmla="*/ 0 h 3"/>
                  <a:gd name="T16" fmla="*/ 175 w 375"/>
                  <a:gd name="T17" fmla="*/ 0 h 3"/>
                  <a:gd name="T18" fmla="*/ 187 w 375"/>
                  <a:gd name="T19" fmla="*/ 2 h 3"/>
                  <a:gd name="T20" fmla="*/ 187 w 375"/>
                  <a:gd name="T21" fmla="*/ 3 h 3"/>
                  <a:gd name="T22" fmla="*/ 144 w 375"/>
                  <a:gd name="T23" fmla="*/ 3 h 3"/>
                  <a:gd name="T24" fmla="*/ 46 w 375"/>
                  <a:gd name="T25" fmla="*/ 3 h 3"/>
                  <a:gd name="T26" fmla="*/ 46 w 375"/>
                  <a:gd name="T27" fmla="*/ 0 h 3"/>
                  <a:gd name="T28" fmla="*/ 144 w 375"/>
                  <a:gd name="T29" fmla="*/ 0 h 3"/>
                  <a:gd name="T30" fmla="*/ 144 w 375"/>
                  <a:gd name="T31" fmla="*/ 3 h 3"/>
                  <a:gd name="T32" fmla="*/ 44 w 375"/>
                  <a:gd name="T33" fmla="*/ 3 h 3"/>
                  <a:gd name="T34" fmla="*/ 0 w 375"/>
                  <a:gd name="T35" fmla="*/ 3 h 3"/>
                  <a:gd name="T36" fmla="*/ 0 w 375"/>
                  <a:gd name="T37" fmla="*/ 2 h 3"/>
                  <a:gd name="T38" fmla="*/ 2 w 375"/>
                  <a:gd name="T39" fmla="*/ 0 h 3"/>
                  <a:gd name="T40" fmla="*/ 44 w 375"/>
                  <a:gd name="T41" fmla="*/ 0 h 3"/>
                  <a:gd name="T42" fmla="*/ 44 w 375"/>
                  <a:gd name="T43" fmla="*/ 3 h 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75"/>
                  <a:gd name="T67" fmla="*/ 0 h 3"/>
                  <a:gd name="T68" fmla="*/ 375 w 375"/>
                  <a:gd name="T69" fmla="*/ 3 h 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75" h="3">
                    <a:moveTo>
                      <a:pt x="375" y="3"/>
                    </a:moveTo>
                    <a:lnTo>
                      <a:pt x="275" y="3"/>
                    </a:lnTo>
                    <a:lnTo>
                      <a:pt x="276" y="0"/>
                    </a:lnTo>
                    <a:lnTo>
                      <a:pt x="375" y="0"/>
                    </a:lnTo>
                    <a:lnTo>
                      <a:pt x="375" y="3"/>
                    </a:lnTo>
                    <a:close/>
                    <a:moveTo>
                      <a:pt x="187" y="3"/>
                    </a:moveTo>
                    <a:lnTo>
                      <a:pt x="148" y="3"/>
                    </a:lnTo>
                    <a:lnTo>
                      <a:pt x="151" y="0"/>
                    </a:lnTo>
                    <a:lnTo>
                      <a:pt x="175" y="0"/>
                    </a:lnTo>
                    <a:lnTo>
                      <a:pt x="187" y="2"/>
                    </a:lnTo>
                    <a:lnTo>
                      <a:pt x="187" y="3"/>
                    </a:lnTo>
                    <a:close/>
                    <a:moveTo>
                      <a:pt x="144" y="3"/>
                    </a:moveTo>
                    <a:lnTo>
                      <a:pt x="46" y="3"/>
                    </a:lnTo>
                    <a:lnTo>
                      <a:pt x="46" y="0"/>
                    </a:lnTo>
                    <a:lnTo>
                      <a:pt x="144" y="0"/>
                    </a:lnTo>
                    <a:lnTo>
                      <a:pt x="144" y="3"/>
                    </a:lnTo>
                    <a:close/>
                    <a:moveTo>
                      <a:pt x="4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4" y="0"/>
                    </a:lnTo>
                    <a:lnTo>
                      <a:pt x="44" y="3"/>
                    </a:lnTo>
                    <a:close/>
                  </a:path>
                </a:pathLst>
              </a:custGeom>
              <a:solidFill>
                <a:srgbClr val="D4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2" name="Freeform 2058"/>
              <p:cNvSpPr>
                <a:spLocks noEditPoints="1"/>
              </p:cNvSpPr>
              <p:nvPr/>
            </p:nvSpPr>
            <p:spPr bwMode="auto">
              <a:xfrm>
                <a:off x="2686" y="498"/>
                <a:ext cx="187" cy="3"/>
              </a:xfrm>
              <a:custGeom>
                <a:avLst/>
                <a:gdLst>
                  <a:gd name="T0" fmla="*/ 375 w 375"/>
                  <a:gd name="T1" fmla="*/ 3 h 3"/>
                  <a:gd name="T2" fmla="*/ 275 w 375"/>
                  <a:gd name="T3" fmla="*/ 3 h 3"/>
                  <a:gd name="T4" fmla="*/ 276 w 375"/>
                  <a:gd name="T5" fmla="*/ 0 h 3"/>
                  <a:gd name="T6" fmla="*/ 375 w 375"/>
                  <a:gd name="T7" fmla="*/ 0 h 3"/>
                  <a:gd name="T8" fmla="*/ 375 w 375"/>
                  <a:gd name="T9" fmla="*/ 3 h 3"/>
                  <a:gd name="T10" fmla="*/ 184 w 375"/>
                  <a:gd name="T11" fmla="*/ 3 h 3"/>
                  <a:gd name="T12" fmla="*/ 149 w 375"/>
                  <a:gd name="T13" fmla="*/ 3 h 3"/>
                  <a:gd name="T14" fmla="*/ 153 w 375"/>
                  <a:gd name="T15" fmla="*/ 0 h 3"/>
                  <a:gd name="T16" fmla="*/ 166 w 375"/>
                  <a:gd name="T17" fmla="*/ 0 h 3"/>
                  <a:gd name="T18" fmla="*/ 171 w 375"/>
                  <a:gd name="T19" fmla="*/ 1 h 3"/>
                  <a:gd name="T20" fmla="*/ 184 w 375"/>
                  <a:gd name="T21" fmla="*/ 3 h 3"/>
                  <a:gd name="T22" fmla="*/ 144 w 375"/>
                  <a:gd name="T23" fmla="*/ 3 h 3"/>
                  <a:gd name="T24" fmla="*/ 46 w 375"/>
                  <a:gd name="T25" fmla="*/ 3 h 3"/>
                  <a:gd name="T26" fmla="*/ 46 w 375"/>
                  <a:gd name="T27" fmla="*/ 0 h 3"/>
                  <a:gd name="T28" fmla="*/ 146 w 375"/>
                  <a:gd name="T29" fmla="*/ 0 h 3"/>
                  <a:gd name="T30" fmla="*/ 144 w 375"/>
                  <a:gd name="T31" fmla="*/ 3 h 3"/>
                  <a:gd name="T32" fmla="*/ 44 w 375"/>
                  <a:gd name="T33" fmla="*/ 3 h 3"/>
                  <a:gd name="T34" fmla="*/ 0 w 375"/>
                  <a:gd name="T35" fmla="*/ 3 h 3"/>
                  <a:gd name="T36" fmla="*/ 4 w 375"/>
                  <a:gd name="T37" fmla="*/ 0 h 3"/>
                  <a:gd name="T38" fmla="*/ 42 w 375"/>
                  <a:gd name="T39" fmla="*/ 0 h 3"/>
                  <a:gd name="T40" fmla="*/ 44 w 375"/>
                  <a:gd name="T41" fmla="*/ 3 h 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75"/>
                  <a:gd name="T64" fmla="*/ 0 h 3"/>
                  <a:gd name="T65" fmla="*/ 375 w 375"/>
                  <a:gd name="T66" fmla="*/ 3 h 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75" h="3">
                    <a:moveTo>
                      <a:pt x="375" y="3"/>
                    </a:moveTo>
                    <a:lnTo>
                      <a:pt x="275" y="3"/>
                    </a:lnTo>
                    <a:lnTo>
                      <a:pt x="276" y="0"/>
                    </a:lnTo>
                    <a:lnTo>
                      <a:pt x="375" y="0"/>
                    </a:lnTo>
                    <a:lnTo>
                      <a:pt x="375" y="3"/>
                    </a:lnTo>
                    <a:close/>
                    <a:moveTo>
                      <a:pt x="184" y="3"/>
                    </a:moveTo>
                    <a:lnTo>
                      <a:pt x="149" y="3"/>
                    </a:lnTo>
                    <a:lnTo>
                      <a:pt x="153" y="0"/>
                    </a:lnTo>
                    <a:lnTo>
                      <a:pt x="166" y="0"/>
                    </a:lnTo>
                    <a:lnTo>
                      <a:pt x="171" y="1"/>
                    </a:lnTo>
                    <a:lnTo>
                      <a:pt x="184" y="3"/>
                    </a:lnTo>
                    <a:close/>
                    <a:moveTo>
                      <a:pt x="144" y="3"/>
                    </a:moveTo>
                    <a:lnTo>
                      <a:pt x="46" y="3"/>
                    </a:lnTo>
                    <a:lnTo>
                      <a:pt x="46" y="0"/>
                    </a:lnTo>
                    <a:lnTo>
                      <a:pt x="146" y="0"/>
                    </a:lnTo>
                    <a:lnTo>
                      <a:pt x="144" y="3"/>
                    </a:lnTo>
                    <a:close/>
                    <a:moveTo>
                      <a:pt x="44" y="3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42" y="0"/>
                    </a:lnTo>
                    <a:lnTo>
                      <a:pt x="44" y="3"/>
                    </a:lnTo>
                    <a:close/>
                  </a:path>
                </a:pathLst>
              </a:custGeom>
              <a:solidFill>
                <a:srgbClr val="D5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3" name="Freeform 2059"/>
              <p:cNvSpPr>
                <a:spLocks noEditPoints="1"/>
              </p:cNvSpPr>
              <p:nvPr/>
            </p:nvSpPr>
            <p:spPr bwMode="auto">
              <a:xfrm>
                <a:off x="2687" y="497"/>
                <a:ext cx="186" cy="3"/>
              </a:xfrm>
              <a:custGeom>
                <a:avLst/>
                <a:gdLst>
                  <a:gd name="T0" fmla="*/ 373 w 373"/>
                  <a:gd name="T1" fmla="*/ 3 h 3"/>
                  <a:gd name="T2" fmla="*/ 274 w 373"/>
                  <a:gd name="T3" fmla="*/ 3 h 3"/>
                  <a:gd name="T4" fmla="*/ 276 w 373"/>
                  <a:gd name="T5" fmla="*/ 0 h 3"/>
                  <a:gd name="T6" fmla="*/ 373 w 373"/>
                  <a:gd name="T7" fmla="*/ 0 h 3"/>
                  <a:gd name="T8" fmla="*/ 373 w 373"/>
                  <a:gd name="T9" fmla="*/ 3 h 3"/>
                  <a:gd name="T10" fmla="*/ 173 w 373"/>
                  <a:gd name="T11" fmla="*/ 3 h 3"/>
                  <a:gd name="T12" fmla="*/ 149 w 373"/>
                  <a:gd name="T13" fmla="*/ 3 h 3"/>
                  <a:gd name="T14" fmla="*/ 151 w 373"/>
                  <a:gd name="T15" fmla="*/ 0 h 3"/>
                  <a:gd name="T16" fmla="*/ 153 w 373"/>
                  <a:gd name="T17" fmla="*/ 0 h 3"/>
                  <a:gd name="T18" fmla="*/ 169 w 373"/>
                  <a:gd name="T19" fmla="*/ 2 h 3"/>
                  <a:gd name="T20" fmla="*/ 173 w 373"/>
                  <a:gd name="T21" fmla="*/ 3 h 3"/>
                  <a:gd name="T22" fmla="*/ 142 w 373"/>
                  <a:gd name="T23" fmla="*/ 3 h 3"/>
                  <a:gd name="T24" fmla="*/ 44 w 373"/>
                  <a:gd name="T25" fmla="*/ 3 h 3"/>
                  <a:gd name="T26" fmla="*/ 44 w 373"/>
                  <a:gd name="T27" fmla="*/ 0 h 3"/>
                  <a:gd name="T28" fmla="*/ 144 w 373"/>
                  <a:gd name="T29" fmla="*/ 0 h 3"/>
                  <a:gd name="T30" fmla="*/ 142 w 373"/>
                  <a:gd name="T31" fmla="*/ 3 h 3"/>
                  <a:gd name="T32" fmla="*/ 42 w 373"/>
                  <a:gd name="T33" fmla="*/ 3 h 3"/>
                  <a:gd name="T34" fmla="*/ 0 w 373"/>
                  <a:gd name="T35" fmla="*/ 3 h 3"/>
                  <a:gd name="T36" fmla="*/ 4 w 373"/>
                  <a:gd name="T37" fmla="*/ 0 h 3"/>
                  <a:gd name="T38" fmla="*/ 40 w 373"/>
                  <a:gd name="T39" fmla="*/ 0 h 3"/>
                  <a:gd name="T40" fmla="*/ 42 w 373"/>
                  <a:gd name="T41" fmla="*/ 3 h 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73"/>
                  <a:gd name="T64" fmla="*/ 0 h 3"/>
                  <a:gd name="T65" fmla="*/ 373 w 373"/>
                  <a:gd name="T66" fmla="*/ 3 h 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73" h="3">
                    <a:moveTo>
                      <a:pt x="373" y="3"/>
                    </a:moveTo>
                    <a:lnTo>
                      <a:pt x="274" y="3"/>
                    </a:lnTo>
                    <a:lnTo>
                      <a:pt x="276" y="0"/>
                    </a:lnTo>
                    <a:lnTo>
                      <a:pt x="373" y="0"/>
                    </a:lnTo>
                    <a:lnTo>
                      <a:pt x="373" y="3"/>
                    </a:lnTo>
                    <a:close/>
                    <a:moveTo>
                      <a:pt x="173" y="3"/>
                    </a:moveTo>
                    <a:lnTo>
                      <a:pt x="149" y="3"/>
                    </a:lnTo>
                    <a:lnTo>
                      <a:pt x="151" y="0"/>
                    </a:lnTo>
                    <a:lnTo>
                      <a:pt x="153" y="0"/>
                    </a:lnTo>
                    <a:lnTo>
                      <a:pt x="169" y="2"/>
                    </a:lnTo>
                    <a:lnTo>
                      <a:pt x="173" y="3"/>
                    </a:lnTo>
                    <a:close/>
                    <a:moveTo>
                      <a:pt x="142" y="3"/>
                    </a:moveTo>
                    <a:lnTo>
                      <a:pt x="44" y="3"/>
                    </a:lnTo>
                    <a:lnTo>
                      <a:pt x="44" y="0"/>
                    </a:lnTo>
                    <a:lnTo>
                      <a:pt x="144" y="0"/>
                    </a:lnTo>
                    <a:lnTo>
                      <a:pt x="142" y="3"/>
                    </a:lnTo>
                    <a:close/>
                    <a:moveTo>
                      <a:pt x="42" y="3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40" y="0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D5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4" name="Freeform 2060"/>
              <p:cNvSpPr>
                <a:spLocks noEditPoints="1"/>
              </p:cNvSpPr>
              <p:nvPr/>
            </p:nvSpPr>
            <p:spPr bwMode="auto">
              <a:xfrm>
                <a:off x="2688" y="496"/>
                <a:ext cx="185" cy="2"/>
              </a:xfrm>
              <a:custGeom>
                <a:avLst/>
                <a:gdLst>
                  <a:gd name="T0" fmla="*/ 371 w 371"/>
                  <a:gd name="T1" fmla="*/ 2 h 2"/>
                  <a:gd name="T2" fmla="*/ 272 w 371"/>
                  <a:gd name="T3" fmla="*/ 2 h 2"/>
                  <a:gd name="T4" fmla="*/ 274 w 371"/>
                  <a:gd name="T5" fmla="*/ 0 h 2"/>
                  <a:gd name="T6" fmla="*/ 274 w 371"/>
                  <a:gd name="T7" fmla="*/ 0 h 2"/>
                  <a:gd name="T8" fmla="*/ 371 w 371"/>
                  <a:gd name="T9" fmla="*/ 0 h 2"/>
                  <a:gd name="T10" fmla="*/ 371 w 371"/>
                  <a:gd name="T11" fmla="*/ 2 h 2"/>
                  <a:gd name="T12" fmla="*/ 162 w 371"/>
                  <a:gd name="T13" fmla="*/ 2 h 2"/>
                  <a:gd name="T14" fmla="*/ 149 w 371"/>
                  <a:gd name="T15" fmla="*/ 2 h 2"/>
                  <a:gd name="T16" fmla="*/ 149 w 371"/>
                  <a:gd name="T17" fmla="*/ 1 h 2"/>
                  <a:gd name="T18" fmla="*/ 162 w 371"/>
                  <a:gd name="T19" fmla="*/ 2 h 2"/>
                  <a:gd name="T20" fmla="*/ 142 w 371"/>
                  <a:gd name="T21" fmla="*/ 2 h 2"/>
                  <a:gd name="T22" fmla="*/ 42 w 371"/>
                  <a:gd name="T23" fmla="*/ 2 h 2"/>
                  <a:gd name="T24" fmla="*/ 42 w 371"/>
                  <a:gd name="T25" fmla="*/ 0 h 2"/>
                  <a:gd name="T26" fmla="*/ 142 w 371"/>
                  <a:gd name="T27" fmla="*/ 0 h 2"/>
                  <a:gd name="T28" fmla="*/ 142 w 371"/>
                  <a:gd name="T29" fmla="*/ 2 h 2"/>
                  <a:gd name="T30" fmla="*/ 38 w 371"/>
                  <a:gd name="T31" fmla="*/ 2 h 2"/>
                  <a:gd name="T32" fmla="*/ 0 w 371"/>
                  <a:gd name="T33" fmla="*/ 2 h 2"/>
                  <a:gd name="T34" fmla="*/ 4 w 371"/>
                  <a:gd name="T35" fmla="*/ 0 h 2"/>
                  <a:gd name="T36" fmla="*/ 36 w 371"/>
                  <a:gd name="T37" fmla="*/ 0 h 2"/>
                  <a:gd name="T38" fmla="*/ 38 w 371"/>
                  <a:gd name="T39" fmla="*/ 2 h 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71"/>
                  <a:gd name="T61" fmla="*/ 0 h 2"/>
                  <a:gd name="T62" fmla="*/ 371 w 371"/>
                  <a:gd name="T63" fmla="*/ 2 h 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71" h="2">
                    <a:moveTo>
                      <a:pt x="371" y="2"/>
                    </a:moveTo>
                    <a:lnTo>
                      <a:pt x="272" y="2"/>
                    </a:lnTo>
                    <a:lnTo>
                      <a:pt x="274" y="0"/>
                    </a:lnTo>
                    <a:lnTo>
                      <a:pt x="371" y="0"/>
                    </a:lnTo>
                    <a:lnTo>
                      <a:pt x="371" y="2"/>
                    </a:lnTo>
                    <a:close/>
                    <a:moveTo>
                      <a:pt x="162" y="2"/>
                    </a:moveTo>
                    <a:lnTo>
                      <a:pt x="149" y="2"/>
                    </a:lnTo>
                    <a:lnTo>
                      <a:pt x="149" y="1"/>
                    </a:lnTo>
                    <a:lnTo>
                      <a:pt x="162" y="2"/>
                    </a:lnTo>
                    <a:close/>
                    <a:moveTo>
                      <a:pt x="142" y="2"/>
                    </a:moveTo>
                    <a:lnTo>
                      <a:pt x="42" y="2"/>
                    </a:lnTo>
                    <a:lnTo>
                      <a:pt x="42" y="0"/>
                    </a:lnTo>
                    <a:lnTo>
                      <a:pt x="142" y="0"/>
                    </a:lnTo>
                    <a:lnTo>
                      <a:pt x="142" y="2"/>
                    </a:lnTo>
                    <a:close/>
                    <a:moveTo>
                      <a:pt x="38" y="2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36" y="0"/>
                    </a:lnTo>
                    <a:lnTo>
                      <a:pt x="38" y="2"/>
                    </a:lnTo>
                    <a:close/>
                  </a:path>
                </a:pathLst>
              </a:custGeom>
              <a:solidFill>
                <a:srgbClr val="D5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5" name="Freeform 2061"/>
              <p:cNvSpPr>
                <a:spLocks noEditPoints="1"/>
              </p:cNvSpPr>
              <p:nvPr/>
            </p:nvSpPr>
            <p:spPr bwMode="auto">
              <a:xfrm>
                <a:off x="2689" y="494"/>
                <a:ext cx="184" cy="3"/>
              </a:xfrm>
              <a:custGeom>
                <a:avLst/>
                <a:gdLst>
                  <a:gd name="T0" fmla="*/ 369 w 369"/>
                  <a:gd name="T1" fmla="*/ 3 h 3"/>
                  <a:gd name="T2" fmla="*/ 272 w 369"/>
                  <a:gd name="T3" fmla="*/ 3 h 3"/>
                  <a:gd name="T4" fmla="*/ 272 w 369"/>
                  <a:gd name="T5" fmla="*/ 2 h 3"/>
                  <a:gd name="T6" fmla="*/ 276 w 369"/>
                  <a:gd name="T7" fmla="*/ 0 h 3"/>
                  <a:gd name="T8" fmla="*/ 369 w 369"/>
                  <a:gd name="T9" fmla="*/ 0 h 3"/>
                  <a:gd name="T10" fmla="*/ 369 w 369"/>
                  <a:gd name="T11" fmla="*/ 3 h 3"/>
                  <a:gd name="T12" fmla="*/ 149 w 369"/>
                  <a:gd name="T13" fmla="*/ 3 h 3"/>
                  <a:gd name="T14" fmla="*/ 147 w 369"/>
                  <a:gd name="T15" fmla="*/ 3 h 3"/>
                  <a:gd name="T16" fmla="*/ 147 w 369"/>
                  <a:gd name="T17" fmla="*/ 3 h 3"/>
                  <a:gd name="T18" fmla="*/ 149 w 369"/>
                  <a:gd name="T19" fmla="*/ 3 h 3"/>
                  <a:gd name="T20" fmla="*/ 140 w 369"/>
                  <a:gd name="T21" fmla="*/ 3 h 3"/>
                  <a:gd name="T22" fmla="*/ 40 w 369"/>
                  <a:gd name="T23" fmla="*/ 3 h 3"/>
                  <a:gd name="T24" fmla="*/ 40 w 369"/>
                  <a:gd name="T25" fmla="*/ 0 h 3"/>
                  <a:gd name="T26" fmla="*/ 136 w 369"/>
                  <a:gd name="T27" fmla="*/ 0 h 3"/>
                  <a:gd name="T28" fmla="*/ 140 w 369"/>
                  <a:gd name="T29" fmla="*/ 1 h 3"/>
                  <a:gd name="T30" fmla="*/ 140 w 369"/>
                  <a:gd name="T31" fmla="*/ 3 h 3"/>
                  <a:gd name="T32" fmla="*/ 36 w 369"/>
                  <a:gd name="T33" fmla="*/ 3 h 3"/>
                  <a:gd name="T34" fmla="*/ 0 w 369"/>
                  <a:gd name="T35" fmla="*/ 3 h 3"/>
                  <a:gd name="T36" fmla="*/ 2 w 369"/>
                  <a:gd name="T37" fmla="*/ 0 h 3"/>
                  <a:gd name="T38" fmla="*/ 34 w 369"/>
                  <a:gd name="T39" fmla="*/ 0 h 3"/>
                  <a:gd name="T40" fmla="*/ 36 w 369"/>
                  <a:gd name="T41" fmla="*/ 3 h 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369"/>
                  <a:gd name="T64" fmla="*/ 0 h 3"/>
                  <a:gd name="T65" fmla="*/ 369 w 369"/>
                  <a:gd name="T66" fmla="*/ 3 h 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369" h="3">
                    <a:moveTo>
                      <a:pt x="369" y="3"/>
                    </a:moveTo>
                    <a:lnTo>
                      <a:pt x="272" y="3"/>
                    </a:lnTo>
                    <a:lnTo>
                      <a:pt x="272" y="2"/>
                    </a:lnTo>
                    <a:lnTo>
                      <a:pt x="276" y="0"/>
                    </a:lnTo>
                    <a:lnTo>
                      <a:pt x="369" y="0"/>
                    </a:lnTo>
                    <a:lnTo>
                      <a:pt x="369" y="3"/>
                    </a:lnTo>
                    <a:close/>
                    <a:moveTo>
                      <a:pt x="149" y="3"/>
                    </a:moveTo>
                    <a:lnTo>
                      <a:pt x="147" y="3"/>
                    </a:lnTo>
                    <a:lnTo>
                      <a:pt x="149" y="3"/>
                    </a:lnTo>
                    <a:close/>
                    <a:moveTo>
                      <a:pt x="140" y="3"/>
                    </a:moveTo>
                    <a:lnTo>
                      <a:pt x="40" y="3"/>
                    </a:lnTo>
                    <a:lnTo>
                      <a:pt x="40" y="0"/>
                    </a:lnTo>
                    <a:lnTo>
                      <a:pt x="136" y="0"/>
                    </a:lnTo>
                    <a:lnTo>
                      <a:pt x="140" y="1"/>
                    </a:lnTo>
                    <a:lnTo>
                      <a:pt x="140" y="3"/>
                    </a:lnTo>
                    <a:close/>
                    <a:moveTo>
                      <a:pt x="36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34" y="0"/>
                    </a:lnTo>
                    <a:lnTo>
                      <a:pt x="36" y="3"/>
                    </a:lnTo>
                    <a:close/>
                  </a:path>
                </a:pathLst>
              </a:custGeom>
              <a:solidFill>
                <a:srgbClr val="D5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6" name="Freeform 2062"/>
              <p:cNvSpPr>
                <a:spLocks noEditPoints="1"/>
              </p:cNvSpPr>
              <p:nvPr/>
            </p:nvSpPr>
            <p:spPr bwMode="auto">
              <a:xfrm>
                <a:off x="2690" y="493"/>
                <a:ext cx="183" cy="3"/>
              </a:xfrm>
              <a:custGeom>
                <a:avLst/>
                <a:gdLst>
                  <a:gd name="T0" fmla="*/ 367 w 367"/>
                  <a:gd name="T1" fmla="*/ 3 h 3"/>
                  <a:gd name="T2" fmla="*/ 270 w 367"/>
                  <a:gd name="T3" fmla="*/ 3 h 3"/>
                  <a:gd name="T4" fmla="*/ 276 w 367"/>
                  <a:gd name="T5" fmla="*/ 0 h 3"/>
                  <a:gd name="T6" fmla="*/ 367 w 367"/>
                  <a:gd name="T7" fmla="*/ 0 h 3"/>
                  <a:gd name="T8" fmla="*/ 367 w 367"/>
                  <a:gd name="T9" fmla="*/ 3 h 3"/>
                  <a:gd name="T10" fmla="*/ 138 w 367"/>
                  <a:gd name="T11" fmla="*/ 3 h 3"/>
                  <a:gd name="T12" fmla="*/ 38 w 367"/>
                  <a:gd name="T13" fmla="*/ 3 h 3"/>
                  <a:gd name="T14" fmla="*/ 38 w 367"/>
                  <a:gd name="T15" fmla="*/ 0 h 3"/>
                  <a:gd name="T16" fmla="*/ 129 w 367"/>
                  <a:gd name="T17" fmla="*/ 0 h 3"/>
                  <a:gd name="T18" fmla="*/ 138 w 367"/>
                  <a:gd name="T19" fmla="*/ 2 h 3"/>
                  <a:gd name="T20" fmla="*/ 138 w 367"/>
                  <a:gd name="T21" fmla="*/ 3 h 3"/>
                  <a:gd name="T22" fmla="*/ 32 w 367"/>
                  <a:gd name="T23" fmla="*/ 3 h 3"/>
                  <a:gd name="T24" fmla="*/ 0 w 367"/>
                  <a:gd name="T25" fmla="*/ 3 h 3"/>
                  <a:gd name="T26" fmla="*/ 1 w 367"/>
                  <a:gd name="T27" fmla="*/ 0 h 3"/>
                  <a:gd name="T28" fmla="*/ 32 w 367"/>
                  <a:gd name="T29" fmla="*/ 0 h 3"/>
                  <a:gd name="T30" fmla="*/ 32 w 367"/>
                  <a:gd name="T31" fmla="*/ 3 h 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67"/>
                  <a:gd name="T49" fmla="*/ 0 h 3"/>
                  <a:gd name="T50" fmla="*/ 367 w 367"/>
                  <a:gd name="T51" fmla="*/ 3 h 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67" h="3">
                    <a:moveTo>
                      <a:pt x="367" y="3"/>
                    </a:moveTo>
                    <a:lnTo>
                      <a:pt x="270" y="3"/>
                    </a:lnTo>
                    <a:lnTo>
                      <a:pt x="276" y="0"/>
                    </a:lnTo>
                    <a:lnTo>
                      <a:pt x="367" y="0"/>
                    </a:lnTo>
                    <a:lnTo>
                      <a:pt x="367" y="3"/>
                    </a:lnTo>
                    <a:close/>
                    <a:moveTo>
                      <a:pt x="138" y="3"/>
                    </a:moveTo>
                    <a:lnTo>
                      <a:pt x="38" y="3"/>
                    </a:lnTo>
                    <a:lnTo>
                      <a:pt x="38" y="0"/>
                    </a:lnTo>
                    <a:lnTo>
                      <a:pt x="129" y="0"/>
                    </a:lnTo>
                    <a:lnTo>
                      <a:pt x="138" y="2"/>
                    </a:lnTo>
                    <a:lnTo>
                      <a:pt x="138" y="3"/>
                    </a:lnTo>
                    <a:close/>
                    <a:moveTo>
                      <a:pt x="32" y="3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32" y="0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D6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7" name="Freeform 2063"/>
              <p:cNvSpPr>
                <a:spLocks noEditPoints="1"/>
              </p:cNvSpPr>
              <p:nvPr/>
            </p:nvSpPr>
            <p:spPr bwMode="auto">
              <a:xfrm>
                <a:off x="2690" y="491"/>
                <a:ext cx="183" cy="3"/>
              </a:xfrm>
              <a:custGeom>
                <a:avLst/>
                <a:gdLst>
                  <a:gd name="T0" fmla="*/ 367 w 367"/>
                  <a:gd name="T1" fmla="*/ 3 h 3"/>
                  <a:gd name="T2" fmla="*/ 274 w 367"/>
                  <a:gd name="T3" fmla="*/ 3 h 3"/>
                  <a:gd name="T4" fmla="*/ 278 w 367"/>
                  <a:gd name="T5" fmla="*/ 0 h 3"/>
                  <a:gd name="T6" fmla="*/ 367 w 367"/>
                  <a:gd name="T7" fmla="*/ 0 h 3"/>
                  <a:gd name="T8" fmla="*/ 367 w 367"/>
                  <a:gd name="T9" fmla="*/ 3 h 3"/>
                  <a:gd name="T10" fmla="*/ 134 w 367"/>
                  <a:gd name="T11" fmla="*/ 3 h 3"/>
                  <a:gd name="T12" fmla="*/ 38 w 367"/>
                  <a:gd name="T13" fmla="*/ 3 h 3"/>
                  <a:gd name="T14" fmla="*/ 38 w 367"/>
                  <a:gd name="T15" fmla="*/ 0 h 3"/>
                  <a:gd name="T16" fmla="*/ 123 w 367"/>
                  <a:gd name="T17" fmla="*/ 0 h 3"/>
                  <a:gd name="T18" fmla="*/ 134 w 367"/>
                  <a:gd name="T19" fmla="*/ 3 h 3"/>
                  <a:gd name="T20" fmla="*/ 32 w 367"/>
                  <a:gd name="T21" fmla="*/ 3 h 3"/>
                  <a:gd name="T22" fmla="*/ 0 w 367"/>
                  <a:gd name="T23" fmla="*/ 3 h 3"/>
                  <a:gd name="T24" fmla="*/ 3 w 367"/>
                  <a:gd name="T25" fmla="*/ 0 h 3"/>
                  <a:gd name="T26" fmla="*/ 31 w 367"/>
                  <a:gd name="T27" fmla="*/ 0 h 3"/>
                  <a:gd name="T28" fmla="*/ 32 w 367"/>
                  <a:gd name="T29" fmla="*/ 3 h 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67"/>
                  <a:gd name="T46" fmla="*/ 0 h 3"/>
                  <a:gd name="T47" fmla="*/ 367 w 367"/>
                  <a:gd name="T48" fmla="*/ 3 h 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67" h="3">
                    <a:moveTo>
                      <a:pt x="367" y="3"/>
                    </a:moveTo>
                    <a:lnTo>
                      <a:pt x="274" y="3"/>
                    </a:lnTo>
                    <a:lnTo>
                      <a:pt x="278" y="0"/>
                    </a:lnTo>
                    <a:lnTo>
                      <a:pt x="367" y="0"/>
                    </a:lnTo>
                    <a:lnTo>
                      <a:pt x="367" y="3"/>
                    </a:lnTo>
                    <a:close/>
                    <a:moveTo>
                      <a:pt x="134" y="3"/>
                    </a:moveTo>
                    <a:lnTo>
                      <a:pt x="38" y="3"/>
                    </a:lnTo>
                    <a:lnTo>
                      <a:pt x="38" y="0"/>
                    </a:lnTo>
                    <a:lnTo>
                      <a:pt x="123" y="0"/>
                    </a:lnTo>
                    <a:lnTo>
                      <a:pt x="134" y="3"/>
                    </a:lnTo>
                    <a:close/>
                    <a:moveTo>
                      <a:pt x="32" y="3"/>
                    </a:moveTo>
                    <a:lnTo>
                      <a:pt x="0" y="3"/>
                    </a:lnTo>
                    <a:lnTo>
                      <a:pt x="3" y="0"/>
                    </a:lnTo>
                    <a:lnTo>
                      <a:pt x="31" y="0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D6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8" name="Freeform 2064"/>
              <p:cNvSpPr>
                <a:spLocks noEditPoints="1"/>
              </p:cNvSpPr>
              <p:nvPr/>
            </p:nvSpPr>
            <p:spPr bwMode="auto">
              <a:xfrm>
                <a:off x="2691" y="490"/>
                <a:ext cx="182" cy="3"/>
              </a:xfrm>
              <a:custGeom>
                <a:avLst/>
                <a:gdLst>
                  <a:gd name="T0" fmla="*/ 366 w 366"/>
                  <a:gd name="T1" fmla="*/ 3 h 3"/>
                  <a:gd name="T2" fmla="*/ 275 w 366"/>
                  <a:gd name="T3" fmla="*/ 3 h 3"/>
                  <a:gd name="T4" fmla="*/ 278 w 366"/>
                  <a:gd name="T5" fmla="*/ 0 h 3"/>
                  <a:gd name="T6" fmla="*/ 366 w 366"/>
                  <a:gd name="T7" fmla="*/ 0 h 3"/>
                  <a:gd name="T8" fmla="*/ 366 w 366"/>
                  <a:gd name="T9" fmla="*/ 3 h 3"/>
                  <a:gd name="T10" fmla="*/ 128 w 366"/>
                  <a:gd name="T11" fmla="*/ 3 h 3"/>
                  <a:gd name="T12" fmla="*/ 37 w 366"/>
                  <a:gd name="T13" fmla="*/ 3 h 3"/>
                  <a:gd name="T14" fmla="*/ 37 w 366"/>
                  <a:gd name="T15" fmla="*/ 0 h 3"/>
                  <a:gd name="T16" fmla="*/ 117 w 366"/>
                  <a:gd name="T17" fmla="*/ 0 h 3"/>
                  <a:gd name="T18" fmla="*/ 128 w 366"/>
                  <a:gd name="T19" fmla="*/ 3 h 3"/>
                  <a:gd name="T20" fmla="*/ 31 w 366"/>
                  <a:gd name="T21" fmla="*/ 3 h 3"/>
                  <a:gd name="T22" fmla="*/ 0 w 366"/>
                  <a:gd name="T23" fmla="*/ 3 h 3"/>
                  <a:gd name="T24" fmla="*/ 4 w 366"/>
                  <a:gd name="T25" fmla="*/ 0 h 3"/>
                  <a:gd name="T26" fmla="*/ 6 w 366"/>
                  <a:gd name="T27" fmla="*/ 0 h 3"/>
                  <a:gd name="T28" fmla="*/ 30 w 366"/>
                  <a:gd name="T29" fmla="*/ 0 h 3"/>
                  <a:gd name="T30" fmla="*/ 31 w 366"/>
                  <a:gd name="T31" fmla="*/ 3 h 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66"/>
                  <a:gd name="T49" fmla="*/ 0 h 3"/>
                  <a:gd name="T50" fmla="*/ 366 w 366"/>
                  <a:gd name="T51" fmla="*/ 3 h 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66" h="3">
                    <a:moveTo>
                      <a:pt x="366" y="3"/>
                    </a:moveTo>
                    <a:lnTo>
                      <a:pt x="275" y="3"/>
                    </a:lnTo>
                    <a:lnTo>
                      <a:pt x="278" y="0"/>
                    </a:lnTo>
                    <a:lnTo>
                      <a:pt x="366" y="0"/>
                    </a:lnTo>
                    <a:lnTo>
                      <a:pt x="366" y="3"/>
                    </a:lnTo>
                    <a:close/>
                    <a:moveTo>
                      <a:pt x="128" y="3"/>
                    </a:moveTo>
                    <a:lnTo>
                      <a:pt x="37" y="3"/>
                    </a:lnTo>
                    <a:lnTo>
                      <a:pt x="37" y="0"/>
                    </a:lnTo>
                    <a:lnTo>
                      <a:pt x="117" y="0"/>
                    </a:lnTo>
                    <a:lnTo>
                      <a:pt x="128" y="3"/>
                    </a:lnTo>
                    <a:close/>
                    <a:moveTo>
                      <a:pt x="31" y="3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6" y="0"/>
                    </a:lnTo>
                    <a:lnTo>
                      <a:pt x="30" y="0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D6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29" name="Freeform 2065"/>
              <p:cNvSpPr>
                <a:spLocks noEditPoints="1"/>
              </p:cNvSpPr>
              <p:nvPr/>
            </p:nvSpPr>
            <p:spPr bwMode="auto">
              <a:xfrm>
                <a:off x="2692" y="489"/>
                <a:ext cx="181" cy="2"/>
              </a:xfrm>
              <a:custGeom>
                <a:avLst/>
                <a:gdLst>
                  <a:gd name="T0" fmla="*/ 364 w 364"/>
                  <a:gd name="T1" fmla="*/ 2 h 2"/>
                  <a:gd name="T2" fmla="*/ 275 w 364"/>
                  <a:gd name="T3" fmla="*/ 2 h 2"/>
                  <a:gd name="T4" fmla="*/ 278 w 364"/>
                  <a:gd name="T5" fmla="*/ 0 h 2"/>
                  <a:gd name="T6" fmla="*/ 280 w 364"/>
                  <a:gd name="T7" fmla="*/ 0 h 2"/>
                  <a:gd name="T8" fmla="*/ 364 w 364"/>
                  <a:gd name="T9" fmla="*/ 0 h 2"/>
                  <a:gd name="T10" fmla="*/ 364 w 364"/>
                  <a:gd name="T11" fmla="*/ 2 h 2"/>
                  <a:gd name="T12" fmla="*/ 120 w 364"/>
                  <a:gd name="T13" fmla="*/ 2 h 2"/>
                  <a:gd name="T14" fmla="*/ 35 w 364"/>
                  <a:gd name="T15" fmla="*/ 2 h 2"/>
                  <a:gd name="T16" fmla="*/ 35 w 364"/>
                  <a:gd name="T17" fmla="*/ 0 h 2"/>
                  <a:gd name="T18" fmla="*/ 109 w 364"/>
                  <a:gd name="T19" fmla="*/ 0 h 2"/>
                  <a:gd name="T20" fmla="*/ 120 w 364"/>
                  <a:gd name="T21" fmla="*/ 2 h 2"/>
                  <a:gd name="T22" fmla="*/ 28 w 364"/>
                  <a:gd name="T23" fmla="*/ 2 h 2"/>
                  <a:gd name="T24" fmla="*/ 0 w 364"/>
                  <a:gd name="T25" fmla="*/ 2 h 2"/>
                  <a:gd name="T26" fmla="*/ 2 w 364"/>
                  <a:gd name="T27" fmla="*/ 1 h 2"/>
                  <a:gd name="T28" fmla="*/ 15 w 364"/>
                  <a:gd name="T29" fmla="*/ 0 h 2"/>
                  <a:gd name="T30" fmla="*/ 28 w 364"/>
                  <a:gd name="T31" fmla="*/ 0 h 2"/>
                  <a:gd name="T32" fmla="*/ 28 w 364"/>
                  <a:gd name="T33" fmla="*/ 2 h 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64"/>
                  <a:gd name="T52" fmla="*/ 0 h 2"/>
                  <a:gd name="T53" fmla="*/ 364 w 364"/>
                  <a:gd name="T54" fmla="*/ 2 h 2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64" h="2">
                    <a:moveTo>
                      <a:pt x="364" y="2"/>
                    </a:moveTo>
                    <a:lnTo>
                      <a:pt x="275" y="2"/>
                    </a:lnTo>
                    <a:lnTo>
                      <a:pt x="278" y="0"/>
                    </a:lnTo>
                    <a:lnTo>
                      <a:pt x="280" y="0"/>
                    </a:lnTo>
                    <a:lnTo>
                      <a:pt x="364" y="0"/>
                    </a:lnTo>
                    <a:lnTo>
                      <a:pt x="364" y="2"/>
                    </a:lnTo>
                    <a:close/>
                    <a:moveTo>
                      <a:pt x="120" y="2"/>
                    </a:moveTo>
                    <a:lnTo>
                      <a:pt x="35" y="2"/>
                    </a:lnTo>
                    <a:lnTo>
                      <a:pt x="35" y="0"/>
                    </a:lnTo>
                    <a:lnTo>
                      <a:pt x="109" y="0"/>
                    </a:lnTo>
                    <a:lnTo>
                      <a:pt x="120" y="2"/>
                    </a:lnTo>
                    <a:close/>
                    <a:moveTo>
                      <a:pt x="28" y="2"/>
                    </a:moveTo>
                    <a:lnTo>
                      <a:pt x="0" y="2"/>
                    </a:lnTo>
                    <a:lnTo>
                      <a:pt x="2" y="1"/>
                    </a:lnTo>
                    <a:lnTo>
                      <a:pt x="15" y="0"/>
                    </a:lnTo>
                    <a:lnTo>
                      <a:pt x="28" y="0"/>
                    </a:lnTo>
                    <a:lnTo>
                      <a:pt x="28" y="2"/>
                    </a:lnTo>
                    <a:close/>
                  </a:path>
                </a:pathLst>
              </a:custGeom>
              <a:solidFill>
                <a:srgbClr val="D658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0" name="Freeform 2066"/>
              <p:cNvSpPr>
                <a:spLocks noEditPoints="1"/>
              </p:cNvSpPr>
              <p:nvPr/>
            </p:nvSpPr>
            <p:spPr bwMode="auto">
              <a:xfrm>
                <a:off x="2693" y="487"/>
                <a:ext cx="180" cy="3"/>
              </a:xfrm>
              <a:custGeom>
                <a:avLst/>
                <a:gdLst>
                  <a:gd name="T0" fmla="*/ 360 w 360"/>
                  <a:gd name="T1" fmla="*/ 3 h 3"/>
                  <a:gd name="T2" fmla="*/ 272 w 360"/>
                  <a:gd name="T3" fmla="*/ 3 h 3"/>
                  <a:gd name="T4" fmla="*/ 274 w 360"/>
                  <a:gd name="T5" fmla="*/ 2 h 3"/>
                  <a:gd name="T6" fmla="*/ 281 w 360"/>
                  <a:gd name="T7" fmla="*/ 0 h 3"/>
                  <a:gd name="T8" fmla="*/ 360 w 360"/>
                  <a:gd name="T9" fmla="*/ 0 h 3"/>
                  <a:gd name="T10" fmla="*/ 360 w 360"/>
                  <a:gd name="T11" fmla="*/ 3 h 3"/>
                  <a:gd name="T12" fmla="*/ 111 w 360"/>
                  <a:gd name="T13" fmla="*/ 3 h 3"/>
                  <a:gd name="T14" fmla="*/ 31 w 360"/>
                  <a:gd name="T15" fmla="*/ 3 h 3"/>
                  <a:gd name="T16" fmla="*/ 31 w 360"/>
                  <a:gd name="T17" fmla="*/ 0 h 3"/>
                  <a:gd name="T18" fmla="*/ 100 w 360"/>
                  <a:gd name="T19" fmla="*/ 0 h 3"/>
                  <a:gd name="T20" fmla="*/ 111 w 360"/>
                  <a:gd name="T21" fmla="*/ 3 h 3"/>
                  <a:gd name="T22" fmla="*/ 24 w 360"/>
                  <a:gd name="T23" fmla="*/ 3 h 3"/>
                  <a:gd name="T24" fmla="*/ 0 w 360"/>
                  <a:gd name="T25" fmla="*/ 3 h 3"/>
                  <a:gd name="T26" fmla="*/ 22 w 360"/>
                  <a:gd name="T27" fmla="*/ 0 h 3"/>
                  <a:gd name="T28" fmla="*/ 24 w 360"/>
                  <a:gd name="T29" fmla="*/ 3 h 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60"/>
                  <a:gd name="T46" fmla="*/ 0 h 3"/>
                  <a:gd name="T47" fmla="*/ 360 w 360"/>
                  <a:gd name="T48" fmla="*/ 3 h 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60" h="3">
                    <a:moveTo>
                      <a:pt x="360" y="3"/>
                    </a:moveTo>
                    <a:lnTo>
                      <a:pt x="272" y="3"/>
                    </a:lnTo>
                    <a:lnTo>
                      <a:pt x="274" y="2"/>
                    </a:lnTo>
                    <a:lnTo>
                      <a:pt x="281" y="0"/>
                    </a:lnTo>
                    <a:lnTo>
                      <a:pt x="360" y="0"/>
                    </a:lnTo>
                    <a:lnTo>
                      <a:pt x="360" y="3"/>
                    </a:lnTo>
                    <a:close/>
                    <a:moveTo>
                      <a:pt x="111" y="3"/>
                    </a:moveTo>
                    <a:lnTo>
                      <a:pt x="31" y="3"/>
                    </a:lnTo>
                    <a:lnTo>
                      <a:pt x="31" y="0"/>
                    </a:lnTo>
                    <a:lnTo>
                      <a:pt x="100" y="0"/>
                    </a:lnTo>
                    <a:lnTo>
                      <a:pt x="111" y="3"/>
                    </a:lnTo>
                    <a:close/>
                    <a:moveTo>
                      <a:pt x="24" y="3"/>
                    </a:moveTo>
                    <a:lnTo>
                      <a:pt x="0" y="3"/>
                    </a:lnTo>
                    <a:lnTo>
                      <a:pt x="22" y="0"/>
                    </a:lnTo>
                    <a:lnTo>
                      <a:pt x="24" y="3"/>
                    </a:lnTo>
                    <a:close/>
                  </a:path>
                </a:pathLst>
              </a:custGeom>
              <a:solidFill>
                <a:srgbClr val="D658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1" name="Freeform 2067"/>
              <p:cNvSpPr>
                <a:spLocks noEditPoints="1"/>
              </p:cNvSpPr>
              <p:nvPr/>
            </p:nvSpPr>
            <p:spPr bwMode="auto">
              <a:xfrm>
                <a:off x="2699" y="486"/>
                <a:ext cx="174" cy="3"/>
              </a:xfrm>
              <a:custGeom>
                <a:avLst/>
                <a:gdLst>
                  <a:gd name="T0" fmla="*/ 349 w 349"/>
                  <a:gd name="T1" fmla="*/ 3 h 3"/>
                  <a:gd name="T2" fmla="*/ 265 w 349"/>
                  <a:gd name="T3" fmla="*/ 3 h 3"/>
                  <a:gd name="T4" fmla="*/ 274 w 349"/>
                  <a:gd name="T5" fmla="*/ 0 h 3"/>
                  <a:gd name="T6" fmla="*/ 349 w 349"/>
                  <a:gd name="T7" fmla="*/ 0 h 3"/>
                  <a:gd name="T8" fmla="*/ 349 w 349"/>
                  <a:gd name="T9" fmla="*/ 3 h 3"/>
                  <a:gd name="T10" fmla="*/ 94 w 349"/>
                  <a:gd name="T11" fmla="*/ 3 h 3"/>
                  <a:gd name="T12" fmla="*/ 20 w 349"/>
                  <a:gd name="T13" fmla="*/ 3 h 3"/>
                  <a:gd name="T14" fmla="*/ 20 w 349"/>
                  <a:gd name="T15" fmla="*/ 0 h 3"/>
                  <a:gd name="T16" fmla="*/ 83 w 349"/>
                  <a:gd name="T17" fmla="*/ 0 h 3"/>
                  <a:gd name="T18" fmla="*/ 94 w 349"/>
                  <a:gd name="T19" fmla="*/ 3 h 3"/>
                  <a:gd name="T20" fmla="*/ 13 w 349"/>
                  <a:gd name="T21" fmla="*/ 3 h 3"/>
                  <a:gd name="T22" fmla="*/ 0 w 349"/>
                  <a:gd name="T23" fmla="*/ 3 h 3"/>
                  <a:gd name="T24" fmla="*/ 11 w 349"/>
                  <a:gd name="T25" fmla="*/ 1 h 3"/>
                  <a:gd name="T26" fmla="*/ 13 w 349"/>
                  <a:gd name="T27" fmla="*/ 3 h 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49"/>
                  <a:gd name="T43" fmla="*/ 0 h 3"/>
                  <a:gd name="T44" fmla="*/ 349 w 349"/>
                  <a:gd name="T45" fmla="*/ 3 h 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49" h="3">
                    <a:moveTo>
                      <a:pt x="349" y="3"/>
                    </a:moveTo>
                    <a:lnTo>
                      <a:pt x="265" y="3"/>
                    </a:lnTo>
                    <a:lnTo>
                      <a:pt x="274" y="0"/>
                    </a:lnTo>
                    <a:lnTo>
                      <a:pt x="349" y="0"/>
                    </a:lnTo>
                    <a:lnTo>
                      <a:pt x="349" y="3"/>
                    </a:lnTo>
                    <a:close/>
                    <a:moveTo>
                      <a:pt x="94" y="3"/>
                    </a:moveTo>
                    <a:lnTo>
                      <a:pt x="20" y="3"/>
                    </a:lnTo>
                    <a:lnTo>
                      <a:pt x="20" y="0"/>
                    </a:lnTo>
                    <a:lnTo>
                      <a:pt x="83" y="0"/>
                    </a:lnTo>
                    <a:lnTo>
                      <a:pt x="94" y="3"/>
                    </a:lnTo>
                    <a:close/>
                    <a:moveTo>
                      <a:pt x="13" y="3"/>
                    </a:moveTo>
                    <a:lnTo>
                      <a:pt x="0" y="3"/>
                    </a:lnTo>
                    <a:lnTo>
                      <a:pt x="11" y="1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D658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2" name="Freeform 2068"/>
              <p:cNvSpPr>
                <a:spLocks noEditPoints="1"/>
              </p:cNvSpPr>
              <p:nvPr/>
            </p:nvSpPr>
            <p:spPr bwMode="auto">
              <a:xfrm>
                <a:off x="2709" y="484"/>
                <a:ext cx="164" cy="3"/>
              </a:xfrm>
              <a:custGeom>
                <a:avLst/>
                <a:gdLst>
                  <a:gd name="T0" fmla="*/ 329 w 329"/>
                  <a:gd name="T1" fmla="*/ 3 h 3"/>
                  <a:gd name="T2" fmla="*/ 250 w 329"/>
                  <a:gd name="T3" fmla="*/ 3 h 3"/>
                  <a:gd name="T4" fmla="*/ 260 w 329"/>
                  <a:gd name="T5" fmla="*/ 0 h 3"/>
                  <a:gd name="T6" fmla="*/ 329 w 329"/>
                  <a:gd name="T7" fmla="*/ 0 h 3"/>
                  <a:gd name="T8" fmla="*/ 329 w 329"/>
                  <a:gd name="T9" fmla="*/ 3 h 3"/>
                  <a:gd name="T10" fmla="*/ 69 w 329"/>
                  <a:gd name="T11" fmla="*/ 3 h 3"/>
                  <a:gd name="T12" fmla="*/ 0 w 329"/>
                  <a:gd name="T13" fmla="*/ 3 h 3"/>
                  <a:gd name="T14" fmla="*/ 0 w 329"/>
                  <a:gd name="T15" fmla="*/ 1 h 3"/>
                  <a:gd name="T16" fmla="*/ 7 w 329"/>
                  <a:gd name="T17" fmla="*/ 0 h 3"/>
                  <a:gd name="T18" fmla="*/ 58 w 329"/>
                  <a:gd name="T19" fmla="*/ 0 h 3"/>
                  <a:gd name="T20" fmla="*/ 69 w 329"/>
                  <a:gd name="T21" fmla="*/ 3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9"/>
                  <a:gd name="T34" fmla="*/ 0 h 3"/>
                  <a:gd name="T35" fmla="*/ 329 w 329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9" h="3">
                    <a:moveTo>
                      <a:pt x="329" y="3"/>
                    </a:moveTo>
                    <a:lnTo>
                      <a:pt x="250" y="3"/>
                    </a:lnTo>
                    <a:lnTo>
                      <a:pt x="260" y="0"/>
                    </a:lnTo>
                    <a:lnTo>
                      <a:pt x="329" y="0"/>
                    </a:lnTo>
                    <a:lnTo>
                      <a:pt x="329" y="3"/>
                    </a:lnTo>
                    <a:close/>
                    <a:moveTo>
                      <a:pt x="69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7" y="0"/>
                    </a:lnTo>
                    <a:lnTo>
                      <a:pt x="58" y="0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D7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3" name="Freeform 2069"/>
              <p:cNvSpPr>
                <a:spLocks noEditPoints="1"/>
              </p:cNvSpPr>
              <p:nvPr/>
            </p:nvSpPr>
            <p:spPr bwMode="auto">
              <a:xfrm>
                <a:off x="2709" y="483"/>
                <a:ext cx="164" cy="3"/>
              </a:xfrm>
              <a:custGeom>
                <a:avLst/>
                <a:gdLst>
                  <a:gd name="T0" fmla="*/ 329 w 329"/>
                  <a:gd name="T1" fmla="*/ 3 h 3"/>
                  <a:gd name="T2" fmla="*/ 254 w 329"/>
                  <a:gd name="T3" fmla="*/ 3 h 3"/>
                  <a:gd name="T4" fmla="*/ 263 w 329"/>
                  <a:gd name="T5" fmla="*/ 0 h 3"/>
                  <a:gd name="T6" fmla="*/ 329 w 329"/>
                  <a:gd name="T7" fmla="*/ 0 h 3"/>
                  <a:gd name="T8" fmla="*/ 329 w 329"/>
                  <a:gd name="T9" fmla="*/ 3 h 3"/>
                  <a:gd name="T10" fmla="*/ 63 w 329"/>
                  <a:gd name="T11" fmla="*/ 3 h 3"/>
                  <a:gd name="T12" fmla="*/ 0 w 329"/>
                  <a:gd name="T13" fmla="*/ 3 h 3"/>
                  <a:gd name="T14" fmla="*/ 0 w 329"/>
                  <a:gd name="T15" fmla="*/ 2 h 3"/>
                  <a:gd name="T16" fmla="*/ 18 w 329"/>
                  <a:gd name="T17" fmla="*/ 0 h 3"/>
                  <a:gd name="T18" fmla="*/ 51 w 329"/>
                  <a:gd name="T19" fmla="*/ 0 h 3"/>
                  <a:gd name="T20" fmla="*/ 52 w 329"/>
                  <a:gd name="T21" fmla="*/ 0 h 3"/>
                  <a:gd name="T22" fmla="*/ 63 w 329"/>
                  <a:gd name="T23" fmla="*/ 3 h 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9"/>
                  <a:gd name="T37" fmla="*/ 0 h 3"/>
                  <a:gd name="T38" fmla="*/ 329 w 329"/>
                  <a:gd name="T39" fmla="*/ 3 h 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9" h="3">
                    <a:moveTo>
                      <a:pt x="329" y="3"/>
                    </a:moveTo>
                    <a:lnTo>
                      <a:pt x="254" y="3"/>
                    </a:lnTo>
                    <a:lnTo>
                      <a:pt x="263" y="0"/>
                    </a:lnTo>
                    <a:lnTo>
                      <a:pt x="329" y="0"/>
                    </a:lnTo>
                    <a:lnTo>
                      <a:pt x="329" y="3"/>
                    </a:lnTo>
                    <a:close/>
                    <a:moveTo>
                      <a:pt x="63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18" y="0"/>
                    </a:lnTo>
                    <a:lnTo>
                      <a:pt x="51" y="0"/>
                    </a:lnTo>
                    <a:lnTo>
                      <a:pt x="52" y="0"/>
                    </a:lnTo>
                    <a:lnTo>
                      <a:pt x="63" y="3"/>
                    </a:lnTo>
                    <a:close/>
                  </a:path>
                </a:pathLst>
              </a:custGeom>
              <a:solidFill>
                <a:srgbClr val="D7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4" name="Freeform 2070"/>
              <p:cNvSpPr>
                <a:spLocks noEditPoints="1"/>
              </p:cNvSpPr>
              <p:nvPr/>
            </p:nvSpPr>
            <p:spPr bwMode="auto">
              <a:xfrm>
                <a:off x="2713" y="482"/>
                <a:ext cx="160" cy="2"/>
              </a:xfrm>
              <a:custGeom>
                <a:avLst/>
                <a:gdLst>
                  <a:gd name="T0" fmla="*/ 322 w 322"/>
                  <a:gd name="T1" fmla="*/ 2 h 2"/>
                  <a:gd name="T2" fmla="*/ 253 w 322"/>
                  <a:gd name="T3" fmla="*/ 2 h 2"/>
                  <a:gd name="T4" fmla="*/ 262 w 322"/>
                  <a:gd name="T5" fmla="*/ 0 h 2"/>
                  <a:gd name="T6" fmla="*/ 322 w 322"/>
                  <a:gd name="T7" fmla="*/ 0 h 2"/>
                  <a:gd name="T8" fmla="*/ 322 w 322"/>
                  <a:gd name="T9" fmla="*/ 2 h 2"/>
                  <a:gd name="T10" fmla="*/ 51 w 322"/>
                  <a:gd name="T11" fmla="*/ 2 h 2"/>
                  <a:gd name="T12" fmla="*/ 0 w 322"/>
                  <a:gd name="T13" fmla="*/ 2 h 2"/>
                  <a:gd name="T14" fmla="*/ 20 w 322"/>
                  <a:gd name="T15" fmla="*/ 0 h 2"/>
                  <a:gd name="T16" fmla="*/ 20 w 322"/>
                  <a:gd name="T17" fmla="*/ 0 h 2"/>
                  <a:gd name="T18" fmla="*/ 45 w 322"/>
                  <a:gd name="T19" fmla="*/ 1 h 2"/>
                  <a:gd name="T20" fmla="*/ 51 w 322"/>
                  <a:gd name="T21" fmla="*/ 2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22"/>
                  <a:gd name="T34" fmla="*/ 0 h 2"/>
                  <a:gd name="T35" fmla="*/ 322 w 322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22" h="2">
                    <a:moveTo>
                      <a:pt x="322" y="2"/>
                    </a:moveTo>
                    <a:lnTo>
                      <a:pt x="253" y="2"/>
                    </a:lnTo>
                    <a:lnTo>
                      <a:pt x="262" y="0"/>
                    </a:lnTo>
                    <a:lnTo>
                      <a:pt x="322" y="0"/>
                    </a:lnTo>
                    <a:lnTo>
                      <a:pt x="322" y="2"/>
                    </a:lnTo>
                    <a:close/>
                    <a:moveTo>
                      <a:pt x="51" y="2"/>
                    </a:moveTo>
                    <a:lnTo>
                      <a:pt x="0" y="2"/>
                    </a:lnTo>
                    <a:lnTo>
                      <a:pt x="20" y="0"/>
                    </a:lnTo>
                    <a:lnTo>
                      <a:pt x="45" y="1"/>
                    </a:lnTo>
                    <a:lnTo>
                      <a:pt x="51" y="2"/>
                    </a:lnTo>
                    <a:close/>
                  </a:path>
                </a:pathLst>
              </a:custGeom>
              <a:solidFill>
                <a:srgbClr val="D7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5" name="Freeform 2071"/>
              <p:cNvSpPr>
                <a:spLocks noEditPoints="1"/>
              </p:cNvSpPr>
              <p:nvPr/>
            </p:nvSpPr>
            <p:spPr bwMode="auto">
              <a:xfrm>
                <a:off x="2718" y="480"/>
                <a:ext cx="155" cy="3"/>
              </a:xfrm>
              <a:custGeom>
                <a:avLst/>
                <a:gdLst>
                  <a:gd name="T0" fmla="*/ 311 w 311"/>
                  <a:gd name="T1" fmla="*/ 3 h 3"/>
                  <a:gd name="T2" fmla="*/ 245 w 311"/>
                  <a:gd name="T3" fmla="*/ 3 h 3"/>
                  <a:gd name="T4" fmla="*/ 254 w 311"/>
                  <a:gd name="T5" fmla="*/ 0 h 3"/>
                  <a:gd name="T6" fmla="*/ 311 w 311"/>
                  <a:gd name="T7" fmla="*/ 0 h 3"/>
                  <a:gd name="T8" fmla="*/ 311 w 311"/>
                  <a:gd name="T9" fmla="*/ 3 h 3"/>
                  <a:gd name="T10" fmla="*/ 33 w 311"/>
                  <a:gd name="T11" fmla="*/ 3 h 3"/>
                  <a:gd name="T12" fmla="*/ 0 w 311"/>
                  <a:gd name="T13" fmla="*/ 3 h 3"/>
                  <a:gd name="T14" fmla="*/ 9 w 311"/>
                  <a:gd name="T15" fmla="*/ 1 h 3"/>
                  <a:gd name="T16" fmla="*/ 33 w 311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11"/>
                  <a:gd name="T28" fmla="*/ 0 h 3"/>
                  <a:gd name="T29" fmla="*/ 311 w 311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11" h="3">
                    <a:moveTo>
                      <a:pt x="311" y="3"/>
                    </a:moveTo>
                    <a:lnTo>
                      <a:pt x="245" y="3"/>
                    </a:lnTo>
                    <a:lnTo>
                      <a:pt x="254" y="0"/>
                    </a:lnTo>
                    <a:lnTo>
                      <a:pt x="311" y="0"/>
                    </a:lnTo>
                    <a:lnTo>
                      <a:pt x="311" y="3"/>
                    </a:lnTo>
                    <a:close/>
                    <a:moveTo>
                      <a:pt x="33" y="3"/>
                    </a:moveTo>
                    <a:lnTo>
                      <a:pt x="0" y="3"/>
                    </a:lnTo>
                    <a:lnTo>
                      <a:pt x="9" y="1"/>
                    </a:lnTo>
                    <a:lnTo>
                      <a:pt x="33" y="3"/>
                    </a:lnTo>
                    <a:close/>
                  </a:path>
                </a:pathLst>
              </a:custGeom>
              <a:solidFill>
                <a:srgbClr val="D7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6" name="Freeform 2072"/>
              <p:cNvSpPr>
                <a:spLocks noEditPoints="1"/>
              </p:cNvSpPr>
              <p:nvPr/>
            </p:nvSpPr>
            <p:spPr bwMode="auto">
              <a:xfrm>
                <a:off x="2723" y="479"/>
                <a:ext cx="150" cy="3"/>
              </a:xfrm>
              <a:custGeom>
                <a:avLst/>
                <a:gdLst>
                  <a:gd name="T0" fmla="*/ 302 w 302"/>
                  <a:gd name="T1" fmla="*/ 3 h 3"/>
                  <a:gd name="T2" fmla="*/ 242 w 302"/>
                  <a:gd name="T3" fmla="*/ 3 h 3"/>
                  <a:gd name="T4" fmla="*/ 251 w 302"/>
                  <a:gd name="T5" fmla="*/ 0 h 3"/>
                  <a:gd name="T6" fmla="*/ 302 w 302"/>
                  <a:gd name="T7" fmla="*/ 0 h 3"/>
                  <a:gd name="T8" fmla="*/ 302 w 302"/>
                  <a:gd name="T9" fmla="*/ 3 h 3"/>
                  <a:gd name="T10" fmla="*/ 0 w 302"/>
                  <a:gd name="T11" fmla="*/ 3 h 3"/>
                  <a:gd name="T12" fmla="*/ 0 w 302"/>
                  <a:gd name="T13" fmla="*/ 3 h 3"/>
                  <a:gd name="T14" fmla="*/ 0 w 302"/>
                  <a:gd name="T15" fmla="*/ 2 h 3"/>
                  <a:gd name="T16" fmla="*/ 0 w 302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2"/>
                  <a:gd name="T28" fmla="*/ 0 h 3"/>
                  <a:gd name="T29" fmla="*/ 302 w 30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2" h="3">
                    <a:moveTo>
                      <a:pt x="302" y="3"/>
                    </a:moveTo>
                    <a:lnTo>
                      <a:pt x="242" y="3"/>
                    </a:lnTo>
                    <a:lnTo>
                      <a:pt x="251" y="0"/>
                    </a:lnTo>
                    <a:lnTo>
                      <a:pt x="302" y="0"/>
                    </a:lnTo>
                    <a:lnTo>
                      <a:pt x="302" y="3"/>
                    </a:lnTo>
                    <a:close/>
                    <a:moveTo>
                      <a:pt x="0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D8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7" name="Freeform 2073"/>
              <p:cNvSpPr>
                <a:spLocks/>
              </p:cNvSpPr>
              <p:nvPr/>
            </p:nvSpPr>
            <p:spPr bwMode="auto">
              <a:xfrm>
                <a:off x="2845" y="477"/>
                <a:ext cx="28" cy="3"/>
              </a:xfrm>
              <a:custGeom>
                <a:avLst/>
                <a:gdLst>
                  <a:gd name="T0" fmla="*/ 57 w 57"/>
                  <a:gd name="T1" fmla="*/ 3 h 3"/>
                  <a:gd name="T2" fmla="*/ 0 w 57"/>
                  <a:gd name="T3" fmla="*/ 3 h 3"/>
                  <a:gd name="T4" fmla="*/ 11 w 57"/>
                  <a:gd name="T5" fmla="*/ 0 h 3"/>
                  <a:gd name="T6" fmla="*/ 55 w 57"/>
                  <a:gd name="T7" fmla="*/ 0 h 3"/>
                  <a:gd name="T8" fmla="*/ 57 w 57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"/>
                  <a:gd name="T16" fmla="*/ 0 h 3"/>
                  <a:gd name="T17" fmla="*/ 57 w 57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" h="3">
                    <a:moveTo>
                      <a:pt x="57" y="3"/>
                    </a:moveTo>
                    <a:lnTo>
                      <a:pt x="0" y="3"/>
                    </a:lnTo>
                    <a:lnTo>
                      <a:pt x="11" y="0"/>
                    </a:lnTo>
                    <a:lnTo>
                      <a:pt x="55" y="0"/>
                    </a:lnTo>
                    <a:lnTo>
                      <a:pt x="57" y="3"/>
                    </a:lnTo>
                    <a:close/>
                  </a:path>
                </a:pathLst>
              </a:custGeom>
              <a:solidFill>
                <a:srgbClr val="D8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8" name="Freeform 2074"/>
              <p:cNvSpPr>
                <a:spLocks/>
              </p:cNvSpPr>
              <p:nvPr/>
            </p:nvSpPr>
            <p:spPr bwMode="auto">
              <a:xfrm>
                <a:off x="2848" y="476"/>
                <a:ext cx="25" cy="3"/>
              </a:xfrm>
              <a:custGeom>
                <a:avLst/>
                <a:gdLst>
                  <a:gd name="T0" fmla="*/ 51 w 51"/>
                  <a:gd name="T1" fmla="*/ 3 h 3"/>
                  <a:gd name="T2" fmla="*/ 0 w 51"/>
                  <a:gd name="T3" fmla="*/ 3 h 3"/>
                  <a:gd name="T4" fmla="*/ 9 w 51"/>
                  <a:gd name="T5" fmla="*/ 0 h 3"/>
                  <a:gd name="T6" fmla="*/ 49 w 51"/>
                  <a:gd name="T7" fmla="*/ 0 h 3"/>
                  <a:gd name="T8" fmla="*/ 51 w 5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1"/>
                  <a:gd name="T16" fmla="*/ 0 h 3"/>
                  <a:gd name="T17" fmla="*/ 51 w 5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1" h="3">
                    <a:moveTo>
                      <a:pt x="51" y="3"/>
                    </a:moveTo>
                    <a:lnTo>
                      <a:pt x="0" y="3"/>
                    </a:lnTo>
                    <a:lnTo>
                      <a:pt x="9" y="0"/>
                    </a:lnTo>
                    <a:lnTo>
                      <a:pt x="49" y="0"/>
                    </a:lnTo>
                    <a:lnTo>
                      <a:pt x="51" y="3"/>
                    </a:lnTo>
                    <a:close/>
                  </a:path>
                </a:pathLst>
              </a:custGeom>
              <a:solidFill>
                <a:srgbClr val="D8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39" name="Freeform 2075"/>
              <p:cNvSpPr>
                <a:spLocks/>
              </p:cNvSpPr>
              <p:nvPr/>
            </p:nvSpPr>
            <p:spPr bwMode="auto">
              <a:xfrm>
                <a:off x="2851" y="475"/>
                <a:ext cx="21" cy="2"/>
              </a:xfrm>
              <a:custGeom>
                <a:avLst/>
                <a:gdLst>
                  <a:gd name="T0" fmla="*/ 44 w 44"/>
                  <a:gd name="T1" fmla="*/ 2 h 2"/>
                  <a:gd name="T2" fmla="*/ 0 w 44"/>
                  <a:gd name="T3" fmla="*/ 2 h 2"/>
                  <a:gd name="T4" fmla="*/ 7 w 44"/>
                  <a:gd name="T5" fmla="*/ 0 h 2"/>
                  <a:gd name="T6" fmla="*/ 9 w 44"/>
                  <a:gd name="T7" fmla="*/ 0 h 2"/>
                  <a:gd name="T8" fmla="*/ 44 w 44"/>
                  <a:gd name="T9" fmla="*/ 0 h 2"/>
                  <a:gd name="T10" fmla="*/ 44 w 44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2"/>
                  <a:gd name="T20" fmla="*/ 44 w 44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2">
                    <a:moveTo>
                      <a:pt x="44" y="2"/>
                    </a:moveTo>
                    <a:lnTo>
                      <a:pt x="0" y="2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44" y="0"/>
                    </a:lnTo>
                    <a:lnTo>
                      <a:pt x="44" y="2"/>
                    </a:lnTo>
                    <a:close/>
                  </a:path>
                </a:pathLst>
              </a:custGeom>
              <a:solidFill>
                <a:srgbClr val="D9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0" name="Freeform 2076"/>
              <p:cNvSpPr>
                <a:spLocks/>
              </p:cNvSpPr>
              <p:nvPr/>
            </p:nvSpPr>
            <p:spPr bwMode="auto">
              <a:xfrm>
                <a:off x="2852" y="473"/>
                <a:ext cx="20" cy="3"/>
              </a:xfrm>
              <a:custGeom>
                <a:avLst/>
                <a:gdLst>
                  <a:gd name="T0" fmla="*/ 40 w 40"/>
                  <a:gd name="T1" fmla="*/ 3 h 3"/>
                  <a:gd name="T2" fmla="*/ 0 w 40"/>
                  <a:gd name="T3" fmla="*/ 3 h 3"/>
                  <a:gd name="T4" fmla="*/ 3 w 40"/>
                  <a:gd name="T5" fmla="*/ 2 h 3"/>
                  <a:gd name="T6" fmla="*/ 9 w 40"/>
                  <a:gd name="T7" fmla="*/ 0 h 3"/>
                  <a:gd name="T8" fmla="*/ 40 w 40"/>
                  <a:gd name="T9" fmla="*/ 0 h 3"/>
                  <a:gd name="T10" fmla="*/ 40 w 40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3"/>
                  <a:gd name="T20" fmla="*/ 40 w 40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3">
                    <a:moveTo>
                      <a:pt x="40" y="3"/>
                    </a:moveTo>
                    <a:lnTo>
                      <a:pt x="0" y="3"/>
                    </a:lnTo>
                    <a:lnTo>
                      <a:pt x="3" y="2"/>
                    </a:lnTo>
                    <a:lnTo>
                      <a:pt x="9" y="0"/>
                    </a:lnTo>
                    <a:lnTo>
                      <a:pt x="40" y="0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D9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1" name="Freeform 2077"/>
              <p:cNvSpPr>
                <a:spLocks/>
              </p:cNvSpPr>
              <p:nvPr/>
            </p:nvSpPr>
            <p:spPr bwMode="auto">
              <a:xfrm>
                <a:off x="2855" y="472"/>
                <a:ext cx="17" cy="3"/>
              </a:xfrm>
              <a:custGeom>
                <a:avLst/>
                <a:gdLst>
                  <a:gd name="T0" fmla="*/ 35 w 35"/>
                  <a:gd name="T1" fmla="*/ 3 h 3"/>
                  <a:gd name="T2" fmla="*/ 0 w 35"/>
                  <a:gd name="T3" fmla="*/ 3 h 3"/>
                  <a:gd name="T4" fmla="*/ 8 w 35"/>
                  <a:gd name="T5" fmla="*/ 0 h 3"/>
                  <a:gd name="T6" fmla="*/ 35 w 35"/>
                  <a:gd name="T7" fmla="*/ 0 h 3"/>
                  <a:gd name="T8" fmla="*/ 35 w 35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5"/>
                  <a:gd name="T16" fmla="*/ 0 h 3"/>
                  <a:gd name="T17" fmla="*/ 35 w 35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5" h="3">
                    <a:moveTo>
                      <a:pt x="35" y="3"/>
                    </a:moveTo>
                    <a:lnTo>
                      <a:pt x="0" y="3"/>
                    </a:lnTo>
                    <a:lnTo>
                      <a:pt x="8" y="0"/>
                    </a:lnTo>
                    <a:lnTo>
                      <a:pt x="35" y="0"/>
                    </a:lnTo>
                    <a:lnTo>
                      <a:pt x="35" y="3"/>
                    </a:lnTo>
                    <a:close/>
                  </a:path>
                </a:pathLst>
              </a:custGeom>
              <a:solidFill>
                <a:srgbClr val="D9574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2" name="Freeform 2078"/>
              <p:cNvSpPr>
                <a:spLocks noEditPoints="1"/>
              </p:cNvSpPr>
              <p:nvPr/>
            </p:nvSpPr>
            <p:spPr bwMode="auto">
              <a:xfrm>
                <a:off x="2832" y="470"/>
                <a:ext cx="40" cy="3"/>
              </a:xfrm>
              <a:custGeom>
                <a:avLst/>
                <a:gdLst>
                  <a:gd name="T0" fmla="*/ 80 w 80"/>
                  <a:gd name="T1" fmla="*/ 3 h 3"/>
                  <a:gd name="T2" fmla="*/ 49 w 80"/>
                  <a:gd name="T3" fmla="*/ 3 h 3"/>
                  <a:gd name="T4" fmla="*/ 54 w 80"/>
                  <a:gd name="T5" fmla="*/ 1 h 3"/>
                  <a:gd name="T6" fmla="*/ 54 w 80"/>
                  <a:gd name="T7" fmla="*/ 0 h 3"/>
                  <a:gd name="T8" fmla="*/ 80 w 80"/>
                  <a:gd name="T9" fmla="*/ 0 h 3"/>
                  <a:gd name="T10" fmla="*/ 80 w 80"/>
                  <a:gd name="T11" fmla="*/ 3 h 3"/>
                  <a:gd name="T12" fmla="*/ 0 w 80"/>
                  <a:gd name="T13" fmla="*/ 0 h 3"/>
                  <a:gd name="T14" fmla="*/ 14 w 80"/>
                  <a:gd name="T15" fmla="*/ 0 h 3"/>
                  <a:gd name="T16" fmla="*/ 14 w 80"/>
                  <a:gd name="T17" fmla="*/ 0 h 3"/>
                  <a:gd name="T18" fmla="*/ 2 w 80"/>
                  <a:gd name="T19" fmla="*/ 1 h 3"/>
                  <a:gd name="T20" fmla="*/ 0 w 80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"/>
                  <a:gd name="T34" fmla="*/ 0 h 3"/>
                  <a:gd name="T35" fmla="*/ 80 w 80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" h="3">
                    <a:moveTo>
                      <a:pt x="80" y="3"/>
                    </a:moveTo>
                    <a:lnTo>
                      <a:pt x="49" y="3"/>
                    </a:lnTo>
                    <a:lnTo>
                      <a:pt x="54" y="1"/>
                    </a:lnTo>
                    <a:lnTo>
                      <a:pt x="54" y="0"/>
                    </a:lnTo>
                    <a:lnTo>
                      <a:pt x="80" y="0"/>
                    </a:lnTo>
                    <a:lnTo>
                      <a:pt x="80" y="3"/>
                    </a:lnTo>
                    <a:close/>
                    <a:moveTo>
                      <a:pt x="0" y="0"/>
                    </a:moveTo>
                    <a:lnTo>
                      <a:pt x="14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9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3" name="Freeform 2079"/>
              <p:cNvSpPr>
                <a:spLocks noEditPoints="1"/>
              </p:cNvSpPr>
              <p:nvPr/>
            </p:nvSpPr>
            <p:spPr bwMode="auto">
              <a:xfrm>
                <a:off x="2832" y="469"/>
                <a:ext cx="40" cy="3"/>
              </a:xfrm>
              <a:custGeom>
                <a:avLst/>
                <a:gdLst>
                  <a:gd name="T0" fmla="*/ 82 w 82"/>
                  <a:gd name="T1" fmla="*/ 3 h 3"/>
                  <a:gd name="T2" fmla="*/ 55 w 82"/>
                  <a:gd name="T3" fmla="*/ 3 h 3"/>
                  <a:gd name="T4" fmla="*/ 56 w 82"/>
                  <a:gd name="T5" fmla="*/ 2 h 3"/>
                  <a:gd name="T6" fmla="*/ 55 w 82"/>
                  <a:gd name="T7" fmla="*/ 0 h 3"/>
                  <a:gd name="T8" fmla="*/ 82 w 82"/>
                  <a:gd name="T9" fmla="*/ 0 h 3"/>
                  <a:gd name="T10" fmla="*/ 82 w 82"/>
                  <a:gd name="T11" fmla="*/ 3 h 3"/>
                  <a:gd name="T12" fmla="*/ 0 w 82"/>
                  <a:gd name="T13" fmla="*/ 0 h 3"/>
                  <a:gd name="T14" fmla="*/ 22 w 82"/>
                  <a:gd name="T15" fmla="*/ 0 h 3"/>
                  <a:gd name="T16" fmla="*/ 16 w 82"/>
                  <a:gd name="T17" fmla="*/ 1 h 3"/>
                  <a:gd name="T18" fmla="*/ 4 w 82"/>
                  <a:gd name="T19" fmla="*/ 2 h 3"/>
                  <a:gd name="T20" fmla="*/ 0 w 82"/>
                  <a:gd name="T21" fmla="*/ 0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2"/>
                  <a:gd name="T34" fmla="*/ 0 h 3"/>
                  <a:gd name="T35" fmla="*/ 82 w 82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2" h="3">
                    <a:moveTo>
                      <a:pt x="82" y="3"/>
                    </a:moveTo>
                    <a:lnTo>
                      <a:pt x="55" y="3"/>
                    </a:lnTo>
                    <a:lnTo>
                      <a:pt x="56" y="2"/>
                    </a:lnTo>
                    <a:lnTo>
                      <a:pt x="55" y="0"/>
                    </a:lnTo>
                    <a:lnTo>
                      <a:pt x="82" y="0"/>
                    </a:lnTo>
                    <a:lnTo>
                      <a:pt x="82" y="3"/>
                    </a:lnTo>
                    <a:close/>
                    <a:moveTo>
                      <a:pt x="0" y="0"/>
                    </a:moveTo>
                    <a:lnTo>
                      <a:pt x="22" y="0"/>
                    </a:lnTo>
                    <a:lnTo>
                      <a:pt x="16" y="1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57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4" name="Freeform 2080"/>
              <p:cNvSpPr>
                <a:spLocks noEditPoints="1"/>
              </p:cNvSpPr>
              <p:nvPr/>
            </p:nvSpPr>
            <p:spPr bwMode="auto">
              <a:xfrm>
                <a:off x="2831" y="468"/>
                <a:ext cx="41" cy="2"/>
              </a:xfrm>
              <a:custGeom>
                <a:avLst/>
                <a:gdLst>
                  <a:gd name="T0" fmla="*/ 84 w 84"/>
                  <a:gd name="T1" fmla="*/ 2 h 2"/>
                  <a:gd name="T2" fmla="*/ 58 w 84"/>
                  <a:gd name="T3" fmla="*/ 2 h 2"/>
                  <a:gd name="T4" fmla="*/ 57 w 84"/>
                  <a:gd name="T5" fmla="*/ 0 h 2"/>
                  <a:gd name="T6" fmla="*/ 84 w 84"/>
                  <a:gd name="T7" fmla="*/ 0 h 2"/>
                  <a:gd name="T8" fmla="*/ 84 w 84"/>
                  <a:gd name="T9" fmla="*/ 1 h 2"/>
                  <a:gd name="T10" fmla="*/ 84 w 84"/>
                  <a:gd name="T11" fmla="*/ 2 h 2"/>
                  <a:gd name="T12" fmla="*/ 18 w 84"/>
                  <a:gd name="T13" fmla="*/ 2 h 2"/>
                  <a:gd name="T14" fmla="*/ 4 w 84"/>
                  <a:gd name="T15" fmla="*/ 2 h 2"/>
                  <a:gd name="T16" fmla="*/ 0 w 84"/>
                  <a:gd name="T17" fmla="*/ 0 h 2"/>
                  <a:gd name="T18" fmla="*/ 27 w 84"/>
                  <a:gd name="T19" fmla="*/ 0 h 2"/>
                  <a:gd name="T20" fmla="*/ 18 w 84"/>
                  <a:gd name="T21" fmla="*/ 2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4"/>
                  <a:gd name="T34" fmla="*/ 0 h 2"/>
                  <a:gd name="T35" fmla="*/ 84 w 84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4" h="2">
                    <a:moveTo>
                      <a:pt x="84" y="2"/>
                    </a:moveTo>
                    <a:lnTo>
                      <a:pt x="58" y="2"/>
                    </a:lnTo>
                    <a:lnTo>
                      <a:pt x="57" y="0"/>
                    </a:lnTo>
                    <a:lnTo>
                      <a:pt x="84" y="0"/>
                    </a:lnTo>
                    <a:lnTo>
                      <a:pt x="84" y="1"/>
                    </a:lnTo>
                    <a:lnTo>
                      <a:pt x="84" y="2"/>
                    </a:lnTo>
                    <a:close/>
                    <a:moveTo>
                      <a:pt x="18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DA57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5" name="Freeform 2081"/>
              <p:cNvSpPr>
                <a:spLocks/>
              </p:cNvSpPr>
              <p:nvPr/>
            </p:nvSpPr>
            <p:spPr bwMode="auto">
              <a:xfrm>
                <a:off x="2830" y="466"/>
                <a:ext cx="42" cy="3"/>
              </a:xfrm>
              <a:custGeom>
                <a:avLst/>
                <a:gdLst>
                  <a:gd name="T0" fmla="*/ 86 w 86"/>
                  <a:gd name="T1" fmla="*/ 3 h 3"/>
                  <a:gd name="T2" fmla="*/ 59 w 86"/>
                  <a:gd name="T3" fmla="*/ 3 h 3"/>
                  <a:gd name="T4" fmla="*/ 59 w 86"/>
                  <a:gd name="T5" fmla="*/ 0 h 3"/>
                  <a:gd name="T6" fmla="*/ 33 w 86"/>
                  <a:gd name="T7" fmla="*/ 1 h 3"/>
                  <a:gd name="T8" fmla="*/ 26 w 86"/>
                  <a:gd name="T9" fmla="*/ 3 h 3"/>
                  <a:gd name="T10" fmla="*/ 4 w 86"/>
                  <a:gd name="T11" fmla="*/ 3 h 3"/>
                  <a:gd name="T12" fmla="*/ 0 w 86"/>
                  <a:gd name="T13" fmla="*/ 1 h 3"/>
                  <a:gd name="T14" fmla="*/ 0 w 86"/>
                  <a:gd name="T15" fmla="*/ 0 h 3"/>
                  <a:gd name="T16" fmla="*/ 86 w 86"/>
                  <a:gd name="T17" fmla="*/ 0 h 3"/>
                  <a:gd name="T18" fmla="*/ 86 w 86"/>
                  <a:gd name="T19" fmla="*/ 3 h 3"/>
                  <a:gd name="T20" fmla="*/ 86 w 86"/>
                  <a:gd name="T21" fmla="*/ 3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6"/>
                  <a:gd name="T34" fmla="*/ 0 h 3"/>
                  <a:gd name="T35" fmla="*/ 86 w 86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6" h="3">
                    <a:moveTo>
                      <a:pt x="86" y="3"/>
                    </a:moveTo>
                    <a:lnTo>
                      <a:pt x="59" y="3"/>
                    </a:lnTo>
                    <a:lnTo>
                      <a:pt x="59" y="0"/>
                    </a:lnTo>
                    <a:lnTo>
                      <a:pt x="33" y="1"/>
                    </a:lnTo>
                    <a:lnTo>
                      <a:pt x="26" y="3"/>
                    </a:lnTo>
                    <a:lnTo>
                      <a:pt x="4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DA57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6" name="Freeform 2082"/>
              <p:cNvSpPr>
                <a:spLocks/>
              </p:cNvSpPr>
              <p:nvPr/>
            </p:nvSpPr>
            <p:spPr bwMode="auto">
              <a:xfrm>
                <a:off x="2829" y="465"/>
                <a:ext cx="43" cy="3"/>
              </a:xfrm>
              <a:custGeom>
                <a:avLst/>
                <a:gdLst>
                  <a:gd name="T0" fmla="*/ 87 w 87"/>
                  <a:gd name="T1" fmla="*/ 3 h 3"/>
                  <a:gd name="T2" fmla="*/ 60 w 87"/>
                  <a:gd name="T3" fmla="*/ 3 h 3"/>
                  <a:gd name="T4" fmla="*/ 60 w 87"/>
                  <a:gd name="T5" fmla="*/ 1 h 3"/>
                  <a:gd name="T6" fmla="*/ 34 w 87"/>
                  <a:gd name="T7" fmla="*/ 2 h 3"/>
                  <a:gd name="T8" fmla="*/ 30 w 87"/>
                  <a:gd name="T9" fmla="*/ 3 h 3"/>
                  <a:gd name="T10" fmla="*/ 3 w 87"/>
                  <a:gd name="T11" fmla="*/ 3 h 3"/>
                  <a:gd name="T12" fmla="*/ 1 w 87"/>
                  <a:gd name="T13" fmla="*/ 2 h 3"/>
                  <a:gd name="T14" fmla="*/ 0 w 87"/>
                  <a:gd name="T15" fmla="*/ 0 h 3"/>
                  <a:gd name="T16" fmla="*/ 85 w 87"/>
                  <a:gd name="T17" fmla="*/ 0 h 3"/>
                  <a:gd name="T18" fmla="*/ 87 w 87"/>
                  <a:gd name="T19" fmla="*/ 3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3"/>
                  <a:gd name="T32" fmla="*/ 87 w 87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3">
                    <a:moveTo>
                      <a:pt x="87" y="3"/>
                    </a:moveTo>
                    <a:lnTo>
                      <a:pt x="60" y="3"/>
                    </a:lnTo>
                    <a:lnTo>
                      <a:pt x="60" y="1"/>
                    </a:lnTo>
                    <a:lnTo>
                      <a:pt x="34" y="2"/>
                    </a:lnTo>
                    <a:lnTo>
                      <a:pt x="30" y="3"/>
                    </a:lnTo>
                    <a:lnTo>
                      <a:pt x="3" y="3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7" y="3"/>
                    </a:lnTo>
                    <a:close/>
                  </a:path>
                </a:pathLst>
              </a:custGeom>
              <a:solidFill>
                <a:srgbClr val="DB57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7" name="Freeform 2083"/>
              <p:cNvSpPr>
                <a:spLocks/>
              </p:cNvSpPr>
              <p:nvPr/>
            </p:nvSpPr>
            <p:spPr bwMode="auto">
              <a:xfrm>
                <a:off x="2829" y="463"/>
                <a:ext cx="43" cy="3"/>
              </a:xfrm>
              <a:custGeom>
                <a:avLst/>
                <a:gdLst>
                  <a:gd name="T0" fmla="*/ 87 w 87"/>
                  <a:gd name="T1" fmla="*/ 3 h 3"/>
                  <a:gd name="T2" fmla="*/ 1 w 87"/>
                  <a:gd name="T3" fmla="*/ 3 h 3"/>
                  <a:gd name="T4" fmla="*/ 0 w 87"/>
                  <a:gd name="T5" fmla="*/ 0 h 3"/>
                  <a:gd name="T6" fmla="*/ 0 w 87"/>
                  <a:gd name="T7" fmla="*/ 0 h 3"/>
                  <a:gd name="T8" fmla="*/ 85 w 87"/>
                  <a:gd name="T9" fmla="*/ 0 h 3"/>
                  <a:gd name="T10" fmla="*/ 87 w 87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7"/>
                  <a:gd name="T19" fmla="*/ 0 h 3"/>
                  <a:gd name="T20" fmla="*/ 87 w 87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7" h="3">
                    <a:moveTo>
                      <a:pt x="87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7" y="3"/>
                    </a:lnTo>
                    <a:close/>
                  </a:path>
                </a:pathLst>
              </a:custGeom>
              <a:solidFill>
                <a:srgbClr val="DB57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8" name="Freeform 2084"/>
              <p:cNvSpPr>
                <a:spLocks/>
              </p:cNvSpPr>
              <p:nvPr/>
            </p:nvSpPr>
            <p:spPr bwMode="auto">
              <a:xfrm>
                <a:off x="2829" y="462"/>
                <a:ext cx="42" cy="3"/>
              </a:xfrm>
              <a:custGeom>
                <a:avLst/>
                <a:gdLst>
                  <a:gd name="T0" fmla="*/ 85 w 85"/>
                  <a:gd name="T1" fmla="*/ 3 h 3"/>
                  <a:gd name="T2" fmla="*/ 0 w 85"/>
                  <a:gd name="T3" fmla="*/ 3 h 3"/>
                  <a:gd name="T4" fmla="*/ 0 w 85"/>
                  <a:gd name="T5" fmla="*/ 1 h 3"/>
                  <a:gd name="T6" fmla="*/ 3 w 85"/>
                  <a:gd name="T7" fmla="*/ 0 h 3"/>
                  <a:gd name="T8" fmla="*/ 85 w 85"/>
                  <a:gd name="T9" fmla="*/ 0 h 3"/>
                  <a:gd name="T10" fmla="*/ 85 w 85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5"/>
                  <a:gd name="T19" fmla="*/ 0 h 3"/>
                  <a:gd name="T20" fmla="*/ 85 w 85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5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3" y="0"/>
                    </a:lnTo>
                    <a:lnTo>
                      <a:pt x="85" y="0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DB57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49" name="Freeform 2085"/>
              <p:cNvSpPr>
                <a:spLocks/>
              </p:cNvSpPr>
              <p:nvPr/>
            </p:nvSpPr>
            <p:spPr bwMode="auto">
              <a:xfrm>
                <a:off x="2829" y="461"/>
                <a:ext cx="42" cy="2"/>
              </a:xfrm>
              <a:custGeom>
                <a:avLst/>
                <a:gdLst>
                  <a:gd name="T0" fmla="*/ 85 w 85"/>
                  <a:gd name="T1" fmla="*/ 2 h 2"/>
                  <a:gd name="T2" fmla="*/ 0 w 85"/>
                  <a:gd name="T3" fmla="*/ 2 h 2"/>
                  <a:gd name="T4" fmla="*/ 5 w 85"/>
                  <a:gd name="T5" fmla="*/ 0 h 2"/>
                  <a:gd name="T6" fmla="*/ 85 w 85"/>
                  <a:gd name="T7" fmla="*/ 0 h 2"/>
                  <a:gd name="T8" fmla="*/ 85 w 85"/>
                  <a:gd name="T9" fmla="*/ 2 h 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5"/>
                  <a:gd name="T16" fmla="*/ 0 h 2"/>
                  <a:gd name="T17" fmla="*/ 85 w 85"/>
                  <a:gd name="T18" fmla="*/ 2 h 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5" h="2">
                    <a:moveTo>
                      <a:pt x="85" y="2"/>
                    </a:moveTo>
                    <a:lnTo>
                      <a:pt x="0" y="2"/>
                    </a:lnTo>
                    <a:lnTo>
                      <a:pt x="5" y="0"/>
                    </a:lnTo>
                    <a:lnTo>
                      <a:pt x="85" y="0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DB57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0" name="Freeform 2086"/>
              <p:cNvSpPr>
                <a:spLocks noEditPoints="1"/>
              </p:cNvSpPr>
              <p:nvPr/>
            </p:nvSpPr>
            <p:spPr bwMode="auto">
              <a:xfrm>
                <a:off x="2820" y="459"/>
                <a:ext cx="51" cy="3"/>
              </a:xfrm>
              <a:custGeom>
                <a:avLst/>
                <a:gdLst>
                  <a:gd name="T0" fmla="*/ 104 w 104"/>
                  <a:gd name="T1" fmla="*/ 3 h 3"/>
                  <a:gd name="T2" fmla="*/ 22 w 104"/>
                  <a:gd name="T3" fmla="*/ 3 h 3"/>
                  <a:gd name="T4" fmla="*/ 28 w 104"/>
                  <a:gd name="T5" fmla="*/ 0 h 3"/>
                  <a:gd name="T6" fmla="*/ 102 w 104"/>
                  <a:gd name="T7" fmla="*/ 0 h 3"/>
                  <a:gd name="T8" fmla="*/ 104 w 104"/>
                  <a:gd name="T9" fmla="*/ 3 h 3"/>
                  <a:gd name="T10" fmla="*/ 0 w 104"/>
                  <a:gd name="T11" fmla="*/ 0 h 3"/>
                  <a:gd name="T12" fmla="*/ 4 w 104"/>
                  <a:gd name="T13" fmla="*/ 0 h 3"/>
                  <a:gd name="T14" fmla="*/ 2 w 104"/>
                  <a:gd name="T15" fmla="*/ 1 h 3"/>
                  <a:gd name="T16" fmla="*/ 0 w 104"/>
                  <a:gd name="T17" fmla="*/ 0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4"/>
                  <a:gd name="T28" fmla="*/ 0 h 3"/>
                  <a:gd name="T29" fmla="*/ 104 w 104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4" h="3">
                    <a:moveTo>
                      <a:pt x="104" y="3"/>
                    </a:moveTo>
                    <a:lnTo>
                      <a:pt x="22" y="3"/>
                    </a:lnTo>
                    <a:lnTo>
                      <a:pt x="28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  <a:moveTo>
                      <a:pt x="0" y="0"/>
                    </a:moveTo>
                    <a:lnTo>
                      <a:pt x="4" y="0"/>
                    </a:lnTo>
                    <a:lnTo>
                      <a:pt x="2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57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1" name="Freeform 2087"/>
              <p:cNvSpPr>
                <a:spLocks noEditPoints="1"/>
              </p:cNvSpPr>
              <p:nvPr/>
            </p:nvSpPr>
            <p:spPr bwMode="auto">
              <a:xfrm>
                <a:off x="2818" y="458"/>
                <a:ext cx="53" cy="3"/>
              </a:xfrm>
              <a:custGeom>
                <a:avLst/>
                <a:gdLst>
                  <a:gd name="T0" fmla="*/ 107 w 107"/>
                  <a:gd name="T1" fmla="*/ 3 h 3"/>
                  <a:gd name="T2" fmla="*/ 27 w 107"/>
                  <a:gd name="T3" fmla="*/ 3 h 3"/>
                  <a:gd name="T4" fmla="*/ 32 w 107"/>
                  <a:gd name="T5" fmla="*/ 0 h 3"/>
                  <a:gd name="T6" fmla="*/ 105 w 107"/>
                  <a:gd name="T7" fmla="*/ 0 h 3"/>
                  <a:gd name="T8" fmla="*/ 107 w 107"/>
                  <a:gd name="T9" fmla="*/ 3 h 3"/>
                  <a:gd name="T10" fmla="*/ 0 w 107"/>
                  <a:gd name="T11" fmla="*/ 0 h 3"/>
                  <a:gd name="T12" fmla="*/ 12 w 107"/>
                  <a:gd name="T13" fmla="*/ 0 h 3"/>
                  <a:gd name="T14" fmla="*/ 12 w 107"/>
                  <a:gd name="T15" fmla="*/ 0 h 3"/>
                  <a:gd name="T16" fmla="*/ 5 w 107"/>
                  <a:gd name="T17" fmla="*/ 2 h 3"/>
                  <a:gd name="T18" fmla="*/ 0 w 107"/>
                  <a:gd name="T19" fmla="*/ 0 h 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07"/>
                  <a:gd name="T31" fmla="*/ 0 h 3"/>
                  <a:gd name="T32" fmla="*/ 107 w 107"/>
                  <a:gd name="T33" fmla="*/ 3 h 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07" h="3">
                    <a:moveTo>
                      <a:pt x="107" y="3"/>
                    </a:moveTo>
                    <a:lnTo>
                      <a:pt x="27" y="3"/>
                    </a:lnTo>
                    <a:lnTo>
                      <a:pt x="32" y="0"/>
                    </a:lnTo>
                    <a:lnTo>
                      <a:pt x="105" y="0"/>
                    </a:lnTo>
                    <a:lnTo>
                      <a:pt x="107" y="3"/>
                    </a:lnTo>
                    <a:close/>
                    <a:moveTo>
                      <a:pt x="0" y="0"/>
                    </a:moveTo>
                    <a:lnTo>
                      <a:pt x="12" y="0"/>
                    </a:lnTo>
                    <a:lnTo>
                      <a:pt x="5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57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2" name="Freeform 2088"/>
              <p:cNvSpPr>
                <a:spLocks noEditPoints="1"/>
              </p:cNvSpPr>
              <p:nvPr/>
            </p:nvSpPr>
            <p:spPr bwMode="auto">
              <a:xfrm>
                <a:off x="2816" y="456"/>
                <a:ext cx="55" cy="3"/>
              </a:xfrm>
              <a:custGeom>
                <a:avLst/>
                <a:gdLst>
                  <a:gd name="T0" fmla="*/ 109 w 109"/>
                  <a:gd name="T1" fmla="*/ 3 h 3"/>
                  <a:gd name="T2" fmla="*/ 35 w 109"/>
                  <a:gd name="T3" fmla="*/ 3 h 3"/>
                  <a:gd name="T4" fmla="*/ 40 w 109"/>
                  <a:gd name="T5" fmla="*/ 0 h 3"/>
                  <a:gd name="T6" fmla="*/ 109 w 109"/>
                  <a:gd name="T7" fmla="*/ 0 h 3"/>
                  <a:gd name="T8" fmla="*/ 109 w 109"/>
                  <a:gd name="T9" fmla="*/ 3 h 3"/>
                  <a:gd name="T10" fmla="*/ 11 w 109"/>
                  <a:gd name="T11" fmla="*/ 3 h 3"/>
                  <a:gd name="T12" fmla="*/ 7 w 109"/>
                  <a:gd name="T13" fmla="*/ 3 h 3"/>
                  <a:gd name="T14" fmla="*/ 0 w 109"/>
                  <a:gd name="T15" fmla="*/ 0 h 3"/>
                  <a:gd name="T16" fmla="*/ 20 w 109"/>
                  <a:gd name="T17" fmla="*/ 0 h 3"/>
                  <a:gd name="T18" fmla="*/ 16 w 109"/>
                  <a:gd name="T19" fmla="*/ 2 h 3"/>
                  <a:gd name="T20" fmla="*/ 11 w 109"/>
                  <a:gd name="T21" fmla="*/ 3 h 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09"/>
                  <a:gd name="T34" fmla="*/ 0 h 3"/>
                  <a:gd name="T35" fmla="*/ 109 w 109"/>
                  <a:gd name="T36" fmla="*/ 3 h 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09" h="3">
                    <a:moveTo>
                      <a:pt x="109" y="3"/>
                    </a:moveTo>
                    <a:lnTo>
                      <a:pt x="35" y="3"/>
                    </a:lnTo>
                    <a:lnTo>
                      <a:pt x="40" y="0"/>
                    </a:lnTo>
                    <a:lnTo>
                      <a:pt x="109" y="0"/>
                    </a:lnTo>
                    <a:lnTo>
                      <a:pt x="109" y="3"/>
                    </a:lnTo>
                    <a:close/>
                    <a:moveTo>
                      <a:pt x="11" y="3"/>
                    </a:moveTo>
                    <a:lnTo>
                      <a:pt x="7" y="3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16" y="2"/>
                    </a:lnTo>
                    <a:lnTo>
                      <a:pt x="11" y="3"/>
                    </a:lnTo>
                    <a:close/>
                  </a:path>
                </a:pathLst>
              </a:custGeom>
              <a:solidFill>
                <a:srgbClr val="DB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3" name="Freeform 2089"/>
              <p:cNvSpPr>
                <a:spLocks noEditPoints="1"/>
              </p:cNvSpPr>
              <p:nvPr/>
            </p:nvSpPr>
            <p:spPr bwMode="auto">
              <a:xfrm>
                <a:off x="2816" y="455"/>
                <a:ext cx="55" cy="3"/>
              </a:xfrm>
              <a:custGeom>
                <a:avLst/>
                <a:gdLst>
                  <a:gd name="T0" fmla="*/ 109 w 109"/>
                  <a:gd name="T1" fmla="*/ 3 h 3"/>
                  <a:gd name="T2" fmla="*/ 36 w 109"/>
                  <a:gd name="T3" fmla="*/ 3 h 3"/>
                  <a:gd name="T4" fmla="*/ 40 w 109"/>
                  <a:gd name="T5" fmla="*/ 1 h 3"/>
                  <a:gd name="T6" fmla="*/ 36 w 109"/>
                  <a:gd name="T7" fmla="*/ 0 h 3"/>
                  <a:gd name="T8" fmla="*/ 107 w 109"/>
                  <a:gd name="T9" fmla="*/ 0 h 3"/>
                  <a:gd name="T10" fmla="*/ 109 w 109"/>
                  <a:gd name="T11" fmla="*/ 1 h 3"/>
                  <a:gd name="T12" fmla="*/ 109 w 109"/>
                  <a:gd name="T13" fmla="*/ 3 h 3"/>
                  <a:gd name="T14" fmla="*/ 16 w 109"/>
                  <a:gd name="T15" fmla="*/ 3 h 3"/>
                  <a:gd name="T16" fmla="*/ 4 w 109"/>
                  <a:gd name="T17" fmla="*/ 3 h 3"/>
                  <a:gd name="T18" fmla="*/ 0 w 109"/>
                  <a:gd name="T19" fmla="*/ 1 h 3"/>
                  <a:gd name="T20" fmla="*/ 0 w 109"/>
                  <a:gd name="T21" fmla="*/ 0 h 3"/>
                  <a:gd name="T22" fmla="*/ 24 w 109"/>
                  <a:gd name="T23" fmla="*/ 0 h 3"/>
                  <a:gd name="T24" fmla="*/ 16 w 109"/>
                  <a:gd name="T25" fmla="*/ 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9"/>
                  <a:gd name="T40" fmla="*/ 0 h 3"/>
                  <a:gd name="T41" fmla="*/ 109 w 10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9" h="3">
                    <a:moveTo>
                      <a:pt x="109" y="3"/>
                    </a:moveTo>
                    <a:lnTo>
                      <a:pt x="36" y="3"/>
                    </a:lnTo>
                    <a:lnTo>
                      <a:pt x="40" y="1"/>
                    </a:lnTo>
                    <a:lnTo>
                      <a:pt x="36" y="0"/>
                    </a:lnTo>
                    <a:lnTo>
                      <a:pt x="107" y="0"/>
                    </a:lnTo>
                    <a:lnTo>
                      <a:pt x="109" y="1"/>
                    </a:lnTo>
                    <a:lnTo>
                      <a:pt x="109" y="3"/>
                    </a:lnTo>
                    <a:close/>
                    <a:moveTo>
                      <a:pt x="16" y="3"/>
                    </a:moveTo>
                    <a:lnTo>
                      <a:pt x="4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4" y="0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DC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4" name="Freeform 2090"/>
              <p:cNvSpPr>
                <a:spLocks noEditPoints="1"/>
              </p:cNvSpPr>
              <p:nvPr/>
            </p:nvSpPr>
            <p:spPr bwMode="auto">
              <a:xfrm>
                <a:off x="2816" y="453"/>
                <a:ext cx="55" cy="3"/>
              </a:xfrm>
              <a:custGeom>
                <a:avLst/>
                <a:gdLst>
                  <a:gd name="T0" fmla="*/ 109 w 109"/>
                  <a:gd name="T1" fmla="*/ 3 h 3"/>
                  <a:gd name="T2" fmla="*/ 40 w 109"/>
                  <a:gd name="T3" fmla="*/ 3 h 3"/>
                  <a:gd name="T4" fmla="*/ 40 w 109"/>
                  <a:gd name="T5" fmla="*/ 3 h 3"/>
                  <a:gd name="T6" fmla="*/ 31 w 109"/>
                  <a:gd name="T7" fmla="*/ 0 h 3"/>
                  <a:gd name="T8" fmla="*/ 105 w 109"/>
                  <a:gd name="T9" fmla="*/ 0 h 3"/>
                  <a:gd name="T10" fmla="*/ 109 w 109"/>
                  <a:gd name="T11" fmla="*/ 3 h 3"/>
                  <a:gd name="T12" fmla="*/ 109 w 109"/>
                  <a:gd name="T13" fmla="*/ 3 h 3"/>
                  <a:gd name="T14" fmla="*/ 20 w 109"/>
                  <a:gd name="T15" fmla="*/ 3 h 3"/>
                  <a:gd name="T16" fmla="*/ 0 w 109"/>
                  <a:gd name="T17" fmla="*/ 3 h 3"/>
                  <a:gd name="T18" fmla="*/ 0 w 109"/>
                  <a:gd name="T19" fmla="*/ 3 h 3"/>
                  <a:gd name="T20" fmla="*/ 2 w 109"/>
                  <a:gd name="T21" fmla="*/ 0 h 3"/>
                  <a:gd name="T22" fmla="*/ 27 w 109"/>
                  <a:gd name="T23" fmla="*/ 0 h 3"/>
                  <a:gd name="T24" fmla="*/ 20 w 109"/>
                  <a:gd name="T25" fmla="*/ 3 h 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09"/>
                  <a:gd name="T40" fmla="*/ 0 h 3"/>
                  <a:gd name="T41" fmla="*/ 109 w 109"/>
                  <a:gd name="T42" fmla="*/ 3 h 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09" h="3">
                    <a:moveTo>
                      <a:pt x="109" y="3"/>
                    </a:moveTo>
                    <a:lnTo>
                      <a:pt x="40" y="3"/>
                    </a:lnTo>
                    <a:lnTo>
                      <a:pt x="31" y="0"/>
                    </a:lnTo>
                    <a:lnTo>
                      <a:pt x="105" y="0"/>
                    </a:lnTo>
                    <a:lnTo>
                      <a:pt x="109" y="3"/>
                    </a:lnTo>
                    <a:close/>
                    <a:moveTo>
                      <a:pt x="20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27" y="0"/>
                    </a:lnTo>
                    <a:lnTo>
                      <a:pt x="20" y="3"/>
                    </a:lnTo>
                    <a:close/>
                  </a:path>
                </a:pathLst>
              </a:custGeom>
              <a:solidFill>
                <a:srgbClr val="DC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5" name="Freeform 2091"/>
              <p:cNvSpPr>
                <a:spLocks/>
              </p:cNvSpPr>
              <p:nvPr/>
            </p:nvSpPr>
            <p:spPr bwMode="auto">
              <a:xfrm>
                <a:off x="2816" y="451"/>
                <a:ext cx="54" cy="4"/>
              </a:xfrm>
              <a:custGeom>
                <a:avLst/>
                <a:gdLst>
                  <a:gd name="T0" fmla="*/ 107 w 107"/>
                  <a:gd name="T1" fmla="*/ 4 h 4"/>
                  <a:gd name="T2" fmla="*/ 36 w 107"/>
                  <a:gd name="T3" fmla="*/ 4 h 4"/>
                  <a:gd name="T4" fmla="*/ 27 w 107"/>
                  <a:gd name="T5" fmla="*/ 2 h 4"/>
                  <a:gd name="T6" fmla="*/ 24 w 107"/>
                  <a:gd name="T7" fmla="*/ 4 h 4"/>
                  <a:gd name="T8" fmla="*/ 0 w 107"/>
                  <a:gd name="T9" fmla="*/ 4 h 4"/>
                  <a:gd name="T10" fmla="*/ 2 w 107"/>
                  <a:gd name="T11" fmla="*/ 0 h 4"/>
                  <a:gd name="T12" fmla="*/ 104 w 107"/>
                  <a:gd name="T13" fmla="*/ 0 h 4"/>
                  <a:gd name="T14" fmla="*/ 107 w 107"/>
                  <a:gd name="T15" fmla="*/ 4 h 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07"/>
                  <a:gd name="T25" fmla="*/ 0 h 4"/>
                  <a:gd name="T26" fmla="*/ 107 w 107"/>
                  <a:gd name="T27" fmla="*/ 4 h 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07" h="4">
                    <a:moveTo>
                      <a:pt x="107" y="4"/>
                    </a:moveTo>
                    <a:lnTo>
                      <a:pt x="36" y="4"/>
                    </a:lnTo>
                    <a:lnTo>
                      <a:pt x="27" y="2"/>
                    </a:lnTo>
                    <a:lnTo>
                      <a:pt x="24" y="4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04" y="0"/>
                    </a:lnTo>
                    <a:lnTo>
                      <a:pt x="107" y="4"/>
                    </a:lnTo>
                    <a:close/>
                  </a:path>
                </a:pathLst>
              </a:custGeom>
              <a:solidFill>
                <a:srgbClr val="DC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6" name="Freeform 2092"/>
              <p:cNvSpPr>
                <a:spLocks/>
              </p:cNvSpPr>
              <p:nvPr/>
            </p:nvSpPr>
            <p:spPr bwMode="auto">
              <a:xfrm>
                <a:off x="2817" y="450"/>
                <a:ext cx="52" cy="3"/>
              </a:xfrm>
              <a:custGeom>
                <a:avLst/>
                <a:gdLst>
                  <a:gd name="T0" fmla="*/ 103 w 103"/>
                  <a:gd name="T1" fmla="*/ 3 h 3"/>
                  <a:gd name="T2" fmla="*/ 29 w 103"/>
                  <a:gd name="T3" fmla="*/ 3 h 3"/>
                  <a:gd name="T4" fmla="*/ 25 w 103"/>
                  <a:gd name="T5" fmla="*/ 3 h 3"/>
                  <a:gd name="T6" fmla="*/ 25 w 103"/>
                  <a:gd name="T7" fmla="*/ 3 h 3"/>
                  <a:gd name="T8" fmla="*/ 0 w 103"/>
                  <a:gd name="T9" fmla="*/ 3 h 3"/>
                  <a:gd name="T10" fmla="*/ 2 w 103"/>
                  <a:gd name="T11" fmla="*/ 0 h 3"/>
                  <a:gd name="T12" fmla="*/ 100 w 103"/>
                  <a:gd name="T13" fmla="*/ 0 h 3"/>
                  <a:gd name="T14" fmla="*/ 100 w 103"/>
                  <a:gd name="T15" fmla="*/ 0 h 3"/>
                  <a:gd name="T16" fmla="*/ 103 w 103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3"/>
                  <a:gd name="T28" fmla="*/ 0 h 3"/>
                  <a:gd name="T29" fmla="*/ 103 w 103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3" h="3">
                    <a:moveTo>
                      <a:pt x="103" y="3"/>
                    </a:moveTo>
                    <a:lnTo>
                      <a:pt x="29" y="3"/>
                    </a:lnTo>
                    <a:lnTo>
                      <a:pt x="25" y="3"/>
                    </a:lnTo>
                    <a:lnTo>
                      <a:pt x="0" y="3"/>
                    </a:lnTo>
                    <a:lnTo>
                      <a:pt x="2" y="0"/>
                    </a:lnTo>
                    <a:lnTo>
                      <a:pt x="100" y="0"/>
                    </a:lnTo>
                    <a:lnTo>
                      <a:pt x="103" y="3"/>
                    </a:lnTo>
                    <a:close/>
                  </a:path>
                </a:pathLst>
              </a:custGeom>
              <a:solidFill>
                <a:srgbClr val="DD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7" name="Freeform 2093"/>
              <p:cNvSpPr>
                <a:spLocks/>
              </p:cNvSpPr>
              <p:nvPr/>
            </p:nvSpPr>
            <p:spPr bwMode="auto">
              <a:xfrm>
                <a:off x="2817" y="448"/>
                <a:ext cx="51" cy="3"/>
              </a:xfrm>
              <a:custGeom>
                <a:avLst/>
                <a:gdLst>
                  <a:gd name="T0" fmla="*/ 102 w 102"/>
                  <a:gd name="T1" fmla="*/ 3 h 3"/>
                  <a:gd name="T2" fmla="*/ 0 w 102"/>
                  <a:gd name="T3" fmla="*/ 3 h 3"/>
                  <a:gd name="T4" fmla="*/ 4 w 102"/>
                  <a:gd name="T5" fmla="*/ 0 h 3"/>
                  <a:gd name="T6" fmla="*/ 96 w 102"/>
                  <a:gd name="T7" fmla="*/ 0 h 3"/>
                  <a:gd name="T8" fmla="*/ 100 w 102"/>
                  <a:gd name="T9" fmla="*/ 2 h 3"/>
                  <a:gd name="T10" fmla="*/ 102 w 102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02"/>
                  <a:gd name="T19" fmla="*/ 0 h 3"/>
                  <a:gd name="T20" fmla="*/ 102 w 10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02" h="3">
                    <a:moveTo>
                      <a:pt x="102" y="3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96" y="0"/>
                    </a:lnTo>
                    <a:lnTo>
                      <a:pt x="100" y="2"/>
                    </a:lnTo>
                    <a:lnTo>
                      <a:pt x="102" y="3"/>
                    </a:lnTo>
                    <a:close/>
                  </a:path>
                </a:pathLst>
              </a:custGeom>
              <a:solidFill>
                <a:srgbClr val="DD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8" name="Freeform 2094"/>
              <p:cNvSpPr>
                <a:spLocks/>
              </p:cNvSpPr>
              <p:nvPr/>
            </p:nvSpPr>
            <p:spPr bwMode="auto">
              <a:xfrm>
                <a:off x="2818" y="447"/>
                <a:ext cx="49" cy="3"/>
              </a:xfrm>
              <a:custGeom>
                <a:avLst/>
                <a:gdLst>
                  <a:gd name="T0" fmla="*/ 98 w 98"/>
                  <a:gd name="T1" fmla="*/ 3 h 3"/>
                  <a:gd name="T2" fmla="*/ 0 w 98"/>
                  <a:gd name="T3" fmla="*/ 3 h 3"/>
                  <a:gd name="T4" fmla="*/ 2 w 98"/>
                  <a:gd name="T5" fmla="*/ 0 h 3"/>
                  <a:gd name="T6" fmla="*/ 91 w 98"/>
                  <a:gd name="T7" fmla="*/ 0 h 3"/>
                  <a:gd name="T8" fmla="*/ 98 w 98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"/>
                  <a:gd name="T16" fmla="*/ 0 h 3"/>
                  <a:gd name="T17" fmla="*/ 98 w 98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" h="3">
                    <a:moveTo>
                      <a:pt x="98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8" y="3"/>
                    </a:lnTo>
                    <a:close/>
                  </a:path>
                </a:pathLst>
              </a:custGeom>
              <a:solidFill>
                <a:srgbClr val="DD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59" name="Freeform 2095"/>
              <p:cNvSpPr>
                <a:spLocks/>
              </p:cNvSpPr>
              <p:nvPr/>
            </p:nvSpPr>
            <p:spPr bwMode="auto">
              <a:xfrm>
                <a:off x="2819" y="445"/>
                <a:ext cx="46" cy="3"/>
              </a:xfrm>
              <a:custGeom>
                <a:avLst/>
                <a:gdLst>
                  <a:gd name="T0" fmla="*/ 92 w 92"/>
                  <a:gd name="T1" fmla="*/ 3 h 3"/>
                  <a:gd name="T2" fmla="*/ 0 w 92"/>
                  <a:gd name="T3" fmla="*/ 3 h 3"/>
                  <a:gd name="T4" fmla="*/ 1 w 92"/>
                  <a:gd name="T5" fmla="*/ 0 h 3"/>
                  <a:gd name="T6" fmla="*/ 49 w 92"/>
                  <a:gd name="T7" fmla="*/ 0 h 3"/>
                  <a:gd name="T8" fmla="*/ 50 w 92"/>
                  <a:gd name="T9" fmla="*/ 2 h 3"/>
                  <a:gd name="T10" fmla="*/ 70 w 92"/>
                  <a:gd name="T11" fmla="*/ 0 h 3"/>
                  <a:gd name="T12" fmla="*/ 74 w 92"/>
                  <a:gd name="T13" fmla="*/ 0 h 3"/>
                  <a:gd name="T14" fmla="*/ 87 w 92"/>
                  <a:gd name="T15" fmla="*/ 1 h 3"/>
                  <a:gd name="T16" fmla="*/ 92 w 92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3"/>
                  <a:gd name="T29" fmla="*/ 92 w 92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3">
                    <a:moveTo>
                      <a:pt x="92" y="3"/>
                    </a:moveTo>
                    <a:lnTo>
                      <a:pt x="0" y="3"/>
                    </a:lnTo>
                    <a:lnTo>
                      <a:pt x="1" y="0"/>
                    </a:lnTo>
                    <a:lnTo>
                      <a:pt x="49" y="0"/>
                    </a:lnTo>
                    <a:lnTo>
                      <a:pt x="50" y="2"/>
                    </a:lnTo>
                    <a:lnTo>
                      <a:pt x="70" y="0"/>
                    </a:lnTo>
                    <a:lnTo>
                      <a:pt x="74" y="0"/>
                    </a:lnTo>
                    <a:lnTo>
                      <a:pt x="87" y="1"/>
                    </a:lnTo>
                    <a:lnTo>
                      <a:pt x="92" y="3"/>
                    </a:lnTo>
                    <a:close/>
                  </a:path>
                </a:pathLst>
              </a:custGeom>
              <a:solidFill>
                <a:srgbClr val="DD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0" name="Freeform 2096"/>
              <p:cNvSpPr>
                <a:spLocks/>
              </p:cNvSpPr>
              <p:nvPr/>
            </p:nvSpPr>
            <p:spPr bwMode="auto">
              <a:xfrm>
                <a:off x="2819" y="444"/>
                <a:ext cx="44" cy="3"/>
              </a:xfrm>
              <a:custGeom>
                <a:avLst/>
                <a:gdLst>
                  <a:gd name="T0" fmla="*/ 89 w 89"/>
                  <a:gd name="T1" fmla="*/ 3 h 3"/>
                  <a:gd name="T2" fmla="*/ 0 w 89"/>
                  <a:gd name="T3" fmla="*/ 3 h 3"/>
                  <a:gd name="T4" fmla="*/ 1 w 89"/>
                  <a:gd name="T5" fmla="*/ 1 h 3"/>
                  <a:gd name="T6" fmla="*/ 3 w 89"/>
                  <a:gd name="T7" fmla="*/ 0 h 3"/>
                  <a:gd name="T8" fmla="*/ 47 w 89"/>
                  <a:gd name="T9" fmla="*/ 0 h 3"/>
                  <a:gd name="T10" fmla="*/ 50 w 89"/>
                  <a:gd name="T11" fmla="*/ 3 h 3"/>
                  <a:gd name="T12" fmla="*/ 70 w 89"/>
                  <a:gd name="T13" fmla="*/ 1 h 3"/>
                  <a:gd name="T14" fmla="*/ 87 w 89"/>
                  <a:gd name="T15" fmla="*/ 2 h 3"/>
                  <a:gd name="T16" fmla="*/ 89 w 89"/>
                  <a:gd name="T17" fmla="*/ 3 h 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9"/>
                  <a:gd name="T28" fmla="*/ 0 h 3"/>
                  <a:gd name="T29" fmla="*/ 89 w 89"/>
                  <a:gd name="T30" fmla="*/ 3 h 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9" h="3">
                    <a:moveTo>
                      <a:pt x="89" y="3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47" y="0"/>
                    </a:lnTo>
                    <a:lnTo>
                      <a:pt x="50" y="3"/>
                    </a:lnTo>
                    <a:lnTo>
                      <a:pt x="70" y="1"/>
                    </a:lnTo>
                    <a:lnTo>
                      <a:pt x="87" y="2"/>
                    </a:lnTo>
                    <a:lnTo>
                      <a:pt x="89" y="3"/>
                    </a:lnTo>
                    <a:close/>
                  </a:path>
                </a:pathLst>
              </a:custGeom>
              <a:solidFill>
                <a:srgbClr val="DE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1" name="Freeform 2097"/>
              <p:cNvSpPr>
                <a:spLocks noEditPoints="1"/>
              </p:cNvSpPr>
              <p:nvPr/>
            </p:nvSpPr>
            <p:spPr bwMode="auto">
              <a:xfrm>
                <a:off x="2820" y="443"/>
                <a:ext cx="36" cy="2"/>
              </a:xfrm>
              <a:custGeom>
                <a:avLst/>
                <a:gdLst>
                  <a:gd name="T0" fmla="*/ 73 w 73"/>
                  <a:gd name="T1" fmla="*/ 2 h 2"/>
                  <a:gd name="T2" fmla="*/ 69 w 73"/>
                  <a:gd name="T3" fmla="*/ 2 h 2"/>
                  <a:gd name="T4" fmla="*/ 69 w 73"/>
                  <a:gd name="T5" fmla="*/ 2 h 2"/>
                  <a:gd name="T6" fmla="*/ 73 w 73"/>
                  <a:gd name="T7" fmla="*/ 2 h 2"/>
                  <a:gd name="T8" fmla="*/ 48 w 73"/>
                  <a:gd name="T9" fmla="*/ 2 h 2"/>
                  <a:gd name="T10" fmla="*/ 0 w 73"/>
                  <a:gd name="T11" fmla="*/ 2 h 2"/>
                  <a:gd name="T12" fmla="*/ 0 w 73"/>
                  <a:gd name="T13" fmla="*/ 2 h 2"/>
                  <a:gd name="T14" fmla="*/ 2 w 73"/>
                  <a:gd name="T15" fmla="*/ 0 h 2"/>
                  <a:gd name="T16" fmla="*/ 46 w 73"/>
                  <a:gd name="T17" fmla="*/ 0 h 2"/>
                  <a:gd name="T18" fmla="*/ 46 w 73"/>
                  <a:gd name="T19" fmla="*/ 1 h 2"/>
                  <a:gd name="T20" fmla="*/ 48 w 73"/>
                  <a:gd name="T21" fmla="*/ 2 h 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3"/>
                  <a:gd name="T34" fmla="*/ 0 h 2"/>
                  <a:gd name="T35" fmla="*/ 73 w 73"/>
                  <a:gd name="T36" fmla="*/ 2 h 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3" h="2">
                    <a:moveTo>
                      <a:pt x="73" y="2"/>
                    </a:moveTo>
                    <a:lnTo>
                      <a:pt x="69" y="2"/>
                    </a:lnTo>
                    <a:lnTo>
                      <a:pt x="73" y="2"/>
                    </a:lnTo>
                    <a:close/>
                    <a:moveTo>
                      <a:pt x="48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46" y="0"/>
                    </a:lnTo>
                    <a:lnTo>
                      <a:pt x="46" y="1"/>
                    </a:lnTo>
                    <a:lnTo>
                      <a:pt x="48" y="2"/>
                    </a:lnTo>
                    <a:close/>
                  </a:path>
                </a:pathLst>
              </a:custGeom>
              <a:solidFill>
                <a:srgbClr val="DE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2" name="Freeform 2098"/>
              <p:cNvSpPr>
                <a:spLocks/>
              </p:cNvSpPr>
              <p:nvPr/>
            </p:nvSpPr>
            <p:spPr bwMode="auto">
              <a:xfrm>
                <a:off x="2821" y="441"/>
                <a:ext cx="21" cy="3"/>
              </a:xfrm>
              <a:custGeom>
                <a:avLst/>
                <a:gdLst>
                  <a:gd name="T0" fmla="*/ 44 w 44"/>
                  <a:gd name="T1" fmla="*/ 3 h 3"/>
                  <a:gd name="T2" fmla="*/ 0 w 44"/>
                  <a:gd name="T3" fmla="*/ 3 h 3"/>
                  <a:gd name="T4" fmla="*/ 0 w 44"/>
                  <a:gd name="T5" fmla="*/ 0 h 3"/>
                  <a:gd name="T6" fmla="*/ 44 w 44"/>
                  <a:gd name="T7" fmla="*/ 0 h 3"/>
                  <a:gd name="T8" fmla="*/ 44 w 44"/>
                  <a:gd name="T9" fmla="*/ 3 h 3"/>
                  <a:gd name="T10" fmla="*/ 44 w 44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4"/>
                  <a:gd name="T19" fmla="*/ 0 h 3"/>
                  <a:gd name="T20" fmla="*/ 44 w 44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4" h="3">
                    <a:moveTo>
                      <a:pt x="44" y="3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4" y="3"/>
                    </a:lnTo>
                    <a:close/>
                  </a:path>
                </a:pathLst>
              </a:custGeom>
              <a:solidFill>
                <a:srgbClr val="DE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3" name="Freeform 2099"/>
              <p:cNvSpPr>
                <a:spLocks/>
              </p:cNvSpPr>
              <p:nvPr/>
            </p:nvSpPr>
            <p:spPr bwMode="auto">
              <a:xfrm>
                <a:off x="2821" y="440"/>
                <a:ext cx="21" cy="3"/>
              </a:xfrm>
              <a:custGeom>
                <a:avLst/>
                <a:gdLst>
                  <a:gd name="T0" fmla="*/ 44 w 44"/>
                  <a:gd name="T1" fmla="*/ 3 h 3"/>
                  <a:gd name="T2" fmla="*/ 0 w 44"/>
                  <a:gd name="T3" fmla="*/ 3 h 3"/>
                  <a:gd name="T4" fmla="*/ 2 w 44"/>
                  <a:gd name="T5" fmla="*/ 0 h 3"/>
                  <a:gd name="T6" fmla="*/ 44 w 44"/>
                  <a:gd name="T7" fmla="*/ 0 h 3"/>
                  <a:gd name="T8" fmla="*/ 44 w 4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"/>
                  <a:gd name="T17" fmla="*/ 44 w 4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">
                    <a:moveTo>
                      <a:pt x="44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44" y="0"/>
                    </a:lnTo>
                    <a:lnTo>
                      <a:pt x="44" y="3"/>
                    </a:lnTo>
                    <a:close/>
                  </a:path>
                </a:pathLst>
              </a:custGeom>
              <a:solidFill>
                <a:srgbClr val="DF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4" name="Freeform 2100"/>
              <p:cNvSpPr>
                <a:spLocks/>
              </p:cNvSpPr>
              <p:nvPr/>
            </p:nvSpPr>
            <p:spPr bwMode="auto">
              <a:xfrm>
                <a:off x="2821" y="438"/>
                <a:ext cx="21" cy="3"/>
              </a:xfrm>
              <a:custGeom>
                <a:avLst/>
                <a:gdLst>
                  <a:gd name="T0" fmla="*/ 44 w 44"/>
                  <a:gd name="T1" fmla="*/ 3 h 3"/>
                  <a:gd name="T2" fmla="*/ 0 w 44"/>
                  <a:gd name="T3" fmla="*/ 3 h 3"/>
                  <a:gd name="T4" fmla="*/ 2 w 44"/>
                  <a:gd name="T5" fmla="*/ 0 h 3"/>
                  <a:gd name="T6" fmla="*/ 42 w 44"/>
                  <a:gd name="T7" fmla="*/ 0 h 3"/>
                  <a:gd name="T8" fmla="*/ 44 w 44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4"/>
                  <a:gd name="T16" fmla="*/ 0 h 3"/>
                  <a:gd name="T17" fmla="*/ 44 w 44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4" h="3">
                    <a:moveTo>
                      <a:pt x="44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42" y="0"/>
                    </a:lnTo>
                    <a:lnTo>
                      <a:pt x="44" y="3"/>
                    </a:lnTo>
                    <a:close/>
                  </a:path>
                </a:pathLst>
              </a:custGeom>
              <a:solidFill>
                <a:srgbClr val="DF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5" name="Freeform 2101"/>
              <p:cNvSpPr>
                <a:spLocks/>
              </p:cNvSpPr>
              <p:nvPr/>
            </p:nvSpPr>
            <p:spPr bwMode="auto">
              <a:xfrm>
                <a:off x="2822" y="437"/>
                <a:ext cx="20" cy="3"/>
              </a:xfrm>
              <a:custGeom>
                <a:avLst/>
                <a:gdLst>
                  <a:gd name="T0" fmla="*/ 42 w 42"/>
                  <a:gd name="T1" fmla="*/ 3 h 3"/>
                  <a:gd name="T2" fmla="*/ 0 w 42"/>
                  <a:gd name="T3" fmla="*/ 3 h 3"/>
                  <a:gd name="T4" fmla="*/ 2 w 42"/>
                  <a:gd name="T5" fmla="*/ 0 h 3"/>
                  <a:gd name="T6" fmla="*/ 40 w 42"/>
                  <a:gd name="T7" fmla="*/ 0 h 3"/>
                  <a:gd name="T8" fmla="*/ 40 w 42"/>
                  <a:gd name="T9" fmla="*/ 1 h 3"/>
                  <a:gd name="T10" fmla="*/ 42 w 42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2"/>
                  <a:gd name="T19" fmla="*/ 0 h 3"/>
                  <a:gd name="T20" fmla="*/ 42 w 42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2" h="3">
                    <a:moveTo>
                      <a:pt x="42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DF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6" name="Freeform 2102"/>
              <p:cNvSpPr>
                <a:spLocks/>
              </p:cNvSpPr>
              <p:nvPr/>
            </p:nvSpPr>
            <p:spPr bwMode="auto">
              <a:xfrm>
                <a:off x="2822" y="436"/>
                <a:ext cx="20" cy="2"/>
              </a:xfrm>
              <a:custGeom>
                <a:avLst/>
                <a:gdLst>
                  <a:gd name="T0" fmla="*/ 40 w 40"/>
                  <a:gd name="T1" fmla="*/ 2 h 2"/>
                  <a:gd name="T2" fmla="*/ 0 w 40"/>
                  <a:gd name="T3" fmla="*/ 2 h 2"/>
                  <a:gd name="T4" fmla="*/ 2 w 40"/>
                  <a:gd name="T5" fmla="*/ 0 h 2"/>
                  <a:gd name="T6" fmla="*/ 38 w 40"/>
                  <a:gd name="T7" fmla="*/ 0 h 2"/>
                  <a:gd name="T8" fmla="*/ 40 w 40"/>
                  <a:gd name="T9" fmla="*/ 2 h 2"/>
                  <a:gd name="T10" fmla="*/ 40 w 40"/>
                  <a:gd name="T11" fmla="*/ 2 h 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0"/>
                  <a:gd name="T19" fmla="*/ 0 h 2"/>
                  <a:gd name="T20" fmla="*/ 40 w 40"/>
                  <a:gd name="T21" fmla="*/ 2 h 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0" h="2">
                    <a:moveTo>
                      <a:pt x="40" y="2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38" y="0"/>
                    </a:lnTo>
                    <a:lnTo>
                      <a:pt x="40" y="2"/>
                    </a:lnTo>
                    <a:close/>
                  </a:path>
                </a:pathLst>
              </a:custGeom>
              <a:solidFill>
                <a:srgbClr val="DF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7" name="Freeform 2103"/>
              <p:cNvSpPr>
                <a:spLocks/>
              </p:cNvSpPr>
              <p:nvPr/>
            </p:nvSpPr>
            <p:spPr bwMode="auto">
              <a:xfrm>
                <a:off x="2822" y="434"/>
                <a:ext cx="20" cy="3"/>
              </a:xfrm>
              <a:custGeom>
                <a:avLst/>
                <a:gdLst>
                  <a:gd name="T0" fmla="*/ 38 w 38"/>
                  <a:gd name="T1" fmla="*/ 3 h 3"/>
                  <a:gd name="T2" fmla="*/ 0 w 38"/>
                  <a:gd name="T3" fmla="*/ 3 h 3"/>
                  <a:gd name="T4" fmla="*/ 2 w 38"/>
                  <a:gd name="T5" fmla="*/ 0 h 3"/>
                  <a:gd name="T6" fmla="*/ 34 w 38"/>
                  <a:gd name="T7" fmla="*/ 0 h 3"/>
                  <a:gd name="T8" fmla="*/ 38 w 38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"/>
                  <a:gd name="T16" fmla="*/ 0 h 3"/>
                  <a:gd name="T17" fmla="*/ 38 w 38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34" y="0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DF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8" name="Freeform 2104"/>
              <p:cNvSpPr>
                <a:spLocks/>
              </p:cNvSpPr>
              <p:nvPr/>
            </p:nvSpPr>
            <p:spPr bwMode="auto">
              <a:xfrm>
                <a:off x="2822" y="433"/>
                <a:ext cx="19" cy="3"/>
              </a:xfrm>
              <a:custGeom>
                <a:avLst/>
                <a:gdLst>
                  <a:gd name="T0" fmla="*/ 36 w 36"/>
                  <a:gd name="T1" fmla="*/ 3 h 3"/>
                  <a:gd name="T2" fmla="*/ 0 w 36"/>
                  <a:gd name="T3" fmla="*/ 3 h 3"/>
                  <a:gd name="T4" fmla="*/ 2 w 36"/>
                  <a:gd name="T5" fmla="*/ 0 h 3"/>
                  <a:gd name="T6" fmla="*/ 3 w 36"/>
                  <a:gd name="T7" fmla="*/ 0 h 3"/>
                  <a:gd name="T8" fmla="*/ 34 w 36"/>
                  <a:gd name="T9" fmla="*/ 0 h 3"/>
                  <a:gd name="T10" fmla="*/ 36 w 36"/>
                  <a:gd name="T11" fmla="*/ 3 h 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3"/>
                  <a:gd name="T20" fmla="*/ 36 w 36"/>
                  <a:gd name="T21" fmla="*/ 3 h 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3">
                    <a:moveTo>
                      <a:pt x="36" y="3"/>
                    </a:moveTo>
                    <a:lnTo>
                      <a:pt x="0" y="3"/>
                    </a:lnTo>
                    <a:lnTo>
                      <a:pt x="2" y="0"/>
                    </a:lnTo>
                    <a:lnTo>
                      <a:pt x="3" y="0"/>
                    </a:lnTo>
                    <a:lnTo>
                      <a:pt x="34" y="0"/>
                    </a:lnTo>
                    <a:lnTo>
                      <a:pt x="36" y="3"/>
                    </a:lnTo>
                    <a:close/>
                  </a:path>
                </a:pathLst>
              </a:custGeom>
              <a:solidFill>
                <a:srgbClr val="DF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69" name="Freeform 2105"/>
              <p:cNvSpPr>
                <a:spLocks/>
              </p:cNvSpPr>
              <p:nvPr/>
            </p:nvSpPr>
            <p:spPr bwMode="auto">
              <a:xfrm>
                <a:off x="2823" y="431"/>
                <a:ext cx="17" cy="3"/>
              </a:xfrm>
              <a:custGeom>
                <a:avLst/>
                <a:gdLst>
                  <a:gd name="T0" fmla="*/ 32 w 32"/>
                  <a:gd name="T1" fmla="*/ 3 h 3"/>
                  <a:gd name="T2" fmla="*/ 0 w 32"/>
                  <a:gd name="T3" fmla="*/ 3 h 3"/>
                  <a:gd name="T4" fmla="*/ 0 w 32"/>
                  <a:gd name="T5" fmla="*/ 2 h 3"/>
                  <a:gd name="T6" fmla="*/ 11 w 32"/>
                  <a:gd name="T7" fmla="*/ 0 h 3"/>
                  <a:gd name="T8" fmla="*/ 29 w 32"/>
                  <a:gd name="T9" fmla="*/ 0 h 3"/>
                  <a:gd name="T10" fmla="*/ 31 w 32"/>
                  <a:gd name="T11" fmla="*/ 1 h 3"/>
                  <a:gd name="T12" fmla="*/ 32 w 32"/>
                  <a:gd name="T13" fmla="*/ 3 h 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2"/>
                  <a:gd name="T22" fmla="*/ 0 h 3"/>
                  <a:gd name="T23" fmla="*/ 32 w 32"/>
                  <a:gd name="T24" fmla="*/ 3 h 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11" y="0"/>
                    </a:lnTo>
                    <a:lnTo>
                      <a:pt x="29" y="0"/>
                    </a:lnTo>
                    <a:lnTo>
                      <a:pt x="31" y="1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DF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0" name="Freeform 2106"/>
              <p:cNvSpPr>
                <a:spLocks/>
              </p:cNvSpPr>
              <p:nvPr/>
            </p:nvSpPr>
            <p:spPr bwMode="auto">
              <a:xfrm>
                <a:off x="2824" y="430"/>
                <a:ext cx="16" cy="3"/>
              </a:xfrm>
              <a:custGeom>
                <a:avLst/>
                <a:gdLst>
                  <a:gd name="T0" fmla="*/ 31 w 31"/>
                  <a:gd name="T1" fmla="*/ 3 h 3"/>
                  <a:gd name="T2" fmla="*/ 0 w 31"/>
                  <a:gd name="T3" fmla="*/ 3 h 3"/>
                  <a:gd name="T4" fmla="*/ 19 w 31"/>
                  <a:gd name="T5" fmla="*/ 0 h 3"/>
                  <a:gd name="T6" fmla="*/ 30 w 31"/>
                  <a:gd name="T7" fmla="*/ 2 h 3"/>
                  <a:gd name="T8" fmla="*/ 31 w 31"/>
                  <a:gd name="T9" fmla="*/ 3 h 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1"/>
                  <a:gd name="T16" fmla="*/ 0 h 3"/>
                  <a:gd name="T17" fmla="*/ 31 w 31"/>
                  <a:gd name="T18" fmla="*/ 3 h 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1" h="3">
                    <a:moveTo>
                      <a:pt x="31" y="3"/>
                    </a:moveTo>
                    <a:lnTo>
                      <a:pt x="0" y="3"/>
                    </a:lnTo>
                    <a:lnTo>
                      <a:pt x="19" y="0"/>
                    </a:lnTo>
                    <a:lnTo>
                      <a:pt x="30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0564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1" name="Freeform 2107"/>
              <p:cNvSpPr>
                <a:spLocks/>
              </p:cNvSpPr>
              <p:nvPr/>
            </p:nvSpPr>
            <p:spPr bwMode="auto">
              <a:xfrm>
                <a:off x="2829" y="430"/>
                <a:ext cx="9" cy="1"/>
              </a:xfrm>
              <a:custGeom>
                <a:avLst/>
                <a:gdLst>
                  <a:gd name="T0" fmla="*/ 18 w 18"/>
                  <a:gd name="T1" fmla="*/ 1 h 1"/>
                  <a:gd name="T2" fmla="*/ 0 w 18"/>
                  <a:gd name="T3" fmla="*/ 1 h 1"/>
                  <a:gd name="T4" fmla="*/ 9 w 18"/>
                  <a:gd name="T5" fmla="*/ 0 h 1"/>
                  <a:gd name="T6" fmla="*/ 18 w 18"/>
                  <a:gd name="T7" fmla="*/ 1 h 1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8"/>
                  <a:gd name="T13" fmla="*/ 0 h 1"/>
                  <a:gd name="T14" fmla="*/ 18 w 18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8" h="1">
                    <a:moveTo>
                      <a:pt x="18" y="1"/>
                    </a:moveTo>
                    <a:lnTo>
                      <a:pt x="0" y="1"/>
                    </a:lnTo>
                    <a:lnTo>
                      <a:pt x="9" y="0"/>
                    </a:lnTo>
                    <a:lnTo>
                      <a:pt x="18" y="1"/>
                    </a:lnTo>
                    <a:close/>
                  </a:path>
                </a:pathLst>
              </a:custGeom>
              <a:solidFill>
                <a:srgbClr val="E1553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2" name="Freeform 2108"/>
              <p:cNvSpPr>
                <a:spLocks/>
              </p:cNvSpPr>
              <p:nvPr/>
            </p:nvSpPr>
            <p:spPr bwMode="auto">
              <a:xfrm>
                <a:off x="2561" y="430"/>
                <a:ext cx="316" cy="365"/>
              </a:xfrm>
              <a:custGeom>
                <a:avLst/>
                <a:gdLst>
                  <a:gd name="T0" fmla="*/ 497 w 632"/>
                  <a:gd name="T1" fmla="*/ 157 h 365"/>
                  <a:gd name="T2" fmla="*/ 468 w 632"/>
                  <a:gd name="T3" fmla="*/ 115 h 365"/>
                  <a:gd name="T4" fmla="*/ 439 w 632"/>
                  <a:gd name="T5" fmla="*/ 116 h 365"/>
                  <a:gd name="T6" fmla="*/ 467 w 632"/>
                  <a:gd name="T7" fmla="*/ 97 h 365"/>
                  <a:gd name="T8" fmla="*/ 427 w 632"/>
                  <a:gd name="T9" fmla="*/ 90 h 365"/>
                  <a:gd name="T10" fmla="*/ 421 w 632"/>
                  <a:gd name="T11" fmla="*/ 69 h 365"/>
                  <a:gd name="T12" fmla="*/ 396 w 632"/>
                  <a:gd name="T13" fmla="*/ 65 h 365"/>
                  <a:gd name="T14" fmla="*/ 296 w 632"/>
                  <a:gd name="T15" fmla="*/ 55 h 365"/>
                  <a:gd name="T16" fmla="*/ 263 w 632"/>
                  <a:gd name="T17" fmla="*/ 60 h 365"/>
                  <a:gd name="T18" fmla="*/ 261 w 632"/>
                  <a:gd name="T19" fmla="*/ 92 h 365"/>
                  <a:gd name="T20" fmla="*/ 227 w 632"/>
                  <a:gd name="T21" fmla="*/ 78 h 365"/>
                  <a:gd name="T22" fmla="*/ 183 w 632"/>
                  <a:gd name="T23" fmla="*/ 99 h 365"/>
                  <a:gd name="T24" fmla="*/ 143 w 632"/>
                  <a:gd name="T25" fmla="*/ 96 h 365"/>
                  <a:gd name="T26" fmla="*/ 145 w 632"/>
                  <a:gd name="T27" fmla="*/ 134 h 365"/>
                  <a:gd name="T28" fmla="*/ 203 w 632"/>
                  <a:gd name="T29" fmla="*/ 156 h 365"/>
                  <a:gd name="T30" fmla="*/ 241 w 632"/>
                  <a:gd name="T31" fmla="*/ 170 h 365"/>
                  <a:gd name="T32" fmla="*/ 216 w 632"/>
                  <a:gd name="T33" fmla="*/ 176 h 365"/>
                  <a:gd name="T34" fmla="*/ 152 w 632"/>
                  <a:gd name="T35" fmla="*/ 150 h 365"/>
                  <a:gd name="T36" fmla="*/ 74 w 632"/>
                  <a:gd name="T37" fmla="*/ 139 h 365"/>
                  <a:gd name="T38" fmla="*/ 51 w 632"/>
                  <a:gd name="T39" fmla="*/ 156 h 365"/>
                  <a:gd name="T40" fmla="*/ 42 w 632"/>
                  <a:gd name="T41" fmla="*/ 195 h 365"/>
                  <a:gd name="T42" fmla="*/ 40 w 632"/>
                  <a:gd name="T43" fmla="*/ 222 h 365"/>
                  <a:gd name="T44" fmla="*/ 0 w 632"/>
                  <a:gd name="T45" fmla="*/ 230 h 365"/>
                  <a:gd name="T46" fmla="*/ 27 w 632"/>
                  <a:gd name="T47" fmla="*/ 267 h 365"/>
                  <a:gd name="T48" fmla="*/ 58 w 632"/>
                  <a:gd name="T49" fmla="*/ 265 h 365"/>
                  <a:gd name="T50" fmla="*/ 20 w 632"/>
                  <a:gd name="T51" fmla="*/ 280 h 365"/>
                  <a:gd name="T52" fmla="*/ 74 w 632"/>
                  <a:gd name="T53" fmla="*/ 319 h 365"/>
                  <a:gd name="T54" fmla="*/ 112 w 632"/>
                  <a:gd name="T55" fmla="*/ 324 h 365"/>
                  <a:gd name="T56" fmla="*/ 158 w 632"/>
                  <a:gd name="T57" fmla="*/ 290 h 365"/>
                  <a:gd name="T58" fmla="*/ 189 w 632"/>
                  <a:gd name="T59" fmla="*/ 282 h 365"/>
                  <a:gd name="T60" fmla="*/ 178 w 632"/>
                  <a:gd name="T61" fmla="*/ 294 h 365"/>
                  <a:gd name="T62" fmla="*/ 121 w 632"/>
                  <a:gd name="T63" fmla="*/ 330 h 365"/>
                  <a:gd name="T64" fmla="*/ 207 w 632"/>
                  <a:gd name="T65" fmla="*/ 361 h 365"/>
                  <a:gd name="T66" fmla="*/ 225 w 632"/>
                  <a:gd name="T67" fmla="*/ 344 h 365"/>
                  <a:gd name="T68" fmla="*/ 236 w 632"/>
                  <a:gd name="T69" fmla="*/ 360 h 365"/>
                  <a:gd name="T70" fmla="*/ 289 w 632"/>
                  <a:gd name="T71" fmla="*/ 349 h 365"/>
                  <a:gd name="T72" fmla="*/ 352 w 632"/>
                  <a:gd name="T73" fmla="*/ 354 h 365"/>
                  <a:gd name="T74" fmla="*/ 385 w 632"/>
                  <a:gd name="T75" fmla="*/ 331 h 365"/>
                  <a:gd name="T76" fmla="*/ 427 w 632"/>
                  <a:gd name="T77" fmla="*/ 311 h 365"/>
                  <a:gd name="T78" fmla="*/ 430 w 632"/>
                  <a:gd name="T79" fmla="*/ 294 h 365"/>
                  <a:gd name="T80" fmla="*/ 456 w 632"/>
                  <a:gd name="T81" fmla="*/ 291 h 365"/>
                  <a:gd name="T82" fmla="*/ 623 w 632"/>
                  <a:gd name="T83" fmla="*/ 39 h 365"/>
                  <a:gd name="T84" fmla="*/ 603 w 632"/>
                  <a:gd name="T85" fmla="*/ 16 h 365"/>
                  <a:gd name="T86" fmla="*/ 563 w 632"/>
                  <a:gd name="T87" fmla="*/ 14 h 365"/>
                  <a:gd name="T88" fmla="*/ 545 w 632"/>
                  <a:gd name="T89" fmla="*/ 0 h 365"/>
                  <a:gd name="T90" fmla="*/ 510 w 632"/>
                  <a:gd name="T91" fmla="*/ 26 h 365"/>
                  <a:gd name="T92" fmla="*/ 537 w 632"/>
                  <a:gd name="T93" fmla="*/ 23 h 365"/>
                  <a:gd name="T94" fmla="*/ 537 w 632"/>
                  <a:gd name="T95" fmla="*/ 37 h 365"/>
                  <a:gd name="T96" fmla="*/ 570 w 632"/>
                  <a:gd name="T97" fmla="*/ 37 h 365"/>
                  <a:gd name="T98" fmla="*/ 586 w 632"/>
                  <a:gd name="T99" fmla="*/ 45 h 365"/>
                  <a:gd name="T100" fmla="*/ 523 w 632"/>
                  <a:gd name="T101" fmla="*/ 77 h 365"/>
                  <a:gd name="T102" fmla="*/ 512 w 632"/>
                  <a:gd name="T103" fmla="*/ 157 h 365"/>
                  <a:gd name="T104" fmla="*/ 472 w 632"/>
                  <a:gd name="T105" fmla="*/ 207 h 36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632"/>
                  <a:gd name="T160" fmla="*/ 0 h 365"/>
                  <a:gd name="T161" fmla="*/ 632 w 632"/>
                  <a:gd name="T162" fmla="*/ 365 h 36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632" h="365">
                    <a:moveTo>
                      <a:pt x="461" y="210"/>
                    </a:moveTo>
                    <a:lnTo>
                      <a:pt x="483" y="181"/>
                    </a:lnTo>
                    <a:lnTo>
                      <a:pt x="497" y="157"/>
                    </a:lnTo>
                    <a:lnTo>
                      <a:pt x="497" y="130"/>
                    </a:lnTo>
                    <a:lnTo>
                      <a:pt x="483" y="120"/>
                    </a:lnTo>
                    <a:lnTo>
                      <a:pt x="468" y="115"/>
                    </a:lnTo>
                    <a:lnTo>
                      <a:pt x="448" y="114"/>
                    </a:lnTo>
                    <a:lnTo>
                      <a:pt x="430" y="125"/>
                    </a:lnTo>
                    <a:lnTo>
                      <a:pt x="439" y="116"/>
                    </a:lnTo>
                    <a:lnTo>
                      <a:pt x="412" y="116"/>
                    </a:lnTo>
                    <a:lnTo>
                      <a:pt x="443" y="113"/>
                    </a:lnTo>
                    <a:lnTo>
                      <a:pt x="467" y="97"/>
                    </a:lnTo>
                    <a:lnTo>
                      <a:pt x="461" y="88"/>
                    </a:lnTo>
                    <a:lnTo>
                      <a:pt x="450" y="81"/>
                    </a:lnTo>
                    <a:lnTo>
                      <a:pt x="427" y="90"/>
                    </a:lnTo>
                    <a:lnTo>
                      <a:pt x="441" y="81"/>
                    </a:lnTo>
                    <a:lnTo>
                      <a:pt x="437" y="72"/>
                    </a:lnTo>
                    <a:lnTo>
                      <a:pt x="421" y="69"/>
                    </a:lnTo>
                    <a:lnTo>
                      <a:pt x="403" y="67"/>
                    </a:lnTo>
                    <a:lnTo>
                      <a:pt x="390" y="81"/>
                    </a:lnTo>
                    <a:lnTo>
                      <a:pt x="396" y="65"/>
                    </a:lnTo>
                    <a:lnTo>
                      <a:pt x="348" y="53"/>
                    </a:lnTo>
                    <a:lnTo>
                      <a:pt x="323" y="51"/>
                    </a:lnTo>
                    <a:lnTo>
                      <a:pt x="296" y="55"/>
                    </a:lnTo>
                    <a:lnTo>
                      <a:pt x="296" y="75"/>
                    </a:lnTo>
                    <a:lnTo>
                      <a:pt x="287" y="57"/>
                    </a:lnTo>
                    <a:lnTo>
                      <a:pt x="263" y="60"/>
                    </a:lnTo>
                    <a:lnTo>
                      <a:pt x="250" y="72"/>
                    </a:lnTo>
                    <a:lnTo>
                      <a:pt x="270" y="100"/>
                    </a:lnTo>
                    <a:lnTo>
                      <a:pt x="261" y="92"/>
                    </a:lnTo>
                    <a:lnTo>
                      <a:pt x="256" y="106"/>
                    </a:lnTo>
                    <a:lnTo>
                      <a:pt x="249" y="83"/>
                    </a:lnTo>
                    <a:lnTo>
                      <a:pt x="227" y="78"/>
                    </a:lnTo>
                    <a:lnTo>
                      <a:pt x="205" y="79"/>
                    </a:lnTo>
                    <a:lnTo>
                      <a:pt x="183" y="85"/>
                    </a:lnTo>
                    <a:lnTo>
                      <a:pt x="183" y="99"/>
                    </a:lnTo>
                    <a:lnTo>
                      <a:pt x="178" y="88"/>
                    </a:lnTo>
                    <a:lnTo>
                      <a:pt x="165" y="90"/>
                    </a:lnTo>
                    <a:lnTo>
                      <a:pt x="143" y="96"/>
                    </a:lnTo>
                    <a:lnTo>
                      <a:pt x="121" y="104"/>
                    </a:lnTo>
                    <a:lnTo>
                      <a:pt x="118" y="112"/>
                    </a:lnTo>
                    <a:lnTo>
                      <a:pt x="145" y="134"/>
                    </a:lnTo>
                    <a:lnTo>
                      <a:pt x="163" y="146"/>
                    </a:lnTo>
                    <a:lnTo>
                      <a:pt x="176" y="152"/>
                    </a:lnTo>
                    <a:lnTo>
                      <a:pt x="203" y="156"/>
                    </a:lnTo>
                    <a:lnTo>
                      <a:pt x="174" y="159"/>
                    </a:lnTo>
                    <a:lnTo>
                      <a:pt x="201" y="167"/>
                    </a:lnTo>
                    <a:lnTo>
                      <a:pt x="241" y="170"/>
                    </a:lnTo>
                    <a:lnTo>
                      <a:pt x="214" y="172"/>
                    </a:lnTo>
                    <a:lnTo>
                      <a:pt x="234" y="187"/>
                    </a:lnTo>
                    <a:lnTo>
                      <a:pt x="216" y="176"/>
                    </a:lnTo>
                    <a:lnTo>
                      <a:pt x="165" y="162"/>
                    </a:lnTo>
                    <a:lnTo>
                      <a:pt x="167" y="176"/>
                    </a:lnTo>
                    <a:lnTo>
                      <a:pt x="152" y="150"/>
                    </a:lnTo>
                    <a:lnTo>
                      <a:pt x="101" y="129"/>
                    </a:lnTo>
                    <a:lnTo>
                      <a:pt x="87" y="130"/>
                    </a:lnTo>
                    <a:lnTo>
                      <a:pt x="74" y="139"/>
                    </a:lnTo>
                    <a:lnTo>
                      <a:pt x="52" y="151"/>
                    </a:lnTo>
                    <a:lnTo>
                      <a:pt x="80" y="163"/>
                    </a:lnTo>
                    <a:lnTo>
                      <a:pt x="51" y="156"/>
                    </a:lnTo>
                    <a:lnTo>
                      <a:pt x="25" y="175"/>
                    </a:lnTo>
                    <a:lnTo>
                      <a:pt x="23" y="188"/>
                    </a:lnTo>
                    <a:lnTo>
                      <a:pt x="42" y="195"/>
                    </a:lnTo>
                    <a:lnTo>
                      <a:pt x="71" y="195"/>
                    </a:lnTo>
                    <a:lnTo>
                      <a:pt x="32" y="199"/>
                    </a:lnTo>
                    <a:lnTo>
                      <a:pt x="40" y="222"/>
                    </a:lnTo>
                    <a:lnTo>
                      <a:pt x="20" y="195"/>
                    </a:lnTo>
                    <a:lnTo>
                      <a:pt x="5" y="217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7" y="268"/>
                    </a:lnTo>
                    <a:lnTo>
                      <a:pt x="27" y="267"/>
                    </a:lnTo>
                    <a:lnTo>
                      <a:pt x="43" y="255"/>
                    </a:lnTo>
                    <a:lnTo>
                      <a:pt x="38" y="268"/>
                    </a:lnTo>
                    <a:lnTo>
                      <a:pt x="58" y="265"/>
                    </a:lnTo>
                    <a:lnTo>
                      <a:pt x="76" y="266"/>
                    </a:lnTo>
                    <a:lnTo>
                      <a:pt x="25" y="274"/>
                    </a:lnTo>
                    <a:lnTo>
                      <a:pt x="20" y="280"/>
                    </a:lnTo>
                    <a:lnTo>
                      <a:pt x="42" y="306"/>
                    </a:lnTo>
                    <a:lnTo>
                      <a:pt x="54" y="315"/>
                    </a:lnTo>
                    <a:lnTo>
                      <a:pt x="74" y="319"/>
                    </a:lnTo>
                    <a:lnTo>
                      <a:pt x="80" y="327"/>
                    </a:lnTo>
                    <a:lnTo>
                      <a:pt x="101" y="328"/>
                    </a:lnTo>
                    <a:lnTo>
                      <a:pt x="112" y="324"/>
                    </a:lnTo>
                    <a:lnTo>
                      <a:pt x="152" y="292"/>
                    </a:lnTo>
                    <a:lnTo>
                      <a:pt x="140" y="278"/>
                    </a:lnTo>
                    <a:lnTo>
                      <a:pt x="158" y="290"/>
                    </a:lnTo>
                    <a:lnTo>
                      <a:pt x="183" y="278"/>
                    </a:lnTo>
                    <a:lnTo>
                      <a:pt x="207" y="259"/>
                    </a:lnTo>
                    <a:lnTo>
                      <a:pt x="189" y="282"/>
                    </a:lnTo>
                    <a:lnTo>
                      <a:pt x="207" y="275"/>
                    </a:lnTo>
                    <a:lnTo>
                      <a:pt x="152" y="299"/>
                    </a:lnTo>
                    <a:lnTo>
                      <a:pt x="178" y="294"/>
                    </a:lnTo>
                    <a:lnTo>
                      <a:pt x="152" y="302"/>
                    </a:lnTo>
                    <a:lnTo>
                      <a:pt x="138" y="319"/>
                    </a:lnTo>
                    <a:lnTo>
                      <a:pt x="121" y="330"/>
                    </a:lnTo>
                    <a:lnTo>
                      <a:pt x="136" y="344"/>
                    </a:lnTo>
                    <a:lnTo>
                      <a:pt x="163" y="357"/>
                    </a:lnTo>
                    <a:lnTo>
                      <a:pt x="207" y="361"/>
                    </a:lnTo>
                    <a:lnTo>
                      <a:pt x="218" y="350"/>
                    </a:lnTo>
                    <a:lnTo>
                      <a:pt x="218" y="326"/>
                    </a:lnTo>
                    <a:lnTo>
                      <a:pt x="225" y="344"/>
                    </a:lnTo>
                    <a:lnTo>
                      <a:pt x="236" y="326"/>
                    </a:lnTo>
                    <a:lnTo>
                      <a:pt x="232" y="350"/>
                    </a:lnTo>
                    <a:lnTo>
                      <a:pt x="236" y="360"/>
                    </a:lnTo>
                    <a:lnTo>
                      <a:pt x="279" y="365"/>
                    </a:lnTo>
                    <a:lnTo>
                      <a:pt x="294" y="361"/>
                    </a:lnTo>
                    <a:lnTo>
                      <a:pt x="289" y="349"/>
                    </a:lnTo>
                    <a:lnTo>
                      <a:pt x="305" y="363"/>
                    </a:lnTo>
                    <a:lnTo>
                      <a:pt x="332" y="361"/>
                    </a:lnTo>
                    <a:lnTo>
                      <a:pt x="352" y="354"/>
                    </a:lnTo>
                    <a:lnTo>
                      <a:pt x="358" y="345"/>
                    </a:lnTo>
                    <a:lnTo>
                      <a:pt x="341" y="317"/>
                    </a:lnTo>
                    <a:lnTo>
                      <a:pt x="385" y="331"/>
                    </a:lnTo>
                    <a:lnTo>
                      <a:pt x="398" y="333"/>
                    </a:lnTo>
                    <a:lnTo>
                      <a:pt x="418" y="329"/>
                    </a:lnTo>
                    <a:lnTo>
                      <a:pt x="427" y="311"/>
                    </a:lnTo>
                    <a:lnTo>
                      <a:pt x="394" y="291"/>
                    </a:lnTo>
                    <a:lnTo>
                      <a:pt x="428" y="302"/>
                    </a:lnTo>
                    <a:lnTo>
                      <a:pt x="430" y="294"/>
                    </a:lnTo>
                    <a:lnTo>
                      <a:pt x="412" y="272"/>
                    </a:lnTo>
                    <a:lnTo>
                      <a:pt x="443" y="282"/>
                    </a:lnTo>
                    <a:lnTo>
                      <a:pt x="456" y="291"/>
                    </a:lnTo>
                    <a:lnTo>
                      <a:pt x="470" y="312"/>
                    </a:lnTo>
                    <a:lnTo>
                      <a:pt x="632" y="269"/>
                    </a:lnTo>
                    <a:lnTo>
                      <a:pt x="623" y="39"/>
                    </a:lnTo>
                    <a:lnTo>
                      <a:pt x="619" y="26"/>
                    </a:lnTo>
                    <a:lnTo>
                      <a:pt x="612" y="20"/>
                    </a:lnTo>
                    <a:lnTo>
                      <a:pt x="603" y="16"/>
                    </a:lnTo>
                    <a:lnTo>
                      <a:pt x="586" y="15"/>
                    </a:lnTo>
                    <a:lnTo>
                      <a:pt x="566" y="17"/>
                    </a:lnTo>
                    <a:lnTo>
                      <a:pt x="563" y="14"/>
                    </a:lnTo>
                    <a:lnTo>
                      <a:pt x="561" y="8"/>
                    </a:lnTo>
                    <a:lnTo>
                      <a:pt x="556" y="2"/>
                    </a:lnTo>
                    <a:lnTo>
                      <a:pt x="545" y="0"/>
                    </a:lnTo>
                    <a:lnTo>
                      <a:pt x="525" y="3"/>
                    </a:lnTo>
                    <a:lnTo>
                      <a:pt x="517" y="15"/>
                    </a:lnTo>
                    <a:lnTo>
                      <a:pt x="510" y="26"/>
                    </a:lnTo>
                    <a:lnTo>
                      <a:pt x="519" y="30"/>
                    </a:lnTo>
                    <a:lnTo>
                      <a:pt x="526" y="28"/>
                    </a:lnTo>
                    <a:lnTo>
                      <a:pt x="537" y="23"/>
                    </a:lnTo>
                    <a:lnTo>
                      <a:pt x="550" y="26"/>
                    </a:lnTo>
                    <a:lnTo>
                      <a:pt x="536" y="33"/>
                    </a:lnTo>
                    <a:lnTo>
                      <a:pt x="537" y="37"/>
                    </a:lnTo>
                    <a:lnTo>
                      <a:pt x="545" y="41"/>
                    </a:lnTo>
                    <a:lnTo>
                      <a:pt x="557" y="40"/>
                    </a:lnTo>
                    <a:lnTo>
                      <a:pt x="570" y="37"/>
                    </a:lnTo>
                    <a:lnTo>
                      <a:pt x="596" y="36"/>
                    </a:lnTo>
                    <a:lnTo>
                      <a:pt x="597" y="41"/>
                    </a:lnTo>
                    <a:lnTo>
                      <a:pt x="586" y="45"/>
                    </a:lnTo>
                    <a:lnTo>
                      <a:pt x="539" y="59"/>
                    </a:lnTo>
                    <a:lnTo>
                      <a:pt x="528" y="66"/>
                    </a:lnTo>
                    <a:lnTo>
                      <a:pt x="523" y="77"/>
                    </a:lnTo>
                    <a:lnTo>
                      <a:pt x="528" y="109"/>
                    </a:lnTo>
                    <a:lnTo>
                      <a:pt x="525" y="131"/>
                    </a:lnTo>
                    <a:lnTo>
                      <a:pt x="512" y="157"/>
                    </a:lnTo>
                    <a:lnTo>
                      <a:pt x="499" y="184"/>
                    </a:lnTo>
                    <a:lnTo>
                      <a:pt x="483" y="198"/>
                    </a:lnTo>
                    <a:lnTo>
                      <a:pt x="472" y="207"/>
                    </a:lnTo>
                    <a:lnTo>
                      <a:pt x="461" y="210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3" name="Freeform 2109"/>
              <p:cNvSpPr>
                <a:spLocks/>
              </p:cNvSpPr>
              <p:nvPr/>
            </p:nvSpPr>
            <p:spPr bwMode="auto">
              <a:xfrm>
                <a:off x="2762" y="481"/>
                <a:ext cx="189" cy="598"/>
              </a:xfrm>
              <a:custGeom>
                <a:avLst/>
                <a:gdLst>
                  <a:gd name="T0" fmla="*/ 129 w 380"/>
                  <a:gd name="T1" fmla="*/ 565 h 598"/>
                  <a:gd name="T2" fmla="*/ 124 w 380"/>
                  <a:gd name="T3" fmla="*/ 533 h 598"/>
                  <a:gd name="T4" fmla="*/ 125 w 380"/>
                  <a:gd name="T5" fmla="*/ 487 h 598"/>
                  <a:gd name="T6" fmla="*/ 133 w 380"/>
                  <a:gd name="T7" fmla="*/ 458 h 598"/>
                  <a:gd name="T8" fmla="*/ 147 w 380"/>
                  <a:gd name="T9" fmla="*/ 417 h 598"/>
                  <a:gd name="T10" fmla="*/ 180 w 380"/>
                  <a:gd name="T11" fmla="*/ 342 h 598"/>
                  <a:gd name="T12" fmla="*/ 209 w 380"/>
                  <a:gd name="T13" fmla="*/ 323 h 598"/>
                  <a:gd name="T14" fmla="*/ 229 w 380"/>
                  <a:gd name="T15" fmla="*/ 307 h 598"/>
                  <a:gd name="T16" fmla="*/ 238 w 380"/>
                  <a:gd name="T17" fmla="*/ 291 h 598"/>
                  <a:gd name="T18" fmla="*/ 287 w 380"/>
                  <a:gd name="T19" fmla="*/ 282 h 598"/>
                  <a:gd name="T20" fmla="*/ 325 w 380"/>
                  <a:gd name="T21" fmla="*/ 269 h 598"/>
                  <a:gd name="T22" fmla="*/ 347 w 380"/>
                  <a:gd name="T23" fmla="*/ 255 h 598"/>
                  <a:gd name="T24" fmla="*/ 362 w 380"/>
                  <a:gd name="T25" fmla="*/ 241 h 598"/>
                  <a:gd name="T26" fmla="*/ 371 w 380"/>
                  <a:gd name="T27" fmla="*/ 226 h 598"/>
                  <a:gd name="T28" fmla="*/ 378 w 380"/>
                  <a:gd name="T29" fmla="*/ 203 h 598"/>
                  <a:gd name="T30" fmla="*/ 380 w 380"/>
                  <a:gd name="T31" fmla="*/ 183 h 598"/>
                  <a:gd name="T32" fmla="*/ 373 w 380"/>
                  <a:gd name="T33" fmla="*/ 160 h 598"/>
                  <a:gd name="T34" fmla="*/ 367 w 380"/>
                  <a:gd name="T35" fmla="*/ 148 h 598"/>
                  <a:gd name="T36" fmla="*/ 347 w 380"/>
                  <a:gd name="T37" fmla="*/ 139 h 598"/>
                  <a:gd name="T38" fmla="*/ 309 w 380"/>
                  <a:gd name="T39" fmla="*/ 130 h 598"/>
                  <a:gd name="T40" fmla="*/ 273 w 380"/>
                  <a:gd name="T41" fmla="*/ 124 h 598"/>
                  <a:gd name="T42" fmla="*/ 289 w 380"/>
                  <a:gd name="T43" fmla="*/ 107 h 598"/>
                  <a:gd name="T44" fmla="*/ 307 w 380"/>
                  <a:gd name="T45" fmla="*/ 93 h 598"/>
                  <a:gd name="T46" fmla="*/ 329 w 380"/>
                  <a:gd name="T47" fmla="*/ 72 h 598"/>
                  <a:gd name="T48" fmla="*/ 340 w 380"/>
                  <a:gd name="T49" fmla="*/ 51 h 598"/>
                  <a:gd name="T50" fmla="*/ 340 w 380"/>
                  <a:gd name="T51" fmla="*/ 37 h 598"/>
                  <a:gd name="T52" fmla="*/ 333 w 380"/>
                  <a:gd name="T53" fmla="*/ 29 h 598"/>
                  <a:gd name="T54" fmla="*/ 323 w 380"/>
                  <a:gd name="T55" fmla="*/ 20 h 598"/>
                  <a:gd name="T56" fmla="*/ 316 w 380"/>
                  <a:gd name="T57" fmla="*/ 4 h 598"/>
                  <a:gd name="T58" fmla="*/ 298 w 380"/>
                  <a:gd name="T59" fmla="*/ 0 h 598"/>
                  <a:gd name="T60" fmla="*/ 253 w 380"/>
                  <a:gd name="T61" fmla="*/ 5 h 598"/>
                  <a:gd name="T62" fmla="*/ 213 w 380"/>
                  <a:gd name="T63" fmla="*/ 20 h 598"/>
                  <a:gd name="T64" fmla="*/ 109 w 380"/>
                  <a:gd name="T65" fmla="*/ 156 h 598"/>
                  <a:gd name="T66" fmla="*/ 73 w 380"/>
                  <a:gd name="T67" fmla="*/ 244 h 598"/>
                  <a:gd name="T68" fmla="*/ 58 w 380"/>
                  <a:gd name="T69" fmla="*/ 306 h 598"/>
                  <a:gd name="T70" fmla="*/ 44 w 380"/>
                  <a:gd name="T71" fmla="*/ 380 h 598"/>
                  <a:gd name="T72" fmla="*/ 42 w 380"/>
                  <a:gd name="T73" fmla="*/ 415 h 598"/>
                  <a:gd name="T74" fmla="*/ 36 w 380"/>
                  <a:gd name="T75" fmla="*/ 454 h 598"/>
                  <a:gd name="T76" fmla="*/ 33 w 380"/>
                  <a:gd name="T77" fmla="*/ 495 h 598"/>
                  <a:gd name="T78" fmla="*/ 26 w 380"/>
                  <a:gd name="T79" fmla="*/ 540 h 598"/>
                  <a:gd name="T80" fmla="*/ 9 w 380"/>
                  <a:gd name="T81" fmla="*/ 579 h 598"/>
                  <a:gd name="T82" fmla="*/ 0 w 380"/>
                  <a:gd name="T83" fmla="*/ 598 h 598"/>
                  <a:gd name="T84" fmla="*/ 49 w 380"/>
                  <a:gd name="T85" fmla="*/ 592 h 598"/>
                  <a:gd name="T86" fmla="*/ 95 w 380"/>
                  <a:gd name="T87" fmla="*/ 586 h 598"/>
                  <a:gd name="T88" fmla="*/ 118 w 380"/>
                  <a:gd name="T89" fmla="*/ 581 h 598"/>
                  <a:gd name="T90" fmla="*/ 129 w 380"/>
                  <a:gd name="T91" fmla="*/ 575 h 598"/>
                  <a:gd name="T92" fmla="*/ 129 w 380"/>
                  <a:gd name="T93" fmla="*/ 565 h 59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80"/>
                  <a:gd name="T142" fmla="*/ 0 h 598"/>
                  <a:gd name="T143" fmla="*/ 380 w 380"/>
                  <a:gd name="T144" fmla="*/ 598 h 59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80" h="598">
                    <a:moveTo>
                      <a:pt x="129" y="565"/>
                    </a:moveTo>
                    <a:lnTo>
                      <a:pt x="124" y="533"/>
                    </a:lnTo>
                    <a:lnTo>
                      <a:pt x="125" y="487"/>
                    </a:lnTo>
                    <a:lnTo>
                      <a:pt x="133" y="458"/>
                    </a:lnTo>
                    <a:lnTo>
                      <a:pt x="147" y="417"/>
                    </a:lnTo>
                    <a:lnTo>
                      <a:pt x="180" y="342"/>
                    </a:lnTo>
                    <a:lnTo>
                      <a:pt x="209" y="323"/>
                    </a:lnTo>
                    <a:lnTo>
                      <a:pt x="229" y="307"/>
                    </a:lnTo>
                    <a:lnTo>
                      <a:pt x="238" y="291"/>
                    </a:lnTo>
                    <a:lnTo>
                      <a:pt x="287" y="282"/>
                    </a:lnTo>
                    <a:lnTo>
                      <a:pt x="325" y="269"/>
                    </a:lnTo>
                    <a:lnTo>
                      <a:pt x="347" y="255"/>
                    </a:lnTo>
                    <a:lnTo>
                      <a:pt x="362" y="241"/>
                    </a:lnTo>
                    <a:lnTo>
                      <a:pt x="371" y="226"/>
                    </a:lnTo>
                    <a:lnTo>
                      <a:pt x="378" y="203"/>
                    </a:lnTo>
                    <a:lnTo>
                      <a:pt x="380" y="183"/>
                    </a:lnTo>
                    <a:lnTo>
                      <a:pt x="373" y="160"/>
                    </a:lnTo>
                    <a:lnTo>
                      <a:pt x="367" y="148"/>
                    </a:lnTo>
                    <a:lnTo>
                      <a:pt x="347" y="139"/>
                    </a:lnTo>
                    <a:lnTo>
                      <a:pt x="309" y="130"/>
                    </a:lnTo>
                    <a:lnTo>
                      <a:pt x="273" y="124"/>
                    </a:lnTo>
                    <a:lnTo>
                      <a:pt x="289" y="107"/>
                    </a:lnTo>
                    <a:lnTo>
                      <a:pt x="307" y="93"/>
                    </a:lnTo>
                    <a:lnTo>
                      <a:pt x="329" y="72"/>
                    </a:lnTo>
                    <a:lnTo>
                      <a:pt x="340" y="51"/>
                    </a:lnTo>
                    <a:lnTo>
                      <a:pt x="340" y="37"/>
                    </a:lnTo>
                    <a:lnTo>
                      <a:pt x="333" y="29"/>
                    </a:lnTo>
                    <a:lnTo>
                      <a:pt x="323" y="20"/>
                    </a:lnTo>
                    <a:lnTo>
                      <a:pt x="316" y="4"/>
                    </a:lnTo>
                    <a:lnTo>
                      <a:pt x="298" y="0"/>
                    </a:lnTo>
                    <a:lnTo>
                      <a:pt x="253" y="5"/>
                    </a:lnTo>
                    <a:lnTo>
                      <a:pt x="213" y="20"/>
                    </a:lnTo>
                    <a:lnTo>
                      <a:pt x="109" y="156"/>
                    </a:lnTo>
                    <a:lnTo>
                      <a:pt x="73" y="244"/>
                    </a:lnTo>
                    <a:lnTo>
                      <a:pt x="58" y="306"/>
                    </a:lnTo>
                    <a:lnTo>
                      <a:pt x="44" y="380"/>
                    </a:lnTo>
                    <a:lnTo>
                      <a:pt x="42" y="415"/>
                    </a:lnTo>
                    <a:lnTo>
                      <a:pt x="36" y="454"/>
                    </a:lnTo>
                    <a:lnTo>
                      <a:pt x="33" y="495"/>
                    </a:lnTo>
                    <a:lnTo>
                      <a:pt x="26" y="540"/>
                    </a:lnTo>
                    <a:lnTo>
                      <a:pt x="9" y="579"/>
                    </a:lnTo>
                    <a:lnTo>
                      <a:pt x="0" y="598"/>
                    </a:lnTo>
                    <a:lnTo>
                      <a:pt x="49" y="592"/>
                    </a:lnTo>
                    <a:lnTo>
                      <a:pt x="95" y="586"/>
                    </a:lnTo>
                    <a:lnTo>
                      <a:pt x="118" y="581"/>
                    </a:lnTo>
                    <a:lnTo>
                      <a:pt x="129" y="575"/>
                    </a:lnTo>
                    <a:lnTo>
                      <a:pt x="129" y="565"/>
                    </a:lnTo>
                    <a:close/>
                  </a:path>
                </a:pathLst>
              </a:custGeom>
              <a:solidFill>
                <a:srgbClr val="9581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4" name="Freeform 2110"/>
              <p:cNvSpPr>
                <a:spLocks/>
              </p:cNvSpPr>
              <p:nvPr/>
            </p:nvSpPr>
            <p:spPr bwMode="auto">
              <a:xfrm>
                <a:off x="2762" y="481"/>
                <a:ext cx="189" cy="598"/>
              </a:xfrm>
              <a:custGeom>
                <a:avLst/>
                <a:gdLst>
                  <a:gd name="T0" fmla="*/ 129 w 380"/>
                  <a:gd name="T1" fmla="*/ 565 h 598"/>
                  <a:gd name="T2" fmla="*/ 124 w 380"/>
                  <a:gd name="T3" fmla="*/ 533 h 598"/>
                  <a:gd name="T4" fmla="*/ 125 w 380"/>
                  <a:gd name="T5" fmla="*/ 487 h 598"/>
                  <a:gd name="T6" fmla="*/ 133 w 380"/>
                  <a:gd name="T7" fmla="*/ 458 h 598"/>
                  <a:gd name="T8" fmla="*/ 147 w 380"/>
                  <a:gd name="T9" fmla="*/ 417 h 598"/>
                  <a:gd name="T10" fmla="*/ 180 w 380"/>
                  <a:gd name="T11" fmla="*/ 342 h 598"/>
                  <a:gd name="T12" fmla="*/ 209 w 380"/>
                  <a:gd name="T13" fmla="*/ 323 h 598"/>
                  <a:gd name="T14" fmla="*/ 229 w 380"/>
                  <a:gd name="T15" fmla="*/ 307 h 598"/>
                  <a:gd name="T16" fmla="*/ 238 w 380"/>
                  <a:gd name="T17" fmla="*/ 291 h 598"/>
                  <a:gd name="T18" fmla="*/ 287 w 380"/>
                  <a:gd name="T19" fmla="*/ 282 h 598"/>
                  <a:gd name="T20" fmla="*/ 325 w 380"/>
                  <a:gd name="T21" fmla="*/ 269 h 598"/>
                  <a:gd name="T22" fmla="*/ 347 w 380"/>
                  <a:gd name="T23" fmla="*/ 255 h 598"/>
                  <a:gd name="T24" fmla="*/ 362 w 380"/>
                  <a:gd name="T25" fmla="*/ 241 h 598"/>
                  <a:gd name="T26" fmla="*/ 371 w 380"/>
                  <a:gd name="T27" fmla="*/ 226 h 598"/>
                  <a:gd name="T28" fmla="*/ 378 w 380"/>
                  <a:gd name="T29" fmla="*/ 203 h 598"/>
                  <a:gd name="T30" fmla="*/ 380 w 380"/>
                  <a:gd name="T31" fmla="*/ 183 h 598"/>
                  <a:gd name="T32" fmla="*/ 373 w 380"/>
                  <a:gd name="T33" fmla="*/ 160 h 598"/>
                  <a:gd name="T34" fmla="*/ 367 w 380"/>
                  <a:gd name="T35" fmla="*/ 148 h 598"/>
                  <a:gd name="T36" fmla="*/ 347 w 380"/>
                  <a:gd name="T37" fmla="*/ 139 h 598"/>
                  <a:gd name="T38" fmla="*/ 309 w 380"/>
                  <a:gd name="T39" fmla="*/ 130 h 598"/>
                  <a:gd name="T40" fmla="*/ 273 w 380"/>
                  <a:gd name="T41" fmla="*/ 124 h 598"/>
                  <a:gd name="T42" fmla="*/ 289 w 380"/>
                  <a:gd name="T43" fmla="*/ 107 h 598"/>
                  <a:gd name="T44" fmla="*/ 307 w 380"/>
                  <a:gd name="T45" fmla="*/ 93 h 598"/>
                  <a:gd name="T46" fmla="*/ 329 w 380"/>
                  <a:gd name="T47" fmla="*/ 72 h 598"/>
                  <a:gd name="T48" fmla="*/ 340 w 380"/>
                  <a:gd name="T49" fmla="*/ 51 h 598"/>
                  <a:gd name="T50" fmla="*/ 340 w 380"/>
                  <a:gd name="T51" fmla="*/ 37 h 598"/>
                  <a:gd name="T52" fmla="*/ 333 w 380"/>
                  <a:gd name="T53" fmla="*/ 29 h 598"/>
                  <a:gd name="T54" fmla="*/ 323 w 380"/>
                  <a:gd name="T55" fmla="*/ 20 h 598"/>
                  <a:gd name="T56" fmla="*/ 316 w 380"/>
                  <a:gd name="T57" fmla="*/ 4 h 598"/>
                  <a:gd name="T58" fmla="*/ 298 w 380"/>
                  <a:gd name="T59" fmla="*/ 0 h 598"/>
                  <a:gd name="T60" fmla="*/ 253 w 380"/>
                  <a:gd name="T61" fmla="*/ 5 h 598"/>
                  <a:gd name="T62" fmla="*/ 213 w 380"/>
                  <a:gd name="T63" fmla="*/ 20 h 598"/>
                  <a:gd name="T64" fmla="*/ 109 w 380"/>
                  <a:gd name="T65" fmla="*/ 156 h 598"/>
                  <a:gd name="T66" fmla="*/ 73 w 380"/>
                  <a:gd name="T67" fmla="*/ 244 h 598"/>
                  <a:gd name="T68" fmla="*/ 58 w 380"/>
                  <a:gd name="T69" fmla="*/ 306 h 598"/>
                  <a:gd name="T70" fmla="*/ 44 w 380"/>
                  <a:gd name="T71" fmla="*/ 380 h 598"/>
                  <a:gd name="T72" fmla="*/ 42 w 380"/>
                  <a:gd name="T73" fmla="*/ 415 h 598"/>
                  <a:gd name="T74" fmla="*/ 36 w 380"/>
                  <a:gd name="T75" fmla="*/ 454 h 598"/>
                  <a:gd name="T76" fmla="*/ 33 w 380"/>
                  <a:gd name="T77" fmla="*/ 495 h 598"/>
                  <a:gd name="T78" fmla="*/ 26 w 380"/>
                  <a:gd name="T79" fmla="*/ 540 h 598"/>
                  <a:gd name="T80" fmla="*/ 9 w 380"/>
                  <a:gd name="T81" fmla="*/ 579 h 598"/>
                  <a:gd name="T82" fmla="*/ 0 w 380"/>
                  <a:gd name="T83" fmla="*/ 598 h 598"/>
                  <a:gd name="T84" fmla="*/ 49 w 380"/>
                  <a:gd name="T85" fmla="*/ 592 h 598"/>
                  <a:gd name="T86" fmla="*/ 95 w 380"/>
                  <a:gd name="T87" fmla="*/ 586 h 598"/>
                  <a:gd name="T88" fmla="*/ 118 w 380"/>
                  <a:gd name="T89" fmla="*/ 581 h 598"/>
                  <a:gd name="T90" fmla="*/ 129 w 380"/>
                  <a:gd name="T91" fmla="*/ 575 h 598"/>
                  <a:gd name="T92" fmla="*/ 129 w 380"/>
                  <a:gd name="T93" fmla="*/ 565 h 598"/>
                  <a:gd name="T94" fmla="*/ 129 w 380"/>
                  <a:gd name="T95" fmla="*/ 565 h 59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80"/>
                  <a:gd name="T145" fmla="*/ 0 h 598"/>
                  <a:gd name="T146" fmla="*/ 380 w 380"/>
                  <a:gd name="T147" fmla="*/ 598 h 598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80" h="598">
                    <a:moveTo>
                      <a:pt x="129" y="565"/>
                    </a:moveTo>
                    <a:lnTo>
                      <a:pt x="124" y="533"/>
                    </a:lnTo>
                    <a:lnTo>
                      <a:pt x="125" y="487"/>
                    </a:lnTo>
                    <a:lnTo>
                      <a:pt x="133" y="458"/>
                    </a:lnTo>
                    <a:lnTo>
                      <a:pt x="147" y="417"/>
                    </a:lnTo>
                    <a:lnTo>
                      <a:pt x="180" y="342"/>
                    </a:lnTo>
                    <a:lnTo>
                      <a:pt x="209" y="323"/>
                    </a:lnTo>
                    <a:lnTo>
                      <a:pt x="229" y="307"/>
                    </a:lnTo>
                    <a:lnTo>
                      <a:pt x="238" y="291"/>
                    </a:lnTo>
                    <a:lnTo>
                      <a:pt x="287" y="282"/>
                    </a:lnTo>
                    <a:lnTo>
                      <a:pt x="325" y="269"/>
                    </a:lnTo>
                    <a:lnTo>
                      <a:pt x="347" y="255"/>
                    </a:lnTo>
                    <a:lnTo>
                      <a:pt x="362" y="241"/>
                    </a:lnTo>
                    <a:lnTo>
                      <a:pt x="371" y="226"/>
                    </a:lnTo>
                    <a:lnTo>
                      <a:pt x="378" y="203"/>
                    </a:lnTo>
                    <a:lnTo>
                      <a:pt x="380" y="183"/>
                    </a:lnTo>
                    <a:lnTo>
                      <a:pt x="373" y="160"/>
                    </a:lnTo>
                    <a:lnTo>
                      <a:pt x="367" y="148"/>
                    </a:lnTo>
                    <a:lnTo>
                      <a:pt x="347" y="139"/>
                    </a:lnTo>
                    <a:lnTo>
                      <a:pt x="309" y="130"/>
                    </a:lnTo>
                    <a:lnTo>
                      <a:pt x="273" y="124"/>
                    </a:lnTo>
                    <a:lnTo>
                      <a:pt x="289" y="107"/>
                    </a:lnTo>
                    <a:lnTo>
                      <a:pt x="307" y="93"/>
                    </a:lnTo>
                    <a:lnTo>
                      <a:pt x="329" y="72"/>
                    </a:lnTo>
                    <a:lnTo>
                      <a:pt x="340" y="51"/>
                    </a:lnTo>
                    <a:lnTo>
                      <a:pt x="340" y="37"/>
                    </a:lnTo>
                    <a:lnTo>
                      <a:pt x="333" y="29"/>
                    </a:lnTo>
                    <a:lnTo>
                      <a:pt x="323" y="20"/>
                    </a:lnTo>
                    <a:lnTo>
                      <a:pt x="316" y="4"/>
                    </a:lnTo>
                    <a:lnTo>
                      <a:pt x="298" y="0"/>
                    </a:lnTo>
                    <a:lnTo>
                      <a:pt x="253" y="5"/>
                    </a:lnTo>
                    <a:lnTo>
                      <a:pt x="213" y="20"/>
                    </a:lnTo>
                    <a:lnTo>
                      <a:pt x="109" y="156"/>
                    </a:lnTo>
                    <a:lnTo>
                      <a:pt x="73" y="244"/>
                    </a:lnTo>
                    <a:lnTo>
                      <a:pt x="58" y="306"/>
                    </a:lnTo>
                    <a:lnTo>
                      <a:pt x="44" y="380"/>
                    </a:lnTo>
                    <a:lnTo>
                      <a:pt x="42" y="415"/>
                    </a:lnTo>
                    <a:lnTo>
                      <a:pt x="36" y="454"/>
                    </a:lnTo>
                    <a:lnTo>
                      <a:pt x="33" y="495"/>
                    </a:lnTo>
                    <a:lnTo>
                      <a:pt x="26" y="540"/>
                    </a:lnTo>
                    <a:lnTo>
                      <a:pt x="9" y="579"/>
                    </a:lnTo>
                    <a:lnTo>
                      <a:pt x="0" y="598"/>
                    </a:lnTo>
                    <a:lnTo>
                      <a:pt x="49" y="592"/>
                    </a:lnTo>
                    <a:lnTo>
                      <a:pt x="95" y="586"/>
                    </a:lnTo>
                    <a:lnTo>
                      <a:pt x="118" y="581"/>
                    </a:lnTo>
                    <a:lnTo>
                      <a:pt x="129" y="575"/>
                    </a:lnTo>
                    <a:lnTo>
                      <a:pt x="129" y="565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5" name="Freeform 2111"/>
              <p:cNvSpPr>
                <a:spLocks/>
              </p:cNvSpPr>
              <p:nvPr/>
            </p:nvSpPr>
            <p:spPr bwMode="auto">
              <a:xfrm>
                <a:off x="2879" y="353"/>
                <a:ext cx="150" cy="81"/>
              </a:xfrm>
              <a:custGeom>
                <a:avLst/>
                <a:gdLst>
                  <a:gd name="T0" fmla="*/ 109 w 300"/>
                  <a:gd name="T1" fmla="*/ 2 h 81"/>
                  <a:gd name="T2" fmla="*/ 140 w 300"/>
                  <a:gd name="T3" fmla="*/ 0 h 81"/>
                  <a:gd name="T4" fmla="*/ 175 w 300"/>
                  <a:gd name="T5" fmla="*/ 0 h 81"/>
                  <a:gd name="T6" fmla="*/ 213 w 300"/>
                  <a:gd name="T7" fmla="*/ 4 h 81"/>
                  <a:gd name="T8" fmla="*/ 244 w 300"/>
                  <a:gd name="T9" fmla="*/ 12 h 81"/>
                  <a:gd name="T10" fmla="*/ 267 w 300"/>
                  <a:gd name="T11" fmla="*/ 22 h 81"/>
                  <a:gd name="T12" fmla="*/ 289 w 300"/>
                  <a:gd name="T13" fmla="*/ 35 h 81"/>
                  <a:gd name="T14" fmla="*/ 300 w 300"/>
                  <a:gd name="T15" fmla="*/ 49 h 81"/>
                  <a:gd name="T16" fmla="*/ 300 w 300"/>
                  <a:gd name="T17" fmla="*/ 61 h 81"/>
                  <a:gd name="T18" fmla="*/ 291 w 300"/>
                  <a:gd name="T19" fmla="*/ 70 h 81"/>
                  <a:gd name="T20" fmla="*/ 275 w 300"/>
                  <a:gd name="T21" fmla="*/ 77 h 81"/>
                  <a:gd name="T22" fmla="*/ 253 w 300"/>
                  <a:gd name="T23" fmla="*/ 80 h 81"/>
                  <a:gd name="T24" fmla="*/ 226 w 300"/>
                  <a:gd name="T25" fmla="*/ 79 h 81"/>
                  <a:gd name="T26" fmla="*/ 198 w 300"/>
                  <a:gd name="T27" fmla="*/ 76 h 81"/>
                  <a:gd name="T28" fmla="*/ 149 w 300"/>
                  <a:gd name="T29" fmla="*/ 74 h 81"/>
                  <a:gd name="T30" fmla="*/ 124 w 300"/>
                  <a:gd name="T31" fmla="*/ 74 h 81"/>
                  <a:gd name="T32" fmla="*/ 95 w 300"/>
                  <a:gd name="T33" fmla="*/ 79 h 81"/>
                  <a:gd name="T34" fmla="*/ 66 w 300"/>
                  <a:gd name="T35" fmla="*/ 81 h 81"/>
                  <a:gd name="T36" fmla="*/ 48 w 300"/>
                  <a:gd name="T37" fmla="*/ 81 h 81"/>
                  <a:gd name="T38" fmla="*/ 30 w 300"/>
                  <a:gd name="T39" fmla="*/ 78 h 81"/>
                  <a:gd name="T40" fmla="*/ 11 w 300"/>
                  <a:gd name="T41" fmla="*/ 70 h 81"/>
                  <a:gd name="T42" fmla="*/ 2 w 300"/>
                  <a:gd name="T43" fmla="*/ 61 h 81"/>
                  <a:gd name="T44" fmla="*/ 0 w 300"/>
                  <a:gd name="T45" fmla="*/ 51 h 81"/>
                  <a:gd name="T46" fmla="*/ 2 w 300"/>
                  <a:gd name="T47" fmla="*/ 40 h 81"/>
                  <a:gd name="T48" fmla="*/ 10 w 300"/>
                  <a:gd name="T49" fmla="*/ 28 h 81"/>
                  <a:gd name="T50" fmla="*/ 26 w 300"/>
                  <a:gd name="T51" fmla="*/ 18 h 81"/>
                  <a:gd name="T52" fmla="*/ 57 w 300"/>
                  <a:gd name="T53" fmla="*/ 10 h 81"/>
                  <a:gd name="T54" fmla="*/ 80 w 300"/>
                  <a:gd name="T55" fmla="*/ 6 h 81"/>
                  <a:gd name="T56" fmla="*/ 109 w 300"/>
                  <a:gd name="T57" fmla="*/ 2 h 8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300"/>
                  <a:gd name="T88" fmla="*/ 0 h 81"/>
                  <a:gd name="T89" fmla="*/ 300 w 300"/>
                  <a:gd name="T90" fmla="*/ 81 h 81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300" h="81">
                    <a:moveTo>
                      <a:pt x="109" y="2"/>
                    </a:moveTo>
                    <a:lnTo>
                      <a:pt x="140" y="0"/>
                    </a:lnTo>
                    <a:lnTo>
                      <a:pt x="175" y="0"/>
                    </a:lnTo>
                    <a:lnTo>
                      <a:pt x="213" y="4"/>
                    </a:lnTo>
                    <a:lnTo>
                      <a:pt x="244" y="12"/>
                    </a:lnTo>
                    <a:lnTo>
                      <a:pt x="267" y="22"/>
                    </a:lnTo>
                    <a:lnTo>
                      <a:pt x="289" y="35"/>
                    </a:lnTo>
                    <a:lnTo>
                      <a:pt x="300" y="49"/>
                    </a:lnTo>
                    <a:lnTo>
                      <a:pt x="300" y="61"/>
                    </a:lnTo>
                    <a:lnTo>
                      <a:pt x="291" y="70"/>
                    </a:lnTo>
                    <a:lnTo>
                      <a:pt x="275" y="77"/>
                    </a:lnTo>
                    <a:lnTo>
                      <a:pt x="253" y="80"/>
                    </a:lnTo>
                    <a:lnTo>
                      <a:pt x="226" y="79"/>
                    </a:lnTo>
                    <a:lnTo>
                      <a:pt x="198" y="76"/>
                    </a:lnTo>
                    <a:lnTo>
                      <a:pt x="149" y="74"/>
                    </a:lnTo>
                    <a:lnTo>
                      <a:pt x="124" y="74"/>
                    </a:lnTo>
                    <a:lnTo>
                      <a:pt x="95" y="79"/>
                    </a:lnTo>
                    <a:lnTo>
                      <a:pt x="66" y="81"/>
                    </a:lnTo>
                    <a:lnTo>
                      <a:pt x="48" y="81"/>
                    </a:lnTo>
                    <a:lnTo>
                      <a:pt x="30" y="78"/>
                    </a:lnTo>
                    <a:lnTo>
                      <a:pt x="11" y="70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10" y="28"/>
                    </a:lnTo>
                    <a:lnTo>
                      <a:pt x="26" y="18"/>
                    </a:lnTo>
                    <a:lnTo>
                      <a:pt x="57" y="10"/>
                    </a:lnTo>
                    <a:lnTo>
                      <a:pt x="80" y="6"/>
                    </a:lnTo>
                    <a:lnTo>
                      <a:pt x="109" y="2"/>
                    </a:lnTo>
                    <a:close/>
                  </a:path>
                </a:pathLst>
              </a:custGeom>
              <a:solidFill>
                <a:srgbClr val="E7786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6" name="Freeform 2112"/>
              <p:cNvSpPr>
                <a:spLocks/>
              </p:cNvSpPr>
              <p:nvPr/>
            </p:nvSpPr>
            <p:spPr bwMode="auto">
              <a:xfrm>
                <a:off x="2879" y="353"/>
                <a:ext cx="150" cy="81"/>
              </a:xfrm>
              <a:custGeom>
                <a:avLst/>
                <a:gdLst>
                  <a:gd name="T0" fmla="*/ 109 w 300"/>
                  <a:gd name="T1" fmla="*/ 2 h 81"/>
                  <a:gd name="T2" fmla="*/ 140 w 300"/>
                  <a:gd name="T3" fmla="*/ 0 h 81"/>
                  <a:gd name="T4" fmla="*/ 175 w 300"/>
                  <a:gd name="T5" fmla="*/ 0 h 81"/>
                  <a:gd name="T6" fmla="*/ 213 w 300"/>
                  <a:gd name="T7" fmla="*/ 4 h 81"/>
                  <a:gd name="T8" fmla="*/ 244 w 300"/>
                  <a:gd name="T9" fmla="*/ 12 h 81"/>
                  <a:gd name="T10" fmla="*/ 267 w 300"/>
                  <a:gd name="T11" fmla="*/ 22 h 81"/>
                  <a:gd name="T12" fmla="*/ 289 w 300"/>
                  <a:gd name="T13" fmla="*/ 35 h 81"/>
                  <a:gd name="T14" fmla="*/ 300 w 300"/>
                  <a:gd name="T15" fmla="*/ 49 h 81"/>
                  <a:gd name="T16" fmla="*/ 300 w 300"/>
                  <a:gd name="T17" fmla="*/ 61 h 81"/>
                  <a:gd name="T18" fmla="*/ 291 w 300"/>
                  <a:gd name="T19" fmla="*/ 70 h 81"/>
                  <a:gd name="T20" fmla="*/ 275 w 300"/>
                  <a:gd name="T21" fmla="*/ 77 h 81"/>
                  <a:gd name="T22" fmla="*/ 253 w 300"/>
                  <a:gd name="T23" fmla="*/ 80 h 81"/>
                  <a:gd name="T24" fmla="*/ 226 w 300"/>
                  <a:gd name="T25" fmla="*/ 79 h 81"/>
                  <a:gd name="T26" fmla="*/ 198 w 300"/>
                  <a:gd name="T27" fmla="*/ 76 h 81"/>
                  <a:gd name="T28" fmla="*/ 149 w 300"/>
                  <a:gd name="T29" fmla="*/ 74 h 81"/>
                  <a:gd name="T30" fmla="*/ 124 w 300"/>
                  <a:gd name="T31" fmla="*/ 74 h 81"/>
                  <a:gd name="T32" fmla="*/ 95 w 300"/>
                  <a:gd name="T33" fmla="*/ 79 h 81"/>
                  <a:gd name="T34" fmla="*/ 66 w 300"/>
                  <a:gd name="T35" fmla="*/ 81 h 81"/>
                  <a:gd name="T36" fmla="*/ 48 w 300"/>
                  <a:gd name="T37" fmla="*/ 81 h 81"/>
                  <a:gd name="T38" fmla="*/ 30 w 300"/>
                  <a:gd name="T39" fmla="*/ 78 h 81"/>
                  <a:gd name="T40" fmla="*/ 11 w 300"/>
                  <a:gd name="T41" fmla="*/ 70 h 81"/>
                  <a:gd name="T42" fmla="*/ 2 w 300"/>
                  <a:gd name="T43" fmla="*/ 61 h 81"/>
                  <a:gd name="T44" fmla="*/ 0 w 300"/>
                  <a:gd name="T45" fmla="*/ 51 h 81"/>
                  <a:gd name="T46" fmla="*/ 2 w 300"/>
                  <a:gd name="T47" fmla="*/ 40 h 81"/>
                  <a:gd name="T48" fmla="*/ 10 w 300"/>
                  <a:gd name="T49" fmla="*/ 28 h 81"/>
                  <a:gd name="T50" fmla="*/ 26 w 300"/>
                  <a:gd name="T51" fmla="*/ 18 h 81"/>
                  <a:gd name="T52" fmla="*/ 57 w 300"/>
                  <a:gd name="T53" fmla="*/ 10 h 81"/>
                  <a:gd name="T54" fmla="*/ 80 w 300"/>
                  <a:gd name="T55" fmla="*/ 6 h 81"/>
                  <a:gd name="T56" fmla="*/ 109 w 300"/>
                  <a:gd name="T57" fmla="*/ 2 h 81"/>
                  <a:gd name="T58" fmla="*/ 109 w 300"/>
                  <a:gd name="T59" fmla="*/ 2 h 81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00"/>
                  <a:gd name="T91" fmla="*/ 0 h 81"/>
                  <a:gd name="T92" fmla="*/ 300 w 300"/>
                  <a:gd name="T93" fmla="*/ 81 h 81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00" h="81">
                    <a:moveTo>
                      <a:pt x="109" y="2"/>
                    </a:moveTo>
                    <a:lnTo>
                      <a:pt x="140" y="0"/>
                    </a:lnTo>
                    <a:lnTo>
                      <a:pt x="175" y="0"/>
                    </a:lnTo>
                    <a:lnTo>
                      <a:pt x="213" y="4"/>
                    </a:lnTo>
                    <a:lnTo>
                      <a:pt x="244" y="12"/>
                    </a:lnTo>
                    <a:lnTo>
                      <a:pt x="267" y="22"/>
                    </a:lnTo>
                    <a:lnTo>
                      <a:pt x="289" y="35"/>
                    </a:lnTo>
                    <a:lnTo>
                      <a:pt x="300" y="49"/>
                    </a:lnTo>
                    <a:lnTo>
                      <a:pt x="300" y="61"/>
                    </a:lnTo>
                    <a:lnTo>
                      <a:pt x="291" y="70"/>
                    </a:lnTo>
                    <a:lnTo>
                      <a:pt x="275" y="77"/>
                    </a:lnTo>
                    <a:lnTo>
                      <a:pt x="253" y="80"/>
                    </a:lnTo>
                    <a:lnTo>
                      <a:pt x="226" y="79"/>
                    </a:lnTo>
                    <a:lnTo>
                      <a:pt x="198" y="76"/>
                    </a:lnTo>
                    <a:lnTo>
                      <a:pt x="149" y="74"/>
                    </a:lnTo>
                    <a:lnTo>
                      <a:pt x="124" y="74"/>
                    </a:lnTo>
                    <a:lnTo>
                      <a:pt x="95" y="79"/>
                    </a:lnTo>
                    <a:lnTo>
                      <a:pt x="66" y="81"/>
                    </a:lnTo>
                    <a:lnTo>
                      <a:pt x="48" y="81"/>
                    </a:lnTo>
                    <a:lnTo>
                      <a:pt x="30" y="78"/>
                    </a:lnTo>
                    <a:lnTo>
                      <a:pt x="11" y="70"/>
                    </a:lnTo>
                    <a:lnTo>
                      <a:pt x="2" y="61"/>
                    </a:lnTo>
                    <a:lnTo>
                      <a:pt x="0" y="51"/>
                    </a:lnTo>
                    <a:lnTo>
                      <a:pt x="2" y="40"/>
                    </a:lnTo>
                    <a:lnTo>
                      <a:pt x="10" y="28"/>
                    </a:lnTo>
                    <a:lnTo>
                      <a:pt x="26" y="18"/>
                    </a:lnTo>
                    <a:lnTo>
                      <a:pt x="57" y="10"/>
                    </a:lnTo>
                    <a:lnTo>
                      <a:pt x="80" y="6"/>
                    </a:lnTo>
                    <a:lnTo>
                      <a:pt x="109" y="2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7" name="Freeform 2113"/>
              <p:cNvSpPr>
                <a:spLocks/>
              </p:cNvSpPr>
              <p:nvPr/>
            </p:nvSpPr>
            <p:spPr bwMode="auto">
              <a:xfrm>
                <a:off x="2971" y="441"/>
                <a:ext cx="73" cy="99"/>
              </a:xfrm>
              <a:custGeom>
                <a:avLst/>
                <a:gdLst>
                  <a:gd name="T0" fmla="*/ 23 w 145"/>
                  <a:gd name="T1" fmla="*/ 77 h 99"/>
                  <a:gd name="T2" fmla="*/ 45 w 145"/>
                  <a:gd name="T3" fmla="*/ 89 h 99"/>
                  <a:gd name="T4" fmla="*/ 67 w 145"/>
                  <a:gd name="T5" fmla="*/ 97 h 99"/>
                  <a:gd name="T6" fmla="*/ 89 w 145"/>
                  <a:gd name="T7" fmla="*/ 99 h 99"/>
                  <a:gd name="T8" fmla="*/ 107 w 145"/>
                  <a:gd name="T9" fmla="*/ 94 h 99"/>
                  <a:gd name="T10" fmla="*/ 127 w 145"/>
                  <a:gd name="T11" fmla="*/ 79 h 99"/>
                  <a:gd name="T12" fmla="*/ 140 w 145"/>
                  <a:gd name="T13" fmla="*/ 64 h 99"/>
                  <a:gd name="T14" fmla="*/ 145 w 145"/>
                  <a:gd name="T15" fmla="*/ 48 h 99"/>
                  <a:gd name="T16" fmla="*/ 140 w 145"/>
                  <a:gd name="T17" fmla="*/ 36 h 99"/>
                  <a:gd name="T18" fmla="*/ 125 w 145"/>
                  <a:gd name="T19" fmla="*/ 26 h 99"/>
                  <a:gd name="T20" fmla="*/ 83 w 145"/>
                  <a:gd name="T21" fmla="*/ 5 h 99"/>
                  <a:gd name="T22" fmla="*/ 60 w 145"/>
                  <a:gd name="T23" fmla="*/ 0 h 99"/>
                  <a:gd name="T24" fmla="*/ 38 w 145"/>
                  <a:gd name="T25" fmla="*/ 1 h 99"/>
                  <a:gd name="T26" fmla="*/ 18 w 145"/>
                  <a:gd name="T27" fmla="*/ 9 h 99"/>
                  <a:gd name="T28" fmla="*/ 2 w 145"/>
                  <a:gd name="T29" fmla="*/ 30 h 99"/>
                  <a:gd name="T30" fmla="*/ 0 w 145"/>
                  <a:gd name="T31" fmla="*/ 45 h 99"/>
                  <a:gd name="T32" fmla="*/ 7 w 145"/>
                  <a:gd name="T33" fmla="*/ 60 h 99"/>
                  <a:gd name="T34" fmla="*/ 23 w 145"/>
                  <a:gd name="T35" fmla="*/ 77 h 9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145"/>
                  <a:gd name="T55" fmla="*/ 0 h 99"/>
                  <a:gd name="T56" fmla="*/ 145 w 145"/>
                  <a:gd name="T57" fmla="*/ 99 h 9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145" h="99">
                    <a:moveTo>
                      <a:pt x="23" y="77"/>
                    </a:moveTo>
                    <a:lnTo>
                      <a:pt x="45" y="89"/>
                    </a:lnTo>
                    <a:lnTo>
                      <a:pt x="67" y="97"/>
                    </a:lnTo>
                    <a:lnTo>
                      <a:pt x="89" y="99"/>
                    </a:lnTo>
                    <a:lnTo>
                      <a:pt x="107" y="94"/>
                    </a:lnTo>
                    <a:lnTo>
                      <a:pt x="127" y="79"/>
                    </a:lnTo>
                    <a:lnTo>
                      <a:pt x="140" y="64"/>
                    </a:lnTo>
                    <a:lnTo>
                      <a:pt x="145" y="48"/>
                    </a:lnTo>
                    <a:lnTo>
                      <a:pt x="140" y="36"/>
                    </a:lnTo>
                    <a:lnTo>
                      <a:pt x="125" y="26"/>
                    </a:lnTo>
                    <a:lnTo>
                      <a:pt x="83" y="5"/>
                    </a:lnTo>
                    <a:lnTo>
                      <a:pt x="60" y="0"/>
                    </a:lnTo>
                    <a:lnTo>
                      <a:pt x="38" y="1"/>
                    </a:lnTo>
                    <a:lnTo>
                      <a:pt x="18" y="9"/>
                    </a:lnTo>
                    <a:lnTo>
                      <a:pt x="2" y="30"/>
                    </a:lnTo>
                    <a:lnTo>
                      <a:pt x="0" y="45"/>
                    </a:lnTo>
                    <a:lnTo>
                      <a:pt x="7" y="60"/>
                    </a:lnTo>
                    <a:lnTo>
                      <a:pt x="23" y="77"/>
                    </a:lnTo>
                    <a:close/>
                  </a:path>
                </a:pathLst>
              </a:custGeom>
              <a:solidFill>
                <a:srgbClr val="49606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8" name="Freeform 2114"/>
              <p:cNvSpPr>
                <a:spLocks/>
              </p:cNvSpPr>
              <p:nvPr/>
            </p:nvSpPr>
            <p:spPr bwMode="auto">
              <a:xfrm>
                <a:off x="2971" y="441"/>
                <a:ext cx="73" cy="99"/>
              </a:xfrm>
              <a:custGeom>
                <a:avLst/>
                <a:gdLst>
                  <a:gd name="T0" fmla="*/ 23 w 145"/>
                  <a:gd name="T1" fmla="*/ 77 h 99"/>
                  <a:gd name="T2" fmla="*/ 45 w 145"/>
                  <a:gd name="T3" fmla="*/ 89 h 99"/>
                  <a:gd name="T4" fmla="*/ 67 w 145"/>
                  <a:gd name="T5" fmla="*/ 97 h 99"/>
                  <a:gd name="T6" fmla="*/ 89 w 145"/>
                  <a:gd name="T7" fmla="*/ 99 h 99"/>
                  <a:gd name="T8" fmla="*/ 107 w 145"/>
                  <a:gd name="T9" fmla="*/ 94 h 99"/>
                  <a:gd name="T10" fmla="*/ 127 w 145"/>
                  <a:gd name="T11" fmla="*/ 79 h 99"/>
                  <a:gd name="T12" fmla="*/ 140 w 145"/>
                  <a:gd name="T13" fmla="*/ 64 h 99"/>
                  <a:gd name="T14" fmla="*/ 145 w 145"/>
                  <a:gd name="T15" fmla="*/ 48 h 99"/>
                  <a:gd name="T16" fmla="*/ 140 w 145"/>
                  <a:gd name="T17" fmla="*/ 36 h 99"/>
                  <a:gd name="T18" fmla="*/ 125 w 145"/>
                  <a:gd name="T19" fmla="*/ 26 h 99"/>
                  <a:gd name="T20" fmla="*/ 83 w 145"/>
                  <a:gd name="T21" fmla="*/ 5 h 99"/>
                  <a:gd name="T22" fmla="*/ 60 w 145"/>
                  <a:gd name="T23" fmla="*/ 0 h 99"/>
                  <a:gd name="T24" fmla="*/ 38 w 145"/>
                  <a:gd name="T25" fmla="*/ 1 h 99"/>
                  <a:gd name="T26" fmla="*/ 18 w 145"/>
                  <a:gd name="T27" fmla="*/ 9 h 99"/>
                  <a:gd name="T28" fmla="*/ 2 w 145"/>
                  <a:gd name="T29" fmla="*/ 30 h 99"/>
                  <a:gd name="T30" fmla="*/ 0 w 145"/>
                  <a:gd name="T31" fmla="*/ 45 h 99"/>
                  <a:gd name="T32" fmla="*/ 7 w 145"/>
                  <a:gd name="T33" fmla="*/ 60 h 99"/>
                  <a:gd name="T34" fmla="*/ 23 w 145"/>
                  <a:gd name="T35" fmla="*/ 77 h 99"/>
                  <a:gd name="T36" fmla="*/ 23 w 145"/>
                  <a:gd name="T37" fmla="*/ 77 h 9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5"/>
                  <a:gd name="T58" fmla="*/ 0 h 99"/>
                  <a:gd name="T59" fmla="*/ 145 w 145"/>
                  <a:gd name="T60" fmla="*/ 99 h 9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5" h="99">
                    <a:moveTo>
                      <a:pt x="23" y="77"/>
                    </a:moveTo>
                    <a:lnTo>
                      <a:pt x="45" y="89"/>
                    </a:lnTo>
                    <a:lnTo>
                      <a:pt x="67" y="97"/>
                    </a:lnTo>
                    <a:lnTo>
                      <a:pt x="89" y="99"/>
                    </a:lnTo>
                    <a:lnTo>
                      <a:pt x="107" y="94"/>
                    </a:lnTo>
                    <a:lnTo>
                      <a:pt x="127" y="79"/>
                    </a:lnTo>
                    <a:lnTo>
                      <a:pt x="140" y="64"/>
                    </a:lnTo>
                    <a:lnTo>
                      <a:pt x="145" y="48"/>
                    </a:lnTo>
                    <a:lnTo>
                      <a:pt x="140" y="36"/>
                    </a:lnTo>
                    <a:lnTo>
                      <a:pt x="125" y="26"/>
                    </a:lnTo>
                    <a:lnTo>
                      <a:pt x="83" y="5"/>
                    </a:lnTo>
                    <a:lnTo>
                      <a:pt x="60" y="0"/>
                    </a:lnTo>
                    <a:lnTo>
                      <a:pt x="38" y="1"/>
                    </a:lnTo>
                    <a:lnTo>
                      <a:pt x="18" y="9"/>
                    </a:lnTo>
                    <a:lnTo>
                      <a:pt x="2" y="30"/>
                    </a:lnTo>
                    <a:lnTo>
                      <a:pt x="0" y="45"/>
                    </a:lnTo>
                    <a:lnTo>
                      <a:pt x="7" y="60"/>
                    </a:lnTo>
                    <a:lnTo>
                      <a:pt x="23" y="77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79" name="Freeform 2115"/>
              <p:cNvSpPr>
                <a:spLocks/>
              </p:cNvSpPr>
              <p:nvPr/>
            </p:nvSpPr>
            <p:spPr bwMode="auto">
              <a:xfrm>
                <a:off x="2755" y="466"/>
                <a:ext cx="156" cy="608"/>
              </a:xfrm>
              <a:custGeom>
                <a:avLst/>
                <a:gdLst>
                  <a:gd name="T0" fmla="*/ 59 w 311"/>
                  <a:gd name="T1" fmla="*/ 608 h 608"/>
                  <a:gd name="T2" fmla="*/ 66 w 311"/>
                  <a:gd name="T3" fmla="*/ 579 h 608"/>
                  <a:gd name="T4" fmla="*/ 71 w 311"/>
                  <a:gd name="T5" fmla="*/ 550 h 608"/>
                  <a:gd name="T6" fmla="*/ 69 w 311"/>
                  <a:gd name="T7" fmla="*/ 517 h 608"/>
                  <a:gd name="T8" fmla="*/ 73 w 311"/>
                  <a:gd name="T9" fmla="*/ 486 h 608"/>
                  <a:gd name="T10" fmla="*/ 82 w 311"/>
                  <a:gd name="T11" fmla="*/ 440 h 608"/>
                  <a:gd name="T12" fmla="*/ 89 w 311"/>
                  <a:gd name="T13" fmla="*/ 388 h 608"/>
                  <a:gd name="T14" fmla="*/ 95 w 311"/>
                  <a:gd name="T15" fmla="*/ 340 h 608"/>
                  <a:gd name="T16" fmla="*/ 99 w 311"/>
                  <a:gd name="T17" fmla="*/ 267 h 608"/>
                  <a:gd name="T18" fmla="*/ 93 w 311"/>
                  <a:gd name="T19" fmla="*/ 243 h 608"/>
                  <a:gd name="T20" fmla="*/ 84 w 311"/>
                  <a:gd name="T21" fmla="*/ 224 h 608"/>
                  <a:gd name="T22" fmla="*/ 69 w 311"/>
                  <a:gd name="T23" fmla="*/ 213 h 608"/>
                  <a:gd name="T24" fmla="*/ 46 w 311"/>
                  <a:gd name="T25" fmla="*/ 206 h 608"/>
                  <a:gd name="T26" fmla="*/ 0 w 311"/>
                  <a:gd name="T27" fmla="*/ 198 h 608"/>
                  <a:gd name="T28" fmla="*/ 68 w 311"/>
                  <a:gd name="T29" fmla="*/ 190 h 608"/>
                  <a:gd name="T30" fmla="*/ 84 w 311"/>
                  <a:gd name="T31" fmla="*/ 187 h 608"/>
                  <a:gd name="T32" fmla="*/ 100 w 311"/>
                  <a:gd name="T33" fmla="*/ 180 h 608"/>
                  <a:gd name="T34" fmla="*/ 119 w 311"/>
                  <a:gd name="T35" fmla="*/ 154 h 608"/>
                  <a:gd name="T36" fmla="*/ 157 w 311"/>
                  <a:gd name="T37" fmla="*/ 100 h 608"/>
                  <a:gd name="T38" fmla="*/ 197 w 311"/>
                  <a:gd name="T39" fmla="*/ 56 h 608"/>
                  <a:gd name="T40" fmla="*/ 227 w 311"/>
                  <a:gd name="T41" fmla="*/ 28 h 608"/>
                  <a:gd name="T42" fmla="*/ 233 w 311"/>
                  <a:gd name="T43" fmla="*/ 15 h 608"/>
                  <a:gd name="T44" fmla="*/ 233 w 311"/>
                  <a:gd name="T45" fmla="*/ 0 h 608"/>
                  <a:gd name="T46" fmla="*/ 255 w 311"/>
                  <a:gd name="T47" fmla="*/ 7 h 608"/>
                  <a:gd name="T48" fmla="*/ 278 w 311"/>
                  <a:gd name="T49" fmla="*/ 10 h 608"/>
                  <a:gd name="T50" fmla="*/ 311 w 311"/>
                  <a:gd name="T51" fmla="*/ 9 h 608"/>
                  <a:gd name="T52" fmla="*/ 266 w 311"/>
                  <a:gd name="T53" fmla="*/ 24 h 608"/>
                  <a:gd name="T54" fmla="*/ 244 w 311"/>
                  <a:gd name="T55" fmla="*/ 34 h 608"/>
                  <a:gd name="T56" fmla="*/ 224 w 311"/>
                  <a:gd name="T57" fmla="*/ 51 h 608"/>
                  <a:gd name="T58" fmla="*/ 193 w 311"/>
                  <a:gd name="T59" fmla="*/ 84 h 608"/>
                  <a:gd name="T60" fmla="*/ 158 w 311"/>
                  <a:gd name="T61" fmla="*/ 130 h 608"/>
                  <a:gd name="T62" fmla="*/ 131 w 311"/>
                  <a:gd name="T63" fmla="*/ 183 h 608"/>
                  <a:gd name="T64" fmla="*/ 122 w 311"/>
                  <a:gd name="T65" fmla="*/ 215 h 608"/>
                  <a:gd name="T66" fmla="*/ 119 w 311"/>
                  <a:gd name="T67" fmla="*/ 247 h 608"/>
                  <a:gd name="T68" fmla="*/ 115 w 311"/>
                  <a:gd name="T69" fmla="*/ 329 h 608"/>
                  <a:gd name="T70" fmla="*/ 111 w 311"/>
                  <a:gd name="T71" fmla="*/ 377 h 608"/>
                  <a:gd name="T72" fmla="*/ 104 w 311"/>
                  <a:gd name="T73" fmla="*/ 423 h 608"/>
                  <a:gd name="T74" fmla="*/ 97 w 311"/>
                  <a:gd name="T75" fmla="*/ 462 h 608"/>
                  <a:gd name="T76" fmla="*/ 93 w 311"/>
                  <a:gd name="T77" fmla="*/ 503 h 608"/>
                  <a:gd name="T78" fmla="*/ 93 w 311"/>
                  <a:gd name="T79" fmla="*/ 553 h 608"/>
                  <a:gd name="T80" fmla="*/ 91 w 311"/>
                  <a:gd name="T81" fmla="*/ 577 h 608"/>
                  <a:gd name="T82" fmla="*/ 84 w 311"/>
                  <a:gd name="T83" fmla="*/ 603 h 608"/>
                  <a:gd name="T84" fmla="*/ 59 w 311"/>
                  <a:gd name="T85" fmla="*/ 608 h 60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311"/>
                  <a:gd name="T130" fmla="*/ 0 h 608"/>
                  <a:gd name="T131" fmla="*/ 311 w 311"/>
                  <a:gd name="T132" fmla="*/ 608 h 60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311" h="608">
                    <a:moveTo>
                      <a:pt x="59" y="608"/>
                    </a:moveTo>
                    <a:lnTo>
                      <a:pt x="66" y="579"/>
                    </a:lnTo>
                    <a:lnTo>
                      <a:pt x="71" y="550"/>
                    </a:lnTo>
                    <a:lnTo>
                      <a:pt x="69" y="517"/>
                    </a:lnTo>
                    <a:lnTo>
                      <a:pt x="73" y="486"/>
                    </a:lnTo>
                    <a:lnTo>
                      <a:pt x="82" y="440"/>
                    </a:lnTo>
                    <a:lnTo>
                      <a:pt x="89" y="388"/>
                    </a:lnTo>
                    <a:lnTo>
                      <a:pt x="95" y="340"/>
                    </a:lnTo>
                    <a:lnTo>
                      <a:pt x="99" y="267"/>
                    </a:lnTo>
                    <a:lnTo>
                      <a:pt x="93" y="243"/>
                    </a:lnTo>
                    <a:lnTo>
                      <a:pt x="84" y="224"/>
                    </a:lnTo>
                    <a:lnTo>
                      <a:pt x="69" y="213"/>
                    </a:lnTo>
                    <a:lnTo>
                      <a:pt x="46" y="206"/>
                    </a:lnTo>
                    <a:lnTo>
                      <a:pt x="0" y="198"/>
                    </a:lnTo>
                    <a:lnTo>
                      <a:pt x="68" y="190"/>
                    </a:lnTo>
                    <a:lnTo>
                      <a:pt x="84" y="187"/>
                    </a:lnTo>
                    <a:lnTo>
                      <a:pt x="100" y="180"/>
                    </a:lnTo>
                    <a:lnTo>
                      <a:pt x="119" y="154"/>
                    </a:lnTo>
                    <a:lnTo>
                      <a:pt x="157" y="100"/>
                    </a:lnTo>
                    <a:lnTo>
                      <a:pt x="197" y="56"/>
                    </a:lnTo>
                    <a:lnTo>
                      <a:pt x="227" y="28"/>
                    </a:lnTo>
                    <a:lnTo>
                      <a:pt x="233" y="15"/>
                    </a:lnTo>
                    <a:lnTo>
                      <a:pt x="233" y="0"/>
                    </a:lnTo>
                    <a:lnTo>
                      <a:pt x="255" y="7"/>
                    </a:lnTo>
                    <a:lnTo>
                      <a:pt x="278" y="10"/>
                    </a:lnTo>
                    <a:lnTo>
                      <a:pt x="311" y="9"/>
                    </a:lnTo>
                    <a:lnTo>
                      <a:pt x="266" y="24"/>
                    </a:lnTo>
                    <a:lnTo>
                      <a:pt x="244" y="34"/>
                    </a:lnTo>
                    <a:lnTo>
                      <a:pt x="224" y="51"/>
                    </a:lnTo>
                    <a:lnTo>
                      <a:pt x="193" y="84"/>
                    </a:lnTo>
                    <a:lnTo>
                      <a:pt x="158" y="130"/>
                    </a:lnTo>
                    <a:lnTo>
                      <a:pt x="131" y="183"/>
                    </a:lnTo>
                    <a:lnTo>
                      <a:pt x="122" y="215"/>
                    </a:lnTo>
                    <a:lnTo>
                      <a:pt x="119" y="247"/>
                    </a:lnTo>
                    <a:lnTo>
                      <a:pt x="115" y="329"/>
                    </a:lnTo>
                    <a:lnTo>
                      <a:pt x="111" y="377"/>
                    </a:lnTo>
                    <a:lnTo>
                      <a:pt x="104" y="423"/>
                    </a:lnTo>
                    <a:lnTo>
                      <a:pt x="97" y="462"/>
                    </a:lnTo>
                    <a:lnTo>
                      <a:pt x="93" y="503"/>
                    </a:lnTo>
                    <a:lnTo>
                      <a:pt x="93" y="553"/>
                    </a:lnTo>
                    <a:lnTo>
                      <a:pt x="91" y="577"/>
                    </a:lnTo>
                    <a:lnTo>
                      <a:pt x="84" y="603"/>
                    </a:lnTo>
                    <a:lnTo>
                      <a:pt x="59" y="608"/>
                    </a:lnTo>
                    <a:close/>
                  </a:path>
                </a:pathLst>
              </a:custGeom>
              <a:solidFill>
                <a:srgbClr val="7B828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0" name="Freeform 2116"/>
              <p:cNvSpPr>
                <a:spLocks/>
              </p:cNvSpPr>
              <p:nvPr/>
            </p:nvSpPr>
            <p:spPr bwMode="auto">
              <a:xfrm>
                <a:off x="2755" y="466"/>
                <a:ext cx="156" cy="608"/>
              </a:xfrm>
              <a:custGeom>
                <a:avLst/>
                <a:gdLst>
                  <a:gd name="T0" fmla="*/ 59 w 311"/>
                  <a:gd name="T1" fmla="*/ 608 h 608"/>
                  <a:gd name="T2" fmla="*/ 66 w 311"/>
                  <a:gd name="T3" fmla="*/ 579 h 608"/>
                  <a:gd name="T4" fmla="*/ 71 w 311"/>
                  <a:gd name="T5" fmla="*/ 550 h 608"/>
                  <a:gd name="T6" fmla="*/ 69 w 311"/>
                  <a:gd name="T7" fmla="*/ 517 h 608"/>
                  <a:gd name="T8" fmla="*/ 73 w 311"/>
                  <a:gd name="T9" fmla="*/ 486 h 608"/>
                  <a:gd name="T10" fmla="*/ 82 w 311"/>
                  <a:gd name="T11" fmla="*/ 440 h 608"/>
                  <a:gd name="T12" fmla="*/ 89 w 311"/>
                  <a:gd name="T13" fmla="*/ 388 h 608"/>
                  <a:gd name="T14" fmla="*/ 95 w 311"/>
                  <a:gd name="T15" fmla="*/ 340 h 608"/>
                  <a:gd name="T16" fmla="*/ 99 w 311"/>
                  <a:gd name="T17" fmla="*/ 267 h 608"/>
                  <a:gd name="T18" fmla="*/ 93 w 311"/>
                  <a:gd name="T19" fmla="*/ 243 h 608"/>
                  <a:gd name="T20" fmla="*/ 84 w 311"/>
                  <a:gd name="T21" fmla="*/ 224 h 608"/>
                  <a:gd name="T22" fmla="*/ 69 w 311"/>
                  <a:gd name="T23" fmla="*/ 213 h 608"/>
                  <a:gd name="T24" fmla="*/ 46 w 311"/>
                  <a:gd name="T25" fmla="*/ 206 h 608"/>
                  <a:gd name="T26" fmla="*/ 0 w 311"/>
                  <a:gd name="T27" fmla="*/ 198 h 608"/>
                  <a:gd name="T28" fmla="*/ 68 w 311"/>
                  <a:gd name="T29" fmla="*/ 190 h 608"/>
                  <a:gd name="T30" fmla="*/ 84 w 311"/>
                  <a:gd name="T31" fmla="*/ 187 h 608"/>
                  <a:gd name="T32" fmla="*/ 100 w 311"/>
                  <a:gd name="T33" fmla="*/ 180 h 608"/>
                  <a:gd name="T34" fmla="*/ 119 w 311"/>
                  <a:gd name="T35" fmla="*/ 154 h 608"/>
                  <a:gd name="T36" fmla="*/ 157 w 311"/>
                  <a:gd name="T37" fmla="*/ 100 h 608"/>
                  <a:gd name="T38" fmla="*/ 197 w 311"/>
                  <a:gd name="T39" fmla="*/ 56 h 608"/>
                  <a:gd name="T40" fmla="*/ 227 w 311"/>
                  <a:gd name="T41" fmla="*/ 28 h 608"/>
                  <a:gd name="T42" fmla="*/ 233 w 311"/>
                  <a:gd name="T43" fmla="*/ 15 h 608"/>
                  <a:gd name="T44" fmla="*/ 233 w 311"/>
                  <a:gd name="T45" fmla="*/ 0 h 608"/>
                  <a:gd name="T46" fmla="*/ 255 w 311"/>
                  <a:gd name="T47" fmla="*/ 7 h 608"/>
                  <a:gd name="T48" fmla="*/ 278 w 311"/>
                  <a:gd name="T49" fmla="*/ 10 h 608"/>
                  <a:gd name="T50" fmla="*/ 311 w 311"/>
                  <a:gd name="T51" fmla="*/ 9 h 608"/>
                  <a:gd name="T52" fmla="*/ 266 w 311"/>
                  <a:gd name="T53" fmla="*/ 24 h 608"/>
                  <a:gd name="T54" fmla="*/ 244 w 311"/>
                  <a:gd name="T55" fmla="*/ 34 h 608"/>
                  <a:gd name="T56" fmla="*/ 224 w 311"/>
                  <a:gd name="T57" fmla="*/ 51 h 608"/>
                  <a:gd name="T58" fmla="*/ 193 w 311"/>
                  <a:gd name="T59" fmla="*/ 84 h 608"/>
                  <a:gd name="T60" fmla="*/ 158 w 311"/>
                  <a:gd name="T61" fmla="*/ 130 h 608"/>
                  <a:gd name="T62" fmla="*/ 131 w 311"/>
                  <a:gd name="T63" fmla="*/ 183 h 608"/>
                  <a:gd name="T64" fmla="*/ 122 w 311"/>
                  <a:gd name="T65" fmla="*/ 215 h 608"/>
                  <a:gd name="T66" fmla="*/ 119 w 311"/>
                  <a:gd name="T67" fmla="*/ 247 h 608"/>
                  <a:gd name="T68" fmla="*/ 115 w 311"/>
                  <a:gd name="T69" fmla="*/ 329 h 608"/>
                  <a:gd name="T70" fmla="*/ 111 w 311"/>
                  <a:gd name="T71" fmla="*/ 377 h 608"/>
                  <a:gd name="T72" fmla="*/ 104 w 311"/>
                  <a:gd name="T73" fmla="*/ 423 h 608"/>
                  <a:gd name="T74" fmla="*/ 97 w 311"/>
                  <a:gd name="T75" fmla="*/ 462 h 608"/>
                  <a:gd name="T76" fmla="*/ 93 w 311"/>
                  <a:gd name="T77" fmla="*/ 503 h 608"/>
                  <a:gd name="T78" fmla="*/ 93 w 311"/>
                  <a:gd name="T79" fmla="*/ 553 h 608"/>
                  <a:gd name="T80" fmla="*/ 91 w 311"/>
                  <a:gd name="T81" fmla="*/ 577 h 608"/>
                  <a:gd name="T82" fmla="*/ 84 w 311"/>
                  <a:gd name="T83" fmla="*/ 603 h 608"/>
                  <a:gd name="T84" fmla="*/ 59 w 311"/>
                  <a:gd name="T85" fmla="*/ 608 h 608"/>
                  <a:gd name="T86" fmla="*/ 59 w 311"/>
                  <a:gd name="T87" fmla="*/ 608 h 60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11"/>
                  <a:gd name="T133" fmla="*/ 0 h 608"/>
                  <a:gd name="T134" fmla="*/ 311 w 311"/>
                  <a:gd name="T135" fmla="*/ 608 h 60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11" h="608">
                    <a:moveTo>
                      <a:pt x="59" y="608"/>
                    </a:moveTo>
                    <a:lnTo>
                      <a:pt x="66" y="579"/>
                    </a:lnTo>
                    <a:lnTo>
                      <a:pt x="71" y="550"/>
                    </a:lnTo>
                    <a:lnTo>
                      <a:pt x="69" y="517"/>
                    </a:lnTo>
                    <a:lnTo>
                      <a:pt x="73" y="486"/>
                    </a:lnTo>
                    <a:lnTo>
                      <a:pt x="82" y="440"/>
                    </a:lnTo>
                    <a:lnTo>
                      <a:pt x="89" y="388"/>
                    </a:lnTo>
                    <a:lnTo>
                      <a:pt x="95" y="340"/>
                    </a:lnTo>
                    <a:lnTo>
                      <a:pt x="99" y="267"/>
                    </a:lnTo>
                    <a:lnTo>
                      <a:pt x="93" y="243"/>
                    </a:lnTo>
                    <a:lnTo>
                      <a:pt x="84" y="224"/>
                    </a:lnTo>
                    <a:lnTo>
                      <a:pt x="69" y="213"/>
                    </a:lnTo>
                    <a:lnTo>
                      <a:pt x="46" y="206"/>
                    </a:lnTo>
                    <a:lnTo>
                      <a:pt x="0" y="198"/>
                    </a:lnTo>
                    <a:lnTo>
                      <a:pt x="68" y="190"/>
                    </a:lnTo>
                    <a:lnTo>
                      <a:pt x="84" y="187"/>
                    </a:lnTo>
                    <a:lnTo>
                      <a:pt x="100" y="180"/>
                    </a:lnTo>
                    <a:lnTo>
                      <a:pt x="119" y="154"/>
                    </a:lnTo>
                    <a:lnTo>
                      <a:pt x="157" y="100"/>
                    </a:lnTo>
                    <a:lnTo>
                      <a:pt x="197" y="56"/>
                    </a:lnTo>
                    <a:lnTo>
                      <a:pt x="227" y="28"/>
                    </a:lnTo>
                    <a:lnTo>
                      <a:pt x="233" y="15"/>
                    </a:lnTo>
                    <a:lnTo>
                      <a:pt x="233" y="0"/>
                    </a:lnTo>
                    <a:lnTo>
                      <a:pt x="255" y="7"/>
                    </a:lnTo>
                    <a:lnTo>
                      <a:pt x="278" y="10"/>
                    </a:lnTo>
                    <a:lnTo>
                      <a:pt x="311" y="9"/>
                    </a:lnTo>
                    <a:lnTo>
                      <a:pt x="266" y="24"/>
                    </a:lnTo>
                    <a:lnTo>
                      <a:pt x="244" y="34"/>
                    </a:lnTo>
                    <a:lnTo>
                      <a:pt x="224" y="51"/>
                    </a:lnTo>
                    <a:lnTo>
                      <a:pt x="193" y="84"/>
                    </a:lnTo>
                    <a:lnTo>
                      <a:pt x="158" y="130"/>
                    </a:lnTo>
                    <a:lnTo>
                      <a:pt x="131" y="183"/>
                    </a:lnTo>
                    <a:lnTo>
                      <a:pt x="122" y="215"/>
                    </a:lnTo>
                    <a:lnTo>
                      <a:pt x="119" y="247"/>
                    </a:lnTo>
                    <a:lnTo>
                      <a:pt x="115" y="329"/>
                    </a:lnTo>
                    <a:lnTo>
                      <a:pt x="111" y="377"/>
                    </a:lnTo>
                    <a:lnTo>
                      <a:pt x="104" y="423"/>
                    </a:lnTo>
                    <a:lnTo>
                      <a:pt x="97" y="462"/>
                    </a:lnTo>
                    <a:lnTo>
                      <a:pt x="93" y="503"/>
                    </a:lnTo>
                    <a:lnTo>
                      <a:pt x="93" y="553"/>
                    </a:lnTo>
                    <a:lnTo>
                      <a:pt x="91" y="577"/>
                    </a:lnTo>
                    <a:lnTo>
                      <a:pt x="84" y="603"/>
                    </a:lnTo>
                    <a:lnTo>
                      <a:pt x="59" y="608"/>
                    </a:lnTo>
                    <a:close/>
                  </a:path>
                </a:pathLst>
              </a:custGeom>
              <a:noFill/>
              <a:ln w="4763">
                <a:solidFill>
                  <a:srgbClr val="1F1A17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l-PL"/>
              </a:p>
            </p:txBody>
          </p:sp>
        </p:grpSp>
      </p:grpSp>
      <p:sp>
        <p:nvSpPr>
          <p:cNvPr id="2117" name="Prostokąt 2116"/>
          <p:cNvSpPr/>
          <p:nvPr/>
        </p:nvSpPr>
        <p:spPr>
          <a:xfrm>
            <a:off x="323528" y="188640"/>
            <a:ext cx="8352928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Krążenie komórek układu immunologicznego i krwiotwórczego</a:t>
            </a:r>
            <a:br>
              <a:rPr lang="pl-PL" sz="16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zależy od </a:t>
            </a:r>
            <a:r>
              <a:rPr lang="pl-PL" sz="16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mikrobioty</a:t>
            </a:r>
            <a:r>
              <a:rPr lang="pl-PL" sz="1600" dirty="0">
                <a:latin typeface="Verdana" pitchFamily="34" charset="0"/>
                <a:ea typeface="Verdana" pitchFamily="34" charset="0"/>
                <a:cs typeface="Verdana" pitchFamily="34" charset="0"/>
              </a:rPr>
              <a:t> jelitowej i jej metabolitów</a:t>
            </a:r>
          </a:p>
        </p:txBody>
      </p:sp>
      <p:sp>
        <p:nvSpPr>
          <p:cNvPr id="2121" name="Prostokąt 2120"/>
          <p:cNvSpPr/>
          <p:nvPr/>
        </p:nvSpPr>
        <p:spPr>
          <a:xfrm>
            <a:off x="476170" y="5919083"/>
            <a:ext cx="72728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000" dirty="0" err="1"/>
              <a:t>Qin</a:t>
            </a:r>
            <a:r>
              <a:rPr lang="pl-PL" sz="1000" dirty="0"/>
              <a:t> Y, </a:t>
            </a:r>
            <a:r>
              <a:rPr lang="pl-PL" sz="1000" dirty="0" err="1"/>
              <a:t>Wade</a:t>
            </a:r>
            <a:r>
              <a:rPr lang="pl-PL" sz="1000" dirty="0"/>
              <a:t> PA. </a:t>
            </a:r>
            <a:r>
              <a:rPr lang="pl-PL" sz="1000" dirty="0" err="1"/>
              <a:t>Crosstalk</a:t>
            </a:r>
            <a:r>
              <a:rPr lang="pl-PL" sz="1000" dirty="0"/>
              <a:t> </a:t>
            </a:r>
            <a:r>
              <a:rPr lang="pl-PL" sz="1000" dirty="0" err="1"/>
              <a:t>between</a:t>
            </a:r>
            <a:r>
              <a:rPr lang="pl-PL" sz="1000" dirty="0"/>
              <a:t> </a:t>
            </a:r>
            <a:r>
              <a:rPr lang="pl-PL" sz="1000" dirty="0" err="1"/>
              <a:t>the</a:t>
            </a:r>
            <a:r>
              <a:rPr lang="pl-PL" sz="1000" dirty="0"/>
              <a:t> </a:t>
            </a:r>
            <a:r>
              <a:rPr lang="pl-PL" sz="1000" dirty="0" err="1"/>
              <a:t>microbiome</a:t>
            </a:r>
            <a:r>
              <a:rPr lang="pl-PL" sz="1000" dirty="0"/>
              <a:t> and </a:t>
            </a:r>
            <a:r>
              <a:rPr lang="pl-PL" sz="1000" dirty="0" err="1"/>
              <a:t>epigenome</a:t>
            </a:r>
            <a:r>
              <a:rPr lang="pl-PL" sz="1000" dirty="0"/>
              <a:t>: </a:t>
            </a:r>
            <a:r>
              <a:rPr lang="pl-PL" sz="1000" dirty="0" err="1"/>
              <a:t>messages</a:t>
            </a:r>
            <a:r>
              <a:rPr lang="pl-PL" sz="1000" dirty="0"/>
              <a:t> </a:t>
            </a:r>
            <a:r>
              <a:rPr lang="pl-PL" sz="1000" dirty="0" err="1"/>
              <a:t>from</a:t>
            </a:r>
            <a:r>
              <a:rPr lang="pl-PL" sz="1000" dirty="0"/>
              <a:t> </a:t>
            </a:r>
            <a:r>
              <a:rPr lang="pl-PL" sz="1000" dirty="0" err="1"/>
              <a:t>the</a:t>
            </a:r>
            <a:r>
              <a:rPr lang="pl-PL" sz="1000" dirty="0"/>
              <a:t> </a:t>
            </a:r>
            <a:r>
              <a:rPr lang="pl-PL" sz="1000" dirty="0" err="1"/>
              <a:t>bugs</a:t>
            </a:r>
            <a:r>
              <a:rPr lang="pl-PL" sz="1000" dirty="0"/>
              <a:t>. J </a:t>
            </a:r>
            <a:r>
              <a:rPr lang="pl-PL" sz="1000" dirty="0" err="1"/>
              <a:t>Biochem</a:t>
            </a:r>
            <a:r>
              <a:rPr lang="pl-PL" sz="1000" dirty="0"/>
              <a:t>. 2017 </a:t>
            </a:r>
            <a:r>
              <a:rPr lang="pl-PL" sz="1000" dirty="0" err="1"/>
              <a:t>Nov</a:t>
            </a:r>
            <a:r>
              <a:rPr lang="pl-PL" sz="1000" dirty="0"/>
              <a:t> 17</a:t>
            </a:r>
          </a:p>
        </p:txBody>
      </p:sp>
    </p:spTree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7236296" cy="1491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739942"/>
            <a:ext cx="4824536" cy="492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309320"/>
            <a:ext cx="2371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8515701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395536" y="6381328"/>
            <a:ext cx="84249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Spadoni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wsp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.: A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gut-vascular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barrier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controlst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systemic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dissemination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pl-PL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bacteria</a:t>
            </a:r>
            <a:r>
              <a:rPr lang="pl-PL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Science 2015</a:t>
            </a:r>
          </a:p>
        </p:txBody>
      </p:sp>
    </p:spTree>
  </p:cSld>
  <p:clrMapOvr>
    <a:masterClrMapping/>
  </p:clrMapOvr>
  <p:transition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72816"/>
            <a:ext cx="5616624" cy="4373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99592" y="6279703"/>
            <a:ext cx="86804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>
              <a:defRPr/>
            </a:pP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Deneman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R,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Rescigno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M: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Gut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Immune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Barrier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and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Blood-Brain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Barrier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 </a:t>
            </a:r>
          </a:p>
          <a:p>
            <a:pPr marL="457200" indent="-457200">
              <a:defRPr/>
            </a:pP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Are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They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So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Different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 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Cell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Immunity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, 2009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6632"/>
            <a:ext cx="5904656" cy="149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thumbnail_WGO Logo_High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52520" y="5966520"/>
            <a:ext cx="891480" cy="891480"/>
          </a:xfrm>
          <a:prstGeom prst="rect">
            <a:avLst/>
          </a:prstGeom>
        </p:spPr>
      </p:pic>
      <p:grpSp>
        <p:nvGrpSpPr>
          <p:cNvPr id="2" name="Grupa 8"/>
          <p:cNvGrpSpPr/>
          <p:nvPr/>
        </p:nvGrpSpPr>
        <p:grpSpPr>
          <a:xfrm>
            <a:off x="107504" y="95366"/>
            <a:ext cx="8784976" cy="6408712"/>
            <a:chOff x="683568" y="404664"/>
            <a:chExt cx="6924754" cy="5112568"/>
          </a:xfrm>
        </p:grpSpPr>
        <p:pic>
          <p:nvPicPr>
            <p:cNvPr id="4" name="Obraz 3" descr="WDHD 2017 Poland Photo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32040" y="404665"/>
              <a:ext cx="2676282" cy="27363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Obraz 5" descr="DSCF436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3568" y="404664"/>
              <a:ext cx="4139952" cy="2759968"/>
            </a:xfrm>
            <a:prstGeom prst="rect">
              <a:avLst/>
            </a:prstGeom>
          </p:spPr>
        </p:pic>
        <p:pic>
          <p:nvPicPr>
            <p:cNvPr id="8" name="Obraz 7" descr="WDHD WGO 2017 Szczecin Poland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568" y="3212976"/>
              <a:ext cx="6893630" cy="23042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29"/>
          <p:cNvGrpSpPr>
            <a:grpSpLocks/>
          </p:cNvGrpSpPr>
          <p:nvPr/>
        </p:nvGrpSpPr>
        <p:grpSpPr bwMode="auto">
          <a:xfrm>
            <a:off x="144463" y="1757364"/>
            <a:ext cx="8967674" cy="4923822"/>
            <a:chOff x="187325" y="1017572"/>
            <a:chExt cx="8966664" cy="4923233"/>
          </a:xfrm>
        </p:grpSpPr>
        <p:pic>
          <p:nvPicPr>
            <p:cNvPr id="39949" name="Picture 6" descr="GI Tract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613025" y="1085848"/>
              <a:ext cx="2527300" cy="4594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51" name="Text Box 8"/>
            <p:cNvSpPr txBox="1">
              <a:spLocks noChangeArrowheads="1"/>
            </p:cNvSpPr>
            <p:nvPr/>
          </p:nvSpPr>
          <p:spPr bwMode="auto">
            <a:xfrm>
              <a:off x="4828652" y="1384240"/>
              <a:ext cx="1315889" cy="3605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82762" tIns="41381" rIns="82762" bIns="41381">
              <a:spAutoFit/>
            </a:bodyPr>
            <a:lstStyle/>
            <a:p>
              <a:pPr algn="ctr" defTabSz="827088" eaLnBrk="0" hangingPunct="0"/>
              <a:r>
                <a:rPr lang="pl-PL">
                  <a:latin typeface="Times New Roman" pitchFamily="18" charset="0"/>
                </a:rPr>
                <a:t>Żołądek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9952" name="Text Box 9"/>
            <p:cNvSpPr txBox="1">
              <a:spLocks noChangeArrowheads="1"/>
            </p:cNvSpPr>
            <p:nvPr/>
          </p:nvSpPr>
          <p:spPr bwMode="auto">
            <a:xfrm>
              <a:off x="4779739" y="2001705"/>
              <a:ext cx="1372444" cy="3605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algn="ctr" defTabSz="827088" eaLnBrk="0" hangingPunct="0"/>
              <a:r>
                <a:rPr lang="pl-PL">
                  <a:latin typeface="Times New Roman" pitchFamily="18" charset="0"/>
                </a:rPr>
                <a:t>Dwunastnica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9953" name="Text Box 10"/>
            <p:cNvSpPr txBox="1">
              <a:spLocks noChangeArrowheads="1"/>
            </p:cNvSpPr>
            <p:nvPr/>
          </p:nvSpPr>
          <p:spPr bwMode="auto">
            <a:xfrm>
              <a:off x="4755787" y="2617580"/>
              <a:ext cx="1237807" cy="3605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algn="ctr" defTabSz="827088" eaLnBrk="0" hangingPunct="0"/>
              <a:r>
                <a:rPr lang="pl-PL">
                  <a:latin typeface="Times New Roman" pitchFamily="18" charset="0"/>
                </a:rPr>
                <a:t>Jelito czcze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9954" name="Text Box 11"/>
            <p:cNvSpPr txBox="1">
              <a:spLocks noChangeArrowheads="1"/>
            </p:cNvSpPr>
            <p:nvPr/>
          </p:nvSpPr>
          <p:spPr bwMode="auto">
            <a:xfrm>
              <a:off x="4617938" y="3441394"/>
              <a:ext cx="1186516" cy="3605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algn="ctr" defTabSz="827088" eaLnBrk="0" hangingPunct="0"/>
              <a:r>
                <a:rPr lang="pl-PL">
                  <a:latin typeface="Times New Roman" pitchFamily="18" charset="0"/>
                </a:rPr>
                <a:t>Jelito kręte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9955" name="Text Box 12"/>
            <p:cNvSpPr txBox="1">
              <a:spLocks noChangeArrowheads="1"/>
            </p:cNvSpPr>
            <p:nvPr/>
          </p:nvSpPr>
          <p:spPr bwMode="auto">
            <a:xfrm>
              <a:off x="4760487" y="4469971"/>
              <a:ext cx="1250629" cy="3605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algn="ctr" defTabSz="827088" eaLnBrk="0" hangingPunct="0"/>
              <a:r>
                <a:rPr lang="pl-PL">
                  <a:latin typeface="Times New Roman" pitchFamily="18" charset="0"/>
                </a:rPr>
                <a:t>Jelito grube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9956" name="Text Box 13"/>
            <p:cNvSpPr txBox="1">
              <a:spLocks noChangeArrowheads="1"/>
            </p:cNvSpPr>
            <p:nvPr/>
          </p:nvSpPr>
          <p:spPr bwMode="auto">
            <a:xfrm>
              <a:off x="4211342" y="5292198"/>
              <a:ext cx="744138" cy="3605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algn="ctr" defTabSz="827088" eaLnBrk="0" hangingPunct="0"/>
              <a:r>
                <a:rPr lang="pl-PL">
                  <a:latin typeface="Times New Roman" pitchFamily="18" charset="0"/>
                </a:rPr>
                <a:t>Odbyt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39957" name="Line 14"/>
            <p:cNvSpPr>
              <a:spLocks noChangeShapeType="1"/>
            </p:cNvSpPr>
            <p:nvPr/>
          </p:nvSpPr>
          <p:spPr bwMode="auto">
            <a:xfrm flipH="1" flipV="1">
              <a:off x="2613025" y="1236661"/>
              <a:ext cx="1730375" cy="6715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958" name="Text Box 15"/>
            <p:cNvSpPr txBox="1">
              <a:spLocks noChangeArrowheads="1"/>
            </p:cNvSpPr>
            <p:nvPr/>
          </p:nvSpPr>
          <p:spPr bwMode="auto">
            <a:xfrm>
              <a:off x="187325" y="1017572"/>
              <a:ext cx="2334137" cy="360526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defTabSz="827088" eaLnBrk="0" hangingPunct="0"/>
              <a:r>
                <a:rPr lang="en-US">
                  <a:latin typeface="Times New Roman" pitchFamily="18" charset="0"/>
                </a:rPr>
                <a:t>Lactobacilli      1-100/g</a:t>
              </a:r>
            </a:p>
          </p:txBody>
        </p:sp>
        <p:sp>
          <p:nvSpPr>
            <p:cNvPr id="39959" name="Line 16"/>
            <p:cNvSpPr>
              <a:spLocks noChangeShapeType="1"/>
            </p:cNvSpPr>
            <p:nvPr/>
          </p:nvSpPr>
          <p:spPr bwMode="auto">
            <a:xfrm flipH="1" flipV="1">
              <a:off x="2543175" y="2265361"/>
              <a:ext cx="623887" cy="1381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960" name="Text Box 17"/>
            <p:cNvSpPr txBox="1">
              <a:spLocks noChangeArrowheads="1"/>
            </p:cNvSpPr>
            <p:nvPr/>
          </p:nvSpPr>
          <p:spPr bwMode="auto">
            <a:xfrm>
              <a:off x="187325" y="1854084"/>
              <a:ext cx="2422252" cy="6651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lIns="82762" tIns="41381" rIns="82762" bIns="41381">
              <a:spAutoFit/>
            </a:bodyPr>
            <a:lstStyle/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Lactobacilli      1x10</a:t>
              </a:r>
              <a:r>
                <a:rPr lang="en-US" baseline="30000">
                  <a:latin typeface="Times New Roman" pitchFamily="18" charset="0"/>
                </a:rPr>
                <a:t>2</a:t>
              </a:r>
              <a:r>
                <a:rPr lang="en-US">
                  <a:latin typeface="Times New Roman" pitchFamily="18" charset="0"/>
                </a:rPr>
                <a:t>/g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Streptococci     1x10</a:t>
              </a:r>
              <a:r>
                <a:rPr lang="en-US" baseline="30000">
                  <a:latin typeface="Times New Roman" pitchFamily="18" charset="0"/>
                </a:rPr>
                <a:t>4</a:t>
              </a:r>
              <a:r>
                <a:rPr lang="en-US">
                  <a:latin typeface="Times New Roman" pitchFamily="18" charset="0"/>
                </a:rPr>
                <a:t>/g</a:t>
              </a:r>
            </a:p>
          </p:txBody>
        </p:sp>
        <p:sp>
          <p:nvSpPr>
            <p:cNvPr id="39961" name="Line 18"/>
            <p:cNvSpPr>
              <a:spLocks noChangeShapeType="1"/>
            </p:cNvSpPr>
            <p:nvPr/>
          </p:nvSpPr>
          <p:spPr bwMode="auto">
            <a:xfrm flipH="1">
              <a:off x="2405062" y="2951161"/>
              <a:ext cx="830263" cy="48101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962" name="Text Box 19"/>
            <p:cNvSpPr txBox="1">
              <a:spLocks noChangeArrowheads="1"/>
            </p:cNvSpPr>
            <p:nvPr/>
          </p:nvSpPr>
          <p:spPr bwMode="auto">
            <a:xfrm>
              <a:off x="187325" y="3004883"/>
              <a:ext cx="1513493" cy="15791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Lactobacilli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Streptococci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Enterobacteria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Bifidobacteria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Yeasts</a:t>
              </a:r>
            </a:p>
          </p:txBody>
        </p:sp>
        <p:sp>
          <p:nvSpPr>
            <p:cNvPr id="39963" name="Text Box 20"/>
            <p:cNvSpPr txBox="1">
              <a:spLocks noChangeArrowheads="1"/>
            </p:cNvSpPr>
            <p:nvPr/>
          </p:nvSpPr>
          <p:spPr bwMode="auto">
            <a:xfrm>
              <a:off x="1989137" y="3459161"/>
              <a:ext cx="923654" cy="6651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1x10</a:t>
              </a:r>
              <a:r>
                <a:rPr lang="en-US" baseline="30000">
                  <a:latin typeface="Times New Roman" pitchFamily="18" charset="0"/>
                </a:rPr>
                <a:t>5</a:t>
              </a:r>
              <a:r>
                <a:rPr lang="en-US">
                  <a:latin typeface="Times New Roman" pitchFamily="18" charset="0"/>
                </a:rPr>
                <a:t>/g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1x10</a:t>
              </a:r>
              <a:r>
                <a:rPr lang="en-US" baseline="30000">
                  <a:latin typeface="Times New Roman" pitchFamily="18" charset="0"/>
                </a:rPr>
                <a:t>6 </a:t>
              </a:r>
              <a:r>
                <a:rPr lang="en-US">
                  <a:latin typeface="Times New Roman" pitchFamily="18" charset="0"/>
                </a:rPr>
                <a:t>/g</a:t>
              </a:r>
            </a:p>
          </p:txBody>
        </p:sp>
        <p:sp>
          <p:nvSpPr>
            <p:cNvPr id="39964" name="Line 21"/>
            <p:cNvSpPr>
              <a:spLocks noChangeShapeType="1"/>
            </p:cNvSpPr>
            <p:nvPr/>
          </p:nvSpPr>
          <p:spPr bwMode="auto">
            <a:xfrm flipH="1">
              <a:off x="4759325" y="2732086"/>
              <a:ext cx="1939925" cy="75406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965" name="Text Box 22"/>
            <p:cNvSpPr txBox="1">
              <a:spLocks noChangeArrowheads="1"/>
            </p:cNvSpPr>
            <p:nvPr/>
          </p:nvSpPr>
          <p:spPr bwMode="auto">
            <a:xfrm>
              <a:off x="6352481" y="1085826"/>
              <a:ext cx="1513493" cy="157917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Bifidobacteria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Lactobacilli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Streptococci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Bacteroides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Enterobacteria</a:t>
              </a:r>
            </a:p>
          </p:txBody>
        </p:sp>
        <p:sp>
          <p:nvSpPr>
            <p:cNvPr id="39966" name="Text Box 23"/>
            <p:cNvSpPr txBox="1">
              <a:spLocks noChangeArrowheads="1"/>
            </p:cNvSpPr>
            <p:nvPr/>
          </p:nvSpPr>
          <p:spPr bwMode="auto">
            <a:xfrm>
              <a:off x="8202612" y="1606548"/>
              <a:ext cx="923654" cy="6651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1x10</a:t>
              </a:r>
              <a:r>
                <a:rPr lang="en-US" baseline="30000">
                  <a:latin typeface="Times New Roman" pitchFamily="18" charset="0"/>
                </a:rPr>
                <a:t>5 </a:t>
              </a:r>
              <a:r>
                <a:rPr lang="en-US">
                  <a:latin typeface="Times New Roman" pitchFamily="18" charset="0"/>
                </a:rPr>
                <a:t>/g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1x10</a:t>
              </a:r>
              <a:r>
                <a:rPr lang="en-US" baseline="30000">
                  <a:latin typeface="Times New Roman" pitchFamily="18" charset="0"/>
                </a:rPr>
                <a:t>8 </a:t>
              </a:r>
              <a:r>
                <a:rPr lang="en-US">
                  <a:latin typeface="Times New Roman" pitchFamily="18" charset="0"/>
                </a:rPr>
                <a:t>/g</a:t>
              </a:r>
            </a:p>
          </p:txBody>
        </p:sp>
        <p:sp>
          <p:nvSpPr>
            <p:cNvPr id="39967" name="Line 24"/>
            <p:cNvSpPr>
              <a:spLocks noChangeShapeType="1"/>
            </p:cNvSpPr>
            <p:nvPr/>
          </p:nvSpPr>
          <p:spPr bwMode="auto">
            <a:xfrm>
              <a:off x="6699250" y="2539998"/>
              <a:ext cx="0" cy="1920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968" name="Line 25"/>
            <p:cNvSpPr>
              <a:spLocks noChangeShapeType="1"/>
            </p:cNvSpPr>
            <p:nvPr/>
          </p:nvSpPr>
          <p:spPr bwMode="auto">
            <a:xfrm flipH="1">
              <a:off x="4994275" y="4186236"/>
              <a:ext cx="1289050" cy="2746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39969" name="Text Box 26"/>
            <p:cNvSpPr txBox="1">
              <a:spLocks noChangeArrowheads="1"/>
            </p:cNvSpPr>
            <p:nvPr/>
          </p:nvSpPr>
          <p:spPr bwMode="auto">
            <a:xfrm>
              <a:off x="6282638" y="3142980"/>
              <a:ext cx="1673774" cy="279782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Bacteroides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Eubacteria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Bifidobacteria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Anaerobic cocci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Clostridia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Lactobacilli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Enterobacteria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Streptococci</a:t>
              </a:r>
            </a:p>
            <a:p>
              <a:pPr defTabSz="827088" eaLnBrk="0" hangingPunct="0">
                <a:spcBef>
                  <a:spcPct val="10000"/>
                </a:spcBef>
              </a:pPr>
              <a:endParaRPr lang="en-US">
                <a:latin typeface="Times New Roman" pitchFamily="18" charset="0"/>
              </a:endParaRPr>
            </a:p>
          </p:txBody>
        </p:sp>
        <p:sp>
          <p:nvSpPr>
            <p:cNvPr id="39970" name="Text Box 27"/>
            <p:cNvSpPr txBox="1">
              <a:spLocks noChangeArrowheads="1"/>
            </p:cNvSpPr>
            <p:nvPr/>
          </p:nvSpPr>
          <p:spPr bwMode="auto">
            <a:xfrm>
              <a:off x="8153400" y="3911598"/>
              <a:ext cx="1000589" cy="6651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lIns="82762" tIns="41381" rIns="82762" bIns="41381">
              <a:spAutoFit/>
            </a:bodyPr>
            <a:lstStyle/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1x10</a:t>
              </a:r>
              <a:r>
                <a:rPr lang="en-US" baseline="30000">
                  <a:latin typeface="Times New Roman" pitchFamily="18" charset="0"/>
                </a:rPr>
                <a:t>10 </a:t>
              </a:r>
              <a:r>
                <a:rPr lang="en-US">
                  <a:latin typeface="Times New Roman" pitchFamily="18" charset="0"/>
                </a:rPr>
                <a:t>/g</a:t>
              </a:r>
            </a:p>
            <a:p>
              <a:pPr defTabSz="827088" eaLnBrk="0" hangingPunct="0">
                <a:spcBef>
                  <a:spcPct val="10000"/>
                </a:spcBef>
              </a:pPr>
              <a:r>
                <a:rPr lang="en-US">
                  <a:latin typeface="Times New Roman" pitchFamily="18" charset="0"/>
                </a:rPr>
                <a:t>1x10</a:t>
              </a:r>
              <a:r>
                <a:rPr lang="en-US" baseline="30000">
                  <a:latin typeface="Times New Roman" pitchFamily="18" charset="0"/>
                </a:rPr>
                <a:t>11 </a:t>
              </a:r>
              <a:r>
                <a:rPr lang="en-US">
                  <a:latin typeface="Times New Roman" pitchFamily="18" charset="0"/>
                </a:rPr>
                <a:t>/g</a:t>
              </a:r>
            </a:p>
          </p:txBody>
        </p:sp>
        <p:sp>
          <p:nvSpPr>
            <p:cNvPr id="39971" name="AutoShape 28"/>
            <p:cNvSpPr>
              <a:spLocks/>
            </p:cNvSpPr>
            <p:nvPr/>
          </p:nvSpPr>
          <p:spPr bwMode="auto">
            <a:xfrm>
              <a:off x="1573212" y="1922461"/>
              <a:ext cx="207963" cy="481012"/>
            </a:xfrm>
            <a:prstGeom prst="rightBrace">
              <a:avLst>
                <a:gd name="adj1" fmla="val 19275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2762" tIns="41381" rIns="82762" bIns="41381" anchor="ctr"/>
            <a:lstStyle/>
            <a:p>
              <a:pPr algn="ctr" defTabSz="827088" eaLnBrk="0" hangingPunct="0"/>
              <a:endParaRPr lang="en-GB" sz="2200">
                <a:latin typeface="Times New Roman" pitchFamily="18" charset="0"/>
              </a:endParaRPr>
            </a:p>
          </p:txBody>
        </p:sp>
        <p:sp>
          <p:nvSpPr>
            <p:cNvPr id="39972" name="AutoShape 29"/>
            <p:cNvSpPr>
              <a:spLocks/>
            </p:cNvSpPr>
            <p:nvPr/>
          </p:nvSpPr>
          <p:spPr bwMode="auto">
            <a:xfrm>
              <a:off x="1711325" y="3089273"/>
              <a:ext cx="346075" cy="1371600"/>
            </a:xfrm>
            <a:prstGeom prst="rightBrace">
              <a:avLst>
                <a:gd name="adj1" fmla="val 33028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2762" tIns="41381" rIns="82762" bIns="41381" anchor="ctr"/>
            <a:lstStyle/>
            <a:p>
              <a:pPr algn="ctr" defTabSz="827088" eaLnBrk="0" hangingPunct="0"/>
              <a:endParaRPr lang="en-GB" sz="2200">
                <a:latin typeface="Times New Roman" pitchFamily="18" charset="0"/>
              </a:endParaRPr>
            </a:p>
          </p:txBody>
        </p:sp>
        <p:sp>
          <p:nvSpPr>
            <p:cNvPr id="39973" name="AutoShape 30"/>
            <p:cNvSpPr>
              <a:spLocks/>
            </p:cNvSpPr>
            <p:nvPr/>
          </p:nvSpPr>
          <p:spPr bwMode="auto">
            <a:xfrm>
              <a:off x="7807325" y="1168398"/>
              <a:ext cx="415925" cy="1577975"/>
            </a:xfrm>
            <a:prstGeom prst="rightBrace">
              <a:avLst>
                <a:gd name="adj1" fmla="val 31616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2762" tIns="41381" rIns="82762" bIns="41381" anchor="ctr"/>
            <a:lstStyle/>
            <a:p>
              <a:pPr algn="ctr" defTabSz="827088" eaLnBrk="0" hangingPunct="0"/>
              <a:endParaRPr lang="en-GB" sz="2200">
                <a:latin typeface="Times New Roman" pitchFamily="18" charset="0"/>
              </a:endParaRPr>
            </a:p>
          </p:txBody>
        </p:sp>
        <p:sp>
          <p:nvSpPr>
            <p:cNvPr id="39974" name="AutoShape 31"/>
            <p:cNvSpPr>
              <a:spLocks/>
            </p:cNvSpPr>
            <p:nvPr/>
          </p:nvSpPr>
          <p:spPr bwMode="auto">
            <a:xfrm>
              <a:off x="7807325" y="3157536"/>
              <a:ext cx="415925" cy="2193925"/>
            </a:xfrm>
            <a:prstGeom prst="rightBrace">
              <a:avLst>
                <a:gd name="adj1" fmla="val 43957"/>
                <a:gd name="adj2" fmla="val 50000"/>
              </a:avLst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lIns="82762" tIns="41381" rIns="82762" bIns="41381" anchor="ctr"/>
            <a:lstStyle/>
            <a:p>
              <a:pPr algn="ctr" defTabSz="827088" eaLnBrk="0" hangingPunct="0"/>
              <a:endParaRPr lang="en-GB" sz="2200">
                <a:latin typeface="Times New Roman" pitchFamily="18" charset="0"/>
              </a:endParaRPr>
            </a:p>
          </p:txBody>
        </p:sp>
      </p:grpSp>
      <p:sp>
        <p:nvSpPr>
          <p:cNvPr id="39939" name="Prostokąt 28"/>
          <p:cNvSpPr>
            <a:spLocks noChangeArrowheads="1"/>
          </p:cNvSpPr>
          <p:nvPr/>
        </p:nvSpPr>
        <p:spPr bwMode="auto">
          <a:xfrm>
            <a:off x="248543" y="188641"/>
            <a:ext cx="86439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sz="2400" dirty="0" err="1"/>
              <a:t>Mikrobiota</a:t>
            </a:r>
            <a:r>
              <a:rPr lang="pl-PL" sz="2400" dirty="0"/>
              <a:t> przewodu pokarmowego  krytycznie reguluje </a:t>
            </a:r>
            <a:br>
              <a:rPr lang="pl-PL" sz="2400" dirty="0"/>
            </a:br>
            <a:r>
              <a:rPr lang="pl-PL" sz="2400" dirty="0"/>
              <a:t>oś mózgowo - jelitową</a:t>
            </a:r>
            <a:endParaRPr lang="en-US" sz="2400" dirty="0"/>
          </a:p>
        </p:txBody>
      </p:sp>
      <p:sp>
        <p:nvSpPr>
          <p:cNvPr id="32" name="Elipsa 31"/>
          <p:cNvSpPr/>
          <p:nvPr/>
        </p:nvSpPr>
        <p:spPr>
          <a:xfrm>
            <a:off x="2857502" y="2786063"/>
            <a:ext cx="2143125" cy="17145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grpSp>
        <p:nvGrpSpPr>
          <p:cNvPr id="3" name="Grupa 3671"/>
          <p:cNvGrpSpPr>
            <a:grpSpLocks/>
          </p:cNvGrpSpPr>
          <p:nvPr/>
        </p:nvGrpSpPr>
        <p:grpSpPr bwMode="auto">
          <a:xfrm>
            <a:off x="3214688" y="4786313"/>
            <a:ext cx="1357312" cy="857251"/>
            <a:chOff x="3286116" y="5072074"/>
            <a:chExt cx="1714512" cy="785818"/>
          </a:xfrm>
        </p:grpSpPr>
        <p:grpSp>
          <p:nvGrpSpPr>
            <p:cNvPr id="4" name="Grupa 226"/>
            <p:cNvGrpSpPr/>
            <p:nvPr/>
          </p:nvGrpSpPr>
          <p:grpSpPr>
            <a:xfrm>
              <a:off x="4071934" y="5072072"/>
              <a:ext cx="928698" cy="571493"/>
              <a:chOff x="5054314" y="687712"/>
              <a:chExt cx="1660148" cy="1315779"/>
            </a:xfrm>
            <a:solidFill>
              <a:srgbClr val="C00000"/>
            </a:solidFill>
          </p:grpSpPr>
          <p:grpSp>
            <p:nvGrpSpPr>
              <p:cNvPr id="5" name="Grupa 369"/>
              <p:cNvGrpSpPr/>
              <p:nvPr/>
            </p:nvGrpSpPr>
            <p:grpSpPr>
              <a:xfrm rot="14739254">
                <a:off x="5607482" y="896510"/>
                <a:ext cx="903378" cy="1310583"/>
                <a:chOff x="-1817754" y="1792766"/>
                <a:chExt cx="1053398" cy="1456928"/>
              </a:xfrm>
              <a:grpFill/>
            </p:grpSpPr>
            <p:sp>
              <p:nvSpPr>
                <p:cNvPr id="392" name="Elipsa 391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3" name="Elipsa 392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4" name="Elipsa 393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5" name="Elipsa 394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6" name="Elipsa 395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7" name="Elipsa 396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8" name="Elipsa 397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9" name="Elipsa 398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0" name="Elipsa 399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1" name="Elipsa 400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2" name="Elipsa 401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3" name="Elipsa 402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4" name="Elipsa 403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5" name="Elipsa 404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6" name="Elipsa 405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7" name="Elipsa 406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8" name="Elipsa 407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9" name="Elipsa 408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0" name="Elipsa 409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1" name="Elipsa 410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2" name="Elipsa 411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3" name="Elipsa 412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4" name="Elipsa 413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5" name="Elipsa 414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6" name="Elipsa 415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7" name="Elipsa 416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8" name="Elipsa 417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9" name="Elipsa 418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0" name="Elipsa 419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1" name="Elipsa 420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2" name="Elipsa 421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3" name="Elipsa 422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4" name="Elipsa 423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5" name="Elipsa 424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6" name="Elipsa 425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7" name="Elipsa 426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8" name="Elipsa 427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9" name="Elipsa 428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0" name="Elipsa 429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1" name="Elipsa 430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2" name="Elipsa 431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3" name="Elipsa 432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4" name="Elipsa 433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5" name="Elipsa 434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6" name="Elipsa 435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7" name="Elipsa 436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8" name="Elipsa 437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9" name="Elipsa 438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" name="Elipsa 439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1" name="Elipsa 440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2" name="Elipsa 441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3" name="Elipsa 442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4" name="Dowolny kształt 443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5" name="Dowolny kształt 444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6" name="Elipsa 445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7" name="Elipsa 446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8" name="Elipsa 447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9" name="Elipsa 448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0" name="Elipsa 449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1" name="Elipsa 450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2" name="Elipsa 451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3" name="Elipsa 452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4" name="Elipsa 453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5" name="Elipsa 454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6" name="Elipsa 455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7" name="Elipsa 456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8" name="Elipsa 457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9" name="Elipsa 458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0" name="Elipsa 459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1" name="Elipsa 460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" name="Grupa 370"/>
              <p:cNvGrpSpPr/>
              <p:nvPr/>
            </p:nvGrpSpPr>
            <p:grpSpPr>
              <a:xfrm rot="14739254">
                <a:off x="5514495" y="535119"/>
                <a:ext cx="903378" cy="1310583"/>
                <a:chOff x="-1817754" y="1792766"/>
                <a:chExt cx="1053398" cy="1456928"/>
              </a:xfrm>
              <a:grpFill/>
            </p:grpSpPr>
            <p:sp>
              <p:nvSpPr>
                <p:cNvPr id="322" name="Elipsa 321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3" name="Elipsa 322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4" name="Elipsa 323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5" name="Elipsa 324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6" name="Elipsa 325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7" name="Elipsa 326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8" name="Elipsa 327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9" name="Elipsa 328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0" name="Elipsa 329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1" name="Elipsa 330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2" name="Elipsa 331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3" name="Elipsa 332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4" name="Elipsa 333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5" name="Elipsa 334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6" name="Elipsa 335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7" name="Elipsa 336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8" name="Elipsa 337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9" name="Elipsa 338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0" name="Elipsa 339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1" name="Elipsa 340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2" name="Elipsa 341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3" name="Elipsa 342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4" name="Elipsa 343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5" name="Elipsa 344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6" name="Elipsa 345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7" name="Elipsa 346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8" name="Elipsa 347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49" name="Elipsa 348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0" name="Elipsa 349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1" name="Elipsa 350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2" name="Elipsa 351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3" name="Elipsa 352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4" name="Elipsa 353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5" name="Elipsa 354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6" name="Elipsa 355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7" name="Elipsa 356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8" name="Elipsa 357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9" name="Elipsa 358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0" name="Elipsa 359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1" name="Elipsa 360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2" name="Elipsa 361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3" name="Elipsa 362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4" name="Elipsa 363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5" name="Elipsa 364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6" name="Elipsa 365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7" name="Elipsa 366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8" name="Elipsa 367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9" name="Elipsa 368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0" name="Elipsa 369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1" name="Elipsa 370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2" name="Elipsa 371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3" name="Elipsa 372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4" name="Dowolny kształt 373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5" name="Dowolny kształt 374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6" name="Elipsa 375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7" name="Elipsa 376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8" name="Elipsa 377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9" name="Elipsa 378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0" name="Elipsa 379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1" name="Elipsa 380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2" name="Elipsa 381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3" name="Elipsa 382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4" name="Elipsa 383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5" name="Elipsa 384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6" name="Elipsa 385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7" name="Elipsa 386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8" name="Elipsa 387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9" name="Elipsa 388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0" name="Elipsa 389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1" name="Elipsa 390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7" name="Grupa 441"/>
              <p:cNvGrpSpPr/>
              <p:nvPr/>
            </p:nvGrpSpPr>
            <p:grpSpPr>
              <a:xfrm rot="11881914" flipH="1">
                <a:off x="5054314" y="687712"/>
                <a:ext cx="1228770" cy="1249440"/>
                <a:chOff x="-1817754" y="1792766"/>
                <a:chExt cx="1053398" cy="1456928"/>
              </a:xfrm>
              <a:grpFill/>
            </p:grpSpPr>
            <p:sp>
              <p:nvSpPr>
                <p:cNvPr id="252" name="Elipsa 251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3" name="Elipsa 252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4" name="Elipsa 253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5" name="Elipsa 254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6" name="Elipsa 255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7" name="Elipsa 256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8" name="Elipsa 257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59" name="Elipsa 258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0" name="Elipsa 259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1" name="Elipsa 260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2" name="Elipsa 261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3" name="Elipsa 262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4" name="Elipsa 263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5" name="Elipsa 264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6" name="Elipsa 265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7" name="Elipsa 266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8" name="Elipsa 267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9" name="Elipsa 268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0" name="Elipsa 269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1" name="Elipsa 270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2" name="Elipsa 271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3" name="Elipsa 272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4" name="Elipsa 273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5" name="Elipsa 274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6" name="Elipsa 275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7" name="Elipsa 276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8" name="Elipsa 277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79" name="Elipsa 278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0" name="Elipsa 279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1" name="Elipsa 280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2" name="Elipsa 281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3" name="Elipsa 282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4" name="Elipsa 283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5" name="Elipsa 284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6" name="Elipsa 285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7" name="Elipsa 286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8" name="Elipsa 287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89" name="Elipsa 288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0" name="Elipsa 289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1" name="Elipsa 290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2" name="Elipsa 291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3" name="Elipsa 292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4" name="Elipsa 293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5" name="Elipsa 294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6" name="Elipsa 295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7" name="Elipsa 296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8" name="Elipsa 297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99" name="Elipsa 298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0" name="Elipsa 299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1" name="Elipsa 300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2" name="Elipsa 301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3" name="Elipsa 302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4" name="Dowolny kształt 303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5" name="Dowolny kształt 304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6" name="Elipsa 305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7" name="Elipsa 306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8" name="Elipsa 307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09" name="Elipsa 308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0" name="Elipsa 309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1" name="Elipsa 310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2" name="Elipsa 311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3" name="Elipsa 312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4" name="Elipsa 313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5" name="Elipsa 314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6" name="Elipsa 315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7" name="Elipsa 316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8" name="Elipsa 317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19" name="Elipsa 318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0" name="Elipsa 319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1" name="Elipsa 320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8" name="Grupa 7"/>
            <p:cNvGrpSpPr/>
            <p:nvPr/>
          </p:nvGrpSpPr>
          <p:grpSpPr>
            <a:xfrm>
              <a:off x="3286116" y="5286386"/>
              <a:ext cx="928698" cy="571493"/>
              <a:chOff x="5054314" y="687712"/>
              <a:chExt cx="1660148" cy="1315779"/>
            </a:xfrm>
            <a:solidFill>
              <a:srgbClr val="C00000"/>
            </a:solidFill>
          </p:grpSpPr>
          <p:grpSp>
            <p:nvGrpSpPr>
              <p:cNvPr id="9" name="Grupa 369"/>
              <p:cNvGrpSpPr/>
              <p:nvPr/>
            </p:nvGrpSpPr>
            <p:grpSpPr>
              <a:xfrm rot="14739254">
                <a:off x="5607482" y="896510"/>
                <a:ext cx="903378" cy="1310583"/>
                <a:chOff x="-1817754" y="1792766"/>
                <a:chExt cx="1053398" cy="1456928"/>
              </a:xfrm>
              <a:grpFill/>
            </p:grpSpPr>
            <p:sp>
              <p:nvSpPr>
                <p:cNvPr id="179" name="Elipsa 178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0" name="Elipsa 179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1" name="Elipsa 180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2" name="Elipsa 181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3" name="Elipsa 182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4" name="Elipsa 183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5" name="Elipsa 184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6" name="Elipsa 185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7" name="Elipsa 186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8" name="Elipsa 187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89" name="Elipsa 188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0" name="Elipsa 189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1" name="Elipsa 190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2" name="Elipsa 191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3" name="Elipsa 192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4" name="Elipsa 193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5" name="Elipsa 194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6" name="Elipsa 195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7" name="Elipsa 196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8" name="Elipsa 197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99" name="Elipsa 198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0" name="Elipsa 199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1" name="Elipsa 200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2" name="Elipsa 201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3" name="Elipsa 202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Elipsa 203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5" name="Elipsa 204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6" name="Elipsa 205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7" name="Elipsa 206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8" name="Elipsa 207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9" name="Elipsa 208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0" name="Elipsa 209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1" name="Elipsa 210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2" name="Elipsa 211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3" name="Elipsa 212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4" name="Elipsa 213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5" name="Elipsa 214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6" name="Elipsa 215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7" name="Elipsa 216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8" name="Elipsa 217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9" name="Elipsa 218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0" name="Elipsa 219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1" name="Elipsa 220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2" name="Elipsa 221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3" name="Elipsa 222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4" name="Elipsa 223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5" name="Elipsa 224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6" name="Elipsa 225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7" name="Elipsa 226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8" name="Elipsa 227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29" name="Elipsa 228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0" name="Elipsa 229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1" name="Dowolny kształt 230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2" name="Dowolny kształt 231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3" name="Elipsa 232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4" name="Elipsa 233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5" name="Elipsa 234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6" name="Elipsa 235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7" name="Elipsa 236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8" name="Elipsa 237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39" name="Elipsa 238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0" name="Elipsa 239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1" name="Elipsa 240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2" name="Elipsa 241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3" name="Elipsa 242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4" name="Elipsa 243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5" name="Elipsa 244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6" name="Elipsa 245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7" name="Elipsa 246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48" name="Elipsa 247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0" name="Grupa 370"/>
              <p:cNvGrpSpPr/>
              <p:nvPr/>
            </p:nvGrpSpPr>
            <p:grpSpPr>
              <a:xfrm rot="14739254">
                <a:off x="5514495" y="535119"/>
                <a:ext cx="903378" cy="1310583"/>
                <a:chOff x="-1817754" y="1792766"/>
                <a:chExt cx="1053398" cy="1456928"/>
              </a:xfrm>
              <a:grpFill/>
            </p:grpSpPr>
            <p:sp>
              <p:nvSpPr>
                <p:cNvPr id="109" name="Elipsa 108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0" name="Elipsa 109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1" name="Elipsa 110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2" name="Elipsa 111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3" name="Elipsa 112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4" name="Elipsa 113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5" name="Elipsa 114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6" name="Elipsa 115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7" name="Elipsa 116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8" name="Elipsa 117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9" name="Elipsa 118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0" name="Elipsa 119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1" name="Elipsa 120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Elipsa 121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3" name="Elipsa 122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4" name="Elipsa 123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Elipsa 124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6" name="Elipsa 125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7" name="Elipsa 126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8" name="Elipsa 127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9" name="Elipsa 128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0" name="Elipsa 129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1" name="Elipsa 130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2" name="Elipsa 131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3" name="Elipsa 132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4" name="Elipsa 133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5" name="Elipsa 134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6" name="Elipsa 135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7" name="Elipsa 136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8" name="Elipsa 137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39" name="Elipsa 138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0" name="Elipsa 139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1" name="Elipsa 140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2" name="Elipsa 141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3" name="Elipsa 142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4" name="Elipsa 143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5" name="Elipsa 144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" name="Elipsa 145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7" name="Elipsa 146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8" name="Elipsa 147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9" name="Elipsa 148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0" name="Elipsa 149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1" name="Elipsa 150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2" name="Elipsa 151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3" name="Elipsa 152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4" name="Elipsa 153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5" name="Elipsa 154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6" name="Elipsa 155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7" name="Elipsa 156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8" name="Elipsa 157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59" name="Elipsa 158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Elipsa 159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Dowolny kształt 160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Dowolny kształt 161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Elipsa 162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4" name="Elipsa 163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5" name="Elipsa 164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6" name="Elipsa 165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7" name="Elipsa 166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8" name="Elipsa 167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9" name="Elipsa 168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0" name="Elipsa 169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1" name="Elipsa 170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2" name="Elipsa 171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3" name="Elipsa 172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4" name="Elipsa 173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5" name="Elipsa 174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6" name="Elipsa 175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7" name="Elipsa 176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8" name="Elipsa 177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1" name="Grupa 441"/>
              <p:cNvGrpSpPr/>
              <p:nvPr/>
            </p:nvGrpSpPr>
            <p:grpSpPr>
              <a:xfrm rot="11881914" flipH="1">
                <a:off x="5054314" y="687712"/>
                <a:ext cx="1228770" cy="1249440"/>
                <a:chOff x="-1817754" y="1792766"/>
                <a:chExt cx="1053398" cy="1456928"/>
              </a:xfrm>
              <a:grpFill/>
            </p:grpSpPr>
            <p:sp>
              <p:nvSpPr>
                <p:cNvPr id="39" name="Elipsa 38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Elipsa 39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Elipsa 40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Elipsa 41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Elipsa 42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" name="Elipsa 43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5" name="Elipsa 44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" name="Elipsa 45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" name="Elipsa 46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" name="Elipsa 47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" name="Elipsa 48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" name="Elipsa 49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" name="Elipsa 50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" name="Elipsa 51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" name="Elipsa 52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" name="Elipsa 53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" name="Elipsa 54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" name="Elipsa 55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" name="Elipsa 56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" name="Elipsa 57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" name="Elipsa 58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" name="Elipsa 59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" name="Elipsa 60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Elipsa 61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Elipsa 62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" name="Elipsa 63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" name="Elipsa 64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" name="Elipsa 65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" name="Elipsa 66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" name="Elipsa 67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" name="Elipsa 68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" name="Elipsa 69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" name="Elipsa 70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" name="Elipsa 71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" name="Elipsa 72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" name="Elipsa 73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" name="Elipsa 74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" name="Elipsa 75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" name="Elipsa 76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" name="Elipsa 77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" name="Elipsa 78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" name="Elipsa 79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" name="Elipsa 80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" name="Elipsa 81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" name="Elipsa 82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" name="Elipsa 83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" name="Elipsa 84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" name="Elipsa 85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" name="Elipsa 86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" name="Elipsa 87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" name="Elipsa 88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0" name="Elipsa 89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1" name="Dowolny kształt 90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2" name="Dowolny kształt 91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3" name="Elipsa 92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4" name="Elipsa 93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5" name="Elipsa 94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6" name="Elipsa 95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7" name="Elipsa 96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8" name="Elipsa 97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Elipsa 98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Elipsa 99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1" name="Elipsa 100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2" name="Elipsa 101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3" name="Elipsa 102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4" name="Elipsa 103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5" name="Elipsa 104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6" name="Elipsa 105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7" name="Elipsa 106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8" name="Elipsa 107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sp>
        <p:nvSpPr>
          <p:cNvPr id="467" name="Rectangle 4"/>
          <p:cNvSpPr>
            <a:spLocks noChangeArrowheads="1"/>
          </p:cNvSpPr>
          <p:nvPr/>
        </p:nvSpPr>
        <p:spPr bwMode="auto">
          <a:xfrm>
            <a:off x="107504" y="6525345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r>
              <a:rPr lang="en-US" sz="1400" dirty="0"/>
              <a:t>Schmidt C.</a:t>
            </a:r>
            <a:r>
              <a:rPr lang="pl-PL" sz="1400" dirty="0"/>
              <a:t> </a:t>
            </a:r>
            <a:r>
              <a:rPr lang="pl-PL" sz="1400" dirty="0" err="1"/>
              <a:t>Mental</a:t>
            </a:r>
            <a:r>
              <a:rPr lang="pl-PL" sz="1400" dirty="0"/>
              <a:t> health – </a:t>
            </a:r>
            <a:r>
              <a:rPr lang="pl-PL" sz="1400" dirty="0" err="1"/>
              <a:t>thinking</a:t>
            </a:r>
            <a:r>
              <a:rPr lang="pl-PL" sz="1400" dirty="0"/>
              <a:t> </a:t>
            </a:r>
            <a:r>
              <a:rPr lang="pl-PL" sz="1400" dirty="0" err="1"/>
              <a:t>from</a:t>
            </a:r>
            <a:r>
              <a:rPr lang="pl-PL" sz="1400" dirty="0"/>
              <a:t> </a:t>
            </a:r>
            <a:r>
              <a:rPr lang="pl-PL" sz="1400" dirty="0" err="1"/>
              <a:t>the</a:t>
            </a:r>
            <a:r>
              <a:rPr lang="pl-PL" sz="1400" dirty="0"/>
              <a:t> </a:t>
            </a:r>
            <a:r>
              <a:rPr lang="pl-PL" sz="1400" dirty="0" err="1"/>
              <a:t>gut</a:t>
            </a:r>
            <a:r>
              <a:rPr lang="pl-PL" sz="1400" dirty="0"/>
              <a:t>. </a:t>
            </a:r>
            <a:r>
              <a:rPr lang="en-US" sz="1400" dirty="0"/>
              <a:t>Nature. 2015;</a:t>
            </a:r>
            <a:r>
              <a:rPr lang="pl-PL" sz="1400" dirty="0"/>
              <a:t> </a:t>
            </a:r>
            <a:r>
              <a:rPr lang="en-US" sz="1400" dirty="0"/>
              <a:t>518(7540):S12-5</a:t>
            </a:r>
          </a:p>
        </p:txBody>
      </p:sp>
      <p:grpSp>
        <p:nvGrpSpPr>
          <p:cNvPr id="12" name="Grupa 3671"/>
          <p:cNvGrpSpPr>
            <a:grpSpLocks/>
          </p:cNvGrpSpPr>
          <p:nvPr/>
        </p:nvGrpSpPr>
        <p:grpSpPr bwMode="auto">
          <a:xfrm>
            <a:off x="4427984" y="2348881"/>
            <a:ext cx="647700" cy="574675"/>
            <a:chOff x="3286116" y="5072074"/>
            <a:chExt cx="1714512" cy="785818"/>
          </a:xfrm>
        </p:grpSpPr>
        <p:grpSp>
          <p:nvGrpSpPr>
            <p:cNvPr id="13" name="Grupa 226"/>
            <p:cNvGrpSpPr/>
            <p:nvPr/>
          </p:nvGrpSpPr>
          <p:grpSpPr>
            <a:xfrm>
              <a:off x="4071934" y="5072072"/>
              <a:ext cx="928698" cy="571493"/>
              <a:chOff x="5054314" y="687712"/>
              <a:chExt cx="1660148" cy="1315779"/>
            </a:xfrm>
            <a:solidFill>
              <a:srgbClr val="C00000"/>
            </a:solidFill>
          </p:grpSpPr>
          <p:grpSp>
            <p:nvGrpSpPr>
              <p:cNvPr id="14" name="Grupa 369"/>
              <p:cNvGrpSpPr/>
              <p:nvPr/>
            </p:nvGrpSpPr>
            <p:grpSpPr>
              <a:xfrm rot="14739254">
                <a:off x="5607482" y="896510"/>
                <a:ext cx="903378" cy="1310583"/>
                <a:chOff x="-1817754" y="1792766"/>
                <a:chExt cx="1053398" cy="1456928"/>
              </a:xfrm>
              <a:grpFill/>
            </p:grpSpPr>
            <p:sp>
              <p:nvSpPr>
                <p:cNvPr id="827" name="Elipsa 826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8" name="Elipsa 827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9" name="Elipsa 828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0" name="Elipsa 829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1" name="Elipsa 830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2" name="Elipsa 831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3" name="Elipsa 832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4" name="Elipsa 833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5" name="Elipsa 834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6" name="Elipsa 835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7" name="Elipsa 836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8" name="Elipsa 837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39" name="Elipsa 838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0" name="Elipsa 839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1" name="Elipsa 840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2" name="Elipsa 841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3" name="Elipsa 842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4" name="Elipsa 843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5" name="Elipsa 844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6" name="Elipsa 845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7" name="Elipsa 846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8" name="Elipsa 847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49" name="Elipsa 848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0" name="Elipsa 849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1" name="Elipsa 850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2" name="Elipsa 851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3" name="Elipsa 852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4" name="Elipsa 853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5" name="Elipsa 854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6" name="Elipsa 855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7" name="Elipsa 856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8" name="Elipsa 857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59" name="Elipsa 858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0" name="Elipsa 859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1" name="Elipsa 860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2" name="Elipsa 861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3" name="Elipsa 862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4" name="Elipsa 863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5" name="Elipsa 864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6" name="Elipsa 865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7" name="Elipsa 866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8" name="Elipsa 867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69" name="Elipsa 868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0" name="Elipsa 869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1" name="Elipsa 870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2" name="Elipsa 871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3" name="Elipsa 872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4" name="Elipsa 873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5" name="Elipsa 874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6" name="Elipsa 875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7" name="Elipsa 876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8" name="Elipsa 877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79" name="Dowolny kształt 878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0" name="Dowolny kształt 879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1" name="Elipsa 880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2" name="Elipsa 881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3" name="Elipsa 882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4" name="Elipsa 883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5" name="Elipsa 884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6" name="Elipsa 885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7" name="Elipsa 886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8" name="Elipsa 887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89" name="Elipsa 888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0" name="Elipsa 889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1" name="Elipsa 890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2" name="Elipsa 891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3" name="Elipsa 892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4" name="Elipsa 893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5" name="Elipsa 894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96" name="Elipsa 895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5" name="Grupa 370"/>
              <p:cNvGrpSpPr/>
              <p:nvPr/>
            </p:nvGrpSpPr>
            <p:grpSpPr>
              <a:xfrm rot="14739254">
                <a:off x="5514495" y="535119"/>
                <a:ext cx="903378" cy="1310583"/>
                <a:chOff x="-1817754" y="1792766"/>
                <a:chExt cx="1053398" cy="1456928"/>
              </a:xfrm>
              <a:grpFill/>
            </p:grpSpPr>
            <p:sp>
              <p:nvSpPr>
                <p:cNvPr id="757" name="Elipsa 756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8" name="Elipsa 757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9" name="Elipsa 758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0" name="Elipsa 759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1" name="Elipsa 760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2" name="Elipsa 761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3" name="Elipsa 762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4" name="Elipsa 763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5" name="Elipsa 764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6" name="Elipsa 765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7" name="Elipsa 766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8" name="Elipsa 767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69" name="Elipsa 768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0" name="Elipsa 769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1" name="Elipsa 770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2" name="Elipsa 771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3" name="Elipsa 772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4" name="Elipsa 773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5" name="Elipsa 774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6" name="Elipsa 775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7" name="Elipsa 776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8" name="Elipsa 777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79" name="Elipsa 778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0" name="Elipsa 779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1" name="Elipsa 780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2" name="Elipsa 781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3" name="Elipsa 782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4" name="Elipsa 783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5" name="Elipsa 784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6" name="Elipsa 785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7" name="Elipsa 786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8" name="Elipsa 787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89" name="Elipsa 788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0" name="Elipsa 789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1" name="Elipsa 790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2" name="Elipsa 791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3" name="Elipsa 792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4" name="Elipsa 793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5" name="Elipsa 794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6" name="Elipsa 795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7" name="Elipsa 796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8" name="Elipsa 797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99" name="Elipsa 798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0" name="Elipsa 799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1" name="Elipsa 800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2" name="Elipsa 801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3" name="Elipsa 802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4" name="Elipsa 803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5" name="Elipsa 804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6" name="Elipsa 805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7" name="Elipsa 806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8" name="Elipsa 807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09" name="Dowolny kształt 808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0" name="Dowolny kształt 809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1" name="Elipsa 810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2" name="Elipsa 811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3" name="Elipsa 812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4" name="Elipsa 813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5" name="Elipsa 814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6" name="Elipsa 815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7" name="Elipsa 816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8" name="Elipsa 817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19" name="Elipsa 818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0" name="Elipsa 819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1" name="Elipsa 820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2" name="Elipsa 821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3" name="Elipsa 822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4" name="Elipsa 823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5" name="Elipsa 824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826" name="Elipsa 825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6" name="Grupa 441"/>
              <p:cNvGrpSpPr/>
              <p:nvPr/>
            </p:nvGrpSpPr>
            <p:grpSpPr>
              <a:xfrm rot="11881914" flipH="1">
                <a:off x="5054314" y="687712"/>
                <a:ext cx="1228770" cy="1249440"/>
                <a:chOff x="-1817754" y="1792766"/>
                <a:chExt cx="1053398" cy="1456928"/>
              </a:xfrm>
              <a:grpFill/>
            </p:grpSpPr>
            <p:sp>
              <p:nvSpPr>
                <p:cNvPr id="687" name="Elipsa 686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8" name="Elipsa 687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9" name="Elipsa 688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0" name="Elipsa 689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1" name="Elipsa 690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2" name="Elipsa 691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3" name="Elipsa 692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4" name="Elipsa 693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5" name="Elipsa 694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6" name="Elipsa 695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7" name="Elipsa 696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8" name="Elipsa 697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99" name="Elipsa 698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0" name="Elipsa 699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1" name="Elipsa 700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2" name="Elipsa 701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3" name="Elipsa 702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4" name="Elipsa 703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5" name="Elipsa 704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6" name="Elipsa 705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7" name="Elipsa 706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8" name="Elipsa 707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09" name="Elipsa 708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0" name="Elipsa 709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1" name="Elipsa 710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2" name="Elipsa 711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3" name="Elipsa 712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4" name="Elipsa 713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5" name="Elipsa 714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6" name="Elipsa 715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7" name="Elipsa 716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8" name="Elipsa 717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19" name="Elipsa 718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0" name="Elipsa 719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1" name="Elipsa 720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2" name="Elipsa 721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3" name="Elipsa 722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4" name="Elipsa 723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5" name="Elipsa 724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6" name="Elipsa 725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7" name="Elipsa 726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8" name="Elipsa 727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29" name="Elipsa 728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0" name="Elipsa 729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1" name="Elipsa 730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2" name="Elipsa 731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3" name="Elipsa 732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4" name="Elipsa 733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5" name="Elipsa 734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6" name="Elipsa 735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7" name="Elipsa 736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8" name="Elipsa 737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39" name="Dowolny kształt 738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0" name="Dowolny kształt 739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1" name="Elipsa 740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2" name="Elipsa 741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3" name="Elipsa 742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4" name="Elipsa 743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5" name="Elipsa 744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6" name="Elipsa 745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7" name="Elipsa 746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8" name="Elipsa 747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49" name="Elipsa 748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0" name="Elipsa 749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1" name="Elipsa 750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2" name="Elipsa 751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3" name="Elipsa 752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4" name="Elipsa 753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5" name="Elipsa 754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56" name="Elipsa 755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17" name="Grupa 7"/>
            <p:cNvGrpSpPr/>
            <p:nvPr/>
          </p:nvGrpSpPr>
          <p:grpSpPr>
            <a:xfrm>
              <a:off x="3286116" y="5286386"/>
              <a:ext cx="928698" cy="571493"/>
              <a:chOff x="5054314" y="687712"/>
              <a:chExt cx="1660148" cy="1315779"/>
            </a:xfrm>
            <a:solidFill>
              <a:srgbClr val="C00000"/>
            </a:solidFill>
          </p:grpSpPr>
          <p:grpSp>
            <p:nvGrpSpPr>
              <p:cNvPr id="18" name="Grupa 369"/>
              <p:cNvGrpSpPr/>
              <p:nvPr/>
            </p:nvGrpSpPr>
            <p:grpSpPr>
              <a:xfrm rot="14739254">
                <a:off x="5607482" y="896510"/>
                <a:ext cx="903378" cy="1310583"/>
                <a:chOff x="-1817754" y="1792766"/>
                <a:chExt cx="1053398" cy="1456928"/>
              </a:xfrm>
              <a:grpFill/>
            </p:grpSpPr>
            <p:sp>
              <p:nvSpPr>
                <p:cNvPr id="614" name="Elipsa 613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5" name="Elipsa 614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6" name="Elipsa 615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7" name="Elipsa 616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8" name="Elipsa 617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9" name="Elipsa 618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0" name="Elipsa 619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1" name="Elipsa 620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2" name="Elipsa 621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3" name="Elipsa 622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4" name="Elipsa 623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5" name="Elipsa 624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6" name="Elipsa 625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7" name="Elipsa 626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8" name="Elipsa 627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9" name="Elipsa 628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0" name="Elipsa 629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1" name="Elipsa 630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2" name="Elipsa 631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3" name="Elipsa 632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4" name="Elipsa 633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5" name="Elipsa 634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6" name="Elipsa 635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7" name="Elipsa 636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8" name="Elipsa 637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9" name="Elipsa 638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0" name="Elipsa 639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1" name="Elipsa 640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2" name="Elipsa 641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3" name="Elipsa 642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4" name="Elipsa 643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5" name="Elipsa 644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6" name="Elipsa 645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7" name="Elipsa 646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8" name="Elipsa 647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49" name="Elipsa 648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0" name="Elipsa 649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1" name="Elipsa 650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2" name="Elipsa 651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3" name="Elipsa 652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4" name="Elipsa 653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5" name="Elipsa 654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6" name="Elipsa 655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7" name="Elipsa 656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8" name="Elipsa 657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59" name="Elipsa 658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0" name="Elipsa 659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1" name="Elipsa 660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2" name="Elipsa 661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3" name="Elipsa 662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4" name="Elipsa 663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5" name="Elipsa 664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6" name="Dowolny kształt 665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7" name="Dowolny kształt 666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8" name="Elipsa 667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69" name="Elipsa 668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0" name="Elipsa 669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1" name="Elipsa 670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2" name="Elipsa 671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3" name="Elipsa 672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4" name="Elipsa 673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5" name="Elipsa 674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6" name="Elipsa 675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7" name="Elipsa 676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8" name="Elipsa 677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79" name="Elipsa 678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0" name="Elipsa 679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1" name="Elipsa 680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2" name="Elipsa 681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83" name="Elipsa 682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9" name="Grupa 370"/>
              <p:cNvGrpSpPr/>
              <p:nvPr/>
            </p:nvGrpSpPr>
            <p:grpSpPr>
              <a:xfrm rot="14739254">
                <a:off x="5514495" y="535119"/>
                <a:ext cx="903378" cy="1310583"/>
                <a:chOff x="-1817754" y="1792766"/>
                <a:chExt cx="1053398" cy="1456928"/>
              </a:xfrm>
              <a:grpFill/>
            </p:grpSpPr>
            <p:sp>
              <p:nvSpPr>
                <p:cNvPr id="544" name="Elipsa 543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5" name="Elipsa 544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6" name="Elipsa 545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7" name="Elipsa 546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8" name="Elipsa 547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9" name="Elipsa 548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0" name="Elipsa 549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1" name="Elipsa 550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2" name="Elipsa 551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3" name="Elipsa 552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4" name="Elipsa 553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5" name="Elipsa 554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6" name="Elipsa 555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7" name="Elipsa 556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8" name="Elipsa 557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59" name="Elipsa 558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0" name="Elipsa 559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1" name="Elipsa 560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2" name="Elipsa 561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3" name="Elipsa 562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4" name="Elipsa 563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5" name="Elipsa 564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6" name="Elipsa 565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7" name="Elipsa 566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8" name="Elipsa 567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69" name="Elipsa 568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0" name="Elipsa 569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1" name="Elipsa 570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2" name="Elipsa 571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3" name="Elipsa 572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4" name="Elipsa 573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5" name="Elipsa 574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6" name="Elipsa 575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7" name="Elipsa 576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8" name="Elipsa 577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79" name="Elipsa 578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0" name="Elipsa 579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1" name="Elipsa 580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2" name="Elipsa 581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3" name="Elipsa 582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4" name="Elipsa 583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5" name="Elipsa 584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6" name="Elipsa 585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7" name="Elipsa 586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8" name="Elipsa 587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89" name="Elipsa 588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0" name="Elipsa 589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1" name="Elipsa 590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2" name="Elipsa 591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3" name="Elipsa 592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4" name="Elipsa 593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5" name="Elipsa 594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6" name="Dowolny kształt 595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7" name="Dowolny kształt 596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8" name="Elipsa 597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99" name="Elipsa 598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0" name="Elipsa 599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1" name="Elipsa 600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2" name="Elipsa 601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3" name="Elipsa 602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4" name="Elipsa 603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5" name="Elipsa 604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6" name="Elipsa 605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7" name="Elipsa 606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8" name="Elipsa 607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09" name="Elipsa 608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0" name="Elipsa 609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1" name="Elipsa 610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2" name="Elipsa 611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13" name="Elipsa 612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0" name="Grupa 441"/>
              <p:cNvGrpSpPr/>
              <p:nvPr/>
            </p:nvGrpSpPr>
            <p:grpSpPr>
              <a:xfrm rot="11881914" flipH="1">
                <a:off x="5054314" y="687712"/>
                <a:ext cx="1228770" cy="1249440"/>
                <a:chOff x="-1817754" y="1792766"/>
                <a:chExt cx="1053398" cy="1456928"/>
              </a:xfrm>
              <a:grpFill/>
            </p:grpSpPr>
            <p:sp>
              <p:nvSpPr>
                <p:cNvPr id="474" name="Elipsa 473"/>
                <p:cNvSpPr/>
                <p:nvPr/>
              </p:nvSpPr>
              <p:spPr>
                <a:xfrm>
                  <a:off x="-1780852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5" name="Elipsa 474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6" name="Elipsa 475"/>
                <p:cNvSpPr/>
                <p:nvPr/>
              </p:nvSpPr>
              <p:spPr>
                <a:xfrm>
                  <a:off x="-1348804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7" name="Elipsa 476"/>
                <p:cNvSpPr/>
                <p:nvPr/>
              </p:nvSpPr>
              <p:spPr>
                <a:xfrm>
                  <a:off x="-1132780" y="28728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8" name="Elipsa 477"/>
                <p:cNvSpPr/>
                <p:nvPr/>
              </p:nvSpPr>
              <p:spPr>
                <a:xfrm>
                  <a:off x="-1492820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9" name="Elipsa 478"/>
                <p:cNvSpPr/>
                <p:nvPr/>
              </p:nvSpPr>
              <p:spPr>
                <a:xfrm>
                  <a:off x="-988764" y="29448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0" name="Elipsa 479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1" name="Elipsa 480"/>
                <p:cNvSpPr/>
                <p:nvPr/>
              </p:nvSpPr>
              <p:spPr>
                <a:xfrm>
                  <a:off x="-1484436" y="29532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2" name="Elipsa 481"/>
                <p:cNvSpPr/>
                <p:nvPr/>
              </p:nvSpPr>
              <p:spPr>
                <a:xfrm>
                  <a:off x="-118802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3" name="Elipsa 482"/>
                <p:cNvSpPr/>
                <p:nvPr/>
              </p:nvSpPr>
              <p:spPr>
                <a:xfrm>
                  <a:off x="-1548060" y="28176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4" name="Elipsa 483"/>
                <p:cNvSpPr/>
                <p:nvPr/>
              </p:nvSpPr>
              <p:spPr>
                <a:xfrm>
                  <a:off x="-1646838" y="26895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5" name="Elipsa 484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6" name="Elipsa 485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7" name="Elipsa 486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8" name="Elipsa 487"/>
                <p:cNvSpPr/>
                <p:nvPr/>
              </p:nvSpPr>
              <p:spPr>
                <a:xfrm>
                  <a:off x="-155680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9" name="Elipsa 488"/>
                <p:cNvSpPr/>
                <p:nvPr/>
              </p:nvSpPr>
              <p:spPr>
                <a:xfrm>
                  <a:off x="-1769499" y="27812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0" name="Elipsa 489"/>
                <p:cNvSpPr/>
                <p:nvPr/>
              </p:nvSpPr>
              <p:spPr>
                <a:xfrm>
                  <a:off x="-1764547" y="28295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1" name="Elipsa 490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2" name="Elipsa 491"/>
                <p:cNvSpPr/>
                <p:nvPr/>
              </p:nvSpPr>
              <p:spPr>
                <a:xfrm>
                  <a:off x="-1492820" y="25128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3" name="Elipsa 492"/>
                <p:cNvSpPr/>
                <p:nvPr/>
              </p:nvSpPr>
              <p:spPr>
                <a:xfrm>
                  <a:off x="-1492820" y="27288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4" name="Elipsa 493"/>
                <p:cNvSpPr/>
                <p:nvPr/>
              </p:nvSpPr>
              <p:spPr>
                <a:xfrm>
                  <a:off x="-1564828" y="23688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5" name="Elipsa 494"/>
                <p:cNvSpPr/>
                <p:nvPr/>
              </p:nvSpPr>
              <p:spPr>
                <a:xfrm>
                  <a:off x="-1556444" y="23772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6" name="Elipsa 495"/>
                <p:cNvSpPr/>
                <p:nvPr/>
              </p:nvSpPr>
              <p:spPr>
                <a:xfrm>
                  <a:off x="-1620068" y="22415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7" name="Elipsa 496"/>
                <p:cNvSpPr/>
                <p:nvPr/>
              </p:nvSpPr>
              <p:spPr>
                <a:xfrm>
                  <a:off x="-1708844" y="18563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8" name="Elipsa 497"/>
                <p:cNvSpPr/>
                <p:nvPr/>
              </p:nvSpPr>
              <p:spPr>
                <a:xfrm>
                  <a:off x="-1700460" y="18647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9" name="Elipsa 498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0" name="Elipsa 499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1" name="Elipsa 500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2" name="Elipsa 501"/>
                <p:cNvSpPr/>
                <p:nvPr/>
              </p:nvSpPr>
              <p:spPr>
                <a:xfrm>
                  <a:off x="-1611684" y="18815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3" name="Elipsa 502"/>
                <p:cNvSpPr/>
                <p:nvPr/>
              </p:nvSpPr>
              <p:spPr>
                <a:xfrm>
                  <a:off x="-1556444" y="17927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4" name="Elipsa 503"/>
                <p:cNvSpPr/>
                <p:nvPr/>
              </p:nvSpPr>
              <p:spPr>
                <a:xfrm>
                  <a:off x="-1628452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5" name="Elipsa 504"/>
                <p:cNvSpPr/>
                <p:nvPr/>
              </p:nvSpPr>
              <p:spPr>
                <a:xfrm>
                  <a:off x="-1476052" y="31776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6" name="Elipsa 505"/>
                <p:cNvSpPr/>
                <p:nvPr/>
              </p:nvSpPr>
              <p:spPr>
                <a:xfrm>
                  <a:off x="-1196404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7" name="Elipsa 506"/>
                <p:cNvSpPr/>
                <p:nvPr/>
              </p:nvSpPr>
              <p:spPr>
                <a:xfrm>
                  <a:off x="-980380" y="302528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8" name="Elipsa 507"/>
                <p:cNvSpPr/>
                <p:nvPr/>
              </p:nvSpPr>
              <p:spPr>
                <a:xfrm>
                  <a:off x="-1340420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9" name="Elipsa 508"/>
                <p:cNvSpPr/>
                <p:nvPr/>
              </p:nvSpPr>
              <p:spPr>
                <a:xfrm>
                  <a:off x="-836364" y="309729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0" name="Elipsa 509"/>
                <p:cNvSpPr/>
                <p:nvPr/>
              </p:nvSpPr>
              <p:spPr>
                <a:xfrm>
                  <a:off x="-1188020" y="30336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1" name="Elipsa 510"/>
                <p:cNvSpPr/>
                <p:nvPr/>
              </p:nvSpPr>
              <p:spPr>
                <a:xfrm>
                  <a:off x="-1332036" y="3105678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2" name="Elipsa 511"/>
                <p:cNvSpPr/>
                <p:nvPr/>
              </p:nvSpPr>
              <p:spPr>
                <a:xfrm>
                  <a:off x="-103562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3" name="Elipsa 512"/>
                <p:cNvSpPr/>
                <p:nvPr/>
              </p:nvSpPr>
              <p:spPr>
                <a:xfrm>
                  <a:off x="-1395660" y="29700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4" name="Elipsa 513"/>
                <p:cNvSpPr/>
                <p:nvPr/>
              </p:nvSpPr>
              <p:spPr>
                <a:xfrm>
                  <a:off x="-1707128" y="2971880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5" name="Elipsa 514"/>
                <p:cNvSpPr/>
                <p:nvPr/>
              </p:nvSpPr>
              <p:spPr>
                <a:xfrm>
                  <a:off x="-149443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6" name="Elipsa 515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7" name="Elipsa 516"/>
                <p:cNvSpPr/>
                <p:nvPr/>
              </p:nvSpPr>
              <p:spPr>
                <a:xfrm>
                  <a:off x="-1707128" y="2841925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8" name="Elipsa 517"/>
                <p:cNvSpPr/>
                <p:nvPr/>
              </p:nvSpPr>
              <p:spPr>
                <a:xfrm>
                  <a:off x="-1792204" y="279860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9" name="Elipsa 518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0" name="Elipsa 519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1" name="Elipsa 520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2" name="Elipsa 521"/>
                <p:cNvSpPr/>
                <p:nvPr/>
              </p:nvSpPr>
              <p:spPr>
                <a:xfrm>
                  <a:off x="-140440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3" name="Elipsa 522"/>
                <p:cNvSpPr/>
                <p:nvPr/>
              </p:nvSpPr>
              <p:spPr>
                <a:xfrm>
                  <a:off x="-1617099" y="2933606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4" name="Elipsa 523"/>
                <p:cNvSpPr/>
                <p:nvPr/>
              </p:nvSpPr>
              <p:spPr>
                <a:xfrm>
                  <a:off x="-1702175" y="2890287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5" name="Elipsa 524"/>
                <p:cNvSpPr/>
                <p:nvPr/>
              </p:nvSpPr>
              <p:spPr>
                <a:xfrm>
                  <a:off x="-1612147" y="2981968"/>
                  <a:ext cx="42538" cy="4331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6" name="Dowolny kształt 525"/>
                <p:cNvSpPr/>
                <p:nvPr/>
              </p:nvSpPr>
              <p:spPr>
                <a:xfrm>
                  <a:off x="-1817754" y="2080703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7" name="Dowolny kształt 526"/>
                <p:cNvSpPr/>
                <p:nvPr/>
              </p:nvSpPr>
              <p:spPr>
                <a:xfrm>
                  <a:off x="-1789617" y="1940322"/>
                  <a:ext cx="54947" cy="52525"/>
                </a:xfrm>
                <a:custGeom>
                  <a:avLst/>
                  <a:gdLst>
                    <a:gd name="connsiteX0" fmla="*/ 12052 w 93014"/>
                    <a:gd name="connsiteY0" fmla="*/ 11112 h 87312"/>
                    <a:gd name="connsiteX1" fmla="*/ 12052 w 93014"/>
                    <a:gd name="connsiteY1" fmla="*/ 77787 h 87312"/>
                    <a:gd name="connsiteX2" fmla="*/ 40627 w 93014"/>
                    <a:gd name="connsiteY2" fmla="*/ 87312 h 87312"/>
                    <a:gd name="connsiteX3" fmla="*/ 69202 w 93014"/>
                    <a:gd name="connsiteY3" fmla="*/ 82549 h 87312"/>
                    <a:gd name="connsiteX4" fmla="*/ 93014 w 93014"/>
                    <a:gd name="connsiteY4" fmla="*/ 53974 h 87312"/>
                    <a:gd name="connsiteX5" fmla="*/ 83489 w 93014"/>
                    <a:gd name="connsiteY5" fmla="*/ 39687 h 87312"/>
                    <a:gd name="connsiteX6" fmla="*/ 69202 w 93014"/>
                    <a:gd name="connsiteY6" fmla="*/ 34924 h 87312"/>
                    <a:gd name="connsiteX7" fmla="*/ 54914 w 93014"/>
                    <a:gd name="connsiteY7" fmla="*/ 25399 h 87312"/>
                    <a:gd name="connsiteX8" fmla="*/ 45389 w 93014"/>
                    <a:gd name="connsiteY8" fmla="*/ 11112 h 87312"/>
                    <a:gd name="connsiteX9" fmla="*/ 16814 w 93014"/>
                    <a:gd name="connsiteY9" fmla="*/ 11112 h 87312"/>
                    <a:gd name="connsiteX10" fmla="*/ 12052 w 93014"/>
                    <a:gd name="connsiteY10" fmla="*/ 11112 h 873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014" h="87312">
                      <a:moveTo>
                        <a:pt x="12052" y="11112"/>
                      </a:moveTo>
                      <a:cubicBezTo>
                        <a:pt x="11258" y="22224"/>
                        <a:pt x="0" y="58849"/>
                        <a:pt x="12052" y="77787"/>
                      </a:cubicBezTo>
                      <a:cubicBezTo>
                        <a:pt x="17442" y="86258"/>
                        <a:pt x="40627" y="87312"/>
                        <a:pt x="40627" y="87312"/>
                      </a:cubicBezTo>
                      <a:cubicBezTo>
                        <a:pt x="50152" y="85724"/>
                        <a:pt x="60378" y="86471"/>
                        <a:pt x="69202" y="82549"/>
                      </a:cubicBezTo>
                      <a:cubicBezTo>
                        <a:pt x="77887" y="78689"/>
                        <a:pt x="87954" y="61564"/>
                        <a:pt x="93014" y="53974"/>
                      </a:cubicBezTo>
                      <a:cubicBezTo>
                        <a:pt x="89839" y="49212"/>
                        <a:pt x="87958" y="43263"/>
                        <a:pt x="83489" y="39687"/>
                      </a:cubicBezTo>
                      <a:cubicBezTo>
                        <a:pt x="79569" y="36551"/>
                        <a:pt x="73692" y="37169"/>
                        <a:pt x="69202" y="34924"/>
                      </a:cubicBezTo>
                      <a:cubicBezTo>
                        <a:pt x="64082" y="32364"/>
                        <a:pt x="59677" y="28574"/>
                        <a:pt x="54914" y="25399"/>
                      </a:cubicBezTo>
                      <a:cubicBezTo>
                        <a:pt x="51739" y="20637"/>
                        <a:pt x="49858" y="14688"/>
                        <a:pt x="45389" y="11112"/>
                      </a:cubicBezTo>
                      <a:cubicBezTo>
                        <a:pt x="36729" y="4184"/>
                        <a:pt x="25474" y="5339"/>
                        <a:pt x="16814" y="11112"/>
                      </a:cubicBezTo>
                      <a:cubicBezTo>
                        <a:pt x="15493" y="11992"/>
                        <a:pt x="12846" y="0"/>
                        <a:pt x="12052" y="11112"/>
                      </a:cubicBezTo>
                      <a:close/>
                    </a:path>
                  </a:pathLst>
                </a:cu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8" name="Elipsa 527"/>
                <p:cNvSpPr/>
                <p:nvPr/>
              </p:nvSpPr>
              <p:spPr>
                <a:xfrm>
                  <a:off x="-1700460" y="24492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29" name="Elipsa 528"/>
                <p:cNvSpPr/>
                <p:nvPr/>
              </p:nvSpPr>
              <p:spPr>
                <a:xfrm>
                  <a:off x="-1548060" y="260162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0" name="Elipsa 529"/>
                <p:cNvSpPr/>
                <p:nvPr/>
              </p:nvSpPr>
              <p:spPr>
                <a:xfrm>
                  <a:off x="-1340420" y="2665246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1" name="Elipsa 530"/>
                <p:cNvSpPr/>
                <p:nvPr/>
              </p:nvSpPr>
              <p:spPr>
                <a:xfrm>
                  <a:off x="-1340420" y="288127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2" name="Elipsa 531"/>
                <p:cNvSpPr/>
                <p:nvPr/>
              </p:nvSpPr>
              <p:spPr>
                <a:xfrm>
                  <a:off x="-1412428" y="2521230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3" name="Elipsa 532"/>
                <p:cNvSpPr/>
                <p:nvPr/>
              </p:nvSpPr>
              <p:spPr>
                <a:xfrm>
                  <a:off x="-1404044" y="2529614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4" name="Elipsa 533"/>
                <p:cNvSpPr/>
                <p:nvPr/>
              </p:nvSpPr>
              <p:spPr>
                <a:xfrm>
                  <a:off x="-1467668" y="2393982"/>
                  <a:ext cx="72008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5" name="Elipsa 534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6" name="Elipsa 535"/>
                <p:cNvSpPr/>
                <p:nvPr/>
              </p:nvSpPr>
              <p:spPr>
                <a:xfrm>
                  <a:off x="-1556444" y="20087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7" name="Elipsa 536"/>
                <p:cNvSpPr/>
                <p:nvPr/>
              </p:nvSpPr>
              <p:spPr>
                <a:xfrm>
                  <a:off x="-1548060" y="20171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8" name="Elipsa 537"/>
                <p:cNvSpPr/>
                <p:nvPr/>
              </p:nvSpPr>
              <p:spPr>
                <a:xfrm>
                  <a:off x="-1692076" y="20891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39" name="Elipsa 538"/>
                <p:cNvSpPr/>
                <p:nvPr/>
              </p:nvSpPr>
              <p:spPr>
                <a:xfrm>
                  <a:off x="-1539676" y="224158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0" name="Elipsa 539"/>
                <p:cNvSpPr/>
                <p:nvPr/>
              </p:nvSpPr>
              <p:spPr>
                <a:xfrm>
                  <a:off x="-1404044" y="2161190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1" name="Elipsa 540"/>
                <p:cNvSpPr/>
                <p:nvPr/>
              </p:nvSpPr>
              <p:spPr>
                <a:xfrm>
                  <a:off x="-1395660" y="2169574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2" name="Elipsa 541"/>
                <p:cNvSpPr/>
                <p:nvPr/>
              </p:nvSpPr>
              <p:spPr>
                <a:xfrm>
                  <a:off x="-1459284" y="2033942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43" name="Elipsa 542"/>
                <p:cNvSpPr/>
                <p:nvPr/>
              </p:nvSpPr>
              <p:spPr>
                <a:xfrm>
                  <a:off x="-1404044" y="1945166"/>
                  <a:ext cx="45719" cy="72008"/>
                </a:xfrm>
                <a:prstGeom prst="ellipse">
                  <a:avLst/>
                </a:prstGeom>
                <a:grpFill/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pl-PL">
                    <a:solidFill>
                      <a:schemeClr val="tx1"/>
                    </a:solidFill>
                  </a:endParaRPr>
                </a:p>
              </p:txBody>
            </p:sp>
          </p:grpSp>
        </p:grpSp>
      </p:grpSp>
      <p:pic>
        <p:nvPicPr>
          <p:cNvPr id="14338" name="Picture 2" descr="Znalezione obrazy dla zapytania bra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7" y="1023933"/>
            <a:ext cx="1296144" cy="1036916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028E-8 C 0.00121 -0.00486 0.00243 -0.00971 0.00608 -0.01873 C 0.00955 -0.02752 0.01875 -0.01411 0.02153 -0.05412 C 0.0243 -0.09436 0.02257 -0.2234 0.0224 -0.25856 C 0.0224 -0.29371 0.02187 -0.27983 0.02135 -0.26549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0" y="-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16551 C -0.01389 -0.17731 -0.00399 -0.17639 0.00625 -0.17755 C 0.01007 -0.1794 0.01788 -0.18287 0.01788 -0.18264 C 0.02309 -0.18773 0.03246 -0.1993 0.03871 -0.20185 C 0.04514 -0.20764 0.05208 -0.20903 0.05937 -0.21227 C 0.07014 -0.21713 0.07934 -0.225 0.09062 -0.22778 C 0.09913 -0.23356 0.11389 -0.25046 0.11389 -0.25023 C 0.11684 -0.26134 0.12726 -0.26088 0.13472 -0.26412 C 0.13524 -0.26481 0.1408 -0.27292 0.14253 -0.27292 C 0.14965 -0.27292 0.15642 -0.26875 0.16337 -0.26759 C 0.1651 -0.2669 0.17396 -0.26343 0.17621 -0.26088 C 0.18385 -0.25231 0.17344 -0.25764 0.18281 -0.25393 C 0.1875 -0.24167 0.19045 -0.22801 0.20104 -0.2243 C 0.20503 -0.21643 0.20764 -0.20671 0.21267 -0.20023 C 0.21458 -0.19143 0.21632 -0.18495 0.22048 -0.17755 C 0.22326 -0.16597 0.22014 -0.15301 0.22309 -0.1412 C 0.2243 -0.13657 0.23212 -0.13264 0.23212 -0.13241 C 0.23316 -0.12106 0.23351 -0.10949 0.23472 -0.09792 C 0.23646 -0.08194 0.24305 -0.06713 0.24514 -0.05116 C 0.24375 -0.02639 0.24114 -0.00579 0.22951 0.01435 C 0.22708 0.03449 0.22535 0.0544 0.21389 0.06921 C 0.21232 0.07801 0.21094 0.07894 0.20486 0.08171 C 0.20399 0.08333 0.20347 0.08542 0.20226 0.08704 C 0.20121 0.08796 0.1993 0.08727 0.19844 0.08889 C 0.1868 0.10602 0.19705 0.1 0.18802 0.1044 C 0.18333 0.11343 0.18489 0.10648 0.1776 0.10949 C 0.17135 0.11505 0.16406 0.12037 0.15677 0.12338 C 0.15434 0.12546 0.15121 0.12616 0.14896 0.1287 C 0.13507 0.14445 0.15121 0.13218 0.13871 0.14074 C 0.13524 0.14977 0.13038 0.16157 0.12309 0.16505 C 0.1191 0.17014 0.1158 0.17153 0.11128 0.17546 C 0.11041 0.17014 0.11198 0.16296 0.10868 0.15972 C 0.10451 0.15579 0.09844 0.15903 0.09323 0.1581 C 0.08594 0.15695 0.08003 0.15185 0.07239 0.15116 C 0.0651 0.15046 0.05764 0.15 0.05035 0.14931 C 0.04861 0.15116 0.04722 0.15417 0.04514 0.15463 C 0.03958 0.15602 0.03333 0.14977 0.0283 0.14769 C 0.02309 0.14815 0.01788 0.14838 0.01267 0.14931 C 0.00677 0.15046 0.01024 0.15255 0.00364 0.15463 C 0.00017 0.15579 -0.0033 0.15579 -0.00677 0.15625 C -0.01094 0.1581 -0.01424 0.16227 -0.01858 0.1632 C -0.025 0.16458 -0.03802 0.16667 -0.03802 0.1669 C -0.04479 0.17269 -0.04584 0.18218 -0.05104 0.18912 " pathEditMode="relative" rAng="0" ptsTypes="ffffffffffffffffffffffffffffffffffffffffffA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0" y="1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2EB5DE-2A77-48BF-A7FD-03AC66C9E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7383"/>
            <a:ext cx="9084501" cy="132503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pl-P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Struktura mózgowia i emocje u zdrowych kobiet kontrolowane </a:t>
            </a:r>
            <a:br>
              <a:rPr lang="pl-P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są przez </a:t>
            </a:r>
            <a:r>
              <a:rPr lang="pl-PL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mikrobiotę</a:t>
            </a:r>
            <a:r>
              <a:rPr lang="pl-PL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jelitową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2525A3F-7346-464A-B1B2-DFCAA4B07A95}"/>
              </a:ext>
            </a:extLst>
          </p:cNvPr>
          <p:cNvSpPr txBox="1"/>
          <p:nvPr/>
        </p:nvSpPr>
        <p:spPr>
          <a:xfrm>
            <a:off x="2939819" y="6413073"/>
            <a:ext cx="5952661" cy="32829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l-PL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Tillish</a:t>
            </a:r>
            <a:r>
              <a:rPr 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pl-PL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Psychosom</a:t>
            </a:r>
            <a:r>
              <a:rPr 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Med. 2017 </a:t>
            </a:r>
            <a:r>
              <a:rPr lang="pl-PL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Jun</a:t>
            </a:r>
            <a:r>
              <a:rPr 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28. doi: 10.1097/PSY.0000000000000493.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F5BF1343-D19E-419E-83B1-8B76C9B54503}"/>
              </a:ext>
            </a:extLst>
          </p:cNvPr>
          <p:cNvSpPr txBox="1"/>
          <p:nvPr/>
        </p:nvSpPr>
        <p:spPr>
          <a:xfrm>
            <a:off x="347531" y="1108486"/>
            <a:ext cx="8167820" cy="160043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zdrowych kobiet</a:t>
            </a: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Analiza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mikrobiomu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techniką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pirosekwencjonowania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16s </a:t>
            </a: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rRNA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80990" indent="-38099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pl-PL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fMRI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analiza funkcjonalna podczas demonstracji serii obrazów (negatywnych, pozytywnych i neutralnych)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5ED4DA3-DF1C-4E40-8F37-02B8204AC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973950"/>
            <a:ext cx="2784309" cy="2948437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2CBB6E7C-99E6-4554-8BFE-35C43B6F803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2451543"/>
            <a:ext cx="4280511" cy="306568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02A1BADF-1FB2-430F-A5FB-861F5575E951}"/>
              </a:ext>
            </a:extLst>
          </p:cNvPr>
          <p:cNvSpPr txBox="1"/>
          <p:nvPr/>
        </p:nvSpPr>
        <p:spPr>
          <a:xfrm>
            <a:off x="4860032" y="3717033"/>
            <a:ext cx="864096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N=33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AC7F5D1-BA4F-4FFB-9624-CBC5B2378990}"/>
              </a:ext>
            </a:extLst>
          </p:cNvPr>
          <p:cNvSpPr txBox="1"/>
          <p:nvPr/>
        </p:nvSpPr>
        <p:spPr>
          <a:xfrm>
            <a:off x="7356309" y="3621022"/>
            <a:ext cx="864096" cy="41549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N=7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9F3BF1D-EF0B-4875-837D-44BABEC86F2F}"/>
              </a:ext>
            </a:extLst>
          </p:cNvPr>
          <p:cNvSpPr txBox="1"/>
          <p:nvPr/>
        </p:nvSpPr>
        <p:spPr>
          <a:xfrm>
            <a:off x="4379979" y="5523209"/>
            <a:ext cx="4011341" cy="8617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Grupa </a:t>
            </a:r>
            <a:r>
              <a:rPr lang="pl-PL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Prevotella</a:t>
            </a:r>
            <a:r>
              <a:rPr lang="pl-PL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mniejsza aktywność hipokampu podczas prezentacji obrazów negatywnych</a:t>
            </a:r>
          </a:p>
        </p:txBody>
      </p:sp>
    </p:spTree>
    <p:extLst>
      <p:ext uri="{BB962C8B-B14F-4D97-AF65-F5344CB8AC3E}">
        <p14:creationId xmlns:p14="http://schemas.microsoft.com/office/powerpoint/2010/main" val="3628618775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ytuł 1">
            <a:extLst>
              <a:ext uri="{FF2B5EF4-FFF2-40B4-BE49-F238E27FC236}">
                <a16:creationId xmlns:a16="http://schemas.microsoft.com/office/drawing/2014/main" id="{826419C4-2F57-420F-B0AB-0E530A0750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220072" y="2723257"/>
            <a:ext cx="3761235" cy="993775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altLang="pl-P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Mikrobiom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reguluje ekspresję receptorów </a:t>
            </a:r>
            <a:r>
              <a:rPr lang="pl-PL" altLang="pl-PL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monoamin</a:t>
            </a:r>
            <a:r>
              <a:rPr lang="pl-PL" alt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altLang="pl-PL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l-PL" altLang="pl-PL" sz="2800" b="1" dirty="0"/>
          </a:p>
        </p:txBody>
      </p:sp>
      <p:pic>
        <p:nvPicPr>
          <p:cNvPr id="18435" name="Obraz 3">
            <a:extLst>
              <a:ext uri="{FF2B5EF4-FFF2-40B4-BE49-F238E27FC236}">
                <a16:creationId xmlns:a16="http://schemas.microsoft.com/office/drawing/2014/main" id="{70042E8F-9E57-495A-BB6C-E6BAF71D6E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4993049" cy="550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pole tekstowe 4">
            <a:extLst>
              <a:ext uri="{FF2B5EF4-FFF2-40B4-BE49-F238E27FC236}">
                <a16:creationId xmlns:a16="http://schemas.microsoft.com/office/drawing/2014/main" id="{29E79C4D-D68A-4B30-97FD-879EB7FBC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2" y="5692994"/>
            <a:ext cx="4056129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Sudo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nb-NO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 Physiol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b-NO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2004 Jul 1; 558(Pt 1): 263–275. </a:t>
            </a:r>
            <a:endParaRPr lang="pl-PL" altLang="pl-PL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870EF46D-F670-4523-8001-828CADC999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203" y="1748797"/>
            <a:ext cx="2143125" cy="1200151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sp>
        <p:nvSpPr>
          <p:cNvPr id="19459" name="Tytuł 1">
            <a:extLst>
              <a:ext uri="{FF2B5EF4-FFF2-40B4-BE49-F238E27FC236}">
                <a16:creationId xmlns:a16="http://schemas.microsoft.com/office/drawing/2014/main" id="{2F9B47DB-5E41-4038-A976-B92C99467A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5" y="68627"/>
            <a:ext cx="8280920" cy="993775"/>
          </a:xfrm>
        </p:spPr>
        <p:txBody>
          <a:bodyPr>
            <a:normAutofit/>
          </a:bodyPr>
          <a:lstStyle/>
          <a:p>
            <a:pPr algn="ctr"/>
            <a:r>
              <a:rPr lang="pl-PL" altLang="pl-PL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Mikrobiom</a:t>
            </a:r>
            <a:r>
              <a:rPr lang="pl-PL" altLang="pl-PL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reguluje procesy korowej </a:t>
            </a:r>
            <a:r>
              <a:rPr lang="pl-PL" altLang="pl-PL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mielinizacji</a:t>
            </a:r>
            <a:endParaRPr lang="pl-PL" altLang="pl-PL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60" name="pole tekstowe 3">
            <a:extLst>
              <a:ext uri="{FF2B5EF4-FFF2-40B4-BE49-F238E27FC236}">
                <a16:creationId xmlns:a16="http://schemas.microsoft.com/office/drawing/2014/main" id="{C9958462-57ED-46C6-A65C-5DDC64809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086" y="5885015"/>
            <a:ext cx="3553089" cy="3282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Hoban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pl-PL" altLang="pl-PL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Transl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Psychiatry. 2016;6:e774.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05E23100-E6D0-4BF7-B459-6154485D34E0}"/>
              </a:ext>
            </a:extLst>
          </p:cNvPr>
          <p:cNvSpPr/>
          <p:nvPr/>
        </p:nvSpPr>
        <p:spPr>
          <a:xfrm>
            <a:off x="588327" y="1425086"/>
            <a:ext cx="8232145" cy="380411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Cel badania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Ocena wpływu </a:t>
            </a:r>
            <a:r>
              <a:rPr lang="pl-PL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mikrobiota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 poziom neuronalnej transkrypcji w modelu mysim.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Grupa Badana :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Myszy: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68" indent="-257168" algn="just">
              <a:lnSpc>
                <a:spcPct val="115000"/>
              </a:lnSpc>
              <a:buFont typeface="+mj-lt"/>
              <a:buAutoNum type="arabicPeriod"/>
              <a:defRPr/>
            </a:pPr>
            <a:r>
              <a:rPr lang="pl-PL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Germ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free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(GF) – bez </a:t>
            </a:r>
            <a:r>
              <a:rPr lang="pl-PL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mikrobiota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68" indent="-257168" algn="just">
              <a:lnSpc>
                <a:spcPct val="115000"/>
              </a:lnSpc>
              <a:buFont typeface="+mj-lt"/>
              <a:buAutoNum type="arabicPeriod"/>
              <a:defRPr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-  naturalnie skolonizowane,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57168" indent="-257168" algn="just">
              <a:lnSpc>
                <a:spcPct val="115000"/>
              </a:lnSpc>
              <a:buFont typeface="+mj-lt"/>
              <a:buAutoNum type="arabicPeriod"/>
              <a:defRPr/>
            </a:pPr>
            <a:r>
              <a:rPr lang="pl-PL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exGF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myszy sterylne do czasu zakończenia karmienia piersią (21 dzień), </a:t>
            </a:r>
          </a:p>
          <a:p>
            <a:pPr marL="257168" indent="-257168" algn="just">
              <a:lnSpc>
                <a:spcPct val="115000"/>
              </a:lnSpc>
              <a:defRPr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następnie hodowane wspólnie z CON  w celu naturalnej kolonizacji.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 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Materiał: 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pl-PL" sz="16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Post </a:t>
            </a:r>
            <a:r>
              <a:rPr lang="pl-PL" sz="16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mortem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od zwierząt badano mózgowie wraz z kluczowymi rejonami mózgowia, tj. ciałem migdałowatym, korą przedczołową i czołową, </a:t>
            </a:r>
            <a:r>
              <a:rPr lang="pl-PL" sz="1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prążkowiem</a:t>
            </a:r>
            <a:r>
              <a:rPr lang="pl-PL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móżdżkiem oraz hipokampem. </a:t>
            </a:r>
            <a:endParaRPr lang="pl-PL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ytuł 1"/>
          <p:cNvSpPr>
            <a:spLocks noGrp="1"/>
          </p:cNvSpPr>
          <p:nvPr>
            <p:ph type="title"/>
          </p:nvPr>
        </p:nvSpPr>
        <p:spPr>
          <a:xfrm>
            <a:off x="323530" y="716699"/>
            <a:ext cx="8184908" cy="108012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pl-PL" altLang="pl-PL" sz="29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Mikrobiota</a:t>
            </a:r>
            <a:r>
              <a:rPr lang="pl-PL" altLang="pl-PL" sz="29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współuczestniczy w kształtowaniu ultrastruktury ciała migdałowatego oraz hipokampa</a:t>
            </a:r>
            <a:br>
              <a:rPr lang="pl-PL" altLang="pl-PL" dirty="0"/>
            </a:br>
            <a:endParaRPr lang="pl-PL" altLang="pl-PL" dirty="0"/>
          </a:p>
        </p:txBody>
      </p:sp>
      <p:sp>
        <p:nvSpPr>
          <p:cNvPr id="92163" name="pole tekstowe 3"/>
          <p:cNvSpPr txBox="1">
            <a:spLocks noChangeArrowheads="1"/>
          </p:cNvSpPr>
          <p:nvPr/>
        </p:nvSpPr>
        <p:spPr bwMode="auto">
          <a:xfrm>
            <a:off x="4475990" y="6115170"/>
            <a:ext cx="4416492" cy="4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Luczyński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 </a:t>
            </a:r>
            <a:r>
              <a:rPr lang="pl-PL" altLang="pl-PL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 </a:t>
            </a:r>
            <a:r>
              <a:rPr lang="pl-PL" altLang="pl-PL" sz="1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Neurosci</a:t>
            </a:r>
            <a:r>
              <a:rPr lang="pl-PL" altLang="pl-PL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2016;44(9):2654-2666</a:t>
            </a:r>
          </a:p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2164" name="Prostokąt 4"/>
          <p:cNvSpPr>
            <a:spLocks noChangeArrowheads="1"/>
          </p:cNvSpPr>
          <p:nvPr/>
        </p:nvSpPr>
        <p:spPr bwMode="auto">
          <a:xfrm>
            <a:off x="323530" y="1916907"/>
            <a:ext cx="8064895" cy="129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marL="285750" indent="-2857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pl-PL" alt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Morfologia dendrytów neuronów piramidowych oraz gęstość kolców dendrytycznych neuronów piramidowych w polu brzusznym CA3 hipokampa</a:t>
            </a:r>
          </a:p>
        </p:txBody>
      </p:sp>
      <p:pic>
        <p:nvPicPr>
          <p:cNvPr id="92165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9" y="3676682"/>
            <a:ext cx="8660163" cy="226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7079268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795B306-9D51-4E33-B56B-5E6D1E71816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628800"/>
            <a:ext cx="5544616" cy="4046027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93BCC38C-EB26-4E7B-AF26-4DC3EAA86571}"/>
              </a:ext>
            </a:extLst>
          </p:cNvPr>
          <p:cNvSpPr txBox="1"/>
          <p:nvPr/>
        </p:nvSpPr>
        <p:spPr>
          <a:xfrm>
            <a:off x="467544" y="476672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200" b="1" dirty="0"/>
              <a:t>Zmiany </a:t>
            </a:r>
            <a:r>
              <a:rPr lang="pl-PL" sz="3200" b="1" dirty="0" err="1"/>
              <a:t>mikrobioty</a:t>
            </a:r>
            <a:r>
              <a:rPr lang="pl-PL" sz="3200" b="1" dirty="0"/>
              <a:t> wywołane przez stres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115AFE6-CD91-402C-BEE2-6885E0767D9E}"/>
              </a:ext>
            </a:extLst>
          </p:cNvPr>
          <p:cNvSpPr txBox="1"/>
          <p:nvPr/>
        </p:nvSpPr>
        <p:spPr>
          <a:xfrm>
            <a:off x="849000" y="5919083"/>
            <a:ext cx="33629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Winter et al. </a:t>
            </a:r>
            <a:r>
              <a:rPr lang="it-IT" sz="1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Rev Neurosci. 2018 Aug 28;29(6):629-643</a:t>
            </a:r>
            <a:endParaRPr lang="pl-PL" sz="1000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1" name="Grupa 10"/>
          <p:cNvGrpSpPr/>
          <p:nvPr/>
        </p:nvGrpSpPr>
        <p:grpSpPr>
          <a:xfrm>
            <a:off x="4139952" y="1556792"/>
            <a:ext cx="2232248" cy="1368152"/>
            <a:chOff x="6588224" y="1844824"/>
            <a:chExt cx="2232248" cy="1368152"/>
          </a:xfrm>
        </p:grpSpPr>
        <p:sp>
          <p:nvSpPr>
            <p:cNvPr id="10" name="Prostokąt zaokrąglony 9"/>
            <p:cNvSpPr/>
            <p:nvPr/>
          </p:nvSpPr>
          <p:spPr>
            <a:xfrm>
              <a:off x="6588224" y="1844824"/>
              <a:ext cx="2232248" cy="1368152"/>
            </a:xfrm>
            <a:prstGeom prst="roundRect">
              <a:avLst/>
            </a:prstGeom>
            <a:solidFill>
              <a:schemeClr val="bg1"/>
            </a:solidFill>
            <a:ln w="63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7" name="pole tekstowe 6">
              <a:extLst>
                <a:ext uri="{FF2B5EF4-FFF2-40B4-BE49-F238E27FC236}">
                  <a16:creationId xmlns:a16="http://schemas.microsoft.com/office/drawing/2014/main" id="{5BC14079-A383-4496-91CC-0E572DC38FE6}"/>
                </a:ext>
              </a:extLst>
            </p:cNvPr>
            <p:cNvSpPr txBox="1"/>
            <p:nvPr/>
          </p:nvSpPr>
          <p:spPr>
            <a:xfrm>
              <a:off x="6660232" y="1950900"/>
              <a:ext cx="2079556" cy="52322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Rodzaje bakterii </a:t>
              </a:r>
              <a:r>
                <a:rPr lang="pl-PL" sz="1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nadreprezentowanych</a:t>
              </a:r>
              <a:endParaRPr lang="pl-PL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pole tekstowe 7">
              <a:extLst>
                <a:ext uri="{FF2B5EF4-FFF2-40B4-BE49-F238E27FC236}">
                  <a16:creationId xmlns:a16="http://schemas.microsoft.com/office/drawing/2014/main" id="{18B6EC24-8C0E-4E4F-8942-06800A5A65B5}"/>
                </a:ext>
              </a:extLst>
            </p:cNvPr>
            <p:cNvSpPr txBox="1"/>
            <p:nvPr/>
          </p:nvSpPr>
          <p:spPr>
            <a:xfrm>
              <a:off x="6732240" y="2636912"/>
              <a:ext cx="1988876" cy="52322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l-PL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Rodzaje bakterii </a:t>
              </a:r>
              <a:br>
                <a:rPr lang="pl-PL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pl-PL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 zmniejszonej liczbie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0078374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72D4BBD-EBFB-43DD-B163-64BF74E6CF9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2420888"/>
            <a:ext cx="5398770" cy="337466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BA0DA4B4-E3D2-4A77-A71E-605E385935DB}"/>
              </a:ext>
            </a:extLst>
          </p:cNvPr>
          <p:cNvSpPr txBox="1"/>
          <p:nvPr/>
        </p:nvSpPr>
        <p:spPr>
          <a:xfrm>
            <a:off x="395536" y="548680"/>
            <a:ext cx="8136904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3600" b="1" dirty="0"/>
              <a:t>Zaburzenia składu </a:t>
            </a:r>
            <a:r>
              <a:rPr lang="pl-PL" sz="3600" b="1" dirty="0" err="1"/>
              <a:t>mikrobioty</a:t>
            </a:r>
            <a:r>
              <a:rPr lang="pl-PL" sz="3600" b="1" dirty="0"/>
              <a:t> </a:t>
            </a:r>
            <a:br>
              <a:rPr lang="pl-PL" sz="3600" b="1" dirty="0"/>
            </a:br>
            <a:r>
              <a:rPr lang="pl-PL" sz="3600" b="1" dirty="0"/>
              <a:t>w zaburzeniach depresyjnych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06393E18-6DE2-4D03-BF5F-56D8ADEB4A33}"/>
              </a:ext>
            </a:extLst>
          </p:cNvPr>
          <p:cNvSpPr txBox="1"/>
          <p:nvPr/>
        </p:nvSpPr>
        <p:spPr>
          <a:xfrm>
            <a:off x="1979712" y="6021288"/>
            <a:ext cx="297471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000" dirty="0" err="1"/>
              <a:t>Jiang</a:t>
            </a:r>
            <a:r>
              <a:rPr lang="pl-PL" sz="1000" dirty="0"/>
              <a:t> et al., </a:t>
            </a:r>
            <a:r>
              <a:rPr lang="de-DE" sz="1000" dirty="0"/>
              <a:t>Brain </a:t>
            </a:r>
            <a:r>
              <a:rPr lang="de-DE" sz="1000" dirty="0" err="1"/>
              <a:t>Behav</a:t>
            </a:r>
            <a:r>
              <a:rPr lang="de-DE" sz="1000" dirty="0"/>
              <a:t> Immun. 2015 Aug;48:186-94</a:t>
            </a:r>
            <a:endParaRPr lang="pl-PL" sz="1000" dirty="0"/>
          </a:p>
        </p:txBody>
      </p:sp>
    </p:spTree>
    <p:extLst>
      <p:ext uri="{BB962C8B-B14F-4D97-AF65-F5344CB8AC3E}">
        <p14:creationId xmlns:p14="http://schemas.microsoft.com/office/powerpoint/2010/main" val="498139981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Tytuł 1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76864" cy="773733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sz="34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Zaburzenia </a:t>
            </a:r>
            <a:r>
              <a:rPr lang="pl-PL" altLang="pl-PL" sz="34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mikrobiomu</a:t>
            </a:r>
            <a:r>
              <a:rPr lang="pl-PL" altLang="pl-PL" sz="34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altLang="pl-PL" sz="3467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pl-PL" sz="34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zespołach ze spektrum autyzmu</a:t>
            </a:r>
          </a:p>
        </p:txBody>
      </p:sp>
      <p:sp>
        <p:nvSpPr>
          <p:cNvPr id="177155" name="pole tekstowe 3"/>
          <p:cNvSpPr txBox="1">
            <a:spLocks noChangeArrowheads="1"/>
          </p:cNvSpPr>
          <p:nvPr/>
        </p:nvSpPr>
        <p:spPr bwMode="auto">
          <a:xfrm>
            <a:off x="4788024" y="5661248"/>
            <a:ext cx="3330649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Strati</a:t>
            </a:r>
            <a:r>
              <a:rPr lang="pl-PL" altLang="pl-PL" sz="1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</a:t>
            </a:r>
            <a:r>
              <a:rPr lang="pl-PL" altLang="pl-PL" sz="1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Microbiome</a:t>
            </a:r>
            <a:r>
              <a:rPr lang="pl-PL" altLang="pl-PL" sz="1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2017; 5: 24. </a:t>
            </a: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B47B4D64-3979-438B-B9EA-C02E1B0BF0DE}"/>
              </a:ext>
            </a:extLst>
          </p:cNvPr>
          <p:cNvGrpSpPr/>
          <p:nvPr/>
        </p:nvGrpSpPr>
        <p:grpSpPr>
          <a:xfrm>
            <a:off x="1043608" y="2420888"/>
            <a:ext cx="7056784" cy="2928325"/>
            <a:chOff x="80628" y="1502717"/>
            <a:chExt cx="6095493" cy="2367354"/>
          </a:xfrm>
        </p:grpSpPr>
        <p:pic>
          <p:nvPicPr>
            <p:cNvPr id="177156" name="Obraz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677" y="1599642"/>
              <a:ext cx="5663444" cy="2173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Obraz 1">
              <a:extLst>
                <a:ext uri="{FF2B5EF4-FFF2-40B4-BE49-F238E27FC236}">
                  <a16:creationId xmlns:a16="http://schemas.microsoft.com/office/drawing/2014/main" id="{ED71E9CD-73A7-407A-A1BC-54B9BD9703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28" y="1502717"/>
              <a:ext cx="2592288" cy="23673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144613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F47A75C-AA33-425A-834A-FAF0415CE92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556791"/>
            <a:ext cx="4608512" cy="4146349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24DC4D4-E3B1-4D82-9B8E-12DB973447B3}"/>
              </a:ext>
            </a:extLst>
          </p:cNvPr>
          <p:cNvSpPr txBox="1"/>
          <p:nvPr/>
        </p:nvSpPr>
        <p:spPr>
          <a:xfrm>
            <a:off x="611560" y="5733256"/>
            <a:ext cx="7040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000" dirty="0" err="1"/>
              <a:t>Schen</a:t>
            </a:r>
            <a:r>
              <a:rPr lang="pl-PL" sz="1000" dirty="0"/>
              <a:t> et al., </a:t>
            </a:r>
            <a:r>
              <a:rPr lang="pl-PL" sz="1000" dirty="0" err="1"/>
              <a:t>Schizophr</a:t>
            </a:r>
            <a:r>
              <a:rPr lang="pl-PL" sz="1000" dirty="0"/>
              <a:t> Res. 2018 Jan 15. </a:t>
            </a:r>
            <a:r>
              <a:rPr lang="pl-PL" sz="1000" dirty="0" err="1"/>
              <a:t>pii</a:t>
            </a:r>
            <a:r>
              <a:rPr lang="pl-PL" sz="1000" dirty="0"/>
              <a:t>: S0920-9964(18)30002-1.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7F26F818-5862-4B57-935A-B6A368983C6D}"/>
              </a:ext>
            </a:extLst>
          </p:cNvPr>
          <p:cNvSpPr txBox="1"/>
          <p:nvPr/>
        </p:nvSpPr>
        <p:spPr>
          <a:xfrm>
            <a:off x="1547664" y="620688"/>
            <a:ext cx="6192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Zmiany </a:t>
            </a:r>
            <a:r>
              <a:rPr lang="pl-PL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mikrobioty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 schizofrenii</a:t>
            </a:r>
          </a:p>
        </p:txBody>
      </p:sp>
    </p:spTree>
    <p:extLst>
      <p:ext uri="{BB962C8B-B14F-4D97-AF65-F5344CB8AC3E}">
        <p14:creationId xmlns:p14="http://schemas.microsoft.com/office/powerpoint/2010/main" val="1502222857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Tytuł 1"/>
          <p:cNvSpPr>
            <a:spLocks noGrp="1"/>
          </p:cNvSpPr>
          <p:nvPr>
            <p:ph type="title"/>
          </p:nvPr>
        </p:nvSpPr>
        <p:spPr>
          <a:xfrm>
            <a:off x="1954939" y="237194"/>
            <a:ext cx="5400600" cy="723727"/>
          </a:xfrm>
        </p:spPr>
        <p:txBody>
          <a:bodyPr>
            <a:normAutofit fontScale="90000"/>
          </a:bodyPr>
          <a:lstStyle/>
          <a:p>
            <a:pPr algn="ctr"/>
            <a:r>
              <a:rPr lang="pl-PL" altLang="pl-PL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Choroba Parkinsona</a:t>
            </a:r>
          </a:p>
        </p:txBody>
      </p:sp>
      <p:sp>
        <p:nvSpPr>
          <p:cNvPr id="168964" name="pole tekstowe 5"/>
          <p:cNvSpPr txBox="1">
            <a:spLocks noChangeArrowheads="1"/>
          </p:cNvSpPr>
          <p:nvPr/>
        </p:nvSpPr>
        <p:spPr bwMode="auto">
          <a:xfrm>
            <a:off x="5283200" y="6321805"/>
            <a:ext cx="3537272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Felice et al., </a:t>
            </a:r>
            <a:r>
              <a:rPr lang="pl-PL" alt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Parkinsonism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altLang="pl-PL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Disord</a:t>
            </a:r>
            <a:r>
              <a:rPr lang="pl-PL" altLang="pl-PL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2016; 27:1-8</a:t>
            </a:r>
            <a:endParaRPr lang="pl-PL" altLang="pl-PL" sz="1200" dirty="0">
              <a:latin typeface="Verdana" panose="020B0604030504040204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90" y="960920"/>
            <a:ext cx="4663711" cy="4123243"/>
          </a:xfrm>
          <a:prstGeom prst="rect">
            <a:avLst/>
          </a:prstGeom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C0F5B18D-C232-4C8B-8A84-6E4482C5E20B}"/>
              </a:ext>
            </a:extLst>
          </p:cNvPr>
          <p:cNvSpPr txBox="1"/>
          <p:nvPr/>
        </p:nvSpPr>
        <p:spPr>
          <a:xfrm>
            <a:off x="575734" y="5249334"/>
            <a:ext cx="8037689" cy="100027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Objawy zaburzeń emocjonalnych i </a:t>
            </a:r>
            <a:r>
              <a:rPr lang="pl-PL" sz="1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gastrojelitowych</a:t>
            </a:r>
            <a:r>
              <a:rPr lang="pl-PL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nawet na 10 lat przed diagnozą potwierdzają udział </a:t>
            </a:r>
            <a:r>
              <a:rPr lang="pl-PL" sz="19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dysbiozy</a:t>
            </a:r>
            <a:r>
              <a:rPr lang="pl-PL" sz="1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patogenezie choroby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450AA39-9F48-4D7F-930E-65B066F3CEB6}"/>
              </a:ext>
            </a:extLst>
          </p:cNvPr>
          <p:cNvSpPr txBox="1"/>
          <p:nvPr/>
        </p:nvSpPr>
        <p:spPr>
          <a:xfrm>
            <a:off x="5497690" y="1399823"/>
            <a:ext cx="3115733" cy="493211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pl-PL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Dysbioza</a:t>
            </a:r>
            <a:endParaRPr lang="pl-PL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Zaburzenia </a:t>
            </a:r>
            <a:r>
              <a:rPr lang="pl-PL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gastojelitowe</a:t>
            </a:r>
            <a:endParaRPr lang="pl-PL" sz="19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algn="ctr">
              <a:lnSpc>
                <a:spcPct val="150000"/>
              </a:lnSpc>
              <a:buFontTx/>
              <a:buChar char="-"/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obniżenie motoryki </a:t>
            </a:r>
            <a:r>
              <a:rPr lang="pl-PL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endParaRPr lang="pl-PL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algn="ctr">
              <a:lnSpc>
                <a:spcPct val="150000"/>
              </a:lnSpc>
              <a:buFontTx/>
              <a:buChar char="-"/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Zaparcia</a:t>
            </a:r>
          </a:p>
          <a:p>
            <a:pPr marL="285744" indent="-285744" algn="ctr">
              <a:lnSpc>
                <a:spcPct val="150000"/>
              </a:lnSpc>
              <a:buFontTx/>
              <a:buChar char="-"/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Nadwrażliwość trzewna</a:t>
            </a:r>
          </a:p>
          <a:p>
            <a:pPr algn="ctr">
              <a:lnSpc>
                <a:spcPct val="150000"/>
              </a:lnSpc>
            </a:pPr>
            <a:r>
              <a:rPr lang="pl-PL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Zaburzenia emocjonalne</a:t>
            </a:r>
          </a:p>
          <a:p>
            <a:pPr marL="285744" indent="-285744" algn="ctr">
              <a:lnSpc>
                <a:spcPct val="150000"/>
              </a:lnSpc>
              <a:buFontTx/>
              <a:buChar char="-"/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Depresja/niepokój</a:t>
            </a:r>
          </a:p>
          <a:p>
            <a:pPr marL="285744" indent="-285744" algn="ctr">
              <a:lnSpc>
                <a:spcPct val="150000"/>
              </a:lnSpc>
              <a:buFontTx/>
              <a:buChar char="-"/>
            </a:pPr>
            <a:r>
              <a:rPr lang="pl-PL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Zmiany zachowania</a:t>
            </a:r>
          </a:p>
          <a:p>
            <a:pPr marL="285744" indent="-285744" algn="ctr">
              <a:lnSpc>
                <a:spcPct val="150000"/>
              </a:lnSpc>
              <a:buFontTx/>
              <a:buChar char="-"/>
            </a:pPr>
            <a:endParaRPr lang="pl-PL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algn="ctr">
              <a:lnSpc>
                <a:spcPct val="150000"/>
              </a:lnSpc>
              <a:buFontTx/>
              <a:buChar char="-"/>
            </a:pPr>
            <a:endParaRPr lang="pl-PL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 algn="ctr">
              <a:buFontTx/>
              <a:buChar char="-"/>
            </a:pPr>
            <a:endParaRPr lang="pl-PL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44" indent="-285744">
              <a:buFontTx/>
              <a:buChar char="-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0869983"/>
      </p:ext>
    </p:extLst>
  </p:cSld>
  <p:clrMapOvr>
    <a:masterClrMapping/>
  </p:clrMapOvr>
  <p:transition spd="slow" advTm="87513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1414"/>
            <a:ext cx="7531786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819400"/>
            <a:ext cx="883920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481013"/>
            <a:ext cx="7786688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0" y="2079625"/>
            <a:ext cx="9144000" cy="14287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/>
              </a:gs>
              <a:gs pos="50000">
                <a:schemeClr val="tx2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13" y="6429375"/>
            <a:ext cx="1047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51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166416" cy="6124812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412875"/>
            <a:ext cx="6049963" cy="418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6115" name="Text Box 3"/>
          <p:cNvSpPr txBox="1">
            <a:spLocks noChangeArrowheads="1"/>
          </p:cNvSpPr>
          <p:nvPr/>
        </p:nvSpPr>
        <p:spPr bwMode="auto">
          <a:xfrm>
            <a:off x="266700" y="6359525"/>
            <a:ext cx="81264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>
                <a:alpha val="50000"/>
              </a:scheme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l-PL" sz="1200" dirty="0" err="1">
                <a:latin typeface="Arial" charset="0"/>
              </a:rPr>
              <a:t>Spiller</a:t>
            </a:r>
            <a:r>
              <a:rPr lang="pl-PL" sz="1200" dirty="0">
                <a:latin typeface="Arial" charset="0"/>
              </a:rPr>
              <a:t> R, </a:t>
            </a:r>
            <a:r>
              <a:rPr lang="pl-PL" sz="1200" dirty="0" err="1">
                <a:latin typeface="Arial" charset="0"/>
              </a:rPr>
              <a:t>Garsed</a:t>
            </a:r>
            <a:r>
              <a:rPr lang="pl-PL" sz="1200" dirty="0">
                <a:latin typeface="Arial" charset="0"/>
              </a:rPr>
              <a:t> K: Post </a:t>
            </a:r>
            <a:r>
              <a:rPr lang="pl-PL" sz="1200" dirty="0" err="1">
                <a:latin typeface="Arial" charset="0"/>
              </a:rPr>
              <a:t>Infectious</a:t>
            </a:r>
            <a:r>
              <a:rPr lang="pl-PL" sz="1200" dirty="0">
                <a:latin typeface="Arial" charset="0"/>
              </a:rPr>
              <a:t> IBS. </a:t>
            </a:r>
            <a:r>
              <a:rPr lang="pl-PL" sz="1200" dirty="0" err="1">
                <a:latin typeface="Arial" charset="0"/>
              </a:rPr>
              <a:t>Gastroenterology</a:t>
            </a:r>
            <a:r>
              <a:rPr lang="pl-PL" sz="1200" dirty="0">
                <a:latin typeface="Arial" charset="0"/>
              </a:rPr>
              <a:t> 2009; 136:1979-1988</a:t>
            </a:r>
          </a:p>
        </p:txBody>
      </p:sp>
      <p:sp>
        <p:nvSpPr>
          <p:cNvPr id="5" name="Rectangle 41"/>
          <p:cNvSpPr>
            <a:spLocks noChangeArrowheads="1"/>
          </p:cNvSpPr>
          <p:nvPr/>
        </p:nvSpPr>
        <p:spPr bwMode="auto">
          <a:xfrm>
            <a:off x="0" y="908050"/>
            <a:ext cx="9144000" cy="127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/>
              </a:gs>
              <a:gs pos="50000">
                <a:schemeClr val="tx2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pl-PL"/>
          </a:p>
        </p:txBody>
      </p:sp>
      <p:sp>
        <p:nvSpPr>
          <p:cNvPr id="33797" name="Rectangle 15"/>
          <p:cNvSpPr>
            <a:spLocks noChangeArrowheads="1"/>
          </p:cNvSpPr>
          <p:nvPr/>
        </p:nvSpPr>
        <p:spPr bwMode="auto">
          <a:xfrm>
            <a:off x="395288" y="115888"/>
            <a:ext cx="82296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 eaLnBrk="0" hangingPunct="0"/>
            <a:r>
              <a:rPr lang="pl-PL" sz="3600"/>
              <a:t>Zespół jelita nadwrażliwego (IBS)</a:t>
            </a:r>
          </a:p>
        </p:txBody>
      </p:sp>
      <p:sp>
        <p:nvSpPr>
          <p:cNvPr id="6" name="Elipsa 5"/>
          <p:cNvSpPr/>
          <p:nvPr/>
        </p:nvSpPr>
        <p:spPr>
          <a:xfrm>
            <a:off x="165100" y="4508500"/>
            <a:ext cx="2362200" cy="11430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An external file that holds a picture, illustration, etc.&#10;Object name is 12876_2017_673_Fig2_HTM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481" y="1484784"/>
            <a:ext cx="6440863" cy="4248472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1043608" y="6093296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err="1"/>
              <a:t>Wang</a:t>
            </a:r>
            <a:r>
              <a:rPr lang="pl-PL" sz="1200" dirty="0"/>
              <a:t> D i </a:t>
            </a:r>
            <a:r>
              <a:rPr lang="pl-PL" sz="1200" dirty="0" err="1"/>
              <a:t>wsp</a:t>
            </a:r>
            <a:r>
              <a:rPr lang="pl-PL" sz="1200" dirty="0"/>
              <a:t>. </a:t>
            </a:r>
            <a:r>
              <a:rPr lang="pl-PL" sz="1200" dirty="0" err="1"/>
              <a:t>Magnetic</a:t>
            </a:r>
            <a:r>
              <a:rPr lang="pl-PL" sz="1200" dirty="0"/>
              <a:t> </a:t>
            </a:r>
            <a:r>
              <a:rPr lang="pl-PL" sz="1200" dirty="0" err="1"/>
              <a:t>resonance</a:t>
            </a:r>
            <a:r>
              <a:rPr lang="pl-PL" sz="1200" dirty="0"/>
              <a:t> </a:t>
            </a:r>
            <a:r>
              <a:rPr lang="pl-PL" sz="1200" dirty="0" err="1"/>
              <a:t>imaging</a:t>
            </a:r>
            <a:r>
              <a:rPr lang="pl-PL" sz="1200" dirty="0"/>
              <a:t> </a:t>
            </a:r>
            <a:r>
              <a:rPr lang="pl-PL" sz="1200" dirty="0" err="1"/>
              <a:t>analysis</a:t>
            </a:r>
            <a:r>
              <a:rPr lang="pl-PL" sz="1200" dirty="0"/>
              <a:t> of </a:t>
            </a:r>
            <a:r>
              <a:rPr lang="pl-PL" sz="1200" dirty="0" err="1"/>
              <a:t>brain</a:t>
            </a:r>
            <a:r>
              <a:rPr lang="pl-PL" sz="1200" dirty="0"/>
              <a:t> </a:t>
            </a:r>
            <a:r>
              <a:rPr lang="pl-PL" sz="1200" dirty="0" err="1"/>
              <a:t>function</a:t>
            </a:r>
            <a:r>
              <a:rPr lang="pl-PL" sz="1200" dirty="0"/>
              <a:t> </a:t>
            </a:r>
            <a:r>
              <a:rPr lang="pl-PL" sz="1200" dirty="0" err="1"/>
              <a:t>in</a:t>
            </a:r>
            <a:r>
              <a:rPr lang="pl-PL" sz="1200" dirty="0"/>
              <a:t> </a:t>
            </a:r>
            <a:r>
              <a:rPr lang="pl-PL" sz="1200" dirty="0" err="1"/>
              <a:t>patients</a:t>
            </a:r>
            <a:r>
              <a:rPr lang="pl-PL" sz="1200" dirty="0"/>
              <a:t> </a:t>
            </a:r>
            <a:r>
              <a:rPr lang="pl-PL" sz="1200" dirty="0" err="1"/>
              <a:t>with</a:t>
            </a:r>
            <a:r>
              <a:rPr lang="pl-PL" sz="1200" dirty="0"/>
              <a:t> </a:t>
            </a:r>
            <a:r>
              <a:rPr lang="pl-PL" sz="1200" dirty="0" err="1"/>
              <a:t>irritable</a:t>
            </a:r>
            <a:r>
              <a:rPr lang="pl-PL" sz="1200" dirty="0"/>
              <a:t> </a:t>
            </a:r>
            <a:r>
              <a:rPr lang="pl-PL" sz="1200" dirty="0" err="1"/>
              <a:t>bowel</a:t>
            </a:r>
            <a:r>
              <a:rPr lang="pl-PL" sz="1200" dirty="0"/>
              <a:t> </a:t>
            </a:r>
            <a:r>
              <a:rPr lang="pl-PL" sz="1200" dirty="0" err="1"/>
              <a:t>syndrome</a:t>
            </a:r>
            <a:r>
              <a:rPr lang="pl-PL" sz="1200" dirty="0"/>
              <a:t>. </a:t>
            </a:r>
            <a:br>
              <a:rPr lang="pl-PL" sz="1200" dirty="0"/>
            </a:br>
            <a:r>
              <a:rPr lang="pl-PL" sz="1200" dirty="0"/>
              <a:t>BMC </a:t>
            </a:r>
            <a:r>
              <a:rPr lang="pl-PL" sz="1200" dirty="0" err="1"/>
              <a:t>Gastroenterol</a:t>
            </a:r>
            <a:r>
              <a:rPr lang="pl-PL" sz="1200" dirty="0"/>
              <a:t> 2017; 17: 148</a:t>
            </a:r>
          </a:p>
        </p:txBody>
      </p:sp>
      <p:sp>
        <p:nvSpPr>
          <p:cNvPr id="6" name="Prostokąt 5"/>
          <p:cNvSpPr/>
          <p:nvPr/>
        </p:nvSpPr>
        <p:spPr>
          <a:xfrm>
            <a:off x="1619672" y="260648"/>
            <a:ext cx="57833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sz="2400" dirty="0"/>
              <a:t>Analiza sygnałów w mózgu (NMR </a:t>
            </a:r>
            <a:r>
              <a:rPr lang="pl-PL" sz="2400" dirty="0" err="1"/>
              <a:t>study</a:t>
            </a:r>
            <a:r>
              <a:rPr lang="pl-PL" sz="2400" dirty="0"/>
              <a:t>) </a:t>
            </a:r>
            <a:br>
              <a:rPr lang="pl-PL" sz="2400" dirty="0"/>
            </a:br>
            <a:r>
              <a:rPr lang="pl-PL" sz="2400" dirty="0"/>
              <a:t>u pacjentów po stymulacji </a:t>
            </a:r>
            <a:r>
              <a:rPr lang="pl-PL" sz="2400" dirty="0" err="1"/>
              <a:t>rektalnej</a:t>
            </a:r>
            <a:r>
              <a:rPr lang="pl-PL" sz="2400" dirty="0"/>
              <a:t> balonem</a:t>
            </a:r>
          </a:p>
        </p:txBody>
      </p:sp>
    </p:spTree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924" y="1285875"/>
            <a:ext cx="8288337" cy="552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88666"/>
            <a:ext cx="7632848" cy="674687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pl-PL" dirty="0"/>
              <a:t>DYSPEPSJA</a:t>
            </a:r>
          </a:p>
        </p:txBody>
      </p:sp>
      <p:sp>
        <p:nvSpPr>
          <p:cNvPr id="4" name="Rectangle 41"/>
          <p:cNvSpPr>
            <a:spLocks noChangeArrowheads="1"/>
          </p:cNvSpPr>
          <p:nvPr/>
        </p:nvSpPr>
        <p:spPr bwMode="auto">
          <a:xfrm flipV="1">
            <a:off x="551427" y="979910"/>
            <a:ext cx="5040560" cy="6095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/>
              </a:gs>
              <a:gs pos="50000">
                <a:schemeClr val="tx2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 zaokrąglony 32"/>
          <p:cNvSpPr/>
          <p:nvPr/>
        </p:nvSpPr>
        <p:spPr>
          <a:xfrm>
            <a:off x="4716016" y="1772816"/>
            <a:ext cx="3024336" cy="115212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bg1"/>
              </a:solidFill>
            </a:endParaRPr>
          </a:p>
        </p:txBody>
      </p:sp>
      <p:sp>
        <p:nvSpPr>
          <p:cNvPr id="34" name="Prostokąt zaokrąglony 33"/>
          <p:cNvSpPr/>
          <p:nvPr/>
        </p:nvSpPr>
        <p:spPr>
          <a:xfrm>
            <a:off x="4644008" y="2996952"/>
            <a:ext cx="3096344" cy="115212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5" name="Prostokąt zaokrąglony 34"/>
          <p:cNvSpPr/>
          <p:nvPr/>
        </p:nvSpPr>
        <p:spPr>
          <a:xfrm>
            <a:off x="4644008" y="4221088"/>
            <a:ext cx="3096344" cy="79208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6" name="Prostokąt zaokrąglony 35"/>
          <p:cNvSpPr/>
          <p:nvPr/>
        </p:nvSpPr>
        <p:spPr>
          <a:xfrm>
            <a:off x="4644008" y="5085184"/>
            <a:ext cx="3096344" cy="79208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2" name="Prostokąt zaokrąglony 31"/>
          <p:cNvSpPr/>
          <p:nvPr/>
        </p:nvSpPr>
        <p:spPr>
          <a:xfrm>
            <a:off x="4644008" y="404664"/>
            <a:ext cx="3024336" cy="1152128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0" name="Prostokąt zaokrąglony 29"/>
          <p:cNvSpPr/>
          <p:nvPr/>
        </p:nvSpPr>
        <p:spPr>
          <a:xfrm>
            <a:off x="1115616" y="5949280"/>
            <a:ext cx="1584176" cy="648072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Picture 2" descr="stomac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916833"/>
            <a:ext cx="2254250" cy="3970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1187632" y="5949286"/>
            <a:ext cx="1499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Dyspepsja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czynnościowa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4644014" y="476678"/>
            <a:ext cx="2955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Upośledzone przystosowanie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„</a:t>
            </a:r>
            <a:r>
              <a:rPr lang="pl-PL" b="1" dirty="0" err="1">
                <a:solidFill>
                  <a:schemeClr val="bg1"/>
                </a:solidFill>
              </a:rPr>
              <a:t>accomodation</a:t>
            </a:r>
            <a:r>
              <a:rPr lang="pl-PL" b="1" dirty="0">
                <a:solidFill>
                  <a:schemeClr val="bg1"/>
                </a:solidFill>
              </a:rPr>
              <a:t>” żołądka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644016" y="2060849"/>
            <a:ext cx="3180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Opóźnione opróżnianie żołądka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4644014" y="3368033"/>
            <a:ext cx="3016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Zaburzenie przepuszczalności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ściany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4644008" y="4298621"/>
            <a:ext cx="2957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err="1">
                <a:solidFill>
                  <a:schemeClr val="bg1"/>
                </a:solidFill>
              </a:rPr>
              <a:t>Subkliniczne</a:t>
            </a:r>
            <a:r>
              <a:rPr lang="pl-PL" b="1" dirty="0">
                <a:solidFill>
                  <a:schemeClr val="bg1"/>
                </a:solidFill>
              </a:rPr>
              <a:t> zapalenie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błony śluzowej i podśluzowej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4644016" y="5229200"/>
            <a:ext cx="2445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Nadwrażliwość trzewna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4716016" y="1124744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40%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4716016" y="2420888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30%</a:t>
            </a:r>
          </a:p>
        </p:txBody>
      </p:sp>
      <p:pic>
        <p:nvPicPr>
          <p:cNvPr id="1026" name="Picture 2" descr="http://img.gawkerassets.com/img/17phitxlpacecjpg/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5"/>
            <a:ext cx="3096344" cy="1741695"/>
          </a:xfrm>
          <a:prstGeom prst="rect">
            <a:avLst/>
          </a:prstGeom>
          <a:noFill/>
        </p:spPr>
      </p:pic>
      <p:cxnSp>
        <p:nvCxnSpPr>
          <p:cNvPr id="15" name="Łącznik prosty ze strzałką 14"/>
          <p:cNvCxnSpPr/>
          <p:nvPr/>
        </p:nvCxnSpPr>
        <p:spPr>
          <a:xfrm flipV="1">
            <a:off x="2915816" y="1052736"/>
            <a:ext cx="1368152" cy="1296144"/>
          </a:xfrm>
          <a:prstGeom prst="straightConnector1">
            <a:avLst/>
          </a:prstGeom>
          <a:ln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y ze strzałką 15"/>
          <p:cNvCxnSpPr/>
          <p:nvPr/>
        </p:nvCxnSpPr>
        <p:spPr>
          <a:xfrm>
            <a:off x="2915816" y="3717032"/>
            <a:ext cx="1440160" cy="1368152"/>
          </a:xfrm>
          <a:prstGeom prst="straightConnector1">
            <a:avLst/>
          </a:prstGeom>
          <a:ln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Łącznik prosty ze strzałką 18"/>
          <p:cNvCxnSpPr/>
          <p:nvPr/>
        </p:nvCxnSpPr>
        <p:spPr>
          <a:xfrm flipV="1">
            <a:off x="3059832" y="2348880"/>
            <a:ext cx="1512168" cy="576064"/>
          </a:xfrm>
          <a:prstGeom prst="straightConnector1">
            <a:avLst/>
          </a:prstGeom>
          <a:ln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Łącznik prosty ze strzałką 22"/>
          <p:cNvCxnSpPr/>
          <p:nvPr/>
        </p:nvCxnSpPr>
        <p:spPr>
          <a:xfrm>
            <a:off x="3059832" y="3212976"/>
            <a:ext cx="1512168" cy="288032"/>
          </a:xfrm>
          <a:prstGeom prst="straightConnector1">
            <a:avLst/>
          </a:prstGeom>
          <a:ln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Łącznik prosty ze strzałką 24"/>
          <p:cNvCxnSpPr/>
          <p:nvPr/>
        </p:nvCxnSpPr>
        <p:spPr>
          <a:xfrm>
            <a:off x="2987824" y="3429000"/>
            <a:ext cx="1584176" cy="1008112"/>
          </a:xfrm>
          <a:prstGeom prst="straightConnector1">
            <a:avLst/>
          </a:prstGeom>
          <a:ln>
            <a:prstDash val="sys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ipsa 25"/>
          <p:cNvSpPr/>
          <p:nvPr/>
        </p:nvSpPr>
        <p:spPr>
          <a:xfrm>
            <a:off x="4211960" y="2708920"/>
            <a:ext cx="3888432" cy="3600400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23528" y="4581133"/>
            <a:ext cx="9144064" cy="46166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pl-PL" sz="1200" dirty="0" err="1"/>
              <a:t>Fritscher-Ravens</a:t>
            </a:r>
            <a:r>
              <a:rPr lang="pl-PL" sz="1200" dirty="0"/>
              <a:t> A i </a:t>
            </a:r>
            <a:r>
              <a:rPr lang="pl-PL" sz="1200" dirty="0" err="1"/>
              <a:t>wsp</a:t>
            </a:r>
            <a:r>
              <a:rPr lang="pl-PL" sz="1200" dirty="0"/>
              <a:t> </a:t>
            </a:r>
            <a:r>
              <a:rPr lang="pl-PL" sz="1200" dirty="0" err="1"/>
              <a:t>Confocal</a:t>
            </a:r>
            <a:r>
              <a:rPr lang="pl-PL" sz="1200" dirty="0"/>
              <a:t> </a:t>
            </a:r>
            <a:r>
              <a:rPr lang="pl-PL" sz="1200" dirty="0" err="1"/>
              <a:t>Endomicroscopy</a:t>
            </a:r>
            <a:r>
              <a:rPr lang="pl-PL" sz="1200" dirty="0"/>
              <a:t> </a:t>
            </a:r>
            <a:r>
              <a:rPr lang="pl-PL" sz="1200" dirty="0" err="1"/>
              <a:t>Shows</a:t>
            </a:r>
            <a:r>
              <a:rPr lang="pl-PL" sz="1200" dirty="0"/>
              <a:t> </a:t>
            </a:r>
            <a:r>
              <a:rPr lang="pl-PL" sz="1200" dirty="0" err="1"/>
              <a:t>Food-Associated</a:t>
            </a:r>
            <a:r>
              <a:rPr lang="pl-PL" sz="1200" dirty="0"/>
              <a:t> </a:t>
            </a:r>
            <a:r>
              <a:rPr lang="pl-PL" sz="1200" dirty="0" err="1"/>
              <a:t>Changes</a:t>
            </a:r>
            <a:r>
              <a:rPr lang="pl-PL" sz="1200" dirty="0"/>
              <a:t> </a:t>
            </a:r>
            <a:r>
              <a:rPr lang="pl-PL" sz="1200" dirty="0" err="1"/>
              <a:t>in</a:t>
            </a:r>
            <a:r>
              <a:rPr lang="pl-PL" sz="1200" dirty="0"/>
              <a:t> </a:t>
            </a:r>
            <a:r>
              <a:rPr lang="pl-PL" sz="1200" dirty="0" err="1"/>
              <a:t>the</a:t>
            </a:r>
            <a:r>
              <a:rPr lang="pl-PL" sz="1200" dirty="0"/>
              <a:t> </a:t>
            </a:r>
            <a:r>
              <a:rPr lang="pl-PL" sz="1200" dirty="0" err="1"/>
              <a:t>Intestinal</a:t>
            </a:r>
            <a:r>
              <a:rPr lang="pl-PL" sz="1200" dirty="0"/>
              <a:t> </a:t>
            </a:r>
            <a:r>
              <a:rPr lang="pl-PL" sz="1200" dirty="0" err="1"/>
              <a:t>Mucosa</a:t>
            </a:r>
            <a:r>
              <a:rPr lang="pl-PL" sz="1200" dirty="0"/>
              <a:t> of </a:t>
            </a:r>
            <a:r>
              <a:rPr lang="pl-PL" sz="1200" dirty="0" err="1"/>
              <a:t>Patients</a:t>
            </a:r>
            <a:r>
              <a:rPr lang="pl-PL" sz="1200" dirty="0"/>
              <a:t> </a:t>
            </a:r>
            <a:br>
              <a:rPr lang="pl-PL" sz="1200" dirty="0"/>
            </a:br>
            <a:r>
              <a:rPr lang="pl-PL" sz="1200" dirty="0" err="1"/>
              <a:t>With</a:t>
            </a:r>
            <a:r>
              <a:rPr lang="pl-PL" sz="1200" dirty="0"/>
              <a:t> </a:t>
            </a:r>
            <a:r>
              <a:rPr lang="pl-PL" sz="1200" dirty="0" err="1"/>
              <a:t>Irritable</a:t>
            </a:r>
            <a:r>
              <a:rPr lang="pl-PL" sz="1200" dirty="0"/>
              <a:t> </a:t>
            </a:r>
            <a:r>
              <a:rPr lang="pl-PL" sz="1200" dirty="0" err="1"/>
              <a:t>Bowel</a:t>
            </a:r>
            <a:r>
              <a:rPr lang="pl-PL" sz="1200" dirty="0"/>
              <a:t> </a:t>
            </a:r>
            <a:r>
              <a:rPr lang="pl-PL" sz="1200" dirty="0" err="1"/>
              <a:t>Syndrome</a:t>
            </a:r>
            <a:r>
              <a:rPr lang="pl-PL" sz="1200" dirty="0"/>
              <a:t>.  </a:t>
            </a:r>
            <a:r>
              <a:rPr lang="pl-PL" sz="1200" dirty="0" err="1"/>
              <a:t>Gastroenterology</a:t>
            </a:r>
            <a:r>
              <a:rPr lang="pl-PL" sz="1200" dirty="0"/>
              <a:t> 2014; 147:1012-1020</a:t>
            </a:r>
          </a:p>
        </p:txBody>
      </p:sp>
      <p:grpSp>
        <p:nvGrpSpPr>
          <p:cNvPr id="2" name="Grupa 7"/>
          <p:cNvGrpSpPr/>
          <p:nvPr/>
        </p:nvGrpSpPr>
        <p:grpSpPr>
          <a:xfrm>
            <a:off x="395536" y="1628800"/>
            <a:ext cx="7811420" cy="2462589"/>
            <a:chOff x="683568" y="534363"/>
            <a:chExt cx="7811420" cy="2462589"/>
          </a:xfrm>
        </p:grpSpPr>
        <p:pic>
          <p:nvPicPr>
            <p:cNvPr id="860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555839"/>
              <a:ext cx="2269304" cy="24411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60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1840" y="534363"/>
              <a:ext cx="2212035" cy="246258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602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45608" y="548680"/>
              <a:ext cx="2949380" cy="2448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9" name="Prostokąt 8"/>
          <p:cNvSpPr/>
          <p:nvPr/>
        </p:nvSpPr>
        <p:spPr>
          <a:xfrm>
            <a:off x="179512" y="260653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/>
              <a:t>Wzrost przepuszczalności błony śluzowej dwunastnicy u pacjentów z IBS po obciążeniu „antygenem w diecie”</a:t>
            </a:r>
            <a:endParaRPr lang="pl-PL" sz="2400" dirty="0"/>
          </a:p>
        </p:txBody>
      </p:sp>
      <p:sp>
        <p:nvSpPr>
          <p:cNvPr id="8" name="Prostokąt 7"/>
          <p:cNvSpPr/>
          <p:nvPr/>
        </p:nvSpPr>
        <p:spPr>
          <a:xfrm>
            <a:off x="5237324" y="2868118"/>
            <a:ext cx="985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Mleko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 err="1">
                <a:solidFill>
                  <a:schemeClr val="bg1"/>
                </a:solidFill>
              </a:rPr>
              <a:t>Drożdze</a:t>
            </a:r>
            <a:endParaRPr lang="pl-PL" b="1" dirty="0">
              <a:solidFill>
                <a:schemeClr val="bg1"/>
              </a:solidFill>
            </a:endParaRPr>
          </a:p>
          <a:p>
            <a:r>
              <a:rPr lang="pl-PL" b="1" dirty="0">
                <a:solidFill>
                  <a:schemeClr val="bg1"/>
                </a:solidFill>
              </a:rPr>
              <a:t>Soja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Pszenica</a:t>
            </a:r>
          </a:p>
        </p:txBody>
      </p:sp>
    </p:spTree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healthycol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6950" y="2196307"/>
            <a:ext cx="185102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0"/>
          <p:cNvSpPr>
            <a:spLocks noChangeArrowheads="1"/>
          </p:cNvSpPr>
          <p:nvPr/>
        </p:nvSpPr>
        <p:spPr bwMode="auto">
          <a:xfrm>
            <a:off x="0" y="142875"/>
            <a:ext cx="7970838" cy="646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600" b="1" dirty="0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Czynniki modulujące </a:t>
            </a:r>
            <a:r>
              <a:rPr lang="pl-PL" sz="3600" b="1" dirty="0" err="1">
                <a:solidFill>
                  <a:schemeClr val="accent5">
                    <a:lumMod val="1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mikrobiotę</a:t>
            </a:r>
            <a:endParaRPr lang="pl-PL" sz="3600" b="1" dirty="0">
              <a:solidFill>
                <a:schemeClr val="accent5">
                  <a:lumMod val="1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5" name="Rectangle 20"/>
          <p:cNvSpPr>
            <a:spLocks noChangeArrowheads="1"/>
          </p:cNvSpPr>
          <p:nvPr/>
        </p:nvSpPr>
        <p:spPr bwMode="auto">
          <a:xfrm>
            <a:off x="1822450" y="1624807"/>
            <a:ext cx="2201863" cy="1200150"/>
          </a:xfrm>
          <a:prstGeom prst="rect">
            <a:avLst/>
          </a:prstGeom>
          <a:noFill/>
          <a:ln w="12700">
            <a:noFill/>
            <a:prstDash val="sysDot"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NLPZ</a:t>
            </a:r>
            <a:b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IPP, Fe</a:t>
            </a:r>
            <a:b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Antybiotyki</a:t>
            </a:r>
          </a:p>
        </p:txBody>
      </p:sp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2138363" y="3699669"/>
            <a:ext cx="2035175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Dieta</a:t>
            </a:r>
          </a:p>
        </p:txBody>
      </p:sp>
      <p:sp>
        <p:nvSpPr>
          <p:cNvPr id="7" name="Rectangle 20"/>
          <p:cNvSpPr>
            <a:spLocks noChangeArrowheads="1"/>
          </p:cNvSpPr>
          <p:nvPr/>
        </p:nvSpPr>
        <p:spPr bwMode="auto">
          <a:xfrm>
            <a:off x="3131840" y="5068069"/>
            <a:ext cx="2036763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Stres</a:t>
            </a:r>
          </a:p>
        </p:txBody>
      </p:sp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5251450" y="1696244"/>
            <a:ext cx="2035175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Infekcje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3491880" y="6536377"/>
            <a:ext cx="507365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sz="1200" dirty="0">
                <a:latin typeface="Arial" pitchFamily="34" charset="0"/>
              </a:rPr>
              <a:t>Marlicz W i </a:t>
            </a:r>
            <a:r>
              <a:rPr lang="pl-PL" sz="1200" dirty="0" err="1">
                <a:latin typeface="Arial" pitchFamily="34" charset="0"/>
              </a:rPr>
              <a:t>wsp</a:t>
            </a:r>
            <a:r>
              <a:rPr lang="pl-PL" sz="1200" dirty="0">
                <a:latin typeface="Arial" pitchFamily="34" charset="0"/>
              </a:rPr>
              <a:t>. Polski Merkuriusz Lekarski </a:t>
            </a:r>
            <a:r>
              <a:rPr lang="nn-NO" sz="1200" dirty="0">
                <a:latin typeface="Arial" pitchFamily="34" charset="0"/>
              </a:rPr>
              <a:t>2012, XXXII,</a:t>
            </a:r>
            <a:r>
              <a:rPr lang="pl-PL" sz="1200" dirty="0">
                <a:latin typeface="Arial" pitchFamily="34" charset="0"/>
              </a:rPr>
              <a:t> </a:t>
            </a:r>
            <a:r>
              <a:rPr lang="nn-NO" sz="1200" dirty="0">
                <a:latin typeface="Arial" pitchFamily="34" charset="0"/>
              </a:rPr>
              <a:t>187</a:t>
            </a:r>
            <a:endParaRPr lang="pl-PL" sz="1200" dirty="0">
              <a:latin typeface="Arial" pitchFamily="34" charset="0"/>
            </a:endParaRPr>
          </a:p>
        </p:txBody>
      </p:sp>
      <p:sp>
        <p:nvSpPr>
          <p:cNvPr id="14" name="Rectangle 41"/>
          <p:cNvSpPr>
            <a:spLocks noChangeArrowheads="1"/>
          </p:cNvSpPr>
          <p:nvPr/>
        </p:nvSpPr>
        <p:spPr bwMode="auto">
          <a:xfrm>
            <a:off x="467544" y="836712"/>
            <a:ext cx="6984776" cy="72008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/>
              </a:gs>
              <a:gs pos="50000">
                <a:schemeClr val="tx2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pl-PL"/>
          </a:p>
        </p:txBody>
      </p:sp>
      <p:sp>
        <p:nvSpPr>
          <p:cNvPr id="15" name="Elipsa 14"/>
          <p:cNvSpPr/>
          <p:nvPr/>
        </p:nvSpPr>
        <p:spPr>
          <a:xfrm>
            <a:off x="1851025" y="1283494"/>
            <a:ext cx="2143125" cy="1857375"/>
          </a:xfrm>
          <a:prstGeom prst="ellipse">
            <a:avLst/>
          </a:prstGeom>
          <a:noFill/>
          <a:ln w="63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6" name="Elipsa 15"/>
          <p:cNvSpPr/>
          <p:nvPr/>
        </p:nvSpPr>
        <p:spPr>
          <a:xfrm>
            <a:off x="1751013" y="2982119"/>
            <a:ext cx="2286000" cy="1857375"/>
          </a:xfrm>
          <a:prstGeom prst="ellipse">
            <a:avLst/>
          </a:prstGeom>
          <a:noFill/>
          <a:ln w="63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7" name="Elipsa 16"/>
          <p:cNvSpPr/>
          <p:nvPr/>
        </p:nvSpPr>
        <p:spPr>
          <a:xfrm>
            <a:off x="2963863" y="4339432"/>
            <a:ext cx="2357437" cy="1857375"/>
          </a:xfrm>
          <a:prstGeom prst="ellipse">
            <a:avLst/>
          </a:prstGeom>
          <a:noFill/>
          <a:ln w="63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9" name="Elipsa 18"/>
          <p:cNvSpPr/>
          <p:nvPr/>
        </p:nvSpPr>
        <p:spPr>
          <a:xfrm>
            <a:off x="4822825" y="1124744"/>
            <a:ext cx="2143125" cy="1857375"/>
          </a:xfrm>
          <a:prstGeom prst="ellipse">
            <a:avLst/>
          </a:prstGeom>
          <a:noFill/>
          <a:ln w="63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148064" y="3483893"/>
            <a:ext cx="2232248" cy="83099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Chirurgia</a:t>
            </a:r>
            <a:b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</a:br>
            <a:r>
              <a:rPr lang="pl-PL" sz="24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Hospitalizacja</a:t>
            </a:r>
          </a:p>
        </p:txBody>
      </p:sp>
      <p:sp>
        <p:nvSpPr>
          <p:cNvPr id="22" name="Elipsa 21"/>
          <p:cNvSpPr/>
          <p:nvPr/>
        </p:nvSpPr>
        <p:spPr>
          <a:xfrm>
            <a:off x="5072063" y="2839244"/>
            <a:ext cx="2452265" cy="2101924"/>
          </a:xfrm>
          <a:prstGeom prst="ellipse">
            <a:avLst/>
          </a:prstGeom>
          <a:noFill/>
          <a:ln w="635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2" grpId="0" animBg="1"/>
      <p:bldP spid="2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928794" y="357166"/>
            <a:ext cx="52809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FODMAPS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714480" y="2143116"/>
            <a:ext cx="591444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Krótkołańcuchowe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podlegające fermentacji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węglowowadany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oligosacharydy (fruktany i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galaktany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galaktoza</a:t>
            </a:r>
          </a:p>
          <a:p>
            <a:pPr>
              <a:buFont typeface="Wingdings" pitchFamily="2" charset="2"/>
              <a:buChar char="Ø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disacharydy - laktoza</a:t>
            </a:r>
          </a:p>
          <a:p>
            <a:pPr>
              <a:buFont typeface="Wingdings" pitchFamily="2" charset="2"/>
              <a:buChar char="Ø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monosacharydy – fruktoza</a:t>
            </a:r>
          </a:p>
          <a:p>
            <a:pPr>
              <a:buFont typeface="Wingdings" pitchFamily="2" charset="2"/>
              <a:buChar char="Ø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poliole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czyli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2">
              <a:buFont typeface="Wingdings" pitchFamily="2" charset="2"/>
              <a:buChar char="Ø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alkohole, które źle wchłaniają się z jelit np.: 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-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Sorbitol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6">
              <a:buFontTx/>
              <a:buChar char="-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Mannitol</a:t>
            </a:r>
          </a:p>
          <a:p>
            <a:pPr lvl="6">
              <a:buFontTx/>
              <a:buChar char="-"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Xylitol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Maltitol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41"/>
          <p:cNvSpPr>
            <a:spLocks noChangeArrowheads="1"/>
          </p:cNvSpPr>
          <p:nvPr/>
        </p:nvSpPr>
        <p:spPr bwMode="auto">
          <a:xfrm>
            <a:off x="2071670" y="1714488"/>
            <a:ext cx="4929222" cy="14287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/>
              </a:gs>
              <a:gs pos="50000">
                <a:schemeClr val="tx2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>
            <a:extLst>
              <a:ext uri="{FF2B5EF4-FFF2-40B4-BE49-F238E27FC236}">
                <a16:creationId xmlns:a16="http://schemas.microsoft.com/office/drawing/2014/main" id="{C3C6B98A-F7F5-4D95-8DB8-756711F3BB4B}"/>
              </a:ext>
            </a:extLst>
          </p:cNvPr>
          <p:cNvSpPr/>
          <p:nvPr/>
        </p:nvSpPr>
        <p:spPr>
          <a:xfrm>
            <a:off x="323528" y="5949280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Rizzi A i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wsp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Irritable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bowel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syndrome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 and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nickel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allergy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: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what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is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 the role of the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low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nickel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 diet ? </a:t>
            </a:r>
            <a:b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J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Neurogastroenterol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Motil</a:t>
            </a:r>
            <a:r>
              <a:rPr lang="pl-PL" sz="1200" dirty="0">
                <a:solidFill>
                  <a:srgbClr val="000000"/>
                </a:solidFill>
                <a:latin typeface="arial" panose="020B0604020202020204" pitchFamily="34" charset="0"/>
              </a:rPr>
              <a:t>. 2017 Jan 30;23(1):101-108</a:t>
            </a:r>
            <a:endParaRPr lang="pl-PL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9A77987-8D60-4B9C-AD6A-F19D89228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58833"/>
            <a:ext cx="6696744" cy="53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3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a 16"/>
          <p:cNvGrpSpPr/>
          <p:nvPr/>
        </p:nvGrpSpPr>
        <p:grpSpPr>
          <a:xfrm>
            <a:off x="262350" y="1557932"/>
            <a:ext cx="8238740" cy="4014208"/>
            <a:chOff x="-357190" y="1556792"/>
            <a:chExt cx="8238740" cy="4014208"/>
          </a:xfrm>
        </p:grpSpPr>
        <p:sp>
          <p:nvSpPr>
            <p:cNvPr id="8" name="pole tekstowe 7"/>
            <p:cNvSpPr txBox="1"/>
            <p:nvPr/>
          </p:nvSpPr>
          <p:spPr>
            <a:xfrm>
              <a:off x="5072098" y="3431850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3600" dirty="0"/>
                <a:t> </a:t>
              </a:r>
              <a:r>
                <a:rPr lang="pl-PL" sz="3600" dirty="0" err="1"/>
                <a:t>Mikrobiom</a:t>
              </a:r>
              <a:endParaRPr lang="pl-PL" sz="3600" dirty="0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-357190" y="3288974"/>
              <a:ext cx="50720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3200" dirty="0" err="1"/>
                <a:t>Enteropatie</a:t>
              </a:r>
              <a:endParaRPr lang="pl-PL" sz="3200" dirty="0"/>
            </a:p>
            <a:p>
              <a:pPr algn="ctr"/>
              <a:r>
                <a:rPr lang="pl-PL" sz="3200" dirty="0"/>
                <a:t>Bariera jelitowa</a:t>
              </a:r>
            </a:p>
          </p:txBody>
        </p:sp>
        <p:grpSp>
          <p:nvGrpSpPr>
            <p:cNvPr id="3" name="Grupa 11"/>
            <p:cNvGrpSpPr/>
            <p:nvPr/>
          </p:nvGrpSpPr>
          <p:grpSpPr>
            <a:xfrm>
              <a:off x="0" y="1556792"/>
              <a:ext cx="6984776" cy="1872208"/>
              <a:chOff x="179512" y="1628800"/>
              <a:chExt cx="6984776" cy="1872208"/>
            </a:xfrm>
          </p:grpSpPr>
          <p:sp>
            <p:nvSpPr>
              <p:cNvPr id="9" name="pole tekstowe 8"/>
              <p:cNvSpPr txBox="1"/>
              <p:nvPr/>
            </p:nvSpPr>
            <p:spPr>
              <a:xfrm>
                <a:off x="179512" y="1916832"/>
                <a:ext cx="698477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3600" dirty="0"/>
                  <a:t> Niepewność </a:t>
                </a:r>
                <a:br>
                  <a:rPr lang="pl-PL" sz="3600" dirty="0"/>
                </a:br>
                <a:r>
                  <a:rPr lang="pl-PL" sz="3600" dirty="0"/>
                  <a:t>w praktyce klinicznej</a:t>
                </a:r>
              </a:p>
            </p:txBody>
          </p:sp>
          <p:sp>
            <p:nvSpPr>
              <p:cNvPr id="7" name="Elipsa 6"/>
              <p:cNvSpPr/>
              <p:nvPr/>
            </p:nvSpPr>
            <p:spPr>
              <a:xfrm>
                <a:off x="1547664" y="1628800"/>
                <a:ext cx="4392488" cy="1872208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13" name="Elipsa 12"/>
            <p:cNvSpPr/>
            <p:nvPr/>
          </p:nvSpPr>
          <p:spPr>
            <a:xfrm>
              <a:off x="-142876" y="2996952"/>
              <a:ext cx="5286412" cy="1728192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Elipsa 13"/>
            <p:cNvSpPr/>
            <p:nvPr/>
          </p:nvSpPr>
          <p:spPr>
            <a:xfrm>
              <a:off x="4929222" y="2860346"/>
              <a:ext cx="2952328" cy="1728192"/>
            </a:xfrm>
            <a:prstGeom prst="ellipse">
              <a:avLst/>
            </a:prstGeom>
            <a:noFill/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grpSp>
          <p:nvGrpSpPr>
            <p:cNvPr id="4" name="Grupa 15"/>
            <p:cNvGrpSpPr/>
            <p:nvPr/>
          </p:nvGrpSpPr>
          <p:grpSpPr>
            <a:xfrm>
              <a:off x="3214710" y="4217668"/>
              <a:ext cx="3453566" cy="1353332"/>
              <a:chOff x="1913300" y="4793732"/>
              <a:chExt cx="3453566" cy="1353332"/>
            </a:xfrm>
          </p:grpSpPr>
          <p:sp>
            <p:nvSpPr>
              <p:cNvPr id="5" name="pole tekstowe 4"/>
              <p:cNvSpPr txBox="1"/>
              <p:nvPr/>
            </p:nvSpPr>
            <p:spPr>
              <a:xfrm>
                <a:off x="2134590" y="5081764"/>
                <a:ext cx="3011978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pl-PL" sz="2400" dirty="0"/>
                  <a:t> Medycyna precyzyjna </a:t>
                </a:r>
                <a:br>
                  <a:rPr lang="pl-PL" sz="2400" dirty="0"/>
                </a:br>
                <a:r>
                  <a:rPr lang="pl-PL" sz="2400" dirty="0"/>
                  <a:t>(personalizowana)</a:t>
                </a:r>
              </a:p>
            </p:txBody>
          </p:sp>
          <p:sp>
            <p:nvSpPr>
              <p:cNvPr id="15" name="Elipsa 14"/>
              <p:cNvSpPr/>
              <p:nvPr/>
            </p:nvSpPr>
            <p:spPr>
              <a:xfrm>
                <a:off x="1913300" y="4793732"/>
                <a:ext cx="3453566" cy="1353332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</p:grpSp>
      <p:sp>
        <p:nvSpPr>
          <p:cNvPr id="18" name="Prostokąt 17"/>
          <p:cNvSpPr/>
          <p:nvPr/>
        </p:nvSpPr>
        <p:spPr>
          <a:xfrm>
            <a:off x="216024" y="6095037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Simpkin</a:t>
            </a:r>
            <a:r>
              <a:rPr lang="pl-PL" dirty="0"/>
              <a:t> AL.: </a:t>
            </a:r>
            <a:r>
              <a:rPr lang="en-US" dirty="0"/>
              <a:t>Becoming a Physician Tolerating Uncertainty — The Next Medical Revolution?</a:t>
            </a:r>
            <a:br>
              <a:rPr lang="pl-PL" dirty="0"/>
            </a:br>
            <a:r>
              <a:rPr lang="pl-PL" dirty="0"/>
              <a:t>NEJM, </a:t>
            </a:r>
            <a:r>
              <a:rPr lang="pl-PL" dirty="0" err="1"/>
              <a:t>Nov</a:t>
            </a:r>
            <a:r>
              <a:rPr lang="pl-PL" dirty="0"/>
              <a:t> 3, 2016</a:t>
            </a:r>
            <a:r>
              <a:rPr lang="en-US" dirty="0"/>
              <a:t> </a:t>
            </a:r>
            <a:endParaRPr lang="pl-PL" dirty="0"/>
          </a:p>
        </p:txBody>
      </p:sp>
    </p:spTree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thumbnail fx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6526" y="590289"/>
            <a:ext cx="5214974" cy="5214975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581696" y="6238349"/>
            <a:ext cx="8327008" cy="227013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sz="900" i="1"/>
              <a:t>Cell</a:t>
            </a:r>
            <a:r>
              <a:rPr lang="en-US" sz="900"/>
              <a:t> 2014 159, 514-529DOI: (10.1016/j.cell.2014.09.048) 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81695" y="6385988"/>
            <a:ext cx="5604717" cy="23177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 anchor="ctr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900"/>
              <a:t>Copyright © 2014 Elsevier Inc.</a:t>
            </a:r>
            <a:r>
              <a:rPr lang="en-US" sz="900">
                <a:hlinkClick r:id="rId3"/>
              </a:rPr>
              <a:t> Terms and Conditions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60973" y="6165304"/>
            <a:ext cx="714201" cy="496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</p:cSld>
  <p:clrMapOvr>
    <a:masterClrMapping/>
  </p:clrMapOvr>
  <p:transition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pole tekstowe 5">
            <a:extLst>
              <a:ext uri="{FF2B5EF4-FFF2-40B4-BE49-F238E27FC236}">
                <a16:creationId xmlns:a16="http://schemas.microsoft.com/office/drawing/2014/main" id="{CA7A61B8-5D12-4A78-BBFD-0280CB33F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084" y="165101"/>
            <a:ext cx="7575549" cy="63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l-PL" altLang="pl-PL" sz="3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Okołoporodowo</a:t>
            </a:r>
          </a:p>
        </p:txBody>
      </p:sp>
      <p:sp>
        <p:nvSpPr>
          <p:cNvPr id="20484" name="pole tekstowe 6">
            <a:extLst>
              <a:ext uri="{FF2B5EF4-FFF2-40B4-BE49-F238E27FC236}">
                <a16:creationId xmlns:a16="http://schemas.microsoft.com/office/drawing/2014/main" id="{A3E2690B-C5AE-4B98-8EDA-5B1EB14FBC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2351" y="6434667"/>
            <a:ext cx="3725333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endParaRPr lang="pl-PL" altLang="pl-PL" sz="1800" dirty="0"/>
          </a:p>
        </p:txBody>
      </p:sp>
      <p:sp>
        <p:nvSpPr>
          <p:cNvPr id="13316" name="pole tekstowe 8"/>
          <p:cNvSpPr txBox="1">
            <a:spLocks noChangeArrowheads="1"/>
          </p:cNvSpPr>
          <p:nvPr/>
        </p:nvSpPr>
        <p:spPr bwMode="auto">
          <a:xfrm>
            <a:off x="4688418" y="6500285"/>
            <a:ext cx="4491567" cy="309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r" eaLnBrk="1" hangingPunct="1"/>
            <a:r>
              <a:rPr lang="pl-PL" altLang="pl-PL" sz="1200" dirty="0" err="1">
                <a:latin typeface="Times New Roman" pitchFamily="18" charset="0"/>
                <a:cs typeface="Times New Roman" pitchFamily="18" charset="0"/>
              </a:rPr>
              <a:t>Moya-Perez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 et al., </a:t>
            </a:r>
            <a:r>
              <a:rPr lang="pl-PL" altLang="pl-PL" sz="1200" dirty="0" err="1">
                <a:latin typeface="Times New Roman" pitchFamily="18" charset="0"/>
                <a:cs typeface="Times New Roman" pitchFamily="18" charset="0"/>
              </a:rPr>
              <a:t>Nutr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altLang="pl-PL" sz="1200" dirty="0" err="1">
                <a:latin typeface="Times New Roman" pitchFamily="18" charset="0"/>
                <a:cs typeface="Times New Roman" pitchFamily="18" charset="0"/>
              </a:rPr>
              <a:t>Rev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. 2017 doi: 10.1093/</a:t>
            </a:r>
            <a:r>
              <a:rPr lang="pl-PL" altLang="pl-PL" sz="1200" dirty="0" err="1">
                <a:latin typeface="Times New Roman" pitchFamily="18" charset="0"/>
                <a:cs typeface="Times New Roman" pitchFamily="18" charset="0"/>
              </a:rPr>
              <a:t>nutrit</a:t>
            </a:r>
            <a:r>
              <a:rPr lang="pl-PL" altLang="pl-PL" sz="1200" dirty="0">
                <a:latin typeface="Times New Roman" pitchFamily="18" charset="0"/>
                <a:cs typeface="Times New Roman" pitchFamily="18" charset="0"/>
              </a:rPr>
              <a:t>/nuw069. </a:t>
            </a:r>
          </a:p>
        </p:txBody>
      </p:sp>
      <p:pic>
        <p:nvPicPr>
          <p:cNvPr id="13317" name="Obraz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685" y="850901"/>
            <a:ext cx="8307916" cy="5729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pole tekstowe 11"/>
          <p:cNvSpPr txBox="1">
            <a:spLocks noChangeArrowheads="1"/>
          </p:cNvSpPr>
          <p:nvPr/>
        </p:nvSpPr>
        <p:spPr bwMode="auto">
          <a:xfrm>
            <a:off x="5532967" y="2084918"/>
            <a:ext cx="2015067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pPr algn="ctr"/>
            <a:r>
              <a:rPr lang="pl-PL" sz="1600" dirty="0" err="1">
                <a:latin typeface="Times New Roman" pitchFamily="18" charset="0"/>
                <a:cs typeface="Times New Roman" pitchFamily="18" charset="0"/>
              </a:rPr>
              <a:t>Dysbioza</a:t>
            </a:r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9" name="pole tekstowe 12"/>
          <p:cNvSpPr txBox="1">
            <a:spLocks noChangeArrowheads="1"/>
          </p:cNvSpPr>
          <p:nvPr/>
        </p:nvSpPr>
        <p:spPr bwMode="auto">
          <a:xfrm>
            <a:off x="2627784" y="3933056"/>
            <a:ext cx="4290483" cy="36932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Zaburzenia żołądkowo-jelitowe: </a:t>
            </a:r>
            <a:r>
              <a:rPr lang="pl-PL" sz="1600" dirty="0" err="1">
                <a:latin typeface="Times New Roman" pitchFamily="18" charset="0"/>
                <a:cs typeface="Times New Roman" pitchFamily="18" charset="0"/>
              </a:rPr>
              <a:t>Leaky</a:t>
            </a:r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 Gut</a:t>
            </a:r>
          </a:p>
        </p:txBody>
      </p:sp>
      <p:sp>
        <p:nvSpPr>
          <p:cNvPr id="13320" name="pole tekstowe 13"/>
          <p:cNvSpPr txBox="1">
            <a:spLocks noChangeArrowheads="1"/>
          </p:cNvSpPr>
          <p:nvPr/>
        </p:nvSpPr>
        <p:spPr bwMode="auto">
          <a:xfrm>
            <a:off x="3803651" y="1297517"/>
            <a:ext cx="1344083" cy="32808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endParaRPr lang="pl-PL" sz="1300" dirty="0"/>
          </a:p>
        </p:txBody>
      </p:sp>
      <p:sp>
        <p:nvSpPr>
          <p:cNvPr id="13321" name="pole tekstowe 14"/>
          <p:cNvSpPr txBox="1">
            <a:spLocks noChangeArrowheads="1"/>
          </p:cNvSpPr>
          <p:nvPr/>
        </p:nvSpPr>
        <p:spPr bwMode="auto">
          <a:xfrm>
            <a:off x="4644008" y="4508955"/>
            <a:ext cx="4290483" cy="6155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Zaburzenia osi </a:t>
            </a:r>
          </a:p>
          <a:p>
            <a:pPr algn="ctr"/>
            <a:r>
              <a:rPr lang="pl-PL" sz="1600" dirty="0">
                <a:latin typeface="Times New Roman" pitchFamily="18" charset="0"/>
                <a:cs typeface="Times New Roman" pitchFamily="18" charset="0"/>
              </a:rPr>
              <a:t>mózgowo-jelitowej</a:t>
            </a:r>
          </a:p>
        </p:txBody>
      </p:sp>
      <p:sp>
        <p:nvSpPr>
          <p:cNvPr id="13322" name="pole tekstowe 15"/>
          <p:cNvSpPr txBox="1">
            <a:spLocks noChangeArrowheads="1"/>
          </p:cNvSpPr>
          <p:nvPr/>
        </p:nvSpPr>
        <p:spPr bwMode="auto">
          <a:xfrm>
            <a:off x="3803651" y="6036734"/>
            <a:ext cx="3725333" cy="368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21917" tIns="60958" rIns="121917" bIns="60958">
            <a:spAutoFit/>
          </a:bodyPr>
          <a:lstStyle/>
          <a:p>
            <a:r>
              <a:rPr lang="pl-PL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Deficyty poznawcze i behawioralne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1D260E93-BEB9-4EDE-8B95-16932F1868C3}"/>
              </a:ext>
            </a:extLst>
          </p:cNvPr>
          <p:cNvSpPr/>
          <p:nvPr/>
        </p:nvSpPr>
        <p:spPr>
          <a:xfrm>
            <a:off x="5412358" y="4221088"/>
            <a:ext cx="2976033" cy="13440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>
              <a:defRPr/>
            </a:pPr>
            <a:endParaRPr lang="pl-PL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80528" y="704886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/>
              <a:t>	</a:t>
            </a:r>
            <a:endParaRPr lang="pl-PL" sz="2400" b="1" dirty="0"/>
          </a:p>
          <a:p>
            <a:pPr lvl="2"/>
            <a:endParaRPr lang="pl-PL" sz="2400" dirty="0"/>
          </a:p>
          <a:p>
            <a:pPr>
              <a:buFont typeface="Wingdings" pitchFamily="2" charset="2"/>
              <a:buChar char="Ø"/>
            </a:pPr>
            <a:endParaRPr lang="pl-PL" sz="2400" dirty="0"/>
          </a:p>
          <a:p>
            <a:pPr>
              <a:buFont typeface="Wingdings" pitchFamily="2" charset="2"/>
              <a:buChar char="Ø"/>
            </a:pPr>
            <a:r>
              <a:rPr lang="pl-PL" sz="2400" dirty="0"/>
              <a:t>  	</a:t>
            </a:r>
            <a:r>
              <a:rPr lang="pl-PL" sz="2400" b="1" dirty="0"/>
              <a:t>Natychmiastowe, bezpośrednie – działania niepożądane</a:t>
            </a:r>
            <a:br>
              <a:rPr lang="pl-PL" sz="2400" b="1" dirty="0"/>
            </a:br>
            <a:r>
              <a:rPr lang="pl-PL" sz="2400" b="1" dirty="0"/>
              <a:t>	</a:t>
            </a:r>
            <a:r>
              <a:rPr lang="pl-PL" sz="2400" dirty="0"/>
              <a:t>zaburzenia </a:t>
            </a:r>
            <a:r>
              <a:rPr lang="pl-PL" sz="2400" dirty="0" err="1"/>
              <a:t>persytaltyki</a:t>
            </a:r>
            <a:r>
              <a:rPr lang="pl-PL" sz="2400" dirty="0"/>
              <a:t>, nudności, wymioty, ból brzucha</a:t>
            </a:r>
          </a:p>
          <a:p>
            <a:endParaRPr lang="pl-PL" sz="2400" dirty="0"/>
          </a:p>
          <a:p>
            <a:pPr>
              <a:buFont typeface="Wingdings" pitchFamily="2" charset="2"/>
              <a:buChar char="Ø"/>
            </a:pPr>
            <a:r>
              <a:rPr lang="pl-PL" sz="2400" dirty="0"/>
              <a:t> 	</a:t>
            </a:r>
            <a:r>
              <a:rPr lang="pl-PL" sz="2400" b="1" dirty="0"/>
              <a:t>Krótkotrwałe, pośrednie (np. do 3-12 miesięcy)</a:t>
            </a:r>
            <a:r>
              <a:rPr lang="pl-PL" sz="2400" dirty="0"/>
              <a:t> </a:t>
            </a:r>
            <a:br>
              <a:rPr lang="pl-PL" sz="2400" dirty="0"/>
            </a:br>
            <a:r>
              <a:rPr lang="pl-PL" sz="2400" dirty="0"/>
              <a:t>	IBS, biegunka, clostridium </a:t>
            </a:r>
            <a:r>
              <a:rPr lang="pl-PL" sz="2400" dirty="0" err="1"/>
              <a:t>difficile</a:t>
            </a:r>
            <a:r>
              <a:rPr lang="pl-PL" sz="2400" dirty="0"/>
              <a:t>, zapalenia jelit, zakażenia</a:t>
            </a:r>
            <a:endParaRPr lang="pl-PL" sz="2400" i="1" dirty="0"/>
          </a:p>
          <a:p>
            <a:endParaRPr lang="pl-PL" sz="2400" dirty="0"/>
          </a:p>
          <a:p>
            <a:pPr>
              <a:buFont typeface="Wingdings" pitchFamily="2" charset="2"/>
              <a:buChar char="Ø"/>
            </a:pPr>
            <a:r>
              <a:rPr lang="pl-PL" sz="2400" dirty="0"/>
              <a:t> 	</a:t>
            </a:r>
            <a:r>
              <a:rPr lang="pl-PL" sz="2400" b="1" dirty="0"/>
              <a:t>Odległe (miesiące – lata)</a:t>
            </a:r>
          </a:p>
          <a:p>
            <a:r>
              <a:rPr lang="pl-PL" sz="2400" dirty="0"/>
              <a:t>	nowotwory, otyłość, zaburzenia </a:t>
            </a:r>
            <a:r>
              <a:rPr lang="pl-PL" sz="2400" dirty="0" err="1"/>
              <a:t>neuro-psychiczne</a:t>
            </a:r>
            <a:endParaRPr lang="pl-PL" sz="2400" dirty="0"/>
          </a:p>
          <a:p>
            <a:endParaRPr lang="pl-PL" sz="2400" dirty="0"/>
          </a:p>
        </p:txBody>
      </p:sp>
      <p:sp>
        <p:nvSpPr>
          <p:cNvPr id="5" name="Prostokąt 4"/>
          <p:cNvSpPr/>
          <p:nvPr/>
        </p:nvSpPr>
        <p:spPr>
          <a:xfrm>
            <a:off x="179512" y="404664"/>
            <a:ext cx="78488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/>
              <a:t>Efekty działania antybiotyków na oś mózg-jelito</a:t>
            </a:r>
            <a:endParaRPr lang="pl-PL" sz="28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179512" y="6464370"/>
            <a:ext cx="691276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Cox LM, </a:t>
            </a:r>
            <a:r>
              <a:rPr lang="en-US" sz="1200" dirty="0" err="1"/>
              <a:t>Blaser</a:t>
            </a:r>
            <a:r>
              <a:rPr lang="en-US" sz="1200" dirty="0"/>
              <a:t> MJ.</a:t>
            </a:r>
            <a:r>
              <a:rPr lang="pl-PL" sz="1200" dirty="0"/>
              <a:t> </a:t>
            </a:r>
            <a:r>
              <a:rPr lang="pl-PL" sz="1200" dirty="0" err="1"/>
              <a:t>Antibiotics</a:t>
            </a:r>
            <a:r>
              <a:rPr lang="pl-PL" sz="1200" dirty="0"/>
              <a:t> </a:t>
            </a:r>
            <a:r>
              <a:rPr lang="pl-PL" sz="1200" dirty="0" err="1"/>
              <a:t>in</a:t>
            </a:r>
            <a:r>
              <a:rPr lang="pl-PL" sz="1200" dirty="0"/>
              <a:t> </a:t>
            </a:r>
            <a:r>
              <a:rPr lang="pl-PL" sz="1200" dirty="0" err="1"/>
              <a:t>early</a:t>
            </a:r>
            <a:r>
              <a:rPr lang="pl-PL" sz="1200" dirty="0"/>
              <a:t> life and </a:t>
            </a:r>
            <a:r>
              <a:rPr lang="pl-PL" sz="1200" dirty="0" err="1"/>
              <a:t>obesity</a:t>
            </a:r>
            <a:r>
              <a:rPr lang="pl-PL" sz="1200" dirty="0"/>
              <a:t> </a:t>
            </a:r>
            <a:r>
              <a:rPr lang="en-US" sz="1200" dirty="0"/>
              <a:t>Nat Rev </a:t>
            </a:r>
            <a:r>
              <a:rPr lang="en-US" sz="1200" dirty="0" err="1"/>
              <a:t>Endocrinol</a:t>
            </a:r>
            <a:r>
              <a:rPr lang="en-US" sz="1200" dirty="0"/>
              <a:t>. 2015 Mar;11(3):182-90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541638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836712"/>
            <a:ext cx="555739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179523" y="6309321"/>
            <a:ext cx="8928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dirty="0" err="1"/>
              <a:t>Pluart</a:t>
            </a:r>
            <a:r>
              <a:rPr lang="pl-PL" sz="1200" dirty="0"/>
              <a:t> D, </a:t>
            </a:r>
            <a:r>
              <a:rPr lang="pl-PL" sz="1200" dirty="0" err="1"/>
              <a:t>Sabate</a:t>
            </a:r>
            <a:r>
              <a:rPr lang="pl-PL" sz="1200" dirty="0"/>
              <a:t> JM, </a:t>
            </a:r>
            <a:r>
              <a:rPr lang="pl-PL" sz="1200" dirty="0" err="1"/>
              <a:t>Bouchoucha</a:t>
            </a:r>
            <a:r>
              <a:rPr lang="pl-PL" sz="1200" dirty="0"/>
              <a:t> M i </a:t>
            </a:r>
            <a:r>
              <a:rPr lang="pl-PL" sz="1200" dirty="0" err="1"/>
              <a:t>wsp</a:t>
            </a:r>
            <a:r>
              <a:rPr lang="pl-PL" sz="1200" dirty="0"/>
              <a:t>. </a:t>
            </a:r>
            <a:r>
              <a:rPr lang="pl-PL" sz="1200" dirty="0" err="1"/>
              <a:t>Functional</a:t>
            </a:r>
            <a:r>
              <a:rPr lang="pl-PL" sz="1200" dirty="0"/>
              <a:t> </a:t>
            </a:r>
            <a:r>
              <a:rPr lang="pl-PL" sz="1200" dirty="0" err="1"/>
              <a:t>gastrointestinal</a:t>
            </a:r>
            <a:r>
              <a:rPr lang="pl-PL" sz="1200" dirty="0"/>
              <a:t> </a:t>
            </a:r>
            <a:r>
              <a:rPr lang="pl-PL" sz="1200" dirty="0" err="1"/>
              <a:t>disorders</a:t>
            </a:r>
            <a:r>
              <a:rPr lang="pl-PL" sz="1200" dirty="0"/>
              <a:t> </a:t>
            </a:r>
            <a:r>
              <a:rPr lang="pl-PL" sz="1200" dirty="0" err="1"/>
              <a:t>in</a:t>
            </a:r>
            <a:r>
              <a:rPr lang="pl-PL" sz="1200" dirty="0"/>
              <a:t> 35 447 </a:t>
            </a:r>
            <a:r>
              <a:rPr lang="pl-PL" sz="1200" dirty="0" err="1"/>
              <a:t>adults</a:t>
            </a:r>
            <a:r>
              <a:rPr lang="pl-PL" sz="1200" dirty="0"/>
              <a:t> and </a:t>
            </a:r>
            <a:r>
              <a:rPr lang="pl-PL" sz="1200" dirty="0" err="1"/>
              <a:t>their</a:t>
            </a:r>
            <a:r>
              <a:rPr lang="pl-PL" sz="1200" dirty="0"/>
              <a:t> </a:t>
            </a:r>
            <a:r>
              <a:rPr lang="pl-PL" sz="1200" dirty="0" err="1"/>
              <a:t>association</a:t>
            </a:r>
            <a:r>
              <a:rPr lang="pl-PL" sz="1200" dirty="0"/>
              <a:t> </a:t>
            </a:r>
            <a:r>
              <a:rPr lang="pl-PL" sz="1200" dirty="0" err="1"/>
              <a:t>with</a:t>
            </a:r>
            <a:r>
              <a:rPr lang="pl-PL" sz="1200" dirty="0"/>
              <a:t> body mass </a:t>
            </a:r>
            <a:r>
              <a:rPr lang="pl-PL" sz="1200" dirty="0" err="1"/>
              <a:t>index</a:t>
            </a:r>
            <a:r>
              <a:rPr lang="pl-PL" sz="1200" dirty="0"/>
              <a:t>. </a:t>
            </a:r>
            <a:br>
              <a:rPr lang="pl-PL" sz="1200" dirty="0"/>
            </a:br>
            <a:r>
              <a:rPr lang="pl-PL" sz="1200" dirty="0" err="1"/>
              <a:t>Aliment</a:t>
            </a:r>
            <a:r>
              <a:rPr lang="pl-PL" sz="1200" dirty="0"/>
              <a:t> </a:t>
            </a:r>
            <a:r>
              <a:rPr lang="pl-PL" sz="1200" dirty="0" err="1"/>
              <a:t>Pharmacol</a:t>
            </a:r>
            <a:r>
              <a:rPr lang="pl-PL" sz="1200" dirty="0"/>
              <a:t> </a:t>
            </a:r>
            <a:r>
              <a:rPr lang="pl-PL" sz="1200" dirty="0" err="1"/>
              <a:t>Ther</a:t>
            </a:r>
            <a:r>
              <a:rPr lang="pl-PL" sz="1200" dirty="0"/>
              <a:t> 2015; 41: 758-767</a:t>
            </a:r>
          </a:p>
        </p:txBody>
      </p:sp>
      <p:sp>
        <p:nvSpPr>
          <p:cNvPr id="4" name="Prostokąt 3"/>
          <p:cNvSpPr/>
          <p:nvPr/>
        </p:nvSpPr>
        <p:spPr>
          <a:xfrm>
            <a:off x="107504" y="-459432"/>
            <a:ext cx="7929618" cy="1938992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pl-PL" sz="2800" dirty="0"/>
              <a:t>Dolegliwości ze strony przewodu pokarmowego </a:t>
            </a:r>
            <a:br>
              <a:rPr lang="pl-PL" sz="2800" dirty="0"/>
            </a:br>
            <a:r>
              <a:rPr lang="pl-PL" sz="2800" dirty="0"/>
              <a:t>u osób otyłych</a:t>
            </a:r>
          </a:p>
          <a:p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ostokąt zaokrąglony 4"/>
          <p:cNvSpPr/>
          <p:nvPr/>
        </p:nvSpPr>
        <p:spPr>
          <a:xfrm>
            <a:off x="2627784" y="5373216"/>
            <a:ext cx="1296144" cy="576064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Zaparcia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7020272" y="4437112"/>
            <a:ext cx="1296144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Biegunka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6804248" y="3140968"/>
            <a:ext cx="1296144" cy="57606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Dyspepsja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3851920" y="908720"/>
            <a:ext cx="1296144" cy="57606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/>
              <a:t>IBS</a:t>
            </a:r>
          </a:p>
        </p:txBody>
      </p:sp>
    </p:spTree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683568" y="6093297"/>
            <a:ext cx="82089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 err="1"/>
              <a:t>Schneck</a:t>
            </a:r>
            <a:r>
              <a:rPr lang="pl-PL" sz="1200" dirty="0"/>
              <a:t> AS, Anty R, Tran A i </a:t>
            </a:r>
            <a:r>
              <a:rPr lang="pl-PL" sz="1200" dirty="0" err="1"/>
              <a:t>wsp</a:t>
            </a:r>
            <a:r>
              <a:rPr lang="pl-PL" sz="1200" dirty="0"/>
              <a:t>. </a:t>
            </a:r>
            <a:r>
              <a:rPr lang="pl-PL" sz="1200" dirty="0" err="1"/>
              <a:t>Increased</a:t>
            </a:r>
            <a:r>
              <a:rPr lang="pl-PL" sz="1200" dirty="0"/>
              <a:t> </a:t>
            </a:r>
            <a:r>
              <a:rPr lang="pl-PL" sz="1200" dirty="0" err="1"/>
              <a:t>Prevalence</a:t>
            </a:r>
            <a:r>
              <a:rPr lang="pl-PL" sz="1200" dirty="0"/>
              <a:t> of </a:t>
            </a:r>
            <a:r>
              <a:rPr lang="pl-PL" sz="1200" dirty="0" err="1"/>
              <a:t>Irritable</a:t>
            </a:r>
            <a:r>
              <a:rPr lang="pl-PL" sz="1200" dirty="0"/>
              <a:t> </a:t>
            </a:r>
            <a:r>
              <a:rPr lang="pl-PL" sz="1200" dirty="0" err="1"/>
              <a:t>Bowel</a:t>
            </a:r>
            <a:r>
              <a:rPr lang="pl-PL" sz="1200" dirty="0"/>
              <a:t> </a:t>
            </a:r>
            <a:r>
              <a:rPr lang="pl-PL" sz="1200" dirty="0" err="1"/>
              <a:t>Syndrome</a:t>
            </a:r>
            <a:r>
              <a:rPr lang="pl-PL" sz="1200" dirty="0"/>
              <a:t> </a:t>
            </a:r>
            <a:r>
              <a:rPr lang="pl-PL" sz="1200" dirty="0" err="1"/>
              <a:t>in</a:t>
            </a:r>
            <a:r>
              <a:rPr lang="pl-PL" sz="1200" dirty="0"/>
              <a:t> a </a:t>
            </a:r>
            <a:r>
              <a:rPr lang="pl-PL" sz="1200" dirty="0" err="1"/>
              <a:t>Cohort</a:t>
            </a:r>
            <a:r>
              <a:rPr lang="pl-PL" sz="1200" dirty="0"/>
              <a:t> </a:t>
            </a:r>
            <a:br>
              <a:rPr lang="pl-PL" sz="1200" dirty="0"/>
            </a:br>
            <a:r>
              <a:rPr lang="pl-PL" sz="1200" dirty="0"/>
              <a:t>of </a:t>
            </a:r>
            <a:r>
              <a:rPr lang="pl-PL" sz="1200" dirty="0" err="1"/>
              <a:t>French</a:t>
            </a:r>
            <a:r>
              <a:rPr lang="pl-PL" sz="1200" dirty="0"/>
              <a:t> </a:t>
            </a:r>
            <a:r>
              <a:rPr lang="pl-PL" sz="1200" dirty="0" err="1"/>
              <a:t>Morbidly</a:t>
            </a:r>
            <a:r>
              <a:rPr lang="pl-PL" sz="1200" dirty="0"/>
              <a:t> </a:t>
            </a:r>
            <a:r>
              <a:rPr lang="pl-PL" sz="1200" dirty="0" err="1"/>
              <a:t>Obese</a:t>
            </a:r>
            <a:r>
              <a:rPr lang="pl-PL" sz="1200" dirty="0"/>
              <a:t> </a:t>
            </a:r>
            <a:r>
              <a:rPr lang="pl-PL" sz="1200" dirty="0" err="1"/>
              <a:t>Patients</a:t>
            </a:r>
            <a:r>
              <a:rPr lang="pl-PL" sz="1200" dirty="0"/>
              <a:t> </a:t>
            </a:r>
            <a:r>
              <a:rPr lang="pl-PL" sz="1200" dirty="0" err="1"/>
              <a:t>Candidate</a:t>
            </a:r>
            <a:r>
              <a:rPr lang="pl-PL" sz="1200" dirty="0"/>
              <a:t> for </a:t>
            </a:r>
            <a:r>
              <a:rPr lang="pl-PL" sz="1200" dirty="0" err="1"/>
              <a:t>Bariatric</a:t>
            </a:r>
            <a:r>
              <a:rPr lang="pl-PL" sz="1200" dirty="0"/>
              <a:t> </a:t>
            </a:r>
            <a:r>
              <a:rPr lang="pl-PL" sz="1200" dirty="0" err="1"/>
              <a:t>Surgery</a:t>
            </a:r>
            <a:r>
              <a:rPr lang="pl-PL" sz="1200" dirty="0"/>
              <a:t>. </a:t>
            </a:r>
            <a:r>
              <a:rPr lang="pl-PL" sz="1200" dirty="0" err="1"/>
              <a:t>Obes</a:t>
            </a:r>
            <a:r>
              <a:rPr lang="pl-PL" sz="1200" dirty="0"/>
              <a:t> </a:t>
            </a:r>
            <a:r>
              <a:rPr lang="pl-PL" sz="1200" dirty="0" err="1"/>
              <a:t>Surg</a:t>
            </a:r>
            <a:r>
              <a:rPr lang="pl-PL" sz="1200" dirty="0"/>
              <a:t> 2016; 26 (7): 1525-30</a:t>
            </a:r>
          </a:p>
        </p:txBody>
      </p:sp>
      <p:pic>
        <p:nvPicPr>
          <p:cNvPr id="48130" name="Picture 2" descr="Znalezione obrazy dla zapytania obese ma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6" y="492348"/>
            <a:ext cx="3748915" cy="1512168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827584" y="2471404"/>
            <a:ext cx="57241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100 pacjentów otyłych (BMI &gt; 30) </a:t>
            </a:r>
            <a:br>
              <a:rPr lang="pl-PL" dirty="0"/>
            </a:br>
            <a:r>
              <a:rPr lang="pl-PL" dirty="0"/>
              <a:t>Badanie prospektywne przed zabiegiem </a:t>
            </a:r>
            <a:r>
              <a:rPr lang="pl-PL" dirty="0" err="1"/>
              <a:t>bariatrycznym</a:t>
            </a:r>
            <a:br>
              <a:rPr lang="pl-PL" dirty="0"/>
            </a:br>
            <a:r>
              <a:rPr lang="pl-PL" dirty="0"/>
              <a:t>Kryteria Rzymskie III + Skala oceny stolca BRISTOL</a:t>
            </a:r>
          </a:p>
        </p:txBody>
      </p:sp>
      <p:sp>
        <p:nvSpPr>
          <p:cNvPr id="8" name="Prostokąt 7"/>
          <p:cNvSpPr/>
          <p:nvPr/>
        </p:nvSpPr>
        <p:spPr>
          <a:xfrm>
            <a:off x="827584" y="3804716"/>
            <a:ext cx="763284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/>
              <a:t>IBS u 30% otyłych</a:t>
            </a:r>
            <a:r>
              <a:rPr lang="pl-PL" sz="2400" dirty="0"/>
              <a:t> </a:t>
            </a:r>
            <a:br>
              <a:rPr lang="pl-PL" sz="2400" dirty="0"/>
            </a:br>
            <a:br>
              <a:rPr lang="pl-PL" sz="2400" dirty="0"/>
            </a:br>
            <a:r>
              <a:rPr lang="pl-PL" sz="2400" dirty="0"/>
              <a:t>BMI nie koreluje z nasileniem objawów „brzusznych”, </a:t>
            </a:r>
            <a:br>
              <a:rPr lang="pl-PL" sz="2400" dirty="0"/>
            </a:br>
            <a:r>
              <a:rPr lang="pl-PL" sz="2400" dirty="0"/>
              <a:t>ale ma związek z występowaniem lęku</a:t>
            </a:r>
            <a:br>
              <a:rPr lang="pl-PL" sz="2400" dirty="0"/>
            </a:br>
            <a:endParaRPr lang="pl-PL" sz="2400" dirty="0"/>
          </a:p>
        </p:txBody>
      </p:sp>
    </p:spTree>
  </p:cSld>
  <p:clrMapOvr>
    <a:masterClrMapping/>
  </p:clrMapOvr>
  <p:transition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439360" y="404666"/>
            <a:ext cx="6110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600" dirty="0" err="1"/>
              <a:t>Metaanaliza</a:t>
            </a:r>
            <a:r>
              <a:rPr lang="pl-PL" sz="3600" dirty="0"/>
              <a:t> i </a:t>
            </a:r>
            <a:r>
              <a:rPr lang="pl-PL" sz="3600" dirty="0" err="1"/>
              <a:t>systematic</a:t>
            </a:r>
            <a:r>
              <a:rPr lang="pl-PL" sz="3600" dirty="0"/>
              <a:t> </a:t>
            </a:r>
            <a:r>
              <a:rPr lang="pl-PL" sz="3600" dirty="0" err="1"/>
              <a:t>review</a:t>
            </a:r>
            <a:endParaRPr lang="pl-PL" sz="3600" dirty="0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35498" y="6516719"/>
            <a:ext cx="89646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spAutoFit/>
          </a:bodyPr>
          <a:lstStyle/>
          <a:p>
            <a:pPr marL="457200" indent="-457200">
              <a:defRPr/>
            </a:pPr>
            <a:r>
              <a:rPr lang="pl-PL" sz="1200" dirty="0" err="1"/>
              <a:t>Luppino</a:t>
            </a:r>
            <a:r>
              <a:rPr lang="pl-PL" sz="1200" dirty="0"/>
              <a:t> FS et al. </a:t>
            </a:r>
            <a:r>
              <a:rPr lang="pl-PL" sz="1200" dirty="0" err="1"/>
              <a:t>Overweight</a:t>
            </a:r>
            <a:r>
              <a:rPr lang="pl-PL" sz="1200" dirty="0"/>
              <a:t>, </a:t>
            </a:r>
            <a:r>
              <a:rPr lang="pl-PL" sz="1200" dirty="0" err="1"/>
              <a:t>obesity</a:t>
            </a:r>
            <a:r>
              <a:rPr lang="pl-PL" sz="1200" dirty="0"/>
              <a:t> and </a:t>
            </a:r>
            <a:r>
              <a:rPr lang="pl-PL" sz="1200" dirty="0" err="1"/>
              <a:t>depression</a:t>
            </a:r>
            <a:r>
              <a:rPr lang="pl-PL" sz="1200" dirty="0"/>
              <a:t>: a </a:t>
            </a:r>
            <a:r>
              <a:rPr lang="pl-PL" sz="1200" dirty="0" err="1"/>
              <a:t>systematic</a:t>
            </a:r>
            <a:r>
              <a:rPr lang="pl-PL" sz="1200" dirty="0"/>
              <a:t> </a:t>
            </a:r>
            <a:r>
              <a:rPr lang="pl-PL" sz="1200" dirty="0" err="1"/>
              <a:t>review</a:t>
            </a:r>
            <a:r>
              <a:rPr lang="pl-PL" sz="1200" dirty="0"/>
              <a:t> and </a:t>
            </a:r>
            <a:r>
              <a:rPr lang="pl-PL" sz="1200" dirty="0" err="1"/>
              <a:t>meta-analysis</a:t>
            </a:r>
            <a:r>
              <a:rPr lang="pl-PL" sz="1200" dirty="0"/>
              <a:t> of </a:t>
            </a:r>
            <a:r>
              <a:rPr lang="pl-PL" sz="1200" dirty="0" err="1"/>
              <a:t>longitudinal</a:t>
            </a:r>
            <a:r>
              <a:rPr lang="pl-PL" sz="1200" dirty="0"/>
              <a:t> </a:t>
            </a:r>
            <a:r>
              <a:rPr lang="pl-PL" sz="1200" dirty="0" err="1"/>
              <a:t>studies</a:t>
            </a:r>
            <a:r>
              <a:rPr lang="pl-PL" sz="1200" dirty="0"/>
              <a:t>. </a:t>
            </a:r>
            <a:r>
              <a:rPr lang="pl-PL" sz="1200" dirty="0" err="1"/>
              <a:t>Arch</a:t>
            </a:r>
            <a:r>
              <a:rPr lang="pl-PL" sz="1200" dirty="0"/>
              <a:t> Gen Psychiatry 2010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036470" y="1268762"/>
            <a:ext cx="48397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3200" dirty="0"/>
              <a:t>Otyłość, nadwaga i depresja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786702" y="2124145"/>
            <a:ext cx="3369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/>
              <a:t>15 badań (n = 58 745)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57162" y="3284984"/>
            <a:ext cx="795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/>
              <a:t>Otyłość a ryzyko wystąpienia depresji 			OR 1.55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357162" y="3769876"/>
            <a:ext cx="795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/>
              <a:t>Nadwaga a ryzyko wystąpienia depresji 		OR 1.27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2621997" y="4293097"/>
            <a:ext cx="3571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400" dirty="0"/>
              <a:t>największe ryzyko 20-60 lat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365970" y="4994012"/>
            <a:ext cx="795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dirty="0"/>
              <a:t>Depresja a ryzyko wystąpienia otyłości 		OR 1.58</a:t>
            </a:r>
          </a:p>
        </p:txBody>
      </p:sp>
    </p:spTree>
  </p:cSld>
  <p:clrMapOvr>
    <a:masterClrMapping/>
  </p:clrMapOvr>
  <p:transition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91F1B1C9-0B36-4BC1-94ED-9D90BE15F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016"/>
            <a:ext cx="4716016" cy="6892242"/>
          </a:xfrm>
          <a:prstGeom prst="rect">
            <a:avLst/>
          </a:prstGeom>
        </p:spPr>
      </p:pic>
      <p:sp>
        <p:nvSpPr>
          <p:cNvPr id="5" name="Prostokąt 4">
            <a:extLst>
              <a:ext uri="{FF2B5EF4-FFF2-40B4-BE49-F238E27FC236}">
                <a16:creationId xmlns:a16="http://schemas.microsoft.com/office/drawing/2014/main" id="{1657A8CF-D2AA-4B1C-A0AE-90C9A1BDB9C4}"/>
              </a:ext>
            </a:extLst>
          </p:cNvPr>
          <p:cNvSpPr/>
          <p:nvPr/>
        </p:nvSpPr>
        <p:spPr>
          <a:xfrm>
            <a:off x="4932040" y="58772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dirty="0" err="1"/>
              <a:t>Koh</a:t>
            </a:r>
            <a:r>
              <a:rPr lang="pl-PL" sz="1600" dirty="0"/>
              <a:t> A et al. </a:t>
            </a:r>
            <a:r>
              <a:rPr lang="pl-PL" sz="1600" dirty="0" err="1"/>
              <a:t>Microbially</a:t>
            </a:r>
            <a:r>
              <a:rPr lang="pl-PL" sz="1600" dirty="0"/>
              <a:t> </a:t>
            </a:r>
            <a:r>
              <a:rPr lang="pl-PL" sz="1600" dirty="0" err="1"/>
              <a:t>Produced</a:t>
            </a:r>
            <a:r>
              <a:rPr lang="pl-PL" sz="1600" dirty="0"/>
              <a:t> </a:t>
            </a:r>
            <a:r>
              <a:rPr lang="pl-PL" sz="1600" dirty="0" err="1"/>
              <a:t>Imidazole</a:t>
            </a:r>
            <a:r>
              <a:rPr lang="pl-PL" sz="1600" dirty="0"/>
              <a:t> </a:t>
            </a:r>
            <a:r>
              <a:rPr lang="pl-PL" sz="1600" dirty="0" err="1"/>
              <a:t>Propionate</a:t>
            </a:r>
            <a:r>
              <a:rPr lang="pl-PL" sz="1600" dirty="0"/>
              <a:t> </a:t>
            </a:r>
            <a:r>
              <a:rPr lang="pl-PL" sz="1600" dirty="0" err="1"/>
              <a:t>Impairs</a:t>
            </a:r>
            <a:r>
              <a:rPr lang="pl-PL" sz="1600" dirty="0"/>
              <a:t> Insulin </a:t>
            </a:r>
            <a:r>
              <a:rPr lang="pl-PL" sz="1600" dirty="0" err="1"/>
              <a:t>Signaling</a:t>
            </a:r>
            <a:r>
              <a:rPr lang="pl-PL" sz="1600" dirty="0"/>
              <a:t> </a:t>
            </a:r>
            <a:br>
              <a:rPr lang="pl-PL" sz="1600" dirty="0"/>
            </a:br>
            <a:r>
              <a:rPr lang="pl-PL" sz="1600" dirty="0" err="1"/>
              <a:t>through</a:t>
            </a:r>
            <a:r>
              <a:rPr lang="pl-PL" sz="1600" dirty="0"/>
              <a:t> mTORC1. Cell 2018 </a:t>
            </a:r>
          </a:p>
        </p:txBody>
      </p:sp>
    </p:spTree>
    <p:extLst>
      <p:ext uri="{BB962C8B-B14F-4D97-AF65-F5344CB8AC3E}">
        <p14:creationId xmlns:p14="http://schemas.microsoft.com/office/powerpoint/2010/main" val="3708515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14282" y="214291"/>
            <a:ext cx="868622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Objawy „reumatologiczne” w chorobach zapalnych jelit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5796138" y="6279705"/>
            <a:ext cx="3183051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1200" dirty="0" err="1">
                <a:solidFill>
                  <a:schemeClr val="accent3">
                    <a:lumMod val="50000"/>
                  </a:schemeClr>
                </a:solidFill>
              </a:rPr>
              <a:t>Cani</a:t>
            </a:r>
            <a:r>
              <a:rPr lang="pl-PL" sz="1200" dirty="0">
                <a:solidFill>
                  <a:schemeClr val="accent3">
                    <a:lumMod val="50000"/>
                  </a:schemeClr>
                </a:solidFill>
              </a:rPr>
              <a:t> P. i </a:t>
            </a:r>
            <a:r>
              <a:rPr lang="pl-PL" sz="1200" dirty="0" err="1">
                <a:solidFill>
                  <a:schemeClr val="accent3">
                    <a:lumMod val="50000"/>
                  </a:schemeClr>
                </a:solidFill>
              </a:rPr>
              <a:t>wsp</a:t>
            </a:r>
            <a:r>
              <a:rPr lang="pl-PL" sz="1200" dirty="0">
                <a:solidFill>
                  <a:schemeClr val="accent3">
                    <a:lumMod val="50000"/>
                  </a:schemeClr>
                </a:solidFill>
              </a:rPr>
              <a:t>.: Diabetologia 2007, 50: 2374-2383</a:t>
            </a:r>
            <a:br>
              <a:rPr lang="pl-PL" sz="1200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sz="1200" dirty="0" err="1">
                <a:solidFill>
                  <a:schemeClr val="accent3">
                    <a:lumMod val="50000"/>
                  </a:schemeClr>
                </a:solidFill>
              </a:rPr>
              <a:t>Gionchetti</a:t>
            </a:r>
            <a:r>
              <a:rPr lang="pl-PL" sz="1200" dirty="0">
                <a:solidFill>
                  <a:schemeClr val="accent3">
                    <a:lumMod val="50000"/>
                  </a:schemeClr>
                </a:solidFill>
              </a:rPr>
              <a:t> P et al. J </a:t>
            </a:r>
            <a:r>
              <a:rPr lang="pl-PL" sz="1200" dirty="0" err="1">
                <a:solidFill>
                  <a:schemeClr val="accent3">
                    <a:lumMod val="50000"/>
                  </a:schemeClr>
                </a:solidFill>
              </a:rPr>
              <a:t>Rheumatol</a:t>
            </a:r>
            <a:r>
              <a:rPr lang="pl-PL" sz="1200" dirty="0">
                <a:solidFill>
                  <a:schemeClr val="accent3">
                    <a:lumMod val="50000"/>
                  </a:schemeClr>
                </a:solidFill>
              </a:rPr>
              <a:t> 2015: 42; 93</a:t>
            </a:r>
          </a:p>
        </p:txBody>
      </p:sp>
      <p:grpSp>
        <p:nvGrpSpPr>
          <p:cNvPr id="2" name="Grupa 971"/>
          <p:cNvGrpSpPr/>
          <p:nvPr/>
        </p:nvGrpSpPr>
        <p:grpSpPr>
          <a:xfrm rot="2952163">
            <a:off x="1138210" y="2417249"/>
            <a:ext cx="3851999" cy="3867288"/>
            <a:chOff x="1338654" y="1917289"/>
            <a:chExt cx="3851998" cy="3867288"/>
          </a:xfrm>
        </p:grpSpPr>
        <p:sp>
          <p:nvSpPr>
            <p:cNvPr id="627" name="Dowolny kształt 626"/>
            <p:cNvSpPr/>
            <p:nvPr/>
          </p:nvSpPr>
          <p:spPr>
            <a:xfrm flipH="1">
              <a:off x="4775373" y="1917289"/>
              <a:ext cx="279917" cy="309389"/>
            </a:xfrm>
            <a:custGeom>
              <a:avLst/>
              <a:gdLst>
                <a:gd name="connsiteX0" fmla="*/ 23812 w 280987"/>
                <a:gd name="connsiteY0" fmla="*/ 23920 h 365318"/>
                <a:gd name="connsiteX1" fmla="*/ 61912 w 280987"/>
                <a:gd name="connsiteY1" fmla="*/ 4870 h 365318"/>
                <a:gd name="connsiteX2" fmla="*/ 142875 w 280987"/>
                <a:gd name="connsiteY2" fmla="*/ 14395 h 365318"/>
                <a:gd name="connsiteX3" fmla="*/ 157162 w 280987"/>
                <a:gd name="connsiteY3" fmla="*/ 23920 h 365318"/>
                <a:gd name="connsiteX4" fmla="*/ 200025 w 280987"/>
                <a:gd name="connsiteY4" fmla="*/ 28682 h 365318"/>
                <a:gd name="connsiteX5" fmla="*/ 214312 w 280987"/>
                <a:gd name="connsiteY5" fmla="*/ 33445 h 365318"/>
                <a:gd name="connsiteX6" fmla="*/ 233362 w 280987"/>
                <a:gd name="connsiteY6" fmla="*/ 38207 h 365318"/>
                <a:gd name="connsiteX7" fmla="*/ 252412 w 280987"/>
                <a:gd name="connsiteY7" fmla="*/ 47732 h 365318"/>
                <a:gd name="connsiteX8" fmla="*/ 261937 w 280987"/>
                <a:gd name="connsiteY8" fmla="*/ 62020 h 365318"/>
                <a:gd name="connsiteX9" fmla="*/ 276225 w 280987"/>
                <a:gd name="connsiteY9" fmla="*/ 71545 h 365318"/>
                <a:gd name="connsiteX10" fmla="*/ 280987 w 280987"/>
                <a:gd name="connsiteY10" fmla="*/ 90595 h 365318"/>
                <a:gd name="connsiteX11" fmla="*/ 271462 w 280987"/>
                <a:gd name="connsiteY11" fmla="*/ 133457 h 365318"/>
                <a:gd name="connsiteX12" fmla="*/ 261937 w 280987"/>
                <a:gd name="connsiteY12" fmla="*/ 147745 h 365318"/>
                <a:gd name="connsiteX13" fmla="*/ 247650 w 280987"/>
                <a:gd name="connsiteY13" fmla="*/ 200132 h 365318"/>
                <a:gd name="connsiteX14" fmla="*/ 238125 w 280987"/>
                <a:gd name="connsiteY14" fmla="*/ 233470 h 365318"/>
                <a:gd name="connsiteX15" fmla="*/ 219075 w 280987"/>
                <a:gd name="connsiteY15" fmla="*/ 323957 h 365318"/>
                <a:gd name="connsiteX16" fmla="*/ 204787 w 280987"/>
                <a:gd name="connsiteY16" fmla="*/ 333482 h 365318"/>
                <a:gd name="connsiteX17" fmla="*/ 195262 w 280987"/>
                <a:gd name="connsiteY17" fmla="*/ 347770 h 365318"/>
                <a:gd name="connsiteX18" fmla="*/ 142875 w 280987"/>
                <a:gd name="connsiteY18" fmla="*/ 352532 h 365318"/>
                <a:gd name="connsiteX19" fmla="*/ 128587 w 280987"/>
                <a:gd name="connsiteY19" fmla="*/ 343007 h 365318"/>
                <a:gd name="connsiteX20" fmla="*/ 42862 w 280987"/>
                <a:gd name="connsiteY20" fmla="*/ 333482 h 365318"/>
                <a:gd name="connsiteX21" fmla="*/ 28575 w 280987"/>
                <a:gd name="connsiteY21" fmla="*/ 323957 h 365318"/>
                <a:gd name="connsiteX22" fmla="*/ 14287 w 280987"/>
                <a:gd name="connsiteY22" fmla="*/ 319195 h 365318"/>
                <a:gd name="connsiteX23" fmla="*/ 0 w 280987"/>
                <a:gd name="connsiteY23" fmla="*/ 304907 h 365318"/>
                <a:gd name="connsiteX24" fmla="*/ 4762 w 280987"/>
                <a:gd name="connsiteY24" fmla="*/ 190607 h 365318"/>
                <a:gd name="connsiteX25" fmla="*/ 14287 w 280987"/>
                <a:gd name="connsiteY25" fmla="*/ 162032 h 365318"/>
                <a:gd name="connsiteX26" fmla="*/ 19050 w 280987"/>
                <a:gd name="connsiteY26" fmla="*/ 128695 h 365318"/>
                <a:gd name="connsiteX27" fmla="*/ 14287 w 280987"/>
                <a:gd name="connsiteY27" fmla="*/ 109645 h 365318"/>
                <a:gd name="connsiteX28" fmla="*/ 9525 w 280987"/>
                <a:gd name="connsiteY28" fmla="*/ 85832 h 365318"/>
                <a:gd name="connsiteX29" fmla="*/ 14287 w 280987"/>
                <a:gd name="connsiteY29" fmla="*/ 4870 h 365318"/>
                <a:gd name="connsiteX30" fmla="*/ 28575 w 280987"/>
                <a:gd name="connsiteY30" fmla="*/ 9632 h 365318"/>
                <a:gd name="connsiteX31" fmla="*/ 23812 w 280987"/>
                <a:gd name="connsiteY31" fmla="*/ 23920 h 3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0987" h="365318">
                  <a:moveTo>
                    <a:pt x="23812" y="23920"/>
                  </a:moveTo>
                  <a:cubicBezTo>
                    <a:pt x="36512" y="17570"/>
                    <a:pt x="47843" y="6789"/>
                    <a:pt x="61912" y="4870"/>
                  </a:cubicBezTo>
                  <a:cubicBezTo>
                    <a:pt x="69013" y="3902"/>
                    <a:pt x="122000" y="3957"/>
                    <a:pt x="142875" y="14395"/>
                  </a:cubicBezTo>
                  <a:cubicBezTo>
                    <a:pt x="147994" y="16955"/>
                    <a:pt x="151609" y="22532"/>
                    <a:pt x="157162" y="23920"/>
                  </a:cubicBezTo>
                  <a:cubicBezTo>
                    <a:pt x="171108" y="27406"/>
                    <a:pt x="185737" y="27095"/>
                    <a:pt x="200025" y="28682"/>
                  </a:cubicBezTo>
                  <a:cubicBezTo>
                    <a:pt x="204787" y="30270"/>
                    <a:pt x="209485" y="32066"/>
                    <a:pt x="214312" y="33445"/>
                  </a:cubicBezTo>
                  <a:cubicBezTo>
                    <a:pt x="220606" y="35243"/>
                    <a:pt x="227233" y="35909"/>
                    <a:pt x="233362" y="38207"/>
                  </a:cubicBezTo>
                  <a:cubicBezTo>
                    <a:pt x="240010" y="40700"/>
                    <a:pt x="246062" y="44557"/>
                    <a:pt x="252412" y="47732"/>
                  </a:cubicBezTo>
                  <a:cubicBezTo>
                    <a:pt x="255587" y="52495"/>
                    <a:pt x="257890" y="57973"/>
                    <a:pt x="261937" y="62020"/>
                  </a:cubicBezTo>
                  <a:cubicBezTo>
                    <a:pt x="265984" y="66067"/>
                    <a:pt x="273050" y="66782"/>
                    <a:pt x="276225" y="71545"/>
                  </a:cubicBezTo>
                  <a:cubicBezTo>
                    <a:pt x="279856" y="76991"/>
                    <a:pt x="279400" y="84245"/>
                    <a:pt x="280987" y="90595"/>
                  </a:cubicBezTo>
                  <a:cubicBezTo>
                    <a:pt x="279157" y="101576"/>
                    <a:pt x="277326" y="121730"/>
                    <a:pt x="271462" y="133457"/>
                  </a:cubicBezTo>
                  <a:cubicBezTo>
                    <a:pt x="268902" y="138577"/>
                    <a:pt x="265112" y="142982"/>
                    <a:pt x="261937" y="147745"/>
                  </a:cubicBezTo>
                  <a:cubicBezTo>
                    <a:pt x="257175" y="165207"/>
                    <a:pt x="252622" y="182728"/>
                    <a:pt x="247650" y="200132"/>
                  </a:cubicBezTo>
                  <a:cubicBezTo>
                    <a:pt x="243599" y="214309"/>
                    <a:pt x="240477" y="217790"/>
                    <a:pt x="238125" y="233470"/>
                  </a:cubicBezTo>
                  <a:cubicBezTo>
                    <a:pt x="234844" y="255347"/>
                    <a:pt x="241245" y="301788"/>
                    <a:pt x="219075" y="323957"/>
                  </a:cubicBezTo>
                  <a:cubicBezTo>
                    <a:pt x="215027" y="328004"/>
                    <a:pt x="209550" y="330307"/>
                    <a:pt x="204787" y="333482"/>
                  </a:cubicBezTo>
                  <a:cubicBezTo>
                    <a:pt x="201612" y="338245"/>
                    <a:pt x="199309" y="343722"/>
                    <a:pt x="195262" y="347770"/>
                  </a:cubicBezTo>
                  <a:cubicBezTo>
                    <a:pt x="177714" y="365318"/>
                    <a:pt x="170133" y="355940"/>
                    <a:pt x="142875" y="352532"/>
                  </a:cubicBezTo>
                  <a:cubicBezTo>
                    <a:pt x="138112" y="349357"/>
                    <a:pt x="133707" y="345567"/>
                    <a:pt x="128587" y="343007"/>
                  </a:cubicBezTo>
                  <a:cubicBezTo>
                    <a:pt x="105863" y="331646"/>
                    <a:pt x="51779" y="334077"/>
                    <a:pt x="42862" y="333482"/>
                  </a:cubicBezTo>
                  <a:cubicBezTo>
                    <a:pt x="38100" y="330307"/>
                    <a:pt x="33694" y="326517"/>
                    <a:pt x="28575" y="323957"/>
                  </a:cubicBezTo>
                  <a:cubicBezTo>
                    <a:pt x="24085" y="321712"/>
                    <a:pt x="18464" y="321980"/>
                    <a:pt x="14287" y="319195"/>
                  </a:cubicBezTo>
                  <a:cubicBezTo>
                    <a:pt x="8683" y="315459"/>
                    <a:pt x="4762" y="309670"/>
                    <a:pt x="0" y="304907"/>
                  </a:cubicBezTo>
                  <a:cubicBezTo>
                    <a:pt x="1587" y="266807"/>
                    <a:pt x="968" y="228551"/>
                    <a:pt x="4762" y="190607"/>
                  </a:cubicBezTo>
                  <a:cubicBezTo>
                    <a:pt x="5761" y="180617"/>
                    <a:pt x="14287" y="162032"/>
                    <a:pt x="14287" y="162032"/>
                  </a:cubicBezTo>
                  <a:cubicBezTo>
                    <a:pt x="15875" y="150920"/>
                    <a:pt x="19050" y="139920"/>
                    <a:pt x="19050" y="128695"/>
                  </a:cubicBezTo>
                  <a:cubicBezTo>
                    <a:pt x="19050" y="122150"/>
                    <a:pt x="15707" y="116035"/>
                    <a:pt x="14287" y="109645"/>
                  </a:cubicBezTo>
                  <a:cubicBezTo>
                    <a:pt x="12531" y="101743"/>
                    <a:pt x="11112" y="93770"/>
                    <a:pt x="9525" y="85832"/>
                  </a:cubicBezTo>
                  <a:cubicBezTo>
                    <a:pt x="11112" y="58845"/>
                    <a:pt x="7730" y="31097"/>
                    <a:pt x="14287" y="4870"/>
                  </a:cubicBezTo>
                  <a:cubicBezTo>
                    <a:pt x="15505" y="0"/>
                    <a:pt x="25025" y="6082"/>
                    <a:pt x="28575" y="9632"/>
                  </a:cubicBezTo>
                  <a:lnTo>
                    <a:pt x="23812" y="2392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28" name="Dowolny kształt 627"/>
            <p:cNvSpPr/>
            <p:nvPr/>
          </p:nvSpPr>
          <p:spPr>
            <a:xfrm flipH="1">
              <a:off x="4535461" y="1977059"/>
              <a:ext cx="310516" cy="311393"/>
            </a:xfrm>
            <a:custGeom>
              <a:avLst/>
              <a:gdLst>
                <a:gd name="connsiteX0" fmla="*/ 85163 w 311703"/>
                <a:gd name="connsiteY0" fmla="*/ 10496 h 367683"/>
                <a:gd name="connsiteX1" fmla="*/ 175650 w 311703"/>
                <a:gd name="connsiteY1" fmla="*/ 20021 h 367683"/>
                <a:gd name="connsiteX2" fmla="*/ 189938 w 311703"/>
                <a:gd name="connsiteY2" fmla="*/ 34308 h 367683"/>
                <a:gd name="connsiteX3" fmla="*/ 204225 w 311703"/>
                <a:gd name="connsiteY3" fmla="*/ 43833 h 367683"/>
                <a:gd name="connsiteX4" fmla="*/ 232800 w 311703"/>
                <a:gd name="connsiteY4" fmla="*/ 48596 h 367683"/>
                <a:gd name="connsiteX5" fmla="*/ 266138 w 311703"/>
                <a:gd name="connsiteY5" fmla="*/ 62883 h 367683"/>
                <a:gd name="connsiteX6" fmla="*/ 280425 w 311703"/>
                <a:gd name="connsiteY6" fmla="*/ 72408 h 367683"/>
                <a:gd name="connsiteX7" fmla="*/ 289950 w 311703"/>
                <a:gd name="connsiteY7" fmla="*/ 86696 h 367683"/>
                <a:gd name="connsiteX8" fmla="*/ 304238 w 311703"/>
                <a:gd name="connsiteY8" fmla="*/ 96221 h 367683"/>
                <a:gd name="connsiteX9" fmla="*/ 285188 w 311703"/>
                <a:gd name="connsiteY9" fmla="*/ 153371 h 367683"/>
                <a:gd name="connsiteX10" fmla="*/ 275663 w 311703"/>
                <a:gd name="connsiteY10" fmla="*/ 181946 h 367683"/>
                <a:gd name="connsiteX11" fmla="*/ 237563 w 311703"/>
                <a:gd name="connsiteY11" fmla="*/ 234333 h 367683"/>
                <a:gd name="connsiteX12" fmla="*/ 232800 w 311703"/>
                <a:gd name="connsiteY12" fmla="*/ 253383 h 367683"/>
                <a:gd name="connsiteX13" fmla="*/ 218513 w 311703"/>
                <a:gd name="connsiteY13" fmla="*/ 272433 h 367683"/>
                <a:gd name="connsiteX14" fmla="*/ 213750 w 311703"/>
                <a:gd name="connsiteY14" fmla="*/ 301008 h 367683"/>
                <a:gd name="connsiteX15" fmla="*/ 194700 w 311703"/>
                <a:gd name="connsiteY15" fmla="*/ 348633 h 367683"/>
                <a:gd name="connsiteX16" fmla="*/ 185175 w 311703"/>
                <a:gd name="connsiteY16" fmla="*/ 362921 h 367683"/>
                <a:gd name="connsiteX17" fmla="*/ 166125 w 311703"/>
                <a:gd name="connsiteY17" fmla="*/ 367683 h 367683"/>
                <a:gd name="connsiteX18" fmla="*/ 132788 w 311703"/>
                <a:gd name="connsiteY18" fmla="*/ 353396 h 367683"/>
                <a:gd name="connsiteX19" fmla="*/ 89925 w 311703"/>
                <a:gd name="connsiteY19" fmla="*/ 320058 h 367683"/>
                <a:gd name="connsiteX20" fmla="*/ 42300 w 311703"/>
                <a:gd name="connsiteY20" fmla="*/ 301008 h 367683"/>
                <a:gd name="connsiteX21" fmla="*/ 13725 w 311703"/>
                <a:gd name="connsiteY21" fmla="*/ 296246 h 367683"/>
                <a:gd name="connsiteX22" fmla="*/ 8963 w 311703"/>
                <a:gd name="connsiteY22" fmla="*/ 267671 h 367683"/>
                <a:gd name="connsiteX23" fmla="*/ 28013 w 311703"/>
                <a:gd name="connsiteY23" fmla="*/ 239096 h 367683"/>
                <a:gd name="connsiteX24" fmla="*/ 28013 w 311703"/>
                <a:gd name="connsiteY24" fmla="*/ 158133 h 367683"/>
                <a:gd name="connsiteX25" fmla="*/ 37538 w 311703"/>
                <a:gd name="connsiteY25" fmla="*/ 91458 h 367683"/>
                <a:gd name="connsiteX26" fmla="*/ 61350 w 311703"/>
                <a:gd name="connsiteY26" fmla="*/ 58121 h 367683"/>
                <a:gd name="connsiteX27" fmla="*/ 70875 w 311703"/>
                <a:gd name="connsiteY27" fmla="*/ 43833 h 367683"/>
                <a:gd name="connsiteX28" fmla="*/ 80400 w 311703"/>
                <a:gd name="connsiteY28" fmla="*/ 15258 h 367683"/>
                <a:gd name="connsiteX29" fmla="*/ 85163 w 311703"/>
                <a:gd name="connsiteY29" fmla="*/ 10496 h 3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1703" h="367683">
                  <a:moveTo>
                    <a:pt x="85163" y="10496"/>
                  </a:moveTo>
                  <a:cubicBezTo>
                    <a:pt x="122976" y="1042"/>
                    <a:pt x="115588" y="0"/>
                    <a:pt x="175650" y="20021"/>
                  </a:cubicBezTo>
                  <a:cubicBezTo>
                    <a:pt x="182040" y="22151"/>
                    <a:pt x="184764" y="29996"/>
                    <a:pt x="189938" y="34308"/>
                  </a:cubicBezTo>
                  <a:cubicBezTo>
                    <a:pt x="194335" y="37972"/>
                    <a:pt x="198795" y="42023"/>
                    <a:pt x="204225" y="43833"/>
                  </a:cubicBezTo>
                  <a:cubicBezTo>
                    <a:pt x="213386" y="46887"/>
                    <a:pt x="223275" y="47008"/>
                    <a:pt x="232800" y="48596"/>
                  </a:cubicBezTo>
                  <a:cubicBezTo>
                    <a:pt x="268673" y="72511"/>
                    <a:pt x="223080" y="44430"/>
                    <a:pt x="266138" y="62883"/>
                  </a:cubicBezTo>
                  <a:cubicBezTo>
                    <a:pt x="271399" y="65138"/>
                    <a:pt x="275663" y="69233"/>
                    <a:pt x="280425" y="72408"/>
                  </a:cubicBezTo>
                  <a:cubicBezTo>
                    <a:pt x="283600" y="77171"/>
                    <a:pt x="285903" y="82649"/>
                    <a:pt x="289950" y="86696"/>
                  </a:cubicBezTo>
                  <a:cubicBezTo>
                    <a:pt x="293997" y="90743"/>
                    <a:pt x="303297" y="90575"/>
                    <a:pt x="304238" y="96221"/>
                  </a:cubicBezTo>
                  <a:cubicBezTo>
                    <a:pt x="311703" y="141009"/>
                    <a:pt x="308158" y="138057"/>
                    <a:pt x="285188" y="153371"/>
                  </a:cubicBezTo>
                  <a:cubicBezTo>
                    <a:pt x="282013" y="162896"/>
                    <a:pt x="282091" y="174233"/>
                    <a:pt x="275663" y="181946"/>
                  </a:cubicBezTo>
                  <a:cubicBezTo>
                    <a:pt x="245924" y="217632"/>
                    <a:pt x="258229" y="199889"/>
                    <a:pt x="237563" y="234333"/>
                  </a:cubicBezTo>
                  <a:cubicBezTo>
                    <a:pt x="235975" y="240683"/>
                    <a:pt x="235727" y="247529"/>
                    <a:pt x="232800" y="253383"/>
                  </a:cubicBezTo>
                  <a:cubicBezTo>
                    <a:pt x="229250" y="260482"/>
                    <a:pt x="221461" y="265063"/>
                    <a:pt x="218513" y="272433"/>
                  </a:cubicBezTo>
                  <a:cubicBezTo>
                    <a:pt x="214927" y="281399"/>
                    <a:pt x="215845" y="291582"/>
                    <a:pt x="213750" y="301008"/>
                  </a:cubicBezTo>
                  <a:cubicBezTo>
                    <a:pt x="211215" y="312416"/>
                    <a:pt x="196397" y="345240"/>
                    <a:pt x="194700" y="348633"/>
                  </a:cubicBezTo>
                  <a:cubicBezTo>
                    <a:pt x="192140" y="353753"/>
                    <a:pt x="189938" y="359746"/>
                    <a:pt x="185175" y="362921"/>
                  </a:cubicBezTo>
                  <a:cubicBezTo>
                    <a:pt x="179729" y="366552"/>
                    <a:pt x="172475" y="366096"/>
                    <a:pt x="166125" y="367683"/>
                  </a:cubicBezTo>
                  <a:cubicBezTo>
                    <a:pt x="154181" y="363702"/>
                    <a:pt x="143488" y="360886"/>
                    <a:pt x="132788" y="353396"/>
                  </a:cubicBezTo>
                  <a:cubicBezTo>
                    <a:pt x="105093" y="334009"/>
                    <a:pt x="112093" y="332725"/>
                    <a:pt x="89925" y="320058"/>
                  </a:cubicBezTo>
                  <a:cubicBezTo>
                    <a:pt x="77122" y="312742"/>
                    <a:pt x="56075" y="303304"/>
                    <a:pt x="42300" y="301008"/>
                  </a:cubicBezTo>
                  <a:lnTo>
                    <a:pt x="13725" y="296246"/>
                  </a:lnTo>
                  <a:cubicBezTo>
                    <a:pt x="4140" y="281868"/>
                    <a:pt x="0" y="283804"/>
                    <a:pt x="8963" y="267671"/>
                  </a:cubicBezTo>
                  <a:cubicBezTo>
                    <a:pt x="14523" y="257664"/>
                    <a:pt x="28013" y="239096"/>
                    <a:pt x="28013" y="239096"/>
                  </a:cubicBezTo>
                  <a:cubicBezTo>
                    <a:pt x="18333" y="200381"/>
                    <a:pt x="22419" y="225258"/>
                    <a:pt x="28013" y="158133"/>
                  </a:cubicBezTo>
                  <a:cubicBezTo>
                    <a:pt x="29109" y="144986"/>
                    <a:pt x="28410" y="109714"/>
                    <a:pt x="37538" y="91458"/>
                  </a:cubicBezTo>
                  <a:cubicBezTo>
                    <a:pt x="41278" y="83979"/>
                    <a:pt x="57758" y="63150"/>
                    <a:pt x="61350" y="58121"/>
                  </a:cubicBezTo>
                  <a:cubicBezTo>
                    <a:pt x="64677" y="53463"/>
                    <a:pt x="68550" y="49064"/>
                    <a:pt x="70875" y="43833"/>
                  </a:cubicBezTo>
                  <a:cubicBezTo>
                    <a:pt x="74953" y="34658"/>
                    <a:pt x="84890" y="6278"/>
                    <a:pt x="80400" y="15258"/>
                  </a:cubicBezTo>
                  <a:lnTo>
                    <a:pt x="85163" y="10496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29" name="Dowolny kształt 628"/>
            <p:cNvSpPr/>
            <p:nvPr/>
          </p:nvSpPr>
          <p:spPr>
            <a:xfrm flipH="1">
              <a:off x="4324657" y="2070648"/>
              <a:ext cx="330524" cy="306538"/>
            </a:xfrm>
            <a:custGeom>
              <a:avLst/>
              <a:gdLst>
                <a:gd name="connsiteX0" fmla="*/ 3175 w 331788"/>
                <a:gd name="connsiteY0" fmla="*/ 271463 h 361950"/>
                <a:gd name="connsiteX1" fmla="*/ 12700 w 331788"/>
                <a:gd name="connsiteY1" fmla="*/ 223838 h 361950"/>
                <a:gd name="connsiteX2" fmla="*/ 46038 w 331788"/>
                <a:gd name="connsiteY2" fmla="*/ 176213 h 361950"/>
                <a:gd name="connsiteX3" fmla="*/ 55563 w 331788"/>
                <a:gd name="connsiteY3" fmla="*/ 161925 h 361950"/>
                <a:gd name="connsiteX4" fmla="*/ 60325 w 331788"/>
                <a:gd name="connsiteY4" fmla="*/ 147638 h 361950"/>
                <a:gd name="connsiteX5" fmla="*/ 65088 w 331788"/>
                <a:gd name="connsiteY5" fmla="*/ 123825 h 361950"/>
                <a:gd name="connsiteX6" fmla="*/ 74613 w 331788"/>
                <a:gd name="connsiteY6" fmla="*/ 109538 h 361950"/>
                <a:gd name="connsiteX7" fmla="*/ 98425 w 331788"/>
                <a:gd name="connsiteY7" fmla="*/ 57150 h 361950"/>
                <a:gd name="connsiteX8" fmla="*/ 107950 w 331788"/>
                <a:gd name="connsiteY8" fmla="*/ 28575 h 361950"/>
                <a:gd name="connsiteX9" fmla="*/ 112713 w 331788"/>
                <a:gd name="connsiteY9" fmla="*/ 14288 h 361950"/>
                <a:gd name="connsiteX10" fmla="*/ 122238 w 331788"/>
                <a:gd name="connsiteY10" fmla="*/ 0 h 361950"/>
                <a:gd name="connsiteX11" fmla="*/ 165100 w 331788"/>
                <a:gd name="connsiteY11" fmla="*/ 4763 h 361950"/>
                <a:gd name="connsiteX12" fmla="*/ 179388 w 331788"/>
                <a:gd name="connsiteY12" fmla="*/ 9525 h 361950"/>
                <a:gd name="connsiteX13" fmla="*/ 198438 w 331788"/>
                <a:gd name="connsiteY13" fmla="*/ 14288 h 361950"/>
                <a:gd name="connsiteX14" fmla="*/ 241300 w 331788"/>
                <a:gd name="connsiteY14" fmla="*/ 38100 h 361950"/>
                <a:gd name="connsiteX15" fmla="*/ 269875 w 331788"/>
                <a:gd name="connsiteY15" fmla="*/ 52388 h 361950"/>
                <a:gd name="connsiteX16" fmla="*/ 298450 w 331788"/>
                <a:gd name="connsiteY16" fmla="*/ 76200 h 361950"/>
                <a:gd name="connsiteX17" fmla="*/ 331788 w 331788"/>
                <a:gd name="connsiteY17" fmla="*/ 128588 h 361950"/>
                <a:gd name="connsiteX18" fmla="*/ 327025 w 331788"/>
                <a:gd name="connsiteY18" fmla="*/ 147638 h 361950"/>
                <a:gd name="connsiteX19" fmla="*/ 312738 w 331788"/>
                <a:gd name="connsiteY19" fmla="*/ 157163 h 361950"/>
                <a:gd name="connsiteX20" fmla="*/ 298450 w 331788"/>
                <a:gd name="connsiteY20" fmla="*/ 171450 h 361950"/>
                <a:gd name="connsiteX21" fmla="*/ 265113 w 331788"/>
                <a:gd name="connsiteY21" fmla="*/ 204788 h 361950"/>
                <a:gd name="connsiteX22" fmla="*/ 255588 w 331788"/>
                <a:gd name="connsiteY22" fmla="*/ 223838 h 361950"/>
                <a:gd name="connsiteX23" fmla="*/ 241300 w 331788"/>
                <a:gd name="connsiteY23" fmla="*/ 238125 h 361950"/>
                <a:gd name="connsiteX24" fmla="*/ 227013 w 331788"/>
                <a:gd name="connsiteY24" fmla="*/ 257175 h 361950"/>
                <a:gd name="connsiteX25" fmla="*/ 207963 w 331788"/>
                <a:gd name="connsiteY25" fmla="*/ 285750 h 361950"/>
                <a:gd name="connsiteX26" fmla="*/ 198438 w 331788"/>
                <a:gd name="connsiteY26" fmla="*/ 300038 h 361950"/>
                <a:gd name="connsiteX27" fmla="*/ 184150 w 331788"/>
                <a:gd name="connsiteY27" fmla="*/ 314325 h 361950"/>
                <a:gd name="connsiteX28" fmla="*/ 146050 w 331788"/>
                <a:gd name="connsiteY28" fmla="*/ 357188 h 361950"/>
                <a:gd name="connsiteX29" fmla="*/ 131763 w 331788"/>
                <a:gd name="connsiteY29" fmla="*/ 361950 h 361950"/>
                <a:gd name="connsiteX30" fmla="*/ 117475 w 331788"/>
                <a:gd name="connsiteY30" fmla="*/ 347663 h 361950"/>
                <a:gd name="connsiteX31" fmla="*/ 98425 w 331788"/>
                <a:gd name="connsiteY31" fmla="*/ 338138 h 361950"/>
                <a:gd name="connsiteX32" fmla="*/ 88900 w 331788"/>
                <a:gd name="connsiteY32" fmla="*/ 323850 h 361950"/>
                <a:gd name="connsiteX33" fmla="*/ 74613 w 331788"/>
                <a:gd name="connsiteY33" fmla="*/ 314325 h 361950"/>
                <a:gd name="connsiteX34" fmla="*/ 60325 w 331788"/>
                <a:gd name="connsiteY34" fmla="*/ 300038 h 361950"/>
                <a:gd name="connsiteX35" fmla="*/ 46038 w 331788"/>
                <a:gd name="connsiteY35" fmla="*/ 295275 h 361950"/>
                <a:gd name="connsiteX36" fmla="*/ 31750 w 331788"/>
                <a:gd name="connsiteY36" fmla="*/ 285750 h 361950"/>
                <a:gd name="connsiteX37" fmla="*/ 3175 w 331788"/>
                <a:gd name="connsiteY37" fmla="*/ 27146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1788" h="361950">
                  <a:moveTo>
                    <a:pt x="3175" y="271463"/>
                  </a:moveTo>
                  <a:cubicBezTo>
                    <a:pt x="0" y="261144"/>
                    <a:pt x="6515" y="233888"/>
                    <a:pt x="12700" y="223838"/>
                  </a:cubicBezTo>
                  <a:cubicBezTo>
                    <a:pt x="22856" y="207335"/>
                    <a:pt x="35008" y="192145"/>
                    <a:pt x="46038" y="176213"/>
                  </a:cubicBezTo>
                  <a:cubicBezTo>
                    <a:pt x="49296" y="171507"/>
                    <a:pt x="55563" y="161925"/>
                    <a:pt x="55563" y="161925"/>
                  </a:cubicBezTo>
                  <a:cubicBezTo>
                    <a:pt x="57150" y="157163"/>
                    <a:pt x="59107" y="152508"/>
                    <a:pt x="60325" y="147638"/>
                  </a:cubicBezTo>
                  <a:cubicBezTo>
                    <a:pt x="62288" y="139785"/>
                    <a:pt x="62246" y="131404"/>
                    <a:pt x="65088" y="123825"/>
                  </a:cubicBezTo>
                  <a:cubicBezTo>
                    <a:pt x="67098" y="118466"/>
                    <a:pt x="71438" y="114300"/>
                    <a:pt x="74613" y="109538"/>
                  </a:cubicBezTo>
                  <a:cubicBezTo>
                    <a:pt x="101132" y="29982"/>
                    <a:pt x="66004" y="128479"/>
                    <a:pt x="98425" y="57150"/>
                  </a:cubicBezTo>
                  <a:cubicBezTo>
                    <a:pt x="102580" y="48010"/>
                    <a:pt x="104775" y="38100"/>
                    <a:pt x="107950" y="28575"/>
                  </a:cubicBezTo>
                  <a:cubicBezTo>
                    <a:pt x="109538" y="23813"/>
                    <a:pt x="109928" y="18465"/>
                    <a:pt x="112713" y="14288"/>
                  </a:cubicBezTo>
                  <a:lnTo>
                    <a:pt x="122238" y="0"/>
                  </a:lnTo>
                  <a:cubicBezTo>
                    <a:pt x="136525" y="1588"/>
                    <a:pt x="150920" y="2400"/>
                    <a:pt x="165100" y="4763"/>
                  </a:cubicBezTo>
                  <a:cubicBezTo>
                    <a:pt x="170052" y="5588"/>
                    <a:pt x="174561" y="8146"/>
                    <a:pt x="179388" y="9525"/>
                  </a:cubicBezTo>
                  <a:cubicBezTo>
                    <a:pt x="185682" y="11323"/>
                    <a:pt x="192088" y="12700"/>
                    <a:pt x="198438" y="14288"/>
                  </a:cubicBezTo>
                  <a:cubicBezTo>
                    <a:pt x="212725" y="22225"/>
                    <a:pt x="226681" y="30791"/>
                    <a:pt x="241300" y="38100"/>
                  </a:cubicBezTo>
                  <a:cubicBezTo>
                    <a:pt x="280730" y="57815"/>
                    <a:pt x="228937" y="25095"/>
                    <a:pt x="269875" y="52388"/>
                  </a:cubicBezTo>
                  <a:cubicBezTo>
                    <a:pt x="294164" y="88820"/>
                    <a:pt x="260853" y="43974"/>
                    <a:pt x="298450" y="76200"/>
                  </a:cubicBezTo>
                  <a:cubicBezTo>
                    <a:pt x="308703" y="84988"/>
                    <a:pt x="327689" y="121415"/>
                    <a:pt x="331788" y="128588"/>
                  </a:cubicBezTo>
                  <a:cubicBezTo>
                    <a:pt x="330200" y="134938"/>
                    <a:pt x="330656" y="142192"/>
                    <a:pt x="327025" y="147638"/>
                  </a:cubicBezTo>
                  <a:cubicBezTo>
                    <a:pt x="323850" y="152400"/>
                    <a:pt x="317135" y="153499"/>
                    <a:pt x="312738" y="157163"/>
                  </a:cubicBezTo>
                  <a:cubicBezTo>
                    <a:pt x="307564" y="161475"/>
                    <a:pt x="302833" y="166336"/>
                    <a:pt x="298450" y="171450"/>
                  </a:cubicBezTo>
                  <a:cubicBezTo>
                    <a:pt x="271777" y="202568"/>
                    <a:pt x="298137" y="180019"/>
                    <a:pt x="265113" y="204788"/>
                  </a:cubicBezTo>
                  <a:cubicBezTo>
                    <a:pt x="261938" y="211138"/>
                    <a:pt x="259715" y="218061"/>
                    <a:pt x="255588" y="223838"/>
                  </a:cubicBezTo>
                  <a:cubicBezTo>
                    <a:pt x="251673" y="229319"/>
                    <a:pt x="245683" y="233011"/>
                    <a:pt x="241300" y="238125"/>
                  </a:cubicBezTo>
                  <a:cubicBezTo>
                    <a:pt x="236134" y="244151"/>
                    <a:pt x="231565" y="250672"/>
                    <a:pt x="227013" y="257175"/>
                  </a:cubicBezTo>
                  <a:cubicBezTo>
                    <a:pt x="220448" y="266553"/>
                    <a:pt x="214313" y="276225"/>
                    <a:pt x="207963" y="285750"/>
                  </a:cubicBezTo>
                  <a:cubicBezTo>
                    <a:pt x="204788" y="290513"/>
                    <a:pt x="202486" y="295991"/>
                    <a:pt x="198438" y="300038"/>
                  </a:cubicBezTo>
                  <a:cubicBezTo>
                    <a:pt x="193675" y="304800"/>
                    <a:pt x="188462" y="309151"/>
                    <a:pt x="184150" y="314325"/>
                  </a:cubicBezTo>
                  <a:cubicBezTo>
                    <a:pt x="171932" y="328987"/>
                    <a:pt x="167427" y="350063"/>
                    <a:pt x="146050" y="357188"/>
                  </a:cubicBezTo>
                  <a:lnTo>
                    <a:pt x="131763" y="361950"/>
                  </a:lnTo>
                  <a:cubicBezTo>
                    <a:pt x="127000" y="357188"/>
                    <a:pt x="122956" y="351578"/>
                    <a:pt x="117475" y="347663"/>
                  </a:cubicBezTo>
                  <a:cubicBezTo>
                    <a:pt x="111698" y="343537"/>
                    <a:pt x="103879" y="342683"/>
                    <a:pt x="98425" y="338138"/>
                  </a:cubicBezTo>
                  <a:cubicBezTo>
                    <a:pt x="94028" y="334474"/>
                    <a:pt x="92947" y="327898"/>
                    <a:pt x="88900" y="323850"/>
                  </a:cubicBezTo>
                  <a:cubicBezTo>
                    <a:pt x="84853" y="319803"/>
                    <a:pt x="79010" y="317989"/>
                    <a:pt x="74613" y="314325"/>
                  </a:cubicBezTo>
                  <a:cubicBezTo>
                    <a:pt x="69439" y="310013"/>
                    <a:pt x="65929" y="303774"/>
                    <a:pt x="60325" y="300038"/>
                  </a:cubicBezTo>
                  <a:cubicBezTo>
                    <a:pt x="56148" y="297253"/>
                    <a:pt x="50528" y="297520"/>
                    <a:pt x="46038" y="295275"/>
                  </a:cubicBezTo>
                  <a:cubicBezTo>
                    <a:pt x="40918" y="292715"/>
                    <a:pt x="36981" y="288075"/>
                    <a:pt x="31750" y="285750"/>
                  </a:cubicBezTo>
                  <a:cubicBezTo>
                    <a:pt x="9189" y="275723"/>
                    <a:pt x="6350" y="281782"/>
                    <a:pt x="3175" y="27146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0" name="Dowolny kształt 629"/>
            <p:cNvSpPr/>
            <p:nvPr/>
          </p:nvSpPr>
          <p:spPr>
            <a:xfrm flipH="1">
              <a:off x="4115904" y="2179549"/>
              <a:ext cx="391751" cy="314604"/>
            </a:xfrm>
            <a:custGeom>
              <a:avLst/>
              <a:gdLst>
                <a:gd name="connsiteX0" fmla="*/ 2723 w 393248"/>
                <a:gd name="connsiteY0" fmla="*/ 257175 h 371475"/>
                <a:gd name="connsiteX1" fmla="*/ 17010 w 393248"/>
                <a:gd name="connsiteY1" fmla="*/ 214312 h 371475"/>
                <a:gd name="connsiteX2" fmla="*/ 31298 w 393248"/>
                <a:gd name="connsiteY2" fmla="*/ 204787 h 371475"/>
                <a:gd name="connsiteX3" fmla="*/ 69398 w 393248"/>
                <a:gd name="connsiteY3" fmla="*/ 171450 h 371475"/>
                <a:gd name="connsiteX4" fmla="*/ 97973 w 393248"/>
                <a:gd name="connsiteY4" fmla="*/ 128587 h 371475"/>
                <a:gd name="connsiteX5" fmla="*/ 112260 w 393248"/>
                <a:gd name="connsiteY5" fmla="*/ 119062 h 371475"/>
                <a:gd name="connsiteX6" fmla="*/ 131310 w 393248"/>
                <a:gd name="connsiteY6" fmla="*/ 85725 h 371475"/>
                <a:gd name="connsiteX7" fmla="*/ 159885 w 393248"/>
                <a:gd name="connsiteY7" fmla="*/ 42862 h 371475"/>
                <a:gd name="connsiteX8" fmla="*/ 174173 w 393248"/>
                <a:gd name="connsiteY8" fmla="*/ 33337 h 371475"/>
                <a:gd name="connsiteX9" fmla="*/ 188460 w 393248"/>
                <a:gd name="connsiteY9" fmla="*/ 19050 h 371475"/>
                <a:gd name="connsiteX10" fmla="*/ 197985 w 393248"/>
                <a:gd name="connsiteY10" fmla="*/ 4762 h 371475"/>
                <a:gd name="connsiteX11" fmla="*/ 212273 w 393248"/>
                <a:gd name="connsiteY11" fmla="*/ 0 h 371475"/>
                <a:gd name="connsiteX12" fmla="*/ 226560 w 393248"/>
                <a:gd name="connsiteY12" fmla="*/ 14287 h 371475"/>
                <a:gd name="connsiteX13" fmla="*/ 231323 w 393248"/>
                <a:gd name="connsiteY13" fmla="*/ 28575 h 371475"/>
                <a:gd name="connsiteX14" fmla="*/ 259898 w 393248"/>
                <a:gd name="connsiteY14" fmla="*/ 38100 h 371475"/>
                <a:gd name="connsiteX15" fmla="*/ 278948 w 393248"/>
                <a:gd name="connsiteY15" fmla="*/ 52387 h 371475"/>
                <a:gd name="connsiteX16" fmla="*/ 312285 w 393248"/>
                <a:gd name="connsiteY16" fmla="*/ 71437 h 371475"/>
                <a:gd name="connsiteX17" fmla="*/ 336098 w 393248"/>
                <a:gd name="connsiteY17" fmla="*/ 100012 h 371475"/>
                <a:gd name="connsiteX18" fmla="*/ 350385 w 393248"/>
                <a:gd name="connsiteY18" fmla="*/ 119062 h 371475"/>
                <a:gd name="connsiteX19" fmla="*/ 355148 w 393248"/>
                <a:gd name="connsiteY19" fmla="*/ 133350 h 371475"/>
                <a:gd name="connsiteX20" fmla="*/ 393248 w 393248"/>
                <a:gd name="connsiteY20" fmla="*/ 180975 h 371475"/>
                <a:gd name="connsiteX21" fmla="*/ 369435 w 393248"/>
                <a:gd name="connsiteY21" fmla="*/ 209550 h 371475"/>
                <a:gd name="connsiteX22" fmla="*/ 355148 w 393248"/>
                <a:gd name="connsiteY22" fmla="*/ 219075 h 371475"/>
                <a:gd name="connsiteX23" fmla="*/ 336098 w 393248"/>
                <a:gd name="connsiteY23" fmla="*/ 233362 h 371475"/>
                <a:gd name="connsiteX24" fmla="*/ 326573 w 393248"/>
                <a:gd name="connsiteY24" fmla="*/ 247650 h 371475"/>
                <a:gd name="connsiteX25" fmla="*/ 307523 w 393248"/>
                <a:gd name="connsiteY25" fmla="*/ 257175 h 371475"/>
                <a:gd name="connsiteX26" fmla="*/ 274185 w 393248"/>
                <a:gd name="connsiteY26" fmla="*/ 271462 h 371475"/>
                <a:gd name="connsiteX27" fmla="*/ 226560 w 393248"/>
                <a:gd name="connsiteY27" fmla="*/ 285750 h 371475"/>
                <a:gd name="connsiteX28" fmla="*/ 212273 w 393248"/>
                <a:gd name="connsiteY28" fmla="*/ 295275 h 371475"/>
                <a:gd name="connsiteX29" fmla="*/ 188460 w 393248"/>
                <a:gd name="connsiteY29" fmla="*/ 328612 h 371475"/>
                <a:gd name="connsiteX30" fmla="*/ 183698 w 393248"/>
                <a:gd name="connsiteY30" fmla="*/ 342900 h 371475"/>
                <a:gd name="connsiteX31" fmla="*/ 174173 w 393248"/>
                <a:gd name="connsiteY31" fmla="*/ 357187 h 371475"/>
                <a:gd name="connsiteX32" fmla="*/ 145598 w 393248"/>
                <a:gd name="connsiteY32" fmla="*/ 371475 h 371475"/>
                <a:gd name="connsiteX33" fmla="*/ 131310 w 393248"/>
                <a:gd name="connsiteY33" fmla="*/ 357187 h 371475"/>
                <a:gd name="connsiteX34" fmla="*/ 117023 w 393248"/>
                <a:gd name="connsiteY34" fmla="*/ 347662 h 371475"/>
                <a:gd name="connsiteX35" fmla="*/ 74160 w 393248"/>
                <a:gd name="connsiteY35" fmla="*/ 295275 h 371475"/>
                <a:gd name="connsiteX36" fmla="*/ 55110 w 393248"/>
                <a:gd name="connsiteY36" fmla="*/ 285750 h 371475"/>
                <a:gd name="connsiteX37" fmla="*/ 40823 w 393248"/>
                <a:gd name="connsiteY37" fmla="*/ 276225 h 371475"/>
                <a:gd name="connsiteX38" fmla="*/ 26535 w 393248"/>
                <a:gd name="connsiteY38" fmla="*/ 271462 h 371475"/>
                <a:gd name="connsiteX39" fmla="*/ 2723 w 393248"/>
                <a:gd name="connsiteY39" fmla="*/ 266700 h 371475"/>
                <a:gd name="connsiteX40" fmla="*/ 2723 w 393248"/>
                <a:gd name="connsiteY40" fmla="*/ 2571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93248" h="371475">
                  <a:moveTo>
                    <a:pt x="2723" y="257175"/>
                  </a:moveTo>
                  <a:cubicBezTo>
                    <a:pt x="5104" y="248444"/>
                    <a:pt x="6632" y="226765"/>
                    <a:pt x="17010" y="214312"/>
                  </a:cubicBezTo>
                  <a:cubicBezTo>
                    <a:pt x="20674" y="209915"/>
                    <a:pt x="27250" y="208834"/>
                    <a:pt x="31298" y="204787"/>
                  </a:cubicBezTo>
                  <a:cubicBezTo>
                    <a:pt x="66527" y="169560"/>
                    <a:pt x="33054" y="189622"/>
                    <a:pt x="69398" y="171450"/>
                  </a:cubicBezTo>
                  <a:cubicBezTo>
                    <a:pt x="78923" y="157162"/>
                    <a:pt x="87099" y="141877"/>
                    <a:pt x="97973" y="128587"/>
                  </a:cubicBezTo>
                  <a:cubicBezTo>
                    <a:pt x="101597" y="124157"/>
                    <a:pt x="109085" y="123824"/>
                    <a:pt x="112260" y="119062"/>
                  </a:cubicBezTo>
                  <a:cubicBezTo>
                    <a:pt x="150634" y="61500"/>
                    <a:pt x="79491" y="137544"/>
                    <a:pt x="131310" y="85725"/>
                  </a:cubicBezTo>
                  <a:cubicBezTo>
                    <a:pt x="142810" y="51226"/>
                    <a:pt x="133226" y="61904"/>
                    <a:pt x="159885" y="42862"/>
                  </a:cubicBezTo>
                  <a:cubicBezTo>
                    <a:pt x="164543" y="39535"/>
                    <a:pt x="169776" y="37001"/>
                    <a:pt x="174173" y="33337"/>
                  </a:cubicBezTo>
                  <a:cubicBezTo>
                    <a:pt x="179347" y="29025"/>
                    <a:pt x="184148" y="24224"/>
                    <a:pt x="188460" y="19050"/>
                  </a:cubicBezTo>
                  <a:cubicBezTo>
                    <a:pt x="192124" y="14653"/>
                    <a:pt x="193515" y="8338"/>
                    <a:pt x="197985" y="4762"/>
                  </a:cubicBezTo>
                  <a:cubicBezTo>
                    <a:pt x="201905" y="1626"/>
                    <a:pt x="207510" y="1587"/>
                    <a:pt x="212273" y="0"/>
                  </a:cubicBezTo>
                  <a:cubicBezTo>
                    <a:pt x="217035" y="4762"/>
                    <a:pt x="222824" y="8683"/>
                    <a:pt x="226560" y="14287"/>
                  </a:cubicBezTo>
                  <a:cubicBezTo>
                    <a:pt x="229345" y="18464"/>
                    <a:pt x="227238" y="25657"/>
                    <a:pt x="231323" y="28575"/>
                  </a:cubicBezTo>
                  <a:cubicBezTo>
                    <a:pt x="239493" y="34411"/>
                    <a:pt x="259898" y="38100"/>
                    <a:pt x="259898" y="38100"/>
                  </a:cubicBezTo>
                  <a:cubicBezTo>
                    <a:pt x="266248" y="42862"/>
                    <a:pt x="272252" y="48126"/>
                    <a:pt x="278948" y="52387"/>
                  </a:cubicBezTo>
                  <a:cubicBezTo>
                    <a:pt x="289746" y="59258"/>
                    <a:pt x="301800" y="64097"/>
                    <a:pt x="312285" y="71437"/>
                  </a:cubicBezTo>
                  <a:cubicBezTo>
                    <a:pt x="324991" y="80331"/>
                    <a:pt x="327621" y="88144"/>
                    <a:pt x="336098" y="100012"/>
                  </a:cubicBezTo>
                  <a:cubicBezTo>
                    <a:pt x="340712" y="106471"/>
                    <a:pt x="345623" y="112712"/>
                    <a:pt x="350385" y="119062"/>
                  </a:cubicBezTo>
                  <a:cubicBezTo>
                    <a:pt x="351973" y="123825"/>
                    <a:pt x="352710" y="128961"/>
                    <a:pt x="355148" y="133350"/>
                  </a:cubicBezTo>
                  <a:cubicBezTo>
                    <a:pt x="370168" y="160386"/>
                    <a:pt x="373172" y="160899"/>
                    <a:pt x="393248" y="180975"/>
                  </a:cubicBezTo>
                  <a:cubicBezTo>
                    <a:pt x="383882" y="195023"/>
                    <a:pt x="383186" y="198090"/>
                    <a:pt x="369435" y="209550"/>
                  </a:cubicBezTo>
                  <a:cubicBezTo>
                    <a:pt x="365038" y="213214"/>
                    <a:pt x="359806" y="215748"/>
                    <a:pt x="355148" y="219075"/>
                  </a:cubicBezTo>
                  <a:cubicBezTo>
                    <a:pt x="348689" y="223689"/>
                    <a:pt x="342448" y="228600"/>
                    <a:pt x="336098" y="233362"/>
                  </a:cubicBezTo>
                  <a:cubicBezTo>
                    <a:pt x="332923" y="238125"/>
                    <a:pt x="330970" y="243986"/>
                    <a:pt x="326573" y="247650"/>
                  </a:cubicBezTo>
                  <a:cubicBezTo>
                    <a:pt x="321119" y="252195"/>
                    <a:pt x="313986" y="254237"/>
                    <a:pt x="307523" y="257175"/>
                  </a:cubicBezTo>
                  <a:cubicBezTo>
                    <a:pt x="296516" y="262178"/>
                    <a:pt x="285547" y="267330"/>
                    <a:pt x="274185" y="271462"/>
                  </a:cubicBezTo>
                  <a:cubicBezTo>
                    <a:pt x="259546" y="276785"/>
                    <a:pt x="239637" y="277032"/>
                    <a:pt x="226560" y="285750"/>
                  </a:cubicBezTo>
                  <a:lnTo>
                    <a:pt x="212273" y="295275"/>
                  </a:lnTo>
                  <a:cubicBezTo>
                    <a:pt x="201510" y="327559"/>
                    <a:pt x="216712" y="289058"/>
                    <a:pt x="188460" y="328612"/>
                  </a:cubicBezTo>
                  <a:cubicBezTo>
                    <a:pt x="185542" y="332697"/>
                    <a:pt x="185943" y="338410"/>
                    <a:pt x="183698" y="342900"/>
                  </a:cubicBezTo>
                  <a:cubicBezTo>
                    <a:pt x="181138" y="348019"/>
                    <a:pt x="178220" y="353140"/>
                    <a:pt x="174173" y="357187"/>
                  </a:cubicBezTo>
                  <a:cubicBezTo>
                    <a:pt x="164941" y="366418"/>
                    <a:pt x="157217" y="367601"/>
                    <a:pt x="145598" y="371475"/>
                  </a:cubicBezTo>
                  <a:cubicBezTo>
                    <a:pt x="140835" y="366712"/>
                    <a:pt x="136484" y="361499"/>
                    <a:pt x="131310" y="357187"/>
                  </a:cubicBezTo>
                  <a:cubicBezTo>
                    <a:pt x="126913" y="353523"/>
                    <a:pt x="120748" y="352008"/>
                    <a:pt x="117023" y="347662"/>
                  </a:cubicBezTo>
                  <a:cubicBezTo>
                    <a:pt x="97993" y="325461"/>
                    <a:pt x="106095" y="311242"/>
                    <a:pt x="74160" y="295275"/>
                  </a:cubicBezTo>
                  <a:cubicBezTo>
                    <a:pt x="67810" y="292100"/>
                    <a:pt x="61274" y="289272"/>
                    <a:pt x="55110" y="285750"/>
                  </a:cubicBezTo>
                  <a:cubicBezTo>
                    <a:pt x="50140" y="282910"/>
                    <a:pt x="45942" y="278785"/>
                    <a:pt x="40823" y="276225"/>
                  </a:cubicBezTo>
                  <a:cubicBezTo>
                    <a:pt x="36333" y="273980"/>
                    <a:pt x="31405" y="272680"/>
                    <a:pt x="26535" y="271462"/>
                  </a:cubicBezTo>
                  <a:cubicBezTo>
                    <a:pt x="18682" y="269499"/>
                    <a:pt x="9664" y="270865"/>
                    <a:pt x="2723" y="266700"/>
                  </a:cubicBezTo>
                  <a:cubicBezTo>
                    <a:pt x="0" y="265066"/>
                    <a:pt x="342" y="265906"/>
                    <a:pt x="2723" y="25717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1" name="Dowolny kształt 630"/>
            <p:cNvSpPr/>
            <p:nvPr/>
          </p:nvSpPr>
          <p:spPr>
            <a:xfrm flipH="1">
              <a:off x="3978318" y="2348344"/>
              <a:ext cx="370061" cy="286977"/>
            </a:xfrm>
            <a:custGeom>
              <a:avLst/>
              <a:gdLst>
                <a:gd name="connsiteX0" fmla="*/ 0 w 371475"/>
                <a:gd name="connsiteY0" fmla="*/ 195980 h 338855"/>
                <a:gd name="connsiteX1" fmla="*/ 14288 w 371475"/>
                <a:gd name="connsiteY1" fmla="*/ 186455 h 338855"/>
                <a:gd name="connsiteX2" fmla="*/ 23813 w 371475"/>
                <a:gd name="connsiteY2" fmla="*/ 172168 h 338855"/>
                <a:gd name="connsiteX3" fmla="*/ 38100 w 371475"/>
                <a:gd name="connsiteY3" fmla="*/ 157880 h 338855"/>
                <a:gd name="connsiteX4" fmla="*/ 61913 w 371475"/>
                <a:gd name="connsiteY4" fmla="*/ 115018 h 338855"/>
                <a:gd name="connsiteX5" fmla="*/ 128588 w 371475"/>
                <a:gd name="connsiteY5" fmla="*/ 105493 h 338855"/>
                <a:gd name="connsiteX6" fmla="*/ 142875 w 371475"/>
                <a:gd name="connsiteY6" fmla="*/ 76918 h 338855"/>
                <a:gd name="connsiteX7" fmla="*/ 157163 w 371475"/>
                <a:gd name="connsiteY7" fmla="*/ 67393 h 338855"/>
                <a:gd name="connsiteX8" fmla="*/ 171450 w 371475"/>
                <a:gd name="connsiteY8" fmla="*/ 53105 h 338855"/>
                <a:gd name="connsiteX9" fmla="*/ 209550 w 371475"/>
                <a:gd name="connsiteY9" fmla="*/ 43580 h 338855"/>
                <a:gd name="connsiteX10" fmla="*/ 219075 w 371475"/>
                <a:gd name="connsiteY10" fmla="*/ 29293 h 338855"/>
                <a:gd name="connsiteX11" fmla="*/ 247650 w 371475"/>
                <a:gd name="connsiteY11" fmla="*/ 5480 h 338855"/>
                <a:gd name="connsiteX12" fmla="*/ 271463 w 371475"/>
                <a:gd name="connsiteY12" fmla="*/ 43580 h 338855"/>
                <a:gd name="connsiteX13" fmla="*/ 290513 w 371475"/>
                <a:gd name="connsiteY13" fmla="*/ 72155 h 338855"/>
                <a:gd name="connsiteX14" fmla="*/ 295275 w 371475"/>
                <a:gd name="connsiteY14" fmla="*/ 86443 h 338855"/>
                <a:gd name="connsiteX15" fmla="*/ 338138 w 371475"/>
                <a:gd name="connsiteY15" fmla="*/ 110255 h 338855"/>
                <a:gd name="connsiteX16" fmla="*/ 352425 w 371475"/>
                <a:gd name="connsiteY16" fmla="*/ 129305 h 338855"/>
                <a:gd name="connsiteX17" fmla="*/ 361950 w 371475"/>
                <a:gd name="connsiteY17" fmla="*/ 143593 h 338855"/>
                <a:gd name="connsiteX18" fmla="*/ 366713 w 371475"/>
                <a:gd name="connsiteY18" fmla="*/ 195980 h 338855"/>
                <a:gd name="connsiteX19" fmla="*/ 371475 w 371475"/>
                <a:gd name="connsiteY19" fmla="*/ 215030 h 338855"/>
                <a:gd name="connsiteX20" fmla="*/ 357188 w 371475"/>
                <a:gd name="connsiteY20" fmla="*/ 219793 h 338855"/>
                <a:gd name="connsiteX21" fmla="*/ 342900 w 371475"/>
                <a:gd name="connsiteY21" fmla="*/ 229318 h 338855"/>
                <a:gd name="connsiteX22" fmla="*/ 309563 w 371475"/>
                <a:gd name="connsiteY22" fmla="*/ 234080 h 338855"/>
                <a:gd name="connsiteX23" fmla="*/ 271463 w 371475"/>
                <a:gd name="connsiteY23" fmla="*/ 248368 h 338855"/>
                <a:gd name="connsiteX24" fmla="*/ 252413 w 371475"/>
                <a:gd name="connsiteY24" fmla="*/ 257893 h 338855"/>
                <a:gd name="connsiteX25" fmla="*/ 223838 w 371475"/>
                <a:gd name="connsiteY25" fmla="*/ 276943 h 338855"/>
                <a:gd name="connsiteX26" fmla="*/ 180975 w 371475"/>
                <a:gd name="connsiteY26" fmla="*/ 291230 h 338855"/>
                <a:gd name="connsiteX27" fmla="*/ 147638 w 371475"/>
                <a:gd name="connsiteY27" fmla="*/ 315043 h 338855"/>
                <a:gd name="connsiteX28" fmla="*/ 133350 w 371475"/>
                <a:gd name="connsiteY28" fmla="*/ 324568 h 338855"/>
                <a:gd name="connsiteX29" fmla="*/ 100013 w 371475"/>
                <a:gd name="connsiteY29" fmla="*/ 338855 h 338855"/>
                <a:gd name="connsiteX30" fmla="*/ 85725 w 371475"/>
                <a:gd name="connsiteY30" fmla="*/ 329330 h 338855"/>
                <a:gd name="connsiteX31" fmla="*/ 71438 w 371475"/>
                <a:gd name="connsiteY31" fmla="*/ 300755 h 338855"/>
                <a:gd name="connsiteX32" fmla="*/ 61913 w 371475"/>
                <a:gd name="connsiteY32" fmla="*/ 286468 h 338855"/>
                <a:gd name="connsiteX33" fmla="*/ 33338 w 371475"/>
                <a:gd name="connsiteY33" fmla="*/ 257893 h 338855"/>
                <a:gd name="connsiteX34" fmla="*/ 0 w 371475"/>
                <a:gd name="connsiteY34" fmla="*/ 215030 h 338855"/>
                <a:gd name="connsiteX35" fmla="*/ 0 w 371475"/>
                <a:gd name="connsiteY35" fmla="*/ 195980 h 3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1475" h="338855">
                  <a:moveTo>
                    <a:pt x="0" y="195980"/>
                  </a:moveTo>
                  <a:cubicBezTo>
                    <a:pt x="4763" y="192805"/>
                    <a:pt x="10240" y="190502"/>
                    <a:pt x="14288" y="186455"/>
                  </a:cubicBezTo>
                  <a:cubicBezTo>
                    <a:pt x="18335" y="182408"/>
                    <a:pt x="20149" y="176565"/>
                    <a:pt x="23813" y="172168"/>
                  </a:cubicBezTo>
                  <a:cubicBezTo>
                    <a:pt x="28125" y="166994"/>
                    <a:pt x="33338" y="162643"/>
                    <a:pt x="38100" y="157880"/>
                  </a:cubicBezTo>
                  <a:cubicBezTo>
                    <a:pt x="41935" y="146377"/>
                    <a:pt x="50451" y="116655"/>
                    <a:pt x="61913" y="115018"/>
                  </a:cubicBezTo>
                  <a:lnTo>
                    <a:pt x="128588" y="105493"/>
                  </a:lnTo>
                  <a:cubicBezTo>
                    <a:pt x="132461" y="93872"/>
                    <a:pt x="133642" y="86151"/>
                    <a:pt x="142875" y="76918"/>
                  </a:cubicBezTo>
                  <a:cubicBezTo>
                    <a:pt x="146923" y="72871"/>
                    <a:pt x="152766" y="71057"/>
                    <a:pt x="157163" y="67393"/>
                  </a:cubicBezTo>
                  <a:cubicBezTo>
                    <a:pt x="162337" y="63081"/>
                    <a:pt x="165846" y="56841"/>
                    <a:pt x="171450" y="53105"/>
                  </a:cubicBezTo>
                  <a:cubicBezTo>
                    <a:pt x="177723" y="48923"/>
                    <a:pt x="206120" y="44266"/>
                    <a:pt x="209550" y="43580"/>
                  </a:cubicBezTo>
                  <a:cubicBezTo>
                    <a:pt x="212725" y="38818"/>
                    <a:pt x="215411" y="33690"/>
                    <a:pt x="219075" y="29293"/>
                  </a:cubicBezTo>
                  <a:cubicBezTo>
                    <a:pt x="230535" y="15542"/>
                    <a:pt x="233602" y="14846"/>
                    <a:pt x="247650" y="5480"/>
                  </a:cubicBezTo>
                  <a:cubicBezTo>
                    <a:pt x="280814" y="49697"/>
                    <a:pt x="245315" y="0"/>
                    <a:pt x="271463" y="43580"/>
                  </a:cubicBezTo>
                  <a:cubicBezTo>
                    <a:pt x="277353" y="53396"/>
                    <a:pt x="290513" y="72155"/>
                    <a:pt x="290513" y="72155"/>
                  </a:cubicBezTo>
                  <a:cubicBezTo>
                    <a:pt x="292100" y="76918"/>
                    <a:pt x="292139" y="82523"/>
                    <a:pt x="295275" y="86443"/>
                  </a:cubicBezTo>
                  <a:cubicBezTo>
                    <a:pt x="300419" y="92873"/>
                    <a:pt x="337941" y="110157"/>
                    <a:pt x="338138" y="110255"/>
                  </a:cubicBezTo>
                  <a:cubicBezTo>
                    <a:pt x="342900" y="116605"/>
                    <a:pt x="347812" y="122846"/>
                    <a:pt x="352425" y="129305"/>
                  </a:cubicBezTo>
                  <a:cubicBezTo>
                    <a:pt x="355752" y="133963"/>
                    <a:pt x="360751" y="137996"/>
                    <a:pt x="361950" y="143593"/>
                  </a:cubicBezTo>
                  <a:cubicBezTo>
                    <a:pt x="365624" y="160738"/>
                    <a:pt x="364396" y="178599"/>
                    <a:pt x="366713" y="195980"/>
                  </a:cubicBezTo>
                  <a:cubicBezTo>
                    <a:pt x="367578" y="202468"/>
                    <a:pt x="369888" y="208680"/>
                    <a:pt x="371475" y="215030"/>
                  </a:cubicBezTo>
                  <a:cubicBezTo>
                    <a:pt x="366713" y="216618"/>
                    <a:pt x="361678" y="217548"/>
                    <a:pt x="357188" y="219793"/>
                  </a:cubicBezTo>
                  <a:cubicBezTo>
                    <a:pt x="352068" y="222353"/>
                    <a:pt x="348383" y="227673"/>
                    <a:pt x="342900" y="229318"/>
                  </a:cubicBezTo>
                  <a:cubicBezTo>
                    <a:pt x="332148" y="232543"/>
                    <a:pt x="320675" y="232493"/>
                    <a:pt x="309563" y="234080"/>
                  </a:cubicBezTo>
                  <a:cubicBezTo>
                    <a:pt x="293854" y="239317"/>
                    <a:pt x="288546" y="240776"/>
                    <a:pt x="271463" y="248368"/>
                  </a:cubicBezTo>
                  <a:cubicBezTo>
                    <a:pt x="264975" y="251251"/>
                    <a:pt x="258763" y="254718"/>
                    <a:pt x="252413" y="257893"/>
                  </a:cubicBezTo>
                  <a:cubicBezTo>
                    <a:pt x="238217" y="279187"/>
                    <a:pt x="249631" y="269007"/>
                    <a:pt x="223838" y="276943"/>
                  </a:cubicBezTo>
                  <a:cubicBezTo>
                    <a:pt x="209444" y="281372"/>
                    <a:pt x="180975" y="291230"/>
                    <a:pt x="180975" y="291230"/>
                  </a:cubicBezTo>
                  <a:cubicBezTo>
                    <a:pt x="157705" y="314502"/>
                    <a:pt x="176890" y="298328"/>
                    <a:pt x="147638" y="315043"/>
                  </a:cubicBezTo>
                  <a:cubicBezTo>
                    <a:pt x="142668" y="317883"/>
                    <a:pt x="138320" y="321728"/>
                    <a:pt x="133350" y="324568"/>
                  </a:cubicBezTo>
                  <a:cubicBezTo>
                    <a:pt x="116871" y="333985"/>
                    <a:pt x="116043" y="333512"/>
                    <a:pt x="100013" y="338855"/>
                  </a:cubicBezTo>
                  <a:cubicBezTo>
                    <a:pt x="95250" y="335680"/>
                    <a:pt x="89773" y="333377"/>
                    <a:pt x="85725" y="329330"/>
                  </a:cubicBezTo>
                  <a:cubicBezTo>
                    <a:pt x="72075" y="315680"/>
                    <a:pt x="79185" y="316250"/>
                    <a:pt x="71438" y="300755"/>
                  </a:cubicBezTo>
                  <a:cubicBezTo>
                    <a:pt x="68878" y="295636"/>
                    <a:pt x="65716" y="290746"/>
                    <a:pt x="61913" y="286468"/>
                  </a:cubicBezTo>
                  <a:cubicBezTo>
                    <a:pt x="52964" y="276400"/>
                    <a:pt x="40810" y="269101"/>
                    <a:pt x="33338" y="257893"/>
                  </a:cubicBezTo>
                  <a:cubicBezTo>
                    <a:pt x="10552" y="223714"/>
                    <a:pt x="22383" y="237413"/>
                    <a:pt x="0" y="215030"/>
                  </a:cubicBezTo>
                  <a:lnTo>
                    <a:pt x="0" y="19598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2" name="Dowolny kształt 631"/>
            <p:cNvSpPr/>
            <p:nvPr/>
          </p:nvSpPr>
          <p:spPr>
            <a:xfrm flipH="1">
              <a:off x="3869196" y="2542554"/>
              <a:ext cx="370371" cy="241145"/>
            </a:xfrm>
            <a:custGeom>
              <a:avLst/>
              <a:gdLst>
                <a:gd name="connsiteX0" fmla="*/ 5073 w 371786"/>
                <a:gd name="connsiteY0" fmla="*/ 128587 h 284736"/>
                <a:gd name="connsiteX1" fmla="*/ 14598 w 371786"/>
                <a:gd name="connsiteY1" fmla="*/ 114300 h 284736"/>
                <a:gd name="connsiteX2" fmla="*/ 47936 w 371786"/>
                <a:gd name="connsiteY2" fmla="*/ 95250 h 284736"/>
                <a:gd name="connsiteX3" fmla="*/ 62223 w 371786"/>
                <a:gd name="connsiteY3" fmla="*/ 85725 h 284736"/>
                <a:gd name="connsiteX4" fmla="*/ 86036 w 371786"/>
                <a:gd name="connsiteY4" fmla="*/ 80962 h 284736"/>
                <a:gd name="connsiteX5" fmla="*/ 100323 w 371786"/>
                <a:gd name="connsiteY5" fmla="*/ 76200 h 284736"/>
                <a:gd name="connsiteX6" fmla="*/ 119373 w 371786"/>
                <a:gd name="connsiteY6" fmla="*/ 61912 h 284736"/>
                <a:gd name="connsiteX7" fmla="*/ 152711 w 371786"/>
                <a:gd name="connsiteY7" fmla="*/ 52387 h 284736"/>
                <a:gd name="connsiteX8" fmla="*/ 166998 w 371786"/>
                <a:gd name="connsiteY8" fmla="*/ 42862 h 284736"/>
                <a:gd name="connsiteX9" fmla="*/ 181286 w 371786"/>
                <a:gd name="connsiteY9" fmla="*/ 38100 h 284736"/>
                <a:gd name="connsiteX10" fmla="*/ 219386 w 371786"/>
                <a:gd name="connsiteY10" fmla="*/ 19050 h 284736"/>
                <a:gd name="connsiteX11" fmla="*/ 262248 w 371786"/>
                <a:gd name="connsiteY11" fmla="*/ 4762 h 284736"/>
                <a:gd name="connsiteX12" fmla="*/ 276536 w 371786"/>
                <a:gd name="connsiteY12" fmla="*/ 0 h 284736"/>
                <a:gd name="connsiteX13" fmla="*/ 290823 w 371786"/>
                <a:gd name="connsiteY13" fmla="*/ 4762 h 284736"/>
                <a:gd name="connsiteX14" fmla="*/ 300348 w 371786"/>
                <a:gd name="connsiteY14" fmla="*/ 33337 h 284736"/>
                <a:gd name="connsiteX15" fmla="*/ 314636 w 371786"/>
                <a:gd name="connsiteY15" fmla="*/ 61912 h 284736"/>
                <a:gd name="connsiteX16" fmla="*/ 324161 w 371786"/>
                <a:gd name="connsiteY16" fmla="*/ 76200 h 284736"/>
                <a:gd name="connsiteX17" fmla="*/ 333686 w 371786"/>
                <a:gd name="connsiteY17" fmla="*/ 95250 h 284736"/>
                <a:gd name="connsiteX18" fmla="*/ 343211 w 371786"/>
                <a:gd name="connsiteY18" fmla="*/ 133350 h 284736"/>
                <a:gd name="connsiteX19" fmla="*/ 352736 w 371786"/>
                <a:gd name="connsiteY19" fmla="*/ 147637 h 284736"/>
                <a:gd name="connsiteX20" fmla="*/ 367023 w 371786"/>
                <a:gd name="connsiteY20" fmla="*/ 195262 h 284736"/>
                <a:gd name="connsiteX21" fmla="*/ 371786 w 371786"/>
                <a:gd name="connsiteY21" fmla="*/ 209550 h 284736"/>
                <a:gd name="connsiteX22" fmla="*/ 357498 w 371786"/>
                <a:gd name="connsiteY22" fmla="*/ 233362 h 284736"/>
                <a:gd name="connsiteX23" fmla="*/ 343211 w 371786"/>
                <a:gd name="connsiteY23" fmla="*/ 238125 h 284736"/>
                <a:gd name="connsiteX24" fmla="*/ 309873 w 371786"/>
                <a:gd name="connsiteY24" fmla="*/ 252412 h 284736"/>
                <a:gd name="connsiteX25" fmla="*/ 295586 w 371786"/>
                <a:gd name="connsiteY25" fmla="*/ 261937 h 284736"/>
                <a:gd name="connsiteX26" fmla="*/ 281298 w 371786"/>
                <a:gd name="connsiteY26" fmla="*/ 266700 h 284736"/>
                <a:gd name="connsiteX27" fmla="*/ 176523 w 371786"/>
                <a:gd name="connsiteY27" fmla="*/ 271462 h 284736"/>
                <a:gd name="connsiteX28" fmla="*/ 71748 w 371786"/>
                <a:gd name="connsiteY28" fmla="*/ 276225 h 284736"/>
                <a:gd name="connsiteX29" fmla="*/ 57461 w 371786"/>
                <a:gd name="connsiteY29" fmla="*/ 252412 h 284736"/>
                <a:gd name="connsiteX30" fmla="*/ 43173 w 371786"/>
                <a:gd name="connsiteY30" fmla="*/ 204787 h 284736"/>
                <a:gd name="connsiteX31" fmla="*/ 28886 w 371786"/>
                <a:gd name="connsiteY31" fmla="*/ 195262 h 284736"/>
                <a:gd name="connsiteX32" fmla="*/ 24123 w 371786"/>
                <a:gd name="connsiteY32" fmla="*/ 180975 h 284736"/>
                <a:gd name="connsiteX33" fmla="*/ 5073 w 371786"/>
                <a:gd name="connsiteY33" fmla="*/ 152400 h 284736"/>
                <a:gd name="connsiteX34" fmla="*/ 5073 w 371786"/>
                <a:gd name="connsiteY34" fmla="*/ 128587 h 28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1786" h="284736">
                  <a:moveTo>
                    <a:pt x="5073" y="128587"/>
                  </a:moveTo>
                  <a:cubicBezTo>
                    <a:pt x="6661" y="122237"/>
                    <a:pt x="10551" y="118347"/>
                    <a:pt x="14598" y="114300"/>
                  </a:cubicBezTo>
                  <a:cubicBezTo>
                    <a:pt x="29016" y="99882"/>
                    <a:pt x="31587" y="100699"/>
                    <a:pt x="47936" y="95250"/>
                  </a:cubicBezTo>
                  <a:cubicBezTo>
                    <a:pt x="52698" y="92075"/>
                    <a:pt x="56864" y="87735"/>
                    <a:pt x="62223" y="85725"/>
                  </a:cubicBezTo>
                  <a:cubicBezTo>
                    <a:pt x="69802" y="82883"/>
                    <a:pt x="78183" y="82925"/>
                    <a:pt x="86036" y="80962"/>
                  </a:cubicBezTo>
                  <a:cubicBezTo>
                    <a:pt x="90906" y="79744"/>
                    <a:pt x="95561" y="77787"/>
                    <a:pt x="100323" y="76200"/>
                  </a:cubicBezTo>
                  <a:cubicBezTo>
                    <a:pt x="106673" y="71437"/>
                    <a:pt x="112481" y="65850"/>
                    <a:pt x="119373" y="61912"/>
                  </a:cubicBezTo>
                  <a:cubicBezTo>
                    <a:pt x="124683" y="58878"/>
                    <a:pt x="148593" y="53417"/>
                    <a:pt x="152711" y="52387"/>
                  </a:cubicBezTo>
                  <a:cubicBezTo>
                    <a:pt x="157473" y="49212"/>
                    <a:pt x="161879" y="45422"/>
                    <a:pt x="166998" y="42862"/>
                  </a:cubicBezTo>
                  <a:cubicBezTo>
                    <a:pt x="171488" y="40617"/>
                    <a:pt x="176927" y="40591"/>
                    <a:pt x="181286" y="38100"/>
                  </a:cubicBezTo>
                  <a:cubicBezTo>
                    <a:pt x="227531" y="11675"/>
                    <a:pt x="174528" y="32507"/>
                    <a:pt x="219386" y="19050"/>
                  </a:cubicBezTo>
                  <a:cubicBezTo>
                    <a:pt x="219453" y="19030"/>
                    <a:pt x="255071" y="7154"/>
                    <a:pt x="262248" y="4762"/>
                  </a:cubicBezTo>
                  <a:lnTo>
                    <a:pt x="276536" y="0"/>
                  </a:lnTo>
                  <a:cubicBezTo>
                    <a:pt x="281298" y="1587"/>
                    <a:pt x="287905" y="677"/>
                    <a:pt x="290823" y="4762"/>
                  </a:cubicBezTo>
                  <a:cubicBezTo>
                    <a:pt x="296659" y="12932"/>
                    <a:pt x="294779" y="24983"/>
                    <a:pt x="300348" y="33337"/>
                  </a:cubicBezTo>
                  <a:cubicBezTo>
                    <a:pt x="327646" y="74286"/>
                    <a:pt x="294917" y="22476"/>
                    <a:pt x="314636" y="61912"/>
                  </a:cubicBezTo>
                  <a:cubicBezTo>
                    <a:pt x="317196" y="67032"/>
                    <a:pt x="321321" y="71230"/>
                    <a:pt x="324161" y="76200"/>
                  </a:cubicBezTo>
                  <a:cubicBezTo>
                    <a:pt x="327683" y="82364"/>
                    <a:pt x="330511" y="88900"/>
                    <a:pt x="333686" y="95250"/>
                  </a:cubicBezTo>
                  <a:cubicBezTo>
                    <a:pt x="335498" y="104311"/>
                    <a:pt x="338328" y="123585"/>
                    <a:pt x="343211" y="133350"/>
                  </a:cubicBezTo>
                  <a:cubicBezTo>
                    <a:pt x="345771" y="138469"/>
                    <a:pt x="349561" y="142875"/>
                    <a:pt x="352736" y="147637"/>
                  </a:cubicBezTo>
                  <a:cubicBezTo>
                    <a:pt x="359932" y="176425"/>
                    <a:pt x="355429" y="160481"/>
                    <a:pt x="367023" y="195262"/>
                  </a:cubicBezTo>
                  <a:lnTo>
                    <a:pt x="371786" y="209550"/>
                  </a:lnTo>
                  <a:cubicBezTo>
                    <a:pt x="367023" y="217487"/>
                    <a:pt x="364043" y="226817"/>
                    <a:pt x="357498" y="233362"/>
                  </a:cubicBezTo>
                  <a:cubicBezTo>
                    <a:pt x="353948" y="236912"/>
                    <a:pt x="347701" y="235880"/>
                    <a:pt x="343211" y="238125"/>
                  </a:cubicBezTo>
                  <a:cubicBezTo>
                    <a:pt x="310326" y="254568"/>
                    <a:pt x="349514" y="242503"/>
                    <a:pt x="309873" y="252412"/>
                  </a:cubicBezTo>
                  <a:cubicBezTo>
                    <a:pt x="305111" y="255587"/>
                    <a:pt x="300705" y="259377"/>
                    <a:pt x="295586" y="261937"/>
                  </a:cubicBezTo>
                  <a:cubicBezTo>
                    <a:pt x="291096" y="264182"/>
                    <a:pt x="286302" y="266300"/>
                    <a:pt x="281298" y="266700"/>
                  </a:cubicBezTo>
                  <a:cubicBezTo>
                    <a:pt x="246448" y="269488"/>
                    <a:pt x="211448" y="269875"/>
                    <a:pt x="176523" y="271462"/>
                  </a:cubicBezTo>
                  <a:cubicBezTo>
                    <a:pt x="110153" y="284736"/>
                    <a:pt x="145031" y="282331"/>
                    <a:pt x="71748" y="276225"/>
                  </a:cubicBezTo>
                  <a:cubicBezTo>
                    <a:pt x="66986" y="268287"/>
                    <a:pt x="61220" y="260871"/>
                    <a:pt x="57461" y="252412"/>
                  </a:cubicBezTo>
                  <a:cubicBezTo>
                    <a:pt x="53448" y="243383"/>
                    <a:pt x="49882" y="209260"/>
                    <a:pt x="43173" y="204787"/>
                  </a:cubicBezTo>
                  <a:lnTo>
                    <a:pt x="28886" y="195262"/>
                  </a:lnTo>
                  <a:cubicBezTo>
                    <a:pt x="27298" y="190500"/>
                    <a:pt x="26561" y="185363"/>
                    <a:pt x="24123" y="180975"/>
                  </a:cubicBezTo>
                  <a:cubicBezTo>
                    <a:pt x="18563" y="170968"/>
                    <a:pt x="5073" y="152400"/>
                    <a:pt x="5073" y="152400"/>
                  </a:cubicBezTo>
                  <a:cubicBezTo>
                    <a:pt x="0" y="127030"/>
                    <a:pt x="3486" y="134937"/>
                    <a:pt x="5073" y="128587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3" name="Dowolny kształt 632"/>
            <p:cNvSpPr/>
            <p:nvPr/>
          </p:nvSpPr>
          <p:spPr>
            <a:xfrm flipH="1">
              <a:off x="3798032" y="2726306"/>
              <a:ext cx="365315" cy="235719"/>
            </a:xfrm>
            <a:custGeom>
              <a:avLst/>
              <a:gdLst>
                <a:gd name="connsiteX0" fmla="*/ 9525 w 366712"/>
                <a:gd name="connsiteY0" fmla="*/ 92593 h 278331"/>
                <a:gd name="connsiteX1" fmla="*/ 71437 w 366712"/>
                <a:gd name="connsiteY1" fmla="*/ 87831 h 278331"/>
                <a:gd name="connsiteX2" fmla="*/ 100012 w 366712"/>
                <a:gd name="connsiteY2" fmla="*/ 78306 h 278331"/>
                <a:gd name="connsiteX3" fmla="*/ 114300 w 366712"/>
                <a:gd name="connsiteY3" fmla="*/ 68781 h 278331"/>
                <a:gd name="connsiteX4" fmla="*/ 128587 w 366712"/>
                <a:gd name="connsiteY4" fmla="*/ 64018 h 278331"/>
                <a:gd name="connsiteX5" fmla="*/ 247650 w 366712"/>
                <a:gd name="connsiteY5" fmla="*/ 59256 h 278331"/>
                <a:gd name="connsiteX6" fmla="*/ 266700 w 366712"/>
                <a:gd name="connsiteY6" fmla="*/ 44968 h 278331"/>
                <a:gd name="connsiteX7" fmla="*/ 280987 w 366712"/>
                <a:gd name="connsiteY7" fmla="*/ 35443 h 278331"/>
                <a:gd name="connsiteX8" fmla="*/ 309562 w 366712"/>
                <a:gd name="connsiteY8" fmla="*/ 6868 h 278331"/>
                <a:gd name="connsiteX9" fmla="*/ 323850 w 366712"/>
                <a:gd name="connsiteY9" fmla="*/ 16393 h 278331"/>
                <a:gd name="connsiteX10" fmla="*/ 338137 w 366712"/>
                <a:gd name="connsiteY10" fmla="*/ 64018 h 278331"/>
                <a:gd name="connsiteX11" fmla="*/ 347662 w 366712"/>
                <a:gd name="connsiteY11" fmla="*/ 140218 h 278331"/>
                <a:gd name="connsiteX12" fmla="*/ 352425 w 366712"/>
                <a:gd name="connsiteY12" fmla="*/ 164031 h 278331"/>
                <a:gd name="connsiteX13" fmla="*/ 361950 w 366712"/>
                <a:gd name="connsiteY13" fmla="*/ 183081 h 278331"/>
                <a:gd name="connsiteX14" fmla="*/ 366712 w 366712"/>
                <a:gd name="connsiteY14" fmla="*/ 225943 h 278331"/>
                <a:gd name="connsiteX15" fmla="*/ 361950 w 366712"/>
                <a:gd name="connsiteY15" fmla="*/ 249756 h 278331"/>
                <a:gd name="connsiteX16" fmla="*/ 347662 w 366712"/>
                <a:gd name="connsiteY16" fmla="*/ 259281 h 278331"/>
                <a:gd name="connsiteX17" fmla="*/ 266700 w 366712"/>
                <a:gd name="connsiteY17" fmla="*/ 264043 h 278331"/>
                <a:gd name="connsiteX18" fmla="*/ 219075 w 366712"/>
                <a:gd name="connsiteY18" fmla="*/ 273568 h 278331"/>
                <a:gd name="connsiteX19" fmla="*/ 195262 w 366712"/>
                <a:gd name="connsiteY19" fmla="*/ 278331 h 278331"/>
                <a:gd name="connsiteX20" fmla="*/ 161925 w 366712"/>
                <a:gd name="connsiteY20" fmla="*/ 268806 h 278331"/>
                <a:gd name="connsiteX21" fmla="*/ 80962 w 366712"/>
                <a:gd name="connsiteY21" fmla="*/ 259281 h 278331"/>
                <a:gd name="connsiteX22" fmla="*/ 52387 w 366712"/>
                <a:gd name="connsiteY22" fmla="*/ 264043 h 278331"/>
                <a:gd name="connsiteX23" fmla="*/ 47625 w 366712"/>
                <a:gd name="connsiteY23" fmla="*/ 249756 h 278331"/>
                <a:gd name="connsiteX24" fmla="*/ 33337 w 366712"/>
                <a:gd name="connsiteY24" fmla="*/ 183081 h 278331"/>
                <a:gd name="connsiteX25" fmla="*/ 23812 w 366712"/>
                <a:gd name="connsiteY25" fmla="*/ 149743 h 278331"/>
                <a:gd name="connsiteX26" fmla="*/ 14287 w 366712"/>
                <a:gd name="connsiteY26" fmla="*/ 135456 h 278331"/>
                <a:gd name="connsiteX27" fmla="*/ 9525 w 366712"/>
                <a:gd name="connsiteY27" fmla="*/ 92593 h 27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712" h="278331">
                  <a:moveTo>
                    <a:pt x="9525" y="92593"/>
                  </a:moveTo>
                  <a:cubicBezTo>
                    <a:pt x="19050" y="84656"/>
                    <a:pt x="50992" y="91059"/>
                    <a:pt x="71437" y="87831"/>
                  </a:cubicBezTo>
                  <a:cubicBezTo>
                    <a:pt x="81354" y="86265"/>
                    <a:pt x="100012" y="78306"/>
                    <a:pt x="100012" y="78306"/>
                  </a:cubicBezTo>
                  <a:cubicBezTo>
                    <a:pt x="104775" y="75131"/>
                    <a:pt x="109180" y="71341"/>
                    <a:pt x="114300" y="68781"/>
                  </a:cubicBezTo>
                  <a:cubicBezTo>
                    <a:pt x="118790" y="66536"/>
                    <a:pt x="123580" y="64376"/>
                    <a:pt x="128587" y="64018"/>
                  </a:cubicBezTo>
                  <a:cubicBezTo>
                    <a:pt x="168205" y="61188"/>
                    <a:pt x="207962" y="60843"/>
                    <a:pt x="247650" y="59256"/>
                  </a:cubicBezTo>
                  <a:cubicBezTo>
                    <a:pt x="254000" y="54493"/>
                    <a:pt x="260241" y="49582"/>
                    <a:pt x="266700" y="44968"/>
                  </a:cubicBezTo>
                  <a:cubicBezTo>
                    <a:pt x="271357" y="41641"/>
                    <a:pt x="276940" y="39490"/>
                    <a:pt x="280987" y="35443"/>
                  </a:cubicBezTo>
                  <a:cubicBezTo>
                    <a:pt x="316430" y="0"/>
                    <a:pt x="275892" y="29315"/>
                    <a:pt x="309562" y="6868"/>
                  </a:cubicBezTo>
                  <a:cubicBezTo>
                    <a:pt x="314325" y="10043"/>
                    <a:pt x="320816" y="11539"/>
                    <a:pt x="323850" y="16393"/>
                  </a:cubicBezTo>
                  <a:cubicBezTo>
                    <a:pt x="327425" y="22113"/>
                    <a:pt x="336168" y="54175"/>
                    <a:pt x="338137" y="64018"/>
                  </a:cubicBezTo>
                  <a:cubicBezTo>
                    <a:pt x="346036" y="103511"/>
                    <a:pt x="341092" y="90946"/>
                    <a:pt x="347662" y="140218"/>
                  </a:cubicBezTo>
                  <a:cubicBezTo>
                    <a:pt x="348732" y="148242"/>
                    <a:pt x="349865" y="156352"/>
                    <a:pt x="352425" y="164031"/>
                  </a:cubicBezTo>
                  <a:cubicBezTo>
                    <a:pt x="354670" y="170766"/>
                    <a:pt x="358775" y="176731"/>
                    <a:pt x="361950" y="183081"/>
                  </a:cubicBezTo>
                  <a:cubicBezTo>
                    <a:pt x="363537" y="197368"/>
                    <a:pt x="366712" y="211568"/>
                    <a:pt x="366712" y="225943"/>
                  </a:cubicBezTo>
                  <a:cubicBezTo>
                    <a:pt x="366712" y="234038"/>
                    <a:pt x="365966" y="242728"/>
                    <a:pt x="361950" y="249756"/>
                  </a:cubicBezTo>
                  <a:cubicBezTo>
                    <a:pt x="359110" y="254726"/>
                    <a:pt x="353323" y="258432"/>
                    <a:pt x="347662" y="259281"/>
                  </a:cubicBezTo>
                  <a:cubicBezTo>
                    <a:pt x="320927" y="263291"/>
                    <a:pt x="293687" y="262456"/>
                    <a:pt x="266700" y="264043"/>
                  </a:cubicBezTo>
                  <a:lnTo>
                    <a:pt x="219075" y="273568"/>
                  </a:lnTo>
                  <a:lnTo>
                    <a:pt x="195262" y="278331"/>
                  </a:lnTo>
                  <a:cubicBezTo>
                    <a:pt x="184150" y="275156"/>
                    <a:pt x="173366" y="270440"/>
                    <a:pt x="161925" y="268806"/>
                  </a:cubicBezTo>
                  <a:cubicBezTo>
                    <a:pt x="63355" y="254724"/>
                    <a:pt x="122447" y="273107"/>
                    <a:pt x="80962" y="259281"/>
                  </a:cubicBezTo>
                  <a:cubicBezTo>
                    <a:pt x="71437" y="260868"/>
                    <a:pt x="61672" y="266696"/>
                    <a:pt x="52387" y="264043"/>
                  </a:cubicBezTo>
                  <a:cubicBezTo>
                    <a:pt x="47560" y="262664"/>
                    <a:pt x="48335" y="254725"/>
                    <a:pt x="47625" y="249756"/>
                  </a:cubicBezTo>
                  <a:cubicBezTo>
                    <a:pt x="38504" y="185908"/>
                    <a:pt x="53842" y="213838"/>
                    <a:pt x="33337" y="183081"/>
                  </a:cubicBezTo>
                  <a:cubicBezTo>
                    <a:pt x="31810" y="176973"/>
                    <a:pt x="27230" y="156578"/>
                    <a:pt x="23812" y="149743"/>
                  </a:cubicBezTo>
                  <a:cubicBezTo>
                    <a:pt x="21252" y="144624"/>
                    <a:pt x="17462" y="140218"/>
                    <a:pt x="14287" y="135456"/>
                  </a:cubicBezTo>
                  <a:cubicBezTo>
                    <a:pt x="8370" y="111786"/>
                    <a:pt x="0" y="100530"/>
                    <a:pt x="9525" y="9259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4" name="Dowolny kształt 633"/>
            <p:cNvSpPr/>
            <p:nvPr/>
          </p:nvSpPr>
          <p:spPr>
            <a:xfrm flipH="1">
              <a:off x="3763815" y="2966059"/>
              <a:ext cx="356148" cy="208410"/>
            </a:xfrm>
            <a:custGeom>
              <a:avLst/>
              <a:gdLst>
                <a:gd name="connsiteX0" fmla="*/ 18362 w 357510"/>
                <a:gd name="connsiteY0" fmla="*/ 14288 h 246085"/>
                <a:gd name="connsiteX1" fmla="*/ 8837 w 357510"/>
                <a:gd name="connsiteY1" fmla="*/ 47625 h 246085"/>
                <a:gd name="connsiteX2" fmla="*/ 8837 w 357510"/>
                <a:gd name="connsiteY2" fmla="*/ 238125 h 246085"/>
                <a:gd name="connsiteX3" fmla="*/ 46937 w 357510"/>
                <a:gd name="connsiteY3" fmla="*/ 228600 h 246085"/>
                <a:gd name="connsiteX4" fmla="*/ 75512 w 357510"/>
                <a:gd name="connsiteY4" fmla="*/ 219075 h 246085"/>
                <a:gd name="connsiteX5" fmla="*/ 166000 w 357510"/>
                <a:gd name="connsiteY5" fmla="*/ 223838 h 246085"/>
                <a:gd name="connsiteX6" fmla="*/ 194575 w 357510"/>
                <a:gd name="connsiteY6" fmla="*/ 233363 h 246085"/>
                <a:gd name="connsiteX7" fmla="*/ 261250 w 357510"/>
                <a:gd name="connsiteY7" fmla="*/ 228600 h 246085"/>
                <a:gd name="connsiteX8" fmla="*/ 337450 w 357510"/>
                <a:gd name="connsiteY8" fmla="*/ 223838 h 246085"/>
                <a:gd name="connsiteX9" fmla="*/ 332687 w 357510"/>
                <a:gd name="connsiteY9" fmla="*/ 100013 h 246085"/>
                <a:gd name="connsiteX10" fmla="*/ 327925 w 357510"/>
                <a:gd name="connsiteY10" fmla="*/ 66675 h 246085"/>
                <a:gd name="connsiteX11" fmla="*/ 323162 w 357510"/>
                <a:gd name="connsiteY11" fmla="*/ 4763 h 246085"/>
                <a:gd name="connsiteX12" fmla="*/ 289825 w 357510"/>
                <a:gd name="connsiteY12" fmla="*/ 9525 h 246085"/>
                <a:gd name="connsiteX13" fmla="*/ 266012 w 357510"/>
                <a:gd name="connsiteY13" fmla="*/ 14288 h 246085"/>
                <a:gd name="connsiteX14" fmla="*/ 175525 w 357510"/>
                <a:gd name="connsiteY14" fmla="*/ 9525 h 246085"/>
                <a:gd name="connsiteX15" fmla="*/ 156475 w 357510"/>
                <a:gd name="connsiteY15" fmla="*/ 4763 h 246085"/>
                <a:gd name="connsiteX16" fmla="*/ 142187 w 357510"/>
                <a:gd name="connsiteY16" fmla="*/ 0 h 246085"/>
                <a:gd name="connsiteX17" fmla="*/ 42175 w 357510"/>
                <a:gd name="connsiteY17" fmla="*/ 4763 h 246085"/>
                <a:gd name="connsiteX18" fmla="*/ 18362 w 357510"/>
                <a:gd name="connsiteY18" fmla="*/ 14288 h 2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7510" h="246085">
                  <a:moveTo>
                    <a:pt x="18362" y="14288"/>
                  </a:moveTo>
                  <a:cubicBezTo>
                    <a:pt x="12806" y="21432"/>
                    <a:pt x="10214" y="36150"/>
                    <a:pt x="8837" y="47625"/>
                  </a:cubicBezTo>
                  <a:cubicBezTo>
                    <a:pt x="0" y="121267"/>
                    <a:pt x="5385" y="162164"/>
                    <a:pt x="8837" y="238125"/>
                  </a:cubicBezTo>
                  <a:cubicBezTo>
                    <a:pt x="21537" y="234950"/>
                    <a:pt x="34518" y="232740"/>
                    <a:pt x="46937" y="228600"/>
                  </a:cubicBezTo>
                  <a:lnTo>
                    <a:pt x="75512" y="219075"/>
                  </a:lnTo>
                  <a:cubicBezTo>
                    <a:pt x="105675" y="220663"/>
                    <a:pt x="136011" y="220239"/>
                    <a:pt x="166000" y="223838"/>
                  </a:cubicBezTo>
                  <a:cubicBezTo>
                    <a:pt x="175969" y="225034"/>
                    <a:pt x="194575" y="233363"/>
                    <a:pt x="194575" y="233363"/>
                  </a:cubicBezTo>
                  <a:lnTo>
                    <a:pt x="261250" y="228600"/>
                  </a:lnTo>
                  <a:cubicBezTo>
                    <a:pt x="286643" y="226907"/>
                    <a:pt x="325091" y="246085"/>
                    <a:pt x="337450" y="223838"/>
                  </a:cubicBezTo>
                  <a:cubicBezTo>
                    <a:pt x="357510" y="187730"/>
                    <a:pt x="335186" y="141243"/>
                    <a:pt x="332687" y="100013"/>
                  </a:cubicBezTo>
                  <a:cubicBezTo>
                    <a:pt x="332008" y="88808"/>
                    <a:pt x="329042" y="77845"/>
                    <a:pt x="327925" y="66675"/>
                  </a:cubicBezTo>
                  <a:cubicBezTo>
                    <a:pt x="325865" y="46079"/>
                    <a:pt x="324750" y="25400"/>
                    <a:pt x="323162" y="4763"/>
                  </a:cubicBezTo>
                  <a:cubicBezTo>
                    <a:pt x="312050" y="6350"/>
                    <a:pt x="300897" y="7680"/>
                    <a:pt x="289825" y="9525"/>
                  </a:cubicBezTo>
                  <a:cubicBezTo>
                    <a:pt x="281840" y="10856"/>
                    <a:pt x="274107" y="14288"/>
                    <a:pt x="266012" y="14288"/>
                  </a:cubicBezTo>
                  <a:cubicBezTo>
                    <a:pt x="235808" y="14288"/>
                    <a:pt x="205687" y="11113"/>
                    <a:pt x="175525" y="9525"/>
                  </a:cubicBezTo>
                  <a:cubicBezTo>
                    <a:pt x="169175" y="7938"/>
                    <a:pt x="162769" y="6561"/>
                    <a:pt x="156475" y="4763"/>
                  </a:cubicBezTo>
                  <a:cubicBezTo>
                    <a:pt x="151648" y="3384"/>
                    <a:pt x="147207" y="0"/>
                    <a:pt x="142187" y="0"/>
                  </a:cubicBezTo>
                  <a:cubicBezTo>
                    <a:pt x="108812" y="0"/>
                    <a:pt x="75512" y="3175"/>
                    <a:pt x="42175" y="4763"/>
                  </a:cubicBezTo>
                  <a:cubicBezTo>
                    <a:pt x="25642" y="21295"/>
                    <a:pt x="23918" y="7144"/>
                    <a:pt x="18362" y="142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5" name="Dowolny kształt 634"/>
            <p:cNvSpPr/>
            <p:nvPr/>
          </p:nvSpPr>
          <p:spPr>
            <a:xfrm flipH="1">
              <a:off x="3760077" y="3169071"/>
              <a:ext cx="344757" cy="227974"/>
            </a:xfrm>
            <a:custGeom>
              <a:avLst/>
              <a:gdLst>
                <a:gd name="connsiteX0" fmla="*/ 3175 w 346075"/>
                <a:gd name="connsiteY0" fmla="*/ 26988 h 269184"/>
                <a:gd name="connsiteX1" fmla="*/ 26988 w 346075"/>
                <a:gd name="connsiteY1" fmla="*/ 12701 h 269184"/>
                <a:gd name="connsiteX2" fmla="*/ 98425 w 346075"/>
                <a:gd name="connsiteY2" fmla="*/ 7938 h 269184"/>
                <a:gd name="connsiteX3" fmla="*/ 136525 w 346075"/>
                <a:gd name="connsiteY3" fmla="*/ 3176 h 269184"/>
                <a:gd name="connsiteX4" fmla="*/ 212725 w 346075"/>
                <a:gd name="connsiteY4" fmla="*/ 7938 h 269184"/>
                <a:gd name="connsiteX5" fmla="*/ 231775 w 346075"/>
                <a:gd name="connsiteY5" fmla="*/ 17463 h 269184"/>
                <a:gd name="connsiteX6" fmla="*/ 260350 w 346075"/>
                <a:gd name="connsiteY6" fmla="*/ 12701 h 269184"/>
                <a:gd name="connsiteX7" fmla="*/ 298450 w 346075"/>
                <a:gd name="connsiteY7" fmla="*/ 3176 h 269184"/>
                <a:gd name="connsiteX8" fmla="*/ 317500 w 346075"/>
                <a:gd name="connsiteY8" fmla="*/ 7938 h 269184"/>
                <a:gd name="connsiteX9" fmla="*/ 327025 w 346075"/>
                <a:gd name="connsiteY9" fmla="*/ 36513 h 269184"/>
                <a:gd name="connsiteX10" fmla="*/ 331788 w 346075"/>
                <a:gd name="connsiteY10" fmla="*/ 122238 h 269184"/>
                <a:gd name="connsiteX11" fmla="*/ 341313 w 346075"/>
                <a:gd name="connsiteY11" fmla="*/ 150813 h 269184"/>
                <a:gd name="connsiteX12" fmla="*/ 346075 w 346075"/>
                <a:gd name="connsiteY12" fmla="*/ 165101 h 269184"/>
                <a:gd name="connsiteX13" fmla="*/ 336550 w 346075"/>
                <a:gd name="connsiteY13" fmla="*/ 207963 h 269184"/>
                <a:gd name="connsiteX14" fmla="*/ 327025 w 346075"/>
                <a:gd name="connsiteY14" fmla="*/ 222251 h 269184"/>
                <a:gd name="connsiteX15" fmla="*/ 312738 w 346075"/>
                <a:gd name="connsiteY15" fmla="*/ 227013 h 269184"/>
                <a:gd name="connsiteX16" fmla="*/ 260350 w 346075"/>
                <a:gd name="connsiteY16" fmla="*/ 222251 h 269184"/>
                <a:gd name="connsiteX17" fmla="*/ 127000 w 346075"/>
                <a:gd name="connsiteY17" fmla="*/ 212726 h 269184"/>
                <a:gd name="connsiteX18" fmla="*/ 84138 w 346075"/>
                <a:gd name="connsiteY18" fmla="*/ 217488 h 269184"/>
                <a:gd name="connsiteX19" fmla="*/ 69850 w 346075"/>
                <a:gd name="connsiteY19" fmla="*/ 227013 h 269184"/>
                <a:gd name="connsiteX20" fmla="*/ 26988 w 346075"/>
                <a:gd name="connsiteY20" fmla="*/ 236538 h 269184"/>
                <a:gd name="connsiteX21" fmla="*/ 12700 w 346075"/>
                <a:gd name="connsiteY21" fmla="*/ 188913 h 269184"/>
                <a:gd name="connsiteX22" fmla="*/ 7938 w 346075"/>
                <a:gd name="connsiteY22" fmla="*/ 174626 h 269184"/>
                <a:gd name="connsiteX23" fmla="*/ 3175 w 346075"/>
                <a:gd name="connsiteY23" fmla="*/ 26988 h 26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075" h="269184">
                  <a:moveTo>
                    <a:pt x="3175" y="26988"/>
                  </a:moveTo>
                  <a:cubicBezTo>
                    <a:pt x="6350" y="0"/>
                    <a:pt x="17911" y="14516"/>
                    <a:pt x="26988" y="12701"/>
                  </a:cubicBezTo>
                  <a:cubicBezTo>
                    <a:pt x="50390" y="8021"/>
                    <a:pt x="74650" y="10005"/>
                    <a:pt x="98425" y="7938"/>
                  </a:cubicBezTo>
                  <a:cubicBezTo>
                    <a:pt x="111176" y="6829"/>
                    <a:pt x="123825" y="4763"/>
                    <a:pt x="136525" y="3176"/>
                  </a:cubicBezTo>
                  <a:cubicBezTo>
                    <a:pt x="161925" y="4763"/>
                    <a:pt x="187557" y="4163"/>
                    <a:pt x="212725" y="7938"/>
                  </a:cubicBezTo>
                  <a:cubicBezTo>
                    <a:pt x="219746" y="8991"/>
                    <a:pt x="224711" y="16756"/>
                    <a:pt x="231775" y="17463"/>
                  </a:cubicBezTo>
                  <a:cubicBezTo>
                    <a:pt x="241383" y="18424"/>
                    <a:pt x="250849" y="14428"/>
                    <a:pt x="260350" y="12701"/>
                  </a:cubicBezTo>
                  <a:cubicBezTo>
                    <a:pt x="285633" y="8104"/>
                    <a:pt x="278624" y="9784"/>
                    <a:pt x="298450" y="3176"/>
                  </a:cubicBezTo>
                  <a:cubicBezTo>
                    <a:pt x="304800" y="4763"/>
                    <a:pt x="313240" y="2968"/>
                    <a:pt x="317500" y="7938"/>
                  </a:cubicBezTo>
                  <a:cubicBezTo>
                    <a:pt x="324034" y="15561"/>
                    <a:pt x="327025" y="36513"/>
                    <a:pt x="327025" y="36513"/>
                  </a:cubicBezTo>
                  <a:cubicBezTo>
                    <a:pt x="328613" y="65088"/>
                    <a:pt x="328238" y="93840"/>
                    <a:pt x="331788" y="122238"/>
                  </a:cubicBezTo>
                  <a:cubicBezTo>
                    <a:pt x="333033" y="132201"/>
                    <a:pt x="338138" y="141288"/>
                    <a:pt x="341313" y="150813"/>
                  </a:cubicBezTo>
                  <a:lnTo>
                    <a:pt x="346075" y="165101"/>
                  </a:lnTo>
                  <a:cubicBezTo>
                    <a:pt x="344245" y="176082"/>
                    <a:pt x="342414" y="196236"/>
                    <a:pt x="336550" y="207963"/>
                  </a:cubicBezTo>
                  <a:cubicBezTo>
                    <a:pt x="333990" y="213083"/>
                    <a:pt x="331495" y="218675"/>
                    <a:pt x="327025" y="222251"/>
                  </a:cubicBezTo>
                  <a:cubicBezTo>
                    <a:pt x="323105" y="225387"/>
                    <a:pt x="317500" y="225426"/>
                    <a:pt x="312738" y="227013"/>
                  </a:cubicBezTo>
                  <a:cubicBezTo>
                    <a:pt x="295275" y="225426"/>
                    <a:pt x="277853" y="223312"/>
                    <a:pt x="260350" y="222251"/>
                  </a:cubicBezTo>
                  <a:cubicBezTo>
                    <a:pt x="129585" y="214326"/>
                    <a:pt x="194575" y="223987"/>
                    <a:pt x="127000" y="212726"/>
                  </a:cubicBezTo>
                  <a:cubicBezTo>
                    <a:pt x="112713" y="214313"/>
                    <a:pt x="98084" y="214002"/>
                    <a:pt x="84138" y="217488"/>
                  </a:cubicBezTo>
                  <a:cubicBezTo>
                    <a:pt x="78585" y="218876"/>
                    <a:pt x="75280" y="225203"/>
                    <a:pt x="69850" y="227013"/>
                  </a:cubicBezTo>
                  <a:cubicBezTo>
                    <a:pt x="55965" y="231641"/>
                    <a:pt x="41275" y="233363"/>
                    <a:pt x="26988" y="236538"/>
                  </a:cubicBezTo>
                  <a:cubicBezTo>
                    <a:pt x="5225" y="269184"/>
                    <a:pt x="20639" y="252427"/>
                    <a:pt x="12700" y="188913"/>
                  </a:cubicBezTo>
                  <a:cubicBezTo>
                    <a:pt x="12077" y="183932"/>
                    <a:pt x="8077" y="179644"/>
                    <a:pt x="7938" y="174626"/>
                  </a:cubicBezTo>
                  <a:cubicBezTo>
                    <a:pt x="6484" y="122259"/>
                    <a:pt x="0" y="53976"/>
                    <a:pt x="3175" y="269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6" name="Dowolny kształt 635"/>
            <p:cNvSpPr/>
            <p:nvPr/>
          </p:nvSpPr>
          <p:spPr>
            <a:xfrm flipH="1">
              <a:off x="3730969" y="3361330"/>
              <a:ext cx="382564" cy="242691"/>
            </a:xfrm>
            <a:custGeom>
              <a:avLst/>
              <a:gdLst>
                <a:gd name="connsiteX0" fmla="*/ 16669 w 384025"/>
                <a:gd name="connsiteY0" fmla="*/ 38100 h 286562"/>
                <a:gd name="connsiteX1" fmla="*/ 26194 w 384025"/>
                <a:gd name="connsiteY1" fmla="*/ 80963 h 286562"/>
                <a:gd name="connsiteX2" fmla="*/ 30956 w 384025"/>
                <a:gd name="connsiteY2" fmla="*/ 104775 h 286562"/>
                <a:gd name="connsiteX3" fmla="*/ 40481 w 384025"/>
                <a:gd name="connsiteY3" fmla="*/ 133350 h 286562"/>
                <a:gd name="connsiteX4" fmla="*/ 45244 w 384025"/>
                <a:gd name="connsiteY4" fmla="*/ 157163 h 286562"/>
                <a:gd name="connsiteX5" fmla="*/ 64294 w 384025"/>
                <a:gd name="connsiteY5" fmla="*/ 185738 h 286562"/>
                <a:gd name="connsiteX6" fmla="*/ 78581 w 384025"/>
                <a:gd name="connsiteY6" fmla="*/ 223838 h 286562"/>
                <a:gd name="connsiteX7" fmla="*/ 92869 w 384025"/>
                <a:gd name="connsiteY7" fmla="*/ 257175 h 286562"/>
                <a:gd name="connsiteX8" fmla="*/ 116681 w 384025"/>
                <a:gd name="connsiteY8" fmla="*/ 285750 h 286562"/>
                <a:gd name="connsiteX9" fmla="*/ 135731 w 384025"/>
                <a:gd name="connsiteY9" fmla="*/ 280988 h 286562"/>
                <a:gd name="connsiteX10" fmla="*/ 240506 w 384025"/>
                <a:gd name="connsiteY10" fmla="*/ 276225 h 286562"/>
                <a:gd name="connsiteX11" fmla="*/ 273844 w 384025"/>
                <a:gd name="connsiteY11" fmla="*/ 252413 h 286562"/>
                <a:gd name="connsiteX12" fmla="*/ 307181 w 384025"/>
                <a:gd name="connsiteY12" fmla="*/ 242888 h 286562"/>
                <a:gd name="connsiteX13" fmla="*/ 316706 w 384025"/>
                <a:gd name="connsiteY13" fmla="*/ 228600 h 286562"/>
                <a:gd name="connsiteX14" fmla="*/ 373856 w 384025"/>
                <a:gd name="connsiteY14" fmla="*/ 195263 h 286562"/>
                <a:gd name="connsiteX15" fmla="*/ 364331 w 384025"/>
                <a:gd name="connsiteY15" fmla="*/ 157163 h 286562"/>
                <a:gd name="connsiteX16" fmla="*/ 345281 w 384025"/>
                <a:gd name="connsiteY16" fmla="*/ 80963 h 286562"/>
                <a:gd name="connsiteX17" fmla="*/ 330994 w 384025"/>
                <a:gd name="connsiteY17" fmla="*/ 0 h 286562"/>
                <a:gd name="connsiteX18" fmla="*/ 297656 w 384025"/>
                <a:gd name="connsiteY18" fmla="*/ 33338 h 286562"/>
                <a:gd name="connsiteX19" fmla="*/ 259556 w 384025"/>
                <a:gd name="connsiteY19" fmla="*/ 42863 h 286562"/>
                <a:gd name="connsiteX20" fmla="*/ 240506 w 384025"/>
                <a:gd name="connsiteY20" fmla="*/ 47625 h 286562"/>
                <a:gd name="connsiteX21" fmla="*/ 226219 w 384025"/>
                <a:gd name="connsiteY21" fmla="*/ 52388 h 286562"/>
                <a:gd name="connsiteX22" fmla="*/ 173831 w 384025"/>
                <a:gd name="connsiteY22" fmla="*/ 47625 h 286562"/>
                <a:gd name="connsiteX23" fmla="*/ 154781 w 384025"/>
                <a:gd name="connsiteY23" fmla="*/ 42863 h 286562"/>
                <a:gd name="connsiteX24" fmla="*/ 126206 w 384025"/>
                <a:gd name="connsiteY24" fmla="*/ 38100 h 286562"/>
                <a:gd name="connsiteX25" fmla="*/ 16669 w 384025"/>
                <a:gd name="connsiteY25" fmla="*/ 38100 h 2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84025" h="286562">
                  <a:moveTo>
                    <a:pt x="16669" y="38100"/>
                  </a:moveTo>
                  <a:cubicBezTo>
                    <a:pt x="0" y="45244"/>
                    <a:pt x="14469" y="34064"/>
                    <a:pt x="26194" y="80963"/>
                  </a:cubicBezTo>
                  <a:cubicBezTo>
                    <a:pt x="28157" y="88816"/>
                    <a:pt x="28826" y="96966"/>
                    <a:pt x="30956" y="104775"/>
                  </a:cubicBezTo>
                  <a:cubicBezTo>
                    <a:pt x="33598" y="114461"/>
                    <a:pt x="37839" y="123664"/>
                    <a:pt x="40481" y="133350"/>
                  </a:cubicBezTo>
                  <a:cubicBezTo>
                    <a:pt x="42611" y="141160"/>
                    <a:pt x="41894" y="149794"/>
                    <a:pt x="45244" y="157163"/>
                  </a:cubicBezTo>
                  <a:cubicBezTo>
                    <a:pt x="49981" y="167585"/>
                    <a:pt x="60275" y="175019"/>
                    <a:pt x="64294" y="185738"/>
                  </a:cubicBezTo>
                  <a:cubicBezTo>
                    <a:pt x="69056" y="198438"/>
                    <a:pt x="74292" y="210970"/>
                    <a:pt x="78581" y="223838"/>
                  </a:cubicBezTo>
                  <a:cubicBezTo>
                    <a:pt x="88831" y="254589"/>
                    <a:pt x="76129" y="232066"/>
                    <a:pt x="92869" y="257175"/>
                  </a:cubicBezTo>
                  <a:cubicBezTo>
                    <a:pt x="97131" y="274225"/>
                    <a:pt x="94186" y="282938"/>
                    <a:pt x="116681" y="285750"/>
                  </a:cubicBezTo>
                  <a:cubicBezTo>
                    <a:pt x="123176" y="286562"/>
                    <a:pt x="129205" y="281490"/>
                    <a:pt x="135731" y="280988"/>
                  </a:cubicBezTo>
                  <a:cubicBezTo>
                    <a:pt x="170589" y="278307"/>
                    <a:pt x="205581" y="277813"/>
                    <a:pt x="240506" y="276225"/>
                  </a:cubicBezTo>
                  <a:cubicBezTo>
                    <a:pt x="244822" y="272988"/>
                    <a:pt x="266879" y="255896"/>
                    <a:pt x="273844" y="252413"/>
                  </a:cubicBezTo>
                  <a:cubicBezTo>
                    <a:pt x="280681" y="248994"/>
                    <a:pt x="301071" y="244415"/>
                    <a:pt x="307181" y="242888"/>
                  </a:cubicBezTo>
                  <a:cubicBezTo>
                    <a:pt x="310356" y="238125"/>
                    <a:pt x="312276" y="232225"/>
                    <a:pt x="316706" y="228600"/>
                  </a:cubicBezTo>
                  <a:cubicBezTo>
                    <a:pt x="349046" y="202140"/>
                    <a:pt x="347576" y="204022"/>
                    <a:pt x="373856" y="195263"/>
                  </a:cubicBezTo>
                  <a:cubicBezTo>
                    <a:pt x="384025" y="164759"/>
                    <a:pt x="376633" y="198987"/>
                    <a:pt x="364331" y="157163"/>
                  </a:cubicBezTo>
                  <a:cubicBezTo>
                    <a:pt x="333780" y="53292"/>
                    <a:pt x="370743" y="131887"/>
                    <a:pt x="345281" y="80963"/>
                  </a:cubicBezTo>
                  <a:cubicBezTo>
                    <a:pt x="332269" y="28917"/>
                    <a:pt x="337201" y="55874"/>
                    <a:pt x="330994" y="0"/>
                  </a:cubicBezTo>
                  <a:cubicBezTo>
                    <a:pt x="319881" y="11113"/>
                    <a:pt x="312902" y="29526"/>
                    <a:pt x="297656" y="33338"/>
                  </a:cubicBezTo>
                  <a:lnTo>
                    <a:pt x="259556" y="42863"/>
                  </a:lnTo>
                  <a:cubicBezTo>
                    <a:pt x="253206" y="44450"/>
                    <a:pt x="246715" y="45555"/>
                    <a:pt x="240506" y="47625"/>
                  </a:cubicBezTo>
                  <a:lnTo>
                    <a:pt x="226219" y="52388"/>
                  </a:lnTo>
                  <a:cubicBezTo>
                    <a:pt x="208756" y="50800"/>
                    <a:pt x="191212" y="49942"/>
                    <a:pt x="173831" y="47625"/>
                  </a:cubicBezTo>
                  <a:cubicBezTo>
                    <a:pt x="167343" y="46760"/>
                    <a:pt x="161199" y="44147"/>
                    <a:pt x="154781" y="42863"/>
                  </a:cubicBezTo>
                  <a:cubicBezTo>
                    <a:pt x="145312" y="40969"/>
                    <a:pt x="135731" y="39688"/>
                    <a:pt x="126206" y="38100"/>
                  </a:cubicBezTo>
                  <a:cubicBezTo>
                    <a:pt x="86521" y="39754"/>
                    <a:pt x="33338" y="30956"/>
                    <a:pt x="16669" y="38100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7" name="Dowolny kształt 636"/>
            <p:cNvSpPr/>
            <p:nvPr/>
          </p:nvSpPr>
          <p:spPr>
            <a:xfrm flipH="1">
              <a:off x="3629415" y="3542832"/>
              <a:ext cx="390020" cy="282337"/>
            </a:xfrm>
            <a:custGeom>
              <a:avLst/>
              <a:gdLst>
                <a:gd name="connsiteX0" fmla="*/ 12700 w 391510"/>
                <a:gd name="connsiteY0" fmla="*/ 85725 h 333375"/>
                <a:gd name="connsiteX1" fmla="*/ 36513 w 391510"/>
                <a:gd name="connsiteY1" fmla="*/ 119062 h 333375"/>
                <a:gd name="connsiteX2" fmla="*/ 46038 w 391510"/>
                <a:gd name="connsiteY2" fmla="*/ 133350 h 333375"/>
                <a:gd name="connsiteX3" fmla="*/ 50800 w 391510"/>
                <a:gd name="connsiteY3" fmla="*/ 147637 h 333375"/>
                <a:gd name="connsiteX4" fmla="*/ 84138 w 391510"/>
                <a:gd name="connsiteY4" fmla="*/ 190500 h 333375"/>
                <a:gd name="connsiteX5" fmla="*/ 88900 w 391510"/>
                <a:gd name="connsiteY5" fmla="*/ 261937 h 333375"/>
                <a:gd name="connsiteX6" fmla="*/ 98425 w 391510"/>
                <a:gd name="connsiteY6" fmla="*/ 276225 h 333375"/>
                <a:gd name="connsiteX7" fmla="*/ 103188 w 391510"/>
                <a:gd name="connsiteY7" fmla="*/ 304800 h 333375"/>
                <a:gd name="connsiteX8" fmla="*/ 112713 w 391510"/>
                <a:gd name="connsiteY8" fmla="*/ 333375 h 333375"/>
                <a:gd name="connsiteX9" fmla="*/ 127000 w 391510"/>
                <a:gd name="connsiteY9" fmla="*/ 319087 h 333375"/>
                <a:gd name="connsiteX10" fmla="*/ 146050 w 391510"/>
                <a:gd name="connsiteY10" fmla="*/ 290512 h 333375"/>
                <a:gd name="connsiteX11" fmla="*/ 160338 w 391510"/>
                <a:gd name="connsiteY11" fmla="*/ 285750 h 333375"/>
                <a:gd name="connsiteX12" fmla="*/ 174625 w 391510"/>
                <a:gd name="connsiteY12" fmla="*/ 276225 h 333375"/>
                <a:gd name="connsiteX13" fmla="*/ 217488 w 391510"/>
                <a:gd name="connsiteY13" fmla="*/ 271462 h 333375"/>
                <a:gd name="connsiteX14" fmla="*/ 246063 w 391510"/>
                <a:gd name="connsiteY14" fmla="*/ 266700 h 333375"/>
                <a:gd name="connsiteX15" fmla="*/ 260350 w 391510"/>
                <a:gd name="connsiteY15" fmla="*/ 257175 h 333375"/>
                <a:gd name="connsiteX16" fmla="*/ 279400 w 391510"/>
                <a:gd name="connsiteY16" fmla="*/ 252412 h 333375"/>
                <a:gd name="connsiteX17" fmla="*/ 293688 w 391510"/>
                <a:gd name="connsiteY17" fmla="*/ 247650 h 333375"/>
                <a:gd name="connsiteX18" fmla="*/ 350838 w 391510"/>
                <a:gd name="connsiteY18" fmla="*/ 219075 h 333375"/>
                <a:gd name="connsiteX19" fmla="*/ 374650 w 391510"/>
                <a:gd name="connsiteY19" fmla="*/ 214312 h 333375"/>
                <a:gd name="connsiteX20" fmla="*/ 388938 w 391510"/>
                <a:gd name="connsiteY20" fmla="*/ 204787 h 333375"/>
                <a:gd name="connsiteX21" fmla="*/ 384175 w 391510"/>
                <a:gd name="connsiteY21" fmla="*/ 161925 h 333375"/>
                <a:gd name="connsiteX22" fmla="*/ 374650 w 391510"/>
                <a:gd name="connsiteY22" fmla="*/ 119062 h 333375"/>
                <a:gd name="connsiteX23" fmla="*/ 365125 w 391510"/>
                <a:gd name="connsiteY23" fmla="*/ 100012 h 333375"/>
                <a:gd name="connsiteX24" fmla="*/ 360363 w 391510"/>
                <a:gd name="connsiteY24" fmla="*/ 80962 h 333375"/>
                <a:gd name="connsiteX25" fmla="*/ 346075 w 391510"/>
                <a:gd name="connsiteY25" fmla="*/ 76200 h 333375"/>
                <a:gd name="connsiteX26" fmla="*/ 322263 w 391510"/>
                <a:gd name="connsiteY26" fmla="*/ 66675 h 333375"/>
                <a:gd name="connsiteX27" fmla="*/ 307975 w 391510"/>
                <a:gd name="connsiteY27" fmla="*/ 52387 h 333375"/>
                <a:gd name="connsiteX28" fmla="*/ 298450 w 391510"/>
                <a:gd name="connsiteY28" fmla="*/ 38100 h 333375"/>
                <a:gd name="connsiteX29" fmla="*/ 288925 w 391510"/>
                <a:gd name="connsiteY29" fmla="*/ 0 h 333375"/>
                <a:gd name="connsiteX30" fmla="*/ 269875 w 391510"/>
                <a:gd name="connsiteY30" fmla="*/ 9525 h 333375"/>
                <a:gd name="connsiteX31" fmla="*/ 255588 w 391510"/>
                <a:gd name="connsiteY31" fmla="*/ 28575 h 333375"/>
                <a:gd name="connsiteX32" fmla="*/ 212725 w 391510"/>
                <a:gd name="connsiteY32" fmla="*/ 66675 h 333375"/>
                <a:gd name="connsiteX33" fmla="*/ 127000 w 391510"/>
                <a:gd name="connsiteY33" fmla="*/ 85725 h 333375"/>
                <a:gd name="connsiteX34" fmla="*/ 112713 w 391510"/>
                <a:gd name="connsiteY34" fmla="*/ 90487 h 333375"/>
                <a:gd name="connsiteX35" fmla="*/ 12700 w 391510"/>
                <a:gd name="connsiteY35" fmla="*/ 8572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1510" h="333375">
                  <a:moveTo>
                    <a:pt x="12700" y="85725"/>
                  </a:moveTo>
                  <a:cubicBezTo>
                    <a:pt x="0" y="90488"/>
                    <a:pt x="6964" y="77693"/>
                    <a:pt x="36513" y="119062"/>
                  </a:cubicBezTo>
                  <a:cubicBezTo>
                    <a:pt x="39840" y="123720"/>
                    <a:pt x="42863" y="128587"/>
                    <a:pt x="46038" y="133350"/>
                  </a:cubicBezTo>
                  <a:cubicBezTo>
                    <a:pt x="47625" y="138112"/>
                    <a:pt x="48362" y="143249"/>
                    <a:pt x="50800" y="147637"/>
                  </a:cubicBezTo>
                  <a:cubicBezTo>
                    <a:pt x="65041" y="173271"/>
                    <a:pt x="66783" y="173145"/>
                    <a:pt x="84138" y="190500"/>
                  </a:cubicBezTo>
                  <a:cubicBezTo>
                    <a:pt x="85725" y="214312"/>
                    <a:pt x="84977" y="238397"/>
                    <a:pt x="88900" y="261937"/>
                  </a:cubicBezTo>
                  <a:cubicBezTo>
                    <a:pt x="89841" y="267583"/>
                    <a:pt x="96615" y="270795"/>
                    <a:pt x="98425" y="276225"/>
                  </a:cubicBezTo>
                  <a:cubicBezTo>
                    <a:pt x="101479" y="285386"/>
                    <a:pt x="100846" y="295432"/>
                    <a:pt x="103188" y="304800"/>
                  </a:cubicBezTo>
                  <a:cubicBezTo>
                    <a:pt x="105623" y="314540"/>
                    <a:pt x="112713" y="333375"/>
                    <a:pt x="112713" y="333375"/>
                  </a:cubicBezTo>
                  <a:cubicBezTo>
                    <a:pt x="117475" y="328612"/>
                    <a:pt x="122865" y="324403"/>
                    <a:pt x="127000" y="319087"/>
                  </a:cubicBezTo>
                  <a:cubicBezTo>
                    <a:pt x="134028" y="310051"/>
                    <a:pt x="135190" y="294132"/>
                    <a:pt x="146050" y="290512"/>
                  </a:cubicBezTo>
                  <a:lnTo>
                    <a:pt x="160338" y="285750"/>
                  </a:lnTo>
                  <a:cubicBezTo>
                    <a:pt x="165100" y="282575"/>
                    <a:pt x="169072" y="277613"/>
                    <a:pt x="174625" y="276225"/>
                  </a:cubicBezTo>
                  <a:cubicBezTo>
                    <a:pt x="188571" y="272738"/>
                    <a:pt x="203238" y="273362"/>
                    <a:pt x="217488" y="271462"/>
                  </a:cubicBezTo>
                  <a:cubicBezTo>
                    <a:pt x="227060" y="270186"/>
                    <a:pt x="236538" y="268287"/>
                    <a:pt x="246063" y="266700"/>
                  </a:cubicBezTo>
                  <a:cubicBezTo>
                    <a:pt x="250825" y="263525"/>
                    <a:pt x="255089" y="259430"/>
                    <a:pt x="260350" y="257175"/>
                  </a:cubicBezTo>
                  <a:cubicBezTo>
                    <a:pt x="266366" y="254597"/>
                    <a:pt x="273106" y="254210"/>
                    <a:pt x="279400" y="252412"/>
                  </a:cubicBezTo>
                  <a:cubicBezTo>
                    <a:pt x="284227" y="251033"/>
                    <a:pt x="288925" y="249237"/>
                    <a:pt x="293688" y="247650"/>
                  </a:cubicBezTo>
                  <a:cubicBezTo>
                    <a:pt x="316019" y="232762"/>
                    <a:pt x="316307" y="231408"/>
                    <a:pt x="350838" y="219075"/>
                  </a:cubicBezTo>
                  <a:cubicBezTo>
                    <a:pt x="358461" y="216352"/>
                    <a:pt x="366713" y="215900"/>
                    <a:pt x="374650" y="214312"/>
                  </a:cubicBezTo>
                  <a:cubicBezTo>
                    <a:pt x="379413" y="211137"/>
                    <a:pt x="387914" y="210419"/>
                    <a:pt x="388938" y="204787"/>
                  </a:cubicBezTo>
                  <a:cubicBezTo>
                    <a:pt x="391510" y="190644"/>
                    <a:pt x="386208" y="176156"/>
                    <a:pt x="384175" y="161925"/>
                  </a:cubicBezTo>
                  <a:cubicBezTo>
                    <a:pt x="383478" y="157044"/>
                    <a:pt x="377052" y="125467"/>
                    <a:pt x="374650" y="119062"/>
                  </a:cubicBezTo>
                  <a:cubicBezTo>
                    <a:pt x="372157" y="112415"/>
                    <a:pt x="368300" y="106362"/>
                    <a:pt x="365125" y="100012"/>
                  </a:cubicBezTo>
                  <a:cubicBezTo>
                    <a:pt x="363538" y="93662"/>
                    <a:pt x="364452" y="86073"/>
                    <a:pt x="360363" y="80962"/>
                  </a:cubicBezTo>
                  <a:cubicBezTo>
                    <a:pt x="357227" y="77042"/>
                    <a:pt x="350776" y="77963"/>
                    <a:pt x="346075" y="76200"/>
                  </a:cubicBezTo>
                  <a:cubicBezTo>
                    <a:pt x="338070" y="73198"/>
                    <a:pt x="330200" y="69850"/>
                    <a:pt x="322263" y="66675"/>
                  </a:cubicBezTo>
                  <a:cubicBezTo>
                    <a:pt x="317500" y="61912"/>
                    <a:pt x="312287" y="57561"/>
                    <a:pt x="307975" y="52387"/>
                  </a:cubicBezTo>
                  <a:cubicBezTo>
                    <a:pt x="304311" y="47990"/>
                    <a:pt x="301010" y="43219"/>
                    <a:pt x="298450" y="38100"/>
                  </a:cubicBezTo>
                  <a:cubicBezTo>
                    <a:pt x="293570" y="28341"/>
                    <a:pt x="290735" y="9051"/>
                    <a:pt x="288925" y="0"/>
                  </a:cubicBezTo>
                  <a:cubicBezTo>
                    <a:pt x="282575" y="3175"/>
                    <a:pt x="275265" y="4905"/>
                    <a:pt x="269875" y="9525"/>
                  </a:cubicBezTo>
                  <a:cubicBezTo>
                    <a:pt x="263849" y="14691"/>
                    <a:pt x="260898" y="22675"/>
                    <a:pt x="255588" y="28575"/>
                  </a:cubicBezTo>
                  <a:cubicBezTo>
                    <a:pt x="252138" y="32408"/>
                    <a:pt x="225825" y="61911"/>
                    <a:pt x="212725" y="66675"/>
                  </a:cubicBezTo>
                  <a:cubicBezTo>
                    <a:pt x="145617" y="91078"/>
                    <a:pt x="203912" y="60089"/>
                    <a:pt x="127000" y="85725"/>
                  </a:cubicBezTo>
                  <a:cubicBezTo>
                    <a:pt x="122238" y="87312"/>
                    <a:pt x="117729" y="90301"/>
                    <a:pt x="112713" y="90487"/>
                  </a:cubicBezTo>
                  <a:cubicBezTo>
                    <a:pt x="74639" y="91897"/>
                    <a:pt x="25400" y="80962"/>
                    <a:pt x="12700" y="8572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8" name="Dowolny kształt 637"/>
            <p:cNvSpPr/>
            <p:nvPr/>
          </p:nvSpPr>
          <p:spPr>
            <a:xfrm flipH="1">
              <a:off x="3500399" y="3713645"/>
              <a:ext cx="419272" cy="293025"/>
            </a:xfrm>
            <a:custGeom>
              <a:avLst/>
              <a:gdLst>
                <a:gd name="connsiteX0" fmla="*/ 22092 w 420874"/>
                <a:gd name="connsiteY0" fmla="*/ 141209 h 345996"/>
                <a:gd name="connsiteX1" fmla="*/ 55429 w 420874"/>
                <a:gd name="connsiteY1" fmla="*/ 107871 h 345996"/>
                <a:gd name="connsiteX2" fmla="*/ 64954 w 420874"/>
                <a:gd name="connsiteY2" fmla="*/ 88821 h 345996"/>
                <a:gd name="connsiteX3" fmla="*/ 103054 w 420874"/>
                <a:gd name="connsiteY3" fmla="*/ 60246 h 345996"/>
                <a:gd name="connsiteX4" fmla="*/ 117342 w 420874"/>
                <a:gd name="connsiteY4" fmla="*/ 45959 h 345996"/>
                <a:gd name="connsiteX5" fmla="*/ 131629 w 420874"/>
                <a:gd name="connsiteY5" fmla="*/ 41196 h 345996"/>
                <a:gd name="connsiteX6" fmla="*/ 222117 w 420874"/>
                <a:gd name="connsiteY6" fmla="*/ 45959 h 345996"/>
                <a:gd name="connsiteX7" fmla="*/ 241167 w 420874"/>
                <a:gd name="connsiteY7" fmla="*/ 36434 h 345996"/>
                <a:gd name="connsiteX8" fmla="*/ 274504 w 420874"/>
                <a:gd name="connsiteY8" fmla="*/ 31671 h 345996"/>
                <a:gd name="connsiteX9" fmla="*/ 303079 w 420874"/>
                <a:gd name="connsiteY9" fmla="*/ 3096 h 345996"/>
                <a:gd name="connsiteX10" fmla="*/ 336417 w 420874"/>
                <a:gd name="connsiteY10" fmla="*/ 41196 h 345996"/>
                <a:gd name="connsiteX11" fmla="*/ 350704 w 420874"/>
                <a:gd name="connsiteY11" fmla="*/ 50721 h 345996"/>
                <a:gd name="connsiteX12" fmla="*/ 384042 w 420874"/>
                <a:gd name="connsiteY12" fmla="*/ 88821 h 345996"/>
                <a:gd name="connsiteX13" fmla="*/ 398329 w 420874"/>
                <a:gd name="connsiteY13" fmla="*/ 117396 h 345996"/>
                <a:gd name="connsiteX14" fmla="*/ 407854 w 420874"/>
                <a:gd name="connsiteY14" fmla="*/ 131684 h 345996"/>
                <a:gd name="connsiteX15" fmla="*/ 403092 w 420874"/>
                <a:gd name="connsiteY15" fmla="*/ 203121 h 345996"/>
                <a:gd name="connsiteX16" fmla="*/ 379279 w 420874"/>
                <a:gd name="connsiteY16" fmla="*/ 207884 h 345996"/>
                <a:gd name="connsiteX17" fmla="*/ 336417 w 420874"/>
                <a:gd name="connsiteY17" fmla="*/ 226934 h 345996"/>
                <a:gd name="connsiteX18" fmla="*/ 303079 w 420874"/>
                <a:gd name="connsiteY18" fmla="*/ 241221 h 345996"/>
                <a:gd name="connsiteX19" fmla="*/ 288792 w 420874"/>
                <a:gd name="connsiteY19" fmla="*/ 250746 h 345996"/>
                <a:gd name="connsiteX20" fmla="*/ 269742 w 420874"/>
                <a:gd name="connsiteY20" fmla="*/ 260271 h 345996"/>
                <a:gd name="connsiteX21" fmla="*/ 260217 w 420874"/>
                <a:gd name="connsiteY21" fmla="*/ 274559 h 345996"/>
                <a:gd name="connsiteX22" fmla="*/ 245929 w 420874"/>
                <a:gd name="connsiteY22" fmla="*/ 284084 h 345996"/>
                <a:gd name="connsiteX23" fmla="*/ 231642 w 420874"/>
                <a:gd name="connsiteY23" fmla="*/ 303134 h 345996"/>
                <a:gd name="connsiteX24" fmla="*/ 188779 w 420874"/>
                <a:gd name="connsiteY24" fmla="*/ 326946 h 345996"/>
                <a:gd name="connsiteX25" fmla="*/ 174492 w 420874"/>
                <a:gd name="connsiteY25" fmla="*/ 336471 h 345996"/>
                <a:gd name="connsiteX26" fmla="*/ 145917 w 420874"/>
                <a:gd name="connsiteY26" fmla="*/ 345996 h 345996"/>
                <a:gd name="connsiteX27" fmla="*/ 136392 w 420874"/>
                <a:gd name="connsiteY27" fmla="*/ 326946 h 345996"/>
                <a:gd name="connsiteX28" fmla="*/ 126867 w 420874"/>
                <a:gd name="connsiteY28" fmla="*/ 312659 h 345996"/>
                <a:gd name="connsiteX29" fmla="*/ 112579 w 420874"/>
                <a:gd name="connsiteY29" fmla="*/ 279321 h 345996"/>
                <a:gd name="connsiteX30" fmla="*/ 79242 w 420874"/>
                <a:gd name="connsiteY30" fmla="*/ 250746 h 345996"/>
                <a:gd name="connsiteX31" fmla="*/ 60192 w 420874"/>
                <a:gd name="connsiteY31" fmla="*/ 226934 h 345996"/>
                <a:gd name="connsiteX32" fmla="*/ 50667 w 420874"/>
                <a:gd name="connsiteY32" fmla="*/ 207884 h 345996"/>
                <a:gd name="connsiteX33" fmla="*/ 36379 w 420874"/>
                <a:gd name="connsiteY33" fmla="*/ 198359 h 345996"/>
                <a:gd name="connsiteX34" fmla="*/ 22092 w 420874"/>
                <a:gd name="connsiteY34" fmla="*/ 155496 h 345996"/>
                <a:gd name="connsiteX35" fmla="*/ 22092 w 420874"/>
                <a:gd name="connsiteY35" fmla="*/ 141209 h 3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20874" h="345996">
                  <a:moveTo>
                    <a:pt x="22092" y="141209"/>
                  </a:moveTo>
                  <a:cubicBezTo>
                    <a:pt x="52543" y="95532"/>
                    <a:pt x="0" y="171220"/>
                    <a:pt x="55429" y="107871"/>
                  </a:cubicBezTo>
                  <a:cubicBezTo>
                    <a:pt x="60104" y="102528"/>
                    <a:pt x="60595" y="94425"/>
                    <a:pt x="64954" y="88821"/>
                  </a:cubicBezTo>
                  <a:cubicBezTo>
                    <a:pt x="84107" y="64196"/>
                    <a:pt x="81789" y="67335"/>
                    <a:pt x="103054" y="60246"/>
                  </a:cubicBezTo>
                  <a:cubicBezTo>
                    <a:pt x="107817" y="55484"/>
                    <a:pt x="111738" y="49695"/>
                    <a:pt x="117342" y="45959"/>
                  </a:cubicBezTo>
                  <a:cubicBezTo>
                    <a:pt x="121519" y="43174"/>
                    <a:pt x="126609" y="41196"/>
                    <a:pt x="131629" y="41196"/>
                  </a:cubicBezTo>
                  <a:cubicBezTo>
                    <a:pt x="161833" y="41196"/>
                    <a:pt x="191954" y="44371"/>
                    <a:pt x="222117" y="45959"/>
                  </a:cubicBezTo>
                  <a:cubicBezTo>
                    <a:pt x="228467" y="42784"/>
                    <a:pt x="234318" y="38302"/>
                    <a:pt x="241167" y="36434"/>
                  </a:cubicBezTo>
                  <a:cubicBezTo>
                    <a:pt x="251997" y="33480"/>
                    <a:pt x="264621" y="36993"/>
                    <a:pt x="274504" y="31671"/>
                  </a:cubicBezTo>
                  <a:cubicBezTo>
                    <a:pt x="286364" y="25285"/>
                    <a:pt x="303079" y="3096"/>
                    <a:pt x="303079" y="3096"/>
                  </a:cubicBezTo>
                  <a:cubicBezTo>
                    <a:pt x="333628" y="13280"/>
                    <a:pt x="304376" y="0"/>
                    <a:pt x="336417" y="41196"/>
                  </a:cubicBezTo>
                  <a:cubicBezTo>
                    <a:pt x="339931" y="45714"/>
                    <a:pt x="345942" y="47546"/>
                    <a:pt x="350704" y="50721"/>
                  </a:cubicBezTo>
                  <a:cubicBezTo>
                    <a:pt x="372929" y="84059"/>
                    <a:pt x="360229" y="72946"/>
                    <a:pt x="384042" y="88821"/>
                  </a:cubicBezTo>
                  <a:cubicBezTo>
                    <a:pt x="411340" y="129770"/>
                    <a:pt x="378612" y="77960"/>
                    <a:pt x="398329" y="117396"/>
                  </a:cubicBezTo>
                  <a:cubicBezTo>
                    <a:pt x="400889" y="122516"/>
                    <a:pt x="404679" y="126921"/>
                    <a:pt x="407854" y="131684"/>
                  </a:cubicBezTo>
                  <a:cubicBezTo>
                    <a:pt x="414309" y="157500"/>
                    <a:pt x="420874" y="172637"/>
                    <a:pt x="403092" y="203121"/>
                  </a:cubicBezTo>
                  <a:cubicBezTo>
                    <a:pt x="399013" y="210113"/>
                    <a:pt x="387217" y="206296"/>
                    <a:pt x="379279" y="207884"/>
                  </a:cubicBezTo>
                  <a:lnTo>
                    <a:pt x="336417" y="226934"/>
                  </a:lnTo>
                  <a:cubicBezTo>
                    <a:pt x="305818" y="241057"/>
                    <a:pt x="329094" y="232551"/>
                    <a:pt x="303079" y="241221"/>
                  </a:cubicBezTo>
                  <a:cubicBezTo>
                    <a:pt x="298317" y="244396"/>
                    <a:pt x="293762" y="247906"/>
                    <a:pt x="288792" y="250746"/>
                  </a:cubicBezTo>
                  <a:cubicBezTo>
                    <a:pt x="282628" y="254268"/>
                    <a:pt x="275196" y="255726"/>
                    <a:pt x="269742" y="260271"/>
                  </a:cubicBezTo>
                  <a:cubicBezTo>
                    <a:pt x="265345" y="263935"/>
                    <a:pt x="264264" y="270512"/>
                    <a:pt x="260217" y="274559"/>
                  </a:cubicBezTo>
                  <a:cubicBezTo>
                    <a:pt x="256170" y="278606"/>
                    <a:pt x="250692" y="280909"/>
                    <a:pt x="245929" y="284084"/>
                  </a:cubicBezTo>
                  <a:cubicBezTo>
                    <a:pt x="241167" y="290434"/>
                    <a:pt x="237574" y="297861"/>
                    <a:pt x="231642" y="303134"/>
                  </a:cubicBezTo>
                  <a:cubicBezTo>
                    <a:pt x="211990" y="320603"/>
                    <a:pt x="208182" y="320479"/>
                    <a:pt x="188779" y="326946"/>
                  </a:cubicBezTo>
                  <a:cubicBezTo>
                    <a:pt x="184017" y="330121"/>
                    <a:pt x="179722" y="334146"/>
                    <a:pt x="174492" y="336471"/>
                  </a:cubicBezTo>
                  <a:cubicBezTo>
                    <a:pt x="165317" y="340549"/>
                    <a:pt x="145917" y="345996"/>
                    <a:pt x="145917" y="345996"/>
                  </a:cubicBezTo>
                  <a:cubicBezTo>
                    <a:pt x="142742" y="339646"/>
                    <a:pt x="139914" y="333110"/>
                    <a:pt x="136392" y="326946"/>
                  </a:cubicBezTo>
                  <a:cubicBezTo>
                    <a:pt x="133552" y="321976"/>
                    <a:pt x="129427" y="317778"/>
                    <a:pt x="126867" y="312659"/>
                  </a:cubicBezTo>
                  <a:cubicBezTo>
                    <a:pt x="121460" y="301845"/>
                    <a:pt x="118799" y="289688"/>
                    <a:pt x="112579" y="279321"/>
                  </a:cubicBezTo>
                  <a:cubicBezTo>
                    <a:pt x="104804" y="266363"/>
                    <a:pt x="89390" y="260894"/>
                    <a:pt x="79242" y="250746"/>
                  </a:cubicBezTo>
                  <a:cubicBezTo>
                    <a:pt x="72054" y="243558"/>
                    <a:pt x="65830" y="235392"/>
                    <a:pt x="60192" y="226934"/>
                  </a:cubicBezTo>
                  <a:cubicBezTo>
                    <a:pt x="56254" y="221027"/>
                    <a:pt x="55212" y="213338"/>
                    <a:pt x="50667" y="207884"/>
                  </a:cubicBezTo>
                  <a:cubicBezTo>
                    <a:pt x="47003" y="203487"/>
                    <a:pt x="41142" y="201534"/>
                    <a:pt x="36379" y="198359"/>
                  </a:cubicBezTo>
                  <a:lnTo>
                    <a:pt x="22092" y="155496"/>
                  </a:lnTo>
                  <a:lnTo>
                    <a:pt x="22092" y="141209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9" name="Dowolny kształt 638"/>
            <p:cNvSpPr/>
            <p:nvPr/>
          </p:nvSpPr>
          <p:spPr>
            <a:xfrm flipH="1">
              <a:off x="5097992" y="207871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0" name="Dowolny kształt 639"/>
            <p:cNvSpPr/>
            <p:nvPr/>
          </p:nvSpPr>
          <p:spPr>
            <a:xfrm flipH="1">
              <a:off x="4898723" y="2082746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1" name="Dowolny kształt 640"/>
            <p:cNvSpPr/>
            <p:nvPr/>
          </p:nvSpPr>
          <p:spPr>
            <a:xfrm flipH="1">
              <a:off x="4661510" y="2117707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2" name="Dowolny kształt 641"/>
            <p:cNvSpPr/>
            <p:nvPr/>
          </p:nvSpPr>
          <p:spPr>
            <a:xfrm flipH="1">
              <a:off x="4497678" y="2231983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3" name="Dowolny kształt 642"/>
            <p:cNvSpPr/>
            <p:nvPr/>
          </p:nvSpPr>
          <p:spPr>
            <a:xfrm flipH="1">
              <a:off x="4329401" y="234088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4" name="Dowolny kształt 643"/>
            <p:cNvSpPr/>
            <p:nvPr/>
          </p:nvSpPr>
          <p:spPr>
            <a:xfrm flipH="1">
              <a:off x="4177582" y="2490120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5" name="Dowolny kształt 644"/>
            <p:cNvSpPr/>
            <p:nvPr/>
          </p:nvSpPr>
          <p:spPr>
            <a:xfrm flipH="1">
              <a:off x="4063713" y="2639358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6" name="Dowolny kształt 645"/>
            <p:cNvSpPr/>
            <p:nvPr/>
          </p:nvSpPr>
          <p:spPr>
            <a:xfrm flipH="1">
              <a:off x="3947337" y="2839677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7" name="Dowolny kształt 646"/>
            <p:cNvSpPr/>
            <p:nvPr/>
          </p:nvSpPr>
          <p:spPr>
            <a:xfrm flipH="1">
              <a:off x="3935617" y="3005050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8" name="Dowolny kształt 647"/>
            <p:cNvSpPr/>
            <p:nvPr/>
          </p:nvSpPr>
          <p:spPr>
            <a:xfrm flipH="1">
              <a:off x="3933102" y="3216130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9" name="Dowolny kształt 648"/>
            <p:cNvSpPr/>
            <p:nvPr/>
          </p:nvSpPr>
          <p:spPr>
            <a:xfrm flipH="1">
              <a:off x="3873941" y="3448720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0" name="Dowolny kształt 649"/>
            <p:cNvSpPr/>
            <p:nvPr/>
          </p:nvSpPr>
          <p:spPr>
            <a:xfrm flipH="1">
              <a:off x="3798032" y="364232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1" name="Dowolny kształt 650"/>
            <p:cNvSpPr/>
            <p:nvPr/>
          </p:nvSpPr>
          <p:spPr>
            <a:xfrm flipH="1">
              <a:off x="3705373" y="3811729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2" name="Dowolny kształt 651"/>
            <p:cNvSpPr/>
            <p:nvPr/>
          </p:nvSpPr>
          <p:spPr>
            <a:xfrm flipH="1">
              <a:off x="3448022" y="3256463"/>
              <a:ext cx="329641" cy="548540"/>
            </a:xfrm>
            <a:custGeom>
              <a:avLst/>
              <a:gdLst>
                <a:gd name="connsiteX0" fmla="*/ 31941 w 330900"/>
                <a:gd name="connsiteY0" fmla="*/ 0 h 647700"/>
                <a:gd name="connsiteX1" fmla="*/ 36703 w 330900"/>
                <a:gd name="connsiteY1" fmla="*/ 19050 h 647700"/>
                <a:gd name="connsiteX2" fmla="*/ 12891 w 330900"/>
                <a:gd name="connsiteY2" fmla="*/ 33338 h 647700"/>
                <a:gd name="connsiteX3" fmla="*/ 3366 w 330900"/>
                <a:gd name="connsiteY3" fmla="*/ 47625 h 647700"/>
                <a:gd name="connsiteX4" fmla="*/ 31941 w 330900"/>
                <a:gd name="connsiteY4" fmla="*/ 85725 h 647700"/>
                <a:gd name="connsiteX5" fmla="*/ 55753 w 330900"/>
                <a:gd name="connsiteY5" fmla="*/ 76200 h 647700"/>
                <a:gd name="connsiteX6" fmla="*/ 55753 w 330900"/>
                <a:gd name="connsiteY6" fmla="*/ 42863 h 647700"/>
                <a:gd name="connsiteX7" fmla="*/ 46228 w 330900"/>
                <a:gd name="connsiteY7" fmla="*/ 57150 h 647700"/>
                <a:gd name="connsiteX8" fmla="*/ 46228 w 330900"/>
                <a:gd name="connsiteY8" fmla="*/ 104775 h 647700"/>
                <a:gd name="connsiteX9" fmla="*/ 60516 w 330900"/>
                <a:gd name="connsiteY9" fmla="*/ 100013 h 647700"/>
                <a:gd name="connsiteX10" fmla="*/ 46228 w 330900"/>
                <a:gd name="connsiteY10" fmla="*/ 95250 h 647700"/>
                <a:gd name="connsiteX11" fmla="*/ 27178 w 330900"/>
                <a:gd name="connsiteY11" fmla="*/ 100013 h 647700"/>
                <a:gd name="connsiteX12" fmla="*/ 60516 w 330900"/>
                <a:gd name="connsiteY12" fmla="*/ 133350 h 647700"/>
                <a:gd name="connsiteX13" fmla="*/ 74803 w 330900"/>
                <a:gd name="connsiteY13" fmla="*/ 128588 h 647700"/>
                <a:gd name="connsiteX14" fmla="*/ 50991 w 330900"/>
                <a:gd name="connsiteY14" fmla="*/ 100013 h 647700"/>
                <a:gd name="connsiteX15" fmla="*/ 31941 w 330900"/>
                <a:gd name="connsiteY15" fmla="*/ 104775 h 647700"/>
                <a:gd name="connsiteX16" fmla="*/ 31941 w 330900"/>
                <a:gd name="connsiteY16" fmla="*/ 152400 h 647700"/>
                <a:gd name="connsiteX17" fmla="*/ 65278 w 330900"/>
                <a:gd name="connsiteY17" fmla="*/ 185738 h 647700"/>
                <a:gd name="connsiteX18" fmla="*/ 84328 w 330900"/>
                <a:gd name="connsiteY18" fmla="*/ 152400 h 647700"/>
                <a:gd name="connsiteX19" fmla="*/ 55753 w 330900"/>
                <a:gd name="connsiteY19" fmla="*/ 133350 h 647700"/>
                <a:gd name="connsiteX20" fmla="*/ 46228 w 330900"/>
                <a:gd name="connsiteY20" fmla="*/ 152400 h 647700"/>
                <a:gd name="connsiteX21" fmla="*/ 84328 w 330900"/>
                <a:gd name="connsiteY21" fmla="*/ 219075 h 647700"/>
                <a:gd name="connsiteX22" fmla="*/ 98616 w 330900"/>
                <a:gd name="connsiteY22" fmla="*/ 223838 h 647700"/>
                <a:gd name="connsiteX23" fmla="*/ 103378 w 330900"/>
                <a:gd name="connsiteY23" fmla="*/ 195263 h 647700"/>
                <a:gd name="connsiteX24" fmla="*/ 93853 w 330900"/>
                <a:gd name="connsiteY24" fmla="*/ 180975 h 647700"/>
                <a:gd name="connsiteX25" fmla="*/ 50991 w 330900"/>
                <a:gd name="connsiteY25" fmla="*/ 142875 h 647700"/>
                <a:gd name="connsiteX26" fmla="*/ 41466 w 330900"/>
                <a:gd name="connsiteY26" fmla="*/ 214313 h 647700"/>
                <a:gd name="connsiteX27" fmla="*/ 55753 w 330900"/>
                <a:gd name="connsiteY27" fmla="*/ 228600 h 647700"/>
                <a:gd name="connsiteX28" fmla="*/ 89091 w 330900"/>
                <a:gd name="connsiteY28" fmla="*/ 242888 h 647700"/>
                <a:gd name="connsiteX29" fmla="*/ 103378 w 330900"/>
                <a:gd name="connsiteY29" fmla="*/ 233363 h 647700"/>
                <a:gd name="connsiteX30" fmla="*/ 117666 w 330900"/>
                <a:gd name="connsiteY30" fmla="*/ 257175 h 647700"/>
                <a:gd name="connsiteX31" fmla="*/ 112903 w 330900"/>
                <a:gd name="connsiteY31" fmla="*/ 238125 h 647700"/>
                <a:gd name="connsiteX32" fmla="*/ 79566 w 330900"/>
                <a:gd name="connsiteY32" fmla="*/ 238125 h 647700"/>
                <a:gd name="connsiteX33" fmla="*/ 89091 w 330900"/>
                <a:gd name="connsiteY33" fmla="*/ 290513 h 647700"/>
                <a:gd name="connsiteX34" fmla="*/ 98616 w 330900"/>
                <a:gd name="connsiteY34" fmla="*/ 304800 h 647700"/>
                <a:gd name="connsiteX35" fmla="*/ 112903 w 330900"/>
                <a:gd name="connsiteY35" fmla="*/ 300038 h 647700"/>
                <a:gd name="connsiteX36" fmla="*/ 74803 w 330900"/>
                <a:gd name="connsiteY36" fmla="*/ 242888 h 647700"/>
                <a:gd name="connsiteX37" fmla="*/ 50991 w 330900"/>
                <a:gd name="connsiteY37" fmla="*/ 252413 h 647700"/>
                <a:gd name="connsiteX38" fmla="*/ 60516 w 330900"/>
                <a:gd name="connsiteY38" fmla="*/ 304800 h 647700"/>
                <a:gd name="connsiteX39" fmla="*/ 122428 w 330900"/>
                <a:gd name="connsiteY39" fmla="*/ 309563 h 647700"/>
                <a:gd name="connsiteX40" fmla="*/ 98616 w 330900"/>
                <a:gd name="connsiteY40" fmla="*/ 261938 h 647700"/>
                <a:gd name="connsiteX41" fmla="*/ 84328 w 330900"/>
                <a:gd name="connsiteY41" fmla="*/ 252413 h 647700"/>
                <a:gd name="connsiteX42" fmla="*/ 70041 w 330900"/>
                <a:gd name="connsiteY42" fmla="*/ 257175 h 647700"/>
                <a:gd name="connsiteX43" fmla="*/ 108141 w 330900"/>
                <a:gd name="connsiteY43" fmla="*/ 323850 h 647700"/>
                <a:gd name="connsiteX44" fmla="*/ 127191 w 330900"/>
                <a:gd name="connsiteY44" fmla="*/ 333375 h 647700"/>
                <a:gd name="connsiteX45" fmla="*/ 89091 w 330900"/>
                <a:gd name="connsiteY45" fmla="*/ 314325 h 647700"/>
                <a:gd name="connsiteX46" fmla="*/ 84328 w 330900"/>
                <a:gd name="connsiteY46" fmla="*/ 328613 h 647700"/>
                <a:gd name="connsiteX47" fmla="*/ 131953 w 330900"/>
                <a:gd name="connsiteY47" fmla="*/ 366713 h 647700"/>
                <a:gd name="connsiteX48" fmla="*/ 127191 w 330900"/>
                <a:gd name="connsiteY48" fmla="*/ 381000 h 647700"/>
                <a:gd name="connsiteX49" fmla="*/ 112903 w 330900"/>
                <a:gd name="connsiteY49" fmla="*/ 476250 h 647700"/>
                <a:gd name="connsiteX50" fmla="*/ 117666 w 330900"/>
                <a:gd name="connsiteY50" fmla="*/ 509588 h 647700"/>
                <a:gd name="connsiteX51" fmla="*/ 127191 w 330900"/>
                <a:gd name="connsiteY51" fmla="*/ 495300 h 647700"/>
                <a:gd name="connsiteX52" fmla="*/ 141478 w 330900"/>
                <a:gd name="connsiteY52" fmla="*/ 457200 h 647700"/>
                <a:gd name="connsiteX53" fmla="*/ 141478 w 330900"/>
                <a:gd name="connsiteY53" fmla="*/ 381000 h 647700"/>
                <a:gd name="connsiteX54" fmla="*/ 122428 w 330900"/>
                <a:gd name="connsiteY54" fmla="*/ 385763 h 647700"/>
                <a:gd name="connsiteX55" fmla="*/ 117666 w 330900"/>
                <a:gd name="connsiteY55" fmla="*/ 400050 h 647700"/>
                <a:gd name="connsiteX56" fmla="*/ 117666 w 330900"/>
                <a:gd name="connsiteY56" fmla="*/ 466725 h 647700"/>
                <a:gd name="connsiteX57" fmla="*/ 146241 w 330900"/>
                <a:gd name="connsiteY57" fmla="*/ 481013 h 647700"/>
                <a:gd name="connsiteX58" fmla="*/ 155766 w 330900"/>
                <a:gd name="connsiteY58" fmla="*/ 466725 h 647700"/>
                <a:gd name="connsiteX59" fmla="*/ 165291 w 330900"/>
                <a:gd name="connsiteY59" fmla="*/ 419100 h 647700"/>
                <a:gd name="connsiteX60" fmla="*/ 160528 w 330900"/>
                <a:gd name="connsiteY60" fmla="*/ 385763 h 647700"/>
                <a:gd name="connsiteX61" fmla="*/ 151003 w 330900"/>
                <a:gd name="connsiteY61" fmla="*/ 409575 h 647700"/>
                <a:gd name="connsiteX62" fmla="*/ 160528 w 330900"/>
                <a:gd name="connsiteY62" fmla="*/ 481013 h 647700"/>
                <a:gd name="connsiteX63" fmla="*/ 165291 w 330900"/>
                <a:gd name="connsiteY63" fmla="*/ 495300 h 647700"/>
                <a:gd name="connsiteX64" fmla="*/ 179578 w 330900"/>
                <a:gd name="connsiteY64" fmla="*/ 500063 h 647700"/>
                <a:gd name="connsiteX65" fmla="*/ 174816 w 330900"/>
                <a:gd name="connsiteY65" fmla="*/ 428625 h 647700"/>
                <a:gd name="connsiteX66" fmla="*/ 170053 w 330900"/>
                <a:gd name="connsiteY66" fmla="*/ 442913 h 647700"/>
                <a:gd name="connsiteX67" fmla="*/ 174816 w 330900"/>
                <a:gd name="connsiteY67" fmla="*/ 528638 h 647700"/>
                <a:gd name="connsiteX68" fmla="*/ 189103 w 330900"/>
                <a:gd name="connsiteY68" fmla="*/ 523875 h 647700"/>
                <a:gd name="connsiteX69" fmla="*/ 174816 w 330900"/>
                <a:gd name="connsiteY69" fmla="*/ 466725 h 647700"/>
                <a:gd name="connsiteX70" fmla="*/ 184341 w 330900"/>
                <a:gd name="connsiteY70" fmla="*/ 538163 h 647700"/>
                <a:gd name="connsiteX71" fmla="*/ 193866 w 330900"/>
                <a:gd name="connsiteY71" fmla="*/ 552450 h 647700"/>
                <a:gd name="connsiteX72" fmla="*/ 203391 w 330900"/>
                <a:gd name="connsiteY72" fmla="*/ 538163 h 647700"/>
                <a:gd name="connsiteX73" fmla="*/ 208153 w 330900"/>
                <a:gd name="connsiteY73" fmla="*/ 523875 h 647700"/>
                <a:gd name="connsiteX74" fmla="*/ 217678 w 330900"/>
                <a:gd name="connsiteY74" fmla="*/ 538163 h 647700"/>
                <a:gd name="connsiteX75" fmla="*/ 246253 w 330900"/>
                <a:gd name="connsiteY75" fmla="*/ 547688 h 647700"/>
                <a:gd name="connsiteX76" fmla="*/ 260541 w 330900"/>
                <a:gd name="connsiteY76" fmla="*/ 557213 h 647700"/>
                <a:gd name="connsiteX77" fmla="*/ 265303 w 330900"/>
                <a:gd name="connsiteY77" fmla="*/ 571500 h 647700"/>
                <a:gd name="connsiteX78" fmla="*/ 231966 w 330900"/>
                <a:gd name="connsiteY78" fmla="*/ 576263 h 647700"/>
                <a:gd name="connsiteX79" fmla="*/ 222441 w 330900"/>
                <a:gd name="connsiteY79" fmla="*/ 557213 h 647700"/>
                <a:gd name="connsiteX80" fmla="*/ 231966 w 330900"/>
                <a:gd name="connsiteY80" fmla="*/ 542925 h 647700"/>
                <a:gd name="connsiteX81" fmla="*/ 284353 w 330900"/>
                <a:gd name="connsiteY81" fmla="*/ 561975 h 647700"/>
                <a:gd name="connsiteX82" fmla="*/ 303403 w 330900"/>
                <a:gd name="connsiteY82" fmla="*/ 585788 h 647700"/>
                <a:gd name="connsiteX83" fmla="*/ 312928 w 330900"/>
                <a:gd name="connsiteY83" fmla="*/ 604838 h 647700"/>
                <a:gd name="connsiteX84" fmla="*/ 322453 w 330900"/>
                <a:gd name="connsiteY84" fmla="*/ 619125 h 647700"/>
                <a:gd name="connsiteX85" fmla="*/ 327216 w 330900"/>
                <a:gd name="connsiteY85" fmla="*/ 638175 h 647700"/>
                <a:gd name="connsiteX86" fmla="*/ 312928 w 330900"/>
                <a:gd name="connsiteY86" fmla="*/ 647700 h 647700"/>
                <a:gd name="connsiteX87" fmla="*/ 255778 w 330900"/>
                <a:gd name="connsiteY87" fmla="*/ 638175 h 647700"/>
                <a:gd name="connsiteX88" fmla="*/ 241491 w 330900"/>
                <a:gd name="connsiteY88" fmla="*/ 619125 h 647700"/>
                <a:gd name="connsiteX89" fmla="*/ 246253 w 330900"/>
                <a:gd name="connsiteY89" fmla="*/ 595313 h 647700"/>
                <a:gd name="connsiteX90" fmla="*/ 289116 w 330900"/>
                <a:gd name="connsiteY90" fmla="*/ 609600 h 647700"/>
                <a:gd name="connsiteX91" fmla="*/ 293878 w 330900"/>
                <a:gd name="connsiteY91" fmla="*/ 633413 h 647700"/>
                <a:gd name="connsiteX92" fmla="*/ 284353 w 330900"/>
                <a:gd name="connsiteY92" fmla="*/ 6191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30900" h="647700">
                  <a:moveTo>
                    <a:pt x="31941" y="0"/>
                  </a:moveTo>
                  <a:cubicBezTo>
                    <a:pt x="33528" y="6350"/>
                    <a:pt x="33072" y="13604"/>
                    <a:pt x="36703" y="19050"/>
                  </a:cubicBezTo>
                  <a:cubicBezTo>
                    <a:pt x="48852" y="37273"/>
                    <a:pt x="85266" y="24290"/>
                    <a:pt x="12891" y="33338"/>
                  </a:cubicBezTo>
                  <a:cubicBezTo>
                    <a:pt x="9716" y="38100"/>
                    <a:pt x="4076" y="41946"/>
                    <a:pt x="3366" y="47625"/>
                  </a:cubicBezTo>
                  <a:cubicBezTo>
                    <a:pt x="0" y="74549"/>
                    <a:pt x="12557" y="74095"/>
                    <a:pt x="31941" y="85725"/>
                  </a:cubicBezTo>
                  <a:cubicBezTo>
                    <a:pt x="39878" y="82550"/>
                    <a:pt x="49186" y="81673"/>
                    <a:pt x="55753" y="76200"/>
                  </a:cubicBezTo>
                  <a:cubicBezTo>
                    <a:pt x="65649" y="67954"/>
                    <a:pt x="57740" y="50811"/>
                    <a:pt x="55753" y="42863"/>
                  </a:cubicBezTo>
                  <a:cubicBezTo>
                    <a:pt x="52578" y="47625"/>
                    <a:pt x="48238" y="51791"/>
                    <a:pt x="46228" y="57150"/>
                  </a:cubicBezTo>
                  <a:cubicBezTo>
                    <a:pt x="37946" y="79236"/>
                    <a:pt x="41811" y="82689"/>
                    <a:pt x="46228" y="104775"/>
                  </a:cubicBezTo>
                  <a:cubicBezTo>
                    <a:pt x="50991" y="103188"/>
                    <a:pt x="60516" y="105033"/>
                    <a:pt x="60516" y="100013"/>
                  </a:cubicBezTo>
                  <a:cubicBezTo>
                    <a:pt x="60516" y="94993"/>
                    <a:pt x="51248" y="95250"/>
                    <a:pt x="46228" y="95250"/>
                  </a:cubicBezTo>
                  <a:cubicBezTo>
                    <a:pt x="39683" y="95250"/>
                    <a:pt x="33528" y="98425"/>
                    <a:pt x="27178" y="100013"/>
                  </a:cubicBezTo>
                  <a:cubicBezTo>
                    <a:pt x="36271" y="113652"/>
                    <a:pt x="40955" y="133350"/>
                    <a:pt x="60516" y="133350"/>
                  </a:cubicBezTo>
                  <a:cubicBezTo>
                    <a:pt x="65536" y="133350"/>
                    <a:pt x="70041" y="130175"/>
                    <a:pt x="74803" y="128588"/>
                  </a:cubicBezTo>
                  <a:cubicBezTo>
                    <a:pt x="70708" y="122445"/>
                    <a:pt x="58541" y="102170"/>
                    <a:pt x="50991" y="100013"/>
                  </a:cubicBezTo>
                  <a:cubicBezTo>
                    <a:pt x="44697" y="98215"/>
                    <a:pt x="38291" y="103188"/>
                    <a:pt x="31941" y="104775"/>
                  </a:cubicBezTo>
                  <a:cubicBezTo>
                    <a:pt x="27914" y="120881"/>
                    <a:pt x="21561" y="135532"/>
                    <a:pt x="31941" y="152400"/>
                  </a:cubicBezTo>
                  <a:cubicBezTo>
                    <a:pt x="40177" y="165784"/>
                    <a:pt x="65278" y="185738"/>
                    <a:pt x="65278" y="185738"/>
                  </a:cubicBezTo>
                  <a:cubicBezTo>
                    <a:pt x="81623" y="179200"/>
                    <a:pt x="104956" y="178921"/>
                    <a:pt x="84328" y="152400"/>
                  </a:cubicBezTo>
                  <a:cubicBezTo>
                    <a:pt x="77300" y="143364"/>
                    <a:pt x="55753" y="133350"/>
                    <a:pt x="55753" y="133350"/>
                  </a:cubicBezTo>
                  <a:cubicBezTo>
                    <a:pt x="52578" y="139700"/>
                    <a:pt x="44920" y="145422"/>
                    <a:pt x="46228" y="152400"/>
                  </a:cubicBezTo>
                  <a:cubicBezTo>
                    <a:pt x="52543" y="186078"/>
                    <a:pt x="58333" y="206077"/>
                    <a:pt x="84328" y="219075"/>
                  </a:cubicBezTo>
                  <a:cubicBezTo>
                    <a:pt x="88818" y="221320"/>
                    <a:pt x="93853" y="222250"/>
                    <a:pt x="98616" y="223838"/>
                  </a:cubicBezTo>
                  <a:cubicBezTo>
                    <a:pt x="100203" y="214313"/>
                    <a:pt x="104444" y="204860"/>
                    <a:pt x="103378" y="195263"/>
                  </a:cubicBezTo>
                  <a:cubicBezTo>
                    <a:pt x="102746" y="189574"/>
                    <a:pt x="97287" y="185554"/>
                    <a:pt x="93853" y="180975"/>
                  </a:cubicBezTo>
                  <a:cubicBezTo>
                    <a:pt x="71843" y="151629"/>
                    <a:pt x="80948" y="160850"/>
                    <a:pt x="50991" y="142875"/>
                  </a:cubicBezTo>
                  <a:cubicBezTo>
                    <a:pt x="18019" y="153866"/>
                    <a:pt x="25454" y="146261"/>
                    <a:pt x="41466" y="214313"/>
                  </a:cubicBezTo>
                  <a:cubicBezTo>
                    <a:pt x="43009" y="220869"/>
                    <a:pt x="50273" y="224685"/>
                    <a:pt x="55753" y="228600"/>
                  </a:cubicBezTo>
                  <a:cubicBezTo>
                    <a:pt x="66051" y="235956"/>
                    <a:pt x="77432" y="239001"/>
                    <a:pt x="89091" y="242888"/>
                  </a:cubicBezTo>
                  <a:cubicBezTo>
                    <a:pt x="93853" y="239713"/>
                    <a:pt x="100818" y="228244"/>
                    <a:pt x="103378" y="233363"/>
                  </a:cubicBezTo>
                  <a:cubicBezTo>
                    <a:pt x="118970" y="264548"/>
                    <a:pt x="96869" y="309169"/>
                    <a:pt x="117666" y="257175"/>
                  </a:cubicBezTo>
                  <a:cubicBezTo>
                    <a:pt x="116078" y="250825"/>
                    <a:pt x="116992" y="243236"/>
                    <a:pt x="112903" y="238125"/>
                  </a:cubicBezTo>
                  <a:cubicBezTo>
                    <a:pt x="104933" y="228162"/>
                    <a:pt x="87153" y="236228"/>
                    <a:pt x="79566" y="238125"/>
                  </a:cubicBezTo>
                  <a:cubicBezTo>
                    <a:pt x="82741" y="255588"/>
                    <a:pt x="84215" y="273447"/>
                    <a:pt x="89091" y="290513"/>
                  </a:cubicBezTo>
                  <a:cubicBezTo>
                    <a:pt x="90663" y="296016"/>
                    <a:pt x="93302" y="302674"/>
                    <a:pt x="98616" y="304800"/>
                  </a:cubicBezTo>
                  <a:cubicBezTo>
                    <a:pt x="103277" y="306664"/>
                    <a:pt x="108141" y="301625"/>
                    <a:pt x="112903" y="300038"/>
                  </a:cubicBezTo>
                  <a:cubicBezTo>
                    <a:pt x="106036" y="276004"/>
                    <a:pt x="105751" y="251328"/>
                    <a:pt x="74803" y="242888"/>
                  </a:cubicBezTo>
                  <a:cubicBezTo>
                    <a:pt x="66555" y="240639"/>
                    <a:pt x="58928" y="249238"/>
                    <a:pt x="50991" y="252413"/>
                  </a:cubicBezTo>
                  <a:cubicBezTo>
                    <a:pt x="54166" y="269875"/>
                    <a:pt x="53078" y="288685"/>
                    <a:pt x="60516" y="304800"/>
                  </a:cubicBezTo>
                  <a:cubicBezTo>
                    <a:pt x="69077" y="323348"/>
                    <a:pt x="119784" y="309857"/>
                    <a:pt x="122428" y="309563"/>
                  </a:cubicBezTo>
                  <a:cubicBezTo>
                    <a:pt x="114676" y="286306"/>
                    <a:pt x="115541" y="278863"/>
                    <a:pt x="98616" y="261938"/>
                  </a:cubicBezTo>
                  <a:cubicBezTo>
                    <a:pt x="94569" y="257891"/>
                    <a:pt x="89091" y="255588"/>
                    <a:pt x="84328" y="252413"/>
                  </a:cubicBezTo>
                  <a:cubicBezTo>
                    <a:pt x="79566" y="254000"/>
                    <a:pt x="71259" y="252305"/>
                    <a:pt x="70041" y="257175"/>
                  </a:cubicBezTo>
                  <a:cubicBezTo>
                    <a:pt x="63227" y="284431"/>
                    <a:pt x="86183" y="312871"/>
                    <a:pt x="108141" y="323850"/>
                  </a:cubicBezTo>
                  <a:cubicBezTo>
                    <a:pt x="114491" y="327025"/>
                    <a:pt x="127191" y="340475"/>
                    <a:pt x="127191" y="333375"/>
                  </a:cubicBezTo>
                  <a:cubicBezTo>
                    <a:pt x="127191" y="321233"/>
                    <a:pt x="95814" y="316006"/>
                    <a:pt x="89091" y="314325"/>
                  </a:cubicBezTo>
                  <a:cubicBezTo>
                    <a:pt x="87503" y="319088"/>
                    <a:pt x="84328" y="323593"/>
                    <a:pt x="84328" y="328613"/>
                  </a:cubicBezTo>
                  <a:cubicBezTo>
                    <a:pt x="84328" y="352887"/>
                    <a:pt x="117040" y="358428"/>
                    <a:pt x="131953" y="366713"/>
                  </a:cubicBezTo>
                  <a:cubicBezTo>
                    <a:pt x="130366" y="371475"/>
                    <a:pt x="128243" y="376092"/>
                    <a:pt x="127191" y="381000"/>
                  </a:cubicBezTo>
                  <a:cubicBezTo>
                    <a:pt x="117421" y="426595"/>
                    <a:pt x="117742" y="432705"/>
                    <a:pt x="112903" y="476250"/>
                  </a:cubicBezTo>
                  <a:cubicBezTo>
                    <a:pt x="114491" y="487363"/>
                    <a:pt x="110931" y="500608"/>
                    <a:pt x="117666" y="509588"/>
                  </a:cubicBezTo>
                  <a:cubicBezTo>
                    <a:pt x="121100" y="514167"/>
                    <a:pt x="124631" y="500420"/>
                    <a:pt x="127191" y="495300"/>
                  </a:cubicBezTo>
                  <a:cubicBezTo>
                    <a:pt x="132889" y="483905"/>
                    <a:pt x="137355" y="469569"/>
                    <a:pt x="141478" y="457200"/>
                  </a:cubicBezTo>
                  <a:cubicBezTo>
                    <a:pt x="142532" y="447715"/>
                    <a:pt x="152139" y="393792"/>
                    <a:pt x="141478" y="381000"/>
                  </a:cubicBezTo>
                  <a:cubicBezTo>
                    <a:pt x="137288" y="375972"/>
                    <a:pt x="128778" y="384175"/>
                    <a:pt x="122428" y="385763"/>
                  </a:cubicBezTo>
                  <a:cubicBezTo>
                    <a:pt x="120841" y="390525"/>
                    <a:pt x="118884" y="395180"/>
                    <a:pt x="117666" y="400050"/>
                  </a:cubicBezTo>
                  <a:cubicBezTo>
                    <a:pt x="111910" y="423075"/>
                    <a:pt x="108766" y="442250"/>
                    <a:pt x="117666" y="466725"/>
                  </a:cubicBezTo>
                  <a:cubicBezTo>
                    <a:pt x="120213" y="473729"/>
                    <a:pt x="140484" y="479094"/>
                    <a:pt x="146241" y="481013"/>
                  </a:cubicBezTo>
                  <a:cubicBezTo>
                    <a:pt x="149416" y="476250"/>
                    <a:pt x="154083" y="472196"/>
                    <a:pt x="155766" y="466725"/>
                  </a:cubicBezTo>
                  <a:cubicBezTo>
                    <a:pt x="160527" y="451252"/>
                    <a:pt x="165291" y="419100"/>
                    <a:pt x="165291" y="419100"/>
                  </a:cubicBezTo>
                  <a:cubicBezTo>
                    <a:pt x="163703" y="407988"/>
                    <a:pt x="169868" y="391989"/>
                    <a:pt x="160528" y="385763"/>
                  </a:cubicBezTo>
                  <a:cubicBezTo>
                    <a:pt x="153415" y="381021"/>
                    <a:pt x="151003" y="401026"/>
                    <a:pt x="151003" y="409575"/>
                  </a:cubicBezTo>
                  <a:cubicBezTo>
                    <a:pt x="151003" y="433598"/>
                    <a:pt x="156578" y="457316"/>
                    <a:pt x="160528" y="481013"/>
                  </a:cubicBezTo>
                  <a:cubicBezTo>
                    <a:pt x="161353" y="485965"/>
                    <a:pt x="161741" y="491750"/>
                    <a:pt x="165291" y="495300"/>
                  </a:cubicBezTo>
                  <a:cubicBezTo>
                    <a:pt x="168841" y="498850"/>
                    <a:pt x="174816" y="498475"/>
                    <a:pt x="179578" y="500063"/>
                  </a:cubicBezTo>
                  <a:cubicBezTo>
                    <a:pt x="177991" y="476250"/>
                    <a:pt x="178739" y="452166"/>
                    <a:pt x="174816" y="428625"/>
                  </a:cubicBezTo>
                  <a:cubicBezTo>
                    <a:pt x="173991" y="423673"/>
                    <a:pt x="170053" y="437893"/>
                    <a:pt x="170053" y="442913"/>
                  </a:cubicBezTo>
                  <a:cubicBezTo>
                    <a:pt x="170053" y="471532"/>
                    <a:pt x="173228" y="500063"/>
                    <a:pt x="174816" y="528638"/>
                  </a:cubicBezTo>
                  <a:cubicBezTo>
                    <a:pt x="179578" y="527050"/>
                    <a:pt x="188480" y="528856"/>
                    <a:pt x="189103" y="523875"/>
                  </a:cubicBezTo>
                  <a:cubicBezTo>
                    <a:pt x="202159" y="419431"/>
                    <a:pt x="193215" y="439128"/>
                    <a:pt x="174816" y="466725"/>
                  </a:cubicBezTo>
                  <a:cubicBezTo>
                    <a:pt x="177991" y="490538"/>
                    <a:pt x="179130" y="514712"/>
                    <a:pt x="184341" y="538163"/>
                  </a:cubicBezTo>
                  <a:cubicBezTo>
                    <a:pt x="185583" y="543750"/>
                    <a:pt x="188142" y="552450"/>
                    <a:pt x="193866" y="552450"/>
                  </a:cubicBezTo>
                  <a:cubicBezTo>
                    <a:pt x="199590" y="552450"/>
                    <a:pt x="200216" y="542925"/>
                    <a:pt x="203391" y="538163"/>
                  </a:cubicBezTo>
                  <a:cubicBezTo>
                    <a:pt x="204978" y="533400"/>
                    <a:pt x="203133" y="523875"/>
                    <a:pt x="208153" y="523875"/>
                  </a:cubicBezTo>
                  <a:cubicBezTo>
                    <a:pt x="213877" y="523875"/>
                    <a:pt x="212824" y="535129"/>
                    <a:pt x="217678" y="538163"/>
                  </a:cubicBezTo>
                  <a:cubicBezTo>
                    <a:pt x="226192" y="543484"/>
                    <a:pt x="237078" y="543610"/>
                    <a:pt x="246253" y="547688"/>
                  </a:cubicBezTo>
                  <a:cubicBezTo>
                    <a:pt x="251484" y="550013"/>
                    <a:pt x="255778" y="554038"/>
                    <a:pt x="260541" y="557213"/>
                  </a:cubicBezTo>
                  <a:cubicBezTo>
                    <a:pt x="262128" y="561975"/>
                    <a:pt x="267167" y="566839"/>
                    <a:pt x="265303" y="571500"/>
                  </a:cubicBezTo>
                  <a:cubicBezTo>
                    <a:pt x="258725" y="587944"/>
                    <a:pt x="241525" y="578653"/>
                    <a:pt x="231966" y="576263"/>
                  </a:cubicBezTo>
                  <a:cubicBezTo>
                    <a:pt x="228791" y="569913"/>
                    <a:pt x="222441" y="564313"/>
                    <a:pt x="222441" y="557213"/>
                  </a:cubicBezTo>
                  <a:cubicBezTo>
                    <a:pt x="222441" y="551489"/>
                    <a:pt x="226259" y="542486"/>
                    <a:pt x="231966" y="542925"/>
                  </a:cubicBezTo>
                  <a:cubicBezTo>
                    <a:pt x="250492" y="544350"/>
                    <a:pt x="266891" y="555625"/>
                    <a:pt x="284353" y="561975"/>
                  </a:cubicBezTo>
                  <a:cubicBezTo>
                    <a:pt x="290703" y="569913"/>
                    <a:pt x="297764" y="577330"/>
                    <a:pt x="303403" y="585788"/>
                  </a:cubicBezTo>
                  <a:cubicBezTo>
                    <a:pt x="307341" y="591695"/>
                    <a:pt x="309406" y="598674"/>
                    <a:pt x="312928" y="604838"/>
                  </a:cubicBezTo>
                  <a:cubicBezTo>
                    <a:pt x="315768" y="609808"/>
                    <a:pt x="319278" y="614363"/>
                    <a:pt x="322453" y="619125"/>
                  </a:cubicBezTo>
                  <a:cubicBezTo>
                    <a:pt x="324041" y="625475"/>
                    <a:pt x="329286" y="631965"/>
                    <a:pt x="327216" y="638175"/>
                  </a:cubicBezTo>
                  <a:cubicBezTo>
                    <a:pt x="325406" y="643605"/>
                    <a:pt x="318652" y="647700"/>
                    <a:pt x="312928" y="647700"/>
                  </a:cubicBezTo>
                  <a:cubicBezTo>
                    <a:pt x="293615" y="647700"/>
                    <a:pt x="274828" y="641350"/>
                    <a:pt x="255778" y="638175"/>
                  </a:cubicBezTo>
                  <a:cubicBezTo>
                    <a:pt x="251016" y="631825"/>
                    <a:pt x="243213" y="626873"/>
                    <a:pt x="241491" y="619125"/>
                  </a:cubicBezTo>
                  <a:cubicBezTo>
                    <a:pt x="239735" y="611223"/>
                    <a:pt x="238316" y="596900"/>
                    <a:pt x="246253" y="595313"/>
                  </a:cubicBezTo>
                  <a:cubicBezTo>
                    <a:pt x="261021" y="592359"/>
                    <a:pt x="274828" y="604838"/>
                    <a:pt x="289116" y="609600"/>
                  </a:cubicBezTo>
                  <a:cubicBezTo>
                    <a:pt x="323415" y="643899"/>
                    <a:pt x="330900" y="640816"/>
                    <a:pt x="293878" y="633413"/>
                  </a:cubicBezTo>
                  <a:lnTo>
                    <a:pt x="284353" y="619125"/>
                  </a:ln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3" name="Dowolny kształt 652"/>
            <p:cNvSpPr/>
            <p:nvPr/>
          </p:nvSpPr>
          <p:spPr>
            <a:xfrm flipV="1">
              <a:off x="1338654" y="5226411"/>
              <a:ext cx="340189" cy="261337"/>
            </a:xfrm>
            <a:custGeom>
              <a:avLst/>
              <a:gdLst>
                <a:gd name="connsiteX0" fmla="*/ 2381 w 354806"/>
                <a:gd name="connsiteY0" fmla="*/ 143153 h 376496"/>
                <a:gd name="connsiteX1" fmla="*/ 21431 w 354806"/>
                <a:gd name="connsiteY1" fmla="*/ 133628 h 376496"/>
                <a:gd name="connsiteX2" fmla="*/ 50006 w 354806"/>
                <a:gd name="connsiteY2" fmla="*/ 124103 h 376496"/>
                <a:gd name="connsiteX3" fmla="*/ 111918 w 354806"/>
                <a:gd name="connsiteY3" fmla="*/ 95528 h 376496"/>
                <a:gd name="connsiteX4" fmla="*/ 135731 w 354806"/>
                <a:gd name="connsiteY4" fmla="*/ 57428 h 376496"/>
                <a:gd name="connsiteX5" fmla="*/ 159543 w 354806"/>
                <a:gd name="connsiteY5" fmla="*/ 52665 h 376496"/>
                <a:gd name="connsiteX6" fmla="*/ 178593 w 354806"/>
                <a:gd name="connsiteY6" fmla="*/ 43140 h 376496"/>
                <a:gd name="connsiteX7" fmla="*/ 207168 w 354806"/>
                <a:gd name="connsiteY7" fmla="*/ 33615 h 376496"/>
                <a:gd name="connsiteX8" fmla="*/ 226218 w 354806"/>
                <a:gd name="connsiteY8" fmla="*/ 9803 h 376496"/>
                <a:gd name="connsiteX9" fmla="*/ 235743 w 354806"/>
                <a:gd name="connsiteY9" fmla="*/ 28853 h 376496"/>
                <a:gd name="connsiteX10" fmla="*/ 240506 w 354806"/>
                <a:gd name="connsiteY10" fmla="*/ 47903 h 376496"/>
                <a:gd name="connsiteX11" fmla="*/ 250031 w 354806"/>
                <a:gd name="connsiteY11" fmla="*/ 76478 h 376496"/>
                <a:gd name="connsiteX12" fmla="*/ 259556 w 354806"/>
                <a:gd name="connsiteY12" fmla="*/ 114578 h 376496"/>
                <a:gd name="connsiteX13" fmla="*/ 269081 w 354806"/>
                <a:gd name="connsiteY13" fmla="*/ 133628 h 376496"/>
                <a:gd name="connsiteX14" fmla="*/ 273843 w 354806"/>
                <a:gd name="connsiteY14" fmla="*/ 157440 h 376496"/>
                <a:gd name="connsiteX15" fmla="*/ 278606 w 354806"/>
                <a:gd name="connsiteY15" fmla="*/ 171728 h 376496"/>
                <a:gd name="connsiteX16" fmla="*/ 307181 w 354806"/>
                <a:gd name="connsiteY16" fmla="*/ 190778 h 376496"/>
                <a:gd name="connsiteX17" fmla="*/ 330993 w 354806"/>
                <a:gd name="connsiteY17" fmla="*/ 205065 h 376496"/>
                <a:gd name="connsiteX18" fmla="*/ 340518 w 354806"/>
                <a:gd name="connsiteY18" fmla="*/ 219353 h 376496"/>
                <a:gd name="connsiteX19" fmla="*/ 350043 w 354806"/>
                <a:gd name="connsiteY19" fmla="*/ 257453 h 376496"/>
                <a:gd name="connsiteX20" fmla="*/ 354806 w 354806"/>
                <a:gd name="connsiteY20" fmla="*/ 271740 h 376496"/>
                <a:gd name="connsiteX21" fmla="*/ 350043 w 354806"/>
                <a:gd name="connsiteY21" fmla="*/ 286028 h 376496"/>
                <a:gd name="connsiteX22" fmla="*/ 321468 w 354806"/>
                <a:gd name="connsiteY22" fmla="*/ 319365 h 376496"/>
                <a:gd name="connsiteX23" fmla="*/ 307181 w 354806"/>
                <a:gd name="connsiteY23" fmla="*/ 328890 h 376496"/>
                <a:gd name="connsiteX24" fmla="*/ 292893 w 354806"/>
                <a:gd name="connsiteY24" fmla="*/ 333653 h 376496"/>
                <a:gd name="connsiteX25" fmla="*/ 273843 w 354806"/>
                <a:gd name="connsiteY25" fmla="*/ 343178 h 376496"/>
                <a:gd name="connsiteX26" fmla="*/ 259556 w 354806"/>
                <a:gd name="connsiteY26" fmla="*/ 352703 h 376496"/>
                <a:gd name="connsiteX27" fmla="*/ 240506 w 354806"/>
                <a:gd name="connsiteY27" fmla="*/ 357465 h 376496"/>
                <a:gd name="connsiteX28" fmla="*/ 183356 w 354806"/>
                <a:gd name="connsiteY28" fmla="*/ 366990 h 376496"/>
                <a:gd name="connsiteX29" fmla="*/ 159543 w 354806"/>
                <a:gd name="connsiteY29" fmla="*/ 328890 h 376496"/>
                <a:gd name="connsiteX30" fmla="*/ 140493 w 354806"/>
                <a:gd name="connsiteY30" fmla="*/ 300315 h 376496"/>
                <a:gd name="connsiteX31" fmla="*/ 135731 w 354806"/>
                <a:gd name="connsiteY31" fmla="*/ 286028 h 376496"/>
                <a:gd name="connsiteX32" fmla="*/ 107156 w 354806"/>
                <a:gd name="connsiteY32" fmla="*/ 262215 h 376496"/>
                <a:gd name="connsiteX33" fmla="*/ 73818 w 354806"/>
                <a:gd name="connsiteY33" fmla="*/ 224115 h 376496"/>
                <a:gd name="connsiteX34" fmla="*/ 64293 w 354806"/>
                <a:gd name="connsiteY34" fmla="*/ 209828 h 376496"/>
                <a:gd name="connsiteX35" fmla="*/ 50006 w 354806"/>
                <a:gd name="connsiteY35" fmla="*/ 200303 h 376496"/>
                <a:gd name="connsiteX36" fmla="*/ 30956 w 354806"/>
                <a:gd name="connsiteY36" fmla="*/ 176490 h 376496"/>
                <a:gd name="connsiteX37" fmla="*/ 21431 w 354806"/>
                <a:gd name="connsiteY37" fmla="*/ 162203 h 376496"/>
                <a:gd name="connsiteX38" fmla="*/ 7143 w 354806"/>
                <a:gd name="connsiteY38" fmla="*/ 152678 h 376496"/>
                <a:gd name="connsiteX39" fmla="*/ 2381 w 354806"/>
                <a:gd name="connsiteY39" fmla="*/ 143153 h 37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4806" h="376496">
                  <a:moveTo>
                    <a:pt x="2381" y="143153"/>
                  </a:moveTo>
                  <a:cubicBezTo>
                    <a:pt x="4762" y="139978"/>
                    <a:pt x="14839" y="136265"/>
                    <a:pt x="21431" y="133628"/>
                  </a:cubicBezTo>
                  <a:cubicBezTo>
                    <a:pt x="30753" y="129899"/>
                    <a:pt x="41026" y="128593"/>
                    <a:pt x="50006" y="124103"/>
                  </a:cubicBezTo>
                  <a:cubicBezTo>
                    <a:pt x="102121" y="98045"/>
                    <a:pt x="80793" y="105902"/>
                    <a:pt x="111918" y="95528"/>
                  </a:cubicBezTo>
                  <a:cubicBezTo>
                    <a:pt x="118841" y="74760"/>
                    <a:pt x="115604" y="64976"/>
                    <a:pt x="135731" y="57428"/>
                  </a:cubicBezTo>
                  <a:cubicBezTo>
                    <a:pt x="143310" y="54586"/>
                    <a:pt x="151606" y="54253"/>
                    <a:pt x="159543" y="52665"/>
                  </a:cubicBezTo>
                  <a:cubicBezTo>
                    <a:pt x="165893" y="49490"/>
                    <a:pt x="172001" y="45777"/>
                    <a:pt x="178593" y="43140"/>
                  </a:cubicBezTo>
                  <a:cubicBezTo>
                    <a:pt x="187915" y="39411"/>
                    <a:pt x="207168" y="33615"/>
                    <a:pt x="207168" y="33615"/>
                  </a:cubicBezTo>
                  <a:cubicBezTo>
                    <a:pt x="207726" y="31385"/>
                    <a:pt x="209881" y="0"/>
                    <a:pt x="226218" y="9803"/>
                  </a:cubicBezTo>
                  <a:cubicBezTo>
                    <a:pt x="232306" y="13456"/>
                    <a:pt x="233250" y="22206"/>
                    <a:pt x="235743" y="28853"/>
                  </a:cubicBezTo>
                  <a:cubicBezTo>
                    <a:pt x="238041" y="34982"/>
                    <a:pt x="238625" y="41634"/>
                    <a:pt x="240506" y="47903"/>
                  </a:cubicBezTo>
                  <a:cubicBezTo>
                    <a:pt x="243391" y="57520"/>
                    <a:pt x="248062" y="66633"/>
                    <a:pt x="250031" y="76478"/>
                  </a:cubicBezTo>
                  <a:cubicBezTo>
                    <a:pt x="252827" y="90459"/>
                    <a:pt x="254063" y="101761"/>
                    <a:pt x="259556" y="114578"/>
                  </a:cubicBezTo>
                  <a:cubicBezTo>
                    <a:pt x="262353" y="121103"/>
                    <a:pt x="265906" y="127278"/>
                    <a:pt x="269081" y="133628"/>
                  </a:cubicBezTo>
                  <a:cubicBezTo>
                    <a:pt x="270668" y="141565"/>
                    <a:pt x="271880" y="149587"/>
                    <a:pt x="273843" y="157440"/>
                  </a:cubicBezTo>
                  <a:cubicBezTo>
                    <a:pt x="275061" y="162310"/>
                    <a:pt x="275056" y="168178"/>
                    <a:pt x="278606" y="171728"/>
                  </a:cubicBezTo>
                  <a:cubicBezTo>
                    <a:pt x="286701" y="179823"/>
                    <a:pt x="297523" y="184632"/>
                    <a:pt x="307181" y="190778"/>
                  </a:cubicBezTo>
                  <a:cubicBezTo>
                    <a:pt x="314990" y="195748"/>
                    <a:pt x="330993" y="205065"/>
                    <a:pt x="330993" y="205065"/>
                  </a:cubicBezTo>
                  <a:cubicBezTo>
                    <a:pt x="334168" y="209828"/>
                    <a:pt x="337958" y="214233"/>
                    <a:pt x="340518" y="219353"/>
                  </a:cubicBezTo>
                  <a:cubicBezTo>
                    <a:pt x="345964" y="230244"/>
                    <a:pt x="347324" y="246576"/>
                    <a:pt x="350043" y="257453"/>
                  </a:cubicBezTo>
                  <a:cubicBezTo>
                    <a:pt x="351261" y="262323"/>
                    <a:pt x="353218" y="266978"/>
                    <a:pt x="354806" y="271740"/>
                  </a:cubicBezTo>
                  <a:cubicBezTo>
                    <a:pt x="353218" y="276503"/>
                    <a:pt x="352288" y="281538"/>
                    <a:pt x="350043" y="286028"/>
                  </a:cubicBezTo>
                  <a:cubicBezTo>
                    <a:pt x="343723" y="298667"/>
                    <a:pt x="331720" y="310577"/>
                    <a:pt x="321468" y="319365"/>
                  </a:cubicBezTo>
                  <a:cubicBezTo>
                    <a:pt x="317122" y="323090"/>
                    <a:pt x="312300" y="326330"/>
                    <a:pt x="307181" y="328890"/>
                  </a:cubicBezTo>
                  <a:cubicBezTo>
                    <a:pt x="302691" y="331135"/>
                    <a:pt x="297507" y="331675"/>
                    <a:pt x="292893" y="333653"/>
                  </a:cubicBezTo>
                  <a:cubicBezTo>
                    <a:pt x="286368" y="336450"/>
                    <a:pt x="280007" y="339656"/>
                    <a:pt x="273843" y="343178"/>
                  </a:cubicBezTo>
                  <a:cubicBezTo>
                    <a:pt x="268873" y="346018"/>
                    <a:pt x="264817" y="350448"/>
                    <a:pt x="259556" y="352703"/>
                  </a:cubicBezTo>
                  <a:cubicBezTo>
                    <a:pt x="253540" y="355281"/>
                    <a:pt x="246800" y="355667"/>
                    <a:pt x="240506" y="357465"/>
                  </a:cubicBezTo>
                  <a:cubicBezTo>
                    <a:pt x="204960" y="367621"/>
                    <a:pt x="253027" y="359249"/>
                    <a:pt x="183356" y="366990"/>
                  </a:cubicBezTo>
                  <a:cubicBezTo>
                    <a:pt x="149082" y="344142"/>
                    <a:pt x="191281" y="376496"/>
                    <a:pt x="159543" y="328890"/>
                  </a:cubicBezTo>
                  <a:lnTo>
                    <a:pt x="140493" y="300315"/>
                  </a:lnTo>
                  <a:cubicBezTo>
                    <a:pt x="138906" y="295553"/>
                    <a:pt x="138516" y="290205"/>
                    <a:pt x="135731" y="286028"/>
                  </a:cubicBezTo>
                  <a:cubicBezTo>
                    <a:pt x="128397" y="275027"/>
                    <a:pt x="117698" y="269243"/>
                    <a:pt x="107156" y="262215"/>
                  </a:cubicBezTo>
                  <a:cubicBezTo>
                    <a:pt x="84931" y="228877"/>
                    <a:pt x="97631" y="239990"/>
                    <a:pt x="73818" y="224115"/>
                  </a:cubicBezTo>
                  <a:cubicBezTo>
                    <a:pt x="70643" y="219353"/>
                    <a:pt x="68340" y="213875"/>
                    <a:pt x="64293" y="209828"/>
                  </a:cubicBezTo>
                  <a:cubicBezTo>
                    <a:pt x="60246" y="205781"/>
                    <a:pt x="53582" y="204772"/>
                    <a:pt x="50006" y="200303"/>
                  </a:cubicBezTo>
                  <a:cubicBezTo>
                    <a:pt x="23716" y="167440"/>
                    <a:pt x="71899" y="203786"/>
                    <a:pt x="30956" y="176490"/>
                  </a:cubicBezTo>
                  <a:cubicBezTo>
                    <a:pt x="27781" y="171728"/>
                    <a:pt x="25478" y="166250"/>
                    <a:pt x="21431" y="162203"/>
                  </a:cubicBezTo>
                  <a:cubicBezTo>
                    <a:pt x="17383" y="158156"/>
                    <a:pt x="11722" y="156112"/>
                    <a:pt x="7143" y="152678"/>
                  </a:cubicBezTo>
                  <a:cubicBezTo>
                    <a:pt x="5347" y="151331"/>
                    <a:pt x="0" y="146328"/>
                    <a:pt x="2381" y="14315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4" name="Dowolny kształt 653"/>
            <p:cNvSpPr/>
            <p:nvPr/>
          </p:nvSpPr>
          <p:spPr>
            <a:xfrm flipV="1">
              <a:off x="1558597" y="5299126"/>
              <a:ext cx="307463" cy="251718"/>
            </a:xfrm>
            <a:custGeom>
              <a:avLst/>
              <a:gdLst>
                <a:gd name="connsiteX0" fmla="*/ 6350 w 320675"/>
                <a:gd name="connsiteY0" fmla="*/ 81652 h 362639"/>
                <a:gd name="connsiteX1" fmla="*/ 63500 w 320675"/>
                <a:gd name="connsiteY1" fmla="*/ 76889 h 362639"/>
                <a:gd name="connsiteX2" fmla="*/ 101600 w 320675"/>
                <a:gd name="connsiteY2" fmla="*/ 53077 h 362639"/>
                <a:gd name="connsiteX3" fmla="*/ 144463 w 320675"/>
                <a:gd name="connsiteY3" fmla="*/ 48314 h 362639"/>
                <a:gd name="connsiteX4" fmla="*/ 163513 w 320675"/>
                <a:gd name="connsiteY4" fmla="*/ 14977 h 362639"/>
                <a:gd name="connsiteX5" fmla="*/ 177800 w 320675"/>
                <a:gd name="connsiteY5" fmla="*/ 5452 h 362639"/>
                <a:gd name="connsiteX6" fmla="*/ 211138 w 320675"/>
                <a:gd name="connsiteY6" fmla="*/ 689 h 362639"/>
                <a:gd name="connsiteX7" fmla="*/ 244475 w 320675"/>
                <a:gd name="connsiteY7" fmla="*/ 5452 h 362639"/>
                <a:gd name="connsiteX8" fmla="*/ 254000 w 320675"/>
                <a:gd name="connsiteY8" fmla="*/ 24502 h 362639"/>
                <a:gd name="connsiteX9" fmla="*/ 263525 w 320675"/>
                <a:gd name="connsiteY9" fmla="*/ 57839 h 362639"/>
                <a:gd name="connsiteX10" fmla="*/ 273050 w 320675"/>
                <a:gd name="connsiteY10" fmla="*/ 143564 h 362639"/>
                <a:gd name="connsiteX11" fmla="*/ 282575 w 320675"/>
                <a:gd name="connsiteY11" fmla="*/ 191189 h 362639"/>
                <a:gd name="connsiteX12" fmla="*/ 296863 w 320675"/>
                <a:gd name="connsiteY12" fmla="*/ 234052 h 362639"/>
                <a:gd name="connsiteX13" fmla="*/ 301625 w 320675"/>
                <a:gd name="connsiteY13" fmla="*/ 257864 h 362639"/>
                <a:gd name="connsiteX14" fmla="*/ 320675 w 320675"/>
                <a:gd name="connsiteY14" fmla="*/ 291202 h 362639"/>
                <a:gd name="connsiteX15" fmla="*/ 315913 w 320675"/>
                <a:gd name="connsiteY15" fmla="*/ 310252 h 362639"/>
                <a:gd name="connsiteX16" fmla="*/ 282575 w 320675"/>
                <a:gd name="connsiteY16" fmla="*/ 324539 h 362639"/>
                <a:gd name="connsiteX17" fmla="*/ 268288 w 320675"/>
                <a:gd name="connsiteY17" fmla="*/ 329302 h 362639"/>
                <a:gd name="connsiteX18" fmla="*/ 230188 w 320675"/>
                <a:gd name="connsiteY18" fmla="*/ 338827 h 362639"/>
                <a:gd name="connsiteX19" fmla="*/ 211138 w 320675"/>
                <a:gd name="connsiteY19" fmla="*/ 343589 h 362639"/>
                <a:gd name="connsiteX20" fmla="*/ 177800 w 320675"/>
                <a:gd name="connsiteY20" fmla="*/ 357877 h 362639"/>
                <a:gd name="connsiteX21" fmla="*/ 163513 w 320675"/>
                <a:gd name="connsiteY21" fmla="*/ 362639 h 362639"/>
                <a:gd name="connsiteX22" fmla="*/ 130175 w 320675"/>
                <a:gd name="connsiteY22" fmla="*/ 353114 h 362639"/>
                <a:gd name="connsiteX23" fmla="*/ 125413 w 320675"/>
                <a:gd name="connsiteY23" fmla="*/ 334064 h 362639"/>
                <a:gd name="connsiteX24" fmla="*/ 111125 w 320675"/>
                <a:gd name="connsiteY24" fmla="*/ 305489 h 362639"/>
                <a:gd name="connsiteX25" fmla="*/ 106363 w 320675"/>
                <a:gd name="connsiteY25" fmla="*/ 286439 h 362639"/>
                <a:gd name="connsiteX26" fmla="*/ 77788 w 320675"/>
                <a:gd name="connsiteY26" fmla="*/ 276914 h 362639"/>
                <a:gd name="connsiteX27" fmla="*/ 63500 w 320675"/>
                <a:gd name="connsiteY27" fmla="*/ 262627 h 362639"/>
                <a:gd name="connsiteX28" fmla="*/ 58738 w 320675"/>
                <a:gd name="connsiteY28" fmla="*/ 243577 h 362639"/>
                <a:gd name="connsiteX29" fmla="*/ 39688 w 320675"/>
                <a:gd name="connsiteY29" fmla="*/ 167377 h 362639"/>
                <a:gd name="connsiteX30" fmla="*/ 25400 w 320675"/>
                <a:gd name="connsiteY30" fmla="*/ 114989 h 362639"/>
                <a:gd name="connsiteX31" fmla="*/ 6350 w 320675"/>
                <a:gd name="connsiteY31" fmla="*/ 81652 h 36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0675" h="362639">
                  <a:moveTo>
                    <a:pt x="6350" y="81652"/>
                  </a:moveTo>
                  <a:cubicBezTo>
                    <a:pt x="12700" y="75302"/>
                    <a:pt x="45190" y="82382"/>
                    <a:pt x="63500" y="76889"/>
                  </a:cubicBezTo>
                  <a:cubicBezTo>
                    <a:pt x="77845" y="72586"/>
                    <a:pt x="86715" y="54731"/>
                    <a:pt x="101600" y="53077"/>
                  </a:cubicBezTo>
                  <a:lnTo>
                    <a:pt x="144463" y="48314"/>
                  </a:lnTo>
                  <a:cubicBezTo>
                    <a:pt x="148199" y="40842"/>
                    <a:pt x="156781" y="21709"/>
                    <a:pt x="163513" y="14977"/>
                  </a:cubicBezTo>
                  <a:cubicBezTo>
                    <a:pt x="167560" y="10930"/>
                    <a:pt x="172318" y="7097"/>
                    <a:pt x="177800" y="5452"/>
                  </a:cubicBezTo>
                  <a:cubicBezTo>
                    <a:pt x="188552" y="2226"/>
                    <a:pt x="200025" y="2277"/>
                    <a:pt x="211138" y="689"/>
                  </a:cubicBezTo>
                  <a:cubicBezTo>
                    <a:pt x="222250" y="2277"/>
                    <a:pt x="234663" y="0"/>
                    <a:pt x="244475" y="5452"/>
                  </a:cubicBezTo>
                  <a:cubicBezTo>
                    <a:pt x="250681" y="8900"/>
                    <a:pt x="251203" y="17977"/>
                    <a:pt x="254000" y="24502"/>
                  </a:cubicBezTo>
                  <a:cubicBezTo>
                    <a:pt x="258102" y="34073"/>
                    <a:pt x="261107" y="48164"/>
                    <a:pt x="263525" y="57839"/>
                  </a:cubicBezTo>
                  <a:cubicBezTo>
                    <a:pt x="266475" y="90283"/>
                    <a:pt x="267620" y="112792"/>
                    <a:pt x="273050" y="143564"/>
                  </a:cubicBezTo>
                  <a:cubicBezTo>
                    <a:pt x="275863" y="159507"/>
                    <a:pt x="277455" y="175830"/>
                    <a:pt x="282575" y="191189"/>
                  </a:cubicBezTo>
                  <a:cubicBezTo>
                    <a:pt x="287338" y="205477"/>
                    <a:pt x="293910" y="219284"/>
                    <a:pt x="296863" y="234052"/>
                  </a:cubicBezTo>
                  <a:cubicBezTo>
                    <a:pt x="298450" y="241989"/>
                    <a:pt x="299065" y="250185"/>
                    <a:pt x="301625" y="257864"/>
                  </a:cubicBezTo>
                  <a:cubicBezTo>
                    <a:pt x="305653" y="269948"/>
                    <a:pt x="313708" y="280751"/>
                    <a:pt x="320675" y="291202"/>
                  </a:cubicBezTo>
                  <a:cubicBezTo>
                    <a:pt x="319088" y="297552"/>
                    <a:pt x="319544" y="304806"/>
                    <a:pt x="315913" y="310252"/>
                  </a:cubicBezTo>
                  <a:cubicBezTo>
                    <a:pt x="309089" y="320488"/>
                    <a:pt x="292415" y="321727"/>
                    <a:pt x="282575" y="324539"/>
                  </a:cubicBezTo>
                  <a:cubicBezTo>
                    <a:pt x="277748" y="325918"/>
                    <a:pt x="273131" y="327981"/>
                    <a:pt x="268288" y="329302"/>
                  </a:cubicBezTo>
                  <a:cubicBezTo>
                    <a:pt x="255658" y="332747"/>
                    <a:pt x="242888" y="335652"/>
                    <a:pt x="230188" y="338827"/>
                  </a:cubicBezTo>
                  <a:cubicBezTo>
                    <a:pt x="223838" y="340414"/>
                    <a:pt x="217347" y="341519"/>
                    <a:pt x="211138" y="343589"/>
                  </a:cubicBezTo>
                  <a:cubicBezTo>
                    <a:pt x="177625" y="354761"/>
                    <a:pt x="219004" y="340219"/>
                    <a:pt x="177800" y="357877"/>
                  </a:cubicBezTo>
                  <a:cubicBezTo>
                    <a:pt x="173186" y="359854"/>
                    <a:pt x="168275" y="361052"/>
                    <a:pt x="163513" y="362639"/>
                  </a:cubicBezTo>
                  <a:cubicBezTo>
                    <a:pt x="152400" y="359464"/>
                    <a:pt x="139421" y="360048"/>
                    <a:pt x="130175" y="353114"/>
                  </a:cubicBezTo>
                  <a:cubicBezTo>
                    <a:pt x="124939" y="349187"/>
                    <a:pt x="127211" y="340358"/>
                    <a:pt x="125413" y="334064"/>
                  </a:cubicBezTo>
                  <a:cubicBezTo>
                    <a:pt x="120484" y="316814"/>
                    <a:pt x="121559" y="321141"/>
                    <a:pt x="111125" y="305489"/>
                  </a:cubicBezTo>
                  <a:cubicBezTo>
                    <a:pt x="109538" y="299139"/>
                    <a:pt x="111333" y="290699"/>
                    <a:pt x="106363" y="286439"/>
                  </a:cubicBezTo>
                  <a:cubicBezTo>
                    <a:pt x="98740" y="279905"/>
                    <a:pt x="77788" y="276914"/>
                    <a:pt x="77788" y="276914"/>
                  </a:cubicBezTo>
                  <a:cubicBezTo>
                    <a:pt x="73025" y="272152"/>
                    <a:pt x="66842" y="268475"/>
                    <a:pt x="63500" y="262627"/>
                  </a:cubicBezTo>
                  <a:cubicBezTo>
                    <a:pt x="60253" y="256944"/>
                    <a:pt x="59944" y="250010"/>
                    <a:pt x="58738" y="243577"/>
                  </a:cubicBezTo>
                  <a:cubicBezTo>
                    <a:pt x="45908" y="175149"/>
                    <a:pt x="58636" y="205273"/>
                    <a:pt x="39688" y="167377"/>
                  </a:cubicBezTo>
                  <a:cubicBezTo>
                    <a:pt x="31365" y="109122"/>
                    <a:pt x="41562" y="155393"/>
                    <a:pt x="25400" y="114989"/>
                  </a:cubicBezTo>
                  <a:cubicBezTo>
                    <a:pt x="21671" y="105667"/>
                    <a:pt x="0" y="88002"/>
                    <a:pt x="6350" y="8165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5" name="Dowolny kształt 654"/>
            <p:cNvSpPr/>
            <p:nvPr/>
          </p:nvSpPr>
          <p:spPr>
            <a:xfrm flipV="1">
              <a:off x="1802132" y="5342101"/>
              <a:ext cx="260279" cy="242760"/>
            </a:xfrm>
            <a:custGeom>
              <a:avLst/>
              <a:gdLst>
                <a:gd name="connsiteX0" fmla="*/ 0 w 271463"/>
                <a:gd name="connsiteY0" fmla="*/ 44933 h 349733"/>
                <a:gd name="connsiteX1" fmla="*/ 42863 w 271463"/>
                <a:gd name="connsiteY1" fmla="*/ 40170 h 349733"/>
                <a:gd name="connsiteX2" fmla="*/ 57150 w 271463"/>
                <a:gd name="connsiteY2" fmla="*/ 35408 h 349733"/>
                <a:gd name="connsiteX3" fmla="*/ 85725 w 271463"/>
                <a:gd name="connsiteY3" fmla="*/ 30645 h 349733"/>
                <a:gd name="connsiteX4" fmla="*/ 109538 w 271463"/>
                <a:gd name="connsiteY4" fmla="*/ 16358 h 349733"/>
                <a:gd name="connsiteX5" fmla="*/ 138113 w 271463"/>
                <a:gd name="connsiteY5" fmla="*/ 11595 h 349733"/>
                <a:gd name="connsiteX6" fmla="*/ 214313 w 271463"/>
                <a:gd name="connsiteY6" fmla="*/ 6833 h 349733"/>
                <a:gd name="connsiteX7" fmla="*/ 233363 w 271463"/>
                <a:gd name="connsiteY7" fmla="*/ 2070 h 349733"/>
                <a:gd name="connsiteX8" fmla="*/ 242888 w 271463"/>
                <a:gd name="connsiteY8" fmla="*/ 16358 h 349733"/>
                <a:gd name="connsiteX9" fmla="*/ 247650 w 271463"/>
                <a:gd name="connsiteY9" fmla="*/ 130658 h 349733"/>
                <a:gd name="connsiteX10" fmla="*/ 257175 w 271463"/>
                <a:gd name="connsiteY10" fmla="*/ 168758 h 349733"/>
                <a:gd name="connsiteX11" fmla="*/ 261938 w 271463"/>
                <a:gd name="connsiteY11" fmla="*/ 235433 h 349733"/>
                <a:gd name="connsiteX12" fmla="*/ 266700 w 271463"/>
                <a:gd name="connsiteY12" fmla="*/ 249720 h 349733"/>
                <a:gd name="connsiteX13" fmla="*/ 271463 w 271463"/>
                <a:gd name="connsiteY13" fmla="*/ 268770 h 349733"/>
                <a:gd name="connsiteX14" fmla="*/ 261938 w 271463"/>
                <a:gd name="connsiteY14" fmla="*/ 321158 h 349733"/>
                <a:gd name="connsiteX15" fmla="*/ 233363 w 271463"/>
                <a:gd name="connsiteY15" fmla="*/ 330683 h 349733"/>
                <a:gd name="connsiteX16" fmla="*/ 204788 w 271463"/>
                <a:gd name="connsiteY16" fmla="*/ 340208 h 349733"/>
                <a:gd name="connsiteX17" fmla="*/ 185738 w 271463"/>
                <a:gd name="connsiteY17" fmla="*/ 349733 h 349733"/>
                <a:gd name="connsiteX18" fmla="*/ 147638 w 271463"/>
                <a:gd name="connsiteY18" fmla="*/ 344970 h 349733"/>
                <a:gd name="connsiteX19" fmla="*/ 133350 w 271463"/>
                <a:gd name="connsiteY19" fmla="*/ 340208 h 349733"/>
                <a:gd name="connsiteX20" fmla="*/ 80963 w 271463"/>
                <a:gd name="connsiteY20" fmla="*/ 335445 h 349733"/>
                <a:gd name="connsiteX21" fmla="*/ 61913 w 271463"/>
                <a:gd name="connsiteY21" fmla="*/ 306870 h 349733"/>
                <a:gd name="connsiteX22" fmla="*/ 52388 w 271463"/>
                <a:gd name="connsiteY22" fmla="*/ 268770 h 349733"/>
                <a:gd name="connsiteX23" fmla="*/ 47625 w 271463"/>
                <a:gd name="connsiteY23" fmla="*/ 249720 h 349733"/>
                <a:gd name="connsiteX24" fmla="*/ 42863 w 271463"/>
                <a:gd name="connsiteY24" fmla="*/ 235433 h 349733"/>
                <a:gd name="connsiteX25" fmla="*/ 38100 w 271463"/>
                <a:gd name="connsiteY25" fmla="*/ 211620 h 349733"/>
                <a:gd name="connsiteX26" fmla="*/ 28575 w 271463"/>
                <a:gd name="connsiteY26" fmla="*/ 125895 h 349733"/>
                <a:gd name="connsiteX27" fmla="*/ 19050 w 271463"/>
                <a:gd name="connsiteY27" fmla="*/ 111608 h 349733"/>
                <a:gd name="connsiteX28" fmla="*/ 4763 w 271463"/>
                <a:gd name="connsiteY28" fmla="*/ 59220 h 349733"/>
                <a:gd name="connsiteX29" fmla="*/ 0 w 271463"/>
                <a:gd name="connsiteY29" fmla="*/ 44933 h 34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1463" h="349733">
                  <a:moveTo>
                    <a:pt x="0" y="44933"/>
                  </a:moveTo>
                  <a:cubicBezTo>
                    <a:pt x="14288" y="43345"/>
                    <a:pt x="28683" y="42533"/>
                    <a:pt x="42863" y="40170"/>
                  </a:cubicBezTo>
                  <a:cubicBezTo>
                    <a:pt x="47815" y="39345"/>
                    <a:pt x="52250" y="36497"/>
                    <a:pt x="57150" y="35408"/>
                  </a:cubicBezTo>
                  <a:cubicBezTo>
                    <a:pt x="66576" y="33313"/>
                    <a:pt x="76200" y="32233"/>
                    <a:pt x="85725" y="30645"/>
                  </a:cubicBezTo>
                  <a:cubicBezTo>
                    <a:pt x="93663" y="25883"/>
                    <a:pt x="100839" y="19521"/>
                    <a:pt x="109538" y="16358"/>
                  </a:cubicBezTo>
                  <a:cubicBezTo>
                    <a:pt x="118613" y="13058"/>
                    <a:pt x="128496" y="12469"/>
                    <a:pt x="138113" y="11595"/>
                  </a:cubicBezTo>
                  <a:cubicBezTo>
                    <a:pt x="163458" y="9291"/>
                    <a:pt x="188913" y="8420"/>
                    <a:pt x="214313" y="6833"/>
                  </a:cubicBezTo>
                  <a:cubicBezTo>
                    <a:pt x="220663" y="5245"/>
                    <a:pt x="227153" y="0"/>
                    <a:pt x="233363" y="2070"/>
                  </a:cubicBezTo>
                  <a:cubicBezTo>
                    <a:pt x="238793" y="3880"/>
                    <a:pt x="242256" y="10669"/>
                    <a:pt x="242888" y="16358"/>
                  </a:cubicBezTo>
                  <a:cubicBezTo>
                    <a:pt x="247099" y="54258"/>
                    <a:pt x="245026" y="92615"/>
                    <a:pt x="247650" y="130658"/>
                  </a:cubicBezTo>
                  <a:cubicBezTo>
                    <a:pt x="248649" y="145145"/>
                    <a:pt x="252799" y="155627"/>
                    <a:pt x="257175" y="168758"/>
                  </a:cubicBezTo>
                  <a:cubicBezTo>
                    <a:pt x="258763" y="190983"/>
                    <a:pt x="259335" y="213304"/>
                    <a:pt x="261938" y="235433"/>
                  </a:cubicBezTo>
                  <a:cubicBezTo>
                    <a:pt x="262525" y="240419"/>
                    <a:pt x="265321" y="244893"/>
                    <a:pt x="266700" y="249720"/>
                  </a:cubicBezTo>
                  <a:cubicBezTo>
                    <a:pt x="268498" y="256014"/>
                    <a:pt x="269875" y="262420"/>
                    <a:pt x="271463" y="268770"/>
                  </a:cubicBezTo>
                  <a:cubicBezTo>
                    <a:pt x="268288" y="286233"/>
                    <a:pt x="271240" y="306042"/>
                    <a:pt x="261938" y="321158"/>
                  </a:cubicBezTo>
                  <a:cubicBezTo>
                    <a:pt x="256676" y="329709"/>
                    <a:pt x="242888" y="327508"/>
                    <a:pt x="233363" y="330683"/>
                  </a:cubicBezTo>
                  <a:cubicBezTo>
                    <a:pt x="233352" y="330687"/>
                    <a:pt x="204799" y="340203"/>
                    <a:pt x="204788" y="340208"/>
                  </a:cubicBezTo>
                  <a:lnTo>
                    <a:pt x="185738" y="349733"/>
                  </a:lnTo>
                  <a:cubicBezTo>
                    <a:pt x="173038" y="348145"/>
                    <a:pt x="160230" y="347260"/>
                    <a:pt x="147638" y="344970"/>
                  </a:cubicBezTo>
                  <a:cubicBezTo>
                    <a:pt x="142699" y="344072"/>
                    <a:pt x="138320" y="340918"/>
                    <a:pt x="133350" y="340208"/>
                  </a:cubicBezTo>
                  <a:cubicBezTo>
                    <a:pt x="115992" y="337728"/>
                    <a:pt x="98425" y="337033"/>
                    <a:pt x="80963" y="335445"/>
                  </a:cubicBezTo>
                  <a:cubicBezTo>
                    <a:pt x="74613" y="325920"/>
                    <a:pt x="66422" y="317392"/>
                    <a:pt x="61913" y="306870"/>
                  </a:cubicBezTo>
                  <a:cubicBezTo>
                    <a:pt x="56756" y="294838"/>
                    <a:pt x="55563" y="281470"/>
                    <a:pt x="52388" y="268770"/>
                  </a:cubicBezTo>
                  <a:cubicBezTo>
                    <a:pt x="50800" y="262420"/>
                    <a:pt x="49695" y="255930"/>
                    <a:pt x="47625" y="249720"/>
                  </a:cubicBezTo>
                  <a:cubicBezTo>
                    <a:pt x="46038" y="244958"/>
                    <a:pt x="44081" y="240303"/>
                    <a:pt x="42863" y="235433"/>
                  </a:cubicBezTo>
                  <a:cubicBezTo>
                    <a:pt x="40900" y="227580"/>
                    <a:pt x="39688" y="219558"/>
                    <a:pt x="38100" y="211620"/>
                  </a:cubicBezTo>
                  <a:cubicBezTo>
                    <a:pt x="37504" y="202686"/>
                    <a:pt x="39939" y="148621"/>
                    <a:pt x="28575" y="125895"/>
                  </a:cubicBezTo>
                  <a:cubicBezTo>
                    <a:pt x="26015" y="120776"/>
                    <a:pt x="22225" y="116370"/>
                    <a:pt x="19050" y="111608"/>
                  </a:cubicBezTo>
                  <a:cubicBezTo>
                    <a:pt x="17190" y="102308"/>
                    <a:pt x="10806" y="65262"/>
                    <a:pt x="4763" y="59220"/>
                  </a:cubicBezTo>
                  <a:lnTo>
                    <a:pt x="0" y="44933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6" name="Dowolny kształt 655"/>
            <p:cNvSpPr/>
            <p:nvPr/>
          </p:nvSpPr>
          <p:spPr>
            <a:xfrm flipV="1">
              <a:off x="2039580" y="5369892"/>
              <a:ext cx="251146" cy="220142"/>
            </a:xfrm>
            <a:custGeom>
              <a:avLst/>
              <a:gdLst>
                <a:gd name="connsiteX0" fmla="*/ 0 w 261938"/>
                <a:gd name="connsiteY0" fmla="*/ 9525 h 317148"/>
                <a:gd name="connsiteX1" fmla="*/ 114300 w 261938"/>
                <a:gd name="connsiteY1" fmla="*/ 4763 h 317148"/>
                <a:gd name="connsiteX2" fmla="*/ 190500 w 261938"/>
                <a:gd name="connsiteY2" fmla="*/ 0 h 317148"/>
                <a:gd name="connsiteX3" fmla="*/ 214313 w 261938"/>
                <a:gd name="connsiteY3" fmla="*/ 4763 h 317148"/>
                <a:gd name="connsiteX4" fmla="*/ 247650 w 261938"/>
                <a:gd name="connsiteY4" fmla="*/ 14288 h 317148"/>
                <a:gd name="connsiteX5" fmla="*/ 261938 w 261938"/>
                <a:gd name="connsiteY5" fmla="*/ 42863 h 317148"/>
                <a:gd name="connsiteX6" fmla="*/ 257175 w 261938"/>
                <a:gd name="connsiteY6" fmla="*/ 76200 h 317148"/>
                <a:gd name="connsiteX7" fmla="*/ 247650 w 261938"/>
                <a:gd name="connsiteY7" fmla="*/ 161925 h 317148"/>
                <a:gd name="connsiteX8" fmla="*/ 242888 w 261938"/>
                <a:gd name="connsiteY8" fmla="*/ 252413 h 317148"/>
                <a:gd name="connsiteX9" fmla="*/ 228600 w 261938"/>
                <a:gd name="connsiteY9" fmla="*/ 309563 h 317148"/>
                <a:gd name="connsiteX10" fmla="*/ 147638 w 261938"/>
                <a:gd name="connsiteY10" fmla="*/ 314325 h 317148"/>
                <a:gd name="connsiteX11" fmla="*/ 80963 w 261938"/>
                <a:gd name="connsiteY11" fmla="*/ 309563 h 317148"/>
                <a:gd name="connsiteX12" fmla="*/ 23813 w 261938"/>
                <a:gd name="connsiteY12" fmla="*/ 304800 h 317148"/>
                <a:gd name="connsiteX13" fmla="*/ 19050 w 261938"/>
                <a:gd name="connsiteY13" fmla="*/ 257175 h 317148"/>
                <a:gd name="connsiteX14" fmla="*/ 14288 w 261938"/>
                <a:gd name="connsiteY14" fmla="*/ 238125 h 317148"/>
                <a:gd name="connsiteX15" fmla="*/ 19050 w 261938"/>
                <a:gd name="connsiteY15" fmla="*/ 123825 h 317148"/>
                <a:gd name="connsiteX16" fmla="*/ 9525 w 261938"/>
                <a:gd name="connsiteY16" fmla="*/ 80963 h 317148"/>
                <a:gd name="connsiteX17" fmla="*/ 0 w 261938"/>
                <a:gd name="connsiteY17" fmla="*/ 9525 h 31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1938" h="317148">
                  <a:moveTo>
                    <a:pt x="0" y="9525"/>
                  </a:moveTo>
                  <a:lnTo>
                    <a:pt x="114300" y="4763"/>
                  </a:lnTo>
                  <a:cubicBezTo>
                    <a:pt x="139718" y="3492"/>
                    <a:pt x="165050" y="0"/>
                    <a:pt x="190500" y="0"/>
                  </a:cubicBezTo>
                  <a:cubicBezTo>
                    <a:pt x="198595" y="0"/>
                    <a:pt x="206411" y="3007"/>
                    <a:pt x="214313" y="4763"/>
                  </a:cubicBezTo>
                  <a:cubicBezTo>
                    <a:pt x="232261" y="8751"/>
                    <a:pt x="231734" y="8982"/>
                    <a:pt x="247650" y="14288"/>
                  </a:cubicBezTo>
                  <a:cubicBezTo>
                    <a:pt x="252466" y="21512"/>
                    <a:pt x="261938" y="33004"/>
                    <a:pt x="261938" y="42863"/>
                  </a:cubicBezTo>
                  <a:cubicBezTo>
                    <a:pt x="261938" y="54088"/>
                    <a:pt x="258512" y="65055"/>
                    <a:pt x="257175" y="76200"/>
                  </a:cubicBezTo>
                  <a:cubicBezTo>
                    <a:pt x="253749" y="104746"/>
                    <a:pt x="247650" y="161925"/>
                    <a:pt x="247650" y="161925"/>
                  </a:cubicBezTo>
                  <a:cubicBezTo>
                    <a:pt x="246063" y="192088"/>
                    <a:pt x="245297" y="222305"/>
                    <a:pt x="242888" y="252413"/>
                  </a:cubicBezTo>
                  <a:cubicBezTo>
                    <a:pt x="242685" y="254945"/>
                    <a:pt x="234720" y="309203"/>
                    <a:pt x="228600" y="309563"/>
                  </a:cubicBezTo>
                  <a:lnTo>
                    <a:pt x="147638" y="314325"/>
                  </a:lnTo>
                  <a:lnTo>
                    <a:pt x="80963" y="309563"/>
                  </a:lnTo>
                  <a:cubicBezTo>
                    <a:pt x="61903" y="308097"/>
                    <a:pt x="38406" y="317148"/>
                    <a:pt x="23813" y="304800"/>
                  </a:cubicBezTo>
                  <a:cubicBezTo>
                    <a:pt x="11634" y="294495"/>
                    <a:pt x="21306" y="272969"/>
                    <a:pt x="19050" y="257175"/>
                  </a:cubicBezTo>
                  <a:cubicBezTo>
                    <a:pt x="18124" y="250695"/>
                    <a:pt x="15875" y="244475"/>
                    <a:pt x="14288" y="238125"/>
                  </a:cubicBezTo>
                  <a:cubicBezTo>
                    <a:pt x="15875" y="200025"/>
                    <a:pt x="19050" y="161958"/>
                    <a:pt x="19050" y="123825"/>
                  </a:cubicBezTo>
                  <a:cubicBezTo>
                    <a:pt x="19050" y="117774"/>
                    <a:pt x="11363" y="88313"/>
                    <a:pt x="9525" y="80963"/>
                  </a:cubicBezTo>
                  <a:lnTo>
                    <a:pt x="0" y="9525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7" name="Dowolny kształt 656"/>
            <p:cNvSpPr/>
            <p:nvPr/>
          </p:nvSpPr>
          <p:spPr>
            <a:xfrm flipV="1">
              <a:off x="2263329" y="5343143"/>
              <a:ext cx="269411" cy="253578"/>
            </a:xfrm>
            <a:custGeom>
              <a:avLst/>
              <a:gdLst>
                <a:gd name="connsiteX0" fmla="*/ 23812 w 280987"/>
                <a:gd name="connsiteY0" fmla="*/ 23920 h 365318"/>
                <a:gd name="connsiteX1" fmla="*/ 61912 w 280987"/>
                <a:gd name="connsiteY1" fmla="*/ 4870 h 365318"/>
                <a:gd name="connsiteX2" fmla="*/ 142875 w 280987"/>
                <a:gd name="connsiteY2" fmla="*/ 14395 h 365318"/>
                <a:gd name="connsiteX3" fmla="*/ 157162 w 280987"/>
                <a:gd name="connsiteY3" fmla="*/ 23920 h 365318"/>
                <a:gd name="connsiteX4" fmla="*/ 200025 w 280987"/>
                <a:gd name="connsiteY4" fmla="*/ 28682 h 365318"/>
                <a:gd name="connsiteX5" fmla="*/ 214312 w 280987"/>
                <a:gd name="connsiteY5" fmla="*/ 33445 h 365318"/>
                <a:gd name="connsiteX6" fmla="*/ 233362 w 280987"/>
                <a:gd name="connsiteY6" fmla="*/ 38207 h 365318"/>
                <a:gd name="connsiteX7" fmla="*/ 252412 w 280987"/>
                <a:gd name="connsiteY7" fmla="*/ 47732 h 365318"/>
                <a:gd name="connsiteX8" fmla="*/ 261937 w 280987"/>
                <a:gd name="connsiteY8" fmla="*/ 62020 h 365318"/>
                <a:gd name="connsiteX9" fmla="*/ 276225 w 280987"/>
                <a:gd name="connsiteY9" fmla="*/ 71545 h 365318"/>
                <a:gd name="connsiteX10" fmla="*/ 280987 w 280987"/>
                <a:gd name="connsiteY10" fmla="*/ 90595 h 365318"/>
                <a:gd name="connsiteX11" fmla="*/ 271462 w 280987"/>
                <a:gd name="connsiteY11" fmla="*/ 133457 h 365318"/>
                <a:gd name="connsiteX12" fmla="*/ 261937 w 280987"/>
                <a:gd name="connsiteY12" fmla="*/ 147745 h 365318"/>
                <a:gd name="connsiteX13" fmla="*/ 247650 w 280987"/>
                <a:gd name="connsiteY13" fmla="*/ 200132 h 365318"/>
                <a:gd name="connsiteX14" fmla="*/ 238125 w 280987"/>
                <a:gd name="connsiteY14" fmla="*/ 233470 h 365318"/>
                <a:gd name="connsiteX15" fmla="*/ 219075 w 280987"/>
                <a:gd name="connsiteY15" fmla="*/ 323957 h 365318"/>
                <a:gd name="connsiteX16" fmla="*/ 204787 w 280987"/>
                <a:gd name="connsiteY16" fmla="*/ 333482 h 365318"/>
                <a:gd name="connsiteX17" fmla="*/ 195262 w 280987"/>
                <a:gd name="connsiteY17" fmla="*/ 347770 h 365318"/>
                <a:gd name="connsiteX18" fmla="*/ 142875 w 280987"/>
                <a:gd name="connsiteY18" fmla="*/ 352532 h 365318"/>
                <a:gd name="connsiteX19" fmla="*/ 128587 w 280987"/>
                <a:gd name="connsiteY19" fmla="*/ 343007 h 365318"/>
                <a:gd name="connsiteX20" fmla="*/ 42862 w 280987"/>
                <a:gd name="connsiteY20" fmla="*/ 333482 h 365318"/>
                <a:gd name="connsiteX21" fmla="*/ 28575 w 280987"/>
                <a:gd name="connsiteY21" fmla="*/ 323957 h 365318"/>
                <a:gd name="connsiteX22" fmla="*/ 14287 w 280987"/>
                <a:gd name="connsiteY22" fmla="*/ 319195 h 365318"/>
                <a:gd name="connsiteX23" fmla="*/ 0 w 280987"/>
                <a:gd name="connsiteY23" fmla="*/ 304907 h 365318"/>
                <a:gd name="connsiteX24" fmla="*/ 4762 w 280987"/>
                <a:gd name="connsiteY24" fmla="*/ 190607 h 365318"/>
                <a:gd name="connsiteX25" fmla="*/ 14287 w 280987"/>
                <a:gd name="connsiteY25" fmla="*/ 162032 h 365318"/>
                <a:gd name="connsiteX26" fmla="*/ 19050 w 280987"/>
                <a:gd name="connsiteY26" fmla="*/ 128695 h 365318"/>
                <a:gd name="connsiteX27" fmla="*/ 14287 w 280987"/>
                <a:gd name="connsiteY27" fmla="*/ 109645 h 365318"/>
                <a:gd name="connsiteX28" fmla="*/ 9525 w 280987"/>
                <a:gd name="connsiteY28" fmla="*/ 85832 h 365318"/>
                <a:gd name="connsiteX29" fmla="*/ 14287 w 280987"/>
                <a:gd name="connsiteY29" fmla="*/ 4870 h 365318"/>
                <a:gd name="connsiteX30" fmla="*/ 28575 w 280987"/>
                <a:gd name="connsiteY30" fmla="*/ 9632 h 365318"/>
                <a:gd name="connsiteX31" fmla="*/ 23812 w 280987"/>
                <a:gd name="connsiteY31" fmla="*/ 23920 h 3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0987" h="365318">
                  <a:moveTo>
                    <a:pt x="23812" y="23920"/>
                  </a:moveTo>
                  <a:cubicBezTo>
                    <a:pt x="36512" y="17570"/>
                    <a:pt x="47843" y="6789"/>
                    <a:pt x="61912" y="4870"/>
                  </a:cubicBezTo>
                  <a:cubicBezTo>
                    <a:pt x="69013" y="3902"/>
                    <a:pt x="122000" y="3957"/>
                    <a:pt x="142875" y="14395"/>
                  </a:cubicBezTo>
                  <a:cubicBezTo>
                    <a:pt x="147994" y="16955"/>
                    <a:pt x="151609" y="22532"/>
                    <a:pt x="157162" y="23920"/>
                  </a:cubicBezTo>
                  <a:cubicBezTo>
                    <a:pt x="171108" y="27406"/>
                    <a:pt x="185737" y="27095"/>
                    <a:pt x="200025" y="28682"/>
                  </a:cubicBezTo>
                  <a:cubicBezTo>
                    <a:pt x="204787" y="30270"/>
                    <a:pt x="209485" y="32066"/>
                    <a:pt x="214312" y="33445"/>
                  </a:cubicBezTo>
                  <a:cubicBezTo>
                    <a:pt x="220606" y="35243"/>
                    <a:pt x="227233" y="35909"/>
                    <a:pt x="233362" y="38207"/>
                  </a:cubicBezTo>
                  <a:cubicBezTo>
                    <a:pt x="240010" y="40700"/>
                    <a:pt x="246062" y="44557"/>
                    <a:pt x="252412" y="47732"/>
                  </a:cubicBezTo>
                  <a:cubicBezTo>
                    <a:pt x="255587" y="52495"/>
                    <a:pt x="257890" y="57973"/>
                    <a:pt x="261937" y="62020"/>
                  </a:cubicBezTo>
                  <a:cubicBezTo>
                    <a:pt x="265984" y="66067"/>
                    <a:pt x="273050" y="66782"/>
                    <a:pt x="276225" y="71545"/>
                  </a:cubicBezTo>
                  <a:cubicBezTo>
                    <a:pt x="279856" y="76991"/>
                    <a:pt x="279400" y="84245"/>
                    <a:pt x="280987" y="90595"/>
                  </a:cubicBezTo>
                  <a:cubicBezTo>
                    <a:pt x="279157" y="101576"/>
                    <a:pt x="277326" y="121730"/>
                    <a:pt x="271462" y="133457"/>
                  </a:cubicBezTo>
                  <a:cubicBezTo>
                    <a:pt x="268902" y="138577"/>
                    <a:pt x="265112" y="142982"/>
                    <a:pt x="261937" y="147745"/>
                  </a:cubicBezTo>
                  <a:cubicBezTo>
                    <a:pt x="257175" y="165207"/>
                    <a:pt x="252622" y="182728"/>
                    <a:pt x="247650" y="200132"/>
                  </a:cubicBezTo>
                  <a:cubicBezTo>
                    <a:pt x="243599" y="214309"/>
                    <a:pt x="240477" y="217790"/>
                    <a:pt x="238125" y="233470"/>
                  </a:cubicBezTo>
                  <a:cubicBezTo>
                    <a:pt x="234844" y="255347"/>
                    <a:pt x="241245" y="301788"/>
                    <a:pt x="219075" y="323957"/>
                  </a:cubicBezTo>
                  <a:cubicBezTo>
                    <a:pt x="215027" y="328004"/>
                    <a:pt x="209550" y="330307"/>
                    <a:pt x="204787" y="333482"/>
                  </a:cubicBezTo>
                  <a:cubicBezTo>
                    <a:pt x="201612" y="338245"/>
                    <a:pt x="199309" y="343722"/>
                    <a:pt x="195262" y="347770"/>
                  </a:cubicBezTo>
                  <a:cubicBezTo>
                    <a:pt x="177714" y="365318"/>
                    <a:pt x="170133" y="355940"/>
                    <a:pt x="142875" y="352532"/>
                  </a:cubicBezTo>
                  <a:cubicBezTo>
                    <a:pt x="138112" y="349357"/>
                    <a:pt x="133707" y="345567"/>
                    <a:pt x="128587" y="343007"/>
                  </a:cubicBezTo>
                  <a:cubicBezTo>
                    <a:pt x="105863" y="331646"/>
                    <a:pt x="51779" y="334077"/>
                    <a:pt x="42862" y="333482"/>
                  </a:cubicBezTo>
                  <a:cubicBezTo>
                    <a:pt x="38100" y="330307"/>
                    <a:pt x="33694" y="326517"/>
                    <a:pt x="28575" y="323957"/>
                  </a:cubicBezTo>
                  <a:cubicBezTo>
                    <a:pt x="24085" y="321712"/>
                    <a:pt x="18464" y="321980"/>
                    <a:pt x="14287" y="319195"/>
                  </a:cubicBezTo>
                  <a:cubicBezTo>
                    <a:pt x="8683" y="315459"/>
                    <a:pt x="4762" y="309670"/>
                    <a:pt x="0" y="304907"/>
                  </a:cubicBezTo>
                  <a:cubicBezTo>
                    <a:pt x="1587" y="266807"/>
                    <a:pt x="968" y="228551"/>
                    <a:pt x="4762" y="190607"/>
                  </a:cubicBezTo>
                  <a:cubicBezTo>
                    <a:pt x="5761" y="180617"/>
                    <a:pt x="14287" y="162032"/>
                    <a:pt x="14287" y="162032"/>
                  </a:cubicBezTo>
                  <a:cubicBezTo>
                    <a:pt x="15875" y="150920"/>
                    <a:pt x="19050" y="139920"/>
                    <a:pt x="19050" y="128695"/>
                  </a:cubicBezTo>
                  <a:cubicBezTo>
                    <a:pt x="19050" y="122150"/>
                    <a:pt x="15707" y="116035"/>
                    <a:pt x="14287" y="109645"/>
                  </a:cubicBezTo>
                  <a:cubicBezTo>
                    <a:pt x="12531" y="101743"/>
                    <a:pt x="11112" y="93770"/>
                    <a:pt x="9525" y="85832"/>
                  </a:cubicBezTo>
                  <a:cubicBezTo>
                    <a:pt x="11112" y="58845"/>
                    <a:pt x="7730" y="31097"/>
                    <a:pt x="14287" y="4870"/>
                  </a:cubicBezTo>
                  <a:cubicBezTo>
                    <a:pt x="15505" y="0"/>
                    <a:pt x="25025" y="6082"/>
                    <a:pt x="28575" y="9632"/>
                  </a:cubicBezTo>
                  <a:lnTo>
                    <a:pt x="23812" y="2392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8" name="Dowolny kształt 657"/>
            <p:cNvSpPr/>
            <p:nvPr/>
          </p:nvSpPr>
          <p:spPr>
            <a:xfrm flipV="1">
              <a:off x="2464785" y="5292513"/>
              <a:ext cx="298861" cy="255220"/>
            </a:xfrm>
            <a:custGeom>
              <a:avLst/>
              <a:gdLst>
                <a:gd name="connsiteX0" fmla="*/ 85163 w 311703"/>
                <a:gd name="connsiteY0" fmla="*/ 10496 h 367683"/>
                <a:gd name="connsiteX1" fmla="*/ 175650 w 311703"/>
                <a:gd name="connsiteY1" fmla="*/ 20021 h 367683"/>
                <a:gd name="connsiteX2" fmla="*/ 189938 w 311703"/>
                <a:gd name="connsiteY2" fmla="*/ 34308 h 367683"/>
                <a:gd name="connsiteX3" fmla="*/ 204225 w 311703"/>
                <a:gd name="connsiteY3" fmla="*/ 43833 h 367683"/>
                <a:gd name="connsiteX4" fmla="*/ 232800 w 311703"/>
                <a:gd name="connsiteY4" fmla="*/ 48596 h 367683"/>
                <a:gd name="connsiteX5" fmla="*/ 266138 w 311703"/>
                <a:gd name="connsiteY5" fmla="*/ 62883 h 367683"/>
                <a:gd name="connsiteX6" fmla="*/ 280425 w 311703"/>
                <a:gd name="connsiteY6" fmla="*/ 72408 h 367683"/>
                <a:gd name="connsiteX7" fmla="*/ 289950 w 311703"/>
                <a:gd name="connsiteY7" fmla="*/ 86696 h 367683"/>
                <a:gd name="connsiteX8" fmla="*/ 304238 w 311703"/>
                <a:gd name="connsiteY8" fmla="*/ 96221 h 367683"/>
                <a:gd name="connsiteX9" fmla="*/ 285188 w 311703"/>
                <a:gd name="connsiteY9" fmla="*/ 153371 h 367683"/>
                <a:gd name="connsiteX10" fmla="*/ 275663 w 311703"/>
                <a:gd name="connsiteY10" fmla="*/ 181946 h 367683"/>
                <a:gd name="connsiteX11" fmla="*/ 237563 w 311703"/>
                <a:gd name="connsiteY11" fmla="*/ 234333 h 367683"/>
                <a:gd name="connsiteX12" fmla="*/ 232800 w 311703"/>
                <a:gd name="connsiteY12" fmla="*/ 253383 h 367683"/>
                <a:gd name="connsiteX13" fmla="*/ 218513 w 311703"/>
                <a:gd name="connsiteY13" fmla="*/ 272433 h 367683"/>
                <a:gd name="connsiteX14" fmla="*/ 213750 w 311703"/>
                <a:gd name="connsiteY14" fmla="*/ 301008 h 367683"/>
                <a:gd name="connsiteX15" fmla="*/ 194700 w 311703"/>
                <a:gd name="connsiteY15" fmla="*/ 348633 h 367683"/>
                <a:gd name="connsiteX16" fmla="*/ 185175 w 311703"/>
                <a:gd name="connsiteY16" fmla="*/ 362921 h 367683"/>
                <a:gd name="connsiteX17" fmla="*/ 166125 w 311703"/>
                <a:gd name="connsiteY17" fmla="*/ 367683 h 367683"/>
                <a:gd name="connsiteX18" fmla="*/ 132788 w 311703"/>
                <a:gd name="connsiteY18" fmla="*/ 353396 h 367683"/>
                <a:gd name="connsiteX19" fmla="*/ 89925 w 311703"/>
                <a:gd name="connsiteY19" fmla="*/ 320058 h 367683"/>
                <a:gd name="connsiteX20" fmla="*/ 42300 w 311703"/>
                <a:gd name="connsiteY20" fmla="*/ 301008 h 367683"/>
                <a:gd name="connsiteX21" fmla="*/ 13725 w 311703"/>
                <a:gd name="connsiteY21" fmla="*/ 296246 h 367683"/>
                <a:gd name="connsiteX22" fmla="*/ 8963 w 311703"/>
                <a:gd name="connsiteY22" fmla="*/ 267671 h 367683"/>
                <a:gd name="connsiteX23" fmla="*/ 28013 w 311703"/>
                <a:gd name="connsiteY23" fmla="*/ 239096 h 367683"/>
                <a:gd name="connsiteX24" fmla="*/ 28013 w 311703"/>
                <a:gd name="connsiteY24" fmla="*/ 158133 h 367683"/>
                <a:gd name="connsiteX25" fmla="*/ 37538 w 311703"/>
                <a:gd name="connsiteY25" fmla="*/ 91458 h 367683"/>
                <a:gd name="connsiteX26" fmla="*/ 61350 w 311703"/>
                <a:gd name="connsiteY26" fmla="*/ 58121 h 367683"/>
                <a:gd name="connsiteX27" fmla="*/ 70875 w 311703"/>
                <a:gd name="connsiteY27" fmla="*/ 43833 h 367683"/>
                <a:gd name="connsiteX28" fmla="*/ 80400 w 311703"/>
                <a:gd name="connsiteY28" fmla="*/ 15258 h 367683"/>
                <a:gd name="connsiteX29" fmla="*/ 85163 w 311703"/>
                <a:gd name="connsiteY29" fmla="*/ 10496 h 3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1703" h="367683">
                  <a:moveTo>
                    <a:pt x="85163" y="10496"/>
                  </a:moveTo>
                  <a:cubicBezTo>
                    <a:pt x="122976" y="1042"/>
                    <a:pt x="115588" y="0"/>
                    <a:pt x="175650" y="20021"/>
                  </a:cubicBezTo>
                  <a:cubicBezTo>
                    <a:pt x="182040" y="22151"/>
                    <a:pt x="184764" y="29996"/>
                    <a:pt x="189938" y="34308"/>
                  </a:cubicBezTo>
                  <a:cubicBezTo>
                    <a:pt x="194335" y="37972"/>
                    <a:pt x="198795" y="42023"/>
                    <a:pt x="204225" y="43833"/>
                  </a:cubicBezTo>
                  <a:cubicBezTo>
                    <a:pt x="213386" y="46887"/>
                    <a:pt x="223275" y="47008"/>
                    <a:pt x="232800" y="48596"/>
                  </a:cubicBezTo>
                  <a:cubicBezTo>
                    <a:pt x="268673" y="72511"/>
                    <a:pt x="223080" y="44430"/>
                    <a:pt x="266138" y="62883"/>
                  </a:cubicBezTo>
                  <a:cubicBezTo>
                    <a:pt x="271399" y="65138"/>
                    <a:pt x="275663" y="69233"/>
                    <a:pt x="280425" y="72408"/>
                  </a:cubicBezTo>
                  <a:cubicBezTo>
                    <a:pt x="283600" y="77171"/>
                    <a:pt x="285903" y="82649"/>
                    <a:pt x="289950" y="86696"/>
                  </a:cubicBezTo>
                  <a:cubicBezTo>
                    <a:pt x="293997" y="90743"/>
                    <a:pt x="303297" y="90575"/>
                    <a:pt x="304238" y="96221"/>
                  </a:cubicBezTo>
                  <a:cubicBezTo>
                    <a:pt x="311703" y="141009"/>
                    <a:pt x="308158" y="138057"/>
                    <a:pt x="285188" y="153371"/>
                  </a:cubicBezTo>
                  <a:cubicBezTo>
                    <a:pt x="282013" y="162896"/>
                    <a:pt x="282091" y="174233"/>
                    <a:pt x="275663" y="181946"/>
                  </a:cubicBezTo>
                  <a:cubicBezTo>
                    <a:pt x="245924" y="217632"/>
                    <a:pt x="258229" y="199889"/>
                    <a:pt x="237563" y="234333"/>
                  </a:cubicBezTo>
                  <a:cubicBezTo>
                    <a:pt x="235975" y="240683"/>
                    <a:pt x="235727" y="247529"/>
                    <a:pt x="232800" y="253383"/>
                  </a:cubicBezTo>
                  <a:cubicBezTo>
                    <a:pt x="229250" y="260482"/>
                    <a:pt x="221461" y="265063"/>
                    <a:pt x="218513" y="272433"/>
                  </a:cubicBezTo>
                  <a:cubicBezTo>
                    <a:pt x="214927" y="281399"/>
                    <a:pt x="215845" y="291582"/>
                    <a:pt x="213750" y="301008"/>
                  </a:cubicBezTo>
                  <a:cubicBezTo>
                    <a:pt x="211215" y="312416"/>
                    <a:pt x="196397" y="345240"/>
                    <a:pt x="194700" y="348633"/>
                  </a:cubicBezTo>
                  <a:cubicBezTo>
                    <a:pt x="192140" y="353753"/>
                    <a:pt x="189938" y="359746"/>
                    <a:pt x="185175" y="362921"/>
                  </a:cubicBezTo>
                  <a:cubicBezTo>
                    <a:pt x="179729" y="366552"/>
                    <a:pt x="172475" y="366096"/>
                    <a:pt x="166125" y="367683"/>
                  </a:cubicBezTo>
                  <a:cubicBezTo>
                    <a:pt x="154181" y="363702"/>
                    <a:pt x="143488" y="360886"/>
                    <a:pt x="132788" y="353396"/>
                  </a:cubicBezTo>
                  <a:cubicBezTo>
                    <a:pt x="105093" y="334009"/>
                    <a:pt x="112093" y="332725"/>
                    <a:pt x="89925" y="320058"/>
                  </a:cubicBezTo>
                  <a:cubicBezTo>
                    <a:pt x="77122" y="312742"/>
                    <a:pt x="56075" y="303304"/>
                    <a:pt x="42300" y="301008"/>
                  </a:cubicBezTo>
                  <a:lnTo>
                    <a:pt x="13725" y="296246"/>
                  </a:lnTo>
                  <a:cubicBezTo>
                    <a:pt x="4140" y="281868"/>
                    <a:pt x="0" y="283804"/>
                    <a:pt x="8963" y="267671"/>
                  </a:cubicBezTo>
                  <a:cubicBezTo>
                    <a:pt x="14523" y="257664"/>
                    <a:pt x="28013" y="239096"/>
                    <a:pt x="28013" y="239096"/>
                  </a:cubicBezTo>
                  <a:cubicBezTo>
                    <a:pt x="18333" y="200381"/>
                    <a:pt x="22419" y="225258"/>
                    <a:pt x="28013" y="158133"/>
                  </a:cubicBezTo>
                  <a:cubicBezTo>
                    <a:pt x="29109" y="144986"/>
                    <a:pt x="28410" y="109714"/>
                    <a:pt x="37538" y="91458"/>
                  </a:cubicBezTo>
                  <a:cubicBezTo>
                    <a:pt x="41278" y="83979"/>
                    <a:pt x="57758" y="63150"/>
                    <a:pt x="61350" y="58121"/>
                  </a:cubicBezTo>
                  <a:cubicBezTo>
                    <a:pt x="64677" y="53463"/>
                    <a:pt x="68550" y="49064"/>
                    <a:pt x="70875" y="43833"/>
                  </a:cubicBezTo>
                  <a:cubicBezTo>
                    <a:pt x="74953" y="34658"/>
                    <a:pt x="84890" y="6278"/>
                    <a:pt x="80400" y="15258"/>
                  </a:cubicBezTo>
                  <a:lnTo>
                    <a:pt x="85163" y="10496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9" name="Dowolny kształt 658"/>
            <p:cNvSpPr/>
            <p:nvPr/>
          </p:nvSpPr>
          <p:spPr>
            <a:xfrm flipV="1">
              <a:off x="2648419" y="5219786"/>
              <a:ext cx="318118" cy="251240"/>
            </a:xfrm>
            <a:custGeom>
              <a:avLst/>
              <a:gdLst>
                <a:gd name="connsiteX0" fmla="*/ 3175 w 331788"/>
                <a:gd name="connsiteY0" fmla="*/ 271463 h 361950"/>
                <a:gd name="connsiteX1" fmla="*/ 12700 w 331788"/>
                <a:gd name="connsiteY1" fmla="*/ 223838 h 361950"/>
                <a:gd name="connsiteX2" fmla="*/ 46038 w 331788"/>
                <a:gd name="connsiteY2" fmla="*/ 176213 h 361950"/>
                <a:gd name="connsiteX3" fmla="*/ 55563 w 331788"/>
                <a:gd name="connsiteY3" fmla="*/ 161925 h 361950"/>
                <a:gd name="connsiteX4" fmla="*/ 60325 w 331788"/>
                <a:gd name="connsiteY4" fmla="*/ 147638 h 361950"/>
                <a:gd name="connsiteX5" fmla="*/ 65088 w 331788"/>
                <a:gd name="connsiteY5" fmla="*/ 123825 h 361950"/>
                <a:gd name="connsiteX6" fmla="*/ 74613 w 331788"/>
                <a:gd name="connsiteY6" fmla="*/ 109538 h 361950"/>
                <a:gd name="connsiteX7" fmla="*/ 98425 w 331788"/>
                <a:gd name="connsiteY7" fmla="*/ 57150 h 361950"/>
                <a:gd name="connsiteX8" fmla="*/ 107950 w 331788"/>
                <a:gd name="connsiteY8" fmla="*/ 28575 h 361950"/>
                <a:gd name="connsiteX9" fmla="*/ 112713 w 331788"/>
                <a:gd name="connsiteY9" fmla="*/ 14288 h 361950"/>
                <a:gd name="connsiteX10" fmla="*/ 122238 w 331788"/>
                <a:gd name="connsiteY10" fmla="*/ 0 h 361950"/>
                <a:gd name="connsiteX11" fmla="*/ 165100 w 331788"/>
                <a:gd name="connsiteY11" fmla="*/ 4763 h 361950"/>
                <a:gd name="connsiteX12" fmla="*/ 179388 w 331788"/>
                <a:gd name="connsiteY12" fmla="*/ 9525 h 361950"/>
                <a:gd name="connsiteX13" fmla="*/ 198438 w 331788"/>
                <a:gd name="connsiteY13" fmla="*/ 14288 h 361950"/>
                <a:gd name="connsiteX14" fmla="*/ 241300 w 331788"/>
                <a:gd name="connsiteY14" fmla="*/ 38100 h 361950"/>
                <a:gd name="connsiteX15" fmla="*/ 269875 w 331788"/>
                <a:gd name="connsiteY15" fmla="*/ 52388 h 361950"/>
                <a:gd name="connsiteX16" fmla="*/ 298450 w 331788"/>
                <a:gd name="connsiteY16" fmla="*/ 76200 h 361950"/>
                <a:gd name="connsiteX17" fmla="*/ 331788 w 331788"/>
                <a:gd name="connsiteY17" fmla="*/ 128588 h 361950"/>
                <a:gd name="connsiteX18" fmla="*/ 327025 w 331788"/>
                <a:gd name="connsiteY18" fmla="*/ 147638 h 361950"/>
                <a:gd name="connsiteX19" fmla="*/ 312738 w 331788"/>
                <a:gd name="connsiteY19" fmla="*/ 157163 h 361950"/>
                <a:gd name="connsiteX20" fmla="*/ 298450 w 331788"/>
                <a:gd name="connsiteY20" fmla="*/ 171450 h 361950"/>
                <a:gd name="connsiteX21" fmla="*/ 265113 w 331788"/>
                <a:gd name="connsiteY21" fmla="*/ 204788 h 361950"/>
                <a:gd name="connsiteX22" fmla="*/ 255588 w 331788"/>
                <a:gd name="connsiteY22" fmla="*/ 223838 h 361950"/>
                <a:gd name="connsiteX23" fmla="*/ 241300 w 331788"/>
                <a:gd name="connsiteY23" fmla="*/ 238125 h 361950"/>
                <a:gd name="connsiteX24" fmla="*/ 227013 w 331788"/>
                <a:gd name="connsiteY24" fmla="*/ 257175 h 361950"/>
                <a:gd name="connsiteX25" fmla="*/ 207963 w 331788"/>
                <a:gd name="connsiteY25" fmla="*/ 285750 h 361950"/>
                <a:gd name="connsiteX26" fmla="*/ 198438 w 331788"/>
                <a:gd name="connsiteY26" fmla="*/ 300038 h 361950"/>
                <a:gd name="connsiteX27" fmla="*/ 184150 w 331788"/>
                <a:gd name="connsiteY27" fmla="*/ 314325 h 361950"/>
                <a:gd name="connsiteX28" fmla="*/ 146050 w 331788"/>
                <a:gd name="connsiteY28" fmla="*/ 357188 h 361950"/>
                <a:gd name="connsiteX29" fmla="*/ 131763 w 331788"/>
                <a:gd name="connsiteY29" fmla="*/ 361950 h 361950"/>
                <a:gd name="connsiteX30" fmla="*/ 117475 w 331788"/>
                <a:gd name="connsiteY30" fmla="*/ 347663 h 361950"/>
                <a:gd name="connsiteX31" fmla="*/ 98425 w 331788"/>
                <a:gd name="connsiteY31" fmla="*/ 338138 h 361950"/>
                <a:gd name="connsiteX32" fmla="*/ 88900 w 331788"/>
                <a:gd name="connsiteY32" fmla="*/ 323850 h 361950"/>
                <a:gd name="connsiteX33" fmla="*/ 74613 w 331788"/>
                <a:gd name="connsiteY33" fmla="*/ 314325 h 361950"/>
                <a:gd name="connsiteX34" fmla="*/ 60325 w 331788"/>
                <a:gd name="connsiteY34" fmla="*/ 300038 h 361950"/>
                <a:gd name="connsiteX35" fmla="*/ 46038 w 331788"/>
                <a:gd name="connsiteY35" fmla="*/ 295275 h 361950"/>
                <a:gd name="connsiteX36" fmla="*/ 31750 w 331788"/>
                <a:gd name="connsiteY36" fmla="*/ 285750 h 361950"/>
                <a:gd name="connsiteX37" fmla="*/ 3175 w 331788"/>
                <a:gd name="connsiteY37" fmla="*/ 27146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1788" h="361950">
                  <a:moveTo>
                    <a:pt x="3175" y="271463"/>
                  </a:moveTo>
                  <a:cubicBezTo>
                    <a:pt x="0" y="261144"/>
                    <a:pt x="6515" y="233888"/>
                    <a:pt x="12700" y="223838"/>
                  </a:cubicBezTo>
                  <a:cubicBezTo>
                    <a:pt x="22856" y="207335"/>
                    <a:pt x="35008" y="192145"/>
                    <a:pt x="46038" y="176213"/>
                  </a:cubicBezTo>
                  <a:cubicBezTo>
                    <a:pt x="49296" y="171507"/>
                    <a:pt x="55563" y="161925"/>
                    <a:pt x="55563" y="161925"/>
                  </a:cubicBezTo>
                  <a:cubicBezTo>
                    <a:pt x="57150" y="157163"/>
                    <a:pt x="59107" y="152508"/>
                    <a:pt x="60325" y="147638"/>
                  </a:cubicBezTo>
                  <a:cubicBezTo>
                    <a:pt x="62288" y="139785"/>
                    <a:pt x="62246" y="131404"/>
                    <a:pt x="65088" y="123825"/>
                  </a:cubicBezTo>
                  <a:cubicBezTo>
                    <a:pt x="67098" y="118466"/>
                    <a:pt x="71438" y="114300"/>
                    <a:pt x="74613" y="109538"/>
                  </a:cubicBezTo>
                  <a:cubicBezTo>
                    <a:pt x="101132" y="29982"/>
                    <a:pt x="66004" y="128479"/>
                    <a:pt x="98425" y="57150"/>
                  </a:cubicBezTo>
                  <a:cubicBezTo>
                    <a:pt x="102580" y="48010"/>
                    <a:pt x="104775" y="38100"/>
                    <a:pt x="107950" y="28575"/>
                  </a:cubicBezTo>
                  <a:cubicBezTo>
                    <a:pt x="109538" y="23813"/>
                    <a:pt x="109928" y="18465"/>
                    <a:pt x="112713" y="14288"/>
                  </a:cubicBezTo>
                  <a:lnTo>
                    <a:pt x="122238" y="0"/>
                  </a:lnTo>
                  <a:cubicBezTo>
                    <a:pt x="136525" y="1588"/>
                    <a:pt x="150920" y="2400"/>
                    <a:pt x="165100" y="4763"/>
                  </a:cubicBezTo>
                  <a:cubicBezTo>
                    <a:pt x="170052" y="5588"/>
                    <a:pt x="174561" y="8146"/>
                    <a:pt x="179388" y="9525"/>
                  </a:cubicBezTo>
                  <a:cubicBezTo>
                    <a:pt x="185682" y="11323"/>
                    <a:pt x="192088" y="12700"/>
                    <a:pt x="198438" y="14288"/>
                  </a:cubicBezTo>
                  <a:cubicBezTo>
                    <a:pt x="212725" y="22225"/>
                    <a:pt x="226681" y="30791"/>
                    <a:pt x="241300" y="38100"/>
                  </a:cubicBezTo>
                  <a:cubicBezTo>
                    <a:pt x="280730" y="57815"/>
                    <a:pt x="228937" y="25095"/>
                    <a:pt x="269875" y="52388"/>
                  </a:cubicBezTo>
                  <a:cubicBezTo>
                    <a:pt x="294164" y="88820"/>
                    <a:pt x="260853" y="43974"/>
                    <a:pt x="298450" y="76200"/>
                  </a:cubicBezTo>
                  <a:cubicBezTo>
                    <a:pt x="308703" y="84988"/>
                    <a:pt x="327689" y="121415"/>
                    <a:pt x="331788" y="128588"/>
                  </a:cubicBezTo>
                  <a:cubicBezTo>
                    <a:pt x="330200" y="134938"/>
                    <a:pt x="330656" y="142192"/>
                    <a:pt x="327025" y="147638"/>
                  </a:cubicBezTo>
                  <a:cubicBezTo>
                    <a:pt x="323850" y="152400"/>
                    <a:pt x="317135" y="153499"/>
                    <a:pt x="312738" y="157163"/>
                  </a:cubicBezTo>
                  <a:cubicBezTo>
                    <a:pt x="307564" y="161475"/>
                    <a:pt x="302833" y="166336"/>
                    <a:pt x="298450" y="171450"/>
                  </a:cubicBezTo>
                  <a:cubicBezTo>
                    <a:pt x="271777" y="202568"/>
                    <a:pt x="298137" y="180019"/>
                    <a:pt x="265113" y="204788"/>
                  </a:cubicBezTo>
                  <a:cubicBezTo>
                    <a:pt x="261938" y="211138"/>
                    <a:pt x="259715" y="218061"/>
                    <a:pt x="255588" y="223838"/>
                  </a:cubicBezTo>
                  <a:cubicBezTo>
                    <a:pt x="251673" y="229319"/>
                    <a:pt x="245683" y="233011"/>
                    <a:pt x="241300" y="238125"/>
                  </a:cubicBezTo>
                  <a:cubicBezTo>
                    <a:pt x="236134" y="244151"/>
                    <a:pt x="231565" y="250672"/>
                    <a:pt x="227013" y="257175"/>
                  </a:cubicBezTo>
                  <a:cubicBezTo>
                    <a:pt x="220448" y="266553"/>
                    <a:pt x="214313" y="276225"/>
                    <a:pt x="207963" y="285750"/>
                  </a:cubicBezTo>
                  <a:cubicBezTo>
                    <a:pt x="204788" y="290513"/>
                    <a:pt x="202486" y="295991"/>
                    <a:pt x="198438" y="300038"/>
                  </a:cubicBezTo>
                  <a:cubicBezTo>
                    <a:pt x="193675" y="304800"/>
                    <a:pt x="188462" y="309151"/>
                    <a:pt x="184150" y="314325"/>
                  </a:cubicBezTo>
                  <a:cubicBezTo>
                    <a:pt x="171932" y="328987"/>
                    <a:pt x="167427" y="350063"/>
                    <a:pt x="146050" y="357188"/>
                  </a:cubicBezTo>
                  <a:lnTo>
                    <a:pt x="131763" y="361950"/>
                  </a:lnTo>
                  <a:cubicBezTo>
                    <a:pt x="127000" y="357188"/>
                    <a:pt x="122956" y="351578"/>
                    <a:pt x="117475" y="347663"/>
                  </a:cubicBezTo>
                  <a:cubicBezTo>
                    <a:pt x="111698" y="343537"/>
                    <a:pt x="103879" y="342683"/>
                    <a:pt x="98425" y="338138"/>
                  </a:cubicBezTo>
                  <a:cubicBezTo>
                    <a:pt x="94028" y="334474"/>
                    <a:pt x="92947" y="327898"/>
                    <a:pt x="88900" y="323850"/>
                  </a:cubicBezTo>
                  <a:cubicBezTo>
                    <a:pt x="84853" y="319803"/>
                    <a:pt x="79010" y="317989"/>
                    <a:pt x="74613" y="314325"/>
                  </a:cubicBezTo>
                  <a:cubicBezTo>
                    <a:pt x="69439" y="310013"/>
                    <a:pt x="65929" y="303774"/>
                    <a:pt x="60325" y="300038"/>
                  </a:cubicBezTo>
                  <a:cubicBezTo>
                    <a:pt x="56148" y="297253"/>
                    <a:pt x="50528" y="297520"/>
                    <a:pt x="46038" y="295275"/>
                  </a:cubicBezTo>
                  <a:cubicBezTo>
                    <a:pt x="40918" y="292715"/>
                    <a:pt x="36981" y="288075"/>
                    <a:pt x="31750" y="285750"/>
                  </a:cubicBezTo>
                  <a:cubicBezTo>
                    <a:pt x="9189" y="275723"/>
                    <a:pt x="6350" y="281782"/>
                    <a:pt x="3175" y="27146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0" name="Dowolny kształt 659"/>
            <p:cNvSpPr/>
            <p:nvPr/>
          </p:nvSpPr>
          <p:spPr>
            <a:xfrm flipV="1">
              <a:off x="2790409" y="5123918"/>
              <a:ext cx="377047" cy="257852"/>
            </a:xfrm>
            <a:custGeom>
              <a:avLst/>
              <a:gdLst>
                <a:gd name="connsiteX0" fmla="*/ 2723 w 393248"/>
                <a:gd name="connsiteY0" fmla="*/ 257175 h 371475"/>
                <a:gd name="connsiteX1" fmla="*/ 17010 w 393248"/>
                <a:gd name="connsiteY1" fmla="*/ 214312 h 371475"/>
                <a:gd name="connsiteX2" fmla="*/ 31298 w 393248"/>
                <a:gd name="connsiteY2" fmla="*/ 204787 h 371475"/>
                <a:gd name="connsiteX3" fmla="*/ 69398 w 393248"/>
                <a:gd name="connsiteY3" fmla="*/ 171450 h 371475"/>
                <a:gd name="connsiteX4" fmla="*/ 97973 w 393248"/>
                <a:gd name="connsiteY4" fmla="*/ 128587 h 371475"/>
                <a:gd name="connsiteX5" fmla="*/ 112260 w 393248"/>
                <a:gd name="connsiteY5" fmla="*/ 119062 h 371475"/>
                <a:gd name="connsiteX6" fmla="*/ 131310 w 393248"/>
                <a:gd name="connsiteY6" fmla="*/ 85725 h 371475"/>
                <a:gd name="connsiteX7" fmla="*/ 159885 w 393248"/>
                <a:gd name="connsiteY7" fmla="*/ 42862 h 371475"/>
                <a:gd name="connsiteX8" fmla="*/ 174173 w 393248"/>
                <a:gd name="connsiteY8" fmla="*/ 33337 h 371475"/>
                <a:gd name="connsiteX9" fmla="*/ 188460 w 393248"/>
                <a:gd name="connsiteY9" fmla="*/ 19050 h 371475"/>
                <a:gd name="connsiteX10" fmla="*/ 197985 w 393248"/>
                <a:gd name="connsiteY10" fmla="*/ 4762 h 371475"/>
                <a:gd name="connsiteX11" fmla="*/ 212273 w 393248"/>
                <a:gd name="connsiteY11" fmla="*/ 0 h 371475"/>
                <a:gd name="connsiteX12" fmla="*/ 226560 w 393248"/>
                <a:gd name="connsiteY12" fmla="*/ 14287 h 371475"/>
                <a:gd name="connsiteX13" fmla="*/ 231323 w 393248"/>
                <a:gd name="connsiteY13" fmla="*/ 28575 h 371475"/>
                <a:gd name="connsiteX14" fmla="*/ 259898 w 393248"/>
                <a:gd name="connsiteY14" fmla="*/ 38100 h 371475"/>
                <a:gd name="connsiteX15" fmla="*/ 278948 w 393248"/>
                <a:gd name="connsiteY15" fmla="*/ 52387 h 371475"/>
                <a:gd name="connsiteX16" fmla="*/ 312285 w 393248"/>
                <a:gd name="connsiteY16" fmla="*/ 71437 h 371475"/>
                <a:gd name="connsiteX17" fmla="*/ 336098 w 393248"/>
                <a:gd name="connsiteY17" fmla="*/ 100012 h 371475"/>
                <a:gd name="connsiteX18" fmla="*/ 350385 w 393248"/>
                <a:gd name="connsiteY18" fmla="*/ 119062 h 371475"/>
                <a:gd name="connsiteX19" fmla="*/ 355148 w 393248"/>
                <a:gd name="connsiteY19" fmla="*/ 133350 h 371475"/>
                <a:gd name="connsiteX20" fmla="*/ 393248 w 393248"/>
                <a:gd name="connsiteY20" fmla="*/ 180975 h 371475"/>
                <a:gd name="connsiteX21" fmla="*/ 369435 w 393248"/>
                <a:gd name="connsiteY21" fmla="*/ 209550 h 371475"/>
                <a:gd name="connsiteX22" fmla="*/ 355148 w 393248"/>
                <a:gd name="connsiteY22" fmla="*/ 219075 h 371475"/>
                <a:gd name="connsiteX23" fmla="*/ 336098 w 393248"/>
                <a:gd name="connsiteY23" fmla="*/ 233362 h 371475"/>
                <a:gd name="connsiteX24" fmla="*/ 326573 w 393248"/>
                <a:gd name="connsiteY24" fmla="*/ 247650 h 371475"/>
                <a:gd name="connsiteX25" fmla="*/ 307523 w 393248"/>
                <a:gd name="connsiteY25" fmla="*/ 257175 h 371475"/>
                <a:gd name="connsiteX26" fmla="*/ 274185 w 393248"/>
                <a:gd name="connsiteY26" fmla="*/ 271462 h 371475"/>
                <a:gd name="connsiteX27" fmla="*/ 226560 w 393248"/>
                <a:gd name="connsiteY27" fmla="*/ 285750 h 371475"/>
                <a:gd name="connsiteX28" fmla="*/ 212273 w 393248"/>
                <a:gd name="connsiteY28" fmla="*/ 295275 h 371475"/>
                <a:gd name="connsiteX29" fmla="*/ 188460 w 393248"/>
                <a:gd name="connsiteY29" fmla="*/ 328612 h 371475"/>
                <a:gd name="connsiteX30" fmla="*/ 183698 w 393248"/>
                <a:gd name="connsiteY30" fmla="*/ 342900 h 371475"/>
                <a:gd name="connsiteX31" fmla="*/ 174173 w 393248"/>
                <a:gd name="connsiteY31" fmla="*/ 357187 h 371475"/>
                <a:gd name="connsiteX32" fmla="*/ 145598 w 393248"/>
                <a:gd name="connsiteY32" fmla="*/ 371475 h 371475"/>
                <a:gd name="connsiteX33" fmla="*/ 131310 w 393248"/>
                <a:gd name="connsiteY33" fmla="*/ 357187 h 371475"/>
                <a:gd name="connsiteX34" fmla="*/ 117023 w 393248"/>
                <a:gd name="connsiteY34" fmla="*/ 347662 h 371475"/>
                <a:gd name="connsiteX35" fmla="*/ 74160 w 393248"/>
                <a:gd name="connsiteY35" fmla="*/ 295275 h 371475"/>
                <a:gd name="connsiteX36" fmla="*/ 55110 w 393248"/>
                <a:gd name="connsiteY36" fmla="*/ 285750 h 371475"/>
                <a:gd name="connsiteX37" fmla="*/ 40823 w 393248"/>
                <a:gd name="connsiteY37" fmla="*/ 276225 h 371475"/>
                <a:gd name="connsiteX38" fmla="*/ 26535 w 393248"/>
                <a:gd name="connsiteY38" fmla="*/ 271462 h 371475"/>
                <a:gd name="connsiteX39" fmla="*/ 2723 w 393248"/>
                <a:gd name="connsiteY39" fmla="*/ 266700 h 371475"/>
                <a:gd name="connsiteX40" fmla="*/ 2723 w 393248"/>
                <a:gd name="connsiteY40" fmla="*/ 2571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93248" h="371475">
                  <a:moveTo>
                    <a:pt x="2723" y="257175"/>
                  </a:moveTo>
                  <a:cubicBezTo>
                    <a:pt x="5104" y="248444"/>
                    <a:pt x="6632" y="226765"/>
                    <a:pt x="17010" y="214312"/>
                  </a:cubicBezTo>
                  <a:cubicBezTo>
                    <a:pt x="20674" y="209915"/>
                    <a:pt x="27250" y="208834"/>
                    <a:pt x="31298" y="204787"/>
                  </a:cubicBezTo>
                  <a:cubicBezTo>
                    <a:pt x="66527" y="169560"/>
                    <a:pt x="33054" y="189622"/>
                    <a:pt x="69398" y="171450"/>
                  </a:cubicBezTo>
                  <a:cubicBezTo>
                    <a:pt x="78923" y="157162"/>
                    <a:pt x="87099" y="141877"/>
                    <a:pt x="97973" y="128587"/>
                  </a:cubicBezTo>
                  <a:cubicBezTo>
                    <a:pt x="101597" y="124157"/>
                    <a:pt x="109085" y="123824"/>
                    <a:pt x="112260" y="119062"/>
                  </a:cubicBezTo>
                  <a:cubicBezTo>
                    <a:pt x="150634" y="61500"/>
                    <a:pt x="79491" y="137544"/>
                    <a:pt x="131310" y="85725"/>
                  </a:cubicBezTo>
                  <a:cubicBezTo>
                    <a:pt x="142810" y="51226"/>
                    <a:pt x="133226" y="61904"/>
                    <a:pt x="159885" y="42862"/>
                  </a:cubicBezTo>
                  <a:cubicBezTo>
                    <a:pt x="164543" y="39535"/>
                    <a:pt x="169776" y="37001"/>
                    <a:pt x="174173" y="33337"/>
                  </a:cubicBezTo>
                  <a:cubicBezTo>
                    <a:pt x="179347" y="29025"/>
                    <a:pt x="184148" y="24224"/>
                    <a:pt x="188460" y="19050"/>
                  </a:cubicBezTo>
                  <a:cubicBezTo>
                    <a:pt x="192124" y="14653"/>
                    <a:pt x="193515" y="8338"/>
                    <a:pt x="197985" y="4762"/>
                  </a:cubicBezTo>
                  <a:cubicBezTo>
                    <a:pt x="201905" y="1626"/>
                    <a:pt x="207510" y="1587"/>
                    <a:pt x="212273" y="0"/>
                  </a:cubicBezTo>
                  <a:cubicBezTo>
                    <a:pt x="217035" y="4762"/>
                    <a:pt x="222824" y="8683"/>
                    <a:pt x="226560" y="14287"/>
                  </a:cubicBezTo>
                  <a:cubicBezTo>
                    <a:pt x="229345" y="18464"/>
                    <a:pt x="227238" y="25657"/>
                    <a:pt x="231323" y="28575"/>
                  </a:cubicBezTo>
                  <a:cubicBezTo>
                    <a:pt x="239493" y="34411"/>
                    <a:pt x="259898" y="38100"/>
                    <a:pt x="259898" y="38100"/>
                  </a:cubicBezTo>
                  <a:cubicBezTo>
                    <a:pt x="266248" y="42862"/>
                    <a:pt x="272252" y="48126"/>
                    <a:pt x="278948" y="52387"/>
                  </a:cubicBezTo>
                  <a:cubicBezTo>
                    <a:pt x="289746" y="59258"/>
                    <a:pt x="301800" y="64097"/>
                    <a:pt x="312285" y="71437"/>
                  </a:cubicBezTo>
                  <a:cubicBezTo>
                    <a:pt x="324991" y="80331"/>
                    <a:pt x="327621" y="88144"/>
                    <a:pt x="336098" y="100012"/>
                  </a:cubicBezTo>
                  <a:cubicBezTo>
                    <a:pt x="340712" y="106471"/>
                    <a:pt x="345623" y="112712"/>
                    <a:pt x="350385" y="119062"/>
                  </a:cubicBezTo>
                  <a:cubicBezTo>
                    <a:pt x="351973" y="123825"/>
                    <a:pt x="352710" y="128961"/>
                    <a:pt x="355148" y="133350"/>
                  </a:cubicBezTo>
                  <a:cubicBezTo>
                    <a:pt x="370168" y="160386"/>
                    <a:pt x="373172" y="160899"/>
                    <a:pt x="393248" y="180975"/>
                  </a:cubicBezTo>
                  <a:cubicBezTo>
                    <a:pt x="383882" y="195023"/>
                    <a:pt x="383186" y="198090"/>
                    <a:pt x="369435" y="209550"/>
                  </a:cubicBezTo>
                  <a:cubicBezTo>
                    <a:pt x="365038" y="213214"/>
                    <a:pt x="359806" y="215748"/>
                    <a:pt x="355148" y="219075"/>
                  </a:cubicBezTo>
                  <a:cubicBezTo>
                    <a:pt x="348689" y="223689"/>
                    <a:pt x="342448" y="228600"/>
                    <a:pt x="336098" y="233362"/>
                  </a:cubicBezTo>
                  <a:cubicBezTo>
                    <a:pt x="332923" y="238125"/>
                    <a:pt x="330970" y="243986"/>
                    <a:pt x="326573" y="247650"/>
                  </a:cubicBezTo>
                  <a:cubicBezTo>
                    <a:pt x="321119" y="252195"/>
                    <a:pt x="313986" y="254237"/>
                    <a:pt x="307523" y="257175"/>
                  </a:cubicBezTo>
                  <a:cubicBezTo>
                    <a:pt x="296516" y="262178"/>
                    <a:pt x="285547" y="267330"/>
                    <a:pt x="274185" y="271462"/>
                  </a:cubicBezTo>
                  <a:cubicBezTo>
                    <a:pt x="259546" y="276785"/>
                    <a:pt x="239637" y="277032"/>
                    <a:pt x="226560" y="285750"/>
                  </a:cubicBezTo>
                  <a:lnTo>
                    <a:pt x="212273" y="295275"/>
                  </a:lnTo>
                  <a:cubicBezTo>
                    <a:pt x="201510" y="327559"/>
                    <a:pt x="216712" y="289058"/>
                    <a:pt x="188460" y="328612"/>
                  </a:cubicBezTo>
                  <a:cubicBezTo>
                    <a:pt x="185542" y="332697"/>
                    <a:pt x="185943" y="338410"/>
                    <a:pt x="183698" y="342900"/>
                  </a:cubicBezTo>
                  <a:cubicBezTo>
                    <a:pt x="181138" y="348019"/>
                    <a:pt x="178220" y="353140"/>
                    <a:pt x="174173" y="357187"/>
                  </a:cubicBezTo>
                  <a:cubicBezTo>
                    <a:pt x="164941" y="366418"/>
                    <a:pt x="157217" y="367601"/>
                    <a:pt x="145598" y="371475"/>
                  </a:cubicBezTo>
                  <a:cubicBezTo>
                    <a:pt x="140835" y="366712"/>
                    <a:pt x="136484" y="361499"/>
                    <a:pt x="131310" y="357187"/>
                  </a:cubicBezTo>
                  <a:cubicBezTo>
                    <a:pt x="126913" y="353523"/>
                    <a:pt x="120748" y="352008"/>
                    <a:pt x="117023" y="347662"/>
                  </a:cubicBezTo>
                  <a:cubicBezTo>
                    <a:pt x="97993" y="325461"/>
                    <a:pt x="106095" y="311242"/>
                    <a:pt x="74160" y="295275"/>
                  </a:cubicBezTo>
                  <a:cubicBezTo>
                    <a:pt x="67810" y="292100"/>
                    <a:pt x="61274" y="289272"/>
                    <a:pt x="55110" y="285750"/>
                  </a:cubicBezTo>
                  <a:cubicBezTo>
                    <a:pt x="50140" y="282910"/>
                    <a:pt x="45942" y="278785"/>
                    <a:pt x="40823" y="276225"/>
                  </a:cubicBezTo>
                  <a:cubicBezTo>
                    <a:pt x="36333" y="273980"/>
                    <a:pt x="31405" y="272680"/>
                    <a:pt x="26535" y="271462"/>
                  </a:cubicBezTo>
                  <a:cubicBezTo>
                    <a:pt x="18682" y="269499"/>
                    <a:pt x="9664" y="270865"/>
                    <a:pt x="2723" y="266700"/>
                  </a:cubicBezTo>
                  <a:cubicBezTo>
                    <a:pt x="0" y="265066"/>
                    <a:pt x="342" y="265906"/>
                    <a:pt x="2723" y="25717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1" name="Dowolny kształt 660"/>
            <p:cNvSpPr/>
            <p:nvPr/>
          </p:nvSpPr>
          <p:spPr>
            <a:xfrm flipV="1">
              <a:off x="2943706" y="5008216"/>
              <a:ext cx="356171" cy="235209"/>
            </a:xfrm>
            <a:custGeom>
              <a:avLst/>
              <a:gdLst>
                <a:gd name="connsiteX0" fmla="*/ 0 w 371475"/>
                <a:gd name="connsiteY0" fmla="*/ 195980 h 338855"/>
                <a:gd name="connsiteX1" fmla="*/ 14288 w 371475"/>
                <a:gd name="connsiteY1" fmla="*/ 186455 h 338855"/>
                <a:gd name="connsiteX2" fmla="*/ 23813 w 371475"/>
                <a:gd name="connsiteY2" fmla="*/ 172168 h 338855"/>
                <a:gd name="connsiteX3" fmla="*/ 38100 w 371475"/>
                <a:gd name="connsiteY3" fmla="*/ 157880 h 338855"/>
                <a:gd name="connsiteX4" fmla="*/ 61913 w 371475"/>
                <a:gd name="connsiteY4" fmla="*/ 115018 h 338855"/>
                <a:gd name="connsiteX5" fmla="*/ 128588 w 371475"/>
                <a:gd name="connsiteY5" fmla="*/ 105493 h 338855"/>
                <a:gd name="connsiteX6" fmla="*/ 142875 w 371475"/>
                <a:gd name="connsiteY6" fmla="*/ 76918 h 338855"/>
                <a:gd name="connsiteX7" fmla="*/ 157163 w 371475"/>
                <a:gd name="connsiteY7" fmla="*/ 67393 h 338855"/>
                <a:gd name="connsiteX8" fmla="*/ 171450 w 371475"/>
                <a:gd name="connsiteY8" fmla="*/ 53105 h 338855"/>
                <a:gd name="connsiteX9" fmla="*/ 209550 w 371475"/>
                <a:gd name="connsiteY9" fmla="*/ 43580 h 338855"/>
                <a:gd name="connsiteX10" fmla="*/ 219075 w 371475"/>
                <a:gd name="connsiteY10" fmla="*/ 29293 h 338855"/>
                <a:gd name="connsiteX11" fmla="*/ 247650 w 371475"/>
                <a:gd name="connsiteY11" fmla="*/ 5480 h 338855"/>
                <a:gd name="connsiteX12" fmla="*/ 271463 w 371475"/>
                <a:gd name="connsiteY12" fmla="*/ 43580 h 338855"/>
                <a:gd name="connsiteX13" fmla="*/ 290513 w 371475"/>
                <a:gd name="connsiteY13" fmla="*/ 72155 h 338855"/>
                <a:gd name="connsiteX14" fmla="*/ 295275 w 371475"/>
                <a:gd name="connsiteY14" fmla="*/ 86443 h 338855"/>
                <a:gd name="connsiteX15" fmla="*/ 338138 w 371475"/>
                <a:gd name="connsiteY15" fmla="*/ 110255 h 338855"/>
                <a:gd name="connsiteX16" fmla="*/ 352425 w 371475"/>
                <a:gd name="connsiteY16" fmla="*/ 129305 h 338855"/>
                <a:gd name="connsiteX17" fmla="*/ 361950 w 371475"/>
                <a:gd name="connsiteY17" fmla="*/ 143593 h 338855"/>
                <a:gd name="connsiteX18" fmla="*/ 366713 w 371475"/>
                <a:gd name="connsiteY18" fmla="*/ 195980 h 338855"/>
                <a:gd name="connsiteX19" fmla="*/ 371475 w 371475"/>
                <a:gd name="connsiteY19" fmla="*/ 215030 h 338855"/>
                <a:gd name="connsiteX20" fmla="*/ 357188 w 371475"/>
                <a:gd name="connsiteY20" fmla="*/ 219793 h 338855"/>
                <a:gd name="connsiteX21" fmla="*/ 342900 w 371475"/>
                <a:gd name="connsiteY21" fmla="*/ 229318 h 338855"/>
                <a:gd name="connsiteX22" fmla="*/ 309563 w 371475"/>
                <a:gd name="connsiteY22" fmla="*/ 234080 h 338855"/>
                <a:gd name="connsiteX23" fmla="*/ 271463 w 371475"/>
                <a:gd name="connsiteY23" fmla="*/ 248368 h 338855"/>
                <a:gd name="connsiteX24" fmla="*/ 252413 w 371475"/>
                <a:gd name="connsiteY24" fmla="*/ 257893 h 338855"/>
                <a:gd name="connsiteX25" fmla="*/ 223838 w 371475"/>
                <a:gd name="connsiteY25" fmla="*/ 276943 h 338855"/>
                <a:gd name="connsiteX26" fmla="*/ 180975 w 371475"/>
                <a:gd name="connsiteY26" fmla="*/ 291230 h 338855"/>
                <a:gd name="connsiteX27" fmla="*/ 147638 w 371475"/>
                <a:gd name="connsiteY27" fmla="*/ 315043 h 338855"/>
                <a:gd name="connsiteX28" fmla="*/ 133350 w 371475"/>
                <a:gd name="connsiteY28" fmla="*/ 324568 h 338855"/>
                <a:gd name="connsiteX29" fmla="*/ 100013 w 371475"/>
                <a:gd name="connsiteY29" fmla="*/ 338855 h 338855"/>
                <a:gd name="connsiteX30" fmla="*/ 85725 w 371475"/>
                <a:gd name="connsiteY30" fmla="*/ 329330 h 338855"/>
                <a:gd name="connsiteX31" fmla="*/ 71438 w 371475"/>
                <a:gd name="connsiteY31" fmla="*/ 300755 h 338855"/>
                <a:gd name="connsiteX32" fmla="*/ 61913 w 371475"/>
                <a:gd name="connsiteY32" fmla="*/ 286468 h 338855"/>
                <a:gd name="connsiteX33" fmla="*/ 33338 w 371475"/>
                <a:gd name="connsiteY33" fmla="*/ 257893 h 338855"/>
                <a:gd name="connsiteX34" fmla="*/ 0 w 371475"/>
                <a:gd name="connsiteY34" fmla="*/ 215030 h 338855"/>
                <a:gd name="connsiteX35" fmla="*/ 0 w 371475"/>
                <a:gd name="connsiteY35" fmla="*/ 195980 h 3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1475" h="338855">
                  <a:moveTo>
                    <a:pt x="0" y="195980"/>
                  </a:moveTo>
                  <a:cubicBezTo>
                    <a:pt x="4763" y="192805"/>
                    <a:pt x="10240" y="190502"/>
                    <a:pt x="14288" y="186455"/>
                  </a:cubicBezTo>
                  <a:cubicBezTo>
                    <a:pt x="18335" y="182408"/>
                    <a:pt x="20149" y="176565"/>
                    <a:pt x="23813" y="172168"/>
                  </a:cubicBezTo>
                  <a:cubicBezTo>
                    <a:pt x="28125" y="166994"/>
                    <a:pt x="33338" y="162643"/>
                    <a:pt x="38100" y="157880"/>
                  </a:cubicBezTo>
                  <a:cubicBezTo>
                    <a:pt x="41935" y="146377"/>
                    <a:pt x="50451" y="116655"/>
                    <a:pt x="61913" y="115018"/>
                  </a:cubicBezTo>
                  <a:lnTo>
                    <a:pt x="128588" y="105493"/>
                  </a:lnTo>
                  <a:cubicBezTo>
                    <a:pt x="132461" y="93872"/>
                    <a:pt x="133642" y="86151"/>
                    <a:pt x="142875" y="76918"/>
                  </a:cubicBezTo>
                  <a:cubicBezTo>
                    <a:pt x="146923" y="72871"/>
                    <a:pt x="152766" y="71057"/>
                    <a:pt x="157163" y="67393"/>
                  </a:cubicBezTo>
                  <a:cubicBezTo>
                    <a:pt x="162337" y="63081"/>
                    <a:pt x="165846" y="56841"/>
                    <a:pt x="171450" y="53105"/>
                  </a:cubicBezTo>
                  <a:cubicBezTo>
                    <a:pt x="177723" y="48923"/>
                    <a:pt x="206120" y="44266"/>
                    <a:pt x="209550" y="43580"/>
                  </a:cubicBezTo>
                  <a:cubicBezTo>
                    <a:pt x="212725" y="38818"/>
                    <a:pt x="215411" y="33690"/>
                    <a:pt x="219075" y="29293"/>
                  </a:cubicBezTo>
                  <a:cubicBezTo>
                    <a:pt x="230535" y="15542"/>
                    <a:pt x="233602" y="14846"/>
                    <a:pt x="247650" y="5480"/>
                  </a:cubicBezTo>
                  <a:cubicBezTo>
                    <a:pt x="280814" y="49697"/>
                    <a:pt x="245315" y="0"/>
                    <a:pt x="271463" y="43580"/>
                  </a:cubicBezTo>
                  <a:cubicBezTo>
                    <a:pt x="277353" y="53396"/>
                    <a:pt x="290513" y="72155"/>
                    <a:pt x="290513" y="72155"/>
                  </a:cubicBezTo>
                  <a:cubicBezTo>
                    <a:pt x="292100" y="76918"/>
                    <a:pt x="292139" y="82523"/>
                    <a:pt x="295275" y="86443"/>
                  </a:cubicBezTo>
                  <a:cubicBezTo>
                    <a:pt x="300419" y="92873"/>
                    <a:pt x="337941" y="110157"/>
                    <a:pt x="338138" y="110255"/>
                  </a:cubicBezTo>
                  <a:cubicBezTo>
                    <a:pt x="342900" y="116605"/>
                    <a:pt x="347812" y="122846"/>
                    <a:pt x="352425" y="129305"/>
                  </a:cubicBezTo>
                  <a:cubicBezTo>
                    <a:pt x="355752" y="133963"/>
                    <a:pt x="360751" y="137996"/>
                    <a:pt x="361950" y="143593"/>
                  </a:cubicBezTo>
                  <a:cubicBezTo>
                    <a:pt x="365624" y="160738"/>
                    <a:pt x="364396" y="178599"/>
                    <a:pt x="366713" y="195980"/>
                  </a:cubicBezTo>
                  <a:cubicBezTo>
                    <a:pt x="367578" y="202468"/>
                    <a:pt x="369888" y="208680"/>
                    <a:pt x="371475" y="215030"/>
                  </a:cubicBezTo>
                  <a:cubicBezTo>
                    <a:pt x="366713" y="216618"/>
                    <a:pt x="361678" y="217548"/>
                    <a:pt x="357188" y="219793"/>
                  </a:cubicBezTo>
                  <a:cubicBezTo>
                    <a:pt x="352068" y="222353"/>
                    <a:pt x="348383" y="227673"/>
                    <a:pt x="342900" y="229318"/>
                  </a:cubicBezTo>
                  <a:cubicBezTo>
                    <a:pt x="332148" y="232543"/>
                    <a:pt x="320675" y="232493"/>
                    <a:pt x="309563" y="234080"/>
                  </a:cubicBezTo>
                  <a:cubicBezTo>
                    <a:pt x="293854" y="239317"/>
                    <a:pt x="288546" y="240776"/>
                    <a:pt x="271463" y="248368"/>
                  </a:cubicBezTo>
                  <a:cubicBezTo>
                    <a:pt x="264975" y="251251"/>
                    <a:pt x="258763" y="254718"/>
                    <a:pt x="252413" y="257893"/>
                  </a:cubicBezTo>
                  <a:cubicBezTo>
                    <a:pt x="238217" y="279187"/>
                    <a:pt x="249631" y="269007"/>
                    <a:pt x="223838" y="276943"/>
                  </a:cubicBezTo>
                  <a:cubicBezTo>
                    <a:pt x="209444" y="281372"/>
                    <a:pt x="180975" y="291230"/>
                    <a:pt x="180975" y="291230"/>
                  </a:cubicBezTo>
                  <a:cubicBezTo>
                    <a:pt x="157705" y="314502"/>
                    <a:pt x="176890" y="298328"/>
                    <a:pt x="147638" y="315043"/>
                  </a:cubicBezTo>
                  <a:cubicBezTo>
                    <a:pt x="142668" y="317883"/>
                    <a:pt x="138320" y="321728"/>
                    <a:pt x="133350" y="324568"/>
                  </a:cubicBezTo>
                  <a:cubicBezTo>
                    <a:pt x="116871" y="333985"/>
                    <a:pt x="116043" y="333512"/>
                    <a:pt x="100013" y="338855"/>
                  </a:cubicBezTo>
                  <a:cubicBezTo>
                    <a:pt x="95250" y="335680"/>
                    <a:pt x="89773" y="333377"/>
                    <a:pt x="85725" y="329330"/>
                  </a:cubicBezTo>
                  <a:cubicBezTo>
                    <a:pt x="72075" y="315680"/>
                    <a:pt x="79185" y="316250"/>
                    <a:pt x="71438" y="300755"/>
                  </a:cubicBezTo>
                  <a:cubicBezTo>
                    <a:pt x="68878" y="295636"/>
                    <a:pt x="65716" y="290746"/>
                    <a:pt x="61913" y="286468"/>
                  </a:cubicBezTo>
                  <a:cubicBezTo>
                    <a:pt x="52964" y="276400"/>
                    <a:pt x="40810" y="269101"/>
                    <a:pt x="33338" y="257893"/>
                  </a:cubicBezTo>
                  <a:cubicBezTo>
                    <a:pt x="10552" y="223714"/>
                    <a:pt x="22383" y="237413"/>
                    <a:pt x="0" y="215030"/>
                  </a:cubicBezTo>
                  <a:lnTo>
                    <a:pt x="0" y="19598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2" name="Dowolny kształt 661"/>
            <p:cNvSpPr/>
            <p:nvPr/>
          </p:nvSpPr>
          <p:spPr>
            <a:xfrm flipV="1">
              <a:off x="3048434" y="4886605"/>
              <a:ext cx="356470" cy="197644"/>
            </a:xfrm>
            <a:custGeom>
              <a:avLst/>
              <a:gdLst>
                <a:gd name="connsiteX0" fmla="*/ 5073 w 371786"/>
                <a:gd name="connsiteY0" fmla="*/ 128587 h 284736"/>
                <a:gd name="connsiteX1" fmla="*/ 14598 w 371786"/>
                <a:gd name="connsiteY1" fmla="*/ 114300 h 284736"/>
                <a:gd name="connsiteX2" fmla="*/ 47936 w 371786"/>
                <a:gd name="connsiteY2" fmla="*/ 95250 h 284736"/>
                <a:gd name="connsiteX3" fmla="*/ 62223 w 371786"/>
                <a:gd name="connsiteY3" fmla="*/ 85725 h 284736"/>
                <a:gd name="connsiteX4" fmla="*/ 86036 w 371786"/>
                <a:gd name="connsiteY4" fmla="*/ 80962 h 284736"/>
                <a:gd name="connsiteX5" fmla="*/ 100323 w 371786"/>
                <a:gd name="connsiteY5" fmla="*/ 76200 h 284736"/>
                <a:gd name="connsiteX6" fmla="*/ 119373 w 371786"/>
                <a:gd name="connsiteY6" fmla="*/ 61912 h 284736"/>
                <a:gd name="connsiteX7" fmla="*/ 152711 w 371786"/>
                <a:gd name="connsiteY7" fmla="*/ 52387 h 284736"/>
                <a:gd name="connsiteX8" fmla="*/ 166998 w 371786"/>
                <a:gd name="connsiteY8" fmla="*/ 42862 h 284736"/>
                <a:gd name="connsiteX9" fmla="*/ 181286 w 371786"/>
                <a:gd name="connsiteY9" fmla="*/ 38100 h 284736"/>
                <a:gd name="connsiteX10" fmla="*/ 219386 w 371786"/>
                <a:gd name="connsiteY10" fmla="*/ 19050 h 284736"/>
                <a:gd name="connsiteX11" fmla="*/ 262248 w 371786"/>
                <a:gd name="connsiteY11" fmla="*/ 4762 h 284736"/>
                <a:gd name="connsiteX12" fmla="*/ 276536 w 371786"/>
                <a:gd name="connsiteY12" fmla="*/ 0 h 284736"/>
                <a:gd name="connsiteX13" fmla="*/ 290823 w 371786"/>
                <a:gd name="connsiteY13" fmla="*/ 4762 h 284736"/>
                <a:gd name="connsiteX14" fmla="*/ 300348 w 371786"/>
                <a:gd name="connsiteY14" fmla="*/ 33337 h 284736"/>
                <a:gd name="connsiteX15" fmla="*/ 314636 w 371786"/>
                <a:gd name="connsiteY15" fmla="*/ 61912 h 284736"/>
                <a:gd name="connsiteX16" fmla="*/ 324161 w 371786"/>
                <a:gd name="connsiteY16" fmla="*/ 76200 h 284736"/>
                <a:gd name="connsiteX17" fmla="*/ 333686 w 371786"/>
                <a:gd name="connsiteY17" fmla="*/ 95250 h 284736"/>
                <a:gd name="connsiteX18" fmla="*/ 343211 w 371786"/>
                <a:gd name="connsiteY18" fmla="*/ 133350 h 284736"/>
                <a:gd name="connsiteX19" fmla="*/ 352736 w 371786"/>
                <a:gd name="connsiteY19" fmla="*/ 147637 h 284736"/>
                <a:gd name="connsiteX20" fmla="*/ 367023 w 371786"/>
                <a:gd name="connsiteY20" fmla="*/ 195262 h 284736"/>
                <a:gd name="connsiteX21" fmla="*/ 371786 w 371786"/>
                <a:gd name="connsiteY21" fmla="*/ 209550 h 284736"/>
                <a:gd name="connsiteX22" fmla="*/ 357498 w 371786"/>
                <a:gd name="connsiteY22" fmla="*/ 233362 h 284736"/>
                <a:gd name="connsiteX23" fmla="*/ 343211 w 371786"/>
                <a:gd name="connsiteY23" fmla="*/ 238125 h 284736"/>
                <a:gd name="connsiteX24" fmla="*/ 309873 w 371786"/>
                <a:gd name="connsiteY24" fmla="*/ 252412 h 284736"/>
                <a:gd name="connsiteX25" fmla="*/ 295586 w 371786"/>
                <a:gd name="connsiteY25" fmla="*/ 261937 h 284736"/>
                <a:gd name="connsiteX26" fmla="*/ 281298 w 371786"/>
                <a:gd name="connsiteY26" fmla="*/ 266700 h 284736"/>
                <a:gd name="connsiteX27" fmla="*/ 176523 w 371786"/>
                <a:gd name="connsiteY27" fmla="*/ 271462 h 284736"/>
                <a:gd name="connsiteX28" fmla="*/ 71748 w 371786"/>
                <a:gd name="connsiteY28" fmla="*/ 276225 h 284736"/>
                <a:gd name="connsiteX29" fmla="*/ 57461 w 371786"/>
                <a:gd name="connsiteY29" fmla="*/ 252412 h 284736"/>
                <a:gd name="connsiteX30" fmla="*/ 43173 w 371786"/>
                <a:gd name="connsiteY30" fmla="*/ 204787 h 284736"/>
                <a:gd name="connsiteX31" fmla="*/ 28886 w 371786"/>
                <a:gd name="connsiteY31" fmla="*/ 195262 h 284736"/>
                <a:gd name="connsiteX32" fmla="*/ 24123 w 371786"/>
                <a:gd name="connsiteY32" fmla="*/ 180975 h 284736"/>
                <a:gd name="connsiteX33" fmla="*/ 5073 w 371786"/>
                <a:gd name="connsiteY33" fmla="*/ 152400 h 284736"/>
                <a:gd name="connsiteX34" fmla="*/ 5073 w 371786"/>
                <a:gd name="connsiteY34" fmla="*/ 128587 h 28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1786" h="284736">
                  <a:moveTo>
                    <a:pt x="5073" y="128587"/>
                  </a:moveTo>
                  <a:cubicBezTo>
                    <a:pt x="6661" y="122237"/>
                    <a:pt x="10551" y="118347"/>
                    <a:pt x="14598" y="114300"/>
                  </a:cubicBezTo>
                  <a:cubicBezTo>
                    <a:pt x="29016" y="99882"/>
                    <a:pt x="31587" y="100699"/>
                    <a:pt x="47936" y="95250"/>
                  </a:cubicBezTo>
                  <a:cubicBezTo>
                    <a:pt x="52698" y="92075"/>
                    <a:pt x="56864" y="87735"/>
                    <a:pt x="62223" y="85725"/>
                  </a:cubicBezTo>
                  <a:cubicBezTo>
                    <a:pt x="69802" y="82883"/>
                    <a:pt x="78183" y="82925"/>
                    <a:pt x="86036" y="80962"/>
                  </a:cubicBezTo>
                  <a:cubicBezTo>
                    <a:pt x="90906" y="79744"/>
                    <a:pt x="95561" y="77787"/>
                    <a:pt x="100323" y="76200"/>
                  </a:cubicBezTo>
                  <a:cubicBezTo>
                    <a:pt x="106673" y="71437"/>
                    <a:pt x="112481" y="65850"/>
                    <a:pt x="119373" y="61912"/>
                  </a:cubicBezTo>
                  <a:cubicBezTo>
                    <a:pt x="124683" y="58878"/>
                    <a:pt x="148593" y="53417"/>
                    <a:pt x="152711" y="52387"/>
                  </a:cubicBezTo>
                  <a:cubicBezTo>
                    <a:pt x="157473" y="49212"/>
                    <a:pt x="161879" y="45422"/>
                    <a:pt x="166998" y="42862"/>
                  </a:cubicBezTo>
                  <a:cubicBezTo>
                    <a:pt x="171488" y="40617"/>
                    <a:pt x="176927" y="40591"/>
                    <a:pt x="181286" y="38100"/>
                  </a:cubicBezTo>
                  <a:cubicBezTo>
                    <a:pt x="227531" y="11675"/>
                    <a:pt x="174528" y="32507"/>
                    <a:pt x="219386" y="19050"/>
                  </a:cubicBezTo>
                  <a:cubicBezTo>
                    <a:pt x="219453" y="19030"/>
                    <a:pt x="255071" y="7154"/>
                    <a:pt x="262248" y="4762"/>
                  </a:cubicBezTo>
                  <a:lnTo>
                    <a:pt x="276536" y="0"/>
                  </a:lnTo>
                  <a:cubicBezTo>
                    <a:pt x="281298" y="1587"/>
                    <a:pt x="287905" y="677"/>
                    <a:pt x="290823" y="4762"/>
                  </a:cubicBezTo>
                  <a:cubicBezTo>
                    <a:pt x="296659" y="12932"/>
                    <a:pt x="294779" y="24983"/>
                    <a:pt x="300348" y="33337"/>
                  </a:cubicBezTo>
                  <a:cubicBezTo>
                    <a:pt x="327646" y="74286"/>
                    <a:pt x="294917" y="22476"/>
                    <a:pt x="314636" y="61912"/>
                  </a:cubicBezTo>
                  <a:cubicBezTo>
                    <a:pt x="317196" y="67032"/>
                    <a:pt x="321321" y="71230"/>
                    <a:pt x="324161" y="76200"/>
                  </a:cubicBezTo>
                  <a:cubicBezTo>
                    <a:pt x="327683" y="82364"/>
                    <a:pt x="330511" y="88900"/>
                    <a:pt x="333686" y="95250"/>
                  </a:cubicBezTo>
                  <a:cubicBezTo>
                    <a:pt x="335498" y="104311"/>
                    <a:pt x="338328" y="123585"/>
                    <a:pt x="343211" y="133350"/>
                  </a:cubicBezTo>
                  <a:cubicBezTo>
                    <a:pt x="345771" y="138469"/>
                    <a:pt x="349561" y="142875"/>
                    <a:pt x="352736" y="147637"/>
                  </a:cubicBezTo>
                  <a:cubicBezTo>
                    <a:pt x="359932" y="176425"/>
                    <a:pt x="355429" y="160481"/>
                    <a:pt x="367023" y="195262"/>
                  </a:cubicBezTo>
                  <a:lnTo>
                    <a:pt x="371786" y="209550"/>
                  </a:lnTo>
                  <a:cubicBezTo>
                    <a:pt x="367023" y="217487"/>
                    <a:pt x="364043" y="226817"/>
                    <a:pt x="357498" y="233362"/>
                  </a:cubicBezTo>
                  <a:cubicBezTo>
                    <a:pt x="353948" y="236912"/>
                    <a:pt x="347701" y="235880"/>
                    <a:pt x="343211" y="238125"/>
                  </a:cubicBezTo>
                  <a:cubicBezTo>
                    <a:pt x="310326" y="254568"/>
                    <a:pt x="349514" y="242503"/>
                    <a:pt x="309873" y="252412"/>
                  </a:cubicBezTo>
                  <a:cubicBezTo>
                    <a:pt x="305111" y="255587"/>
                    <a:pt x="300705" y="259377"/>
                    <a:pt x="295586" y="261937"/>
                  </a:cubicBezTo>
                  <a:cubicBezTo>
                    <a:pt x="291096" y="264182"/>
                    <a:pt x="286302" y="266300"/>
                    <a:pt x="281298" y="266700"/>
                  </a:cubicBezTo>
                  <a:cubicBezTo>
                    <a:pt x="246448" y="269488"/>
                    <a:pt x="211448" y="269875"/>
                    <a:pt x="176523" y="271462"/>
                  </a:cubicBezTo>
                  <a:cubicBezTo>
                    <a:pt x="110153" y="284736"/>
                    <a:pt x="145031" y="282331"/>
                    <a:pt x="71748" y="276225"/>
                  </a:cubicBezTo>
                  <a:cubicBezTo>
                    <a:pt x="66986" y="268287"/>
                    <a:pt x="61220" y="260871"/>
                    <a:pt x="57461" y="252412"/>
                  </a:cubicBezTo>
                  <a:cubicBezTo>
                    <a:pt x="53448" y="243383"/>
                    <a:pt x="49882" y="209260"/>
                    <a:pt x="43173" y="204787"/>
                  </a:cubicBezTo>
                  <a:lnTo>
                    <a:pt x="28886" y="195262"/>
                  </a:lnTo>
                  <a:cubicBezTo>
                    <a:pt x="27298" y="190500"/>
                    <a:pt x="26561" y="185363"/>
                    <a:pt x="24123" y="180975"/>
                  </a:cubicBezTo>
                  <a:cubicBezTo>
                    <a:pt x="18563" y="170968"/>
                    <a:pt x="5073" y="152400"/>
                    <a:pt x="5073" y="152400"/>
                  </a:cubicBezTo>
                  <a:cubicBezTo>
                    <a:pt x="0" y="127030"/>
                    <a:pt x="3486" y="134937"/>
                    <a:pt x="5073" y="128587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3" name="Dowolny kształt 662"/>
            <p:cNvSpPr/>
            <p:nvPr/>
          </p:nvSpPr>
          <p:spPr>
            <a:xfrm flipV="1">
              <a:off x="3121793" y="4740446"/>
              <a:ext cx="351604" cy="193197"/>
            </a:xfrm>
            <a:custGeom>
              <a:avLst/>
              <a:gdLst>
                <a:gd name="connsiteX0" fmla="*/ 9525 w 366712"/>
                <a:gd name="connsiteY0" fmla="*/ 92593 h 278331"/>
                <a:gd name="connsiteX1" fmla="*/ 71437 w 366712"/>
                <a:gd name="connsiteY1" fmla="*/ 87831 h 278331"/>
                <a:gd name="connsiteX2" fmla="*/ 100012 w 366712"/>
                <a:gd name="connsiteY2" fmla="*/ 78306 h 278331"/>
                <a:gd name="connsiteX3" fmla="*/ 114300 w 366712"/>
                <a:gd name="connsiteY3" fmla="*/ 68781 h 278331"/>
                <a:gd name="connsiteX4" fmla="*/ 128587 w 366712"/>
                <a:gd name="connsiteY4" fmla="*/ 64018 h 278331"/>
                <a:gd name="connsiteX5" fmla="*/ 247650 w 366712"/>
                <a:gd name="connsiteY5" fmla="*/ 59256 h 278331"/>
                <a:gd name="connsiteX6" fmla="*/ 266700 w 366712"/>
                <a:gd name="connsiteY6" fmla="*/ 44968 h 278331"/>
                <a:gd name="connsiteX7" fmla="*/ 280987 w 366712"/>
                <a:gd name="connsiteY7" fmla="*/ 35443 h 278331"/>
                <a:gd name="connsiteX8" fmla="*/ 309562 w 366712"/>
                <a:gd name="connsiteY8" fmla="*/ 6868 h 278331"/>
                <a:gd name="connsiteX9" fmla="*/ 323850 w 366712"/>
                <a:gd name="connsiteY9" fmla="*/ 16393 h 278331"/>
                <a:gd name="connsiteX10" fmla="*/ 338137 w 366712"/>
                <a:gd name="connsiteY10" fmla="*/ 64018 h 278331"/>
                <a:gd name="connsiteX11" fmla="*/ 347662 w 366712"/>
                <a:gd name="connsiteY11" fmla="*/ 140218 h 278331"/>
                <a:gd name="connsiteX12" fmla="*/ 352425 w 366712"/>
                <a:gd name="connsiteY12" fmla="*/ 164031 h 278331"/>
                <a:gd name="connsiteX13" fmla="*/ 361950 w 366712"/>
                <a:gd name="connsiteY13" fmla="*/ 183081 h 278331"/>
                <a:gd name="connsiteX14" fmla="*/ 366712 w 366712"/>
                <a:gd name="connsiteY14" fmla="*/ 225943 h 278331"/>
                <a:gd name="connsiteX15" fmla="*/ 361950 w 366712"/>
                <a:gd name="connsiteY15" fmla="*/ 249756 h 278331"/>
                <a:gd name="connsiteX16" fmla="*/ 347662 w 366712"/>
                <a:gd name="connsiteY16" fmla="*/ 259281 h 278331"/>
                <a:gd name="connsiteX17" fmla="*/ 266700 w 366712"/>
                <a:gd name="connsiteY17" fmla="*/ 264043 h 278331"/>
                <a:gd name="connsiteX18" fmla="*/ 219075 w 366712"/>
                <a:gd name="connsiteY18" fmla="*/ 273568 h 278331"/>
                <a:gd name="connsiteX19" fmla="*/ 195262 w 366712"/>
                <a:gd name="connsiteY19" fmla="*/ 278331 h 278331"/>
                <a:gd name="connsiteX20" fmla="*/ 161925 w 366712"/>
                <a:gd name="connsiteY20" fmla="*/ 268806 h 278331"/>
                <a:gd name="connsiteX21" fmla="*/ 80962 w 366712"/>
                <a:gd name="connsiteY21" fmla="*/ 259281 h 278331"/>
                <a:gd name="connsiteX22" fmla="*/ 52387 w 366712"/>
                <a:gd name="connsiteY22" fmla="*/ 264043 h 278331"/>
                <a:gd name="connsiteX23" fmla="*/ 47625 w 366712"/>
                <a:gd name="connsiteY23" fmla="*/ 249756 h 278331"/>
                <a:gd name="connsiteX24" fmla="*/ 33337 w 366712"/>
                <a:gd name="connsiteY24" fmla="*/ 183081 h 278331"/>
                <a:gd name="connsiteX25" fmla="*/ 23812 w 366712"/>
                <a:gd name="connsiteY25" fmla="*/ 149743 h 278331"/>
                <a:gd name="connsiteX26" fmla="*/ 14287 w 366712"/>
                <a:gd name="connsiteY26" fmla="*/ 135456 h 278331"/>
                <a:gd name="connsiteX27" fmla="*/ 9525 w 366712"/>
                <a:gd name="connsiteY27" fmla="*/ 92593 h 27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712" h="278331">
                  <a:moveTo>
                    <a:pt x="9525" y="92593"/>
                  </a:moveTo>
                  <a:cubicBezTo>
                    <a:pt x="19050" y="84656"/>
                    <a:pt x="50992" y="91059"/>
                    <a:pt x="71437" y="87831"/>
                  </a:cubicBezTo>
                  <a:cubicBezTo>
                    <a:pt x="81354" y="86265"/>
                    <a:pt x="100012" y="78306"/>
                    <a:pt x="100012" y="78306"/>
                  </a:cubicBezTo>
                  <a:cubicBezTo>
                    <a:pt x="104775" y="75131"/>
                    <a:pt x="109180" y="71341"/>
                    <a:pt x="114300" y="68781"/>
                  </a:cubicBezTo>
                  <a:cubicBezTo>
                    <a:pt x="118790" y="66536"/>
                    <a:pt x="123580" y="64376"/>
                    <a:pt x="128587" y="64018"/>
                  </a:cubicBezTo>
                  <a:cubicBezTo>
                    <a:pt x="168205" y="61188"/>
                    <a:pt x="207962" y="60843"/>
                    <a:pt x="247650" y="59256"/>
                  </a:cubicBezTo>
                  <a:cubicBezTo>
                    <a:pt x="254000" y="54493"/>
                    <a:pt x="260241" y="49582"/>
                    <a:pt x="266700" y="44968"/>
                  </a:cubicBezTo>
                  <a:cubicBezTo>
                    <a:pt x="271357" y="41641"/>
                    <a:pt x="276940" y="39490"/>
                    <a:pt x="280987" y="35443"/>
                  </a:cubicBezTo>
                  <a:cubicBezTo>
                    <a:pt x="316430" y="0"/>
                    <a:pt x="275892" y="29315"/>
                    <a:pt x="309562" y="6868"/>
                  </a:cubicBezTo>
                  <a:cubicBezTo>
                    <a:pt x="314325" y="10043"/>
                    <a:pt x="320816" y="11539"/>
                    <a:pt x="323850" y="16393"/>
                  </a:cubicBezTo>
                  <a:cubicBezTo>
                    <a:pt x="327425" y="22113"/>
                    <a:pt x="336168" y="54175"/>
                    <a:pt x="338137" y="64018"/>
                  </a:cubicBezTo>
                  <a:cubicBezTo>
                    <a:pt x="346036" y="103511"/>
                    <a:pt x="341092" y="90946"/>
                    <a:pt x="347662" y="140218"/>
                  </a:cubicBezTo>
                  <a:cubicBezTo>
                    <a:pt x="348732" y="148242"/>
                    <a:pt x="349865" y="156352"/>
                    <a:pt x="352425" y="164031"/>
                  </a:cubicBezTo>
                  <a:cubicBezTo>
                    <a:pt x="354670" y="170766"/>
                    <a:pt x="358775" y="176731"/>
                    <a:pt x="361950" y="183081"/>
                  </a:cubicBezTo>
                  <a:cubicBezTo>
                    <a:pt x="363537" y="197368"/>
                    <a:pt x="366712" y="211568"/>
                    <a:pt x="366712" y="225943"/>
                  </a:cubicBezTo>
                  <a:cubicBezTo>
                    <a:pt x="366712" y="234038"/>
                    <a:pt x="365966" y="242728"/>
                    <a:pt x="361950" y="249756"/>
                  </a:cubicBezTo>
                  <a:cubicBezTo>
                    <a:pt x="359110" y="254726"/>
                    <a:pt x="353323" y="258432"/>
                    <a:pt x="347662" y="259281"/>
                  </a:cubicBezTo>
                  <a:cubicBezTo>
                    <a:pt x="320927" y="263291"/>
                    <a:pt x="293687" y="262456"/>
                    <a:pt x="266700" y="264043"/>
                  </a:cubicBezTo>
                  <a:lnTo>
                    <a:pt x="219075" y="273568"/>
                  </a:lnTo>
                  <a:lnTo>
                    <a:pt x="195262" y="278331"/>
                  </a:lnTo>
                  <a:cubicBezTo>
                    <a:pt x="184150" y="275156"/>
                    <a:pt x="173366" y="270440"/>
                    <a:pt x="161925" y="268806"/>
                  </a:cubicBezTo>
                  <a:cubicBezTo>
                    <a:pt x="63355" y="254724"/>
                    <a:pt x="122447" y="273107"/>
                    <a:pt x="80962" y="259281"/>
                  </a:cubicBezTo>
                  <a:cubicBezTo>
                    <a:pt x="71437" y="260868"/>
                    <a:pt x="61672" y="266696"/>
                    <a:pt x="52387" y="264043"/>
                  </a:cubicBezTo>
                  <a:cubicBezTo>
                    <a:pt x="47560" y="262664"/>
                    <a:pt x="48335" y="254725"/>
                    <a:pt x="47625" y="249756"/>
                  </a:cubicBezTo>
                  <a:cubicBezTo>
                    <a:pt x="38504" y="185908"/>
                    <a:pt x="53842" y="213838"/>
                    <a:pt x="33337" y="183081"/>
                  </a:cubicBezTo>
                  <a:cubicBezTo>
                    <a:pt x="31810" y="176973"/>
                    <a:pt x="27230" y="156578"/>
                    <a:pt x="23812" y="149743"/>
                  </a:cubicBezTo>
                  <a:cubicBezTo>
                    <a:pt x="21252" y="144624"/>
                    <a:pt x="17462" y="140218"/>
                    <a:pt x="14287" y="135456"/>
                  </a:cubicBezTo>
                  <a:cubicBezTo>
                    <a:pt x="8370" y="111786"/>
                    <a:pt x="0" y="100530"/>
                    <a:pt x="9525" y="9259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4" name="Dowolny kształt 663"/>
            <p:cNvSpPr/>
            <p:nvPr/>
          </p:nvSpPr>
          <p:spPr>
            <a:xfrm flipV="1">
              <a:off x="3163549" y="4566326"/>
              <a:ext cx="342781" cy="170815"/>
            </a:xfrm>
            <a:custGeom>
              <a:avLst/>
              <a:gdLst>
                <a:gd name="connsiteX0" fmla="*/ 18362 w 357510"/>
                <a:gd name="connsiteY0" fmla="*/ 14288 h 246085"/>
                <a:gd name="connsiteX1" fmla="*/ 8837 w 357510"/>
                <a:gd name="connsiteY1" fmla="*/ 47625 h 246085"/>
                <a:gd name="connsiteX2" fmla="*/ 8837 w 357510"/>
                <a:gd name="connsiteY2" fmla="*/ 238125 h 246085"/>
                <a:gd name="connsiteX3" fmla="*/ 46937 w 357510"/>
                <a:gd name="connsiteY3" fmla="*/ 228600 h 246085"/>
                <a:gd name="connsiteX4" fmla="*/ 75512 w 357510"/>
                <a:gd name="connsiteY4" fmla="*/ 219075 h 246085"/>
                <a:gd name="connsiteX5" fmla="*/ 166000 w 357510"/>
                <a:gd name="connsiteY5" fmla="*/ 223838 h 246085"/>
                <a:gd name="connsiteX6" fmla="*/ 194575 w 357510"/>
                <a:gd name="connsiteY6" fmla="*/ 233363 h 246085"/>
                <a:gd name="connsiteX7" fmla="*/ 261250 w 357510"/>
                <a:gd name="connsiteY7" fmla="*/ 228600 h 246085"/>
                <a:gd name="connsiteX8" fmla="*/ 337450 w 357510"/>
                <a:gd name="connsiteY8" fmla="*/ 223838 h 246085"/>
                <a:gd name="connsiteX9" fmla="*/ 332687 w 357510"/>
                <a:gd name="connsiteY9" fmla="*/ 100013 h 246085"/>
                <a:gd name="connsiteX10" fmla="*/ 327925 w 357510"/>
                <a:gd name="connsiteY10" fmla="*/ 66675 h 246085"/>
                <a:gd name="connsiteX11" fmla="*/ 323162 w 357510"/>
                <a:gd name="connsiteY11" fmla="*/ 4763 h 246085"/>
                <a:gd name="connsiteX12" fmla="*/ 289825 w 357510"/>
                <a:gd name="connsiteY12" fmla="*/ 9525 h 246085"/>
                <a:gd name="connsiteX13" fmla="*/ 266012 w 357510"/>
                <a:gd name="connsiteY13" fmla="*/ 14288 h 246085"/>
                <a:gd name="connsiteX14" fmla="*/ 175525 w 357510"/>
                <a:gd name="connsiteY14" fmla="*/ 9525 h 246085"/>
                <a:gd name="connsiteX15" fmla="*/ 156475 w 357510"/>
                <a:gd name="connsiteY15" fmla="*/ 4763 h 246085"/>
                <a:gd name="connsiteX16" fmla="*/ 142187 w 357510"/>
                <a:gd name="connsiteY16" fmla="*/ 0 h 246085"/>
                <a:gd name="connsiteX17" fmla="*/ 42175 w 357510"/>
                <a:gd name="connsiteY17" fmla="*/ 4763 h 246085"/>
                <a:gd name="connsiteX18" fmla="*/ 18362 w 357510"/>
                <a:gd name="connsiteY18" fmla="*/ 14288 h 2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7510" h="246085">
                  <a:moveTo>
                    <a:pt x="18362" y="14288"/>
                  </a:moveTo>
                  <a:cubicBezTo>
                    <a:pt x="12806" y="21432"/>
                    <a:pt x="10214" y="36150"/>
                    <a:pt x="8837" y="47625"/>
                  </a:cubicBezTo>
                  <a:cubicBezTo>
                    <a:pt x="0" y="121267"/>
                    <a:pt x="5385" y="162164"/>
                    <a:pt x="8837" y="238125"/>
                  </a:cubicBezTo>
                  <a:cubicBezTo>
                    <a:pt x="21537" y="234950"/>
                    <a:pt x="34518" y="232740"/>
                    <a:pt x="46937" y="228600"/>
                  </a:cubicBezTo>
                  <a:lnTo>
                    <a:pt x="75512" y="219075"/>
                  </a:lnTo>
                  <a:cubicBezTo>
                    <a:pt x="105675" y="220663"/>
                    <a:pt x="136011" y="220239"/>
                    <a:pt x="166000" y="223838"/>
                  </a:cubicBezTo>
                  <a:cubicBezTo>
                    <a:pt x="175969" y="225034"/>
                    <a:pt x="194575" y="233363"/>
                    <a:pt x="194575" y="233363"/>
                  </a:cubicBezTo>
                  <a:lnTo>
                    <a:pt x="261250" y="228600"/>
                  </a:lnTo>
                  <a:cubicBezTo>
                    <a:pt x="286643" y="226907"/>
                    <a:pt x="325091" y="246085"/>
                    <a:pt x="337450" y="223838"/>
                  </a:cubicBezTo>
                  <a:cubicBezTo>
                    <a:pt x="357510" y="187730"/>
                    <a:pt x="335186" y="141243"/>
                    <a:pt x="332687" y="100013"/>
                  </a:cubicBezTo>
                  <a:cubicBezTo>
                    <a:pt x="332008" y="88808"/>
                    <a:pt x="329042" y="77845"/>
                    <a:pt x="327925" y="66675"/>
                  </a:cubicBezTo>
                  <a:cubicBezTo>
                    <a:pt x="325865" y="46079"/>
                    <a:pt x="324750" y="25400"/>
                    <a:pt x="323162" y="4763"/>
                  </a:cubicBezTo>
                  <a:cubicBezTo>
                    <a:pt x="312050" y="6350"/>
                    <a:pt x="300897" y="7680"/>
                    <a:pt x="289825" y="9525"/>
                  </a:cubicBezTo>
                  <a:cubicBezTo>
                    <a:pt x="281840" y="10856"/>
                    <a:pt x="274107" y="14288"/>
                    <a:pt x="266012" y="14288"/>
                  </a:cubicBezTo>
                  <a:cubicBezTo>
                    <a:pt x="235808" y="14288"/>
                    <a:pt x="205687" y="11113"/>
                    <a:pt x="175525" y="9525"/>
                  </a:cubicBezTo>
                  <a:cubicBezTo>
                    <a:pt x="169175" y="7938"/>
                    <a:pt x="162769" y="6561"/>
                    <a:pt x="156475" y="4763"/>
                  </a:cubicBezTo>
                  <a:cubicBezTo>
                    <a:pt x="151648" y="3384"/>
                    <a:pt x="147207" y="0"/>
                    <a:pt x="142187" y="0"/>
                  </a:cubicBezTo>
                  <a:cubicBezTo>
                    <a:pt x="108812" y="0"/>
                    <a:pt x="75512" y="3175"/>
                    <a:pt x="42175" y="4763"/>
                  </a:cubicBezTo>
                  <a:cubicBezTo>
                    <a:pt x="25642" y="21295"/>
                    <a:pt x="23918" y="7144"/>
                    <a:pt x="18362" y="142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5" name="Dowolny kształt 664"/>
            <p:cNvSpPr/>
            <p:nvPr/>
          </p:nvSpPr>
          <p:spPr>
            <a:xfrm flipV="1">
              <a:off x="3178109" y="4383901"/>
              <a:ext cx="331817" cy="186849"/>
            </a:xfrm>
            <a:custGeom>
              <a:avLst/>
              <a:gdLst>
                <a:gd name="connsiteX0" fmla="*/ 3175 w 346075"/>
                <a:gd name="connsiteY0" fmla="*/ 26988 h 269184"/>
                <a:gd name="connsiteX1" fmla="*/ 26988 w 346075"/>
                <a:gd name="connsiteY1" fmla="*/ 12701 h 269184"/>
                <a:gd name="connsiteX2" fmla="*/ 98425 w 346075"/>
                <a:gd name="connsiteY2" fmla="*/ 7938 h 269184"/>
                <a:gd name="connsiteX3" fmla="*/ 136525 w 346075"/>
                <a:gd name="connsiteY3" fmla="*/ 3176 h 269184"/>
                <a:gd name="connsiteX4" fmla="*/ 212725 w 346075"/>
                <a:gd name="connsiteY4" fmla="*/ 7938 h 269184"/>
                <a:gd name="connsiteX5" fmla="*/ 231775 w 346075"/>
                <a:gd name="connsiteY5" fmla="*/ 17463 h 269184"/>
                <a:gd name="connsiteX6" fmla="*/ 260350 w 346075"/>
                <a:gd name="connsiteY6" fmla="*/ 12701 h 269184"/>
                <a:gd name="connsiteX7" fmla="*/ 298450 w 346075"/>
                <a:gd name="connsiteY7" fmla="*/ 3176 h 269184"/>
                <a:gd name="connsiteX8" fmla="*/ 317500 w 346075"/>
                <a:gd name="connsiteY8" fmla="*/ 7938 h 269184"/>
                <a:gd name="connsiteX9" fmla="*/ 327025 w 346075"/>
                <a:gd name="connsiteY9" fmla="*/ 36513 h 269184"/>
                <a:gd name="connsiteX10" fmla="*/ 331788 w 346075"/>
                <a:gd name="connsiteY10" fmla="*/ 122238 h 269184"/>
                <a:gd name="connsiteX11" fmla="*/ 341313 w 346075"/>
                <a:gd name="connsiteY11" fmla="*/ 150813 h 269184"/>
                <a:gd name="connsiteX12" fmla="*/ 346075 w 346075"/>
                <a:gd name="connsiteY12" fmla="*/ 165101 h 269184"/>
                <a:gd name="connsiteX13" fmla="*/ 336550 w 346075"/>
                <a:gd name="connsiteY13" fmla="*/ 207963 h 269184"/>
                <a:gd name="connsiteX14" fmla="*/ 327025 w 346075"/>
                <a:gd name="connsiteY14" fmla="*/ 222251 h 269184"/>
                <a:gd name="connsiteX15" fmla="*/ 312738 w 346075"/>
                <a:gd name="connsiteY15" fmla="*/ 227013 h 269184"/>
                <a:gd name="connsiteX16" fmla="*/ 260350 w 346075"/>
                <a:gd name="connsiteY16" fmla="*/ 222251 h 269184"/>
                <a:gd name="connsiteX17" fmla="*/ 127000 w 346075"/>
                <a:gd name="connsiteY17" fmla="*/ 212726 h 269184"/>
                <a:gd name="connsiteX18" fmla="*/ 84138 w 346075"/>
                <a:gd name="connsiteY18" fmla="*/ 217488 h 269184"/>
                <a:gd name="connsiteX19" fmla="*/ 69850 w 346075"/>
                <a:gd name="connsiteY19" fmla="*/ 227013 h 269184"/>
                <a:gd name="connsiteX20" fmla="*/ 26988 w 346075"/>
                <a:gd name="connsiteY20" fmla="*/ 236538 h 269184"/>
                <a:gd name="connsiteX21" fmla="*/ 12700 w 346075"/>
                <a:gd name="connsiteY21" fmla="*/ 188913 h 269184"/>
                <a:gd name="connsiteX22" fmla="*/ 7938 w 346075"/>
                <a:gd name="connsiteY22" fmla="*/ 174626 h 269184"/>
                <a:gd name="connsiteX23" fmla="*/ 3175 w 346075"/>
                <a:gd name="connsiteY23" fmla="*/ 26988 h 26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075" h="269184">
                  <a:moveTo>
                    <a:pt x="3175" y="26988"/>
                  </a:moveTo>
                  <a:cubicBezTo>
                    <a:pt x="6350" y="0"/>
                    <a:pt x="17911" y="14516"/>
                    <a:pt x="26988" y="12701"/>
                  </a:cubicBezTo>
                  <a:cubicBezTo>
                    <a:pt x="50390" y="8021"/>
                    <a:pt x="74650" y="10005"/>
                    <a:pt x="98425" y="7938"/>
                  </a:cubicBezTo>
                  <a:cubicBezTo>
                    <a:pt x="111176" y="6829"/>
                    <a:pt x="123825" y="4763"/>
                    <a:pt x="136525" y="3176"/>
                  </a:cubicBezTo>
                  <a:cubicBezTo>
                    <a:pt x="161925" y="4763"/>
                    <a:pt x="187557" y="4163"/>
                    <a:pt x="212725" y="7938"/>
                  </a:cubicBezTo>
                  <a:cubicBezTo>
                    <a:pt x="219746" y="8991"/>
                    <a:pt x="224711" y="16756"/>
                    <a:pt x="231775" y="17463"/>
                  </a:cubicBezTo>
                  <a:cubicBezTo>
                    <a:pt x="241383" y="18424"/>
                    <a:pt x="250849" y="14428"/>
                    <a:pt x="260350" y="12701"/>
                  </a:cubicBezTo>
                  <a:cubicBezTo>
                    <a:pt x="285633" y="8104"/>
                    <a:pt x="278624" y="9784"/>
                    <a:pt x="298450" y="3176"/>
                  </a:cubicBezTo>
                  <a:cubicBezTo>
                    <a:pt x="304800" y="4763"/>
                    <a:pt x="313240" y="2968"/>
                    <a:pt x="317500" y="7938"/>
                  </a:cubicBezTo>
                  <a:cubicBezTo>
                    <a:pt x="324034" y="15561"/>
                    <a:pt x="327025" y="36513"/>
                    <a:pt x="327025" y="36513"/>
                  </a:cubicBezTo>
                  <a:cubicBezTo>
                    <a:pt x="328613" y="65088"/>
                    <a:pt x="328238" y="93840"/>
                    <a:pt x="331788" y="122238"/>
                  </a:cubicBezTo>
                  <a:cubicBezTo>
                    <a:pt x="333033" y="132201"/>
                    <a:pt x="338138" y="141288"/>
                    <a:pt x="341313" y="150813"/>
                  </a:cubicBezTo>
                  <a:lnTo>
                    <a:pt x="346075" y="165101"/>
                  </a:lnTo>
                  <a:cubicBezTo>
                    <a:pt x="344245" y="176082"/>
                    <a:pt x="342414" y="196236"/>
                    <a:pt x="336550" y="207963"/>
                  </a:cubicBezTo>
                  <a:cubicBezTo>
                    <a:pt x="333990" y="213083"/>
                    <a:pt x="331495" y="218675"/>
                    <a:pt x="327025" y="222251"/>
                  </a:cubicBezTo>
                  <a:cubicBezTo>
                    <a:pt x="323105" y="225387"/>
                    <a:pt x="317500" y="225426"/>
                    <a:pt x="312738" y="227013"/>
                  </a:cubicBezTo>
                  <a:cubicBezTo>
                    <a:pt x="295275" y="225426"/>
                    <a:pt x="277853" y="223312"/>
                    <a:pt x="260350" y="222251"/>
                  </a:cubicBezTo>
                  <a:cubicBezTo>
                    <a:pt x="129585" y="214326"/>
                    <a:pt x="194575" y="223987"/>
                    <a:pt x="127000" y="212726"/>
                  </a:cubicBezTo>
                  <a:cubicBezTo>
                    <a:pt x="112713" y="214313"/>
                    <a:pt x="98084" y="214002"/>
                    <a:pt x="84138" y="217488"/>
                  </a:cubicBezTo>
                  <a:cubicBezTo>
                    <a:pt x="78585" y="218876"/>
                    <a:pt x="75280" y="225203"/>
                    <a:pt x="69850" y="227013"/>
                  </a:cubicBezTo>
                  <a:cubicBezTo>
                    <a:pt x="55965" y="231641"/>
                    <a:pt x="41275" y="233363"/>
                    <a:pt x="26988" y="236538"/>
                  </a:cubicBezTo>
                  <a:cubicBezTo>
                    <a:pt x="5225" y="269184"/>
                    <a:pt x="20639" y="252427"/>
                    <a:pt x="12700" y="188913"/>
                  </a:cubicBezTo>
                  <a:cubicBezTo>
                    <a:pt x="12077" y="183932"/>
                    <a:pt x="8077" y="179644"/>
                    <a:pt x="7938" y="174626"/>
                  </a:cubicBezTo>
                  <a:cubicBezTo>
                    <a:pt x="6484" y="122259"/>
                    <a:pt x="0" y="53976"/>
                    <a:pt x="3175" y="269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6" name="Dowolny kształt 665"/>
            <p:cNvSpPr/>
            <p:nvPr/>
          </p:nvSpPr>
          <p:spPr>
            <a:xfrm flipV="1">
              <a:off x="3169738" y="4214262"/>
              <a:ext cx="368204" cy="198911"/>
            </a:xfrm>
            <a:custGeom>
              <a:avLst/>
              <a:gdLst>
                <a:gd name="connsiteX0" fmla="*/ 16669 w 384025"/>
                <a:gd name="connsiteY0" fmla="*/ 38100 h 286562"/>
                <a:gd name="connsiteX1" fmla="*/ 26194 w 384025"/>
                <a:gd name="connsiteY1" fmla="*/ 80963 h 286562"/>
                <a:gd name="connsiteX2" fmla="*/ 30956 w 384025"/>
                <a:gd name="connsiteY2" fmla="*/ 104775 h 286562"/>
                <a:gd name="connsiteX3" fmla="*/ 40481 w 384025"/>
                <a:gd name="connsiteY3" fmla="*/ 133350 h 286562"/>
                <a:gd name="connsiteX4" fmla="*/ 45244 w 384025"/>
                <a:gd name="connsiteY4" fmla="*/ 157163 h 286562"/>
                <a:gd name="connsiteX5" fmla="*/ 64294 w 384025"/>
                <a:gd name="connsiteY5" fmla="*/ 185738 h 286562"/>
                <a:gd name="connsiteX6" fmla="*/ 78581 w 384025"/>
                <a:gd name="connsiteY6" fmla="*/ 223838 h 286562"/>
                <a:gd name="connsiteX7" fmla="*/ 92869 w 384025"/>
                <a:gd name="connsiteY7" fmla="*/ 257175 h 286562"/>
                <a:gd name="connsiteX8" fmla="*/ 116681 w 384025"/>
                <a:gd name="connsiteY8" fmla="*/ 285750 h 286562"/>
                <a:gd name="connsiteX9" fmla="*/ 135731 w 384025"/>
                <a:gd name="connsiteY9" fmla="*/ 280988 h 286562"/>
                <a:gd name="connsiteX10" fmla="*/ 240506 w 384025"/>
                <a:gd name="connsiteY10" fmla="*/ 276225 h 286562"/>
                <a:gd name="connsiteX11" fmla="*/ 273844 w 384025"/>
                <a:gd name="connsiteY11" fmla="*/ 252413 h 286562"/>
                <a:gd name="connsiteX12" fmla="*/ 307181 w 384025"/>
                <a:gd name="connsiteY12" fmla="*/ 242888 h 286562"/>
                <a:gd name="connsiteX13" fmla="*/ 316706 w 384025"/>
                <a:gd name="connsiteY13" fmla="*/ 228600 h 286562"/>
                <a:gd name="connsiteX14" fmla="*/ 373856 w 384025"/>
                <a:gd name="connsiteY14" fmla="*/ 195263 h 286562"/>
                <a:gd name="connsiteX15" fmla="*/ 364331 w 384025"/>
                <a:gd name="connsiteY15" fmla="*/ 157163 h 286562"/>
                <a:gd name="connsiteX16" fmla="*/ 345281 w 384025"/>
                <a:gd name="connsiteY16" fmla="*/ 80963 h 286562"/>
                <a:gd name="connsiteX17" fmla="*/ 330994 w 384025"/>
                <a:gd name="connsiteY17" fmla="*/ 0 h 286562"/>
                <a:gd name="connsiteX18" fmla="*/ 297656 w 384025"/>
                <a:gd name="connsiteY18" fmla="*/ 33338 h 286562"/>
                <a:gd name="connsiteX19" fmla="*/ 259556 w 384025"/>
                <a:gd name="connsiteY19" fmla="*/ 42863 h 286562"/>
                <a:gd name="connsiteX20" fmla="*/ 240506 w 384025"/>
                <a:gd name="connsiteY20" fmla="*/ 47625 h 286562"/>
                <a:gd name="connsiteX21" fmla="*/ 226219 w 384025"/>
                <a:gd name="connsiteY21" fmla="*/ 52388 h 286562"/>
                <a:gd name="connsiteX22" fmla="*/ 173831 w 384025"/>
                <a:gd name="connsiteY22" fmla="*/ 47625 h 286562"/>
                <a:gd name="connsiteX23" fmla="*/ 154781 w 384025"/>
                <a:gd name="connsiteY23" fmla="*/ 42863 h 286562"/>
                <a:gd name="connsiteX24" fmla="*/ 126206 w 384025"/>
                <a:gd name="connsiteY24" fmla="*/ 38100 h 286562"/>
                <a:gd name="connsiteX25" fmla="*/ 16669 w 384025"/>
                <a:gd name="connsiteY25" fmla="*/ 38100 h 2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84025" h="286562">
                  <a:moveTo>
                    <a:pt x="16669" y="38100"/>
                  </a:moveTo>
                  <a:cubicBezTo>
                    <a:pt x="0" y="45244"/>
                    <a:pt x="14469" y="34064"/>
                    <a:pt x="26194" y="80963"/>
                  </a:cubicBezTo>
                  <a:cubicBezTo>
                    <a:pt x="28157" y="88816"/>
                    <a:pt x="28826" y="96966"/>
                    <a:pt x="30956" y="104775"/>
                  </a:cubicBezTo>
                  <a:cubicBezTo>
                    <a:pt x="33598" y="114461"/>
                    <a:pt x="37839" y="123664"/>
                    <a:pt x="40481" y="133350"/>
                  </a:cubicBezTo>
                  <a:cubicBezTo>
                    <a:pt x="42611" y="141160"/>
                    <a:pt x="41894" y="149794"/>
                    <a:pt x="45244" y="157163"/>
                  </a:cubicBezTo>
                  <a:cubicBezTo>
                    <a:pt x="49981" y="167585"/>
                    <a:pt x="60275" y="175019"/>
                    <a:pt x="64294" y="185738"/>
                  </a:cubicBezTo>
                  <a:cubicBezTo>
                    <a:pt x="69056" y="198438"/>
                    <a:pt x="74292" y="210970"/>
                    <a:pt x="78581" y="223838"/>
                  </a:cubicBezTo>
                  <a:cubicBezTo>
                    <a:pt x="88831" y="254589"/>
                    <a:pt x="76129" y="232066"/>
                    <a:pt x="92869" y="257175"/>
                  </a:cubicBezTo>
                  <a:cubicBezTo>
                    <a:pt x="97131" y="274225"/>
                    <a:pt x="94186" y="282938"/>
                    <a:pt x="116681" y="285750"/>
                  </a:cubicBezTo>
                  <a:cubicBezTo>
                    <a:pt x="123176" y="286562"/>
                    <a:pt x="129205" y="281490"/>
                    <a:pt x="135731" y="280988"/>
                  </a:cubicBezTo>
                  <a:cubicBezTo>
                    <a:pt x="170589" y="278307"/>
                    <a:pt x="205581" y="277813"/>
                    <a:pt x="240506" y="276225"/>
                  </a:cubicBezTo>
                  <a:cubicBezTo>
                    <a:pt x="244822" y="272988"/>
                    <a:pt x="266879" y="255896"/>
                    <a:pt x="273844" y="252413"/>
                  </a:cubicBezTo>
                  <a:cubicBezTo>
                    <a:pt x="280681" y="248994"/>
                    <a:pt x="301071" y="244415"/>
                    <a:pt x="307181" y="242888"/>
                  </a:cubicBezTo>
                  <a:cubicBezTo>
                    <a:pt x="310356" y="238125"/>
                    <a:pt x="312276" y="232225"/>
                    <a:pt x="316706" y="228600"/>
                  </a:cubicBezTo>
                  <a:cubicBezTo>
                    <a:pt x="349046" y="202140"/>
                    <a:pt x="347576" y="204022"/>
                    <a:pt x="373856" y="195263"/>
                  </a:cubicBezTo>
                  <a:cubicBezTo>
                    <a:pt x="384025" y="164759"/>
                    <a:pt x="376633" y="198987"/>
                    <a:pt x="364331" y="157163"/>
                  </a:cubicBezTo>
                  <a:cubicBezTo>
                    <a:pt x="333780" y="53292"/>
                    <a:pt x="370743" y="131887"/>
                    <a:pt x="345281" y="80963"/>
                  </a:cubicBezTo>
                  <a:cubicBezTo>
                    <a:pt x="332269" y="28917"/>
                    <a:pt x="337201" y="55874"/>
                    <a:pt x="330994" y="0"/>
                  </a:cubicBezTo>
                  <a:cubicBezTo>
                    <a:pt x="319881" y="11113"/>
                    <a:pt x="312902" y="29526"/>
                    <a:pt x="297656" y="33338"/>
                  </a:cubicBezTo>
                  <a:lnTo>
                    <a:pt x="259556" y="42863"/>
                  </a:lnTo>
                  <a:cubicBezTo>
                    <a:pt x="253206" y="44450"/>
                    <a:pt x="246715" y="45555"/>
                    <a:pt x="240506" y="47625"/>
                  </a:cubicBezTo>
                  <a:lnTo>
                    <a:pt x="226219" y="52388"/>
                  </a:lnTo>
                  <a:cubicBezTo>
                    <a:pt x="208756" y="50800"/>
                    <a:pt x="191212" y="49942"/>
                    <a:pt x="173831" y="47625"/>
                  </a:cubicBezTo>
                  <a:cubicBezTo>
                    <a:pt x="167343" y="46760"/>
                    <a:pt x="161199" y="44147"/>
                    <a:pt x="154781" y="42863"/>
                  </a:cubicBezTo>
                  <a:cubicBezTo>
                    <a:pt x="145312" y="40969"/>
                    <a:pt x="135731" y="39688"/>
                    <a:pt x="126206" y="38100"/>
                  </a:cubicBezTo>
                  <a:cubicBezTo>
                    <a:pt x="86521" y="39754"/>
                    <a:pt x="33338" y="30956"/>
                    <a:pt x="16669" y="38100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7" name="Dowolny kształt 666"/>
            <p:cNvSpPr/>
            <p:nvPr/>
          </p:nvSpPr>
          <p:spPr>
            <a:xfrm flipV="1">
              <a:off x="3260302" y="4033007"/>
              <a:ext cx="375381" cy="231406"/>
            </a:xfrm>
            <a:custGeom>
              <a:avLst/>
              <a:gdLst>
                <a:gd name="connsiteX0" fmla="*/ 12700 w 391510"/>
                <a:gd name="connsiteY0" fmla="*/ 85725 h 333375"/>
                <a:gd name="connsiteX1" fmla="*/ 36513 w 391510"/>
                <a:gd name="connsiteY1" fmla="*/ 119062 h 333375"/>
                <a:gd name="connsiteX2" fmla="*/ 46038 w 391510"/>
                <a:gd name="connsiteY2" fmla="*/ 133350 h 333375"/>
                <a:gd name="connsiteX3" fmla="*/ 50800 w 391510"/>
                <a:gd name="connsiteY3" fmla="*/ 147637 h 333375"/>
                <a:gd name="connsiteX4" fmla="*/ 84138 w 391510"/>
                <a:gd name="connsiteY4" fmla="*/ 190500 h 333375"/>
                <a:gd name="connsiteX5" fmla="*/ 88900 w 391510"/>
                <a:gd name="connsiteY5" fmla="*/ 261937 h 333375"/>
                <a:gd name="connsiteX6" fmla="*/ 98425 w 391510"/>
                <a:gd name="connsiteY6" fmla="*/ 276225 h 333375"/>
                <a:gd name="connsiteX7" fmla="*/ 103188 w 391510"/>
                <a:gd name="connsiteY7" fmla="*/ 304800 h 333375"/>
                <a:gd name="connsiteX8" fmla="*/ 112713 w 391510"/>
                <a:gd name="connsiteY8" fmla="*/ 333375 h 333375"/>
                <a:gd name="connsiteX9" fmla="*/ 127000 w 391510"/>
                <a:gd name="connsiteY9" fmla="*/ 319087 h 333375"/>
                <a:gd name="connsiteX10" fmla="*/ 146050 w 391510"/>
                <a:gd name="connsiteY10" fmla="*/ 290512 h 333375"/>
                <a:gd name="connsiteX11" fmla="*/ 160338 w 391510"/>
                <a:gd name="connsiteY11" fmla="*/ 285750 h 333375"/>
                <a:gd name="connsiteX12" fmla="*/ 174625 w 391510"/>
                <a:gd name="connsiteY12" fmla="*/ 276225 h 333375"/>
                <a:gd name="connsiteX13" fmla="*/ 217488 w 391510"/>
                <a:gd name="connsiteY13" fmla="*/ 271462 h 333375"/>
                <a:gd name="connsiteX14" fmla="*/ 246063 w 391510"/>
                <a:gd name="connsiteY14" fmla="*/ 266700 h 333375"/>
                <a:gd name="connsiteX15" fmla="*/ 260350 w 391510"/>
                <a:gd name="connsiteY15" fmla="*/ 257175 h 333375"/>
                <a:gd name="connsiteX16" fmla="*/ 279400 w 391510"/>
                <a:gd name="connsiteY16" fmla="*/ 252412 h 333375"/>
                <a:gd name="connsiteX17" fmla="*/ 293688 w 391510"/>
                <a:gd name="connsiteY17" fmla="*/ 247650 h 333375"/>
                <a:gd name="connsiteX18" fmla="*/ 350838 w 391510"/>
                <a:gd name="connsiteY18" fmla="*/ 219075 h 333375"/>
                <a:gd name="connsiteX19" fmla="*/ 374650 w 391510"/>
                <a:gd name="connsiteY19" fmla="*/ 214312 h 333375"/>
                <a:gd name="connsiteX20" fmla="*/ 388938 w 391510"/>
                <a:gd name="connsiteY20" fmla="*/ 204787 h 333375"/>
                <a:gd name="connsiteX21" fmla="*/ 384175 w 391510"/>
                <a:gd name="connsiteY21" fmla="*/ 161925 h 333375"/>
                <a:gd name="connsiteX22" fmla="*/ 374650 w 391510"/>
                <a:gd name="connsiteY22" fmla="*/ 119062 h 333375"/>
                <a:gd name="connsiteX23" fmla="*/ 365125 w 391510"/>
                <a:gd name="connsiteY23" fmla="*/ 100012 h 333375"/>
                <a:gd name="connsiteX24" fmla="*/ 360363 w 391510"/>
                <a:gd name="connsiteY24" fmla="*/ 80962 h 333375"/>
                <a:gd name="connsiteX25" fmla="*/ 346075 w 391510"/>
                <a:gd name="connsiteY25" fmla="*/ 76200 h 333375"/>
                <a:gd name="connsiteX26" fmla="*/ 322263 w 391510"/>
                <a:gd name="connsiteY26" fmla="*/ 66675 h 333375"/>
                <a:gd name="connsiteX27" fmla="*/ 307975 w 391510"/>
                <a:gd name="connsiteY27" fmla="*/ 52387 h 333375"/>
                <a:gd name="connsiteX28" fmla="*/ 298450 w 391510"/>
                <a:gd name="connsiteY28" fmla="*/ 38100 h 333375"/>
                <a:gd name="connsiteX29" fmla="*/ 288925 w 391510"/>
                <a:gd name="connsiteY29" fmla="*/ 0 h 333375"/>
                <a:gd name="connsiteX30" fmla="*/ 269875 w 391510"/>
                <a:gd name="connsiteY30" fmla="*/ 9525 h 333375"/>
                <a:gd name="connsiteX31" fmla="*/ 255588 w 391510"/>
                <a:gd name="connsiteY31" fmla="*/ 28575 h 333375"/>
                <a:gd name="connsiteX32" fmla="*/ 212725 w 391510"/>
                <a:gd name="connsiteY32" fmla="*/ 66675 h 333375"/>
                <a:gd name="connsiteX33" fmla="*/ 127000 w 391510"/>
                <a:gd name="connsiteY33" fmla="*/ 85725 h 333375"/>
                <a:gd name="connsiteX34" fmla="*/ 112713 w 391510"/>
                <a:gd name="connsiteY34" fmla="*/ 90487 h 333375"/>
                <a:gd name="connsiteX35" fmla="*/ 12700 w 391510"/>
                <a:gd name="connsiteY35" fmla="*/ 8572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1510" h="333375">
                  <a:moveTo>
                    <a:pt x="12700" y="85725"/>
                  </a:moveTo>
                  <a:cubicBezTo>
                    <a:pt x="0" y="90488"/>
                    <a:pt x="6964" y="77693"/>
                    <a:pt x="36513" y="119062"/>
                  </a:cubicBezTo>
                  <a:cubicBezTo>
                    <a:pt x="39840" y="123720"/>
                    <a:pt x="42863" y="128587"/>
                    <a:pt x="46038" y="133350"/>
                  </a:cubicBezTo>
                  <a:cubicBezTo>
                    <a:pt x="47625" y="138112"/>
                    <a:pt x="48362" y="143249"/>
                    <a:pt x="50800" y="147637"/>
                  </a:cubicBezTo>
                  <a:cubicBezTo>
                    <a:pt x="65041" y="173271"/>
                    <a:pt x="66783" y="173145"/>
                    <a:pt x="84138" y="190500"/>
                  </a:cubicBezTo>
                  <a:cubicBezTo>
                    <a:pt x="85725" y="214312"/>
                    <a:pt x="84977" y="238397"/>
                    <a:pt x="88900" y="261937"/>
                  </a:cubicBezTo>
                  <a:cubicBezTo>
                    <a:pt x="89841" y="267583"/>
                    <a:pt x="96615" y="270795"/>
                    <a:pt x="98425" y="276225"/>
                  </a:cubicBezTo>
                  <a:cubicBezTo>
                    <a:pt x="101479" y="285386"/>
                    <a:pt x="100846" y="295432"/>
                    <a:pt x="103188" y="304800"/>
                  </a:cubicBezTo>
                  <a:cubicBezTo>
                    <a:pt x="105623" y="314540"/>
                    <a:pt x="112713" y="333375"/>
                    <a:pt x="112713" y="333375"/>
                  </a:cubicBezTo>
                  <a:cubicBezTo>
                    <a:pt x="117475" y="328612"/>
                    <a:pt x="122865" y="324403"/>
                    <a:pt x="127000" y="319087"/>
                  </a:cubicBezTo>
                  <a:cubicBezTo>
                    <a:pt x="134028" y="310051"/>
                    <a:pt x="135190" y="294132"/>
                    <a:pt x="146050" y="290512"/>
                  </a:cubicBezTo>
                  <a:lnTo>
                    <a:pt x="160338" y="285750"/>
                  </a:lnTo>
                  <a:cubicBezTo>
                    <a:pt x="165100" y="282575"/>
                    <a:pt x="169072" y="277613"/>
                    <a:pt x="174625" y="276225"/>
                  </a:cubicBezTo>
                  <a:cubicBezTo>
                    <a:pt x="188571" y="272738"/>
                    <a:pt x="203238" y="273362"/>
                    <a:pt x="217488" y="271462"/>
                  </a:cubicBezTo>
                  <a:cubicBezTo>
                    <a:pt x="227060" y="270186"/>
                    <a:pt x="236538" y="268287"/>
                    <a:pt x="246063" y="266700"/>
                  </a:cubicBezTo>
                  <a:cubicBezTo>
                    <a:pt x="250825" y="263525"/>
                    <a:pt x="255089" y="259430"/>
                    <a:pt x="260350" y="257175"/>
                  </a:cubicBezTo>
                  <a:cubicBezTo>
                    <a:pt x="266366" y="254597"/>
                    <a:pt x="273106" y="254210"/>
                    <a:pt x="279400" y="252412"/>
                  </a:cubicBezTo>
                  <a:cubicBezTo>
                    <a:pt x="284227" y="251033"/>
                    <a:pt x="288925" y="249237"/>
                    <a:pt x="293688" y="247650"/>
                  </a:cubicBezTo>
                  <a:cubicBezTo>
                    <a:pt x="316019" y="232762"/>
                    <a:pt x="316307" y="231408"/>
                    <a:pt x="350838" y="219075"/>
                  </a:cubicBezTo>
                  <a:cubicBezTo>
                    <a:pt x="358461" y="216352"/>
                    <a:pt x="366713" y="215900"/>
                    <a:pt x="374650" y="214312"/>
                  </a:cubicBezTo>
                  <a:cubicBezTo>
                    <a:pt x="379413" y="211137"/>
                    <a:pt x="387914" y="210419"/>
                    <a:pt x="388938" y="204787"/>
                  </a:cubicBezTo>
                  <a:cubicBezTo>
                    <a:pt x="391510" y="190644"/>
                    <a:pt x="386208" y="176156"/>
                    <a:pt x="384175" y="161925"/>
                  </a:cubicBezTo>
                  <a:cubicBezTo>
                    <a:pt x="383478" y="157044"/>
                    <a:pt x="377052" y="125467"/>
                    <a:pt x="374650" y="119062"/>
                  </a:cubicBezTo>
                  <a:cubicBezTo>
                    <a:pt x="372157" y="112415"/>
                    <a:pt x="368300" y="106362"/>
                    <a:pt x="365125" y="100012"/>
                  </a:cubicBezTo>
                  <a:cubicBezTo>
                    <a:pt x="363538" y="93662"/>
                    <a:pt x="364452" y="86073"/>
                    <a:pt x="360363" y="80962"/>
                  </a:cubicBezTo>
                  <a:cubicBezTo>
                    <a:pt x="357227" y="77042"/>
                    <a:pt x="350776" y="77963"/>
                    <a:pt x="346075" y="76200"/>
                  </a:cubicBezTo>
                  <a:cubicBezTo>
                    <a:pt x="338070" y="73198"/>
                    <a:pt x="330200" y="69850"/>
                    <a:pt x="322263" y="66675"/>
                  </a:cubicBezTo>
                  <a:cubicBezTo>
                    <a:pt x="317500" y="61912"/>
                    <a:pt x="312287" y="57561"/>
                    <a:pt x="307975" y="52387"/>
                  </a:cubicBezTo>
                  <a:cubicBezTo>
                    <a:pt x="304311" y="47990"/>
                    <a:pt x="301010" y="43219"/>
                    <a:pt x="298450" y="38100"/>
                  </a:cubicBezTo>
                  <a:cubicBezTo>
                    <a:pt x="293570" y="28341"/>
                    <a:pt x="290735" y="9051"/>
                    <a:pt x="288925" y="0"/>
                  </a:cubicBezTo>
                  <a:cubicBezTo>
                    <a:pt x="282575" y="3175"/>
                    <a:pt x="275265" y="4905"/>
                    <a:pt x="269875" y="9525"/>
                  </a:cubicBezTo>
                  <a:cubicBezTo>
                    <a:pt x="263849" y="14691"/>
                    <a:pt x="260898" y="22675"/>
                    <a:pt x="255588" y="28575"/>
                  </a:cubicBezTo>
                  <a:cubicBezTo>
                    <a:pt x="252138" y="32408"/>
                    <a:pt x="225825" y="61911"/>
                    <a:pt x="212725" y="66675"/>
                  </a:cubicBezTo>
                  <a:cubicBezTo>
                    <a:pt x="145617" y="91078"/>
                    <a:pt x="203912" y="60089"/>
                    <a:pt x="127000" y="85725"/>
                  </a:cubicBezTo>
                  <a:cubicBezTo>
                    <a:pt x="122238" y="87312"/>
                    <a:pt x="117729" y="90301"/>
                    <a:pt x="112713" y="90487"/>
                  </a:cubicBezTo>
                  <a:cubicBezTo>
                    <a:pt x="74639" y="91897"/>
                    <a:pt x="25400" y="80962"/>
                    <a:pt x="12700" y="8572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8" name="Dowolny kształt 667"/>
            <p:cNvSpPr/>
            <p:nvPr/>
          </p:nvSpPr>
          <p:spPr>
            <a:xfrm flipV="1">
              <a:off x="3356324" y="3884247"/>
              <a:ext cx="403535" cy="240166"/>
            </a:xfrm>
            <a:custGeom>
              <a:avLst/>
              <a:gdLst>
                <a:gd name="connsiteX0" fmla="*/ 22092 w 420874"/>
                <a:gd name="connsiteY0" fmla="*/ 141209 h 345996"/>
                <a:gd name="connsiteX1" fmla="*/ 55429 w 420874"/>
                <a:gd name="connsiteY1" fmla="*/ 107871 h 345996"/>
                <a:gd name="connsiteX2" fmla="*/ 64954 w 420874"/>
                <a:gd name="connsiteY2" fmla="*/ 88821 h 345996"/>
                <a:gd name="connsiteX3" fmla="*/ 103054 w 420874"/>
                <a:gd name="connsiteY3" fmla="*/ 60246 h 345996"/>
                <a:gd name="connsiteX4" fmla="*/ 117342 w 420874"/>
                <a:gd name="connsiteY4" fmla="*/ 45959 h 345996"/>
                <a:gd name="connsiteX5" fmla="*/ 131629 w 420874"/>
                <a:gd name="connsiteY5" fmla="*/ 41196 h 345996"/>
                <a:gd name="connsiteX6" fmla="*/ 222117 w 420874"/>
                <a:gd name="connsiteY6" fmla="*/ 45959 h 345996"/>
                <a:gd name="connsiteX7" fmla="*/ 241167 w 420874"/>
                <a:gd name="connsiteY7" fmla="*/ 36434 h 345996"/>
                <a:gd name="connsiteX8" fmla="*/ 274504 w 420874"/>
                <a:gd name="connsiteY8" fmla="*/ 31671 h 345996"/>
                <a:gd name="connsiteX9" fmla="*/ 303079 w 420874"/>
                <a:gd name="connsiteY9" fmla="*/ 3096 h 345996"/>
                <a:gd name="connsiteX10" fmla="*/ 336417 w 420874"/>
                <a:gd name="connsiteY10" fmla="*/ 41196 h 345996"/>
                <a:gd name="connsiteX11" fmla="*/ 350704 w 420874"/>
                <a:gd name="connsiteY11" fmla="*/ 50721 h 345996"/>
                <a:gd name="connsiteX12" fmla="*/ 384042 w 420874"/>
                <a:gd name="connsiteY12" fmla="*/ 88821 h 345996"/>
                <a:gd name="connsiteX13" fmla="*/ 398329 w 420874"/>
                <a:gd name="connsiteY13" fmla="*/ 117396 h 345996"/>
                <a:gd name="connsiteX14" fmla="*/ 407854 w 420874"/>
                <a:gd name="connsiteY14" fmla="*/ 131684 h 345996"/>
                <a:gd name="connsiteX15" fmla="*/ 403092 w 420874"/>
                <a:gd name="connsiteY15" fmla="*/ 203121 h 345996"/>
                <a:gd name="connsiteX16" fmla="*/ 379279 w 420874"/>
                <a:gd name="connsiteY16" fmla="*/ 207884 h 345996"/>
                <a:gd name="connsiteX17" fmla="*/ 336417 w 420874"/>
                <a:gd name="connsiteY17" fmla="*/ 226934 h 345996"/>
                <a:gd name="connsiteX18" fmla="*/ 303079 w 420874"/>
                <a:gd name="connsiteY18" fmla="*/ 241221 h 345996"/>
                <a:gd name="connsiteX19" fmla="*/ 288792 w 420874"/>
                <a:gd name="connsiteY19" fmla="*/ 250746 h 345996"/>
                <a:gd name="connsiteX20" fmla="*/ 269742 w 420874"/>
                <a:gd name="connsiteY20" fmla="*/ 260271 h 345996"/>
                <a:gd name="connsiteX21" fmla="*/ 260217 w 420874"/>
                <a:gd name="connsiteY21" fmla="*/ 274559 h 345996"/>
                <a:gd name="connsiteX22" fmla="*/ 245929 w 420874"/>
                <a:gd name="connsiteY22" fmla="*/ 284084 h 345996"/>
                <a:gd name="connsiteX23" fmla="*/ 231642 w 420874"/>
                <a:gd name="connsiteY23" fmla="*/ 303134 h 345996"/>
                <a:gd name="connsiteX24" fmla="*/ 188779 w 420874"/>
                <a:gd name="connsiteY24" fmla="*/ 326946 h 345996"/>
                <a:gd name="connsiteX25" fmla="*/ 174492 w 420874"/>
                <a:gd name="connsiteY25" fmla="*/ 336471 h 345996"/>
                <a:gd name="connsiteX26" fmla="*/ 145917 w 420874"/>
                <a:gd name="connsiteY26" fmla="*/ 345996 h 345996"/>
                <a:gd name="connsiteX27" fmla="*/ 136392 w 420874"/>
                <a:gd name="connsiteY27" fmla="*/ 326946 h 345996"/>
                <a:gd name="connsiteX28" fmla="*/ 126867 w 420874"/>
                <a:gd name="connsiteY28" fmla="*/ 312659 h 345996"/>
                <a:gd name="connsiteX29" fmla="*/ 112579 w 420874"/>
                <a:gd name="connsiteY29" fmla="*/ 279321 h 345996"/>
                <a:gd name="connsiteX30" fmla="*/ 79242 w 420874"/>
                <a:gd name="connsiteY30" fmla="*/ 250746 h 345996"/>
                <a:gd name="connsiteX31" fmla="*/ 60192 w 420874"/>
                <a:gd name="connsiteY31" fmla="*/ 226934 h 345996"/>
                <a:gd name="connsiteX32" fmla="*/ 50667 w 420874"/>
                <a:gd name="connsiteY32" fmla="*/ 207884 h 345996"/>
                <a:gd name="connsiteX33" fmla="*/ 36379 w 420874"/>
                <a:gd name="connsiteY33" fmla="*/ 198359 h 345996"/>
                <a:gd name="connsiteX34" fmla="*/ 22092 w 420874"/>
                <a:gd name="connsiteY34" fmla="*/ 155496 h 345996"/>
                <a:gd name="connsiteX35" fmla="*/ 22092 w 420874"/>
                <a:gd name="connsiteY35" fmla="*/ 141209 h 3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20874" h="345996">
                  <a:moveTo>
                    <a:pt x="22092" y="141209"/>
                  </a:moveTo>
                  <a:cubicBezTo>
                    <a:pt x="52543" y="95532"/>
                    <a:pt x="0" y="171220"/>
                    <a:pt x="55429" y="107871"/>
                  </a:cubicBezTo>
                  <a:cubicBezTo>
                    <a:pt x="60104" y="102528"/>
                    <a:pt x="60595" y="94425"/>
                    <a:pt x="64954" y="88821"/>
                  </a:cubicBezTo>
                  <a:cubicBezTo>
                    <a:pt x="84107" y="64196"/>
                    <a:pt x="81789" y="67335"/>
                    <a:pt x="103054" y="60246"/>
                  </a:cubicBezTo>
                  <a:cubicBezTo>
                    <a:pt x="107817" y="55484"/>
                    <a:pt x="111738" y="49695"/>
                    <a:pt x="117342" y="45959"/>
                  </a:cubicBezTo>
                  <a:cubicBezTo>
                    <a:pt x="121519" y="43174"/>
                    <a:pt x="126609" y="41196"/>
                    <a:pt x="131629" y="41196"/>
                  </a:cubicBezTo>
                  <a:cubicBezTo>
                    <a:pt x="161833" y="41196"/>
                    <a:pt x="191954" y="44371"/>
                    <a:pt x="222117" y="45959"/>
                  </a:cubicBezTo>
                  <a:cubicBezTo>
                    <a:pt x="228467" y="42784"/>
                    <a:pt x="234318" y="38302"/>
                    <a:pt x="241167" y="36434"/>
                  </a:cubicBezTo>
                  <a:cubicBezTo>
                    <a:pt x="251997" y="33480"/>
                    <a:pt x="264621" y="36993"/>
                    <a:pt x="274504" y="31671"/>
                  </a:cubicBezTo>
                  <a:cubicBezTo>
                    <a:pt x="286364" y="25285"/>
                    <a:pt x="303079" y="3096"/>
                    <a:pt x="303079" y="3096"/>
                  </a:cubicBezTo>
                  <a:cubicBezTo>
                    <a:pt x="333628" y="13280"/>
                    <a:pt x="304376" y="0"/>
                    <a:pt x="336417" y="41196"/>
                  </a:cubicBezTo>
                  <a:cubicBezTo>
                    <a:pt x="339931" y="45714"/>
                    <a:pt x="345942" y="47546"/>
                    <a:pt x="350704" y="50721"/>
                  </a:cubicBezTo>
                  <a:cubicBezTo>
                    <a:pt x="372929" y="84059"/>
                    <a:pt x="360229" y="72946"/>
                    <a:pt x="384042" y="88821"/>
                  </a:cubicBezTo>
                  <a:cubicBezTo>
                    <a:pt x="411340" y="129770"/>
                    <a:pt x="378612" y="77960"/>
                    <a:pt x="398329" y="117396"/>
                  </a:cubicBezTo>
                  <a:cubicBezTo>
                    <a:pt x="400889" y="122516"/>
                    <a:pt x="404679" y="126921"/>
                    <a:pt x="407854" y="131684"/>
                  </a:cubicBezTo>
                  <a:cubicBezTo>
                    <a:pt x="414309" y="157500"/>
                    <a:pt x="420874" y="172637"/>
                    <a:pt x="403092" y="203121"/>
                  </a:cubicBezTo>
                  <a:cubicBezTo>
                    <a:pt x="399013" y="210113"/>
                    <a:pt x="387217" y="206296"/>
                    <a:pt x="379279" y="207884"/>
                  </a:cubicBezTo>
                  <a:lnTo>
                    <a:pt x="336417" y="226934"/>
                  </a:lnTo>
                  <a:cubicBezTo>
                    <a:pt x="305818" y="241057"/>
                    <a:pt x="329094" y="232551"/>
                    <a:pt x="303079" y="241221"/>
                  </a:cubicBezTo>
                  <a:cubicBezTo>
                    <a:pt x="298317" y="244396"/>
                    <a:pt x="293762" y="247906"/>
                    <a:pt x="288792" y="250746"/>
                  </a:cubicBezTo>
                  <a:cubicBezTo>
                    <a:pt x="282628" y="254268"/>
                    <a:pt x="275196" y="255726"/>
                    <a:pt x="269742" y="260271"/>
                  </a:cubicBezTo>
                  <a:cubicBezTo>
                    <a:pt x="265345" y="263935"/>
                    <a:pt x="264264" y="270512"/>
                    <a:pt x="260217" y="274559"/>
                  </a:cubicBezTo>
                  <a:cubicBezTo>
                    <a:pt x="256170" y="278606"/>
                    <a:pt x="250692" y="280909"/>
                    <a:pt x="245929" y="284084"/>
                  </a:cubicBezTo>
                  <a:cubicBezTo>
                    <a:pt x="241167" y="290434"/>
                    <a:pt x="237574" y="297861"/>
                    <a:pt x="231642" y="303134"/>
                  </a:cubicBezTo>
                  <a:cubicBezTo>
                    <a:pt x="211990" y="320603"/>
                    <a:pt x="208182" y="320479"/>
                    <a:pt x="188779" y="326946"/>
                  </a:cubicBezTo>
                  <a:cubicBezTo>
                    <a:pt x="184017" y="330121"/>
                    <a:pt x="179722" y="334146"/>
                    <a:pt x="174492" y="336471"/>
                  </a:cubicBezTo>
                  <a:cubicBezTo>
                    <a:pt x="165317" y="340549"/>
                    <a:pt x="145917" y="345996"/>
                    <a:pt x="145917" y="345996"/>
                  </a:cubicBezTo>
                  <a:cubicBezTo>
                    <a:pt x="142742" y="339646"/>
                    <a:pt x="139914" y="333110"/>
                    <a:pt x="136392" y="326946"/>
                  </a:cubicBezTo>
                  <a:cubicBezTo>
                    <a:pt x="133552" y="321976"/>
                    <a:pt x="129427" y="317778"/>
                    <a:pt x="126867" y="312659"/>
                  </a:cubicBezTo>
                  <a:cubicBezTo>
                    <a:pt x="121460" y="301845"/>
                    <a:pt x="118799" y="289688"/>
                    <a:pt x="112579" y="279321"/>
                  </a:cubicBezTo>
                  <a:cubicBezTo>
                    <a:pt x="104804" y="266363"/>
                    <a:pt x="89390" y="260894"/>
                    <a:pt x="79242" y="250746"/>
                  </a:cubicBezTo>
                  <a:cubicBezTo>
                    <a:pt x="72054" y="243558"/>
                    <a:pt x="65830" y="235392"/>
                    <a:pt x="60192" y="226934"/>
                  </a:cubicBezTo>
                  <a:cubicBezTo>
                    <a:pt x="56254" y="221027"/>
                    <a:pt x="55212" y="213338"/>
                    <a:pt x="50667" y="207884"/>
                  </a:cubicBezTo>
                  <a:cubicBezTo>
                    <a:pt x="47003" y="203487"/>
                    <a:pt x="41142" y="201534"/>
                    <a:pt x="36379" y="198359"/>
                  </a:cubicBezTo>
                  <a:lnTo>
                    <a:pt x="22092" y="155496"/>
                  </a:lnTo>
                  <a:lnTo>
                    <a:pt x="22092" y="141209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9" name="Dowolny kształt 668"/>
            <p:cNvSpPr/>
            <p:nvPr/>
          </p:nvSpPr>
          <p:spPr>
            <a:xfrm flipV="1">
              <a:off x="1354635" y="5208765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0" name="Dowolny kształt 669"/>
            <p:cNvSpPr/>
            <p:nvPr/>
          </p:nvSpPr>
          <p:spPr>
            <a:xfrm flipV="1">
              <a:off x="1512037" y="5278189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1" name="Dowolny kształt 670"/>
            <p:cNvSpPr/>
            <p:nvPr/>
          </p:nvSpPr>
          <p:spPr>
            <a:xfrm flipV="1">
              <a:off x="1703819" y="5347611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2" name="Dowolny kształt 671"/>
            <p:cNvSpPr/>
            <p:nvPr/>
          </p:nvSpPr>
          <p:spPr>
            <a:xfrm flipV="1">
              <a:off x="1923000" y="5383974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3" name="Dowolny kształt 672"/>
            <p:cNvSpPr/>
            <p:nvPr/>
          </p:nvSpPr>
          <p:spPr>
            <a:xfrm flipV="1">
              <a:off x="2133048" y="5403811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4" name="Dowolny kształt 673"/>
            <p:cNvSpPr/>
            <p:nvPr/>
          </p:nvSpPr>
          <p:spPr>
            <a:xfrm flipV="1">
              <a:off x="2324838" y="5400505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5" name="Dowolny kształt 674"/>
            <p:cNvSpPr/>
            <p:nvPr/>
          </p:nvSpPr>
          <p:spPr>
            <a:xfrm flipV="1">
              <a:off x="2553146" y="5371850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6" name="Dowolny kształt 675"/>
            <p:cNvSpPr/>
            <p:nvPr/>
          </p:nvSpPr>
          <p:spPr>
            <a:xfrm flipV="1">
              <a:off x="2710829" y="5278189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7" name="Dowolny kształt 676"/>
            <p:cNvSpPr/>
            <p:nvPr/>
          </p:nvSpPr>
          <p:spPr>
            <a:xfrm flipV="1">
              <a:off x="2872790" y="5188934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8" name="Dowolny kształt 677"/>
            <p:cNvSpPr/>
            <p:nvPr/>
          </p:nvSpPr>
          <p:spPr>
            <a:xfrm flipV="1">
              <a:off x="3018910" y="5066618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9" name="Dowolny kształt 678"/>
            <p:cNvSpPr/>
            <p:nvPr/>
          </p:nvSpPr>
          <p:spPr>
            <a:xfrm flipV="1">
              <a:off x="3128505" y="4944302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80" name="Dowolny kształt 679"/>
            <p:cNvSpPr/>
            <p:nvPr/>
          </p:nvSpPr>
          <p:spPr>
            <a:xfrm flipV="1">
              <a:off x="3240514" y="4780118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81" name="Dowolny kształt 680"/>
            <p:cNvSpPr/>
            <p:nvPr/>
          </p:nvSpPr>
          <p:spPr>
            <a:xfrm flipV="1">
              <a:off x="3251794" y="4644578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82" name="Dowolny kształt 681"/>
            <p:cNvSpPr/>
            <p:nvPr/>
          </p:nvSpPr>
          <p:spPr>
            <a:xfrm flipV="1">
              <a:off x="3254214" y="4471574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83" name="Dowolny kształt 682"/>
            <p:cNvSpPr/>
            <p:nvPr/>
          </p:nvSpPr>
          <p:spPr>
            <a:xfrm flipV="1">
              <a:off x="3311154" y="4280942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84" name="Dowolny kształt 683"/>
            <p:cNvSpPr/>
            <p:nvPr/>
          </p:nvSpPr>
          <p:spPr>
            <a:xfrm flipV="1">
              <a:off x="3384214" y="4122263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85" name="Dowolny kształt 684"/>
            <p:cNvSpPr/>
            <p:nvPr/>
          </p:nvSpPr>
          <p:spPr>
            <a:xfrm flipV="1">
              <a:off x="3473396" y="3983417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86" name="Dowolny kształt 685"/>
            <p:cNvSpPr/>
            <p:nvPr/>
          </p:nvSpPr>
          <p:spPr>
            <a:xfrm flipV="1">
              <a:off x="1357222" y="4475983"/>
              <a:ext cx="2229429" cy="1184721"/>
            </a:xfrm>
            <a:custGeom>
              <a:avLst/>
              <a:gdLst>
                <a:gd name="connsiteX0" fmla="*/ 2066 w 2325223"/>
                <a:gd name="connsiteY0" fmla="*/ 363748 h 1706773"/>
                <a:gd name="connsiteX1" fmla="*/ 6828 w 2325223"/>
                <a:gd name="connsiteY1" fmla="*/ 335173 h 1706773"/>
                <a:gd name="connsiteX2" fmla="*/ 21116 w 2325223"/>
                <a:gd name="connsiteY2" fmla="*/ 344698 h 1706773"/>
                <a:gd name="connsiteX3" fmla="*/ 30641 w 2325223"/>
                <a:gd name="connsiteY3" fmla="*/ 330410 h 1706773"/>
                <a:gd name="connsiteX4" fmla="*/ 25878 w 2325223"/>
                <a:gd name="connsiteY4" fmla="*/ 316123 h 1706773"/>
                <a:gd name="connsiteX5" fmla="*/ 16353 w 2325223"/>
                <a:gd name="connsiteY5" fmla="*/ 301835 h 1706773"/>
                <a:gd name="connsiteX6" fmla="*/ 44928 w 2325223"/>
                <a:gd name="connsiteY6" fmla="*/ 330410 h 1706773"/>
                <a:gd name="connsiteX7" fmla="*/ 63978 w 2325223"/>
                <a:gd name="connsiteY7" fmla="*/ 339935 h 1706773"/>
                <a:gd name="connsiteX8" fmla="*/ 78266 w 2325223"/>
                <a:gd name="connsiteY8" fmla="*/ 349460 h 1706773"/>
                <a:gd name="connsiteX9" fmla="*/ 73503 w 2325223"/>
                <a:gd name="connsiteY9" fmla="*/ 325648 h 1706773"/>
                <a:gd name="connsiteX10" fmla="*/ 83028 w 2325223"/>
                <a:gd name="connsiteY10" fmla="*/ 311360 h 1706773"/>
                <a:gd name="connsiteX11" fmla="*/ 92553 w 2325223"/>
                <a:gd name="connsiteY11" fmla="*/ 325648 h 1706773"/>
                <a:gd name="connsiteX12" fmla="*/ 83028 w 2325223"/>
                <a:gd name="connsiteY12" fmla="*/ 282785 h 1706773"/>
                <a:gd name="connsiteX13" fmla="*/ 78266 w 2325223"/>
                <a:gd name="connsiteY13" fmla="*/ 263735 h 1706773"/>
                <a:gd name="connsiteX14" fmla="*/ 106841 w 2325223"/>
                <a:gd name="connsiteY14" fmla="*/ 287548 h 1706773"/>
                <a:gd name="connsiteX15" fmla="*/ 102078 w 2325223"/>
                <a:gd name="connsiteY15" fmla="*/ 258973 h 1706773"/>
                <a:gd name="connsiteX16" fmla="*/ 121128 w 2325223"/>
                <a:gd name="connsiteY16" fmla="*/ 297073 h 1706773"/>
                <a:gd name="connsiteX17" fmla="*/ 130653 w 2325223"/>
                <a:gd name="connsiteY17" fmla="*/ 311360 h 1706773"/>
                <a:gd name="connsiteX18" fmla="*/ 144941 w 2325223"/>
                <a:gd name="connsiteY18" fmla="*/ 316123 h 1706773"/>
                <a:gd name="connsiteX19" fmla="*/ 149703 w 2325223"/>
                <a:gd name="connsiteY19" fmla="*/ 297073 h 1706773"/>
                <a:gd name="connsiteX20" fmla="*/ 154466 w 2325223"/>
                <a:gd name="connsiteY20" fmla="*/ 263735 h 1706773"/>
                <a:gd name="connsiteX21" fmla="*/ 159228 w 2325223"/>
                <a:gd name="connsiteY21" fmla="*/ 239923 h 1706773"/>
                <a:gd name="connsiteX22" fmla="*/ 173516 w 2325223"/>
                <a:gd name="connsiteY22" fmla="*/ 239923 h 1706773"/>
                <a:gd name="connsiteX23" fmla="*/ 168753 w 2325223"/>
                <a:gd name="connsiteY23" fmla="*/ 225635 h 1706773"/>
                <a:gd name="connsiteX24" fmla="*/ 183041 w 2325223"/>
                <a:gd name="connsiteY24" fmla="*/ 235160 h 1706773"/>
                <a:gd name="connsiteX25" fmla="*/ 192566 w 2325223"/>
                <a:gd name="connsiteY25" fmla="*/ 220873 h 1706773"/>
                <a:gd name="connsiteX26" fmla="*/ 183041 w 2325223"/>
                <a:gd name="connsiteY26" fmla="*/ 206585 h 1706773"/>
                <a:gd name="connsiteX27" fmla="*/ 206853 w 2325223"/>
                <a:gd name="connsiteY27" fmla="*/ 239923 h 1706773"/>
                <a:gd name="connsiteX28" fmla="*/ 192566 w 2325223"/>
                <a:gd name="connsiteY28" fmla="*/ 225635 h 1706773"/>
                <a:gd name="connsiteX29" fmla="*/ 187803 w 2325223"/>
                <a:gd name="connsiteY29" fmla="*/ 197060 h 1706773"/>
                <a:gd name="connsiteX30" fmla="*/ 202091 w 2325223"/>
                <a:gd name="connsiteY30" fmla="*/ 211348 h 1706773"/>
                <a:gd name="connsiteX31" fmla="*/ 230666 w 2325223"/>
                <a:gd name="connsiteY31" fmla="*/ 220873 h 1706773"/>
                <a:gd name="connsiteX32" fmla="*/ 221141 w 2325223"/>
                <a:gd name="connsiteY32" fmla="*/ 206585 h 1706773"/>
                <a:gd name="connsiteX33" fmla="*/ 216378 w 2325223"/>
                <a:gd name="connsiteY33" fmla="*/ 192298 h 1706773"/>
                <a:gd name="connsiteX34" fmla="*/ 225903 w 2325223"/>
                <a:gd name="connsiteY34" fmla="*/ 211348 h 1706773"/>
                <a:gd name="connsiteX35" fmla="*/ 244953 w 2325223"/>
                <a:gd name="connsiteY35" fmla="*/ 149435 h 1706773"/>
                <a:gd name="connsiteX36" fmla="*/ 268766 w 2325223"/>
                <a:gd name="connsiteY36" fmla="*/ 154198 h 1706773"/>
                <a:gd name="connsiteX37" fmla="*/ 283053 w 2325223"/>
                <a:gd name="connsiteY37" fmla="*/ 173248 h 1706773"/>
                <a:gd name="connsiteX38" fmla="*/ 287816 w 2325223"/>
                <a:gd name="connsiteY38" fmla="*/ 187535 h 1706773"/>
                <a:gd name="connsiteX39" fmla="*/ 273528 w 2325223"/>
                <a:gd name="connsiteY39" fmla="*/ 173248 h 1706773"/>
                <a:gd name="connsiteX40" fmla="*/ 283053 w 2325223"/>
                <a:gd name="connsiteY40" fmla="*/ 192298 h 1706773"/>
                <a:gd name="connsiteX41" fmla="*/ 283053 w 2325223"/>
                <a:gd name="connsiteY41" fmla="*/ 192298 h 1706773"/>
                <a:gd name="connsiteX42" fmla="*/ 311628 w 2325223"/>
                <a:gd name="connsiteY42" fmla="*/ 206585 h 1706773"/>
                <a:gd name="connsiteX43" fmla="*/ 325916 w 2325223"/>
                <a:gd name="connsiteY43" fmla="*/ 220873 h 1706773"/>
                <a:gd name="connsiteX44" fmla="*/ 316391 w 2325223"/>
                <a:gd name="connsiteY44" fmla="*/ 192298 h 1706773"/>
                <a:gd name="connsiteX45" fmla="*/ 306866 w 2325223"/>
                <a:gd name="connsiteY45" fmla="*/ 178010 h 1706773"/>
                <a:gd name="connsiteX46" fmla="*/ 340203 w 2325223"/>
                <a:gd name="connsiteY46" fmla="*/ 225635 h 1706773"/>
                <a:gd name="connsiteX47" fmla="*/ 344966 w 2325223"/>
                <a:gd name="connsiteY47" fmla="*/ 197060 h 1706773"/>
                <a:gd name="connsiteX48" fmla="*/ 349728 w 2325223"/>
                <a:gd name="connsiteY48" fmla="*/ 144673 h 1706773"/>
                <a:gd name="connsiteX49" fmla="*/ 378303 w 2325223"/>
                <a:gd name="connsiteY49" fmla="*/ 154198 h 1706773"/>
                <a:gd name="connsiteX50" fmla="*/ 402116 w 2325223"/>
                <a:gd name="connsiteY50" fmla="*/ 144673 h 1706773"/>
                <a:gd name="connsiteX51" fmla="*/ 406878 w 2325223"/>
                <a:gd name="connsiteY51" fmla="*/ 125623 h 1706773"/>
                <a:gd name="connsiteX52" fmla="*/ 421166 w 2325223"/>
                <a:gd name="connsiteY52" fmla="*/ 144673 h 1706773"/>
                <a:gd name="connsiteX53" fmla="*/ 416403 w 2325223"/>
                <a:gd name="connsiteY53" fmla="*/ 106573 h 1706773"/>
                <a:gd name="connsiteX54" fmla="*/ 411641 w 2325223"/>
                <a:gd name="connsiteY54" fmla="*/ 87523 h 1706773"/>
                <a:gd name="connsiteX55" fmla="*/ 425928 w 2325223"/>
                <a:gd name="connsiteY55" fmla="*/ 92285 h 1706773"/>
                <a:gd name="connsiteX56" fmla="*/ 449741 w 2325223"/>
                <a:gd name="connsiteY56" fmla="*/ 116098 h 1706773"/>
                <a:gd name="connsiteX57" fmla="*/ 459266 w 2325223"/>
                <a:gd name="connsiteY57" fmla="*/ 144673 h 1706773"/>
                <a:gd name="connsiteX58" fmla="*/ 487841 w 2325223"/>
                <a:gd name="connsiteY58" fmla="*/ 77998 h 1706773"/>
                <a:gd name="connsiteX59" fmla="*/ 497366 w 2325223"/>
                <a:gd name="connsiteY59" fmla="*/ 92285 h 1706773"/>
                <a:gd name="connsiteX60" fmla="*/ 492603 w 2325223"/>
                <a:gd name="connsiteY60" fmla="*/ 125623 h 1706773"/>
                <a:gd name="connsiteX61" fmla="*/ 492603 w 2325223"/>
                <a:gd name="connsiteY61" fmla="*/ 58948 h 1706773"/>
                <a:gd name="connsiteX62" fmla="*/ 506891 w 2325223"/>
                <a:gd name="connsiteY62" fmla="*/ 63710 h 1706773"/>
                <a:gd name="connsiteX63" fmla="*/ 516416 w 2325223"/>
                <a:gd name="connsiteY63" fmla="*/ 77998 h 1706773"/>
                <a:gd name="connsiteX64" fmla="*/ 521178 w 2325223"/>
                <a:gd name="connsiteY64" fmla="*/ 101810 h 1706773"/>
                <a:gd name="connsiteX65" fmla="*/ 525941 w 2325223"/>
                <a:gd name="connsiteY65" fmla="*/ 87523 h 1706773"/>
                <a:gd name="connsiteX66" fmla="*/ 530703 w 2325223"/>
                <a:gd name="connsiteY66" fmla="*/ 63710 h 1706773"/>
                <a:gd name="connsiteX67" fmla="*/ 549753 w 2325223"/>
                <a:gd name="connsiteY67" fmla="*/ 82760 h 1706773"/>
                <a:gd name="connsiteX68" fmla="*/ 554516 w 2325223"/>
                <a:gd name="connsiteY68" fmla="*/ 101810 h 1706773"/>
                <a:gd name="connsiteX69" fmla="*/ 559278 w 2325223"/>
                <a:gd name="connsiteY69" fmla="*/ 116098 h 1706773"/>
                <a:gd name="connsiteX70" fmla="*/ 554516 w 2325223"/>
                <a:gd name="connsiteY70" fmla="*/ 130385 h 1706773"/>
                <a:gd name="connsiteX71" fmla="*/ 544991 w 2325223"/>
                <a:gd name="connsiteY71" fmla="*/ 106573 h 1706773"/>
                <a:gd name="connsiteX72" fmla="*/ 559278 w 2325223"/>
                <a:gd name="connsiteY72" fmla="*/ 111335 h 1706773"/>
                <a:gd name="connsiteX73" fmla="*/ 583091 w 2325223"/>
                <a:gd name="connsiteY73" fmla="*/ 125623 h 1706773"/>
                <a:gd name="connsiteX74" fmla="*/ 587853 w 2325223"/>
                <a:gd name="connsiteY74" fmla="*/ 82760 h 1706773"/>
                <a:gd name="connsiteX75" fmla="*/ 606903 w 2325223"/>
                <a:gd name="connsiteY75" fmla="*/ 97048 h 1706773"/>
                <a:gd name="connsiteX76" fmla="*/ 611666 w 2325223"/>
                <a:gd name="connsiteY76" fmla="*/ 111335 h 1706773"/>
                <a:gd name="connsiteX77" fmla="*/ 621191 w 2325223"/>
                <a:gd name="connsiteY77" fmla="*/ 125623 h 1706773"/>
                <a:gd name="connsiteX78" fmla="*/ 611666 w 2325223"/>
                <a:gd name="connsiteY78" fmla="*/ 39898 h 1706773"/>
                <a:gd name="connsiteX79" fmla="*/ 635478 w 2325223"/>
                <a:gd name="connsiteY79" fmla="*/ 44660 h 1706773"/>
                <a:gd name="connsiteX80" fmla="*/ 649766 w 2325223"/>
                <a:gd name="connsiteY80" fmla="*/ 97048 h 1706773"/>
                <a:gd name="connsiteX81" fmla="*/ 635478 w 2325223"/>
                <a:gd name="connsiteY81" fmla="*/ 63710 h 1706773"/>
                <a:gd name="connsiteX82" fmla="*/ 640241 w 2325223"/>
                <a:gd name="connsiteY82" fmla="*/ 30373 h 1706773"/>
                <a:gd name="connsiteX83" fmla="*/ 664053 w 2325223"/>
                <a:gd name="connsiteY83" fmla="*/ 58948 h 1706773"/>
                <a:gd name="connsiteX84" fmla="*/ 659291 w 2325223"/>
                <a:gd name="connsiteY84" fmla="*/ 63710 h 1706773"/>
                <a:gd name="connsiteX85" fmla="*/ 664053 w 2325223"/>
                <a:gd name="connsiteY85" fmla="*/ 39898 h 1706773"/>
                <a:gd name="connsiteX86" fmla="*/ 668816 w 2325223"/>
                <a:gd name="connsiteY86" fmla="*/ 54185 h 1706773"/>
                <a:gd name="connsiteX87" fmla="*/ 692628 w 2325223"/>
                <a:gd name="connsiteY87" fmla="*/ 77998 h 1706773"/>
                <a:gd name="connsiteX88" fmla="*/ 730728 w 2325223"/>
                <a:gd name="connsiteY88" fmla="*/ 77998 h 1706773"/>
                <a:gd name="connsiteX89" fmla="*/ 740253 w 2325223"/>
                <a:gd name="connsiteY89" fmla="*/ 92285 h 1706773"/>
                <a:gd name="connsiteX90" fmla="*/ 725966 w 2325223"/>
                <a:gd name="connsiteY90" fmla="*/ 101810 h 1706773"/>
                <a:gd name="connsiteX91" fmla="*/ 716441 w 2325223"/>
                <a:gd name="connsiteY91" fmla="*/ 54185 h 1706773"/>
                <a:gd name="connsiteX92" fmla="*/ 735491 w 2325223"/>
                <a:gd name="connsiteY92" fmla="*/ 63710 h 1706773"/>
                <a:gd name="connsiteX93" fmla="*/ 730728 w 2325223"/>
                <a:gd name="connsiteY93" fmla="*/ 87523 h 1706773"/>
                <a:gd name="connsiteX94" fmla="*/ 754541 w 2325223"/>
                <a:gd name="connsiteY94" fmla="*/ 6560 h 1706773"/>
                <a:gd name="connsiteX95" fmla="*/ 773591 w 2325223"/>
                <a:gd name="connsiteY95" fmla="*/ 1798 h 1706773"/>
                <a:gd name="connsiteX96" fmla="*/ 787878 w 2325223"/>
                <a:gd name="connsiteY96" fmla="*/ 16085 h 1706773"/>
                <a:gd name="connsiteX97" fmla="*/ 797403 w 2325223"/>
                <a:gd name="connsiteY97" fmla="*/ 44660 h 1706773"/>
                <a:gd name="connsiteX98" fmla="*/ 806928 w 2325223"/>
                <a:gd name="connsiteY98" fmla="*/ 63710 h 1706773"/>
                <a:gd name="connsiteX99" fmla="*/ 802166 w 2325223"/>
                <a:gd name="connsiteY99" fmla="*/ 97048 h 1706773"/>
                <a:gd name="connsiteX100" fmla="*/ 783116 w 2325223"/>
                <a:gd name="connsiteY100" fmla="*/ 87523 h 1706773"/>
                <a:gd name="connsiteX101" fmla="*/ 778353 w 2325223"/>
                <a:gd name="connsiteY101" fmla="*/ 20848 h 1706773"/>
                <a:gd name="connsiteX102" fmla="*/ 806928 w 2325223"/>
                <a:gd name="connsiteY102" fmla="*/ 39898 h 1706773"/>
                <a:gd name="connsiteX103" fmla="*/ 835503 w 2325223"/>
                <a:gd name="connsiteY103" fmla="*/ 82760 h 1706773"/>
                <a:gd name="connsiteX104" fmla="*/ 830741 w 2325223"/>
                <a:gd name="connsiteY104" fmla="*/ 111335 h 1706773"/>
                <a:gd name="connsiteX105" fmla="*/ 816453 w 2325223"/>
                <a:gd name="connsiteY105" fmla="*/ 92285 h 1706773"/>
                <a:gd name="connsiteX106" fmla="*/ 821216 w 2325223"/>
                <a:gd name="connsiteY106" fmla="*/ 39898 h 1706773"/>
                <a:gd name="connsiteX107" fmla="*/ 835503 w 2325223"/>
                <a:gd name="connsiteY107" fmla="*/ 44660 h 1706773"/>
                <a:gd name="connsiteX108" fmla="*/ 840266 w 2325223"/>
                <a:gd name="connsiteY108" fmla="*/ 58948 h 1706773"/>
                <a:gd name="connsiteX109" fmla="*/ 897416 w 2325223"/>
                <a:gd name="connsiteY109" fmla="*/ 63710 h 1706773"/>
                <a:gd name="connsiteX110" fmla="*/ 892653 w 2325223"/>
                <a:gd name="connsiteY110" fmla="*/ 87523 h 1706773"/>
                <a:gd name="connsiteX111" fmla="*/ 873603 w 2325223"/>
                <a:gd name="connsiteY111" fmla="*/ 77998 h 1706773"/>
                <a:gd name="connsiteX112" fmla="*/ 883128 w 2325223"/>
                <a:gd name="connsiteY112" fmla="*/ 44660 h 1706773"/>
                <a:gd name="connsiteX113" fmla="*/ 906941 w 2325223"/>
                <a:gd name="connsiteY113" fmla="*/ 49423 h 1706773"/>
                <a:gd name="connsiteX114" fmla="*/ 906941 w 2325223"/>
                <a:gd name="connsiteY114" fmla="*/ 77998 h 1706773"/>
                <a:gd name="connsiteX115" fmla="*/ 892653 w 2325223"/>
                <a:gd name="connsiteY115" fmla="*/ 82760 h 1706773"/>
                <a:gd name="connsiteX116" fmla="*/ 897416 w 2325223"/>
                <a:gd name="connsiteY116" fmla="*/ 39898 h 1706773"/>
                <a:gd name="connsiteX117" fmla="*/ 916466 w 2325223"/>
                <a:gd name="connsiteY117" fmla="*/ 30373 h 1706773"/>
                <a:gd name="connsiteX118" fmla="*/ 949803 w 2325223"/>
                <a:gd name="connsiteY118" fmla="*/ 35135 h 1706773"/>
                <a:gd name="connsiteX119" fmla="*/ 964091 w 2325223"/>
                <a:gd name="connsiteY119" fmla="*/ 63710 h 1706773"/>
                <a:gd name="connsiteX120" fmla="*/ 959328 w 2325223"/>
                <a:gd name="connsiteY120" fmla="*/ 77998 h 1706773"/>
                <a:gd name="connsiteX121" fmla="*/ 949803 w 2325223"/>
                <a:gd name="connsiteY121" fmla="*/ 39898 h 1706773"/>
                <a:gd name="connsiteX122" fmla="*/ 1002191 w 2325223"/>
                <a:gd name="connsiteY122" fmla="*/ 77998 h 1706773"/>
                <a:gd name="connsiteX123" fmla="*/ 1006953 w 2325223"/>
                <a:gd name="connsiteY123" fmla="*/ 92285 h 1706773"/>
                <a:gd name="connsiteX124" fmla="*/ 997428 w 2325223"/>
                <a:gd name="connsiteY124" fmla="*/ 116098 h 1706773"/>
                <a:gd name="connsiteX125" fmla="*/ 987903 w 2325223"/>
                <a:gd name="connsiteY125" fmla="*/ 101810 h 1706773"/>
                <a:gd name="connsiteX126" fmla="*/ 973616 w 2325223"/>
                <a:gd name="connsiteY126" fmla="*/ 68473 h 1706773"/>
                <a:gd name="connsiteX127" fmla="*/ 978378 w 2325223"/>
                <a:gd name="connsiteY127" fmla="*/ 49423 h 1706773"/>
                <a:gd name="connsiteX128" fmla="*/ 997428 w 2325223"/>
                <a:gd name="connsiteY128" fmla="*/ 54185 h 1706773"/>
                <a:gd name="connsiteX129" fmla="*/ 1016478 w 2325223"/>
                <a:gd name="connsiteY129" fmla="*/ 77998 h 1706773"/>
                <a:gd name="connsiteX130" fmla="*/ 1030766 w 2325223"/>
                <a:gd name="connsiteY130" fmla="*/ 87523 h 1706773"/>
                <a:gd name="connsiteX131" fmla="*/ 1016478 w 2325223"/>
                <a:gd name="connsiteY131" fmla="*/ 106573 h 1706773"/>
                <a:gd name="connsiteX132" fmla="*/ 1002191 w 2325223"/>
                <a:gd name="connsiteY132" fmla="*/ 82760 h 1706773"/>
                <a:gd name="connsiteX133" fmla="*/ 1002191 w 2325223"/>
                <a:gd name="connsiteY133" fmla="*/ 35135 h 1706773"/>
                <a:gd name="connsiteX134" fmla="*/ 1016478 w 2325223"/>
                <a:gd name="connsiteY134" fmla="*/ 39898 h 1706773"/>
                <a:gd name="connsiteX135" fmla="*/ 1045053 w 2325223"/>
                <a:gd name="connsiteY135" fmla="*/ 73235 h 1706773"/>
                <a:gd name="connsiteX136" fmla="*/ 1059341 w 2325223"/>
                <a:gd name="connsiteY136" fmla="*/ 106573 h 1706773"/>
                <a:gd name="connsiteX137" fmla="*/ 1083153 w 2325223"/>
                <a:gd name="connsiteY137" fmla="*/ 82760 h 1706773"/>
                <a:gd name="connsiteX138" fmla="*/ 1097441 w 2325223"/>
                <a:gd name="connsiteY138" fmla="*/ 87523 h 1706773"/>
                <a:gd name="connsiteX139" fmla="*/ 1083153 w 2325223"/>
                <a:gd name="connsiteY139" fmla="*/ 97048 h 1706773"/>
                <a:gd name="connsiteX140" fmla="*/ 1073628 w 2325223"/>
                <a:gd name="connsiteY140" fmla="*/ 44660 h 1706773"/>
                <a:gd name="connsiteX141" fmla="*/ 1097441 w 2325223"/>
                <a:gd name="connsiteY141" fmla="*/ 49423 h 1706773"/>
                <a:gd name="connsiteX142" fmla="*/ 1116491 w 2325223"/>
                <a:gd name="connsiteY142" fmla="*/ 82760 h 1706773"/>
                <a:gd name="connsiteX143" fmla="*/ 1106966 w 2325223"/>
                <a:gd name="connsiteY143" fmla="*/ 97048 h 1706773"/>
                <a:gd name="connsiteX144" fmla="*/ 1102203 w 2325223"/>
                <a:gd name="connsiteY144" fmla="*/ 63710 h 1706773"/>
                <a:gd name="connsiteX145" fmla="*/ 1121253 w 2325223"/>
                <a:gd name="connsiteY145" fmla="*/ 54185 h 1706773"/>
                <a:gd name="connsiteX146" fmla="*/ 1154591 w 2325223"/>
                <a:gd name="connsiteY146" fmla="*/ 73235 h 1706773"/>
                <a:gd name="connsiteX147" fmla="*/ 1159353 w 2325223"/>
                <a:gd name="connsiteY147" fmla="*/ 92285 h 1706773"/>
                <a:gd name="connsiteX148" fmla="*/ 1168878 w 2325223"/>
                <a:gd name="connsiteY148" fmla="*/ 106573 h 1706773"/>
                <a:gd name="connsiteX149" fmla="*/ 1187928 w 2325223"/>
                <a:gd name="connsiteY149" fmla="*/ 97048 h 1706773"/>
                <a:gd name="connsiteX150" fmla="*/ 1197453 w 2325223"/>
                <a:gd name="connsiteY150" fmla="*/ 111335 h 1706773"/>
                <a:gd name="connsiteX151" fmla="*/ 1202216 w 2325223"/>
                <a:gd name="connsiteY151" fmla="*/ 125623 h 1706773"/>
                <a:gd name="connsiteX152" fmla="*/ 1178403 w 2325223"/>
                <a:gd name="connsiteY152" fmla="*/ 116098 h 1706773"/>
                <a:gd name="connsiteX153" fmla="*/ 1164116 w 2325223"/>
                <a:gd name="connsiteY153" fmla="*/ 82760 h 1706773"/>
                <a:gd name="connsiteX154" fmla="*/ 1173641 w 2325223"/>
                <a:gd name="connsiteY154" fmla="*/ 68473 h 1706773"/>
                <a:gd name="connsiteX155" fmla="*/ 1202216 w 2325223"/>
                <a:gd name="connsiteY155" fmla="*/ 92285 h 1706773"/>
                <a:gd name="connsiteX156" fmla="*/ 1230791 w 2325223"/>
                <a:gd name="connsiteY156" fmla="*/ 125623 h 1706773"/>
                <a:gd name="connsiteX157" fmla="*/ 1216503 w 2325223"/>
                <a:gd name="connsiteY157" fmla="*/ 135148 h 1706773"/>
                <a:gd name="connsiteX158" fmla="*/ 1202216 w 2325223"/>
                <a:gd name="connsiteY158" fmla="*/ 125623 h 1706773"/>
                <a:gd name="connsiteX159" fmla="*/ 1178403 w 2325223"/>
                <a:gd name="connsiteY159" fmla="*/ 87523 h 1706773"/>
                <a:gd name="connsiteX160" fmla="*/ 1183166 w 2325223"/>
                <a:gd name="connsiteY160" fmla="*/ 68473 h 1706773"/>
                <a:gd name="connsiteX161" fmla="*/ 1197453 w 2325223"/>
                <a:gd name="connsiteY161" fmla="*/ 73235 h 1706773"/>
                <a:gd name="connsiteX162" fmla="*/ 1221266 w 2325223"/>
                <a:gd name="connsiteY162" fmla="*/ 92285 h 1706773"/>
                <a:gd name="connsiteX163" fmla="*/ 1240316 w 2325223"/>
                <a:gd name="connsiteY163" fmla="*/ 111335 h 1706773"/>
                <a:gd name="connsiteX164" fmla="*/ 1249841 w 2325223"/>
                <a:gd name="connsiteY164" fmla="*/ 125623 h 1706773"/>
                <a:gd name="connsiteX165" fmla="*/ 1230791 w 2325223"/>
                <a:gd name="connsiteY165" fmla="*/ 120860 h 1706773"/>
                <a:gd name="connsiteX166" fmla="*/ 1216503 w 2325223"/>
                <a:gd name="connsiteY166" fmla="*/ 97048 h 1706773"/>
                <a:gd name="connsiteX167" fmla="*/ 1206978 w 2325223"/>
                <a:gd name="connsiteY167" fmla="*/ 77998 h 1706773"/>
                <a:gd name="connsiteX168" fmla="*/ 1226028 w 2325223"/>
                <a:gd name="connsiteY168" fmla="*/ 73235 h 1706773"/>
                <a:gd name="connsiteX169" fmla="*/ 1264128 w 2325223"/>
                <a:gd name="connsiteY169" fmla="*/ 106573 h 1706773"/>
                <a:gd name="connsiteX170" fmla="*/ 1278416 w 2325223"/>
                <a:gd name="connsiteY170" fmla="*/ 120860 h 1706773"/>
                <a:gd name="connsiteX171" fmla="*/ 1297466 w 2325223"/>
                <a:gd name="connsiteY171" fmla="*/ 154198 h 1706773"/>
                <a:gd name="connsiteX172" fmla="*/ 1373666 w 2325223"/>
                <a:gd name="connsiteY172" fmla="*/ 173248 h 1706773"/>
                <a:gd name="connsiteX173" fmla="*/ 1383191 w 2325223"/>
                <a:gd name="connsiteY173" fmla="*/ 187535 h 1706773"/>
                <a:gd name="connsiteX174" fmla="*/ 1392716 w 2325223"/>
                <a:gd name="connsiteY174" fmla="*/ 211348 h 1706773"/>
                <a:gd name="connsiteX175" fmla="*/ 1373666 w 2325223"/>
                <a:gd name="connsiteY175" fmla="*/ 216110 h 1706773"/>
                <a:gd name="connsiteX176" fmla="*/ 1349853 w 2325223"/>
                <a:gd name="connsiteY176" fmla="*/ 211348 h 1706773"/>
                <a:gd name="connsiteX177" fmla="*/ 1311753 w 2325223"/>
                <a:gd name="connsiteY177" fmla="*/ 173248 h 1706773"/>
                <a:gd name="connsiteX178" fmla="*/ 1306991 w 2325223"/>
                <a:gd name="connsiteY178" fmla="*/ 158960 h 1706773"/>
                <a:gd name="connsiteX179" fmla="*/ 1321278 w 2325223"/>
                <a:gd name="connsiteY179" fmla="*/ 149435 h 1706773"/>
                <a:gd name="connsiteX180" fmla="*/ 1368903 w 2325223"/>
                <a:gd name="connsiteY180" fmla="*/ 154198 h 1706773"/>
                <a:gd name="connsiteX181" fmla="*/ 1383191 w 2325223"/>
                <a:gd name="connsiteY181" fmla="*/ 163723 h 1706773"/>
                <a:gd name="connsiteX182" fmla="*/ 1407003 w 2325223"/>
                <a:gd name="connsiteY182" fmla="*/ 201823 h 1706773"/>
                <a:gd name="connsiteX183" fmla="*/ 1411766 w 2325223"/>
                <a:gd name="connsiteY183" fmla="*/ 216110 h 1706773"/>
                <a:gd name="connsiteX184" fmla="*/ 1392716 w 2325223"/>
                <a:gd name="connsiteY184" fmla="*/ 225635 h 1706773"/>
                <a:gd name="connsiteX185" fmla="*/ 1354616 w 2325223"/>
                <a:gd name="connsiteY185" fmla="*/ 182773 h 1706773"/>
                <a:gd name="connsiteX186" fmla="*/ 1349853 w 2325223"/>
                <a:gd name="connsiteY186" fmla="*/ 168485 h 1706773"/>
                <a:gd name="connsiteX187" fmla="*/ 1392716 w 2325223"/>
                <a:gd name="connsiteY187" fmla="*/ 163723 h 1706773"/>
                <a:gd name="connsiteX188" fmla="*/ 1407003 w 2325223"/>
                <a:gd name="connsiteY188" fmla="*/ 173248 h 1706773"/>
                <a:gd name="connsiteX189" fmla="*/ 1430816 w 2325223"/>
                <a:gd name="connsiteY189" fmla="*/ 192298 h 1706773"/>
                <a:gd name="connsiteX190" fmla="*/ 1445103 w 2325223"/>
                <a:gd name="connsiteY190" fmla="*/ 216110 h 1706773"/>
                <a:gd name="connsiteX191" fmla="*/ 1459391 w 2325223"/>
                <a:gd name="connsiteY191" fmla="*/ 235160 h 1706773"/>
                <a:gd name="connsiteX192" fmla="*/ 1454628 w 2325223"/>
                <a:gd name="connsiteY192" fmla="*/ 249448 h 1706773"/>
                <a:gd name="connsiteX193" fmla="*/ 1435578 w 2325223"/>
                <a:gd name="connsiteY193" fmla="*/ 235160 h 1706773"/>
                <a:gd name="connsiteX194" fmla="*/ 1430816 w 2325223"/>
                <a:gd name="connsiteY194" fmla="*/ 182773 h 1706773"/>
                <a:gd name="connsiteX195" fmla="*/ 1449866 w 2325223"/>
                <a:gd name="connsiteY195" fmla="*/ 192298 h 1706773"/>
                <a:gd name="connsiteX196" fmla="*/ 1459391 w 2325223"/>
                <a:gd name="connsiteY196" fmla="*/ 206585 h 1706773"/>
                <a:gd name="connsiteX197" fmla="*/ 1473678 w 2325223"/>
                <a:gd name="connsiteY197" fmla="*/ 220873 h 1706773"/>
                <a:gd name="connsiteX198" fmla="*/ 1464153 w 2325223"/>
                <a:gd name="connsiteY198" fmla="*/ 230398 h 1706773"/>
                <a:gd name="connsiteX199" fmla="*/ 1445103 w 2325223"/>
                <a:gd name="connsiteY199" fmla="*/ 197060 h 1706773"/>
                <a:gd name="connsiteX200" fmla="*/ 1464153 w 2325223"/>
                <a:gd name="connsiteY200" fmla="*/ 192298 h 1706773"/>
                <a:gd name="connsiteX201" fmla="*/ 1502253 w 2325223"/>
                <a:gd name="connsiteY201" fmla="*/ 244685 h 1706773"/>
                <a:gd name="connsiteX202" fmla="*/ 1483203 w 2325223"/>
                <a:gd name="connsiteY202" fmla="*/ 254210 h 1706773"/>
                <a:gd name="connsiteX203" fmla="*/ 1459391 w 2325223"/>
                <a:gd name="connsiteY203" fmla="*/ 220873 h 1706773"/>
                <a:gd name="connsiteX204" fmla="*/ 1473678 w 2325223"/>
                <a:gd name="connsiteY204" fmla="*/ 216110 h 1706773"/>
                <a:gd name="connsiteX205" fmla="*/ 1507016 w 2325223"/>
                <a:gd name="connsiteY205" fmla="*/ 254210 h 1706773"/>
                <a:gd name="connsiteX206" fmla="*/ 1521303 w 2325223"/>
                <a:gd name="connsiteY206" fmla="*/ 268498 h 1706773"/>
                <a:gd name="connsiteX207" fmla="*/ 1540353 w 2325223"/>
                <a:gd name="connsiteY207" fmla="*/ 297073 h 1706773"/>
                <a:gd name="connsiteX208" fmla="*/ 1549878 w 2325223"/>
                <a:gd name="connsiteY208" fmla="*/ 311360 h 1706773"/>
                <a:gd name="connsiteX209" fmla="*/ 1554641 w 2325223"/>
                <a:gd name="connsiteY209" fmla="*/ 292310 h 1706773"/>
                <a:gd name="connsiteX210" fmla="*/ 1559403 w 2325223"/>
                <a:gd name="connsiteY210" fmla="*/ 263735 h 1706773"/>
                <a:gd name="connsiteX211" fmla="*/ 1578453 w 2325223"/>
                <a:gd name="connsiteY211" fmla="*/ 273260 h 1706773"/>
                <a:gd name="connsiteX212" fmla="*/ 1583216 w 2325223"/>
                <a:gd name="connsiteY212" fmla="*/ 287548 h 1706773"/>
                <a:gd name="connsiteX213" fmla="*/ 1602266 w 2325223"/>
                <a:gd name="connsiteY213" fmla="*/ 320885 h 1706773"/>
                <a:gd name="connsiteX214" fmla="*/ 1568928 w 2325223"/>
                <a:gd name="connsiteY214" fmla="*/ 330410 h 1706773"/>
                <a:gd name="connsiteX215" fmla="*/ 1535591 w 2325223"/>
                <a:gd name="connsiteY215" fmla="*/ 301835 h 1706773"/>
                <a:gd name="connsiteX216" fmla="*/ 1530828 w 2325223"/>
                <a:gd name="connsiteY216" fmla="*/ 258973 h 1706773"/>
                <a:gd name="connsiteX217" fmla="*/ 1549878 w 2325223"/>
                <a:gd name="connsiteY217" fmla="*/ 249448 h 1706773"/>
                <a:gd name="connsiteX218" fmla="*/ 1597503 w 2325223"/>
                <a:gd name="connsiteY218" fmla="*/ 273260 h 1706773"/>
                <a:gd name="connsiteX219" fmla="*/ 1616553 w 2325223"/>
                <a:gd name="connsiteY219" fmla="*/ 301835 h 1706773"/>
                <a:gd name="connsiteX220" fmla="*/ 1564166 w 2325223"/>
                <a:gd name="connsiteY220" fmla="*/ 301835 h 1706773"/>
                <a:gd name="connsiteX221" fmla="*/ 1545116 w 2325223"/>
                <a:gd name="connsiteY221" fmla="*/ 273260 h 1706773"/>
                <a:gd name="connsiteX222" fmla="*/ 1554641 w 2325223"/>
                <a:gd name="connsiteY222" fmla="*/ 225635 h 1706773"/>
                <a:gd name="connsiteX223" fmla="*/ 1611791 w 2325223"/>
                <a:gd name="connsiteY223" fmla="*/ 235160 h 1706773"/>
                <a:gd name="connsiteX224" fmla="*/ 1664178 w 2325223"/>
                <a:gd name="connsiteY224" fmla="*/ 292310 h 1706773"/>
                <a:gd name="connsiteX225" fmla="*/ 1673703 w 2325223"/>
                <a:gd name="connsiteY225" fmla="*/ 311360 h 1706773"/>
                <a:gd name="connsiteX226" fmla="*/ 1697516 w 2325223"/>
                <a:gd name="connsiteY226" fmla="*/ 354223 h 1706773"/>
                <a:gd name="connsiteX227" fmla="*/ 1692753 w 2325223"/>
                <a:gd name="connsiteY227" fmla="*/ 378035 h 1706773"/>
                <a:gd name="connsiteX228" fmla="*/ 1649891 w 2325223"/>
                <a:gd name="connsiteY228" fmla="*/ 354223 h 1706773"/>
                <a:gd name="connsiteX229" fmla="*/ 1640366 w 2325223"/>
                <a:gd name="connsiteY229" fmla="*/ 320885 h 1706773"/>
                <a:gd name="connsiteX230" fmla="*/ 1654653 w 2325223"/>
                <a:gd name="connsiteY230" fmla="*/ 325648 h 1706773"/>
                <a:gd name="connsiteX231" fmla="*/ 1664178 w 2325223"/>
                <a:gd name="connsiteY231" fmla="*/ 339935 h 1706773"/>
                <a:gd name="connsiteX232" fmla="*/ 1649891 w 2325223"/>
                <a:gd name="connsiteY232" fmla="*/ 344698 h 1706773"/>
                <a:gd name="connsiteX233" fmla="*/ 1635603 w 2325223"/>
                <a:gd name="connsiteY233" fmla="*/ 325648 h 1706773"/>
                <a:gd name="connsiteX234" fmla="*/ 1664178 w 2325223"/>
                <a:gd name="connsiteY234" fmla="*/ 301835 h 1706773"/>
                <a:gd name="connsiteX235" fmla="*/ 1697516 w 2325223"/>
                <a:gd name="connsiteY235" fmla="*/ 354223 h 1706773"/>
                <a:gd name="connsiteX236" fmla="*/ 1707041 w 2325223"/>
                <a:gd name="connsiteY236" fmla="*/ 368510 h 1706773"/>
                <a:gd name="connsiteX237" fmla="*/ 1702278 w 2325223"/>
                <a:gd name="connsiteY237" fmla="*/ 401848 h 1706773"/>
                <a:gd name="connsiteX238" fmla="*/ 1683228 w 2325223"/>
                <a:gd name="connsiteY238" fmla="*/ 392323 h 1706773"/>
                <a:gd name="connsiteX239" fmla="*/ 1678466 w 2325223"/>
                <a:gd name="connsiteY239" fmla="*/ 354223 h 1706773"/>
                <a:gd name="connsiteX240" fmla="*/ 1697516 w 2325223"/>
                <a:gd name="connsiteY240" fmla="*/ 373273 h 1706773"/>
                <a:gd name="connsiteX241" fmla="*/ 1711803 w 2325223"/>
                <a:gd name="connsiteY241" fmla="*/ 378035 h 1706773"/>
                <a:gd name="connsiteX242" fmla="*/ 1726091 w 2325223"/>
                <a:gd name="connsiteY242" fmla="*/ 425660 h 1706773"/>
                <a:gd name="connsiteX243" fmla="*/ 1707041 w 2325223"/>
                <a:gd name="connsiteY243" fmla="*/ 401848 h 1706773"/>
                <a:gd name="connsiteX244" fmla="*/ 1697516 w 2325223"/>
                <a:gd name="connsiteY244" fmla="*/ 363748 h 1706773"/>
                <a:gd name="connsiteX245" fmla="*/ 1716566 w 2325223"/>
                <a:gd name="connsiteY245" fmla="*/ 358985 h 1706773"/>
                <a:gd name="connsiteX246" fmla="*/ 1735616 w 2325223"/>
                <a:gd name="connsiteY246" fmla="*/ 387560 h 1706773"/>
                <a:gd name="connsiteX247" fmla="*/ 1726091 w 2325223"/>
                <a:gd name="connsiteY247" fmla="*/ 401848 h 1706773"/>
                <a:gd name="connsiteX248" fmla="*/ 1697516 w 2325223"/>
                <a:gd name="connsiteY248" fmla="*/ 378035 h 1706773"/>
                <a:gd name="connsiteX249" fmla="*/ 1711803 w 2325223"/>
                <a:gd name="connsiteY249" fmla="*/ 373273 h 1706773"/>
                <a:gd name="connsiteX250" fmla="*/ 1740378 w 2325223"/>
                <a:gd name="connsiteY250" fmla="*/ 397085 h 1706773"/>
                <a:gd name="connsiteX251" fmla="*/ 1745141 w 2325223"/>
                <a:gd name="connsiteY251" fmla="*/ 420898 h 1706773"/>
                <a:gd name="connsiteX252" fmla="*/ 1788003 w 2325223"/>
                <a:gd name="connsiteY252" fmla="*/ 435185 h 1706773"/>
                <a:gd name="connsiteX253" fmla="*/ 1797528 w 2325223"/>
                <a:gd name="connsiteY253" fmla="*/ 449473 h 1706773"/>
                <a:gd name="connsiteX254" fmla="*/ 1783241 w 2325223"/>
                <a:gd name="connsiteY254" fmla="*/ 458998 h 1706773"/>
                <a:gd name="connsiteX255" fmla="*/ 1773716 w 2325223"/>
                <a:gd name="connsiteY255" fmla="*/ 435185 h 1706773"/>
                <a:gd name="connsiteX256" fmla="*/ 1783241 w 2325223"/>
                <a:gd name="connsiteY256" fmla="*/ 416135 h 1706773"/>
                <a:gd name="connsiteX257" fmla="*/ 1826103 w 2325223"/>
                <a:gd name="connsiteY257" fmla="*/ 420898 h 1706773"/>
                <a:gd name="connsiteX258" fmla="*/ 1835628 w 2325223"/>
                <a:gd name="connsiteY258" fmla="*/ 435185 h 1706773"/>
                <a:gd name="connsiteX259" fmla="*/ 1845153 w 2325223"/>
                <a:gd name="connsiteY259" fmla="*/ 463760 h 1706773"/>
                <a:gd name="connsiteX260" fmla="*/ 1826103 w 2325223"/>
                <a:gd name="connsiteY260" fmla="*/ 468523 h 1706773"/>
                <a:gd name="connsiteX261" fmla="*/ 1797528 w 2325223"/>
                <a:gd name="connsiteY261" fmla="*/ 430423 h 1706773"/>
                <a:gd name="connsiteX262" fmla="*/ 1840391 w 2325223"/>
                <a:gd name="connsiteY262" fmla="*/ 425660 h 1706773"/>
                <a:gd name="connsiteX263" fmla="*/ 1849916 w 2325223"/>
                <a:gd name="connsiteY263" fmla="*/ 439948 h 1706773"/>
                <a:gd name="connsiteX264" fmla="*/ 1849916 w 2325223"/>
                <a:gd name="connsiteY264" fmla="*/ 468523 h 1706773"/>
                <a:gd name="connsiteX265" fmla="*/ 1826103 w 2325223"/>
                <a:gd name="connsiteY265" fmla="*/ 454235 h 1706773"/>
                <a:gd name="connsiteX266" fmla="*/ 1835628 w 2325223"/>
                <a:gd name="connsiteY266" fmla="*/ 430423 h 1706773"/>
                <a:gd name="connsiteX267" fmla="*/ 1845153 w 2325223"/>
                <a:gd name="connsiteY267" fmla="*/ 444710 h 1706773"/>
                <a:gd name="connsiteX268" fmla="*/ 1854678 w 2325223"/>
                <a:gd name="connsiteY268" fmla="*/ 482810 h 1706773"/>
                <a:gd name="connsiteX269" fmla="*/ 1840391 w 2325223"/>
                <a:gd name="connsiteY269" fmla="*/ 473285 h 1706773"/>
                <a:gd name="connsiteX270" fmla="*/ 1845153 w 2325223"/>
                <a:gd name="connsiteY270" fmla="*/ 454235 h 1706773"/>
                <a:gd name="connsiteX271" fmla="*/ 1868966 w 2325223"/>
                <a:gd name="connsiteY271" fmla="*/ 473285 h 1706773"/>
                <a:gd name="connsiteX272" fmla="*/ 1864203 w 2325223"/>
                <a:gd name="connsiteY272" fmla="*/ 506623 h 1706773"/>
                <a:gd name="connsiteX273" fmla="*/ 1849916 w 2325223"/>
                <a:gd name="connsiteY273" fmla="*/ 473285 h 1706773"/>
                <a:gd name="connsiteX274" fmla="*/ 1873728 w 2325223"/>
                <a:gd name="connsiteY274" fmla="*/ 458998 h 1706773"/>
                <a:gd name="connsiteX275" fmla="*/ 1883253 w 2325223"/>
                <a:gd name="connsiteY275" fmla="*/ 478048 h 1706773"/>
                <a:gd name="connsiteX276" fmla="*/ 1892778 w 2325223"/>
                <a:gd name="connsiteY276" fmla="*/ 516148 h 1706773"/>
                <a:gd name="connsiteX277" fmla="*/ 1883253 w 2325223"/>
                <a:gd name="connsiteY277" fmla="*/ 530435 h 1706773"/>
                <a:gd name="connsiteX278" fmla="*/ 1868966 w 2325223"/>
                <a:gd name="connsiteY278" fmla="*/ 511385 h 1706773"/>
                <a:gd name="connsiteX279" fmla="*/ 1849916 w 2325223"/>
                <a:gd name="connsiteY279" fmla="*/ 468523 h 1706773"/>
                <a:gd name="connsiteX280" fmla="*/ 1864203 w 2325223"/>
                <a:gd name="connsiteY280" fmla="*/ 473285 h 1706773"/>
                <a:gd name="connsiteX281" fmla="*/ 1926116 w 2325223"/>
                <a:gd name="connsiteY281" fmla="*/ 559010 h 1706773"/>
                <a:gd name="connsiteX282" fmla="*/ 1945166 w 2325223"/>
                <a:gd name="connsiteY282" fmla="*/ 592348 h 1706773"/>
                <a:gd name="connsiteX283" fmla="*/ 1959453 w 2325223"/>
                <a:gd name="connsiteY283" fmla="*/ 616160 h 1706773"/>
                <a:gd name="connsiteX284" fmla="*/ 1968978 w 2325223"/>
                <a:gd name="connsiteY284" fmla="*/ 649498 h 1706773"/>
                <a:gd name="connsiteX285" fmla="*/ 1959453 w 2325223"/>
                <a:gd name="connsiteY285" fmla="*/ 668548 h 1706773"/>
                <a:gd name="connsiteX286" fmla="*/ 1911828 w 2325223"/>
                <a:gd name="connsiteY286" fmla="*/ 644735 h 1706773"/>
                <a:gd name="connsiteX287" fmla="*/ 1897541 w 2325223"/>
                <a:gd name="connsiteY287" fmla="*/ 578060 h 1706773"/>
                <a:gd name="connsiteX288" fmla="*/ 1911828 w 2325223"/>
                <a:gd name="connsiteY288" fmla="*/ 582823 h 1706773"/>
                <a:gd name="connsiteX289" fmla="*/ 1940403 w 2325223"/>
                <a:gd name="connsiteY289" fmla="*/ 620923 h 1706773"/>
                <a:gd name="connsiteX290" fmla="*/ 1959453 w 2325223"/>
                <a:gd name="connsiteY290" fmla="*/ 644735 h 1706773"/>
                <a:gd name="connsiteX291" fmla="*/ 1968978 w 2325223"/>
                <a:gd name="connsiteY291" fmla="*/ 659023 h 1706773"/>
                <a:gd name="connsiteX292" fmla="*/ 1949928 w 2325223"/>
                <a:gd name="connsiteY292" fmla="*/ 649498 h 1706773"/>
                <a:gd name="connsiteX293" fmla="*/ 1945166 w 2325223"/>
                <a:gd name="connsiteY293" fmla="*/ 630448 h 1706773"/>
                <a:gd name="connsiteX294" fmla="*/ 1992791 w 2325223"/>
                <a:gd name="connsiteY294" fmla="*/ 635210 h 1706773"/>
                <a:gd name="connsiteX295" fmla="*/ 1997553 w 2325223"/>
                <a:gd name="connsiteY295" fmla="*/ 654260 h 1706773"/>
                <a:gd name="connsiteX296" fmla="*/ 2002316 w 2325223"/>
                <a:gd name="connsiteY296" fmla="*/ 668548 h 1706773"/>
                <a:gd name="connsiteX297" fmla="*/ 1973741 w 2325223"/>
                <a:gd name="connsiteY297" fmla="*/ 659023 h 1706773"/>
                <a:gd name="connsiteX298" fmla="*/ 1968978 w 2325223"/>
                <a:gd name="connsiteY298" fmla="*/ 644735 h 1706773"/>
                <a:gd name="connsiteX299" fmla="*/ 1959453 w 2325223"/>
                <a:gd name="connsiteY299" fmla="*/ 630448 h 1706773"/>
                <a:gd name="connsiteX300" fmla="*/ 1954691 w 2325223"/>
                <a:gd name="connsiteY300" fmla="*/ 611398 h 1706773"/>
                <a:gd name="connsiteX301" fmla="*/ 1992791 w 2325223"/>
                <a:gd name="connsiteY301" fmla="*/ 620923 h 1706773"/>
                <a:gd name="connsiteX302" fmla="*/ 2021366 w 2325223"/>
                <a:gd name="connsiteY302" fmla="*/ 668548 h 1706773"/>
                <a:gd name="connsiteX303" fmla="*/ 2030891 w 2325223"/>
                <a:gd name="connsiteY303" fmla="*/ 682835 h 1706773"/>
                <a:gd name="connsiteX304" fmla="*/ 2026128 w 2325223"/>
                <a:gd name="connsiteY304" fmla="*/ 711410 h 1706773"/>
                <a:gd name="connsiteX305" fmla="*/ 2002316 w 2325223"/>
                <a:gd name="connsiteY305" fmla="*/ 701885 h 1706773"/>
                <a:gd name="connsiteX306" fmla="*/ 1973741 w 2325223"/>
                <a:gd name="connsiteY306" fmla="*/ 663785 h 1706773"/>
                <a:gd name="connsiteX307" fmla="*/ 1968978 w 2325223"/>
                <a:gd name="connsiteY307" fmla="*/ 649498 h 1706773"/>
                <a:gd name="connsiteX308" fmla="*/ 1992791 w 2325223"/>
                <a:gd name="connsiteY308" fmla="*/ 668548 h 1706773"/>
                <a:gd name="connsiteX309" fmla="*/ 2002316 w 2325223"/>
                <a:gd name="connsiteY309" fmla="*/ 687598 h 1706773"/>
                <a:gd name="connsiteX310" fmla="*/ 2007078 w 2325223"/>
                <a:gd name="connsiteY310" fmla="*/ 701885 h 1706773"/>
                <a:gd name="connsiteX311" fmla="*/ 1997553 w 2325223"/>
                <a:gd name="connsiteY311" fmla="*/ 678073 h 1706773"/>
                <a:gd name="connsiteX312" fmla="*/ 2002316 w 2325223"/>
                <a:gd name="connsiteY312" fmla="*/ 663785 h 1706773"/>
                <a:gd name="connsiteX313" fmla="*/ 2035653 w 2325223"/>
                <a:gd name="connsiteY313" fmla="*/ 682835 h 1706773"/>
                <a:gd name="connsiteX314" fmla="*/ 2054703 w 2325223"/>
                <a:gd name="connsiteY314" fmla="*/ 720935 h 1706773"/>
                <a:gd name="connsiteX315" fmla="*/ 2035653 w 2325223"/>
                <a:gd name="connsiteY315" fmla="*/ 725698 h 1706773"/>
                <a:gd name="connsiteX316" fmla="*/ 2021366 w 2325223"/>
                <a:gd name="connsiteY316" fmla="*/ 730460 h 1706773"/>
                <a:gd name="connsiteX317" fmla="*/ 2059466 w 2325223"/>
                <a:gd name="connsiteY317" fmla="*/ 735223 h 1706773"/>
                <a:gd name="connsiteX318" fmla="*/ 2073753 w 2325223"/>
                <a:gd name="connsiteY318" fmla="*/ 739985 h 1706773"/>
                <a:gd name="connsiteX319" fmla="*/ 2049941 w 2325223"/>
                <a:gd name="connsiteY319" fmla="*/ 744748 h 1706773"/>
                <a:gd name="connsiteX320" fmla="*/ 2107091 w 2325223"/>
                <a:gd name="connsiteY320" fmla="*/ 782848 h 1706773"/>
                <a:gd name="connsiteX321" fmla="*/ 2121378 w 2325223"/>
                <a:gd name="connsiteY321" fmla="*/ 792373 h 1706773"/>
                <a:gd name="connsiteX322" fmla="*/ 2107091 w 2325223"/>
                <a:gd name="connsiteY322" fmla="*/ 778085 h 1706773"/>
                <a:gd name="connsiteX323" fmla="*/ 2068991 w 2325223"/>
                <a:gd name="connsiteY323" fmla="*/ 759035 h 1706773"/>
                <a:gd name="connsiteX324" fmla="*/ 2049941 w 2325223"/>
                <a:gd name="connsiteY324" fmla="*/ 749510 h 1706773"/>
                <a:gd name="connsiteX325" fmla="*/ 2064228 w 2325223"/>
                <a:gd name="connsiteY325" fmla="*/ 768560 h 1706773"/>
                <a:gd name="connsiteX326" fmla="*/ 2102328 w 2325223"/>
                <a:gd name="connsiteY326" fmla="*/ 787610 h 1706773"/>
                <a:gd name="connsiteX327" fmla="*/ 2088041 w 2325223"/>
                <a:gd name="connsiteY327" fmla="*/ 797135 h 1706773"/>
                <a:gd name="connsiteX328" fmla="*/ 2040416 w 2325223"/>
                <a:gd name="connsiteY328" fmla="*/ 773323 h 1706773"/>
                <a:gd name="connsiteX329" fmla="*/ 2049941 w 2325223"/>
                <a:gd name="connsiteY329" fmla="*/ 787610 h 1706773"/>
                <a:gd name="connsiteX330" fmla="*/ 2088041 w 2325223"/>
                <a:gd name="connsiteY330" fmla="*/ 811423 h 1706773"/>
                <a:gd name="connsiteX331" fmla="*/ 2111853 w 2325223"/>
                <a:gd name="connsiteY331" fmla="*/ 816185 h 1706773"/>
                <a:gd name="connsiteX332" fmla="*/ 2121378 w 2325223"/>
                <a:gd name="connsiteY332" fmla="*/ 830473 h 1706773"/>
                <a:gd name="connsiteX333" fmla="*/ 2135666 w 2325223"/>
                <a:gd name="connsiteY333" fmla="*/ 835235 h 1706773"/>
                <a:gd name="connsiteX334" fmla="*/ 2097566 w 2325223"/>
                <a:gd name="connsiteY334" fmla="*/ 811423 h 1706773"/>
                <a:gd name="connsiteX335" fmla="*/ 2035653 w 2325223"/>
                <a:gd name="connsiteY335" fmla="*/ 763798 h 1706773"/>
                <a:gd name="connsiteX336" fmla="*/ 2068991 w 2325223"/>
                <a:gd name="connsiteY336" fmla="*/ 787610 h 1706773"/>
                <a:gd name="connsiteX337" fmla="*/ 2083278 w 2325223"/>
                <a:gd name="connsiteY337" fmla="*/ 806660 h 1706773"/>
                <a:gd name="connsiteX338" fmla="*/ 2068991 w 2325223"/>
                <a:gd name="connsiteY338" fmla="*/ 811423 h 1706773"/>
                <a:gd name="connsiteX339" fmla="*/ 2054703 w 2325223"/>
                <a:gd name="connsiteY339" fmla="*/ 801898 h 1706773"/>
                <a:gd name="connsiteX340" fmla="*/ 2049941 w 2325223"/>
                <a:gd name="connsiteY340" fmla="*/ 801898 h 1706773"/>
                <a:gd name="connsiteX341" fmla="*/ 2026128 w 2325223"/>
                <a:gd name="connsiteY341" fmla="*/ 759035 h 1706773"/>
                <a:gd name="connsiteX342" fmla="*/ 2021366 w 2325223"/>
                <a:gd name="connsiteY342" fmla="*/ 744748 h 1706773"/>
                <a:gd name="connsiteX343" fmla="*/ 2045178 w 2325223"/>
                <a:gd name="connsiteY343" fmla="*/ 782848 h 1706773"/>
                <a:gd name="connsiteX344" fmla="*/ 2064228 w 2325223"/>
                <a:gd name="connsiteY344" fmla="*/ 792373 h 1706773"/>
                <a:gd name="connsiteX345" fmla="*/ 2097566 w 2325223"/>
                <a:gd name="connsiteY345" fmla="*/ 835235 h 1706773"/>
                <a:gd name="connsiteX346" fmla="*/ 2107091 w 2325223"/>
                <a:gd name="connsiteY346" fmla="*/ 849523 h 1706773"/>
                <a:gd name="connsiteX347" fmla="*/ 2126141 w 2325223"/>
                <a:gd name="connsiteY347" fmla="*/ 882860 h 1706773"/>
                <a:gd name="connsiteX348" fmla="*/ 2145191 w 2325223"/>
                <a:gd name="connsiteY348" fmla="*/ 901910 h 1706773"/>
                <a:gd name="connsiteX349" fmla="*/ 2178528 w 2325223"/>
                <a:gd name="connsiteY349" fmla="*/ 935248 h 1706773"/>
                <a:gd name="connsiteX350" fmla="*/ 2164241 w 2325223"/>
                <a:gd name="connsiteY350" fmla="*/ 940010 h 1706773"/>
                <a:gd name="connsiteX351" fmla="*/ 2130903 w 2325223"/>
                <a:gd name="connsiteY351" fmla="*/ 925723 h 1706773"/>
                <a:gd name="connsiteX352" fmla="*/ 2159478 w 2325223"/>
                <a:gd name="connsiteY352" fmla="*/ 930485 h 1706773"/>
                <a:gd name="connsiteX353" fmla="*/ 2145191 w 2325223"/>
                <a:gd name="connsiteY353" fmla="*/ 935248 h 1706773"/>
                <a:gd name="connsiteX354" fmla="*/ 2173766 w 2325223"/>
                <a:gd name="connsiteY354" fmla="*/ 944773 h 1706773"/>
                <a:gd name="connsiteX355" fmla="*/ 2164241 w 2325223"/>
                <a:gd name="connsiteY355" fmla="*/ 959060 h 1706773"/>
                <a:gd name="connsiteX356" fmla="*/ 2183291 w 2325223"/>
                <a:gd name="connsiteY356" fmla="*/ 963823 h 1706773"/>
                <a:gd name="connsiteX357" fmla="*/ 2154716 w 2325223"/>
                <a:gd name="connsiteY357" fmla="*/ 968585 h 1706773"/>
                <a:gd name="connsiteX358" fmla="*/ 2164241 w 2325223"/>
                <a:gd name="connsiteY358" fmla="*/ 987635 h 1706773"/>
                <a:gd name="connsiteX359" fmla="*/ 2188053 w 2325223"/>
                <a:gd name="connsiteY359" fmla="*/ 1030498 h 1706773"/>
                <a:gd name="connsiteX360" fmla="*/ 2169003 w 2325223"/>
                <a:gd name="connsiteY360" fmla="*/ 1040023 h 1706773"/>
                <a:gd name="connsiteX361" fmla="*/ 2149953 w 2325223"/>
                <a:gd name="connsiteY361" fmla="*/ 1035260 h 1706773"/>
                <a:gd name="connsiteX362" fmla="*/ 2192816 w 2325223"/>
                <a:gd name="connsiteY362" fmla="*/ 1049548 h 1706773"/>
                <a:gd name="connsiteX363" fmla="*/ 2207103 w 2325223"/>
                <a:gd name="connsiteY363" fmla="*/ 1059073 h 1706773"/>
                <a:gd name="connsiteX364" fmla="*/ 2221391 w 2325223"/>
                <a:gd name="connsiteY364" fmla="*/ 1063835 h 1706773"/>
                <a:gd name="connsiteX365" fmla="*/ 2197578 w 2325223"/>
                <a:gd name="connsiteY365" fmla="*/ 1054310 h 1706773"/>
                <a:gd name="connsiteX366" fmla="*/ 2188053 w 2325223"/>
                <a:gd name="connsiteY366" fmla="*/ 1073360 h 1706773"/>
                <a:gd name="connsiteX367" fmla="*/ 2216628 w 2325223"/>
                <a:gd name="connsiteY367" fmla="*/ 1082885 h 1706773"/>
                <a:gd name="connsiteX368" fmla="*/ 2197578 w 2325223"/>
                <a:gd name="connsiteY368" fmla="*/ 1087648 h 1706773"/>
                <a:gd name="connsiteX369" fmla="*/ 2173766 w 2325223"/>
                <a:gd name="connsiteY369" fmla="*/ 1082885 h 1706773"/>
                <a:gd name="connsiteX370" fmla="*/ 2202341 w 2325223"/>
                <a:gd name="connsiteY370" fmla="*/ 1101935 h 1706773"/>
                <a:gd name="connsiteX371" fmla="*/ 2216628 w 2325223"/>
                <a:gd name="connsiteY371" fmla="*/ 1116223 h 1706773"/>
                <a:gd name="connsiteX372" fmla="*/ 2230916 w 2325223"/>
                <a:gd name="connsiteY372" fmla="*/ 1154323 h 1706773"/>
                <a:gd name="connsiteX373" fmla="*/ 2235678 w 2325223"/>
                <a:gd name="connsiteY373" fmla="*/ 1168610 h 1706773"/>
                <a:gd name="connsiteX374" fmla="*/ 2226153 w 2325223"/>
                <a:gd name="connsiteY374" fmla="*/ 1197185 h 1706773"/>
                <a:gd name="connsiteX375" fmla="*/ 2235678 w 2325223"/>
                <a:gd name="connsiteY375" fmla="*/ 1211473 h 1706773"/>
                <a:gd name="connsiteX376" fmla="*/ 2230916 w 2325223"/>
                <a:gd name="connsiteY376" fmla="*/ 1225760 h 1706773"/>
                <a:gd name="connsiteX377" fmla="*/ 2240441 w 2325223"/>
                <a:gd name="connsiteY377" fmla="*/ 1240048 h 1706773"/>
                <a:gd name="connsiteX378" fmla="*/ 2226153 w 2325223"/>
                <a:gd name="connsiteY378" fmla="*/ 1230523 h 1706773"/>
                <a:gd name="connsiteX379" fmla="*/ 2240441 w 2325223"/>
                <a:gd name="connsiteY379" fmla="*/ 1225760 h 1706773"/>
                <a:gd name="connsiteX380" fmla="*/ 2245203 w 2325223"/>
                <a:gd name="connsiteY380" fmla="*/ 1211473 h 1706773"/>
                <a:gd name="connsiteX381" fmla="*/ 2230916 w 2325223"/>
                <a:gd name="connsiteY381" fmla="*/ 1201948 h 1706773"/>
                <a:gd name="connsiteX382" fmla="*/ 2216628 w 2325223"/>
                <a:gd name="connsiteY382" fmla="*/ 1187660 h 1706773"/>
                <a:gd name="connsiteX383" fmla="*/ 2230916 w 2325223"/>
                <a:gd name="connsiteY383" fmla="*/ 1182898 h 1706773"/>
                <a:gd name="connsiteX384" fmla="*/ 2235678 w 2325223"/>
                <a:gd name="connsiteY384" fmla="*/ 1163848 h 1706773"/>
                <a:gd name="connsiteX385" fmla="*/ 2226153 w 2325223"/>
                <a:gd name="connsiteY385" fmla="*/ 1130510 h 1706773"/>
                <a:gd name="connsiteX386" fmla="*/ 2230916 w 2325223"/>
                <a:gd name="connsiteY386" fmla="*/ 1116223 h 1706773"/>
                <a:gd name="connsiteX387" fmla="*/ 2197578 w 2325223"/>
                <a:gd name="connsiteY387" fmla="*/ 1120985 h 1706773"/>
                <a:gd name="connsiteX388" fmla="*/ 2192816 w 2325223"/>
                <a:gd name="connsiteY388" fmla="*/ 1135273 h 1706773"/>
                <a:gd name="connsiteX389" fmla="*/ 2230916 w 2325223"/>
                <a:gd name="connsiteY389" fmla="*/ 1163848 h 1706773"/>
                <a:gd name="connsiteX390" fmla="*/ 2249966 w 2325223"/>
                <a:gd name="connsiteY390" fmla="*/ 1173373 h 1706773"/>
                <a:gd name="connsiteX391" fmla="*/ 2235678 w 2325223"/>
                <a:gd name="connsiteY391" fmla="*/ 1182898 h 1706773"/>
                <a:gd name="connsiteX392" fmla="*/ 2230916 w 2325223"/>
                <a:gd name="connsiteY392" fmla="*/ 1249573 h 1706773"/>
                <a:gd name="connsiteX393" fmla="*/ 2245203 w 2325223"/>
                <a:gd name="connsiteY393" fmla="*/ 1263860 h 1706773"/>
                <a:gd name="connsiteX394" fmla="*/ 2226153 w 2325223"/>
                <a:gd name="connsiteY394" fmla="*/ 1254335 h 1706773"/>
                <a:gd name="connsiteX395" fmla="*/ 2302353 w 2325223"/>
                <a:gd name="connsiteY395" fmla="*/ 1297198 h 1706773"/>
                <a:gd name="connsiteX396" fmla="*/ 2316641 w 2325223"/>
                <a:gd name="connsiteY396" fmla="*/ 1301960 h 1706773"/>
                <a:gd name="connsiteX397" fmla="*/ 2292828 w 2325223"/>
                <a:gd name="connsiteY397" fmla="*/ 1287673 h 1706773"/>
                <a:gd name="connsiteX398" fmla="*/ 2269016 w 2325223"/>
                <a:gd name="connsiteY398" fmla="*/ 1278148 h 1706773"/>
                <a:gd name="connsiteX399" fmla="*/ 2240441 w 2325223"/>
                <a:gd name="connsiteY399" fmla="*/ 1282910 h 1706773"/>
                <a:gd name="connsiteX400" fmla="*/ 2254728 w 2325223"/>
                <a:gd name="connsiteY400" fmla="*/ 1292435 h 1706773"/>
                <a:gd name="connsiteX401" fmla="*/ 2230916 w 2325223"/>
                <a:gd name="connsiteY401" fmla="*/ 1306723 h 1706773"/>
                <a:gd name="connsiteX402" fmla="*/ 2235678 w 2325223"/>
                <a:gd name="connsiteY402" fmla="*/ 1335298 h 1706773"/>
                <a:gd name="connsiteX403" fmla="*/ 2273778 w 2325223"/>
                <a:gd name="connsiteY403" fmla="*/ 1354348 h 1706773"/>
                <a:gd name="connsiteX404" fmla="*/ 2254728 w 2325223"/>
                <a:gd name="connsiteY404" fmla="*/ 1349585 h 1706773"/>
                <a:gd name="connsiteX405" fmla="*/ 2249966 w 2325223"/>
                <a:gd name="connsiteY405" fmla="*/ 1354348 h 1706773"/>
                <a:gd name="connsiteX406" fmla="*/ 2245203 w 2325223"/>
                <a:gd name="connsiteY406" fmla="*/ 1373398 h 1706773"/>
                <a:gd name="connsiteX407" fmla="*/ 2278541 w 2325223"/>
                <a:gd name="connsiteY407" fmla="*/ 1368635 h 1706773"/>
                <a:gd name="connsiteX408" fmla="*/ 2269016 w 2325223"/>
                <a:gd name="connsiteY408" fmla="*/ 1349585 h 1706773"/>
                <a:gd name="connsiteX409" fmla="*/ 2264253 w 2325223"/>
                <a:gd name="connsiteY409" fmla="*/ 1335298 h 1706773"/>
                <a:gd name="connsiteX410" fmla="*/ 2249966 w 2325223"/>
                <a:gd name="connsiteY410" fmla="*/ 1325773 h 1706773"/>
                <a:gd name="connsiteX411" fmla="*/ 2240441 w 2325223"/>
                <a:gd name="connsiteY411" fmla="*/ 1359110 h 1706773"/>
                <a:gd name="connsiteX412" fmla="*/ 2269016 w 2325223"/>
                <a:gd name="connsiteY412" fmla="*/ 1397210 h 1706773"/>
                <a:gd name="connsiteX413" fmla="*/ 2283303 w 2325223"/>
                <a:gd name="connsiteY413" fmla="*/ 1401973 h 1706773"/>
                <a:gd name="connsiteX414" fmla="*/ 2254728 w 2325223"/>
                <a:gd name="connsiteY414" fmla="*/ 1373398 h 1706773"/>
                <a:gd name="connsiteX415" fmla="*/ 2249966 w 2325223"/>
                <a:gd name="connsiteY415" fmla="*/ 1392448 h 1706773"/>
                <a:gd name="connsiteX416" fmla="*/ 2264253 w 2325223"/>
                <a:gd name="connsiteY416" fmla="*/ 1382923 h 1706773"/>
                <a:gd name="connsiteX417" fmla="*/ 2259491 w 2325223"/>
                <a:gd name="connsiteY417" fmla="*/ 1368635 h 1706773"/>
                <a:gd name="connsiteX418" fmla="*/ 2226153 w 2325223"/>
                <a:gd name="connsiteY418" fmla="*/ 1368635 h 1706773"/>
                <a:gd name="connsiteX419" fmla="*/ 2245203 w 2325223"/>
                <a:gd name="connsiteY419" fmla="*/ 1401973 h 1706773"/>
                <a:gd name="connsiteX420" fmla="*/ 2259491 w 2325223"/>
                <a:gd name="connsiteY420" fmla="*/ 1406735 h 1706773"/>
                <a:gd name="connsiteX421" fmla="*/ 2226153 w 2325223"/>
                <a:gd name="connsiteY421" fmla="*/ 1478173 h 1706773"/>
                <a:gd name="connsiteX422" fmla="*/ 2192816 w 2325223"/>
                <a:gd name="connsiteY422" fmla="*/ 1587710 h 1706773"/>
                <a:gd name="connsiteX423" fmla="*/ 2192816 w 2325223"/>
                <a:gd name="connsiteY423" fmla="*/ 1697248 h 1706773"/>
                <a:gd name="connsiteX424" fmla="*/ 2202341 w 2325223"/>
                <a:gd name="connsiteY424" fmla="*/ 1668673 h 1706773"/>
                <a:gd name="connsiteX425" fmla="*/ 2207103 w 2325223"/>
                <a:gd name="connsiteY425" fmla="*/ 1644860 h 1706773"/>
                <a:gd name="connsiteX426" fmla="*/ 2202341 w 2325223"/>
                <a:gd name="connsiteY426" fmla="*/ 1611523 h 1706773"/>
                <a:gd name="connsiteX427" fmla="*/ 2192816 w 2325223"/>
                <a:gd name="connsiteY427" fmla="*/ 1597235 h 1706773"/>
                <a:gd name="connsiteX428" fmla="*/ 2188053 w 2325223"/>
                <a:gd name="connsiteY428" fmla="*/ 1582948 h 1706773"/>
                <a:gd name="connsiteX429" fmla="*/ 2202341 w 2325223"/>
                <a:gd name="connsiteY429" fmla="*/ 1544848 h 1706773"/>
                <a:gd name="connsiteX430" fmla="*/ 2216628 w 2325223"/>
                <a:gd name="connsiteY430" fmla="*/ 1535323 h 1706773"/>
                <a:gd name="connsiteX431" fmla="*/ 2226153 w 2325223"/>
                <a:gd name="connsiteY431" fmla="*/ 1506748 h 1706773"/>
                <a:gd name="connsiteX432" fmla="*/ 2230916 w 2325223"/>
                <a:gd name="connsiteY432" fmla="*/ 1487698 h 1706773"/>
                <a:gd name="connsiteX433" fmla="*/ 2249966 w 2325223"/>
                <a:gd name="connsiteY433" fmla="*/ 1444835 h 1706773"/>
                <a:gd name="connsiteX434" fmla="*/ 2254728 w 2325223"/>
                <a:gd name="connsiteY434" fmla="*/ 1421023 h 1706773"/>
                <a:gd name="connsiteX435" fmla="*/ 2264253 w 2325223"/>
                <a:gd name="connsiteY435" fmla="*/ 1406735 h 1706773"/>
                <a:gd name="connsiteX436" fmla="*/ 2259491 w 2325223"/>
                <a:gd name="connsiteY436" fmla="*/ 1421023 h 1706773"/>
                <a:gd name="connsiteX437" fmla="*/ 2254728 w 2325223"/>
                <a:gd name="connsiteY437" fmla="*/ 1459123 h 1706773"/>
                <a:gd name="connsiteX438" fmla="*/ 2259491 w 2325223"/>
                <a:gd name="connsiteY438" fmla="*/ 1478173 h 1706773"/>
                <a:gd name="connsiteX439" fmla="*/ 2245203 w 2325223"/>
                <a:gd name="connsiteY439" fmla="*/ 1473410 h 1706773"/>
                <a:gd name="connsiteX440" fmla="*/ 2283303 w 2325223"/>
                <a:gd name="connsiteY440" fmla="*/ 1530560 h 1706773"/>
                <a:gd name="connsiteX441" fmla="*/ 2297591 w 2325223"/>
                <a:gd name="connsiteY441" fmla="*/ 1535323 h 1706773"/>
                <a:gd name="connsiteX442" fmla="*/ 2307116 w 2325223"/>
                <a:gd name="connsiteY442" fmla="*/ 1463885 h 1706773"/>
                <a:gd name="connsiteX443" fmla="*/ 2288066 w 2325223"/>
                <a:gd name="connsiteY443" fmla="*/ 1459123 h 1706773"/>
                <a:gd name="connsiteX444" fmla="*/ 2259491 w 2325223"/>
                <a:gd name="connsiteY444" fmla="*/ 1468648 h 1706773"/>
                <a:gd name="connsiteX445" fmla="*/ 2292828 w 2325223"/>
                <a:gd name="connsiteY445" fmla="*/ 1540085 h 1706773"/>
                <a:gd name="connsiteX446" fmla="*/ 2269016 w 2325223"/>
                <a:gd name="connsiteY446" fmla="*/ 1506748 h 1706773"/>
                <a:gd name="connsiteX447" fmla="*/ 2254728 w 2325223"/>
                <a:gd name="connsiteY447" fmla="*/ 1511510 h 1706773"/>
                <a:gd name="connsiteX448" fmla="*/ 2264253 w 2325223"/>
                <a:gd name="connsiteY448" fmla="*/ 1544848 h 1706773"/>
                <a:gd name="connsiteX449" fmla="*/ 2269016 w 2325223"/>
                <a:gd name="connsiteY449" fmla="*/ 1530560 h 1706773"/>
                <a:gd name="connsiteX450" fmla="*/ 2245203 w 2325223"/>
                <a:gd name="connsiteY450" fmla="*/ 1521035 h 1706773"/>
                <a:gd name="connsiteX451" fmla="*/ 2235678 w 2325223"/>
                <a:gd name="connsiteY451" fmla="*/ 1544848 h 1706773"/>
                <a:gd name="connsiteX452" fmla="*/ 2269016 w 2325223"/>
                <a:gd name="connsiteY452" fmla="*/ 1544848 h 1706773"/>
                <a:gd name="connsiteX453" fmla="*/ 2254728 w 2325223"/>
                <a:gd name="connsiteY453" fmla="*/ 1535323 h 1706773"/>
                <a:gd name="connsiteX454" fmla="*/ 2249966 w 2325223"/>
                <a:gd name="connsiteY454" fmla="*/ 1578185 h 1706773"/>
                <a:gd name="connsiteX455" fmla="*/ 2269016 w 2325223"/>
                <a:gd name="connsiteY455" fmla="*/ 1582948 h 1706773"/>
                <a:gd name="connsiteX456" fmla="*/ 2264253 w 2325223"/>
                <a:gd name="connsiteY456" fmla="*/ 1559135 h 1706773"/>
                <a:gd name="connsiteX457" fmla="*/ 2235678 w 2325223"/>
                <a:gd name="connsiteY457" fmla="*/ 1549610 h 1706773"/>
                <a:gd name="connsiteX458" fmla="*/ 2245203 w 2325223"/>
                <a:gd name="connsiteY458" fmla="*/ 1587710 h 1706773"/>
                <a:gd name="connsiteX459" fmla="*/ 2259491 w 2325223"/>
                <a:gd name="connsiteY459" fmla="*/ 1582948 h 1706773"/>
                <a:gd name="connsiteX460" fmla="*/ 2230916 w 2325223"/>
                <a:gd name="connsiteY460" fmla="*/ 1563898 h 1706773"/>
                <a:gd name="connsiteX461" fmla="*/ 2235678 w 2325223"/>
                <a:gd name="connsiteY461" fmla="*/ 1621048 h 1706773"/>
                <a:gd name="connsiteX462" fmla="*/ 2249966 w 2325223"/>
                <a:gd name="connsiteY462" fmla="*/ 1625810 h 1706773"/>
                <a:gd name="connsiteX463" fmla="*/ 2283303 w 2325223"/>
                <a:gd name="connsiteY463" fmla="*/ 1640098 h 1706773"/>
                <a:gd name="connsiteX464" fmla="*/ 2273778 w 2325223"/>
                <a:gd name="connsiteY464" fmla="*/ 1621048 h 1706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</a:cxnLst>
              <a:rect l="l" t="t" r="r" b="b"/>
              <a:pathLst>
                <a:path w="2325223" h="1706773">
                  <a:moveTo>
                    <a:pt x="2066" y="363748"/>
                  </a:moveTo>
                  <a:cubicBezTo>
                    <a:pt x="3653" y="354223"/>
                    <a:pt x="0" y="342001"/>
                    <a:pt x="6828" y="335173"/>
                  </a:cubicBezTo>
                  <a:cubicBezTo>
                    <a:pt x="10875" y="331126"/>
                    <a:pt x="15503" y="345821"/>
                    <a:pt x="21116" y="344698"/>
                  </a:cubicBezTo>
                  <a:cubicBezTo>
                    <a:pt x="26729" y="343575"/>
                    <a:pt x="27466" y="335173"/>
                    <a:pt x="30641" y="330410"/>
                  </a:cubicBezTo>
                  <a:cubicBezTo>
                    <a:pt x="29053" y="325648"/>
                    <a:pt x="28123" y="320613"/>
                    <a:pt x="25878" y="316123"/>
                  </a:cubicBezTo>
                  <a:cubicBezTo>
                    <a:pt x="23318" y="311003"/>
                    <a:pt x="10629" y="301835"/>
                    <a:pt x="16353" y="301835"/>
                  </a:cubicBezTo>
                  <a:cubicBezTo>
                    <a:pt x="34167" y="301835"/>
                    <a:pt x="35193" y="322298"/>
                    <a:pt x="44928" y="330410"/>
                  </a:cubicBezTo>
                  <a:cubicBezTo>
                    <a:pt x="50382" y="334955"/>
                    <a:pt x="57814" y="336413"/>
                    <a:pt x="63978" y="339935"/>
                  </a:cubicBezTo>
                  <a:cubicBezTo>
                    <a:pt x="68948" y="342775"/>
                    <a:pt x="73503" y="346285"/>
                    <a:pt x="78266" y="349460"/>
                  </a:cubicBezTo>
                  <a:cubicBezTo>
                    <a:pt x="76678" y="341523"/>
                    <a:pt x="75633" y="333457"/>
                    <a:pt x="73503" y="325648"/>
                  </a:cubicBezTo>
                  <a:cubicBezTo>
                    <a:pt x="64218" y="291606"/>
                    <a:pt x="53771" y="289418"/>
                    <a:pt x="83028" y="311360"/>
                  </a:cubicBezTo>
                  <a:cubicBezTo>
                    <a:pt x="86203" y="316123"/>
                    <a:pt x="90743" y="331078"/>
                    <a:pt x="92553" y="325648"/>
                  </a:cubicBezTo>
                  <a:cubicBezTo>
                    <a:pt x="95860" y="315729"/>
                    <a:pt x="86221" y="293960"/>
                    <a:pt x="83028" y="282785"/>
                  </a:cubicBezTo>
                  <a:cubicBezTo>
                    <a:pt x="81230" y="276491"/>
                    <a:pt x="71848" y="262451"/>
                    <a:pt x="78266" y="263735"/>
                  </a:cubicBezTo>
                  <a:cubicBezTo>
                    <a:pt x="90424" y="266167"/>
                    <a:pt x="97316" y="279610"/>
                    <a:pt x="106841" y="287548"/>
                  </a:cubicBezTo>
                  <a:cubicBezTo>
                    <a:pt x="104183" y="279574"/>
                    <a:pt x="79091" y="216830"/>
                    <a:pt x="102078" y="258973"/>
                  </a:cubicBezTo>
                  <a:cubicBezTo>
                    <a:pt x="108877" y="271438"/>
                    <a:pt x="114329" y="284608"/>
                    <a:pt x="121128" y="297073"/>
                  </a:cubicBezTo>
                  <a:cubicBezTo>
                    <a:pt x="123869" y="302098"/>
                    <a:pt x="126184" y="307784"/>
                    <a:pt x="130653" y="311360"/>
                  </a:cubicBezTo>
                  <a:cubicBezTo>
                    <a:pt x="134573" y="314496"/>
                    <a:pt x="140178" y="314535"/>
                    <a:pt x="144941" y="316123"/>
                  </a:cubicBezTo>
                  <a:cubicBezTo>
                    <a:pt x="146528" y="309773"/>
                    <a:pt x="148532" y="303513"/>
                    <a:pt x="149703" y="297073"/>
                  </a:cubicBezTo>
                  <a:cubicBezTo>
                    <a:pt x="151711" y="286029"/>
                    <a:pt x="152621" y="274808"/>
                    <a:pt x="154466" y="263735"/>
                  </a:cubicBezTo>
                  <a:cubicBezTo>
                    <a:pt x="155797" y="255751"/>
                    <a:pt x="157641" y="247860"/>
                    <a:pt x="159228" y="239923"/>
                  </a:cubicBezTo>
                  <a:cubicBezTo>
                    <a:pt x="179695" y="270623"/>
                    <a:pt x="183483" y="284775"/>
                    <a:pt x="173516" y="239923"/>
                  </a:cubicBezTo>
                  <a:cubicBezTo>
                    <a:pt x="172427" y="235022"/>
                    <a:pt x="164263" y="227880"/>
                    <a:pt x="168753" y="225635"/>
                  </a:cubicBezTo>
                  <a:cubicBezTo>
                    <a:pt x="173873" y="223075"/>
                    <a:pt x="178278" y="231985"/>
                    <a:pt x="183041" y="235160"/>
                  </a:cubicBezTo>
                  <a:cubicBezTo>
                    <a:pt x="186216" y="230398"/>
                    <a:pt x="192566" y="226597"/>
                    <a:pt x="192566" y="220873"/>
                  </a:cubicBezTo>
                  <a:cubicBezTo>
                    <a:pt x="192566" y="215149"/>
                    <a:pt x="177317" y="206585"/>
                    <a:pt x="183041" y="206585"/>
                  </a:cubicBezTo>
                  <a:cubicBezTo>
                    <a:pt x="185975" y="206585"/>
                    <a:pt x="211574" y="235202"/>
                    <a:pt x="206853" y="239923"/>
                  </a:cubicBezTo>
                  <a:lnTo>
                    <a:pt x="192566" y="225635"/>
                  </a:lnTo>
                  <a:cubicBezTo>
                    <a:pt x="190978" y="216110"/>
                    <a:pt x="182446" y="205095"/>
                    <a:pt x="187803" y="197060"/>
                  </a:cubicBezTo>
                  <a:cubicBezTo>
                    <a:pt x="191539" y="191456"/>
                    <a:pt x="196203" y="208077"/>
                    <a:pt x="202091" y="211348"/>
                  </a:cubicBezTo>
                  <a:cubicBezTo>
                    <a:pt x="210868" y="216224"/>
                    <a:pt x="230666" y="220873"/>
                    <a:pt x="230666" y="220873"/>
                  </a:cubicBezTo>
                  <a:cubicBezTo>
                    <a:pt x="227491" y="216110"/>
                    <a:pt x="223701" y="211705"/>
                    <a:pt x="221141" y="206585"/>
                  </a:cubicBezTo>
                  <a:cubicBezTo>
                    <a:pt x="218896" y="202095"/>
                    <a:pt x="212829" y="188748"/>
                    <a:pt x="216378" y="192298"/>
                  </a:cubicBezTo>
                  <a:cubicBezTo>
                    <a:pt x="221398" y="197319"/>
                    <a:pt x="222728" y="204998"/>
                    <a:pt x="225903" y="211348"/>
                  </a:cubicBezTo>
                  <a:cubicBezTo>
                    <a:pt x="267546" y="197466"/>
                    <a:pt x="204668" y="223291"/>
                    <a:pt x="244953" y="149435"/>
                  </a:cubicBezTo>
                  <a:cubicBezTo>
                    <a:pt x="248829" y="142329"/>
                    <a:pt x="260828" y="152610"/>
                    <a:pt x="268766" y="154198"/>
                  </a:cubicBezTo>
                  <a:cubicBezTo>
                    <a:pt x="273528" y="160548"/>
                    <a:pt x="279115" y="166356"/>
                    <a:pt x="283053" y="173248"/>
                  </a:cubicBezTo>
                  <a:cubicBezTo>
                    <a:pt x="285544" y="177607"/>
                    <a:pt x="292836" y="187535"/>
                    <a:pt x="287816" y="187535"/>
                  </a:cubicBezTo>
                  <a:cubicBezTo>
                    <a:pt x="281081" y="187535"/>
                    <a:pt x="278291" y="178010"/>
                    <a:pt x="273528" y="173248"/>
                  </a:cubicBezTo>
                  <a:cubicBezTo>
                    <a:pt x="258596" y="128453"/>
                    <a:pt x="260274" y="135351"/>
                    <a:pt x="283053" y="192298"/>
                  </a:cubicBezTo>
                  <a:lnTo>
                    <a:pt x="283053" y="192298"/>
                  </a:lnTo>
                  <a:lnTo>
                    <a:pt x="311628" y="206585"/>
                  </a:lnTo>
                  <a:cubicBezTo>
                    <a:pt x="316391" y="211348"/>
                    <a:pt x="323786" y="227263"/>
                    <a:pt x="325916" y="220873"/>
                  </a:cubicBezTo>
                  <a:cubicBezTo>
                    <a:pt x="329091" y="211348"/>
                    <a:pt x="321960" y="200652"/>
                    <a:pt x="316391" y="192298"/>
                  </a:cubicBezTo>
                  <a:cubicBezTo>
                    <a:pt x="313216" y="187535"/>
                    <a:pt x="304306" y="172890"/>
                    <a:pt x="306866" y="178010"/>
                  </a:cubicBezTo>
                  <a:cubicBezTo>
                    <a:pt x="323660" y="211598"/>
                    <a:pt x="319811" y="205243"/>
                    <a:pt x="340203" y="225635"/>
                  </a:cubicBezTo>
                  <a:cubicBezTo>
                    <a:pt x="341791" y="216110"/>
                    <a:pt x="343838" y="206650"/>
                    <a:pt x="344966" y="197060"/>
                  </a:cubicBezTo>
                  <a:cubicBezTo>
                    <a:pt x="347015" y="179646"/>
                    <a:pt x="338963" y="158514"/>
                    <a:pt x="349728" y="144673"/>
                  </a:cubicBezTo>
                  <a:cubicBezTo>
                    <a:pt x="355892" y="136748"/>
                    <a:pt x="378303" y="154198"/>
                    <a:pt x="378303" y="154198"/>
                  </a:cubicBezTo>
                  <a:cubicBezTo>
                    <a:pt x="391634" y="114206"/>
                    <a:pt x="369723" y="164109"/>
                    <a:pt x="402116" y="144673"/>
                  </a:cubicBezTo>
                  <a:cubicBezTo>
                    <a:pt x="407729" y="141305"/>
                    <a:pt x="405291" y="131973"/>
                    <a:pt x="406878" y="125623"/>
                  </a:cubicBezTo>
                  <a:lnTo>
                    <a:pt x="421166" y="144673"/>
                  </a:lnTo>
                  <a:cubicBezTo>
                    <a:pt x="419578" y="131973"/>
                    <a:pt x="418507" y="119198"/>
                    <a:pt x="416403" y="106573"/>
                  </a:cubicBezTo>
                  <a:cubicBezTo>
                    <a:pt x="415327" y="100117"/>
                    <a:pt x="408010" y="92969"/>
                    <a:pt x="411641" y="87523"/>
                  </a:cubicBezTo>
                  <a:cubicBezTo>
                    <a:pt x="414425" y="83346"/>
                    <a:pt x="421166" y="90698"/>
                    <a:pt x="425928" y="92285"/>
                  </a:cubicBezTo>
                  <a:cubicBezTo>
                    <a:pt x="438963" y="100975"/>
                    <a:pt x="443056" y="101057"/>
                    <a:pt x="449741" y="116098"/>
                  </a:cubicBezTo>
                  <a:cubicBezTo>
                    <a:pt x="453819" y="125273"/>
                    <a:pt x="459266" y="144673"/>
                    <a:pt x="459266" y="144673"/>
                  </a:cubicBezTo>
                  <a:cubicBezTo>
                    <a:pt x="461725" y="126229"/>
                    <a:pt x="447646" y="51201"/>
                    <a:pt x="487841" y="77998"/>
                  </a:cubicBezTo>
                  <a:cubicBezTo>
                    <a:pt x="492603" y="81173"/>
                    <a:pt x="494191" y="87523"/>
                    <a:pt x="497366" y="92285"/>
                  </a:cubicBezTo>
                  <a:cubicBezTo>
                    <a:pt x="508479" y="125623"/>
                    <a:pt x="516416" y="117685"/>
                    <a:pt x="492603" y="125623"/>
                  </a:cubicBezTo>
                  <a:cubicBezTo>
                    <a:pt x="489363" y="106183"/>
                    <a:pt x="481837" y="77789"/>
                    <a:pt x="492603" y="58948"/>
                  </a:cubicBezTo>
                  <a:cubicBezTo>
                    <a:pt x="495094" y="54589"/>
                    <a:pt x="502128" y="62123"/>
                    <a:pt x="506891" y="63710"/>
                  </a:cubicBezTo>
                  <a:cubicBezTo>
                    <a:pt x="510066" y="68473"/>
                    <a:pt x="514406" y="72638"/>
                    <a:pt x="516416" y="77998"/>
                  </a:cubicBezTo>
                  <a:cubicBezTo>
                    <a:pt x="519258" y="85577"/>
                    <a:pt x="515454" y="96086"/>
                    <a:pt x="521178" y="101810"/>
                  </a:cubicBezTo>
                  <a:cubicBezTo>
                    <a:pt x="524728" y="105360"/>
                    <a:pt x="524723" y="92393"/>
                    <a:pt x="525941" y="87523"/>
                  </a:cubicBezTo>
                  <a:cubicBezTo>
                    <a:pt x="527904" y="79670"/>
                    <a:pt x="529116" y="71648"/>
                    <a:pt x="530703" y="63710"/>
                  </a:cubicBezTo>
                  <a:cubicBezTo>
                    <a:pt x="537053" y="70060"/>
                    <a:pt x="544993" y="75145"/>
                    <a:pt x="549753" y="82760"/>
                  </a:cubicBezTo>
                  <a:cubicBezTo>
                    <a:pt x="553222" y="88311"/>
                    <a:pt x="552718" y="95516"/>
                    <a:pt x="554516" y="101810"/>
                  </a:cubicBezTo>
                  <a:cubicBezTo>
                    <a:pt x="555895" y="106637"/>
                    <a:pt x="557691" y="111335"/>
                    <a:pt x="559278" y="116098"/>
                  </a:cubicBezTo>
                  <a:cubicBezTo>
                    <a:pt x="557691" y="120860"/>
                    <a:pt x="558693" y="133170"/>
                    <a:pt x="554516" y="130385"/>
                  </a:cubicBezTo>
                  <a:cubicBezTo>
                    <a:pt x="547403" y="125643"/>
                    <a:pt x="542918" y="114867"/>
                    <a:pt x="544991" y="106573"/>
                  </a:cubicBezTo>
                  <a:cubicBezTo>
                    <a:pt x="546208" y="101703"/>
                    <a:pt x="554516" y="109748"/>
                    <a:pt x="559278" y="111335"/>
                  </a:cubicBezTo>
                  <a:cubicBezTo>
                    <a:pt x="581113" y="144087"/>
                    <a:pt x="574707" y="150770"/>
                    <a:pt x="583091" y="125623"/>
                  </a:cubicBezTo>
                  <a:cubicBezTo>
                    <a:pt x="584678" y="111335"/>
                    <a:pt x="578650" y="93804"/>
                    <a:pt x="587853" y="82760"/>
                  </a:cubicBezTo>
                  <a:cubicBezTo>
                    <a:pt x="592934" y="76662"/>
                    <a:pt x="601821" y="90950"/>
                    <a:pt x="606903" y="97048"/>
                  </a:cubicBezTo>
                  <a:cubicBezTo>
                    <a:pt x="610117" y="100904"/>
                    <a:pt x="609421" y="106845"/>
                    <a:pt x="611666" y="111335"/>
                  </a:cubicBezTo>
                  <a:cubicBezTo>
                    <a:pt x="614226" y="116455"/>
                    <a:pt x="618016" y="120860"/>
                    <a:pt x="621191" y="125623"/>
                  </a:cubicBezTo>
                  <a:cubicBezTo>
                    <a:pt x="583261" y="138265"/>
                    <a:pt x="576482" y="145449"/>
                    <a:pt x="611666" y="39898"/>
                  </a:cubicBezTo>
                  <a:cubicBezTo>
                    <a:pt x="614226" y="32219"/>
                    <a:pt x="627541" y="43073"/>
                    <a:pt x="635478" y="44660"/>
                  </a:cubicBezTo>
                  <a:cubicBezTo>
                    <a:pt x="659018" y="79970"/>
                    <a:pt x="656773" y="62010"/>
                    <a:pt x="649766" y="97048"/>
                  </a:cubicBezTo>
                  <a:cubicBezTo>
                    <a:pt x="647907" y="93329"/>
                    <a:pt x="635478" y="70717"/>
                    <a:pt x="635478" y="63710"/>
                  </a:cubicBezTo>
                  <a:cubicBezTo>
                    <a:pt x="635478" y="52485"/>
                    <a:pt x="638653" y="41485"/>
                    <a:pt x="640241" y="30373"/>
                  </a:cubicBezTo>
                  <a:cubicBezTo>
                    <a:pt x="657188" y="41671"/>
                    <a:pt x="655996" y="37464"/>
                    <a:pt x="664053" y="58948"/>
                  </a:cubicBezTo>
                  <a:cubicBezTo>
                    <a:pt x="677234" y="94095"/>
                    <a:pt x="666300" y="74223"/>
                    <a:pt x="659291" y="63710"/>
                  </a:cubicBezTo>
                  <a:cubicBezTo>
                    <a:pt x="660878" y="55773"/>
                    <a:pt x="658329" y="45622"/>
                    <a:pt x="664053" y="39898"/>
                  </a:cubicBezTo>
                  <a:cubicBezTo>
                    <a:pt x="667603" y="36348"/>
                    <a:pt x="666571" y="49695"/>
                    <a:pt x="668816" y="54185"/>
                  </a:cubicBezTo>
                  <a:cubicBezTo>
                    <a:pt x="676754" y="70061"/>
                    <a:pt x="678340" y="68472"/>
                    <a:pt x="692628" y="77998"/>
                  </a:cubicBezTo>
                  <a:cubicBezTo>
                    <a:pt x="707279" y="73114"/>
                    <a:pt x="713789" y="68318"/>
                    <a:pt x="730728" y="77998"/>
                  </a:cubicBezTo>
                  <a:cubicBezTo>
                    <a:pt x="735698" y="80838"/>
                    <a:pt x="737078" y="87523"/>
                    <a:pt x="740253" y="92285"/>
                  </a:cubicBezTo>
                  <a:cubicBezTo>
                    <a:pt x="735491" y="95460"/>
                    <a:pt x="731396" y="103620"/>
                    <a:pt x="725966" y="101810"/>
                  </a:cubicBezTo>
                  <a:cubicBezTo>
                    <a:pt x="702713" y="94059"/>
                    <a:pt x="714231" y="67446"/>
                    <a:pt x="716441" y="54185"/>
                  </a:cubicBezTo>
                  <a:cubicBezTo>
                    <a:pt x="722791" y="57360"/>
                    <a:pt x="731231" y="58030"/>
                    <a:pt x="735491" y="63710"/>
                  </a:cubicBezTo>
                  <a:cubicBezTo>
                    <a:pt x="765124" y="103220"/>
                    <a:pt x="745281" y="92373"/>
                    <a:pt x="730728" y="87523"/>
                  </a:cubicBezTo>
                  <a:cubicBezTo>
                    <a:pt x="738666" y="60535"/>
                    <a:pt x="741960" y="31721"/>
                    <a:pt x="754541" y="6560"/>
                  </a:cubicBezTo>
                  <a:cubicBezTo>
                    <a:pt x="757468" y="706"/>
                    <a:pt x="767297" y="0"/>
                    <a:pt x="773591" y="1798"/>
                  </a:cubicBezTo>
                  <a:cubicBezTo>
                    <a:pt x="780067" y="3648"/>
                    <a:pt x="783116" y="11323"/>
                    <a:pt x="787878" y="16085"/>
                  </a:cubicBezTo>
                  <a:cubicBezTo>
                    <a:pt x="791053" y="25610"/>
                    <a:pt x="793674" y="35338"/>
                    <a:pt x="797403" y="44660"/>
                  </a:cubicBezTo>
                  <a:cubicBezTo>
                    <a:pt x="800040" y="51252"/>
                    <a:pt x="806285" y="56640"/>
                    <a:pt x="806928" y="63710"/>
                  </a:cubicBezTo>
                  <a:cubicBezTo>
                    <a:pt x="807944" y="74889"/>
                    <a:pt x="803753" y="85935"/>
                    <a:pt x="802166" y="97048"/>
                  </a:cubicBezTo>
                  <a:cubicBezTo>
                    <a:pt x="795816" y="93873"/>
                    <a:pt x="787054" y="93430"/>
                    <a:pt x="783116" y="87523"/>
                  </a:cubicBezTo>
                  <a:cubicBezTo>
                    <a:pt x="767541" y="64160"/>
                    <a:pt x="774838" y="45455"/>
                    <a:pt x="778353" y="20848"/>
                  </a:cubicBezTo>
                  <a:cubicBezTo>
                    <a:pt x="787878" y="27198"/>
                    <a:pt x="801038" y="30082"/>
                    <a:pt x="806928" y="39898"/>
                  </a:cubicBezTo>
                  <a:cubicBezTo>
                    <a:pt x="825300" y="70516"/>
                    <a:pt x="815662" y="56305"/>
                    <a:pt x="835503" y="82760"/>
                  </a:cubicBezTo>
                  <a:cubicBezTo>
                    <a:pt x="835520" y="82812"/>
                    <a:pt x="850525" y="115292"/>
                    <a:pt x="830741" y="111335"/>
                  </a:cubicBezTo>
                  <a:cubicBezTo>
                    <a:pt x="822958" y="109778"/>
                    <a:pt x="821216" y="98635"/>
                    <a:pt x="816453" y="92285"/>
                  </a:cubicBezTo>
                  <a:cubicBezTo>
                    <a:pt x="818041" y="74823"/>
                    <a:pt x="814704" y="56178"/>
                    <a:pt x="821216" y="39898"/>
                  </a:cubicBezTo>
                  <a:cubicBezTo>
                    <a:pt x="823080" y="35237"/>
                    <a:pt x="831953" y="41110"/>
                    <a:pt x="835503" y="44660"/>
                  </a:cubicBezTo>
                  <a:cubicBezTo>
                    <a:pt x="839053" y="48210"/>
                    <a:pt x="835468" y="57472"/>
                    <a:pt x="840266" y="58948"/>
                  </a:cubicBezTo>
                  <a:cubicBezTo>
                    <a:pt x="858537" y="64570"/>
                    <a:pt x="878366" y="62123"/>
                    <a:pt x="897416" y="63710"/>
                  </a:cubicBezTo>
                  <a:cubicBezTo>
                    <a:pt x="895828" y="71648"/>
                    <a:pt x="899594" y="83358"/>
                    <a:pt x="892653" y="87523"/>
                  </a:cubicBezTo>
                  <a:cubicBezTo>
                    <a:pt x="886565" y="91176"/>
                    <a:pt x="875143" y="84928"/>
                    <a:pt x="873603" y="77998"/>
                  </a:cubicBezTo>
                  <a:cubicBezTo>
                    <a:pt x="871096" y="66716"/>
                    <a:pt x="879953" y="55773"/>
                    <a:pt x="883128" y="44660"/>
                  </a:cubicBezTo>
                  <a:cubicBezTo>
                    <a:pt x="891066" y="46248"/>
                    <a:pt x="900206" y="44933"/>
                    <a:pt x="906941" y="49423"/>
                  </a:cubicBezTo>
                  <a:cubicBezTo>
                    <a:pt x="914560" y="54502"/>
                    <a:pt x="912020" y="72919"/>
                    <a:pt x="906941" y="77998"/>
                  </a:cubicBezTo>
                  <a:cubicBezTo>
                    <a:pt x="903391" y="81548"/>
                    <a:pt x="897416" y="81173"/>
                    <a:pt x="892653" y="82760"/>
                  </a:cubicBezTo>
                  <a:cubicBezTo>
                    <a:pt x="888180" y="64866"/>
                    <a:pt x="882375" y="57446"/>
                    <a:pt x="897416" y="39898"/>
                  </a:cubicBezTo>
                  <a:cubicBezTo>
                    <a:pt x="902036" y="34508"/>
                    <a:pt x="910116" y="33548"/>
                    <a:pt x="916466" y="30373"/>
                  </a:cubicBezTo>
                  <a:cubicBezTo>
                    <a:pt x="927578" y="31960"/>
                    <a:pt x="939545" y="30576"/>
                    <a:pt x="949803" y="35135"/>
                  </a:cubicBezTo>
                  <a:cubicBezTo>
                    <a:pt x="957027" y="38346"/>
                    <a:pt x="961978" y="57371"/>
                    <a:pt x="964091" y="63710"/>
                  </a:cubicBezTo>
                  <a:cubicBezTo>
                    <a:pt x="962503" y="68473"/>
                    <a:pt x="963818" y="80243"/>
                    <a:pt x="959328" y="77998"/>
                  </a:cubicBezTo>
                  <a:cubicBezTo>
                    <a:pt x="936835" y="66752"/>
                    <a:pt x="945163" y="53818"/>
                    <a:pt x="949803" y="39898"/>
                  </a:cubicBezTo>
                  <a:cubicBezTo>
                    <a:pt x="981402" y="55697"/>
                    <a:pt x="986986" y="51390"/>
                    <a:pt x="1002191" y="77998"/>
                  </a:cubicBezTo>
                  <a:cubicBezTo>
                    <a:pt x="1004682" y="82356"/>
                    <a:pt x="1005366" y="87523"/>
                    <a:pt x="1006953" y="92285"/>
                  </a:cubicBezTo>
                  <a:cubicBezTo>
                    <a:pt x="1003778" y="100223"/>
                    <a:pt x="1005075" y="112275"/>
                    <a:pt x="997428" y="116098"/>
                  </a:cubicBezTo>
                  <a:cubicBezTo>
                    <a:pt x="992308" y="118658"/>
                    <a:pt x="990743" y="106780"/>
                    <a:pt x="987903" y="101810"/>
                  </a:cubicBezTo>
                  <a:cubicBezTo>
                    <a:pt x="978486" y="85331"/>
                    <a:pt x="978959" y="84503"/>
                    <a:pt x="973616" y="68473"/>
                  </a:cubicBezTo>
                  <a:cubicBezTo>
                    <a:pt x="975203" y="62123"/>
                    <a:pt x="972765" y="52791"/>
                    <a:pt x="978378" y="49423"/>
                  </a:cubicBezTo>
                  <a:cubicBezTo>
                    <a:pt x="983991" y="46055"/>
                    <a:pt x="992192" y="50258"/>
                    <a:pt x="997428" y="54185"/>
                  </a:cubicBezTo>
                  <a:cubicBezTo>
                    <a:pt x="1005560" y="60284"/>
                    <a:pt x="1009290" y="70810"/>
                    <a:pt x="1016478" y="77998"/>
                  </a:cubicBezTo>
                  <a:cubicBezTo>
                    <a:pt x="1020525" y="82045"/>
                    <a:pt x="1026003" y="84348"/>
                    <a:pt x="1030766" y="87523"/>
                  </a:cubicBezTo>
                  <a:cubicBezTo>
                    <a:pt x="1031393" y="89404"/>
                    <a:pt x="1048488" y="124865"/>
                    <a:pt x="1016478" y="106573"/>
                  </a:cubicBezTo>
                  <a:cubicBezTo>
                    <a:pt x="1008441" y="101980"/>
                    <a:pt x="1006953" y="90698"/>
                    <a:pt x="1002191" y="82760"/>
                  </a:cubicBezTo>
                  <a:cubicBezTo>
                    <a:pt x="1000074" y="72176"/>
                    <a:pt x="991607" y="45719"/>
                    <a:pt x="1002191" y="35135"/>
                  </a:cubicBezTo>
                  <a:cubicBezTo>
                    <a:pt x="1005741" y="31585"/>
                    <a:pt x="1011716" y="38310"/>
                    <a:pt x="1016478" y="39898"/>
                  </a:cubicBezTo>
                  <a:cubicBezTo>
                    <a:pt x="1026003" y="51010"/>
                    <a:pt x="1036445" y="61398"/>
                    <a:pt x="1045053" y="73235"/>
                  </a:cubicBezTo>
                  <a:cubicBezTo>
                    <a:pt x="1052296" y="83193"/>
                    <a:pt x="1055534" y="95154"/>
                    <a:pt x="1059341" y="106573"/>
                  </a:cubicBezTo>
                  <a:cubicBezTo>
                    <a:pt x="1064897" y="98239"/>
                    <a:pt x="1071247" y="84744"/>
                    <a:pt x="1083153" y="82760"/>
                  </a:cubicBezTo>
                  <a:cubicBezTo>
                    <a:pt x="1088105" y="81935"/>
                    <a:pt x="1092678" y="85935"/>
                    <a:pt x="1097441" y="87523"/>
                  </a:cubicBezTo>
                  <a:cubicBezTo>
                    <a:pt x="1092678" y="90698"/>
                    <a:pt x="1088799" y="97989"/>
                    <a:pt x="1083153" y="97048"/>
                  </a:cubicBezTo>
                  <a:cubicBezTo>
                    <a:pt x="1057435" y="92761"/>
                    <a:pt x="1072556" y="53240"/>
                    <a:pt x="1073628" y="44660"/>
                  </a:cubicBezTo>
                  <a:cubicBezTo>
                    <a:pt x="1081566" y="46248"/>
                    <a:pt x="1090577" y="45133"/>
                    <a:pt x="1097441" y="49423"/>
                  </a:cubicBezTo>
                  <a:cubicBezTo>
                    <a:pt x="1109579" y="57010"/>
                    <a:pt x="1112481" y="70733"/>
                    <a:pt x="1116491" y="82760"/>
                  </a:cubicBezTo>
                  <a:cubicBezTo>
                    <a:pt x="1113316" y="87523"/>
                    <a:pt x="1112519" y="98436"/>
                    <a:pt x="1106966" y="97048"/>
                  </a:cubicBezTo>
                  <a:cubicBezTo>
                    <a:pt x="1094575" y="93950"/>
                    <a:pt x="1095635" y="70278"/>
                    <a:pt x="1102203" y="63710"/>
                  </a:cubicBezTo>
                  <a:cubicBezTo>
                    <a:pt x="1107223" y="58690"/>
                    <a:pt x="1114903" y="57360"/>
                    <a:pt x="1121253" y="54185"/>
                  </a:cubicBezTo>
                  <a:cubicBezTo>
                    <a:pt x="1142935" y="58522"/>
                    <a:pt x="1146051" y="53308"/>
                    <a:pt x="1154591" y="73235"/>
                  </a:cubicBezTo>
                  <a:cubicBezTo>
                    <a:pt x="1157169" y="79251"/>
                    <a:pt x="1156775" y="86269"/>
                    <a:pt x="1159353" y="92285"/>
                  </a:cubicBezTo>
                  <a:cubicBezTo>
                    <a:pt x="1161608" y="97546"/>
                    <a:pt x="1168878" y="106573"/>
                    <a:pt x="1168878" y="106573"/>
                  </a:cubicBezTo>
                  <a:cubicBezTo>
                    <a:pt x="1172889" y="94541"/>
                    <a:pt x="1171218" y="83680"/>
                    <a:pt x="1187928" y="97048"/>
                  </a:cubicBezTo>
                  <a:cubicBezTo>
                    <a:pt x="1192397" y="100624"/>
                    <a:pt x="1194893" y="106216"/>
                    <a:pt x="1197453" y="111335"/>
                  </a:cubicBezTo>
                  <a:cubicBezTo>
                    <a:pt x="1199698" y="115825"/>
                    <a:pt x="1207086" y="124405"/>
                    <a:pt x="1202216" y="125623"/>
                  </a:cubicBezTo>
                  <a:cubicBezTo>
                    <a:pt x="1193922" y="127697"/>
                    <a:pt x="1186341" y="119273"/>
                    <a:pt x="1178403" y="116098"/>
                  </a:cubicBezTo>
                  <a:cubicBezTo>
                    <a:pt x="1177781" y="114854"/>
                    <a:pt x="1163240" y="88017"/>
                    <a:pt x="1164116" y="82760"/>
                  </a:cubicBezTo>
                  <a:cubicBezTo>
                    <a:pt x="1165057" y="77114"/>
                    <a:pt x="1170466" y="73235"/>
                    <a:pt x="1173641" y="68473"/>
                  </a:cubicBezTo>
                  <a:cubicBezTo>
                    <a:pt x="1197646" y="76474"/>
                    <a:pt x="1181457" y="68066"/>
                    <a:pt x="1202216" y="92285"/>
                  </a:cubicBezTo>
                  <a:cubicBezTo>
                    <a:pt x="1242016" y="138720"/>
                    <a:pt x="1189008" y="69914"/>
                    <a:pt x="1230791" y="125623"/>
                  </a:cubicBezTo>
                  <a:cubicBezTo>
                    <a:pt x="1226028" y="128798"/>
                    <a:pt x="1222227" y="135148"/>
                    <a:pt x="1216503" y="135148"/>
                  </a:cubicBezTo>
                  <a:cubicBezTo>
                    <a:pt x="1210779" y="135148"/>
                    <a:pt x="1206263" y="129670"/>
                    <a:pt x="1202216" y="125623"/>
                  </a:cubicBezTo>
                  <a:cubicBezTo>
                    <a:pt x="1189850" y="113257"/>
                    <a:pt x="1185949" y="102615"/>
                    <a:pt x="1178403" y="87523"/>
                  </a:cubicBezTo>
                  <a:cubicBezTo>
                    <a:pt x="1179991" y="81173"/>
                    <a:pt x="1177930" y="72400"/>
                    <a:pt x="1183166" y="68473"/>
                  </a:cubicBezTo>
                  <a:cubicBezTo>
                    <a:pt x="1187182" y="65461"/>
                    <a:pt x="1193196" y="70574"/>
                    <a:pt x="1197453" y="73235"/>
                  </a:cubicBezTo>
                  <a:cubicBezTo>
                    <a:pt x="1206073" y="78622"/>
                    <a:pt x="1213668" y="85532"/>
                    <a:pt x="1221266" y="92285"/>
                  </a:cubicBezTo>
                  <a:cubicBezTo>
                    <a:pt x="1227978" y="98251"/>
                    <a:pt x="1234472" y="104517"/>
                    <a:pt x="1240316" y="111335"/>
                  </a:cubicBezTo>
                  <a:cubicBezTo>
                    <a:pt x="1244041" y="115681"/>
                    <a:pt x="1253888" y="121576"/>
                    <a:pt x="1249841" y="125623"/>
                  </a:cubicBezTo>
                  <a:cubicBezTo>
                    <a:pt x="1245213" y="130251"/>
                    <a:pt x="1237141" y="122448"/>
                    <a:pt x="1230791" y="120860"/>
                  </a:cubicBezTo>
                  <a:cubicBezTo>
                    <a:pt x="1226028" y="112923"/>
                    <a:pt x="1220999" y="105140"/>
                    <a:pt x="1216503" y="97048"/>
                  </a:cubicBezTo>
                  <a:cubicBezTo>
                    <a:pt x="1213055" y="90842"/>
                    <a:pt x="1204341" y="84590"/>
                    <a:pt x="1206978" y="77998"/>
                  </a:cubicBezTo>
                  <a:cubicBezTo>
                    <a:pt x="1209409" y="71921"/>
                    <a:pt x="1219678" y="74823"/>
                    <a:pt x="1226028" y="73235"/>
                  </a:cubicBezTo>
                  <a:cubicBezTo>
                    <a:pt x="1238728" y="84348"/>
                    <a:pt x="1251641" y="95221"/>
                    <a:pt x="1264128" y="106573"/>
                  </a:cubicBezTo>
                  <a:cubicBezTo>
                    <a:pt x="1269112" y="111104"/>
                    <a:pt x="1274501" y="115379"/>
                    <a:pt x="1278416" y="120860"/>
                  </a:cubicBezTo>
                  <a:cubicBezTo>
                    <a:pt x="1279321" y="122127"/>
                    <a:pt x="1293016" y="152468"/>
                    <a:pt x="1297466" y="154198"/>
                  </a:cubicBezTo>
                  <a:cubicBezTo>
                    <a:pt x="1321867" y="163688"/>
                    <a:pt x="1348266" y="166898"/>
                    <a:pt x="1373666" y="173248"/>
                  </a:cubicBezTo>
                  <a:cubicBezTo>
                    <a:pt x="1376841" y="178010"/>
                    <a:pt x="1379144" y="183488"/>
                    <a:pt x="1383191" y="187535"/>
                  </a:cubicBezTo>
                  <a:cubicBezTo>
                    <a:pt x="1389077" y="193421"/>
                    <a:pt x="1410320" y="197264"/>
                    <a:pt x="1392716" y="211348"/>
                  </a:cubicBezTo>
                  <a:cubicBezTo>
                    <a:pt x="1387605" y="215437"/>
                    <a:pt x="1380016" y="214523"/>
                    <a:pt x="1373666" y="216110"/>
                  </a:cubicBezTo>
                  <a:cubicBezTo>
                    <a:pt x="1365728" y="214523"/>
                    <a:pt x="1356509" y="215956"/>
                    <a:pt x="1349853" y="211348"/>
                  </a:cubicBezTo>
                  <a:cubicBezTo>
                    <a:pt x="1335086" y="201125"/>
                    <a:pt x="1311753" y="173248"/>
                    <a:pt x="1311753" y="173248"/>
                  </a:cubicBezTo>
                  <a:cubicBezTo>
                    <a:pt x="1310166" y="168485"/>
                    <a:pt x="1305127" y="163621"/>
                    <a:pt x="1306991" y="158960"/>
                  </a:cubicBezTo>
                  <a:cubicBezTo>
                    <a:pt x="1309117" y="153646"/>
                    <a:pt x="1315571" y="149874"/>
                    <a:pt x="1321278" y="149435"/>
                  </a:cubicBezTo>
                  <a:cubicBezTo>
                    <a:pt x="1337185" y="148211"/>
                    <a:pt x="1353028" y="152610"/>
                    <a:pt x="1368903" y="154198"/>
                  </a:cubicBezTo>
                  <a:cubicBezTo>
                    <a:pt x="1373666" y="157373"/>
                    <a:pt x="1379144" y="159676"/>
                    <a:pt x="1383191" y="163723"/>
                  </a:cubicBezTo>
                  <a:cubicBezTo>
                    <a:pt x="1393446" y="173978"/>
                    <a:pt x="1401344" y="188620"/>
                    <a:pt x="1407003" y="201823"/>
                  </a:cubicBezTo>
                  <a:cubicBezTo>
                    <a:pt x="1408981" y="206437"/>
                    <a:pt x="1410178" y="211348"/>
                    <a:pt x="1411766" y="216110"/>
                  </a:cubicBezTo>
                  <a:cubicBezTo>
                    <a:pt x="1405416" y="219285"/>
                    <a:pt x="1399565" y="227503"/>
                    <a:pt x="1392716" y="225635"/>
                  </a:cubicBezTo>
                  <a:cubicBezTo>
                    <a:pt x="1356730" y="215821"/>
                    <a:pt x="1361406" y="206539"/>
                    <a:pt x="1354616" y="182773"/>
                  </a:cubicBezTo>
                  <a:cubicBezTo>
                    <a:pt x="1353237" y="177946"/>
                    <a:pt x="1351441" y="173248"/>
                    <a:pt x="1349853" y="168485"/>
                  </a:cubicBezTo>
                  <a:cubicBezTo>
                    <a:pt x="1364141" y="166898"/>
                    <a:pt x="1378390" y="162529"/>
                    <a:pt x="1392716" y="163723"/>
                  </a:cubicBezTo>
                  <a:cubicBezTo>
                    <a:pt x="1398420" y="164198"/>
                    <a:pt x="1402424" y="169814"/>
                    <a:pt x="1407003" y="173248"/>
                  </a:cubicBezTo>
                  <a:cubicBezTo>
                    <a:pt x="1415135" y="179347"/>
                    <a:pt x="1422878" y="185948"/>
                    <a:pt x="1430816" y="192298"/>
                  </a:cubicBezTo>
                  <a:cubicBezTo>
                    <a:pt x="1435578" y="200235"/>
                    <a:pt x="1439968" y="208408"/>
                    <a:pt x="1445103" y="216110"/>
                  </a:cubicBezTo>
                  <a:cubicBezTo>
                    <a:pt x="1449506" y="222714"/>
                    <a:pt x="1457210" y="227528"/>
                    <a:pt x="1459391" y="235160"/>
                  </a:cubicBezTo>
                  <a:cubicBezTo>
                    <a:pt x="1460770" y="239987"/>
                    <a:pt x="1456216" y="244685"/>
                    <a:pt x="1454628" y="249448"/>
                  </a:cubicBezTo>
                  <a:cubicBezTo>
                    <a:pt x="1448278" y="244685"/>
                    <a:pt x="1440744" y="241187"/>
                    <a:pt x="1435578" y="235160"/>
                  </a:cubicBezTo>
                  <a:cubicBezTo>
                    <a:pt x="1419549" y="216459"/>
                    <a:pt x="1427396" y="206712"/>
                    <a:pt x="1430816" y="182773"/>
                  </a:cubicBezTo>
                  <a:cubicBezTo>
                    <a:pt x="1437166" y="185948"/>
                    <a:pt x="1444412" y="187753"/>
                    <a:pt x="1449866" y="192298"/>
                  </a:cubicBezTo>
                  <a:cubicBezTo>
                    <a:pt x="1454263" y="195962"/>
                    <a:pt x="1455727" y="202188"/>
                    <a:pt x="1459391" y="206585"/>
                  </a:cubicBezTo>
                  <a:cubicBezTo>
                    <a:pt x="1463703" y="211759"/>
                    <a:pt x="1468916" y="216110"/>
                    <a:pt x="1473678" y="220873"/>
                  </a:cubicBezTo>
                  <a:cubicBezTo>
                    <a:pt x="1475987" y="227799"/>
                    <a:pt x="1487245" y="248872"/>
                    <a:pt x="1464153" y="230398"/>
                  </a:cubicBezTo>
                  <a:cubicBezTo>
                    <a:pt x="1458544" y="225911"/>
                    <a:pt x="1447446" y="201747"/>
                    <a:pt x="1445103" y="197060"/>
                  </a:cubicBezTo>
                  <a:cubicBezTo>
                    <a:pt x="1451453" y="195473"/>
                    <a:pt x="1458791" y="188544"/>
                    <a:pt x="1464153" y="192298"/>
                  </a:cubicBezTo>
                  <a:cubicBezTo>
                    <a:pt x="1470820" y="196965"/>
                    <a:pt x="1493059" y="230894"/>
                    <a:pt x="1502253" y="244685"/>
                  </a:cubicBezTo>
                  <a:cubicBezTo>
                    <a:pt x="1495903" y="247860"/>
                    <a:pt x="1490248" y="255090"/>
                    <a:pt x="1483203" y="254210"/>
                  </a:cubicBezTo>
                  <a:cubicBezTo>
                    <a:pt x="1462833" y="251664"/>
                    <a:pt x="1462848" y="234703"/>
                    <a:pt x="1459391" y="220873"/>
                  </a:cubicBezTo>
                  <a:cubicBezTo>
                    <a:pt x="1464153" y="219285"/>
                    <a:pt x="1469091" y="214071"/>
                    <a:pt x="1473678" y="216110"/>
                  </a:cubicBezTo>
                  <a:cubicBezTo>
                    <a:pt x="1524633" y="238757"/>
                    <a:pt x="1490832" y="229934"/>
                    <a:pt x="1507016" y="254210"/>
                  </a:cubicBezTo>
                  <a:cubicBezTo>
                    <a:pt x="1510752" y="259814"/>
                    <a:pt x="1517168" y="263182"/>
                    <a:pt x="1521303" y="268498"/>
                  </a:cubicBezTo>
                  <a:cubicBezTo>
                    <a:pt x="1528331" y="277534"/>
                    <a:pt x="1534003" y="287548"/>
                    <a:pt x="1540353" y="297073"/>
                  </a:cubicBezTo>
                  <a:lnTo>
                    <a:pt x="1549878" y="311360"/>
                  </a:lnTo>
                  <a:cubicBezTo>
                    <a:pt x="1551466" y="305010"/>
                    <a:pt x="1553357" y="298728"/>
                    <a:pt x="1554641" y="292310"/>
                  </a:cubicBezTo>
                  <a:cubicBezTo>
                    <a:pt x="1556535" y="282841"/>
                    <a:pt x="1551863" y="269767"/>
                    <a:pt x="1559403" y="263735"/>
                  </a:cubicBezTo>
                  <a:cubicBezTo>
                    <a:pt x="1564947" y="259300"/>
                    <a:pt x="1572103" y="270085"/>
                    <a:pt x="1578453" y="273260"/>
                  </a:cubicBezTo>
                  <a:cubicBezTo>
                    <a:pt x="1580041" y="278023"/>
                    <a:pt x="1580725" y="283189"/>
                    <a:pt x="1583216" y="287548"/>
                  </a:cubicBezTo>
                  <a:cubicBezTo>
                    <a:pt x="1606283" y="327916"/>
                    <a:pt x="1591345" y="288125"/>
                    <a:pt x="1602266" y="320885"/>
                  </a:cubicBezTo>
                  <a:cubicBezTo>
                    <a:pt x="1591153" y="324060"/>
                    <a:pt x="1580438" y="331456"/>
                    <a:pt x="1568928" y="330410"/>
                  </a:cubicBezTo>
                  <a:cubicBezTo>
                    <a:pt x="1562205" y="329799"/>
                    <a:pt x="1540458" y="306702"/>
                    <a:pt x="1535591" y="301835"/>
                  </a:cubicBezTo>
                  <a:cubicBezTo>
                    <a:pt x="1530392" y="288837"/>
                    <a:pt x="1518819" y="273384"/>
                    <a:pt x="1530828" y="258973"/>
                  </a:cubicBezTo>
                  <a:cubicBezTo>
                    <a:pt x="1535373" y="253519"/>
                    <a:pt x="1543528" y="252623"/>
                    <a:pt x="1549878" y="249448"/>
                  </a:cubicBezTo>
                  <a:cubicBezTo>
                    <a:pt x="1580890" y="254616"/>
                    <a:pt x="1577597" y="248377"/>
                    <a:pt x="1597503" y="273260"/>
                  </a:cubicBezTo>
                  <a:cubicBezTo>
                    <a:pt x="1604654" y="282199"/>
                    <a:pt x="1616553" y="301835"/>
                    <a:pt x="1616553" y="301835"/>
                  </a:cubicBezTo>
                  <a:cubicBezTo>
                    <a:pt x="1599539" y="306089"/>
                    <a:pt x="1581815" y="313066"/>
                    <a:pt x="1564166" y="301835"/>
                  </a:cubicBezTo>
                  <a:cubicBezTo>
                    <a:pt x="1554508" y="295689"/>
                    <a:pt x="1551466" y="282785"/>
                    <a:pt x="1545116" y="273260"/>
                  </a:cubicBezTo>
                  <a:cubicBezTo>
                    <a:pt x="1548291" y="257385"/>
                    <a:pt x="1540585" y="233667"/>
                    <a:pt x="1554641" y="225635"/>
                  </a:cubicBezTo>
                  <a:cubicBezTo>
                    <a:pt x="1571409" y="216053"/>
                    <a:pt x="1593992" y="227666"/>
                    <a:pt x="1611791" y="235160"/>
                  </a:cubicBezTo>
                  <a:cubicBezTo>
                    <a:pt x="1634457" y="244704"/>
                    <a:pt x="1652154" y="272270"/>
                    <a:pt x="1664178" y="292310"/>
                  </a:cubicBezTo>
                  <a:cubicBezTo>
                    <a:pt x="1667831" y="298398"/>
                    <a:pt x="1669940" y="305340"/>
                    <a:pt x="1673703" y="311360"/>
                  </a:cubicBezTo>
                  <a:cubicBezTo>
                    <a:pt x="1698874" y="351632"/>
                    <a:pt x="1678847" y="307549"/>
                    <a:pt x="1697516" y="354223"/>
                  </a:cubicBezTo>
                  <a:cubicBezTo>
                    <a:pt x="1695928" y="362160"/>
                    <a:pt x="1699781" y="374019"/>
                    <a:pt x="1692753" y="378035"/>
                  </a:cubicBezTo>
                  <a:cubicBezTo>
                    <a:pt x="1670455" y="390777"/>
                    <a:pt x="1658377" y="365538"/>
                    <a:pt x="1649891" y="354223"/>
                  </a:cubicBezTo>
                  <a:cubicBezTo>
                    <a:pt x="1648664" y="350543"/>
                    <a:pt x="1639036" y="322879"/>
                    <a:pt x="1640366" y="320885"/>
                  </a:cubicBezTo>
                  <a:cubicBezTo>
                    <a:pt x="1643151" y="316708"/>
                    <a:pt x="1649891" y="324060"/>
                    <a:pt x="1654653" y="325648"/>
                  </a:cubicBezTo>
                  <a:cubicBezTo>
                    <a:pt x="1657828" y="330410"/>
                    <a:pt x="1665566" y="334382"/>
                    <a:pt x="1664178" y="339935"/>
                  </a:cubicBezTo>
                  <a:cubicBezTo>
                    <a:pt x="1662961" y="344805"/>
                    <a:pt x="1654381" y="346943"/>
                    <a:pt x="1649891" y="344698"/>
                  </a:cubicBezTo>
                  <a:cubicBezTo>
                    <a:pt x="1642791" y="341148"/>
                    <a:pt x="1640366" y="331998"/>
                    <a:pt x="1635603" y="325648"/>
                  </a:cubicBezTo>
                  <a:cubicBezTo>
                    <a:pt x="1637159" y="316314"/>
                    <a:pt x="1634701" y="272358"/>
                    <a:pt x="1664178" y="301835"/>
                  </a:cubicBezTo>
                  <a:cubicBezTo>
                    <a:pt x="1678814" y="316471"/>
                    <a:pt x="1686323" y="336812"/>
                    <a:pt x="1697516" y="354223"/>
                  </a:cubicBezTo>
                  <a:cubicBezTo>
                    <a:pt x="1700611" y="359038"/>
                    <a:pt x="1707041" y="368510"/>
                    <a:pt x="1707041" y="368510"/>
                  </a:cubicBezTo>
                  <a:cubicBezTo>
                    <a:pt x="1708378" y="373857"/>
                    <a:pt x="1719643" y="398954"/>
                    <a:pt x="1702278" y="401848"/>
                  </a:cubicBezTo>
                  <a:cubicBezTo>
                    <a:pt x="1695275" y="403015"/>
                    <a:pt x="1689578" y="395498"/>
                    <a:pt x="1683228" y="392323"/>
                  </a:cubicBezTo>
                  <a:cubicBezTo>
                    <a:pt x="1680963" y="388925"/>
                    <a:pt x="1655964" y="358723"/>
                    <a:pt x="1678466" y="354223"/>
                  </a:cubicBezTo>
                  <a:cubicBezTo>
                    <a:pt x="1687272" y="352462"/>
                    <a:pt x="1690208" y="368053"/>
                    <a:pt x="1697516" y="373273"/>
                  </a:cubicBezTo>
                  <a:cubicBezTo>
                    <a:pt x="1701601" y="376191"/>
                    <a:pt x="1707041" y="376448"/>
                    <a:pt x="1711803" y="378035"/>
                  </a:cubicBezTo>
                  <a:cubicBezTo>
                    <a:pt x="1734484" y="412056"/>
                    <a:pt x="1733629" y="395504"/>
                    <a:pt x="1726091" y="425660"/>
                  </a:cubicBezTo>
                  <a:cubicBezTo>
                    <a:pt x="1719741" y="417723"/>
                    <a:pt x="1711301" y="411077"/>
                    <a:pt x="1707041" y="401848"/>
                  </a:cubicBezTo>
                  <a:cubicBezTo>
                    <a:pt x="1701555" y="389962"/>
                    <a:pt x="1697516" y="363748"/>
                    <a:pt x="1697516" y="363748"/>
                  </a:cubicBezTo>
                  <a:cubicBezTo>
                    <a:pt x="1703866" y="362160"/>
                    <a:pt x="1711015" y="355516"/>
                    <a:pt x="1716566" y="358985"/>
                  </a:cubicBezTo>
                  <a:cubicBezTo>
                    <a:pt x="1726274" y="365052"/>
                    <a:pt x="1735616" y="387560"/>
                    <a:pt x="1735616" y="387560"/>
                  </a:cubicBezTo>
                  <a:cubicBezTo>
                    <a:pt x="1732441" y="392323"/>
                    <a:pt x="1731757" y="401038"/>
                    <a:pt x="1726091" y="401848"/>
                  </a:cubicBezTo>
                  <a:cubicBezTo>
                    <a:pt x="1702534" y="405214"/>
                    <a:pt x="1702093" y="391769"/>
                    <a:pt x="1697516" y="378035"/>
                  </a:cubicBezTo>
                  <a:cubicBezTo>
                    <a:pt x="1702278" y="376448"/>
                    <a:pt x="1706783" y="373273"/>
                    <a:pt x="1711803" y="373273"/>
                  </a:cubicBezTo>
                  <a:cubicBezTo>
                    <a:pt x="1728168" y="373273"/>
                    <a:pt x="1731702" y="385516"/>
                    <a:pt x="1740378" y="397085"/>
                  </a:cubicBezTo>
                  <a:cubicBezTo>
                    <a:pt x="1741966" y="405023"/>
                    <a:pt x="1740436" y="414311"/>
                    <a:pt x="1745141" y="420898"/>
                  </a:cubicBezTo>
                  <a:cubicBezTo>
                    <a:pt x="1751714" y="430100"/>
                    <a:pt x="1779710" y="433526"/>
                    <a:pt x="1788003" y="435185"/>
                  </a:cubicBezTo>
                  <a:cubicBezTo>
                    <a:pt x="1791178" y="439948"/>
                    <a:pt x="1798650" y="443860"/>
                    <a:pt x="1797528" y="449473"/>
                  </a:cubicBezTo>
                  <a:cubicBezTo>
                    <a:pt x="1796406" y="455086"/>
                    <a:pt x="1788149" y="461943"/>
                    <a:pt x="1783241" y="458998"/>
                  </a:cubicBezTo>
                  <a:cubicBezTo>
                    <a:pt x="1775910" y="454599"/>
                    <a:pt x="1776891" y="443123"/>
                    <a:pt x="1773716" y="435185"/>
                  </a:cubicBezTo>
                  <a:cubicBezTo>
                    <a:pt x="1776891" y="428835"/>
                    <a:pt x="1777787" y="420680"/>
                    <a:pt x="1783241" y="416135"/>
                  </a:cubicBezTo>
                  <a:cubicBezTo>
                    <a:pt x="1797652" y="404126"/>
                    <a:pt x="1813105" y="415699"/>
                    <a:pt x="1826103" y="420898"/>
                  </a:cubicBezTo>
                  <a:cubicBezTo>
                    <a:pt x="1829278" y="425660"/>
                    <a:pt x="1833303" y="429955"/>
                    <a:pt x="1835628" y="435185"/>
                  </a:cubicBezTo>
                  <a:cubicBezTo>
                    <a:pt x="1839706" y="444360"/>
                    <a:pt x="1845153" y="463760"/>
                    <a:pt x="1845153" y="463760"/>
                  </a:cubicBezTo>
                  <a:cubicBezTo>
                    <a:pt x="1838803" y="465348"/>
                    <a:pt x="1832084" y="471181"/>
                    <a:pt x="1826103" y="468523"/>
                  </a:cubicBezTo>
                  <a:cubicBezTo>
                    <a:pt x="1804691" y="459006"/>
                    <a:pt x="1803181" y="447378"/>
                    <a:pt x="1797528" y="430423"/>
                  </a:cubicBezTo>
                  <a:cubicBezTo>
                    <a:pt x="1814055" y="419406"/>
                    <a:pt x="1815948" y="413439"/>
                    <a:pt x="1840391" y="425660"/>
                  </a:cubicBezTo>
                  <a:cubicBezTo>
                    <a:pt x="1845511" y="428220"/>
                    <a:pt x="1846741" y="435185"/>
                    <a:pt x="1849916" y="439948"/>
                  </a:cubicBezTo>
                  <a:cubicBezTo>
                    <a:pt x="1849916" y="439948"/>
                    <a:pt x="1862615" y="468523"/>
                    <a:pt x="1849916" y="468523"/>
                  </a:cubicBezTo>
                  <a:cubicBezTo>
                    <a:pt x="1840659" y="468523"/>
                    <a:pt x="1834041" y="458998"/>
                    <a:pt x="1826103" y="454235"/>
                  </a:cubicBezTo>
                  <a:cubicBezTo>
                    <a:pt x="1822383" y="448655"/>
                    <a:pt x="1799374" y="424381"/>
                    <a:pt x="1835628" y="430423"/>
                  </a:cubicBezTo>
                  <a:cubicBezTo>
                    <a:pt x="1841274" y="431364"/>
                    <a:pt x="1842593" y="439591"/>
                    <a:pt x="1845153" y="444710"/>
                  </a:cubicBezTo>
                  <a:cubicBezTo>
                    <a:pt x="1847948" y="450300"/>
                    <a:pt x="1856231" y="480480"/>
                    <a:pt x="1854678" y="482810"/>
                  </a:cubicBezTo>
                  <a:cubicBezTo>
                    <a:pt x="1851503" y="487572"/>
                    <a:pt x="1845153" y="476460"/>
                    <a:pt x="1840391" y="473285"/>
                  </a:cubicBezTo>
                  <a:cubicBezTo>
                    <a:pt x="1841978" y="466935"/>
                    <a:pt x="1839917" y="458162"/>
                    <a:pt x="1845153" y="454235"/>
                  </a:cubicBezTo>
                  <a:cubicBezTo>
                    <a:pt x="1855377" y="446567"/>
                    <a:pt x="1867480" y="471057"/>
                    <a:pt x="1868966" y="473285"/>
                  </a:cubicBezTo>
                  <a:cubicBezTo>
                    <a:pt x="1870425" y="477662"/>
                    <a:pt x="1883819" y="506623"/>
                    <a:pt x="1864203" y="506623"/>
                  </a:cubicBezTo>
                  <a:cubicBezTo>
                    <a:pt x="1860279" y="506623"/>
                    <a:pt x="1851375" y="477662"/>
                    <a:pt x="1849916" y="473285"/>
                  </a:cubicBezTo>
                  <a:cubicBezTo>
                    <a:pt x="1853200" y="460147"/>
                    <a:pt x="1851393" y="440385"/>
                    <a:pt x="1873728" y="458998"/>
                  </a:cubicBezTo>
                  <a:cubicBezTo>
                    <a:pt x="1879182" y="463543"/>
                    <a:pt x="1881008" y="471313"/>
                    <a:pt x="1883253" y="478048"/>
                  </a:cubicBezTo>
                  <a:cubicBezTo>
                    <a:pt x="1887393" y="490467"/>
                    <a:pt x="1892778" y="516148"/>
                    <a:pt x="1892778" y="516148"/>
                  </a:cubicBezTo>
                  <a:cubicBezTo>
                    <a:pt x="1889603" y="520910"/>
                    <a:pt x="1888865" y="531558"/>
                    <a:pt x="1883253" y="530435"/>
                  </a:cubicBezTo>
                  <a:cubicBezTo>
                    <a:pt x="1875470" y="528878"/>
                    <a:pt x="1873580" y="517844"/>
                    <a:pt x="1868966" y="511385"/>
                  </a:cubicBezTo>
                  <a:cubicBezTo>
                    <a:pt x="1868611" y="510889"/>
                    <a:pt x="1835395" y="463683"/>
                    <a:pt x="1849916" y="468523"/>
                  </a:cubicBezTo>
                  <a:lnTo>
                    <a:pt x="1864203" y="473285"/>
                  </a:lnTo>
                  <a:cubicBezTo>
                    <a:pt x="1900359" y="509441"/>
                    <a:pt x="1883037" y="489421"/>
                    <a:pt x="1926116" y="559010"/>
                  </a:cubicBezTo>
                  <a:cubicBezTo>
                    <a:pt x="1932853" y="569893"/>
                    <a:pt x="1938717" y="581292"/>
                    <a:pt x="1945166" y="592348"/>
                  </a:cubicBezTo>
                  <a:cubicBezTo>
                    <a:pt x="1949830" y="600344"/>
                    <a:pt x="1959453" y="616160"/>
                    <a:pt x="1959453" y="616160"/>
                  </a:cubicBezTo>
                  <a:cubicBezTo>
                    <a:pt x="1962628" y="627273"/>
                    <a:pt x="1968978" y="637941"/>
                    <a:pt x="1968978" y="649498"/>
                  </a:cubicBezTo>
                  <a:cubicBezTo>
                    <a:pt x="1968978" y="656598"/>
                    <a:pt x="1966528" y="669138"/>
                    <a:pt x="1959453" y="668548"/>
                  </a:cubicBezTo>
                  <a:cubicBezTo>
                    <a:pt x="1941765" y="667074"/>
                    <a:pt x="1927703" y="652673"/>
                    <a:pt x="1911828" y="644735"/>
                  </a:cubicBezTo>
                  <a:cubicBezTo>
                    <a:pt x="1896312" y="621461"/>
                    <a:pt x="1879469" y="609686"/>
                    <a:pt x="1897541" y="578060"/>
                  </a:cubicBezTo>
                  <a:cubicBezTo>
                    <a:pt x="1900032" y="573701"/>
                    <a:pt x="1907066" y="581235"/>
                    <a:pt x="1911828" y="582823"/>
                  </a:cubicBezTo>
                  <a:cubicBezTo>
                    <a:pt x="1921353" y="595523"/>
                    <a:pt x="1930724" y="608340"/>
                    <a:pt x="1940403" y="620923"/>
                  </a:cubicBezTo>
                  <a:cubicBezTo>
                    <a:pt x="1946601" y="628980"/>
                    <a:pt x="1953815" y="636277"/>
                    <a:pt x="1959453" y="644735"/>
                  </a:cubicBezTo>
                  <a:cubicBezTo>
                    <a:pt x="1962628" y="649498"/>
                    <a:pt x="1974098" y="656463"/>
                    <a:pt x="1968978" y="659023"/>
                  </a:cubicBezTo>
                  <a:lnTo>
                    <a:pt x="1949928" y="649498"/>
                  </a:lnTo>
                  <a:cubicBezTo>
                    <a:pt x="1948341" y="643148"/>
                    <a:pt x="1941535" y="635894"/>
                    <a:pt x="1945166" y="630448"/>
                  </a:cubicBezTo>
                  <a:cubicBezTo>
                    <a:pt x="1960598" y="607301"/>
                    <a:pt x="1980028" y="627553"/>
                    <a:pt x="1992791" y="635210"/>
                  </a:cubicBezTo>
                  <a:cubicBezTo>
                    <a:pt x="1994378" y="641560"/>
                    <a:pt x="1995755" y="647966"/>
                    <a:pt x="1997553" y="654260"/>
                  </a:cubicBezTo>
                  <a:cubicBezTo>
                    <a:pt x="1998932" y="659087"/>
                    <a:pt x="2007239" y="667563"/>
                    <a:pt x="2002316" y="668548"/>
                  </a:cubicBezTo>
                  <a:cubicBezTo>
                    <a:pt x="1992471" y="670517"/>
                    <a:pt x="1983266" y="662198"/>
                    <a:pt x="1973741" y="659023"/>
                  </a:cubicBezTo>
                  <a:cubicBezTo>
                    <a:pt x="1972153" y="654260"/>
                    <a:pt x="1971223" y="649225"/>
                    <a:pt x="1968978" y="644735"/>
                  </a:cubicBezTo>
                  <a:cubicBezTo>
                    <a:pt x="1966418" y="639616"/>
                    <a:pt x="1961708" y="635709"/>
                    <a:pt x="1959453" y="630448"/>
                  </a:cubicBezTo>
                  <a:cubicBezTo>
                    <a:pt x="1956875" y="624432"/>
                    <a:pt x="1956278" y="617748"/>
                    <a:pt x="1954691" y="611398"/>
                  </a:cubicBezTo>
                  <a:cubicBezTo>
                    <a:pt x="1968787" y="590253"/>
                    <a:pt x="1964814" y="585952"/>
                    <a:pt x="1992791" y="620923"/>
                  </a:cubicBezTo>
                  <a:cubicBezTo>
                    <a:pt x="2004356" y="635379"/>
                    <a:pt x="2011096" y="653144"/>
                    <a:pt x="2021366" y="668548"/>
                  </a:cubicBezTo>
                  <a:lnTo>
                    <a:pt x="2030891" y="682835"/>
                  </a:lnTo>
                  <a:cubicBezTo>
                    <a:pt x="2032801" y="688566"/>
                    <a:pt x="2043753" y="708892"/>
                    <a:pt x="2026128" y="711410"/>
                  </a:cubicBezTo>
                  <a:cubicBezTo>
                    <a:pt x="2017665" y="712619"/>
                    <a:pt x="2010253" y="705060"/>
                    <a:pt x="2002316" y="701885"/>
                  </a:cubicBezTo>
                  <a:cubicBezTo>
                    <a:pt x="1997639" y="696038"/>
                    <a:pt x="1978797" y="673897"/>
                    <a:pt x="1973741" y="663785"/>
                  </a:cubicBezTo>
                  <a:cubicBezTo>
                    <a:pt x="1971496" y="659295"/>
                    <a:pt x="1964108" y="648280"/>
                    <a:pt x="1968978" y="649498"/>
                  </a:cubicBezTo>
                  <a:cubicBezTo>
                    <a:pt x="1978840" y="651964"/>
                    <a:pt x="1984853" y="662198"/>
                    <a:pt x="1992791" y="668548"/>
                  </a:cubicBezTo>
                  <a:cubicBezTo>
                    <a:pt x="1995966" y="674898"/>
                    <a:pt x="1998663" y="681510"/>
                    <a:pt x="2002316" y="687598"/>
                  </a:cubicBezTo>
                  <a:cubicBezTo>
                    <a:pt x="2019406" y="716081"/>
                    <a:pt x="2032812" y="727619"/>
                    <a:pt x="2007078" y="701885"/>
                  </a:cubicBezTo>
                  <a:cubicBezTo>
                    <a:pt x="2003903" y="693948"/>
                    <a:pt x="1998613" y="686556"/>
                    <a:pt x="1997553" y="678073"/>
                  </a:cubicBezTo>
                  <a:cubicBezTo>
                    <a:pt x="1996930" y="673091"/>
                    <a:pt x="1997334" y="663162"/>
                    <a:pt x="2002316" y="663785"/>
                  </a:cubicBezTo>
                  <a:cubicBezTo>
                    <a:pt x="2015016" y="665372"/>
                    <a:pt x="2024541" y="676485"/>
                    <a:pt x="2035653" y="682835"/>
                  </a:cubicBezTo>
                  <a:cubicBezTo>
                    <a:pt x="2038549" y="686697"/>
                    <a:pt x="2060648" y="711027"/>
                    <a:pt x="2054703" y="720935"/>
                  </a:cubicBezTo>
                  <a:cubicBezTo>
                    <a:pt x="2051335" y="726548"/>
                    <a:pt x="2041947" y="723900"/>
                    <a:pt x="2035653" y="725698"/>
                  </a:cubicBezTo>
                  <a:cubicBezTo>
                    <a:pt x="2030826" y="727077"/>
                    <a:pt x="2026128" y="728873"/>
                    <a:pt x="2021366" y="730460"/>
                  </a:cubicBezTo>
                  <a:cubicBezTo>
                    <a:pt x="2034066" y="732048"/>
                    <a:pt x="2046874" y="732933"/>
                    <a:pt x="2059466" y="735223"/>
                  </a:cubicBezTo>
                  <a:cubicBezTo>
                    <a:pt x="2064405" y="736121"/>
                    <a:pt x="2077303" y="736435"/>
                    <a:pt x="2073753" y="739985"/>
                  </a:cubicBezTo>
                  <a:cubicBezTo>
                    <a:pt x="2068029" y="745709"/>
                    <a:pt x="2057878" y="743160"/>
                    <a:pt x="2049941" y="744748"/>
                  </a:cubicBezTo>
                  <a:cubicBezTo>
                    <a:pt x="2093623" y="788430"/>
                    <a:pt x="2037888" y="736711"/>
                    <a:pt x="2107091" y="782848"/>
                  </a:cubicBezTo>
                  <a:cubicBezTo>
                    <a:pt x="2111853" y="786023"/>
                    <a:pt x="2121378" y="798097"/>
                    <a:pt x="2121378" y="792373"/>
                  </a:cubicBezTo>
                  <a:cubicBezTo>
                    <a:pt x="2121378" y="785638"/>
                    <a:pt x="2112265" y="782397"/>
                    <a:pt x="2107091" y="778085"/>
                  </a:cubicBezTo>
                  <a:cubicBezTo>
                    <a:pt x="2092635" y="766038"/>
                    <a:pt x="2087745" y="767370"/>
                    <a:pt x="2068991" y="759035"/>
                  </a:cubicBezTo>
                  <a:cubicBezTo>
                    <a:pt x="2062503" y="756152"/>
                    <a:pt x="2056291" y="752685"/>
                    <a:pt x="2049941" y="749510"/>
                  </a:cubicBezTo>
                  <a:cubicBezTo>
                    <a:pt x="2054703" y="755860"/>
                    <a:pt x="2058255" y="763333"/>
                    <a:pt x="2064228" y="768560"/>
                  </a:cubicBezTo>
                  <a:cubicBezTo>
                    <a:pt x="2078071" y="780673"/>
                    <a:pt x="2087000" y="782501"/>
                    <a:pt x="2102328" y="787610"/>
                  </a:cubicBezTo>
                  <a:cubicBezTo>
                    <a:pt x="2097566" y="790785"/>
                    <a:pt x="2093618" y="798422"/>
                    <a:pt x="2088041" y="797135"/>
                  </a:cubicBezTo>
                  <a:cubicBezTo>
                    <a:pt x="2070747" y="793144"/>
                    <a:pt x="2040416" y="773323"/>
                    <a:pt x="2040416" y="773323"/>
                  </a:cubicBezTo>
                  <a:cubicBezTo>
                    <a:pt x="2043591" y="778085"/>
                    <a:pt x="2045894" y="783563"/>
                    <a:pt x="2049941" y="787610"/>
                  </a:cubicBezTo>
                  <a:cubicBezTo>
                    <a:pt x="2058089" y="795758"/>
                    <a:pt x="2076722" y="807650"/>
                    <a:pt x="2088041" y="811423"/>
                  </a:cubicBezTo>
                  <a:cubicBezTo>
                    <a:pt x="2095720" y="813983"/>
                    <a:pt x="2103916" y="814598"/>
                    <a:pt x="2111853" y="816185"/>
                  </a:cubicBezTo>
                  <a:cubicBezTo>
                    <a:pt x="2115028" y="820948"/>
                    <a:pt x="2116908" y="826897"/>
                    <a:pt x="2121378" y="830473"/>
                  </a:cubicBezTo>
                  <a:cubicBezTo>
                    <a:pt x="2125298" y="833609"/>
                    <a:pt x="2139586" y="838371"/>
                    <a:pt x="2135666" y="835235"/>
                  </a:cubicBezTo>
                  <a:cubicBezTo>
                    <a:pt x="2123972" y="825879"/>
                    <a:pt x="2109437" y="820554"/>
                    <a:pt x="2097566" y="811423"/>
                  </a:cubicBezTo>
                  <a:cubicBezTo>
                    <a:pt x="2076928" y="795548"/>
                    <a:pt x="2013989" y="749356"/>
                    <a:pt x="2035653" y="763798"/>
                  </a:cubicBezTo>
                  <a:cubicBezTo>
                    <a:pt x="2043765" y="769206"/>
                    <a:pt x="2063084" y="781703"/>
                    <a:pt x="2068991" y="787610"/>
                  </a:cubicBezTo>
                  <a:cubicBezTo>
                    <a:pt x="2074604" y="793223"/>
                    <a:pt x="2078516" y="800310"/>
                    <a:pt x="2083278" y="806660"/>
                  </a:cubicBezTo>
                  <a:cubicBezTo>
                    <a:pt x="2078516" y="808248"/>
                    <a:pt x="2073943" y="812248"/>
                    <a:pt x="2068991" y="811423"/>
                  </a:cubicBezTo>
                  <a:cubicBezTo>
                    <a:pt x="2063345" y="810482"/>
                    <a:pt x="2059823" y="799338"/>
                    <a:pt x="2054703" y="801898"/>
                  </a:cubicBezTo>
                  <a:cubicBezTo>
                    <a:pt x="2051490" y="803504"/>
                    <a:pt x="2073409" y="841011"/>
                    <a:pt x="2049941" y="801898"/>
                  </a:cubicBezTo>
                  <a:cubicBezTo>
                    <a:pt x="2040909" y="786845"/>
                    <a:pt x="2032960" y="774977"/>
                    <a:pt x="2026128" y="759035"/>
                  </a:cubicBezTo>
                  <a:cubicBezTo>
                    <a:pt x="2024151" y="754421"/>
                    <a:pt x="2016876" y="742503"/>
                    <a:pt x="2021366" y="744748"/>
                  </a:cubicBezTo>
                  <a:cubicBezTo>
                    <a:pt x="2038237" y="753184"/>
                    <a:pt x="2033602" y="771272"/>
                    <a:pt x="2045178" y="782848"/>
                  </a:cubicBezTo>
                  <a:cubicBezTo>
                    <a:pt x="2050198" y="787868"/>
                    <a:pt x="2057878" y="789198"/>
                    <a:pt x="2064228" y="792373"/>
                  </a:cubicBezTo>
                  <a:cubicBezTo>
                    <a:pt x="2077244" y="831414"/>
                    <a:pt x="2054729" y="770977"/>
                    <a:pt x="2097566" y="835235"/>
                  </a:cubicBezTo>
                  <a:cubicBezTo>
                    <a:pt x="2100741" y="839998"/>
                    <a:pt x="2104146" y="844615"/>
                    <a:pt x="2107091" y="849523"/>
                  </a:cubicBezTo>
                  <a:cubicBezTo>
                    <a:pt x="2113676" y="860498"/>
                    <a:pt x="2117091" y="873810"/>
                    <a:pt x="2126141" y="882860"/>
                  </a:cubicBezTo>
                  <a:cubicBezTo>
                    <a:pt x="2132491" y="889210"/>
                    <a:pt x="2140210" y="894438"/>
                    <a:pt x="2145191" y="901910"/>
                  </a:cubicBezTo>
                  <a:cubicBezTo>
                    <a:pt x="2167026" y="934662"/>
                    <a:pt x="2153381" y="926864"/>
                    <a:pt x="2178528" y="935248"/>
                  </a:cubicBezTo>
                  <a:cubicBezTo>
                    <a:pt x="2173766" y="936835"/>
                    <a:pt x="2169261" y="940010"/>
                    <a:pt x="2164241" y="940010"/>
                  </a:cubicBezTo>
                  <a:cubicBezTo>
                    <a:pt x="2162495" y="940010"/>
                    <a:pt x="2127181" y="927584"/>
                    <a:pt x="2130903" y="925723"/>
                  </a:cubicBezTo>
                  <a:cubicBezTo>
                    <a:pt x="2139540" y="921404"/>
                    <a:pt x="2149953" y="928898"/>
                    <a:pt x="2159478" y="930485"/>
                  </a:cubicBezTo>
                  <a:cubicBezTo>
                    <a:pt x="2154716" y="932073"/>
                    <a:pt x="2141641" y="931698"/>
                    <a:pt x="2145191" y="935248"/>
                  </a:cubicBezTo>
                  <a:cubicBezTo>
                    <a:pt x="2152291" y="942348"/>
                    <a:pt x="2173766" y="944773"/>
                    <a:pt x="2173766" y="944773"/>
                  </a:cubicBezTo>
                  <a:cubicBezTo>
                    <a:pt x="2170591" y="949535"/>
                    <a:pt x="2161681" y="953941"/>
                    <a:pt x="2164241" y="959060"/>
                  </a:cubicBezTo>
                  <a:cubicBezTo>
                    <a:pt x="2167168" y="964914"/>
                    <a:pt x="2187919" y="959195"/>
                    <a:pt x="2183291" y="963823"/>
                  </a:cubicBezTo>
                  <a:cubicBezTo>
                    <a:pt x="2176463" y="970651"/>
                    <a:pt x="2164241" y="966998"/>
                    <a:pt x="2154716" y="968585"/>
                  </a:cubicBezTo>
                  <a:cubicBezTo>
                    <a:pt x="2157891" y="974935"/>
                    <a:pt x="2160588" y="981547"/>
                    <a:pt x="2164241" y="987635"/>
                  </a:cubicBezTo>
                  <a:cubicBezTo>
                    <a:pt x="2188804" y="1028574"/>
                    <a:pt x="2178475" y="1001760"/>
                    <a:pt x="2188053" y="1030498"/>
                  </a:cubicBezTo>
                  <a:cubicBezTo>
                    <a:pt x="2181703" y="1033673"/>
                    <a:pt x="2176048" y="1039143"/>
                    <a:pt x="2169003" y="1040023"/>
                  </a:cubicBezTo>
                  <a:cubicBezTo>
                    <a:pt x="2162508" y="1040835"/>
                    <a:pt x="2143876" y="1032829"/>
                    <a:pt x="2149953" y="1035260"/>
                  </a:cubicBezTo>
                  <a:cubicBezTo>
                    <a:pt x="2163936" y="1040853"/>
                    <a:pt x="2178528" y="1044785"/>
                    <a:pt x="2192816" y="1049548"/>
                  </a:cubicBezTo>
                  <a:cubicBezTo>
                    <a:pt x="2197578" y="1052723"/>
                    <a:pt x="2201984" y="1056513"/>
                    <a:pt x="2207103" y="1059073"/>
                  </a:cubicBezTo>
                  <a:cubicBezTo>
                    <a:pt x="2211593" y="1061318"/>
                    <a:pt x="2225881" y="1066080"/>
                    <a:pt x="2221391" y="1063835"/>
                  </a:cubicBezTo>
                  <a:cubicBezTo>
                    <a:pt x="2213745" y="1060011"/>
                    <a:pt x="2205516" y="1057485"/>
                    <a:pt x="2197578" y="1054310"/>
                  </a:cubicBezTo>
                  <a:cubicBezTo>
                    <a:pt x="2192383" y="1056042"/>
                    <a:pt x="2167850" y="1058929"/>
                    <a:pt x="2188053" y="1073360"/>
                  </a:cubicBezTo>
                  <a:cubicBezTo>
                    <a:pt x="2196223" y="1079196"/>
                    <a:pt x="2216628" y="1082885"/>
                    <a:pt x="2216628" y="1082885"/>
                  </a:cubicBezTo>
                  <a:cubicBezTo>
                    <a:pt x="2210278" y="1084473"/>
                    <a:pt x="2204123" y="1087648"/>
                    <a:pt x="2197578" y="1087648"/>
                  </a:cubicBezTo>
                  <a:cubicBezTo>
                    <a:pt x="2189483" y="1087648"/>
                    <a:pt x="2171206" y="1075206"/>
                    <a:pt x="2173766" y="1082885"/>
                  </a:cubicBezTo>
                  <a:cubicBezTo>
                    <a:pt x="2177387" y="1093745"/>
                    <a:pt x="2194247" y="1093840"/>
                    <a:pt x="2202341" y="1101935"/>
                  </a:cubicBezTo>
                  <a:lnTo>
                    <a:pt x="2216628" y="1116223"/>
                  </a:lnTo>
                  <a:cubicBezTo>
                    <a:pt x="2221391" y="1128923"/>
                    <a:pt x="2226281" y="1141576"/>
                    <a:pt x="2230916" y="1154323"/>
                  </a:cubicBezTo>
                  <a:cubicBezTo>
                    <a:pt x="2232632" y="1159041"/>
                    <a:pt x="2236232" y="1163621"/>
                    <a:pt x="2235678" y="1168610"/>
                  </a:cubicBezTo>
                  <a:cubicBezTo>
                    <a:pt x="2234569" y="1178589"/>
                    <a:pt x="2226153" y="1197185"/>
                    <a:pt x="2226153" y="1197185"/>
                  </a:cubicBezTo>
                  <a:cubicBezTo>
                    <a:pt x="2272790" y="1215839"/>
                    <a:pt x="2247411" y="1199740"/>
                    <a:pt x="2235678" y="1211473"/>
                  </a:cubicBezTo>
                  <a:cubicBezTo>
                    <a:pt x="2232128" y="1215023"/>
                    <a:pt x="2232503" y="1220998"/>
                    <a:pt x="2230916" y="1225760"/>
                  </a:cubicBezTo>
                  <a:cubicBezTo>
                    <a:pt x="2234091" y="1230523"/>
                    <a:pt x="2244488" y="1236001"/>
                    <a:pt x="2240441" y="1240048"/>
                  </a:cubicBezTo>
                  <a:cubicBezTo>
                    <a:pt x="2236394" y="1244095"/>
                    <a:pt x="2226153" y="1236247"/>
                    <a:pt x="2226153" y="1230523"/>
                  </a:cubicBezTo>
                  <a:cubicBezTo>
                    <a:pt x="2226153" y="1225503"/>
                    <a:pt x="2235678" y="1227348"/>
                    <a:pt x="2240441" y="1225760"/>
                  </a:cubicBezTo>
                  <a:cubicBezTo>
                    <a:pt x="2242028" y="1220998"/>
                    <a:pt x="2247067" y="1216134"/>
                    <a:pt x="2245203" y="1211473"/>
                  </a:cubicBezTo>
                  <a:cubicBezTo>
                    <a:pt x="2243077" y="1206159"/>
                    <a:pt x="2235313" y="1205612"/>
                    <a:pt x="2230916" y="1201948"/>
                  </a:cubicBezTo>
                  <a:cubicBezTo>
                    <a:pt x="2225742" y="1197636"/>
                    <a:pt x="2221391" y="1192423"/>
                    <a:pt x="2216628" y="1187660"/>
                  </a:cubicBezTo>
                  <a:cubicBezTo>
                    <a:pt x="2221391" y="1186073"/>
                    <a:pt x="2227780" y="1186818"/>
                    <a:pt x="2230916" y="1182898"/>
                  </a:cubicBezTo>
                  <a:cubicBezTo>
                    <a:pt x="2235005" y="1177787"/>
                    <a:pt x="2235678" y="1170393"/>
                    <a:pt x="2235678" y="1163848"/>
                  </a:cubicBezTo>
                  <a:cubicBezTo>
                    <a:pt x="2235678" y="1157865"/>
                    <a:pt x="2228400" y="1137250"/>
                    <a:pt x="2226153" y="1130510"/>
                  </a:cubicBezTo>
                  <a:cubicBezTo>
                    <a:pt x="2227741" y="1125748"/>
                    <a:pt x="2233928" y="1120239"/>
                    <a:pt x="2230916" y="1116223"/>
                  </a:cubicBezTo>
                  <a:cubicBezTo>
                    <a:pt x="2219640" y="1101187"/>
                    <a:pt x="2205658" y="1115598"/>
                    <a:pt x="2197578" y="1120985"/>
                  </a:cubicBezTo>
                  <a:cubicBezTo>
                    <a:pt x="2195991" y="1125748"/>
                    <a:pt x="2192816" y="1130253"/>
                    <a:pt x="2192816" y="1135273"/>
                  </a:cubicBezTo>
                  <a:cubicBezTo>
                    <a:pt x="2192816" y="1164534"/>
                    <a:pt x="2204642" y="1154294"/>
                    <a:pt x="2230916" y="1163848"/>
                  </a:cubicBezTo>
                  <a:cubicBezTo>
                    <a:pt x="2237588" y="1166274"/>
                    <a:pt x="2243616" y="1170198"/>
                    <a:pt x="2249966" y="1173373"/>
                  </a:cubicBezTo>
                  <a:cubicBezTo>
                    <a:pt x="2245203" y="1176548"/>
                    <a:pt x="2239726" y="1178851"/>
                    <a:pt x="2235678" y="1182898"/>
                  </a:cubicBezTo>
                  <a:cubicBezTo>
                    <a:pt x="2217160" y="1201415"/>
                    <a:pt x="2223387" y="1223221"/>
                    <a:pt x="2230916" y="1249573"/>
                  </a:cubicBezTo>
                  <a:cubicBezTo>
                    <a:pt x="2232766" y="1256049"/>
                    <a:pt x="2249966" y="1259098"/>
                    <a:pt x="2245203" y="1263860"/>
                  </a:cubicBezTo>
                  <a:cubicBezTo>
                    <a:pt x="2240182" y="1268880"/>
                    <a:pt x="2222978" y="1247985"/>
                    <a:pt x="2226153" y="1254335"/>
                  </a:cubicBezTo>
                  <a:cubicBezTo>
                    <a:pt x="2234782" y="1271592"/>
                    <a:pt x="2297629" y="1295173"/>
                    <a:pt x="2302353" y="1297198"/>
                  </a:cubicBezTo>
                  <a:cubicBezTo>
                    <a:pt x="2306967" y="1299176"/>
                    <a:pt x="2320191" y="1305510"/>
                    <a:pt x="2316641" y="1301960"/>
                  </a:cubicBezTo>
                  <a:cubicBezTo>
                    <a:pt x="2310096" y="1295415"/>
                    <a:pt x="2301107" y="1291813"/>
                    <a:pt x="2292828" y="1287673"/>
                  </a:cubicBezTo>
                  <a:cubicBezTo>
                    <a:pt x="2285182" y="1283850"/>
                    <a:pt x="2276953" y="1281323"/>
                    <a:pt x="2269016" y="1278148"/>
                  </a:cubicBezTo>
                  <a:cubicBezTo>
                    <a:pt x="2259491" y="1279735"/>
                    <a:pt x="2247269" y="1276082"/>
                    <a:pt x="2240441" y="1282910"/>
                  </a:cubicBezTo>
                  <a:cubicBezTo>
                    <a:pt x="2236394" y="1286957"/>
                    <a:pt x="2256854" y="1287121"/>
                    <a:pt x="2254728" y="1292435"/>
                  </a:cubicBezTo>
                  <a:cubicBezTo>
                    <a:pt x="2251290" y="1301030"/>
                    <a:pt x="2238853" y="1301960"/>
                    <a:pt x="2230916" y="1306723"/>
                  </a:cubicBezTo>
                  <a:cubicBezTo>
                    <a:pt x="2226677" y="1319437"/>
                    <a:pt x="2220707" y="1324818"/>
                    <a:pt x="2235678" y="1335298"/>
                  </a:cubicBezTo>
                  <a:cubicBezTo>
                    <a:pt x="2247310" y="1343441"/>
                    <a:pt x="2287553" y="1357792"/>
                    <a:pt x="2273778" y="1354348"/>
                  </a:cubicBezTo>
                  <a:cubicBezTo>
                    <a:pt x="2267428" y="1352760"/>
                    <a:pt x="2260857" y="1351883"/>
                    <a:pt x="2254728" y="1349585"/>
                  </a:cubicBezTo>
                  <a:cubicBezTo>
                    <a:pt x="2234668" y="1342062"/>
                    <a:pt x="2225901" y="1330283"/>
                    <a:pt x="2249966" y="1354348"/>
                  </a:cubicBezTo>
                  <a:cubicBezTo>
                    <a:pt x="2248378" y="1360698"/>
                    <a:pt x="2242772" y="1367321"/>
                    <a:pt x="2245203" y="1373398"/>
                  </a:cubicBezTo>
                  <a:cubicBezTo>
                    <a:pt x="2251043" y="1387997"/>
                    <a:pt x="2276473" y="1369669"/>
                    <a:pt x="2278541" y="1368635"/>
                  </a:cubicBezTo>
                  <a:cubicBezTo>
                    <a:pt x="2275366" y="1362285"/>
                    <a:pt x="2271813" y="1356110"/>
                    <a:pt x="2269016" y="1349585"/>
                  </a:cubicBezTo>
                  <a:cubicBezTo>
                    <a:pt x="2267038" y="1344971"/>
                    <a:pt x="2267389" y="1339218"/>
                    <a:pt x="2264253" y="1335298"/>
                  </a:cubicBezTo>
                  <a:cubicBezTo>
                    <a:pt x="2260677" y="1330829"/>
                    <a:pt x="2254728" y="1328948"/>
                    <a:pt x="2249966" y="1325773"/>
                  </a:cubicBezTo>
                  <a:cubicBezTo>
                    <a:pt x="2246791" y="1336885"/>
                    <a:pt x="2240441" y="1347553"/>
                    <a:pt x="2240441" y="1359110"/>
                  </a:cubicBezTo>
                  <a:cubicBezTo>
                    <a:pt x="2240441" y="1378187"/>
                    <a:pt x="2254707" y="1389033"/>
                    <a:pt x="2269016" y="1397210"/>
                  </a:cubicBezTo>
                  <a:cubicBezTo>
                    <a:pt x="2273375" y="1399701"/>
                    <a:pt x="2278541" y="1400385"/>
                    <a:pt x="2283303" y="1401973"/>
                  </a:cubicBezTo>
                  <a:cubicBezTo>
                    <a:pt x="2280128" y="1395623"/>
                    <a:pt x="2270603" y="1367048"/>
                    <a:pt x="2254728" y="1373398"/>
                  </a:cubicBezTo>
                  <a:cubicBezTo>
                    <a:pt x="2248651" y="1375829"/>
                    <a:pt x="2245338" y="1387820"/>
                    <a:pt x="2249966" y="1392448"/>
                  </a:cubicBezTo>
                  <a:cubicBezTo>
                    <a:pt x="2254013" y="1396495"/>
                    <a:pt x="2259491" y="1386098"/>
                    <a:pt x="2264253" y="1382923"/>
                  </a:cubicBezTo>
                  <a:cubicBezTo>
                    <a:pt x="2262666" y="1378160"/>
                    <a:pt x="2263411" y="1371771"/>
                    <a:pt x="2259491" y="1368635"/>
                  </a:cubicBezTo>
                  <a:cubicBezTo>
                    <a:pt x="2247180" y="1358786"/>
                    <a:pt x="2237746" y="1364771"/>
                    <a:pt x="2226153" y="1368635"/>
                  </a:cubicBezTo>
                  <a:cubicBezTo>
                    <a:pt x="2228496" y="1373322"/>
                    <a:pt x="2239594" y="1397486"/>
                    <a:pt x="2245203" y="1401973"/>
                  </a:cubicBezTo>
                  <a:cubicBezTo>
                    <a:pt x="2249123" y="1405109"/>
                    <a:pt x="2254728" y="1405148"/>
                    <a:pt x="2259491" y="1406735"/>
                  </a:cubicBezTo>
                  <a:cubicBezTo>
                    <a:pt x="2243006" y="1439705"/>
                    <a:pt x="2236898" y="1448623"/>
                    <a:pt x="2226153" y="1478173"/>
                  </a:cubicBezTo>
                  <a:cubicBezTo>
                    <a:pt x="2214816" y="1509349"/>
                    <a:pt x="2199614" y="1564597"/>
                    <a:pt x="2192816" y="1587710"/>
                  </a:cubicBezTo>
                  <a:cubicBezTo>
                    <a:pt x="2188377" y="1623217"/>
                    <a:pt x="2181077" y="1662032"/>
                    <a:pt x="2192816" y="1697248"/>
                  </a:cubicBezTo>
                  <a:cubicBezTo>
                    <a:pt x="2195991" y="1706773"/>
                    <a:pt x="2200372" y="1678518"/>
                    <a:pt x="2202341" y="1668673"/>
                  </a:cubicBezTo>
                  <a:lnTo>
                    <a:pt x="2207103" y="1644860"/>
                  </a:lnTo>
                  <a:cubicBezTo>
                    <a:pt x="2205516" y="1633748"/>
                    <a:pt x="2205566" y="1622275"/>
                    <a:pt x="2202341" y="1611523"/>
                  </a:cubicBezTo>
                  <a:cubicBezTo>
                    <a:pt x="2200696" y="1606040"/>
                    <a:pt x="2195376" y="1602355"/>
                    <a:pt x="2192816" y="1597235"/>
                  </a:cubicBezTo>
                  <a:cubicBezTo>
                    <a:pt x="2190571" y="1592745"/>
                    <a:pt x="2189641" y="1587710"/>
                    <a:pt x="2188053" y="1582948"/>
                  </a:cubicBezTo>
                  <a:cubicBezTo>
                    <a:pt x="2191461" y="1565910"/>
                    <a:pt x="2190078" y="1557111"/>
                    <a:pt x="2202341" y="1544848"/>
                  </a:cubicBezTo>
                  <a:cubicBezTo>
                    <a:pt x="2206388" y="1540801"/>
                    <a:pt x="2211866" y="1538498"/>
                    <a:pt x="2216628" y="1535323"/>
                  </a:cubicBezTo>
                  <a:cubicBezTo>
                    <a:pt x="2219803" y="1525798"/>
                    <a:pt x="2223268" y="1516365"/>
                    <a:pt x="2226153" y="1506748"/>
                  </a:cubicBezTo>
                  <a:cubicBezTo>
                    <a:pt x="2228034" y="1500479"/>
                    <a:pt x="2228846" y="1493908"/>
                    <a:pt x="2230916" y="1487698"/>
                  </a:cubicBezTo>
                  <a:cubicBezTo>
                    <a:pt x="2236998" y="1469453"/>
                    <a:pt x="2241667" y="1461434"/>
                    <a:pt x="2249966" y="1444835"/>
                  </a:cubicBezTo>
                  <a:cubicBezTo>
                    <a:pt x="2251553" y="1436898"/>
                    <a:pt x="2251886" y="1428602"/>
                    <a:pt x="2254728" y="1421023"/>
                  </a:cubicBezTo>
                  <a:cubicBezTo>
                    <a:pt x="2256738" y="1415663"/>
                    <a:pt x="2258529" y="1406735"/>
                    <a:pt x="2264253" y="1406735"/>
                  </a:cubicBezTo>
                  <a:cubicBezTo>
                    <a:pt x="2269273" y="1406735"/>
                    <a:pt x="2261078" y="1416260"/>
                    <a:pt x="2259491" y="1421023"/>
                  </a:cubicBezTo>
                  <a:cubicBezTo>
                    <a:pt x="2257903" y="1433723"/>
                    <a:pt x="2252046" y="1446608"/>
                    <a:pt x="2254728" y="1459123"/>
                  </a:cubicBezTo>
                  <a:cubicBezTo>
                    <a:pt x="2261967" y="1492905"/>
                    <a:pt x="2290796" y="1493826"/>
                    <a:pt x="2259491" y="1478173"/>
                  </a:cubicBezTo>
                  <a:cubicBezTo>
                    <a:pt x="2255001" y="1475928"/>
                    <a:pt x="2249966" y="1474998"/>
                    <a:pt x="2245203" y="1473410"/>
                  </a:cubicBezTo>
                  <a:cubicBezTo>
                    <a:pt x="2260864" y="1508648"/>
                    <a:pt x="2255102" y="1514445"/>
                    <a:pt x="2283303" y="1530560"/>
                  </a:cubicBezTo>
                  <a:cubicBezTo>
                    <a:pt x="2287662" y="1533051"/>
                    <a:pt x="2292828" y="1533735"/>
                    <a:pt x="2297591" y="1535323"/>
                  </a:cubicBezTo>
                  <a:cubicBezTo>
                    <a:pt x="2316683" y="1509866"/>
                    <a:pt x="2325223" y="1507342"/>
                    <a:pt x="2307116" y="1463885"/>
                  </a:cubicBezTo>
                  <a:cubicBezTo>
                    <a:pt x="2304599" y="1457843"/>
                    <a:pt x="2294416" y="1460710"/>
                    <a:pt x="2288066" y="1459123"/>
                  </a:cubicBezTo>
                  <a:cubicBezTo>
                    <a:pt x="2278541" y="1462298"/>
                    <a:pt x="2262178" y="1458974"/>
                    <a:pt x="2259491" y="1468648"/>
                  </a:cubicBezTo>
                  <a:cubicBezTo>
                    <a:pt x="2234229" y="1559591"/>
                    <a:pt x="2250771" y="1547095"/>
                    <a:pt x="2292828" y="1540085"/>
                  </a:cubicBezTo>
                  <a:cubicBezTo>
                    <a:pt x="2288027" y="1528082"/>
                    <a:pt x="2285830" y="1509551"/>
                    <a:pt x="2269016" y="1506748"/>
                  </a:cubicBezTo>
                  <a:cubicBezTo>
                    <a:pt x="2264064" y="1505923"/>
                    <a:pt x="2259491" y="1509923"/>
                    <a:pt x="2254728" y="1511510"/>
                  </a:cubicBezTo>
                  <a:cubicBezTo>
                    <a:pt x="2257903" y="1522623"/>
                    <a:pt x="2257318" y="1535602"/>
                    <a:pt x="2264253" y="1544848"/>
                  </a:cubicBezTo>
                  <a:cubicBezTo>
                    <a:pt x="2267265" y="1548864"/>
                    <a:pt x="2272152" y="1534480"/>
                    <a:pt x="2269016" y="1530560"/>
                  </a:cubicBezTo>
                  <a:cubicBezTo>
                    <a:pt x="2263675" y="1523884"/>
                    <a:pt x="2253141" y="1524210"/>
                    <a:pt x="2245203" y="1521035"/>
                  </a:cubicBezTo>
                  <a:cubicBezTo>
                    <a:pt x="2242028" y="1528973"/>
                    <a:pt x="2234469" y="1536385"/>
                    <a:pt x="2235678" y="1544848"/>
                  </a:cubicBezTo>
                  <a:cubicBezTo>
                    <a:pt x="2238820" y="1566838"/>
                    <a:pt x="2265998" y="1546357"/>
                    <a:pt x="2269016" y="1544848"/>
                  </a:cubicBezTo>
                  <a:cubicBezTo>
                    <a:pt x="2264253" y="1541673"/>
                    <a:pt x="2259636" y="1532378"/>
                    <a:pt x="2254728" y="1535323"/>
                  </a:cubicBezTo>
                  <a:cubicBezTo>
                    <a:pt x="2245314" y="1540971"/>
                    <a:pt x="2241183" y="1569402"/>
                    <a:pt x="2249966" y="1578185"/>
                  </a:cubicBezTo>
                  <a:cubicBezTo>
                    <a:pt x="2254594" y="1582813"/>
                    <a:pt x="2262666" y="1581360"/>
                    <a:pt x="2269016" y="1582948"/>
                  </a:cubicBezTo>
                  <a:cubicBezTo>
                    <a:pt x="2267428" y="1575010"/>
                    <a:pt x="2269977" y="1564859"/>
                    <a:pt x="2264253" y="1559135"/>
                  </a:cubicBezTo>
                  <a:cubicBezTo>
                    <a:pt x="2257153" y="1552035"/>
                    <a:pt x="2235678" y="1549610"/>
                    <a:pt x="2235678" y="1549610"/>
                  </a:cubicBezTo>
                  <a:cubicBezTo>
                    <a:pt x="2238853" y="1562310"/>
                    <a:pt x="2237594" y="1577058"/>
                    <a:pt x="2245203" y="1587710"/>
                  </a:cubicBezTo>
                  <a:cubicBezTo>
                    <a:pt x="2248121" y="1591795"/>
                    <a:pt x="2262074" y="1587253"/>
                    <a:pt x="2259491" y="1582948"/>
                  </a:cubicBezTo>
                  <a:cubicBezTo>
                    <a:pt x="2253601" y="1573132"/>
                    <a:pt x="2230916" y="1563898"/>
                    <a:pt x="2230916" y="1563898"/>
                  </a:cubicBezTo>
                  <a:cubicBezTo>
                    <a:pt x="2232503" y="1582948"/>
                    <a:pt x="2230056" y="1602777"/>
                    <a:pt x="2235678" y="1621048"/>
                  </a:cubicBezTo>
                  <a:cubicBezTo>
                    <a:pt x="2237154" y="1625846"/>
                    <a:pt x="2245352" y="1623833"/>
                    <a:pt x="2249966" y="1625810"/>
                  </a:cubicBezTo>
                  <a:cubicBezTo>
                    <a:pt x="2291179" y="1643472"/>
                    <a:pt x="2249784" y="1628924"/>
                    <a:pt x="2283303" y="1640098"/>
                  </a:cubicBezTo>
                  <a:cubicBezTo>
                    <a:pt x="2268064" y="1619778"/>
                    <a:pt x="2261079" y="1621048"/>
                    <a:pt x="2273778" y="1621048"/>
                  </a:cubicBez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87" name="Dowolny kształt 686"/>
            <p:cNvSpPr/>
            <p:nvPr/>
          </p:nvSpPr>
          <p:spPr>
            <a:xfrm flipV="1">
              <a:off x="3493001" y="4049536"/>
              <a:ext cx="317268" cy="449587"/>
            </a:xfrm>
            <a:custGeom>
              <a:avLst/>
              <a:gdLst>
                <a:gd name="connsiteX0" fmla="*/ 31941 w 330900"/>
                <a:gd name="connsiteY0" fmla="*/ 0 h 647700"/>
                <a:gd name="connsiteX1" fmla="*/ 36703 w 330900"/>
                <a:gd name="connsiteY1" fmla="*/ 19050 h 647700"/>
                <a:gd name="connsiteX2" fmla="*/ 12891 w 330900"/>
                <a:gd name="connsiteY2" fmla="*/ 33338 h 647700"/>
                <a:gd name="connsiteX3" fmla="*/ 3366 w 330900"/>
                <a:gd name="connsiteY3" fmla="*/ 47625 h 647700"/>
                <a:gd name="connsiteX4" fmla="*/ 31941 w 330900"/>
                <a:gd name="connsiteY4" fmla="*/ 85725 h 647700"/>
                <a:gd name="connsiteX5" fmla="*/ 55753 w 330900"/>
                <a:gd name="connsiteY5" fmla="*/ 76200 h 647700"/>
                <a:gd name="connsiteX6" fmla="*/ 55753 w 330900"/>
                <a:gd name="connsiteY6" fmla="*/ 42863 h 647700"/>
                <a:gd name="connsiteX7" fmla="*/ 46228 w 330900"/>
                <a:gd name="connsiteY7" fmla="*/ 57150 h 647700"/>
                <a:gd name="connsiteX8" fmla="*/ 46228 w 330900"/>
                <a:gd name="connsiteY8" fmla="*/ 104775 h 647700"/>
                <a:gd name="connsiteX9" fmla="*/ 60516 w 330900"/>
                <a:gd name="connsiteY9" fmla="*/ 100013 h 647700"/>
                <a:gd name="connsiteX10" fmla="*/ 46228 w 330900"/>
                <a:gd name="connsiteY10" fmla="*/ 95250 h 647700"/>
                <a:gd name="connsiteX11" fmla="*/ 27178 w 330900"/>
                <a:gd name="connsiteY11" fmla="*/ 100013 h 647700"/>
                <a:gd name="connsiteX12" fmla="*/ 60516 w 330900"/>
                <a:gd name="connsiteY12" fmla="*/ 133350 h 647700"/>
                <a:gd name="connsiteX13" fmla="*/ 74803 w 330900"/>
                <a:gd name="connsiteY13" fmla="*/ 128588 h 647700"/>
                <a:gd name="connsiteX14" fmla="*/ 50991 w 330900"/>
                <a:gd name="connsiteY14" fmla="*/ 100013 h 647700"/>
                <a:gd name="connsiteX15" fmla="*/ 31941 w 330900"/>
                <a:gd name="connsiteY15" fmla="*/ 104775 h 647700"/>
                <a:gd name="connsiteX16" fmla="*/ 31941 w 330900"/>
                <a:gd name="connsiteY16" fmla="*/ 152400 h 647700"/>
                <a:gd name="connsiteX17" fmla="*/ 65278 w 330900"/>
                <a:gd name="connsiteY17" fmla="*/ 185738 h 647700"/>
                <a:gd name="connsiteX18" fmla="*/ 84328 w 330900"/>
                <a:gd name="connsiteY18" fmla="*/ 152400 h 647700"/>
                <a:gd name="connsiteX19" fmla="*/ 55753 w 330900"/>
                <a:gd name="connsiteY19" fmla="*/ 133350 h 647700"/>
                <a:gd name="connsiteX20" fmla="*/ 46228 w 330900"/>
                <a:gd name="connsiteY20" fmla="*/ 152400 h 647700"/>
                <a:gd name="connsiteX21" fmla="*/ 84328 w 330900"/>
                <a:gd name="connsiteY21" fmla="*/ 219075 h 647700"/>
                <a:gd name="connsiteX22" fmla="*/ 98616 w 330900"/>
                <a:gd name="connsiteY22" fmla="*/ 223838 h 647700"/>
                <a:gd name="connsiteX23" fmla="*/ 103378 w 330900"/>
                <a:gd name="connsiteY23" fmla="*/ 195263 h 647700"/>
                <a:gd name="connsiteX24" fmla="*/ 93853 w 330900"/>
                <a:gd name="connsiteY24" fmla="*/ 180975 h 647700"/>
                <a:gd name="connsiteX25" fmla="*/ 50991 w 330900"/>
                <a:gd name="connsiteY25" fmla="*/ 142875 h 647700"/>
                <a:gd name="connsiteX26" fmla="*/ 41466 w 330900"/>
                <a:gd name="connsiteY26" fmla="*/ 214313 h 647700"/>
                <a:gd name="connsiteX27" fmla="*/ 55753 w 330900"/>
                <a:gd name="connsiteY27" fmla="*/ 228600 h 647700"/>
                <a:gd name="connsiteX28" fmla="*/ 89091 w 330900"/>
                <a:gd name="connsiteY28" fmla="*/ 242888 h 647700"/>
                <a:gd name="connsiteX29" fmla="*/ 103378 w 330900"/>
                <a:gd name="connsiteY29" fmla="*/ 233363 h 647700"/>
                <a:gd name="connsiteX30" fmla="*/ 117666 w 330900"/>
                <a:gd name="connsiteY30" fmla="*/ 257175 h 647700"/>
                <a:gd name="connsiteX31" fmla="*/ 112903 w 330900"/>
                <a:gd name="connsiteY31" fmla="*/ 238125 h 647700"/>
                <a:gd name="connsiteX32" fmla="*/ 79566 w 330900"/>
                <a:gd name="connsiteY32" fmla="*/ 238125 h 647700"/>
                <a:gd name="connsiteX33" fmla="*/ 89091 w 330900"/>
                <a:gd name="connsiteY33" fmla="*/ 290513 h 647700"/>
                <a:gd name="connsiteX34" fmla="*/ 98616 w 330900"/>
                <a:gd name="connsiteY34" fmla="*/ 304800 h 647700"/>
                <a:gd name="connsiteX35" fmla="*/ 112903 w 330900"/>
                <a:gd name="connsiteY35" fmla="*/ 300038 h 647700"/>
                <a:gd name="connsiteX36" fmla="*/ 74803 w 330900"/>
                <a:gd name="connsiteY36" fmla="*/ 242888 h 647700"/>
                <a:gd name="connsiteX37" fmla="*/ 50991 w 330900"/>
                <a:gd name="connsiteY37" fmla="*/ 252413 h 647700"/>
                <a:gd name="connsiteX38" fmla="*/ 60516 w 330900"/>
                <a:gd name="connsiteY38" fmla="*/ 304800 h 647700"/>
                <a:gd name="connsiteX39" fmla="*/ 122428 w 330900"/>
                <a:gd name="connsiteY39" fmla="*/ 309563 h 647700"/>
                <a:gd name="connsiteX40" fmla="*/ 98616 w 330900"/>
                <a:gd name="connsiteY40" fmla="*/ 261938 h 647700"/>
                <a:gd name="connsiteX41" fmla="*/ 84328 w 330900"/>
                <a:gd name="connsiteY41" fmla="*/ 252413 h 647700"/>
                <a:gd name="connsiteX42" fmla="*/ 70041 w 330900"/>
                <a:gd name="connsiteY42" fmla="*/ 257175 h 647700"/>
                <a:gd name="connsiteX43" fmla="*/ 108141 w 330900"/>
                <a:gd name="connsiteY43" fmla="*/ 323850 h 647700"/>
                <a:gd name="connsiteX44" fmla="*/ 127191 w 330900"/>
                <a:gd name="connsiteY44" fmla="*/ 333375 h 647700"/>
                <a:gd name="connsiteX45" fmla="*/ 89091 w 330900"/>
                <a:gd name="connsiteY45" fmla="*/ 314325 h 647700"/>
                <a:gd name="connsiteX46" fmla="*/ 84328 w 330900"/>
                <a:gd name="connsiteY46" fmla="*/ 328613 h 647700"/>
                <a:gd name="connsiteX47" fmla="*/ 131953 w 330900"/>
                <a:gd name="connsiteY47" fmla="*/ 366713 h 647700"/>
                <a:gd name="connsiteX48" fmla="*/ 127191 w 330900"/>
                <a:gd name="connsiteY48" fmla="*/ 381000 h 647700"/>
                <a:gd name="connsiteX49" fmla="*/ 112903 w 330900"/>
                <a:gd name="connsiteY49" fmla="*/ 476250 h 647700"/>
                <a:gd name="connsiteX50" fmla="*/ 117666 w 330900"/>
                <a:gd name="connsiteY50" fmla="*/ 509588 h 647700"/>
                <a:gd name="connsiteX51" fmla="*/ 127191 w 330900"/>
                <a:gd name="connsiteY51" fmla="*/ 495300 h 647700"/>
                <a:gd name="connsiteX52" fmla="*/ 141478 w 330900"/>
                <a:gd name="connsiteY52" fmla="*/ 457200 h 647700"/>
                <a:gd name="connsiteX53" fmla="*/ 141478 w 330900"/>
                <a:gd name="connsiteY53" fmla="*/ 381000 h 647700"/>
                <a:gd name="connsiteX54" fmla="*/ 122428 w 330900"/>
                <a:gd name="connsiteY54" fmla="*/ 385763 h 647700"/>
                <a:gd name="connsiteX55" fmla="*/ 117666 w 330900"/>
                <a:gd name="connsiteY55" fmla="*/ 400050 h 647700"/>
                <a:gd name="connsiteX56" fmla="*/ 117666 w 330900"/>
                <a:gd name="connsiteY56" fmla="*/ 466725 h 647700"/>
                <a:gd name="connsiteX57" fmla="*/ 146241 w 330900"/>
                <a:gd name="connsiteY57" fmla="*/ 481013 h 647700"/>
                <a:gd name="connsiteX58" fmla="*/ 155766 w 330900"/>
                <a:gd name="connsiteY58" fmla="*/ 466725 h 647700"/>
                <a:gd name="connsiteX59" fmla="*/ 165291 w 330900"/>
                <a:gd name="connsiteY59" fmla="*/ 419100 h 647700"/>
                <a:gd name="connsiteX60" fmla="*/ 160528 w 330900"/>
                <a:gd name="connsiteY60" fmla="*/ 385763 h 647700"/>
                <a:gd name="connsiteX61" fmla="*/ 151003 w 330900"/>
                <a:gd name="connsiteY61" fmla="*/ 409575 h 647700"/>
                <a:gd name="connsiteX62" fmla="*/ 160528 w 330900"/>
                <a:gd name="connsiteY62" fmla="*/ 481013 h 647700"/>
                <a:gd name="connsiteX63" fmla="*/ 165291 w 330900"/>
                <a:gd name="connsiteY63" fmla="*/ 495300 h 647700"/>
                <a:gd name="connsiteX64" fmla="*/ 179578 w 330900"/>
                <a:gd name="connsiteY64" fmla="*/ 500063 h 647700"/>
                <a:gd name="connsiteX65" fmla="*/ 174816 w 330900"/>
                <a:gd name="connsiteY65" fmla="*/ 428625 h 647700"/>
                <a:gd name="connsiteX66" fmla="*/ 170053 w 330900"/>
                <a:gd name="connsiteY66" fmla="*/ 442913 h 647700"/>
                <a:gd name="connsiteX67" fmla="*/ 174816 w 330900"/>
                <a:gd name="connsiteY67" fmla="*/ 528638 h 647700"/>
                <a:gd name="connsiteX68" fmla="*/ 189103 w 330900"/>
                <a:gd name="connsiteY68" fmla="*/ 523875 h 647700"/>
                <a:gd name="connsiteX69" fmla="*/ 174816 w 330900"/>
                <a:gd name="connsiteY69" fmla="*/ 466725 h 647700"/>
                <a:gd name="connsiteX70" fmla="*/ 184341 w 330900"/>
                <a:gd name="connsiteY70" fmla="*/ 538163 h 647700"/>
                <a:gd name="connsiteX71" fmla="*/ 193866 w 330900"/>
                <a:gd name="connsiteY71" fmla="*/ 552450 h 647700"/>
                <a:gd name="connsiteX72" fmla="*/ 203391 w 330900"/>
                <a:gd name="connsiteY72" fmla="*/ 538163 h 647700"/>
                <a:gd name="connsiteX73" fmla="*/ 208153 w 330900"/>
                <a:gd name="connsiteY73" fmla="*/ 523875 h 647700"/>
                <a:gd name="connsiteX74" fmla="*/ 217678 w 330900"/>
                <a:gd name="connsiteY74" fmla="*/ 538163 h 647700"/>
                <a:gd name="connsiteX75" fmla="*/ 246253 w 330900"/>
                <a:gd name="connsiteY75" fmla="*/ 547688 h 647700"/>
                <a:gd name="connsiteX76" fmla="*/ 260541 w 330900"/>
                <a:gd name="connsiteY76" fmla="*/ 557213 h 647700"/>
                <a:gd name="connsiteX77" fmla="*/ 265303 w 330900"/>
                <a:gd name="connsiteY77" fmla="*/ 571500 h 647700"/>
                <a:gd name="connsiteX78" fmla="*/ 231966 w 330900"/>
                <a:gd name="connsiteY78" fmla="*/ 576263 h 647700"/>
                <a:gd name="connsiteX79" fmla="*/ 222441 w 330900"/>
                <a:gd name="connsiteY79" fmla="*/ 557213 h 647700"/>
                <a:gd name="connsiteX80" fmla="*/ 231966 w 330900"/>
                <a:gd name="connsiteY80" fmla="*/ 542925 h 647700"/>
                <a:gd name="connsiteX81" fmla="*/ 284353 w 330900"/>
                <a:gd name="connsiteY81" fmla="*/ 561975 h 647700"/>
                <a:gd name="connsiteX82" fmla="*/ 303403 w 330900"/>
                <a:gd name="connsiteY82" fmla="*/ 585788 h 647700"/>
                <a:gd name="connsiteX83" fmla="*/ 312928 w 330900"/>
                <a:gd name="connsiteY83" fmla="*/ 604838 h 647700"/>
                <a:gd name="connsiteX84" fmla="*/ 322453 w 330900"/>
                <a:gd name="connsiteY84" fmla="*/ 619125 h 647700"/>
                <a:gd name="connsiteX85" fmla="*/ 327216 w 330900"/>
                <a:gd name="connsiteY85" fmla="*/ 638175 h 647700"/>
                <a:gd name="connsiteX86" fmla="*/ 312928 w 330900"/>
                <a:gd name="connsiteY86" fmla="*/ 647700 h 647700"/>
                <a:gd name="connsiteX87" fmla="*/ 255778 w 330900"/>
                <a:gd name="connsiteY87" fmla="*/ 638175 h 647700"/>
                <a:gd name="connsiteX88" fmla="*/ 241491 w 330900"/>
                <a:gd name="connsiteY88" fmla="*/ 619125 h 647700"/>
                <a:gd name="connsiteX89" fmla="*/ 246253 w 330900"/>
                <a:gd name="connsiteY89" fmla="*/ 595313 h 647700"/>
                <a:gd name="connsiteX90" fmla="*/ 289116 w 330900"/>
                <a:gd name="connsiteY90" fmla="*/ 609600 h 647700"/>
                <a:gd name="connsiteX91" fmla="*/ 293878 w 330900"/>
                <a:gd name="connsiteY91" fmla="*/ 633413 h 647700"/>
                <a:gd name="connsiteX92" fmla="*/ 284353 w 330900"/>
                <a:gd name="connsiteY92" fmla="*/ 6191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30900" h="647700">
                  <a:moveTo>
                    <a:pt x="31941" y="0"/>
                  </a:moveTo>
                  <a:cubicBezTo>
                    <a:pt x="33528" y="6350"/>
                    <a:pt x="33072" y="13604"/>
                    <a:pt x="36703" y="19050"/>
                  </a:cubicBezTo>
                  <a:cubicBezTo>
                    <a:pt x="48852" y="37273"/>
                    <a:pt x="85266" y="24290"/>
                    <a:pt x="12891" y="33338"/>
                  </a:cubicBezTo>
                  <a:cubicBezTo>
                    <a:pt x="9716" y="38100"/>
                    <a:pt x="4076" y="41946"/>
                    <a:pt x="3366" y="47625"/>
                  </a:cubicBezTo>
                  <a:cubicBezTo>
                    <a:pt x="0" y="74549"/>
                    <a:pt x="12557" y="74095"/>
                    <a:pt x="31941" y="85725"/>
                  </a:cubicBezTo>
                  <a:cubicBezTo>
                    <a:pt x="39878" y="82550"/>
                    <a:pt x="49186" y="81673"/>
                    <a:pt x="55753" y="76200"/>
                  </a:cubicBezTo>
                  <a:cubicBezTo>
                    <a:pt x="65649" y="67954"/>
                    <a:pt x="57740" y="50811"/>
                    <a:pt x="55753" y="42863"/>
                  </a:cubicBezTo>
                  <a:cubicBezTo>
                    <a:pt x="52578" y="47625"/>
                    <a:pt x="48238" y="51791"/>
                    <a:pt x="46228" y="57150"/>
                  </a:cubicBezTo>
                  <a:cubicBezTo>
                    <a:pt x="37946" y="79236"/>
                    <a:pt x="41811" y="82689"/>
                    <a:pt x="46228" y="104775"/>
                  </a:cubicBezTo>
                  <a:cubicBezTo>
                    <a:pt x="50991" y="103188"/>
                    <a:pt x="60516" y="105033"/>
                    <a:pt x="60516" y="100013"/>
                  </a:cubicBezTo>
                  <a:cubicBezTo>
                    <a:pt x="60516" y="94993"/>
                    <a:pt x="51248" y="95250"/>
                    <a:pt x="46228" y="95250"/>
                  </a:cubicBezTo>
                  <a:cubicBezTo>
                    <a:pt x="39683" y="95250"/>
                    <a:pt x="33528" y="98425"/>
                    <a:pt x="27178" y="100013"/>
                  </a:cubicBezTo>
                  <a:cubicBezTo>
                    <a:pt x="36271" y="113652"/>
                    <a:pt x="40955" y="133350"/>
                    <a:pt x="60516" y="133350"/>
                  </a:cubicBezTo>
                  <a:cubicBezTo>
                    <a:pt x="65536" y="133350"/>
                    <a:pt x="70041" y="130175"/>
                    <a:pt x="74803" y="128588"/>
                  </a:cubicBezTo>
                  <a:cubicBezTo>
                    <a:pt x="70708" y="122445"/>
                    <a:pt x="58541" y="102170"/>
                    <a:pt x="50991" y="100013"/>
                  </a:cubicBezTo>
                  <a:cubicBezTo>
                    <a:pt x="44697" y="98215"/>
                    <a:pt x="38291" y="103188"/>
                    <a:pt x="31941" y="104775"/>
                  </a:cubicBezTo>
                  <a:cubicBezTo>
                    <a:pt x="27914" y="120881"/>
                    <a:pt x="21561" y="135532"/>
                    <a:pt x="31941" y="152400"/>
                  </a:cubicBezTo>
                  <a:cubicBezTo>
                    <a:pt x="40177" y="165784"/>
                    <a:pt x="65278" y="185738"/>
                    <a:pt x="65278" y="185738"/>
                  </a:cubicBezTo>
                  <a:cubicBezTo>
                    <a:pt x="81623" y="179200"/>
                    <a:pt x="104956" y="178921"/>
                    <a:pt x="84328" y="152400"/>
                  </a:cubicBezTo>
                  <a:cubicBezTo>
                    <a:pt x="77300" y="143364"/>
                    <a:pt x="55753" y="133350"/>
                    <a:pt x="55753" y="133350"/>
                  </a:cubicBezTo>
                  <a:cubicBezTo>
                    <a:pt x="52578" y="139700"/>
                    <a:pt x="44920" y="145422"/>
                    <a:pt x="46228" y="152400"/>
                  </a:cubicBezTo>
                  <a:cubicBezTo>
                    <a:pt x="52543" y="186078"/>
                    <a:pt x="58333" y="206077"/>
                    <a:pt x="84328" y="219075"/>
                  </a:cubicBezTo>
                  <a:cubicBezTo>
                    <a:pt x="88818" y="221320"/>
                    <a:pt x="93853" y="222250"/>
                    <a:pt x="98616" y="223838"/>
                  </a:cubicBezTo>
                  <a:cubicBezTo>
                    <a:pt x="100203" y="214313"/>
                    <a:pt x="104444" y="204860"/>
                    <a:pt x="103378" y="195263"/>
                  </a:cubicBezTo>
                  <a:cubicBezTo>
                    <a:pt x="102746" y="189574"/>
                    <a:pt x="97287" y="185554"/>
                    <a:pt x="93853" y="180975"/>
                  </a:cubicBezTo>
                  <a:cubicBezTo>
                    <a:pt x="71843" y="151629"/>
                    <a:pt x="80948" y="160850"/>
                    <a:pt x="50991" y="142875"/>
                  </a:cubicBezTo>
                  <a:cubicBezTo>
                    <a:pt x="18019" y="153866"/>
                    <a:pt x="25454" y="146261"/>
                    <a:pt x="41466" y="214313"/>
                  </a:cubicBezTo>
                  <a:cubicBezTo>
                    <a:pt x="43009" y="220869"/>
                    <a:pt x="50273" y="224685"/>
                    <a:pt x="55753" y="228600"/>
                  </a:cubicBezTo>
                  <a:cubicBezTo>
                    <a:pt x="66051" y="235956"/>
                    <a:pt x="77432" y="239001"/>
                    <a:pt x="89091" y="242888"/>
                  </a:cubicBezTo>
                  <a:cubicBezTo>
                    <a:pt x="93853" y="239713"/>
                    <a:pt x="100818" y="228244"/>
                    <a:pt x="103378" y="233363"/>
                  </a:cubicBezTo>
                  <a:cubicBezTo>
                    <a:pt x="118970" y="264548"/>
                    <a:pt x="96869" y="309169"/>
                    <a:pt x="117666" y="257175"/>
                  </a:cubicBezTo>
                  <a:cubicBezTo>
                    <a:pt x="116078" y="250825"/>
                    <a:pt x="116992" y="243236"/>
                    <a:pt x="112903" y="238125"/>
                  </a:cubicBezTo>
                  <a:cubicBezTo>
                    <a:pt x="104933" y="228162"/>
                    <a:pt x="87153" y="236228"/>
                    <a:pt x="79566" y="238125"/>
                  </a:cubicBezTo>
                  <a:cubicBezTo>
                    <a:pt x="82741" y="255588"/>
                    <a:pt x="84215" y="273447"/>
                    <a:pt x="89091" y="290513"/>
                  </a:cubicBezTo>
                  <a:cubicBezTo>
                    <a:pt x="90663" y="296016"/>
                    <a:pt x="93302" y="302674"/>
                    <a:pt x="98616" y="304800"/>
                  </a:cubicBezTo>
                  <a:cubicBezTo>
                    <a:pt x="103277" y="306664"/>
                    <a:pt x="108141" y="301625"/>
                    <a:pt x="112903" y="300038"/>
                  </a:cubicBezTo>
                  <a:cubicBezTo>
                    <a:pt x="106036" y="276004"/>
                    <a:pt x="105751" y="251328"/>
                    <a:pt x="74803" y="242888"/>
                  </a:cubicBezTo>
                  <a:cubicBezTo>
                    <a:pt x="66555" y="240639"/>
                    <a:pt x="58928" y="249238"/>
                    <a:pt x="50991" y="252413"/>
                  </a:cubicBezTo>
                  <a:cubicBezTo>
                    <a:pt x="54166" y="269875"/>
                    <a:pt x="53078" y="288685"/>
                    <a:pt x="60516" y="304800"/>
                  </a:cubicBezTo>
                  <a:cubicBezTo>
                    <a:pt x="69077" y="323348"/>
                    <a:pt x="119784" y="309857"/>
                    <a:pt x="122428" y="309563"/>
                  </a:cubicBezTo>
                  <a:cubicBezTo>
                    <a:pt x="114676" y="286306"/>
                    <a:pt x="115541" y="278863"/>
                    <a:pt x="98616" y="261938"/>
                  </a:cubicBezTo>
                  <a:cubicBezTo>
                    <a:pt x="94569" y="257891"/>
                    <a:pt x="89091" y="255588"/>
                    <a:pt x="84328" y="252413"/>
                  </a:cubicBezTo>
                  <a:cubicBezTo>
                    <a:pt x="79566" y="254000"/>
                    <a:pt x="71259" y="252305"/>
                    <a:pt x="70041" y="257175"/>
                  </a:cubicBezTo>
                  <a:cubicBezTo>
                    <a:pt x="63227" y="284431"/>
                    <a:pt x="86183" y="312871"/>
                    <a:pt x="108141" y="323850"/>
                  </a:cubicBezTo>
                  <a:cubicBezTo>
                    <a:pt x="114491" y="327025"/>
                    <a:pt x="127191" y="340475"/>
                    <a:pt x="127191" y="333375"/>
                  </a:cubicBezTo>
                  <a:cubicBezTo>
                    <a:pt x="127191" y="321233"/>
                    <a:pt x="95814" y="316006"/>
                    <a:pt x="89091" y="314325"/>
                  </a:cubicBezTo>
                  <a:cubicBezTo>
                    <a:pt x="87503" y="319088"/>
                    <a:pt x="84328" y="323593"/>
                    <a:pt x="84328" y="328613"/>
                  </a:cubicBezTo>
                  <a:cubicBezTo>
                    <a:pt x="84328" y="352887"/>
                    <a:pt x="117040" y="358428"/>
                    <a:pt x="131953" y="366713"/>
                  </a:cubicBezTo>
                  <a:cubicBezTo>
                    <a:pt x="130366" y="371475"/>
                    <a:pt x="128243" y="376092"/>
                    <a:pt x="127191" y="381000"/>
                  </a:cubicBezTo>
                  <a:cubicBezTo>
                    <a:pt x="117421" y="426595"/>
                    <a:pt x="117742" y="432705"/>
                    <a:pt x="112903" y="476250"/>
                  </a:cubicBezTo>
                  <a:cubicBezTo>
                    <a:pt x="114491" y="487363"/>
                    <a:pt x="110931" y="500608"/>
                    <a:pt x="117666" y="509588"/>
                  </a:cubicBezTo>
                  <a:cubicBezTo>
                    <a:pt x="121100" y="514167"/>
                    <a:pt x="124631" y="500420"/>
                    <a:pt x="127191" y="495300"/>
                  </a:cubicBezTo>
                  <a:cubicBezTo>
                    <a:pt x="132889" y="483905"/>
                    <a:pt x="137355" y="469569"/>
                    <a:pt x="141478" y="457200"/>
                  </a:cubicBezTo>
                  <a:cubicBezTo>
                    <a:pt x="142532" y="447715"/>
                    <a:pt x="152139" y="393792"/>
                    <a:pt x="141478" y="381000"/>
                  </a:cubicBezTo>
                  <a:cubicBezTo>
                    <a:pt x="137288" y="375972"/>
                    <a:pt x="128778" y="384175"/>
                    <a:pt x="122428" y="385763"/>
                  </a:cubicBezTo>
                  <a:cubicBezTo>
                    <a:pt x="120841" y="390525"/>
                    <a:pt x="118884" y="395180"/>
                    <a:pt x="117666" y="400050"/>
                  </a:cubicBezTo>
                  <a:cubicBezTo>
                    <a:pt x="111910" y="423075"/>
                    <a:pt x="108766" y="442250"/>
                    <a:pt x="117666" y="466725"/>
                  </a:cubicBezTo>
                  <a:cubicBezTo>
                    <a:pt x="120213" y="473729"/>
                    <a:pt x="140484" y="479094"/>
                    <a:pt x="146241" y="481013"/>
                  </a:cubicBezTo>
                  <a:cubicBezTo>
                    <a:pt x="149416" y="476250"/>
                    <a:pt x="154083" y="472196"/>
                    <a:pt x="155766" y="466725"/>
                  </a:cubicBezTo>
                  <a:cubicBezTo>
                    <a:pt x="160527" y="451252"/>
                    <a:pt x="165291" y="419100"/>
                    <a:pt x="165291" y="419100"/>
                  </a:cubicBezTo>
                  <a:cubicBezTo>
                    <a:pt x="163703" y="407988"/>
                    <a:pt x="169868" y="391989"/>
                    <a:pt x="160528" y="385763"/>
                  </a:cubicBezTo>
                  <a:cubicBezTo>
                    <a:pt x="153415" y="381021"/>
                    <a:pt x="151003" y="401026"/>
                    <a:pt x="151003" y="409575"/>
                  </a:cubicBezTo>
                  <a:cubicBezTo>
                    <a:pt x="151003" y="433598"/>
                    <a:pt x="156578" y="457316"/>
                    <a:pt x="160528" y="481013"/>
                  </a:cubicBezTo>
                  <a:cubicBezTo>
                    <a:pt x="161353" y="485965"/>
                    <a:pt x="161741" y="491750"/>
                    <a:pt x="165291" y="495300"/>
                  </a:cubicBezTo>
                  <a:cubicBezTo>
                    <a:pt x="168841" y="498850"/>
                    <a:pt x="174816" y="498475"/>
                    <a:pt x="179578" y="500063"/>
                  </a:cubicBezTo>
                  <a:cubicBezTo>
                    <a:pt x="177991" y="476250"/>
                    <a:pt x="178739" y="452166"/>
                    <a:pt x="174816" y="428625"/>
                  </a:cubicBezTo>
                  <a:cubicBezTo>
                    <a:pt x="173991" y="423673"/>
                    <a:pt x="170053" y="437893"/>
                    <a:pt x="170053" y="442913"/>
                  </a:cubicBezTo>
                  <a:cubicBezTo>
                    <a:pt x="170053" y="471532"/>
                    <a:pt x="173228" y="500063"/>
                    <a:pt x="174816" y="528638"/>
                  </a:cubicBezTo>
                  <a:cubicBezTo>
                    <a:pt x="179578" y="527050"/>
                    <a:pt x="188480" y="528856"/>
                    <a:pt x="189103" y="523875"/>
                  </a:cubicBezTo>
                  <a:cubicBezTo>
                    <a:pt x="202159" y="419431"/>
                    <a:pt x="193215" y="439128"/>
                    <a:pt x="174816" y="466725"/>
                  </a:cubicBezTo>
                  <a:cubicBezTo>
                    <a:pt x="177991" y="490538"/>
                    <a:pt x="179130" y="514712"/>
                    <a:pt x="184341" y="538163"/>
                  </a:cubicBezTo>
                  <a:cubicBezTo>
                    <a:pt x="185583" y="543750"/>
                    <a:pt x="188142" y="552450"/>
                    <a:pt x="193866" y="552450"/>
                  </a:cubicBezTo>
                  <a:cubicBezTo>
                    <a:pt x="199590" y="552450"/>
                    <a:pt x="200216" y="542925"/>
                    <a:pt x="203391" y="538163"/>
                  </a:cubicBezTo>
                  <a:cubicBezTo>
                    <a:pt x="204978" y="533400"/>
                    <a:pt x="203133" y="523875"/>
                    <a:pt x="208153" y="523875"/>
                  </a:cubicBezTo>
                  <a:cubicBezTo>
                    <a:pt x="213877" y="523875"/>
                    <a:pt x="212824" y="535129"/>
                    <a:pt x="217678" y="538163"/>
                  </a:cubicBezTo>
                  <a:cubicBezTo>
                    <a:pt x="226192" y="543484"/>
                    <a:pt x="237078" y="543610"/>
                    <a:pt x="246253" y="547688"/>
                  </a:cubicBezTo>
                  <a:cubicBezTo>
                    <a:pt x="251484" y="550013"/>
                    <a:pt x="255778" y="554038"/>
                    <a:pt x="260541" y="557213"/>
                  </a:cubicBezTo>
                  <a:cubicBezTo>
                    <a:pt x="262128" y="561975"/>
                    <a:pt x="267167" y="566839"/>
                    <a:pt x="265303" y="571500"/>
                  </a:cubicBezTo>
                  <a:cubicBezTo>
                    <a:pt x="258725" y="587944"/>
                    <a:pt x="241525" y="578653"/>
                    <a:pt x="231966" y="576263"/>
                  </a:cubicBezTo>
                  <a:cubicBezTo>
                    <a:pt x="228791" y="569913"/>
                    <a:pt x="222441" y="564313"/>
                    <a:pt x="222441" y="557213"/>
                  </a:cubicBezTo>
                  <a:cubicBezTo>
                    <a:pt x="222441" y="551489"/>
                    <a:pt x="226259" y="542486"/>
                    <a:pt x="231966" y="542925"/>
                  </a:cubicBezTo>
                  <a:cubicBezTo>
                    <a:pt x="250492" y="544350"/>
                    <a:pt x="266891" y="555625"/>
                    <a:pt x="284353" y="561975"/>
                  </a:cubicBezTo>
                  <a:cubicBezTo>
                    <a:pt x="290703" y="569913"/>
                    <a:pt x="297764" y="577330"/>
                    <a:pt x="303403" y="585788"/>
                  </a:cubicBezTo>
                  <a:cubicBezTo>
                    <a:pt x="307341" y="591695"/>
                    <a:pt x="309406" y="598674"/>
                    <a:pt x="312928" y="604838"/>
                  </a:cubicBezTo>
                  <a:cubicBezTo>
                    <a:pt x="315768" y="609808"/>
                    <a:pt x="319278" y="614363"/>
                    <a:pt x="322453" y="619125"/>
                  </a:cubicBezTo>
                  <a:cubicBezTo>
                    <a:pt x="324041" y="625475"/>
                    <a:pt x="329286" y="631965"/>
                    <a:pt x="327216" y="638175"/>
                  </a:cubicBezTo>
                  <a:cubicBezTo>
                    <a:pt x="325406" y="643605"/>
                    <a:pt x="318652" y="647700"/>
                    <a:pt x="312928" y="647700"/>
                  </a:cubicBezTo>
                  <a:cubicBezTo>
                    <a:pt x="293615" y="647700"/>
                    <a:pt x="274828" y="641350"/>
                    <a:pt x="255778" y="638175"/>
                  </a:cubicBezTo>
                  <a:cubicBezTo>
                    <a:pt x="251016" y="631825"/>
                    <a:pt x="243213" y="626873"/>
                    <a:pt x="241491" y="619125"/>
                  </a:cubicBezTo>
                  <a:cubicBezTo>
                    <a:pt x="239735" y="611223"/>
                    <a:pt x="238316" y="596900"/>
                    <a:pt x="246253" y="595313"/>
                  </a:cubicBezTo>
                  <a:cubicBezTo>
                    <a:pt x="261021" y="592359"/>
                    <a:pt x="274828" y="604838"/>
                    <a:pt x="289116" y="609600"/>
                  </a:cubicBezTo>
                  <a:cubicBezTo>
                    <a:pt x="323415" y="643899"/>
                    <a:pt x="330900" y="640816"/>
                    <a:pt x="293878" y="633413"/>
                  </a:cubicBezTo>
                  <a:lnTo>
                    <a:pt x="284353" y="619125"/>
                  </a:ln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grpSp>
          <p:nvGrpSpPr>
            <p:cNvPr id="3" name="Grupa 369"/>
            <p:cNvGrpSpPr/>
            <p:nvPr/>
          </p:nvGrpSpPr>
          <p:grpSpPr>
            <a:xfrm>
              <a:off x="2620825" y="4409724"/>
              <a:ext cx="903384" cy="1310590"/>
              <a:chOff x="-1817754" y="1792766"/>
              <a:chExt cx="1053398" cy="1456928"/>
            </a:xfrm>
          </p:grpSpPr>
          <p:sp>
            <p:nvSpPr>
              <p:cNvPr id="689" name="Elipsa 688"/>
              <p:cNvSpPr/>
              <p:nvPr/>
            </p:nvSpPr>
            <p:spPr>
              <a:xfrm>
                <a:off x="-1780852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90" name="Elipsa 689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91" name="Elipsa 690"/>
              <p:cNvSpPr/>
              <p:nvPr/>
            </p:nvSpPr>
            <p:spPr>
              <a:xfrm>
                <a:off x="-1348804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92" name="Elipsa 691"/>
              <p:cNvSpPr/>
              <p:nvPr/>
            </p:nvSpPr>
            <p:spPr>
              <a:xfrm>
                <a:off x="-1132780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93" name="Elipsa 692"/>
              <p:cNvSpPr/>
              <p:nvPr/>
            </p:nvSpPr>
            <p:spPr>
              <a:xfrm>
                <a:off x="-1492820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94" name="Elipsa 693"/>
              <p:cNvSpPr/>
              <p:nvPr/>
            </p:nvSpPr>
            <p:spPr>
              <a:xfrm>
                <a:off x="-988764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95" name="Elipsa 694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96" name="Elipsa 695"/>
              <p:cNvSpPr/>
              <p:nvPr/>
            </p:nvSpPr>
            <p:spPr>
              <a:xfrm>
                <a:off x="-1484436" y="29532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97" name="Elipsa 696"/>
              <p:cNvSpPr/>
              <p:nvPr/>
            </p:nvSpPr>
            <p:spPr>
              <a:xfrm>
                <a:off x="-118802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98" name="Elipsa 697"/>
              <p:cNvSpPr/>
              <p:nvPr/>
            </p:nvSpPr>
            <p:spPr>
              <a:xfrm>
                <a:off x="-154806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99" name="Elipsa 698"/>
              <p:cNvSpPr/>
              <p:nvPr/>
            </p:nvSpPr>
            <p:spPr>
              <a:xfrm>
                <a:off x="-1646838" y="26895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00" name="Elipsa 699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01" name="Elipsa 700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02" name="Elipsa 701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03" name="Elipsa 702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04" name="Elipsa 703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05" name="Elipsa 704"/>
              <p:cNvSpPr/>
              <p:nvPr/>
            </p:nvSpPr>
            <p:spPr>
              <a:xfrm>
                <a:off x="-1764547" y="28295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06" name="Elipsa 705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07" name="Elipsa 706"/>
              <p:cNvSpPr/>
              <p:nvPr/>
            </p:nvSpPr>
            <p:spPr>
              <a:xfrm>
                <a:off x="-1492820" y="25128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08" name="Elipsa 707"/>
              <p:cNvSpPr/>
              <p:nvPr/>
            </p:nvSpPr>
            <p:spPr>
              <a:xfrm>
                <a:off x="-1492820" y="27288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09" name="Elipsa 708"/>
              <p:cNvSpPr/>
              <p:nvPr/>
            </p:nvSpPr>
            <p:spPr>
              <a:xfrm>
                <a:off x="-1564828" y="23688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10" name="Elipsa 709"/>
              <p:cNvSpPr/>
              <p:nvPr/>
            </p:nvSpPr>
            <p:spPr>
              <a:xfrm>
                <a:off x="-1556444" y="23772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11" name="Elipsa 710"/>
              <p:cNvSpPr/>
              <p:nvPr/>
            </p:nvSpPr>
            <p:spPr>
              <a:xfrm>
                <a:off x="-1620068" y="22415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12" name="Elipsa 711"/>
              <p:cNvSpPr/>
              <p:nvPr/>
            </p:nvSpPr>
            <p:spPr>
              <a:xfrm>
                <a:off x="-1708844" y="18563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13" name="Elipsa 712"/>
              <p:cNvSpPr/>
              <p:nvPr/>
            </p:nvSpPr>
            <p:spPr>
              <a:xfrm>
                <a:off x="-1700460" y="18647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14" name="Elipsa 713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15" name="Elipsa 714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16" name="Elipsa 715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17" name="Elipsa 716"/>
              <p:cNvSpPr/>
              <p:nvPr/>
            </p:nvSpPr>
            <p:spPr>
              <a:xfrm>
                <a:off x="-1611684" y="18815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18" name="Elipsa 717"/>
              <p:cNvSpPr/>
              <p:nvPr/>
            </p:nvSpPr>
            <p:spPr>
              <a:xfrm>
                <a:off x="-1556444" y="17927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19" name="Elipsa 718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20" name="Elipsa 719"/>
              <p:cNvSpPr/>
              <p:nvPr/>
            </p:nvSpPr>
            <p:spPr>
              <a:xfrm>
                <a:off x="-1476052" y="31776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21" name="Elipsa 720"/>
              <p:cNvSpPr/>
              <p:nvPr/>
            </p:nvSpPr>
            <p:spPr>
              <a:xfrm>
                <a:off x="-1196404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22" name="Elipsa 721"/>
              <p:cNvSpPr/>
              <p:nvPr/>
            </p:nvSpPr>
            <p:spPr>
              <a:xfrm>
                <a:off x="-980380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23" name="Elipsa 722"/>
              <p:cNvSpPr/>
              <p:nvPr/>
            </p:nvSpPr>
            <p:spPr>
              <a:xfrm>
                <a:off x="-1340420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24" name="Elipsa 723"/>
              <p:cNvSpPr/>
              <p:nvPr/>
            </p:nvSpPr>
            <p:spPr>
              <a:xfrm>
                <a:off x="-836364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25" name="Elipsa 724"/>
              <p:cNvSpPr/>
              <p:nvPr/>
            </p:nvSpPr>
            <p:spPr>
              <a:xfrm>
                <a:off x="-1188020" y="30336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26" name="Elipsa 725"/>
              <p:cNvSpPr/>
              <p:nvPr/>
            </p:nvSpPr>
            <p:spPr>
              <a:xfrm>
                <a:off x="-1332036" y="31056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27" name="Elipsa 726"/>
              <p:cNvSpPr/>
              <p:nvPr/>
            </p:nvSpPr>
            <p:spPr>
              <a:xfrm>
                <a:off x="-103562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28" name="Elipsa 727"/>
              <p:cNvSpPr/>
              <p:nvPr/>
            </p:nvSpPr>
            <p:spPr>
              <a:xfrm>
                <a:off x="-139566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29" name="Elipsa 728"/>
              <p:cNvSpPr/>
              <p:nvPr/>
            </p:nvSpPr>
            <p:spPr>
              <a:xfrm>
                <a:off x="-1707128" y="2971880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30" name="Elipsa 729"/>
              <p:cNvSpPr/>
              <p:nvPr/>
            </p:nvSpPr>
            <p:spPr>
              <a:xfrm>
                <a:off x="-149443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31" name="Elipsa 730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32" name="Elipsa 731"/>
              <p:cNvSpPr/>
              <p:nvPr/>
            </p:nvSpPr>
            <p:spPr>
              <a:xfrm>
                <a:off x="-170712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33" name="Elipsa 732"/>
              <p:cNvSpPr/>
              <p:nvPr/>
            </p:nvSpPr>
            <p:spPr>
              <a:xfrm>
                <a:off x="-1792204" y="279860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34" name="Elipsa 733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35" name="Elipsa 734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36" name="Elipsa 735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37" name="Elipsa 736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38" name="Elipsa 737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39" name="Elipsa 738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40" name="Elipsa 739"/>
              <p:cNvSpPr/>
              <p:nvPr/>
            </p:nvSpPr>
            <p:spPr>
              <a:xfrm>
                <a:off x="-1612147" y="29819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41" name="Dowolny kształt 740"/>
              <p:cNvSpPr/>
              <p:nvPr/>
            </p:nvSpPr>
            <p:spPr>
              <a:xfrm>
                <a:off x="-1817754" y="2080703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42" name="Dowolny kształt 741"/>
              <p:cNvSpPr/>
              <p:nvPr/>
            </p:nvSpPr>
            <p:spPr>
              <a:xfrm>
                <a:off x="-1789617" y="1940322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43" name="Elipsa 742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44" name="Elipsa 743"/>
              <p:cNvSpPr/>
              <p:nvPr/>
            </p:nvSpPr>
            <p:spPr>
              <a:xfrm>
                <a:off x="-1548060" y="26016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45" name="Elipsa 744"/>
              <p:cNvSpPr/>
              <p:nvPr/>
            </p:nvSpPr>
            <p:spPr>
              <a:xfrm>
                <a:off x="-1340420" y="26652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46" name="Elipsa 745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47" name="Elipsa 746"/>
              <p:cNvSpPr/>
              <p:nvPr/>
            </p:nvSpPr>
            <p:spPr>
              <a:xfrm>
                <a:off x="-1412428" y="25212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48" name="Elipsa 747"/>
              <p:cNvSpPr/>
              <p:nvPr/>
            </p:nvSpPr>
            <p:spPr>
              <a:xfrm>
                <a:off x="-1404044" y="25296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49" name="Elipsa 748"/>
              <p:cNvSpPr/>
              <p:nvPr/>
            </p:nvSpPr>
            <p:spPr>
              <a:xfrm>
                <a:off x="-1467668" y="23939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50" name="Elipsa 749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51" name="Elipsa 750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52" name="Elipsa 751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53" name="Elipsa 752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54" name="Elipsa 753"/>
              <p:cNvSpPr/>
              <p:nvPr/>
            </p:nvSpPr>
            <p:spPr>
              <a:xfrm>
                <a:off x="-1539676" y="22415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55" name="Elipsa 754"/>
              <p:cNvSpPr/>
              <p:nvPr/>
            </p:nvSpPr>
            <p:spPr>
              <a:xfrm>
                <a:off x="-1404044" y="21611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56" name="Elipsa 755"/>
              <p:cNvSpPr/>
              <p:nvPr/>
            </p:nvSpPr>
            <p:spPr>
              <a:xfrm>
                <a:off x="-1395660" y="21695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57" name="Elipsa 756"/>
              <p:cNvSpPr/>
              <p:nvPr/>
            </p:nvSpPr>
            <p:spPr>
              <a:xfrm>
                <a:off x="-1459284" y="20339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58" name="Elipsa 757"/>
              <p:cNvSpPr/>
              <p:nvPr/>
            </p:nvSpPr>
            <p:spPr>
              <a:xfrm>
                <a:off x="-1404044" y="19451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4" name="Grupa 370"/>
            <p:cNvGrpSpPr/>
            <p:nvPr/>
          </p:nvGrpSpPr>
          <p:grpSpPr>
            <a:xfrm>
              <a:off x="2988412" y="4473987"/>
              <a:ext cx="903384" cy="1310590"/>
              <a:chOff x="-1817754" y="1792766"/>
              <a:chExt cx="1053398" cy="1456928"/>
            </a:xfrm>
          </p:grpSpPr>
          <p:sp>
            <p:nvSpPr>
              <p:cNvPr id="760" name="Elipsa 759"/>
              <p:cNvSpPr/>
              <p:nvPr/>
            </p:nvSpPr>
            <p:spPr>
              <a:xfrm>
                <a:off x="-1780852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61" name="Elipsa 760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62" name="Elipsa 761"/>
              <p:cNvSpPr/>
              <p:nvPr/>
            </p:nvSpPr>
            <p:spPr>
              <a:xfrm>
                <a:off x="-1348804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63" name="Elipsa 762"/>
              <p:cNvSpPr/>
              <p:nvPr/>
            </p:nvSpPr>
            <p:spPr>
              <a:xfrm>
                <a:off x="-1132780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64" name="Elipsa 763"/>
              <p:cNvSpPr/>
              <p:nvPr/>
            </p:nvSpPr>
            <p:spPr>
              <a:xfrm>
                <a:off x="-1492820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65" name="Elipsa 764"/>
              <p:cNvSpPr/>
              <p:nvPr/>
            </p:nvSpPr>
            <p:spPr>
              <a:xfrm>
                <a:off x="-988764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66" name="Elipsa 765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67" name="Elipsa 766"/>
              <p:cNvSpPr/>
              <p:nvPr/>
            </p:nvSpPr>
            <p:spPr>
              <a:xfrm>
                <a:off x="-1484436" y="29532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68" name="Elipsa 767"/>
              <p:cNvSpPr/>
              <p:nvPr/>
            </p:nvSpPr>
            <p:spPr>
              <a:xfrm>
                <a:off x="-118802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69" name="Elipsa 768"/>
              <p:cNvSpPr/>
              <p:nvPr/>
            </p:nvSpPr>
            <p:spPr>
              <a:xfrm>
                <a:off x="-154806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70" name="Elipsa 769"/>
              <p:cNvSpPr/>
              <p:nvPr/>
            </p:nvSpPr>
            <p:spPr>
              <a:xfrm>
                <a:off x="-1646838" y="26895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71" name="Elipsa 770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72" name="Elipsa 771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73" name="Elipsa 772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74" name="Elipsa 773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75" name="Elipsa 774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76" name="Elipsa 775"/>
              <p:cNvSpPr/>
              <p:nvPr/>
            </p:nvSpPr>
            <p:spPr>
              <a:xfrm>
                <a:off x="-1764547" y="28295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77" name="Elipsa 776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78" name="Elipsa 777"/>
              <p:cNvSpPr/>
              <p:nvPr/>
            </p:nvSpPr>
            <p:spPr>
              <a:xfrm>
                <a:off x="-1492820" y="25128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79" name="Elipsa 778"/>
              <p:cNvSpPr/>
              <p:nvPr/>
            </p:nvSpPr>
            <p:spPr>
              <a:xfrm>
                <a:off x="-1492820" y="27288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80" name="Elipsa 779"/>
              <p:cNvSpPr/>
              <p:nvPr/>
            </p:nvSpPr>
            <p:spPr>
              <a:xfrm>
                <a:off x="-1564828" y="23688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81" name="Elipsa 780"/>
              <p:cNvSpPr/>
              <p:nvPr/>
            </p:nvSpPr>
            <p:spPr>
              <a:xfrm>
                <a:off x="-1556444" y="23772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82" name="Elipsa 781"/>
              <p:cNvSpPr/>
              <p:nvPr/>
            </p:nvSpPr>
            <p:spPr>
              <a:xfrm>
                <a:off x="-1620068" y="22415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83" name="Elipsa 782"/>
              <p:cNvSpPr/>
              <p:nvPr/>
            </p:nvSpPr>
            <p:spPr>
              <a:xfrm>
                <a:off x="-1708844" y="18563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84" name="Elipsa 783"/>
              <p:cNvSpPr/>
              <p:nvPr/>
            </p:nvSpPr>
            <p:spPr>
              <a:xfrm>
                <a:off x="-1700460" y="18647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85" name="Elipsa 784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86" name="Elipsa 785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87" name="Elipsa 786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88" name="Elipsa 787"/>
              <p:cNvSpPr/>
              <p:nvPr/>
            </p:nvSpPr>
            <p:spPr>
              <a:xfrm>
                <a:off x="-1611684" y="18815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89" name="Elipsa 788"/>
              <p:cNvSpPr/>
              <p:nvPr/>
            </p:nvSpPr>
            <p:spPr>
              <a:xfrm>
                <a:off x="-1556444" y="17927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90" name="Elipsa 789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91" name="Elipsa 790"/>
              <p:cNvSpPr/>
              <p:nvPr/>
            </p:nvSpPr>
            <p:spPr>
              <a:xfrm>
                <a:off x="-1476052" y="31776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92" name="Elipsa 791"/>
              <p:cNvSpPr/>
              <p:nvPr/>
            </p:nvSpPr>
            <p:spPr>
              <a:xfrm>
                <a:off x="-1196404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93" name="Elipsa 792"/>
              <p:cNvSpPr/>
              <p:nvPr/>
            </p:nvSpPr>
            <p:spPr>
              <a:xfrm>
                <a:off x="-980380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94" name="Elipsa 793"/>
              <p:cNvSpPr/>
              <p:nvPr/>
            </p:nvSpPr>
            <p:spPr>
              <a:xfrm>
                <a:off x="-1340420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95" name="Elipsa 794"/>
              <p:cNvSpPr/>
              <p:nvPr/>
            </p:nvSpPr>
            <p:spPr>
              <a:xfrm>
                <a:off x="-836364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96" name="Elipsa 795"/>
              <p:cNvSpPr/>
              <p:nvPr/>
            </p:nvSpPr>
            <p:spPr>
              <a:xfrm>
                <a:off x="-1188020" y="30336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97" name="Elipsa 796"/>
              <p:cNvSpPr/>
              <p:nvPr/>
            </p:nvSpPr>
            <p:spPr>
              <a:xfrm>
                <a:off x="-1332036" y="31056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98" name="Elipsa 797"/>
              <p:cNvSpPr/>
              <p:nvPr/>
            </p:nvSpPr>
            <p:spPr>
              <a:xfrm>
                <a:off x="-103562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799" name="Elipsa 798"/>
              <p:cNvSpPr/>
              <p:nvPr/>
            </p:nvSpPr>
            <p:spPr>
              <a:xfrm>
                <a:off x="-139566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00" name="Elipsa 799"/>
              <p:cNvSpPr/>
              <p:nvPr/>
            </p:nvSpPr>
            <p:spPr>
              <a:xfrm>
                <a:off x="-1707128" y="2971880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01" name="Elipsa 800"/>
              <p:cNvSpPr/>
              <p:nvPr/>
            </p:nvSpPr>
            <p:spPr>
              <a:xfrm>
                <a:off x="-149443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02" name="Elipsa 801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03" name="Elipsa 802"/>
              <p:cNvSpPr/>
              <p:nvPr/>
            </p:nvSpPr>
            <p:spPr>
              <a:xfrm>
                <a:off x="-170712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04" name="Elipsa 803"/>
              <p:cNvSpPr/>
              <p:nvPr/>
            </p:nvSpPr>
            <p:spPr>
              <a:xfrm>
                <a:off x="-1792204" y="279860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05" name="Elipsa 804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06" name="Elipsa 805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07" name="Elipsa 806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08" name="Elipsa 807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09" name="Elipsa 808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10" name="Elipsa 809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11" name="Elipsa 810"/>
              <p:cNvSpPr/>
              <p:nvPr/>
            </p:nvSpPr>
            <p:spPr>
              <a:xfrm>
                <a:off x="-1612147" y="29819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12" name="Dowolny kształt 811"/>
              <p:cNvSpPr/>
              <p:nvPr/>
            </p:nvSpPr>
            <p:spPr>
              <a:xfrm>
                <a:off x="-1817754" y="2080703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13" name="Dowolny kształt 812"/>
              <p:cNvSpPr/>
              <p:nvPr/>
            </p:nvSpPr>
            <p:spPr>
              <a:xfrm>
                <a:off x="-1789617" y="1940322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14" name="Elipsa 813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15" name="Elipsa 814"/>
              <p:cNvSpPr/>
              <p:nvPr/>
            </p:nvSpPr>
            <p:spPr>
              <a:xfrm>
                <a:off x="-1548060" y="26016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16" name="Elipsa 815"/>
              <p:cNvSpPr/>
              <p:nvPr/>
            </p:nvSpPr>
            <p:spPr>
              <a:xfrm>
                <a:off x="-1340420" y="26652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17" name="Elipsa 816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18" name="Elipsa 817"/>
              <p:cNvSpPr/>
              <p:nvPr/>
            </p:nvSpPr>
            <p:spPr>
              <a:xfrm>
                <a:off x="-1412428" y="25212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19" name="Elipsa 818"/>
              <p:cNvSpPr/>
              <p:nvPr/>
            </p:nvSpPr>
            <p:spPr>
              <a:xfrm>
                <a:off x="-1404044" y="25296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20" name="Elipsa 819"/>
              <p:cNvSpPr/>
              <p:nvPr/>
            </p:nvSpPr>
            <p:spPr>
              <a:xfrm>
                <a:off x="-1467668" y="23939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21" name="Elipsa 820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22" name="Elipsa 821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23" name="Elipsa 822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24" name="Elipsa 823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25" name="Elipsa 824"/>
              <p:cNvSpPr/>
              <p:nvPr/>
            </p:nvSpPr>
            <p:spPr>
              <a:xfrm>
                <a:off x="-1539676" y="22415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26" name="Elipsa 825"/>
              <p:cNvSpPr/>
              <p:nvPr/>
            </p:nvSpPr>
            <p:spPr>
              <a:xfrm>
                <a:off x="-1404044" y="21611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27" name="Elipsa 826"/>
              <p:cNvSpPr/>
              <p:nvPr/>
            </p:nvSpPr>
            <p:spPr>
              <a:xfrm>
                <a:off x="-1395660" y="21695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28" name="Elipsa 827"/>
              <p:cNvSpPr/>
              <p:nvPr/>
            </p:nvSpPr>
            <p:spPr>
              <a:xfrm>
                <a:off x="-1459284" y="20339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29" name="Elipsa 828"/>
              <p:cNvSpPr/>
              <p:nvPr/>
            </p:nvSpPr>
            <p:spPr>
              <a:xfrm>
                <a:off x="-1404044" y="19451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6" name="Grupa 441"/>
            <p:cNvGrpSpPr/>
            <p:nvPr/>
          </p:nvGrpSpPr>
          <p:grpSpPr>
            <a:xfrm rot="18742660" flipH="1">
              <a:off x="2837221" y="4183245"/>
              <a:ext cx="1228767" cy="1249448"/>
              <a:chOff x="-1817754" y="1792766"/>
              <a:chExt cx="1053398" cy="1456928"/>
            </a:xfrm>
          </p:grpSpPr>
          <p:sp>
            <p:nvSpPr>
              <p:cNvPr id="831" name="Elipsa 830"/>
              <p:cNvSpPr/>
              <p:nvPr/>
            </p:nvSpPr>
            <p:spPr>
              <a:xfrm>
                <a:off x="-1780852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32" name="Elipsa 831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33" name="Elipsa 832"/>
              <p:cNvSpPr/>
              <p:nvPr/>
            </p:nvSpPr>
            <p:spPr>
              <a:xfrm>
                <a:off x="-1348804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34" name="Elipsa 833"/>
              <p:cNvSpPr/>
              <p:nvPr/>
            </p:nvSpPr>
            <p:spPr>
              <a:xfrm>
                <a:off x="-1132780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35" name="Elipsa 834"/>
              <p:cNvSpPr/>
              <p:nvPr/>
            </p:nvSpPr>
            <p:spPr>
              <a:xfrm>
                <a:off x="-1492820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36" name="Elipsa 835"/>
              <p:cNvSpPr/>
              <p:nvPr/>
            </p:nvSpPr>
            <p:spPr>
              <a:xfrm>
                <a:off x="-988764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37" name="Elipsa 836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38" name="Elipsa 837"/>
              <p:cNvSpPr/>
              <p:nvPr/>
            </p:nvSpPr>
            <p:spPr>
              <a:xfrm>
                <a:off x="-1484436" y="29532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39" name="Elipsa 838"/>
              <p:cNvSpPr/>
              <p:nvPr/>
            </p:nvSpPr>
            <p:spPr>
              <a:xfrm>
                <a:off x="-118802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40" name="Elipsa 839"/>
              <p:cNvSpPr/>
              <p:nvPr/>
            </p:nvSpPr>
            <p:spPr>
              <a:xfrm>
                <a:off x="-154806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41" name="Elipsa 840"/>
              <p:cNvSpPr/>
              <p:nvPr/>
            </p:nvSpPr>
            <p:spPr>
              <a:xfrm>
                <a:off x="-1646838" y="26895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42" name="Elipsa 841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43" name="Elipsa 842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44" name="Elipsa 843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45" name="Elipsa 844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46" name="Elipsa 845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47" name="Elipsa 846"/>
              <p:cNvSpPr/>
              <p:nvPr/>
            </p:nvSpPr>
            <p:spPr>
              <a:xfrm>
                <a:off x="-1764547" y="28295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48" name="Elipsa 847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49" name="Elipsa 848"/>
              <p:cNvSpPr/>
              <p:nvPr/>
            </p:nvSpPr>
            <p:spPr>
              <a:xfrm>
                <a:off x="-1492820" y="25128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50" name="Elipsa 849"/>
              <p:cNvSpPr/>
              <p:nvPr/>
            </p:nvSpPr>
            <p:spPr>
              <a:xfrm>
                <a:off x="-1492820" y="27288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51" name="Elipsa 850"/>
              <p:cNvSpPr/>
              <p:nvPr/>
            </p:nvSpPr>
            <p:spPr>
              <a:xfrm>
                <a:off x="-1564828" y="23688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52" name="Elipsa 851"/>
              <p:cNvSpPr/>
              <p:nvPr/>
            </p:nvSpPr>
            <p:spPr>
              <a:xfrm>
                <a:off x="-1556444" y="23772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53" name="Elipsa 852"/>
              <p:cNvSpPr/>
              <p:nvPr/>
            </p:nvSpPr>
            <p:spPr>
              <a:xfrm>
                <a:off x="-1620068" y="22415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54" name="Elipsa 853"/>
              <p:cNvSpPr/>
              <p:nvPr/>
            </p:nvSpPr>
            <p:spPr>
              <a:xfrm>
                <a:off x="-1708844" y="18563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55" name="Elipsa 854"/>
              <p:cNvSpPr/>
              <p:nvPr/>
            </p:nvSpPr>
            <p:spPr>
              <a:xfrm>
                <a:off x="-1700460" y="18647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56" name="Elipsa 855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57" name="Elipsa 856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58" name="Elipsa 857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59" name="Elipsa 858"/>
              <p:cNvSpPr/>
              <p:nvPr/>
            </p:nvSpPr>
            <p:spPr>
              <a:xfrm>
                <a:off x="-1611684" y="18815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60" name="Elipsa 859"/>
              <p:cNvSpPr/>
              <p:nvPr/>
            </p:nvSpPr>
            <p:spPr>
              <a:xfrm>
                <a:off x="-1556444" y="17927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61" name="Elipsa 860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62" name="Elipsa 861"/>
              <p:cNvSpPr/>
              <p:nvPr/>
            </p:nvSpPr>
            <p:spPr>
              <a:xfrm>
                <a:off x="-1476052" y="31776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63" name="Elipsa 862"/>
              <p:cNvSpPr/>
              <p:nvPr/>
            </p:nvSpPr>
            <p:spPr>
              <a:xfrm>
                <a:off x="-1196404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64" name="Elipsa 863"/>
              <p:cNvSpPr/>
              <p:nvPr/>
            </p:nvSpPr>
            <p:spPr>
              <a:xfrm>
                <a:off x="-980380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65" name="Elipsa 864"/>
              <p:cNvSpPr/>
              <p:nvPr/>
            </p:nvSpPr>
            <p:spPr>
              <a:xfrm>
                <a:off x="-1340420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66" name="Elipsa 865"/>
              <p:cNvSpPr/>
              <p:nvPr/>
            </p:nvSpPr>
            <p:spPr>
              <a:xfrm>
                <a:off x="-836364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67" name="Elipsa 866"/>
              <p:cNvSpPr/>
              <p:nvPr/>
            </p:nvSpPr>
            <p:spPr>
              <a:xfrm>
                <a:off x="-1188020" y="30336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68" name="Elipsa 867"/>
              <p:cNvSpPr/>
              <p:nvPr/>
            </p:nvSpPr>
            <p:spPr>
              <a:xfrm>
                <a:off x="-1332036" y="31056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69" name="Elipsa 868"/>
              <p:cNvSpPr/>
              <p:nvPr/>
            </p:nvSpPr>
            <p:spPr>
              <a:xfrm>
                <a:off x="-103562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70" name="Elipsa 869"/>
              <p:cNvSpPr/>
              <p:nvPr/>
            </p:nvSpPr>
            <p:spPr>
              <a:xfrm>
                <a:off x="-139566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71" name="Elipsa 870"/>
              <p:cNvSpPr/>
              <p:nvPr/>
            </p:nvSpPr>
            <p:spPr>
              <a:xfrm>
                <a:off x="-1707128" y="2971880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72" name="Elipsa 871"/>
              <p:cNvSpPr/>
              <p:nvPr/>
            </p:nvSpPr>
            <p:spPr>
              <a:xfrm>
                <a:off x="-149443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73" name="Elipsa 872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74" name="Elipsa 873"/>
              <p:cNvSpPr/>
              <p:nvPr/>
            </p:nvSpPr>
            <p:spPr>
              <a:xfrm>
                <a:off x="-170712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75" name="Elipsa 874"/>
              <p:cNvSpPr/>
              <p:nvPr/>
            </p:nvSpPr>
            <p:spPr>
              <a:xfrm>
                <a:off x="-1792204" y="279860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76" name="Elipsa 875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77" name="Elipsa 876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78" name="Elipsa 877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79" name="Elipsa 878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80" name="Elipsa 879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81" name="Elipsa 880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82" name="Elipsa 881"/>
              <p:cNvSpPr/>
              <p:nvPr/>
            </p:nvSpPr>
            <p:spPr>
              <a:xfrm>
                <a:off x="-1612147" y="29819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83" name="Dowolny kształt 882"/>
              <p:cNvSpPr/>
              <p:nvPr/>
            </p:nvSpPr>
            <p:spPr>
              <a:xfrm>
                <a:off x="-1817754" y="2080703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84" name="Dowolny kształt 883"/>
              <p:cNvSpPr/>
              <p:nvPr/>
            </p:nvSpPr>
            <p:spPr>
              <a:xfrm>
                <a:off x="-1789617" y="1940322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85" name="Elipsa 884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86" name="Elipsa 885"/>
              <p:cNvSpPr/>
              <p:nvPr/>
            </p:nvSpPr>
            <p:spPr>
              <a:xfrm>
                <a:off x="-1548060" y="26016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87" name="Elipsa 886"/>
              <p:cNvSpPr/>
              <p:nvPr/>
            </p:nvSpPr>
            <p:spPr>
              <a:xfrm>
                <a:off x="-1340420" y="26652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88" name="Elipsa 887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89" name="Elipsa 888"/>
              <p:cNvSpPr/>
              <p:nvPr/>
            </p:nvSpPr>
            <p:spPr>
              <a:xfrm>
                <a:off x="-1412428" y="25212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90" name="Elipsa 889"/>
              <p:cNvSpPr/>
              <p:nvPr/>
            </p:nvSpPr>
            <p:spPr>
              <a:xfrm>
                <a:off x="-1404044" y="25296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91" name="Elipsa 890"/>
              <p:cNvSpPr/>
              <p:nvPr/>
            </p:nvSpPr>
            <p:spPr>
              <a:xfrm>
                <a:off x="-1467668" y="23939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92" name="Elipsa 891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93" name="Elipsa 892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94" name="Elipsa 893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95" name="Elipsa 894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96" name="Elipsa 895"/>
              <p:cNvSpPr/>
              <p:nvPr/>
            </p:nvSpPr>
            <p:spPr>
              <a:xfrm>
                <a:off x="-1539676" y="22415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97" name="Elipsa 896"/>
              <p:cNvSpPr/>
              <p:nvPr/>
            </p:nvSpPr>
            <p:spPr>
              <a:xfrm>
                <a:off x="-1404044" y="21611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98" name="Elipsa 897"/>
              <p:cNvSpPr/>
              <p:nvPr/>
            </p:nvSpPr>
            <p:spPr>
              <a:xfrm>
                <a:off x="-1395660" y="21695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899" name="Elipsa 898"/>
              <p:cNvSpPr/>
              <p:nvPr/>
            </p:nvSpPr>
            <p:spPr>
              <a:xfrm>
                <a:off x="-1459284" y="20339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900" name="Elipsa 899"/>
              <p:cNvSpPr/>
              <p:nvPr/>
            </p:nvSpPr>
            <p:spPr>
              <a:xfrm>
                <a:off x="-1404044" y="19451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</p:grpSp>
      </p:grpSp>
      <p:grpSp>
        <p:nvGrpSpPr>
          <p:cNvPr id="8" name="Grupa 512"/>
          <p:cNvGrpSpPr/>
          <p:nvPr/>
        </p:nvGrpSpPr>
        <p:grpSpPr>
          <a:xfrm rot="18251264">
            <a:off x="3176499" y="4552924"/>
            <a:ext cx="947592" cy="1249448"/>
            <a:chOff x="-1817754" y="1792766"/>
            <a:chExt cx="1053398" cy="1456928"/>
          </a:xfrm>
        </p:grpSpPr>
        <p:sp>
          <p:nvSpPr>
            <p:cNvPr id="902" name="Elipsa 901"/>
            <p:cNvSpPr/>
            <p:nvPr/>
          </p:nvSpPr>
          <p:spPr>
            <a:xfrm>
              <a:off x="-1780852" y="28728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03" name="Elipsa 902"/>
            <p:cNvSpPr/>
            <p:nvPr/>
          </p:nvSpPr>
          <p:spPr>
            <a:xfrm>
              <a:off x="-1628452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04" name="Elipsa 903"/>
            <p:cNvSpPr/>
            <p:nvPr/>
          </p:nvSpPr>
          <p:spPr>
            <a:xfrm>
              <a:off x="-1348804" y="28728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05" name="Elipsa 904"/>
            <p:cNvSpPr/>
            <p:nvPr/>
          </p:nvSpPr>
          <p:spPr>
            <a:xfrm>
              <a:off x="-1132780" y="28728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06" name="Elipsa 905"/>
            <p:cNvSpPr/>
            <p:nvPr/>
          </p:nvSpPr>
          <p:spPr>
            <a:xfrm>
              <a:off x="-1492820" y="29448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07" name="Elipsa 906"/>
            <p:cNvSpPr/>
            <p:nvPr/>
          </p:nvSpPr>
          <p:spPr>
            <a:xfrm>
              <a:off x="-988764" y="29448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08" name="Elipsa 907"/>
            <p:cNvSpPr/>
            <p:nvPr/>
          </p:nvSpPr>
          <p:spPr>
            <a:xfrm>
              <a:off x="-1340420" y="28812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09" name="Elipsa 908"/>
            <p:cNvSpPr/>
            <p:nvPr/>
          </p:nvSpPr>
          <p:spPr>
            <a:xfrm>
              <a:off x="-1484436" y="2953278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0" name="Elipsa 909"/>
            <p:cNvSpPr/>
            <p:nvPr/>
          </p:nvSpPr>
          <p:spPr>
            <a:xfrm>
              <a:off x="-1188020" y="28176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1" name="Elipsa 910"/>
            <p:cNvSpPr/>
            <p:nvPr/>
          </p:nvSpPr>
          <p:spPr>
            <a:xfrm>
              <a:off x="-1548060" y="28176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2" name="Elipsa 911"/>
            <p:cNvSpPr/>
            <p:nvPr/>
          </p:nvSpPr>
          <p:spPr>
            <a:xfrm>
              <a:off x="-1646838" y="2689525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3" name="Elipsa 912"/>
            <p:cNvSpPr/>
            <p:nvPr/>
          </p:nvSpPr>
          <p:spPr>
            <a:xfrm>
              <a:off x="-155680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4" name="Elipsa 913"/>
            <p:cNvSpPr/>
            <p:nvPr/>
          </p:nvSpPr>
          <p:spPr>
            <a:xfrm>
              <a:off x="-155680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5" name="Elipsa 914"/>
            <p:cNvSpPr/>
            <p:nvPr/>
          </p:nvSpPr>
          <p:spPr>
            <a:xfrm>
              <a:off x="-176949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6" name="Elipsa 915"/>
            <p:cNvSpPr/>
            <p:nvPr/>
          </p:nvSpPr>
          <p:spPr>
            <a:xfrm>
              <a:off x="-155680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7" name="Elipsa 916"/>
            <p:cNvSpPr/>
            <p:nvPr/>
          </p:nvSpPr>
          <p:spPr>
            <a:xfrm>
              <a:off x="-176949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8" name="Elipsa 917"/>
            <p:cNvSpPr/>
            <p:nvPr/>
          </p:nvSpPr>
          <p:spPr>
            <a:xfrm>
              <a:off x="-1764547" y="2829568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9" name="Elipsa 918"/>
            <p:cNvSpPr/>
            <p:nvPr/>
          </p:nvSpPr>
          <p:spPr>
            <a:xfrm>
              <a:off x="-1700460" y="244922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0" name="Elipsa 919"/>
            <p:cNvSpPr/>
            <p:nvPr/>
          </p:nvSpPr>
          <p:spPr>
            <a:xfrm>
              <a:off x="-1492820" y="25128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1" name="Elipsa 920"/>
            <p:cNvSpPr/>
            <p:nvPr/>
          </p:nvSpPr>
          <p:spPr>
            <a:xfrm>
              <a:off x="-1492820" y="27288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2" name="Elipsa 921"/>
            <p:cNvSpPr/>
            <p:nvPr/>
          </p:nvSpPr>
          <p:spPr>
            <a:xfrm>
              <a:off x="-1564828" y="236883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3" name="Elipsa 922"/>
            <p:cNvSpPr/>
            <p:nvPr/>
          </p:nvSpPr>
          <p:spPr>
            <a:xfrm>
              <a:off x="-1556444" y="237721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4" name="Elipsa 923"/>
            <p:cNvSpPr/>
            <p:nvPr/>
          </p:nvSpPr>
          <p:spPr>
            <a:xfrm>
              <a:off x="-1620068" y="224158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5" name="Elipsa 924"/>
            <p:cNvSpPr/>
            <p:nvPr/>
          </p:nvSpPr>
          <p:spPr>
            <a:xfrm>
              <a:off x="-1708844" y="18563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6" name="Elipsa 925"/>
            <p:cNvSpPr/>
            <p:nvPr/>
          </p:nvSpPr>
          <p:spPr>
            <a:xfrm>
              <a:off x="-1700460" y="18647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7" name="Elipsa 926"/>
            <p:cNvSpPr/>
            <p:nvPr/>
          </p:nvSpPr>
          <p:spPr>
            <a:xfrm>
              <a:off x="-1692076" y="20891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8" name="Elipsa 927"/>
            <p:cNvSpPr/>
            <p:nvPr/>
          </p:nvSpPr>
          <p:spPr>
            <a:xfrm>
              <a:off x="-1556444" y="20087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9" name="Elipsa 928"/>
            <p:cNvSpPr/>
            <p:nvPr/>
          </p:nvSpPr>
          <p:spPr>
            <a:xfrm>
              <a:off x="-1548060" y="20171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0" name="Elipsa 929"/>
            <p:cNvSpPr/>
            <p:nvPr/>
          </p:nvSpPr>
          <p:spPr>
            <a:xfrm>
              <a:off x="-1611684" y="188154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1" name="Elipsa 930"/>
            <p:cNvSpPr/>
            <p:nvPr/>
          </p:nvSpPr>
          <p:spPr>
            <a:xfrm>
              <a:off x="-1556444" y="1792766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2" name="Elipsa 931"/>
            <p:cNvSpPr/>
            <p:nvPr/>
          </p:nvSpPr>
          <p:spPr>
            <a:xfrm>
              <a:off x="-1628452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3" name="Elipsa 932"/>
            <p:cNvSpPr/>
            <p:nvPr/>
          </p:nvSpPr>
          <p:spPr>
            <a:xfrm>
              <a:off x="-1476052" y="31776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4" name="Elipsa 933"/>
            <p:cNvSpPr/>
            <p:nvPr/>
          </p:nvSpPr>
          <p:spPr>
            <a:xfrm>
              <a:off x="-1196404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5" name="Elipsa 934"/>
            <p:cNvSpPr/>
            <p:nvPr/>
          </p:nvSpPr>
          <p:spPr>
            <a:xfrm>
              <a:off x="-980380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6" name="Elipsa 935"/>
            <p:cNvSpPr/>
            <p:nvPr/>
          </p:nvSpPr>
          <p:spPr>
            <a:xfrm>
              <a:off x="-1340420" y="30972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7" name="Elipsa 936"/>
            <p:cNvSpPr/>
            <p:nvPr/>
          </p:nvSpPr>
          <p:spPr>
            <a:xfrm>
              <a:off x="-836364" y="30972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8" name="Elipsa 937"/>
            <p:cNvSpPr/>
            <p:nvPr/>
          </p:nvSpPr>
          <p:spPr>
            <a:xfrm>
              <a:off x="-1188020" y="30336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9" name="Elipsa 938"/>
            <p:cNvSpPr/>
            <p:nvPr/>
          </p:nvSpPr>
          <p:spPr>
            <a:xfrm>
              <a:off x="-1332036" y="3105678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0" name="Elipsa 939"/>
            <p:cNvSpPr/>
            <p:nvPr/>
          </p:nvSpPr>
          <p:spPr>
            <a:xfrm>
              <a:off x="-1035620" y="29700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1" name="Elipsa 940"/>
            <p:cNvSpPr/>
            <p:nvPr/>
          </p:nvSpPr>
          <p:spPr>
            <a:xfrm>
              <a:off x="-1395660" y="29700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2" name="Elipsa 941"/>
            <p:cNvSpPr/>
            <p:nvPr/>
          </p:nvSpPr>
          <p:spPr>
            <a:xfrm>
              <a:off x="-1707128" y="2971880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3" name="Elipsa 942"/>
            <p:cNvSpPr/>
            <p:nvPr/>
          </p:nvSpPr>
          <p:spPr>
            <a:xfrm>
              <a:off x="-1494438" y="2841925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4" name="Elipsa 943"/>
            <p:cNvSpPr/>
            <p:nvPr/>
          </p:nvSpPr>
          <p:spPr>
            <a:xfrm>
              <a:off x="-140440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5" name="Elipsa 944"/>
            <p:cNvSpPr/>
            <p:nvPr/>
          </p:nvSpPr>
          <p:spPr>
            <a:xfrm>
              <a:off x="-1707128" y="2841925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6" name="Elipsa 945"/>
            <p:cNvSpPr/>
            <p:nvPr/>
          </p:nvSpPr>
          <p:spPr>
            <a:xfrm>
              <a:off x="-1792204" y="2798607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7" name="Elipsa 946"/>
            <p:cNvSpPr/>
            <p:nvPr/>
          </p:nvSpPr>
          <p:spPr>
            <a:xfrm>
              <a:off x="-140440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8" name="Elipsa 947"/>
            <p:cNvSpPr/>
            <p:nvPr/>
          </p:nvSpPr>
          <p:spPr>
            <a:xfrm>
              <a:off x="-161709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9" name="Elipsa 948"/>
            <p:cNvSpPr/>
            <p:nvPr/>
          </p:nvSpPr>
          <p:spPr>
            <a:xfrm>
              <a:off x="-1702175" y="2890287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0" name="Elipsa 949"/>
            <p:cNvSpPr/>
            <p:nvPr/>
          </p:nvSpPr>
          <p:spPr>
            <a:xfrm>
              <a:off x="-140440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1" name="Elipsa 950"/>
            <p:cNvSpPr/>
            <p:nvPr/>
          </p:nvSpPr>
          <p:spPr>
            <a:xfrm>
              <a:off x="-161709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2" name="Elipsa 951"/>
            <p:cNvSpPr/>
            <p:nvPr/>
          </p:nvSpPr>
          <p:spPr>
            <a:xfrm>
              <a:off x="-1702175" y="2890287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3" name="Elipsa 952"/>
            <p:cNvSpPr/>
            <p:nvPr/>
          </p:nvSpPr>
          <p:spPr>
            <a:xfrm>
              <a:off x="-1612147" y="2981968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4" name="Dowolny kształt 953"/>
            <p:cNvSpPr/>
            <p:nvPr/>
          </p:nvSpPr>
          <p:spPr>
            <a:xfrm>
              <a:off x="-1817754" y="2080703"/>
              <a:ext cx="54947" cy="5252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5" name="Dowolny kształt 954"/>
            <p:cNvSpPr/>
            <p:nvPr/>
          </p:nvSpPr>
          <p:spPr>
            <a:xfrm>
              <a:off x="-1789617" y="1940322"/>
              <a:ext cx="54947" cy="5252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6" name="Elipsa 955"/>
            <p:cNvSpPr/>
            <p:nvPr/>
          </p:nvSpPr>
          <p:spPr>
            <a:xfrm>
              <a:off x="-1700460" y="244922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7" name="Elipsa 956"/>
            <p:cNvSpPr/>
            <p:nvPr/>
          </p:nvSpPr>
          <p:spPr>
            <a:xfrm>
              <a:off x="-1548060" y="260162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8" name="Elipsa 957"/>
            <p:cNvSpPr/>
            <p:nvPr/>
          </p:nvSpPr>
          <p:spPr>
            <a:xfrm>
              <a:off x="-1340420" y="26652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9" name="Elipsa 958"/>
            <p:cNvSpPr/>
            <p:nvPr/>
          </p:nvSpPr>
          <p:spPr>
            <a:xfrm>
              <a:off x="-1340420" y="28812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0" name="Elipsa 959"/>
            <p:cNvSpPr/>
            <p:nvPr/>
          </p:nvSpPr>
          <p:spPr>
            <a:xfrm>
              <a:off x="-1412428" y="252123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1" name="Elipsa 960"/>
            <p:cNvSpPr/>
            <p:nvPr/>
          </p:nvSpPr>
          <p:spPr>
            <a:xfrm>
              <a:off x="-1404044" y="252961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2" name="Elipsa 961"/>
            <p:cNvSpPr/>
            <p:nvPr/>
          </p:nvSpPr>
          <p:spPr>
            <a:xfrm>
              <a:off x="-1467668" y="239398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3" name="Elipsa 962"/>
            <p:cNvSpPr/>
            <p:nvPr/>
          </p:nvSpPr>
          <p:spPr>
            <a:xfrm>
              <a:off x="-1692076" y="20891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4" name="Elipsa 963"/>
            <p:cNvSpPr/>
            <p:nvPr/>
          </p:nvSpPr>
          <p:spPr>
            <a:xfrm>
              <a:off x="-1556444" y="20087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5" name="Elipsa 964"/>
            <p:cNvSpPr/>
            <p:nvPr/>
          </p:nvSpPr>
          <p:spPr>
            <a:xfrm>
              <a:off x="-1548060" y="20171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6" name="Elipsa 965"/>
            <p:cNvSpPr/>
            <p:nvPr/>
          </p:nvSpPr>
          <p:spPr>
            <a:xfrm>
              <a:off x="-1692076" y="20891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7" name="Elipsa 966"/>
            <p:cNvSpPr/>
            <p:nvPr/>
          </p:nvSpPr>
          <p:spPr>
            <a:xfrm>
              <a:off x="-1539676" y="22415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8" name="Elipsa 967"/>
            <p:cNvSpPr/>
            <p:nvPr/>
          </p:nvSpPr>
          <p:spPr>
            <a:xfrm>
              <a:off x="-1404044" y="21611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9" name="Elipsa 968"/>
            <p:cNvSpPr/>
            <p:nvPr/>
          </p:nvSpPr>
          <p:spPr>
            <a:xfrm>
              <a:off x="-1395660" y="21695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70" name="Elipsa 969"/>
            <p:cNvSpPr/>
            <p:nvPr/>
          </p:nvSpPr>
          <p:spPr>
            <a:xfrm>
              <a:off x="-1459284" y="203394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71" name="Elipsa 970"/>
            <p:cNvSpPr/>
            <p:nvPr/>
          </p:nvSpPr>
          <p:spPr>
            <a:xfrm>
              <a:off x="-1404044" y="1945166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</p:grpSp>
      <p:pic>
        <p:nvPicPr>
          <p:cNvPr id="974" name="Picture 2" descr="http://www.virtual-liver.de/images/liver-illustr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70" y="1412777"/>
            <a:ext cx="865887" cy="557255"/>
          </a:xfrm>
          <a:prstGeom prst="rect">
            <a:avLst/>
          </a:prstGeom>
          <a:noFill/>
        </p:spPr>
      </p:pic>
      <p:grpSp>
        <p:nvGrpSpPr>
          <p:cNvPr id="9" name="Grupa 975"/>
          <p:cNvGrpSpPr/>
          <p:nvPr/>
        </p:nvGrpSpPr>
        <p:grpSpPr>
          <a:xfrm>
            <a:off x="6588224" y="1052736"/>
            <a:ext cx="1224136" cy="1224136"/>
            <a:chOff x="6929454" y="2357430"/>
            <a:chExt cx="2000263" cy="1857388"/>
          </a:xfrm>
        </p:grpSpPr>
        <p:grpSp>
          <p:nvGrpSpPr>
            <p:cNvPr id="10" name="Grupa 7"/>
            <p:cNvGrpSpPr/>
            <p:nvPr/>
          </p:nvGrpSpPr>
          <p:grpSpPr>
            <a:xfrm>
              <a:off x="6929454" y="2357430"/>
              <a:ext cx="1705946" cy="1857388"/>
              <a:chOff x="2786050" y="1071546"/>
              <a:chExt cx="2571768" cy="2857520"/>
            </a:xfrm>
          </p:grpSpPr>
          <p:pic>
            <p:nvPicPr>
              <p:cNvPr id="97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000364" y="1071546"/>
                <a:ext cx="2357454" cy="25134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80" name="Prostokąt zaokrąglony 979"/>
              <p:cNvSpPr/>
              <p:nvPr/>
            </p:nvSpPr>
            <p:spPr>
              <a:xfrm>
                <a:off x="2786050" y="3286124"/>
                <a:ext cx="571504" cy="64294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  <p:sp>
            <p:nvSpPr>
              <p:cNvPr id="981" name="Prostokąt zaokrąglony 980"/>
              <p:cNvSpPr/>
              <p:nvPr/>
            </p:nvSpPr>
            <p:spPr>
              <a:xfrm>
                <a:off x="3800250" y="3486370"/>
                <a:ext cx="571504" cy="285752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/>
              </a:p>
            </p:txBody>
          </p:sp>
        </p:grpSp>
        <p:sp>
          <p:nvSpPr>
            <p:cNvPr id="978" name="Prostokąt zaokrąglony 977"/>
            <p:cNvSpPr/>
            <p:nvPr/>
          </p:nvSpPr>
          <p:spPr>
            <a:xfrm>
              <a:off x="7668260" y="2403864"/>
              <a:ext cx="1261457" cy="285241"/>
            </a:xfrm>
            <a:prstGeom prst="round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</p:txBody>
        </p:sp>
      </p:grpSp>
      <p:pic>
        <p:nvPicPr>
          <p:cNvPr id="31746" name="Picture 2" descr="http://www.mrothery.co.uk/images/Imag1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2636912"/>
            <a:ext cx="1224136" cy="337693"/>
          </a:xfrm>
          <a:prstGeom prst="rect">
            <a:avLst/>
          </a:prstGeom>
          <a:noFill/>
        </p:spPr>
      </p:pic>
      <p:sp>
        <p:nvSpPr>
          <p:cNvPr id="983" name="Prostokąt 982"/>
          <p:cNvSpPr/>
          <p:nvPr/>
        </p:nvSpPr>
        <p:spPr>
          <a:xfrm>
            <a:off x="5940154" y="5589242"/>
            <a:ext cx="2999539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stan zapalny</a:t>
            </a:r>
            <a:br>
              <a:rPr lang="pl-PL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1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rekacja</a:t>
            </a:r>
            <a:r>
              <a:rPr lang="pl-PL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immunologiczna</a:t>
            </a:r>
          </a:p>
        </p:txBody>
      </p:sp>
      <p:sp>
        <p:nvSpPr>
          <p:cNvPr id="984" name="Prostokąt 983"/>
          <p:cNvSpPr/>
          <p:nvPr/>
        </p:nvSpPr>
        <p:spPr>
          <a:xfrm>
            <a:off x="6579037" y="2200486"/>
            <a:ext cx="2154757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sz="1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insulinooporność</a:t>
            </a:r>
            <a:endParaRPr lang="pl-PL" sz="1600" b="1" dirty="0">
              <a:solidFill>
                <a:schemeClr val="accent2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87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286124"/>
            <a:ext cx="285752" cy="244696"/>
          </a:xfrm>
          <a:prstGeom prst="rect">
            <a:avLst/>
          </a:prstGeom>
          <a:noFill/>
        </p:spPr>
      </p:pic>
      <p:pic>
        <p:nvPicPr>
          <p:cNvPr id="1000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357563"/>
            <a:ext cx="285752" cy="244696"/>
          </a:xfrm>
          <a:prstGeom prst="rect">
            <a:avLst/>
          </a:prstGeom>
          <a:noFill/>
        </p:spPr>
      </p:pic>
      <p:grpSp>
        <p:nvGrpSpPr>
          <p:cNvPr id="11" name="Grupa 1006"/>
          <p:cNvGrpSpPr/>
          <p:nvPr/>
        </p:nvGrpSpPr>
        <p:grpSpPr>
          <a:xfrm>
            <a:off x="4030334" y="2043542"/>
            <a:ext cx="908993" cy="928695"/>
            <a:chOff x="3014432" y="3728820"/>
            <a:chExt cx="428628" cy="428628"/>
          </a:xfrm>
        </p:grpSpPr>
        <p:sp>
          <p:nvSpPr>
            <p:cNvPr id="1008" name="pole tekstowe 1007"/>
            <p:cNvSpPr txBox="1"/>
            <p:nvPr/>
          </p:nvSpPr>
          <p:spPr>
            <a:xfrm>
              <a:off x="3081002" y="3834227"/>
              <a:ext cx="289654" cy="2130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pl-PL" sz="2400" dirty="0"/>
                <a:t>LPS</a:t>
              </a:r>
            </a:p>
          </p:txBody>
        </p:sp>
        <p:sp>
          <p:nvSpPr>
            <p:cNvPr id="1009" name="Elipsa 1008"/>
            <p:cNvSpPr/>
            <p:nvPr/>
          </p:nvSpPr>
          <p:spPr>
            <a:xfrm>
              <a:off x="3014432" y="3728820"/>
              <a:ext cx="428628" cy="428628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cxnSp>
        <p:nvCxnSpPr>
          <p:cNvPr id="1011" name="Łącznik prosty 1010"/>
          <p:cNvCxnSpPr>
            <a:endCxn id="1009" idx="2"/>
          </p:cNvCxnSpPr>
          <p:nvPr/>
        </p:nvCxnSpPr>
        <p:spPr>
          <a:xfrm rot="5400000" flipH="1" flipV="1">
            <a:off x="2554729" y="3667907"/>
            <a:ext cx="2635623" cy="315588"/>
          </a:xfrm>
          <a:prstGeom prst="line">
            <a:avLst/>
          </a:prstGeom>
          <a:ln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2" name="Łącznik prosty 1011"/>
          <p:cNvCxnSpPr/>
          <p:nvPr/>
        </p:nvCxnSpPr>
        <p:spPr>
          <a:xfrm rot="5400000" flipH="1" flipV="1">
            <a:off x="3059011" y="3291337"/>
            <a:ext cx="2635627" cy="1153140"/>
          </a:xfrm>
          <a:prstGeom prst="line">
            <a:avLst/>
          </a:prstGeom>
          <a:ln>
            <a:solidFill>
              <a:srgbClr val="C0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a 512"/>
          <p:cNvGrpSpPr/>
          <p:nvPr/>
        </p:nvGrpSpPr>
        <p:grpSpPr>
          <a:xfrm rot="15575089">
            <a:off x="4512535" y="4026147"/>
            <a:ext cx="947592" cy="1249448"/>
            <a:chOff x="-1817754" y="1792766"/>
            <a:chExt cx="1053398" cy="1456928"/>
          </a:xfrm>
        </p:grpSpPr>
        <p:sp>
          <p:nvSpPr>
            <p:cNvPr id="1026" name="Elipsa 1025"/>
            <p:cNvSpPr/>
            <p:nvPr/>
          </p:nvSpPr>
          <p:spPr>
            <a:xfrm>
              <a:off x="-1780852" y="28728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27" name="Elipsa 1026"/>
            <p:cNvSpPr/>
            <p:nvPr/>
          </p:nvSpPr>
          <p:spPr>
            <a:xfrm>
              <a:off x="-1628452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28" name="Elipsa 1027"/>
            <p:cNvSpPr/>
            <p:nvPr/>
          </p:nvSpPr>
          <p:spPr>
            <a:xfrm>
              <a:off x="-1348804" y="28728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29" name="Elipsa 1028"/>
            <p:cNvSpPr/>
            <p:nvPr/>
          </p:nvSpPr>
          <p:spPr>
            <a:xfrm>
              <a:off x="-1132780" y="28728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0" name="Elipsa 1029"/>
            <p:cNvSpPr/>
            <p:nvPr/>
          </p:nvSpPr>
          <p:spPr>
            <a:xfrm>
              <a:off x="-1492820" y="29448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1" name="Elipsa 1030"/>
            <p:cNvSpPr/>
            <p:nvPr/>
          </p:nvSpPr>
          <p:spPr>
            <a:xfrm>
              <a:off x="-988764" y="29448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2" name="Elipsa 1031"/>
            <p:cNvSpPr/>
            <p:nvPr/>
          </p:nvSpPr>
          <p:spPr>
            <a:xfrm>
              <a:off x="-1340420" y="28812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3" name="Elipsa 1032"/>
            <p:cNvSpPr/>
            <p:nvPr/>
          </p:nvSpPr>
          <p:spPr>
            <a:xfrm>
              <a:off x="-1484436" y="2953278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4" name="Elipsa 1033"/>
            <p:cNvSpPr/>
            <p:nvPr/>
          </p:nvSpPr>
          <p:spPr>
            <a:xfrm>
              <a:off x="-1188020" y="28176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5" name="Elipsa 1034"/>
            <p:cNvSpPr/>
            <p:nvPr/>
          </p:nvSpPr>
          <p:spPr>
            <a:xfrm>
              <a:off x="-1548060" y="28176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6" name="Elipsa 1035"/>
            <p:cNvSpPr/>
            <p:nvPr/>
          </p:nvSpPr>
          <p:spPr>
            <a:xfrm>
              <a:off x="-1646838" y="2689525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7" name="Elipsa 1036"/>
            <p:cNvSpPr/>
            <p:nvPr/>
          </p:nvSpPr>
          <p:spPr>
            <a:xfrm>
              <a:off x="-155680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8" name="Elipsa 1037"/>
            <p:cNvSpPr/>
            <p:nvPr/>
          </p:nvSpPr>
          <p:spPr>
            <a:xfrm>
              <a:off x="-155680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9" name="Elipsa 1038"/>
            <p:cNvSpPr/>
            <p:nvPr/>
          </p:nvSpPr>
          <p:spPr>
            <a:xfrm>
              <a:off x="-176949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0" name="Elipsa 1039"/>
            <p:cNvSpPr/>
            <p:nvPr/>
          </p:nvSpPr>
          <p:spPr>
            <a:xfrm>
              <a:off x="-155680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1" name="Elipsa 1040"/>
            <p:cNvSpPr/>
            <p:nvPr/>
          </p:nvSpPr>
          <p:spPr>
            <a:xfrm>
              <a:off x="-176949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2" name="Elipsa 1041"/>
            <p:cNvSpPr/>
            <p:nvPr/>
          </p:nvSpPr>
          <p:spPr>
            <a:xfrm>
              <a:off x="-1764547" y="2829568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3" name="Elipsa 1042"/>
            <p:cNvSpPr/>
            <p:nvPr/>
          </p:nvSpPr>
          <p:spPr>
            <a:xfrm>
              <a:off x="-1700460" y="244922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4" name="Elipsa 1043"/>
            <p:cNvSpPr/>
            <p:nvPr/>
          </p:nvSpPr>
          <p:spPr>
            <a:xfrm>
              <a:off x="-1492820" y="25128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5" name="Elipsa 1044"/>
            <p:cNvSpPr/>
            <p:nvPr/>
          </p:nvSpPr>
          <p:spPr>
            <a:xfrm>
              <a:off x="-1492820" y="27288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6" name="Elipsa 1045"/>
            <p:cNvSpPr/>
            <p:nvPr/>
          </p:nvSpPr>
          <p:spPr>
            <a:xfrm>
              <a:off x="-1564828" y="236883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7" name="Elipsa 1046"/>
            <p:cNvSpPr/>
            <p:nvPr/>
          </p:nvSpPr>
          <p:spPr>
            <a:xfrm>
              <a:off x="-1556444" y="237721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8" name="Elipsa 1047"/>
            <p:cNvSpPr/>
            <p:nvPr/>
          </p:nvSpPr>
          <p:spPr>
            <a:xfrm>
              <a:off x="-1620068" y="224158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9" name="Elipsa 1048"/>
            <p:cNvSpPr/>
            <p:nvPr/>
          </p:nvSpPr>
          <p:spPr>
            <a:xfrm>
              <a:off x="-1708844" y="18563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0" name="Elipsa 1049"/>
            <p:cNvSpPr/>
            <p:nvPr/>
          </p:nvSpPr>
          <p:spPr>
            <a:xfrm>
              <a:off x="-1700460" y="18647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1" name="Elipsa 1050"/>
            <p:cNvSpPr/>
            <p:nvPr/>
          </p:nvSpPr>
          <p:spPr>
            <a:xfrm>
              <a:off x="-1692076" y="20891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2" name="Elipsa 1051"/>
            <p:cNvSpPr/>
            <p:nvPr/>
          </p:nvSpPr>
          <p:spPr>
            <a:xfrm>
              <a:off x="-1556444" y="20087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3" name="Elipsa 1052"/>
            <p:cNvSpPr/>
            <p:nvPr/>
          </p:nvSpPr>
          <p:spPr>
            <a:xfrm>
              <a:off x="-1548060" y="20171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4" name="Elipsa 1053"/>
            <p:cNvSpPr/>
            <p:nvPr/>
          </p:nvSpPr>
          <p:spPr>
            <a:xfrm>
              <a:off x="-1611684" y="188154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5" name="Elipsa 1054"/>
            <p:cNvSpPr/>
            <p:nvPr/>
          </p:nvSpPr>
          <p:spPr>
            <a:xfrm>
              <a:off x="-1556444" y="1792766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6" name="Elipsa 1055"/>
            <p:cNvSpPr/>
            <p:nvPr/>
          </p:nvSpPr>
          <p:spPr>
            <a:xfrm>
              <a:off x="-1628452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7" name="Elipsa 1056"/>
            <p:cNvSpPr/>
            <p:nvPr/>
          </p:nvSpPr>
          <p:spPr>
            <a:xfrm>
              <a:off x="-1476052" y="31776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8" name="Elipsa 1057"/>
            <p:cNvSpPr/>
            <p:nvPr/>
          </p:nvSpPr>
          <p:spPr>
            <a:xfrm>
              <a:off x="-1196404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9" name="Elipsa 1058"/>
            <p:cNvSpPr/>
            <p:nvPr/>
          </p:nvSpPr>
          <p:spPr>
            <a:xfrm>
              <a:off x="-980380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0" name="Elipsa 1059"/>
            <p:cNvSpPr/>
            <p:nvPr/>
          </p:nvSpPr>
          <p:spPr>
            <a:xfrm>
              <a:off x="-1340420" y="30972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1" name="Elipsa 1060"/>
            <p:cNvSpPr/>
            <p:nvPr/>
          </p:nvSpPr>
          <p:spPr>
            <a:xfrm>
              <a:off x="-836364" y="30972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2" name="Elipsa 1061"/>
            <p:cNvSpPr/>
            <p:nvPr/>
          </p:nvSpPr>
          <p:spPr>
            <a:xfrm>
              <a:off x="-1188020" y="30336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3" name="Elipsa 1062"/>
            <p:cNvSpPr/>
            <p:nvPr/>
          </p:nvSpPr>
          <p:spPr>
            <a:xfrm>
              <a:off x="-1332036" y="3105678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4" name="Elipsa 1063"/>
            <p:cNvSpPr/>
            <p:nvPr/>
          </p:nvSpPr>
          <p:spPr>
            <a:xfrm>
              <a:off x="-1035620" y="29700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5" name="Elipsa 1064"/>
            <p:cNvSpPr/>
            <p:nvPr/>
          </p:nvSpPr>
          <p:spPr>
            <a:xfrm>
              <a:off x="-1395660" y="29700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6" name="Elipsa 1065"/>
            <p:cNvSpPr/>
            <p:nvPr/>
          </p:nvSpPr>
          <p:spPr>
            <a:xfrm>
              <a:off x="-1707128" y="2971880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7" name="Elipsa 1066"/>
            <p:cNvSpPr/>
            <p:nvPr/>
          </p:nvSpPr>
          <p:spPr>
            <a:xfrm>
              <a:off x="-1494438" y="2841925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8" name="Elipsa 1067"/>
            <p:cNvSpPr/>
            <p:nvPr/>
          </p:nvSpPr>
          <p:spPr>
            <a:xfrm>
              <a:off x="-140440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9" name="Elipsa 1068"/>
            <p:cNvSpPr/>
            <p:nvPr/>
          </p:nvSpPr>
          <p:spPr>
            <a:xfrm>
              <a:off x="-1707128" y="2841925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0" name="Elipsa 1069"/>
            <p:cNvSpPr/>
            <p:nvPr/>
          </p:nvSpPr>
          <p:spPr>
            <a:xfrm>
              <a:off x="-1792204" y="2798607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1" name="Elipsa 1070"/>
            <p:cNvSpPr/>
            <p:nvPr/>
          </p:nvSpPr>
          <p:spPr>
            <a:xfrm>
              <a:off x="-140440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2" name="Elipsa 1071"/>
            <p:cNvSpPr/>
            <p:nvPr/>
          </p:nvSpPr>
          <p:spPr>
            <a:xfrm>
              <a:off x="-161709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3" name="Elipsa 1072"/>
            <p:cNvSpPr/>
            <p:nvPr/>
          </p:nvSpPr>
          <p:spPr>
            <a:xfrm>
              <a:off x="-1702175" y="2890287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4" name="Elipsa 1073"/>
            <p:cNvSpPr/>
            <p:nvPr/>
          </p:nvSpPr>
          <p:spPr>
            <a:xfrm>
              <a:off x="-140440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5" name="Elipsa 1074"/>
            <p:cNvSpPr/>
            <p:nvPr/>
          </p:nvSpPr>
          <p:spPr>
            <a:xfrm>
              <a:off x="-161709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6" name="Elipsa 1075"/>
            <p:cNvSpPr/>
            <p:nvPr/>
          </p:nvSpPr>
          <p:spPr>
            <a:xfrm>
              <a:off x="-1702175" y="2890287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7" name="Elipsa 1076"/>
            <p:cNvSpPr/>
            <p:nvPr/>
          </p:nvSpPr>
          <p:spPr>
            <a:xfrm>
              <a:off x="-1612147" y="2981968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8" name="Dowolny kształt 1077"/>
            <p:cNvSpPr/>
            <p:nvPr/>
          </p:nvSpPr>
          <p:spPr>
            <a:xfrm>
              <a:off x="-1817754" y="2080703"/>
              <a:ext cx="54947" cy="5252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9" name="Dowolny kształt 1078"/>
            <p:cNvSpPr/>
            <p:nvPr/>
          </p:nvSpPr>
          <p:spPr>
            <a:xfrm>
              <a:off x="-1789617" y="1940322"/>
              <a:ext cx="54947" cy="5252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0" name="Elipsa 1079"/>
            <p:cNvSpPr/>
            <p:nvPr/>
          </p:nvSpPr>
          <p:spPr>
            <a:xfrm>
              <a:off x="-1700460" y="244922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1" name="Elipsa 1080"/>
            <p:cNvSpPr/>
            <p:nvPr/>
          </p:nvSpPr>
          <p:spPr>
            <a:xfrm>
              <a:off x="-1548060" y="260162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2" name="Elipsa 1081"/>
            <p:cNvSpPr/>
            <p:nvPr/>
          </p:nvSpPr>
          <p:spPr>
            <a:xfrm>
              <a:off x="-1340420" y="26652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3" name="Elipsa 1082"/>
            <p:cNvSpPr/>
            <p:nvPr/>
          </p:nvSpPr>
          <p:spPr>
            <a:xfrm>
              <a:off x="-1340420" y="28812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4" name="Elipsa 1083"/>
            <p:cNvSpPr/>
            <p:nvPr/>
          </p:nvSpPr>
          <p:spPr>
            <a:xfrm>
              <a:off x="-1412428" y="252123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5" name="Elipsa 1084"/>
            <p:cNvSpPr/>
            <p:nvPr/>
          </p:nvSpPr>
          <p:spPr>
            <a:xfrm>
              <a:off x="-1404044" y="252961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6" name="Elipsa 1085"/>
            <p:cNvSpPr/>
            <p:nvPr/>
          </p:nvSpPr>
          <p:spPr>
            <a:xfrm>
              <a:off x="-1467668" y="239398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7" name="Elipsa 1086"/>
            <p:cNvSpPr/>
            <p:nvPr/>
          </p:nvSpPr>
          <p:spPr>
            <a:xfrm>
              <a:off x="-1692076" y="20891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8" name="Elipsa 1087"/>
            <p:cNvSpPr/>
            <p:nvPr/>
          </p:nvSpPr>
          <p:spPr>
            <a:xfrm>
              <a:off x="-1556444" y="20087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9" name="Elipsa 1088"/>
            <p:cNvSpPr/>
            <p:nvPr/>
          </p:nvSpPr>
          <p:spPr>
            <a:xfrm>
              <a:off x="-1548060" y="20171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90" name="Elipsa 1089"/>
            <p:cNvSpPr/>
            <p:nvPr/>
          </p:nvSpPr>
          <p:spPr>
            <a:xfrm>
              <a:off x="-1692076" y="20891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91" name="Elipsa 1090"/>
            <p:cNvSpPr/>
            <p:nvPr/>
          </p:nvSpPr>
          <p:spPr>
            <a:xfrm>
              <a:off x="-1539676" y="22415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92" name="Elipsa 1091"/>
            <p:cNvSpPr/>
            <p:nvPr/>
          </p:nvSpPr>
          <p:spPr>
            <a:xfrm>
              <a:off x="-1404044" y="21611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93" name="Elipsa 1092"/>
            <p:cNvSpPr/>
            <p:nvPr/>
          </p:nvSpPr>
          <p:spPr>
            <a:xfrm>
              <a:off x="-1395660" y="21695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94" name="Elipsa 1093"/>
            <p:cNvSpPr/>
            <p:nvPr/>
          </p:nvSpPr>
          <p:spPr>
            <a:xfrm>
              <a:off x="-1459284" y="203394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95" name="Elipsa 1094"/>
            <p:cNvSpPr/>
            <p:nvPr/>
          </p:nvSpPr>
          <p:spPr>
            <a:xfrm>
              <a:off x="-1404044" y="1945166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</p:grpSp>
      <p:grpSp>
        <p:nvGrpSpPr>
          <p:cNvPr id="13" name="Grupa 512"/>
          <p:cNvGrpSpPr/>
          <p:nvPr/>
        </p:nvGrpSpPr>
        <p:grpSpPr>
          <a:xfrm rot="5400000">
            <a:off x="5369792" y="2954575"/>
            <a:ext cx="947592" cy="1249448"/>
            <a:chOff x="-1817754" y="1792766"/>
            <a:chExt cx="1053398" cy="1456928"/>
          </a:xfrm>
        </p:grpSpPr>
        <p:sp>
          <p:nvSpPr>
            <p:cNvPr id="1097" name="Elipsa 1096"/>
            <p:cNvSpPr/>
            <p:nvPr/>
          </p:nvSpPr>
          <p:spPr>
            <a:xfrm>
              <a:off x="-1780852" y="28728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98" name="Elipsa 1097"/>
            <p:cNvSpPr/>
            <p:nvPr/>
          </p:nvSpPr>
          <p:spPr>
            <a:xfrm>
              <a:off x="-1628452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99" name="Elipsa 1098"/>
            <p:cNvSpPr/>
            <p:nvPr/>
          </p:nvSpPr>
          <p:spPr>
            <a:xfrm>
              <a:off x="-1348804" y="28728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00" name="Elipsa 1099"/>
            <p:cNvSpPr/>
            <p:nvPr/>
          </p:nvSpPr>
          <p:spPr>
            <a:xfrm>
              <a:off x="-1132780" y="28728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01" name="Elipsa 1100"/>
            <p:cNvSpPr/>
            <p:nvPr/>
          </p:nvSpPr>
          <p:spPr>
            <a:xfrm>
              <a:off x="-1492820" y="29448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02" name="Elipsa 1101"/>
            <p:cNvSpPr/>
            <p:nvPr/>
          </p:nvSpPr>
          <p:spPr>
            <a:xfrm>
              <a:off x="-988764" y="29448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03" name="Elipsa 1102"/>
            <p:cNvSpPr/>
            <p:nvPr/>
          </p:nvSpPr>
          <p:spPr>
            <a:xfrm>
              <a:off x="-1340420" y="28812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04" name="Elipsa 1103"/>
            <p:cNvSpPr/>
            <p:nvPr/>
          </p:nvSpPr>
          <p:spPr>
            <a:xfrm>
              <a:off x="-1484436" y="2953278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05" name="Elipsa 1104"/>
            <p:cNvSpPr/>
            <p:nvPr/>
          </p:nvSpPr>
          <p:spPr>
            <a:xfrm>
              <a:off x="-1188020" y="28176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06" name="Elipsa 1105"/>
            <p:cNvSpPr/>
            <p:nvPr/>
          </p:nvSpPr>
          <p:spPr>
            <a:xfrm>
              <a:off x="-1548060" y="28176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07" name="Elipsa 1106"/>
            <p:cNvSpPr/>
            <p:nvPr/>
          </p:nvSpPr>
          <p:spPr>
            <a:xfrm>
              <a:off x="-1646838" y="2689525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08" name="Elipsa 1107"/>
            <p:cNvSpPr/>
            <p:nvPr/>
          </p:nvSpPr>
          <p:spPr>
            <a:xfrm>
              <a:off x="-155680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09" name="Elipsa 1108"/>
            <p:cNvSpPr/>
            <p:nvPr/>
          </p:nvSpPr>
          <p:spPr>
            <a:xfrm>
              <a:off x="-155680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0" name="Elipsa 1109"/>
            <p:cNvSpPr/>
            <p:nvPr/>
          </p:nvSpPr>
          <p:spPr>
            <a:xfrm>
              <a:off x="-176949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1" name="Elipsa 1110"/>
            <p:cNvSpPr/>
            <p:nvPr/>
          </p:nvSpPr>
          <p:spPr>
            <a:xfrm>
              <a:off x="-155680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2" name="Elipsa 1111"/>
            <p:cNvSpPr/>
            <p:nvPr/>
          </p:nvSpPr>
          <p:spPr>
            <a:xfrm>
              <a:off x="-1769499" y="27812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3" name="Elipsa 1112"/>
            <p:cNvSpPr/>
            <p:nvPr/>
          </p:nvSpPr>
          <p:spPr>
            <a:xfrm>
              <a:off x="-1764547" y="2829568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4" name="Elipsa 1113"/>
            <p:cNvSpPr/>
            <p:nvPr/>
          </p:nvSpPr>
          <p:spPr>
            <a:xfrm>
              <a:off x="-1700460" y="244922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5" name="Elipsa 1114"/>
            <p:cNvSpPr/>
            <p:nvPr/>
          </p:nvSpPr>
          <p:spPr>
            <a:xfrm>
              <a:off x="-1492820" y="25128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6" name="Elipsa 1115"/>
            <p:cNvSpPr/>
            <p:nvPr/>
          </p:nvSpPr>
          <p:spPr>
            <a:xfrm>
              <a:off x="-1492820" y="27288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7" name="Elipsa 1116"/>
            <p:cNvSpPr/>
            <p:nvPr/>
          </p:nvSpPr>
          <p:spPr>
            <a:xfrm>
              <a:off x="-1564828" y="236883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8" name="Elipsa 1117"/>
            <p:cNvSpPr/>
            <p:nvPr/>
          </p:nvSpPr>
          <p:spPr>
            <a:xfrm>
              <a:off x="-1556444" y="237721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9" name="Elipsa 1118"/>
            <p:cNvSpPr/>
            <p:nvPr/>
          </p:nvSpPr>
          <p:spPr>
            <a:xfrm>
              <a:off x="-1620068" y="224158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20" name="Elipsa 1119"/>
            <p:cNvSpPr/>
            <p:nvPr/>
          </p:nvSpPr>
          <p:spPr>
            <a:xfrm>
              <a:off x="-1708844" y="18563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21" name="Elipsa 1120"/>
            <p:cNvSpPr/>
            <p:nvPr/>
          </p:nvSpPr>
          <p:spPr>
            <a:xfrm>
              <a:off x="-1700460" y="18647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22" name="Elipsa 1121"/>
            <p:cNvSpPr/>
            <p:nvPr/>
          </p:nvSpPr>
          <p:spPr>
            <a:xfrm>
              <a:off x="-1692076" y="20891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23" name="Elipsa 1122"/>
            <p:cNvSpPr/>
            <p:nvPr/>
          </p:nvSpPr>
          <p:spPr>
            <a:xfrm>
              <a:off x="-1556444" y="20087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24" name="Elipsa 1123"/>
            <p:cNvSpPr/>
            <p:nvPr/>
          </p:nvSpPr>
          <p:spPr>
            <a:xfrm>
              <a:off x="-1548060" y="20171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25" name="Elipsa 1124"/>
            <p:cNvSpPr/>
            <p:nvPr/>
          </p:nvSpPr>
          <p:spPr>
            <a:xfrm>
              <a:off x="-1611684" y="188154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26" name="Elipsa 1125"/>
            <p:cNvSpPr/>
            <p:nvPr/>
          </p:nvSpPr>
          <p:spPr>
            <a:xfrm>
              <a:off x="-1556444" y="1792766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27" name="Elipsa 1126"/>
            <p:cNvSpPr/>
            <p:nvPr/>
          </p:nvSpPr>
          <p:spPr>
            <a:xfrm>
              <a:off x="-1628452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28" name="Elipsa 1127"/>
            <p:cNvSpPr/>
            <p:nvPr/>
          </p:nvSpPr>
          <p:spPr>
            <a:xfrm>
              <a:off x="-1476052" y="31776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29" name="Elipsa 1128"/>
            <p:cNvSpPr/>
            <p:nvPr/>
          </p:nvSpPr>
          <p:spPr>
            <a:xfrm>
              <a:off x="-1196404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30" name="Elipsa 1129"/>
            <p:cNvSpPr/>
            <p:nvPr/>
          </p:nvSpPr>
          <p:spPr>
            <a:xfrm>
              <a:off x="-980380" y="302528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31" name="Elipsa 1130"/>
            <p:cNvSpPr/>
            <p:nvPr/>
          </p:nvSpPr>
          <p:spPr>
            <a:xfrm>
              <a:off x="-1340420" y="30972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32" name="Elipsa 1131"/>
            <p:cNvSpPr/>
            <p:nvPr/>
          </p:nvSpPr>
          <p:spPr>
            <a:xfrm>
              <a:off x="-836364" y="309729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33" name="Elipsa 1132"/>
            <p:cNvSpPr/>
            <p:nvPr/>
          </p:nvSpPr>
          <p:spPr>
            <a:xfrm>
              <a:off x="-1188020" y="30336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34" name="Elipsa 1133"/>
            <p:cNvSpPr/>
            <p:nvPr/>
          </p:nvSpPr>
          <p:spPr>
            <a:xfrm>
              <a:off x="-1332036" y="3105678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35" name="Elipsa 1134"/>
            <p:cNvSpPr/>
            <p:nvPr/>
          </p:nvSpPr>
          <p:spPr>
            <a:xfrm>
              <a:off x="-1035620" y="29700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36" name="Elipsa 1135"/>
            <p:cNvSpPr/>
            <p:nvPr/>
          </p:nvSpPr>
          <p:spPr>
            <a:xfrm>
              <a:off x="-1395660" y="29700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37" name="Elipsa 1136"/>
            <p:cNvSpPr/>
            <p:nvPr/>
          </p:nvSpPr>
          <p:spPr>
            <a:xfrm>
              <a:off x="-1707128" y="2971880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38" name="Elipsa 1137"/>
            <p:cNvSpPr/>
            <p:nvPr/>
          </p:nvSpPr>
          <p:spPr>
            <a:xfrm>
              <a:off x="-1494438" y="2841925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39" name="Elipsa 1138"/>
            <p:cNvSpPr/>
            <p:nvPr/>
          </p:nvSpPr>
          <p:spPr>
            <a:xfrm>
              <a:off x="-140440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40" name="Elipsa 1139"/>
            <p:cNvSpPr/>
            <p:nvPr/>
          </p:nvSpPr>
          <p:spPr>
            <a:xfrm>
              <a:off x="-1707128" y="2841925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41" name="Elipsa 1140"/>
            <p:cNvSpPr/>
            <p:nvPr/>
          </p:nvSpPr>
          <p:spPr>
            <a:xfrm>
              <a:off x="-1792204" y="2798607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42" name="Elipsa 1141"/>
            <p:cNvSpPr/>
            <p:nvPr/>
          </p:nvSpPr>
          <p:spPr>
            <a:xfrm>
              <a:off x="-140440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43" name="Elipsa 1142"/>
            <p:cNvSpPr/>
            <p:nvPr/>
          </p:nvSpPr>
          <p:spPr>
            <a:xfrm>
              <a:off x="-161709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44" name="Elipsa 1143"/>
            <p:cNvSpPr/>
            <p:nvPr/>
          </p:nvSpPr>
          <p:spPr>
            <a:xfrm>
              <a:off x="-1702175" y="2890287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45" name="Elipsa 1144"/>
            <p:cNvSpPr/>
            <p:nvPr/>
          </p:nvSpPr>
          <p:spPr>
            <a:xfrm>
              <a:off x="-140440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46" name="Elipsa 1145"/>
            <p:cNvSpPr/>
            <p:nvPr/>
          </p:nvSpPr>
          <p:spPr>
            <a:xfrm>
              <a:off x="-1617099" y="2933606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47" name="Elipsa 1146"/>
            <p:cNvSpPr/>
            <p:nvPr/>
          </p:nvSpPr>
          <p:spPr>
            <a:xfrm>
              <a:off x="-1702175" y="2890287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48" name="Elipsa 1147"/>
            <p:cNvSpPr/>
            <p:nvPr/>
          </p:nvSpPr>
          <p:spPr>
            <a:xfrm>
              <a:off x="-1612147" y="2981968"/>
              <a:ext cx="42538" cy="4331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49" name="Dowolny kształt 1148"/>
            <p:cNvSpPr/>
            <p:nvPr/>
          </p:nvSpPr>
          <p:spPr>
            <a:xfrm>
              <a:off x="-1817754" y="2080703"/>
              <a:ext cx="54947" cy="5252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50" name="Dowolny kształt 1149"/>
            <p:cNvSpPr/>
            <p:nvPr/>
          </p:nvSpPr>
          <p:spPr>
            <a:xfrm>
              <a:off x="-1789617" y="1940322"/>
              <a:ext cx="54947" cy="5252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51" name="Elipsa 1150"/>
            <p:cNvSpPr/>
            <p:nvPr/>
          </p:nvSpPr>
          <p:spPr>
            <a:xfrm>
              <a:off x="-1700460" y="244922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52" name="Elipsa 1151"/>
            <p:cNvSpPr/>
            <p:nvPr/>
          </p:nvSpPr>
          <p:spPr>
            <a:xfrm>
              <a:off x="-1548060" y="260162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53" name="Elipsa 1152"/>
            <p:cNvSpPr/>
            <p:nvPr/>
          </p:nvSpPr>
          <p:spPr>
            <a:xfrm>
              <a:off x="-1340420" y="2665246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54" name="Elipsa 1153"/>
            <p:cNvSpPr/>
            <p:nvPr/>
          </p:nvSpPr>
          <p:spPr>
            <a:xfrm>
              <a:off x="-1340420" y="288127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55" name="Elipsa 1154"/>
            <p:cNvSpPr/>
            <p:nvPr/>
          </p:nvSpPr>
          <p:spPr>
            <a:xfrm>
              <a:off x="-1412428" y="2521230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56" name="Elipsa 1155"/>
            <p:cNvSpPr/>
            <p:nvPr/>
          </p:nvSpPr>
          <p:spPr>
            <a:xfrm>
              <a:off x="-1404044" y="2529614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57" name="Elipsa 1156"/>
            <p:cNvSpPr/>
            <p:nvPr/>
          </p:nvSpPr>
          <p:spPr>
            <a:xfrm>
              <a:off x="-1467668" y="2393982"/>
              <a:ext cx="72008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58" name="Elipsa 1157"/>
            <p:cNvSpPr/>
            <p:nvPr/>
          </p:nvSpPr>
          <p:spPr>
            <a:xfrm>
              <a:off x="-1692076" y="20891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59" name="Elipsa 1158"/>
            <p:cNvSpPr/>
            <p:nvPr/>
          </p:nvSpPr>
          <p:spPr>
            <a:xfrm>
              <a:off x="-1556444" y="20087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60" name="Elipsa 1159"/>
            <p:cNvSpPr/>
            <p:nvPr/>
          </p:nvSpPr>
          <p:spPr>
            <a:xfrm>
              <a:off x="-1548060" y="20171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61" name="Elipsa 1160"/>
            <p:cNvSpPr/>
            <p:nvPr/>
          </p:nvSpPr>
          <p:spPr>
            <a:xfrm>
              <a:off x="-1692076" y="20891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62" name="Elipsa 1161"/>
            <p:cNvSpPr/>
            <p:nvPr/>
          </p:nvSpPr>
          <p:spPr>
            <a:xfrm>
              <a:off x="-1539676" y="224158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63" name="Elipsa 1162"/>
            <p:cNvSpPr/>
            <p:nvPr/>
          </p:nvSpPr>
          <p:spPr>
            <a:xfrm>
              <a:off x="-1404044" y="2161190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64" name="Elipsa 1163"/>
            <p:cNvSpPr/>
            <p:nvPr/>
          </p:nvSpPr>
          <p:spPr>
            <a:xfrm>
              <a:off x="-1395660" y="2169574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65" name="Elipsa 1164"/>
            <p:cNvSpPr/>
            <p:nvPr/>
          </p:nvSpPr>
          <p:spPr>
            <a:xfrm>
              <a:off x="-1459284" y="2033942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66" name="Elipsa 1165"/>
            <p:cNvSpPr/>
            <p:nvPr/>
          </p:nvSpPr>
          <p:spPr>
            <a:xfrm>
              <a:off x="-1404044" y="1945166"/>
              <a:ext cx="45719" cy="72008"/>
            </a:xfrm>
            <a:prstGeom prst="ellipse">
              <a:avLst/>
            </a:prstGeom>
            <a:solidFill>
              <a:srgbClr val="C0000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</p:grpSp>
      <p:sp>
        <p:nvSpPr>
          <p:cNvPr id="1171" name="Prostokąt 1170"/>
          <p:cNvSpPr/>
          <p:nvPr/>
        </p:nvSpPr>
        <p:spPr>
          <a:xfrm>
            <a:off x="7740354" y="3140968"/>
            <a:ext cx="102624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Nature</a:t>
            </a:r>
            <a:r>
              <a:rPr lang="pl-PL" sz="8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sz="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Reviews</a:t>
            </a:r>
            <a:r>
              <a:rPr lang="pl-PL" sz="8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br>
              <a:rPr lang="pl-PL" sz="800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Immunology</a:t>
            </a:r>
            <a:endParaRPr lang="pl-PL" sz="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26" name="Rectangle 41"/>
          <p:cNvSpPr>
            <a:spLocks noChangeArrowheads="1"/>
          </p:cNvSpPr>
          <p:nvPr/>
        </p:nvSpPr>
        <p:spPr bwMode="auto">
          <a:xfrm>
            <a:off x="0" y="785795"/>
            <a:ext cx="9144000" cy="14287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/>
              </a:gs>
              <a:gs pos="50000">
                <a:schemeClr val="tx2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pl-PL"/>
          </a:p>
        </p:txBody>
      </p:sp>
      <p:sp>
        <p:nvSpPr>
          <p:cNvPr id="523" name="pole tekstowe 522"/>
          <p:cNvSpPr txBox="1"/>
          <p:nvPr/>
        </p:nvSpPr>
        <p:spPr>
          <a:xfrm>
            <a:off x="467544" y="1556792"/>
            <a:ext cx="10695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u="sng" dirty="0"/>
              <a:t>Geny:</a:t>
            </a:r>
          </a:p>
          <a:p>
            <a:endParaRPr lang="pl-PL" dirty="0"/>
          </a:p>
          <a:p>
            <a:r>
              <a:rPr lang="pl-PL" dirty="0"/>
              <a:t>HLAB27</a:t>
            </a:r>
            <a:br>
              <a:rPr lang="pl-PL" dirty="0"/>
            </a:br>
            <a:r>
              <a:rPr lang="pl-PL" dirty="0"/>
              <a:t>IL23R</a:t>
            </a:r>
            <a:br>
              <a:rPr lang="pl-PL" dirty="0"/>
            </a:br>
            <a:r>
              <a:rPr lang="pl-PL" dirty="0"/>
              <a:t>CARD15</a:t>
            </a:r>
            <a:br>
              <a:rPr lang="pl-PL" dirty="0"/>
            </a:br>
            <a:r>
              <a:rPr lang="pl-PL" dirty="0"/>
              <a:t>HLADRB1</a:t>
            </a:r>
          </a:p>
        </p:txBody>
      </p:sp>
      <p:sp>
        <p:nvSpPr>
          <p:cNvPr id="524" name="pole tekstowe 523"/>
          <p:cNvSpPr txBox="1"/>
          <p:nvPr/>
        </p:nvSpPr>
        <p:spPr>
          <a:xfrm>
            <a:off x="1979714" y="1196752"/>
            <a:ext cx="13200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u="sng" dirty="0"/>
              <a:t>Środowisko:</a:t>
            </a:r>
          </a:p>
          <a:p>
            <a:br>
              <a:rPr lang="pl-PL" dirty="0"/>
            </a:br>
            <a:r>
              <a:rPr lang="pl-PL" dirty="0"/>
              <a:t>Dieta</a:t>
            </a:r>
            <a:br>
              <a:rPr lang="pl-PL" dirty="0"/>
            </a:br>
            <a:r>
              <a:rPr lang="pl-PL" dirty="0"/>
              <a:t>Zakażenia</a:t>
            </a:r>
          </a:p>
          <a:p>
            <a:r>
              <a:rPr lang="pl-PL" dirty="0"/>
              <a:t>Palenie</a:t>
            </a:r>
          </a:p>
        </p:txBody>
      </p:sp>
      <p:sp>
        <p:nvSpPr>
          <p:cNvPr id="525" name="Błyskawica 524"/>
          <p:cNvSpPr/>
          <p:nvPr/>
        </p:nvSpPr>
        <p:spPr>
          <a:xfrm>
            <a:off x="1187624" y="1772816"/>
            <a:ext cx="504056" cy="360040"/>
          </a:xfrm>
          <a:prstGeom prst="lightningBol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27" name="Błyskawica 526"/>
          <p:cNvSpPr/>
          <p:nvPr/>
        </p:nvSpPr>
        <p:spPr>
          <a:xfrm>
            <a:off x="2483768" y="2780928"/>
            <a:ext cx="504056" cy="360040"/>
          </a:xfrm>
          <a:prstGeom prst="lightningBolt">
            <a:avLst/>
          </a:prstGeom>
          <a:solidFill>
            <a:srgbClr val="FF0000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9460" name="Picture 4" descr="Znalezione obrazy dla zapytania arthrit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077072"/>
            <a:ext cx="2571714" cy="1440160"/>
          </a:xfrm>
          <a:prstGeom prst="rect">
            <a:avLst/>
          </a:prstGeom>
          <a:noFill/>
        </p:spPr>
      </p:pic>
      <p:pic>
        <p:nvPicPr>
          <p:cNvPr id="31748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571876"/>
            <a:ext cx="285752" cy="244696"/>
          </a:xfrm>
          <a:prstGeom prst="rect">
            <a:avLst/>
          </a:prstGeom>
          <a:noFill/>
        </p:spPr>
      </p:pic>
      <p:pic>
        <p:nvPicPr>
          <p:cNvPr id="986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071811"/>
            <a:ext cx="285752" cy="244696"/>
          </a:xfrm>
          <a:prstGeom prst="rect">
            <a:avLst/>
          </a:prstGeom>
          <a:noFill/>
        </p:spPr>
      </p:pic>
      <p:pic>
        <p:nvPicPr>
          <p:cNvPr id="988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4000504"/>
            <a:ext cx="285752" cy="244696"/>
          </a:xfrm>
          <a:prstGeom prst="rect">
            <a:avLst/>
          </a:prstGeom>
          <a:noFill/>
        </p:spPr>
      </p:pic>
      <p:pic>
        <p:nvPicPr>
          <p:cNvPr id="996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714752"/>
            <a:ext cx="285752" cy="244696"/>
          </a:xfrm>
          <a:prstGeom prst="rect">
            <a:avLst/>
          </a:prstGeom>
          <a:noFill/>
        </p:spPr>
      </p:pic>
      <p:pic>
        <p:nvPicPr>
          <p:cNvPr id="997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4572008"/>
            <a:ext cx="285752" cy="244696"/>
          </a:xfrm>
          <a:prstGeom prst="rect">
            <a:avLst/>
          </a:prstGeom>
          <a:noFill/>
        </p:spPr>
      </p:pic>
      <p:pic>
        <p:nvPicPr>
          <p:cNvPr id="998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4684503"/>
            <a:ext cx="285752" cy="244696"/>
          </a:xfrm>
          <a:prstGeom prst="rect">
            <a:avLst/>
          </a:prstGeom>
          <a:noFill/>
        </p:spPr>
      </p:pic>
      <p:pic>
        <p:nvPicPr>
          <p:cNvPr id="999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67210" y="4357693"/>
            <a:ext cx="285752" cy="244696"/>
          </a:xfrm>
          <a:prstGeom prst="rect">
            <a:avLst/>
          </a:prstGeom>
          <a:noFill/>
        </p:spPr>
      </p:pic>
      <p:pic>
        <p:nvPicPr>
          <p:cNvPr id="1167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3000372"/>
            <a:ext cx="285752" cy="244696"/>
          </a:xfrm>
          <a:prstGeom prst="rect">
            <a:avLst/>
          </a:prstGeom>
          <a:noFill/>
        </p:spPr>
      </p:pic>
      <p:pic>
        <p:nvPicPr>
          <p:cNvPr id="1168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2857496"/>
            <a:ext cx="285752" cy="244696"/>
          </a:xfrm>
          <a:prstGeom prst="rect">
            <a:avLst/>
          </a:prstGeom>
          <a:noFill/>
        </p:spPr>
      </p:pic>
      <p:pic>
        <p:nvPicPr>
          <p:cNvPr id="1169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3571876"/>
            <a:ext cx="285752" cy="244696"/>
          </a:xfrm>
          <a:prstGeom prst="rect">
            <a:avLst/>
          </a:prstGeom>
          <a:noFill/>
        </p:spPr>
      </p:pic>
      <p:pic>
        <p:nvPicPr>
          <p:cNvPr id="1170" name="Picture 4" descr="http://upload.wikimedia.org/wikipedia/commons/0/0e/Macrophage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4286256"/>
            <a:ext cx="285752" cy="24469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99 -0.03145 0.01441 -0.05805 0.02153 -0.08811 C 0.02726 -0.1124 0.03333 -0.12581 0.04149 -0.14755 C 0.04288 -0.15148 0.04306 -0.15611 0.04462 -0.15981 C 0.05156 -0.17623 0.04861 -0.15241 0.05538 -0.17831 C 0.05799 -0.18802 0.06528 -0.20167 0.07083 -0.20907 C 0.07413 -0.21832 0.07604 -0.22017 0.08316 -0.2234 C 0.08837 -0.23289 0.09479 -0.24445 0.10156 -0.25208 C 0.10729 -0.25856 0.12691 -0.25948 0.13229 -0.26018 C 0.15 -0.26619 0.18715 -0.25879 0.20156 -0.25809 C 0.21337 -0.25624 0.21476 -0.25439 0.22465 -0.25 C 0.23767 -0.23844 0.23021 -0.24237 0.24774 -0.23982 C 0.26302 -0.23289 0.2809 -0.21184 0.28767 -0.19265 C 0.29288 -0.17784 0.29618 -0.16304 0.30313 -0.14963 C 0.30503 -0.142 0.30469 -0.14547 0.30469 -0.13922 " pathEditMode="relative" ptsTypes="ffffffffffffffA">
                                      <p:cBhvr>
                                        <p:cTn id="6" dur="20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399 -0.03145 0.01441 -0.05805 0.02153 -0.08811 C 0.02726 -0.1124 0.03333 -0.12581 0.04149 -0.14755 C 0.04288 -0.15148 0.04306 -0.15611 0.04462 -0.15981 C 0.05156 -0.17623 0.04861 -0.15241 0.05538 -0.17831 C 0.05799 -0.18802 0.06528 -0.20167 0.07083 -0.20907 C 0.07413 -0.21832 0.07604 -0.22017 0.08316 -0.2234 C 0.08837 -0.23289 0.09479 -0.24445 0.10156 -0.25208 C 0.10729 -0.25856 0.12691 -0.25948 0.13229 -0.26018 C 0.15 -0.26619 0.18715 -0.25879 0.20156 -0.25809 C 0.21337 -0.25624 0.21476 -0.25439 0.22465 -0.25 C 0.23767 -0.23844 0.23021 -0.24237 0.24774 -0.23982 C 0.26302 -0.23289 0.2809 -0.21184 0.28767 -0.19265 C 0.29288 -0.17784 0.29618 -0.16304 0.30313 -0.14963 C 0.30503 -0.142 0.30469 -0.14547 0.30469 -0.13922 " pathEditMode="relative" ptsTypes="ffffffffffffffA">
                                      <p:cBhvr>
                                        <p:cTn id="8" dur="2000" fill="hold"/>
                                        <p:tgtEl>
                                          <p:spTgt spid="9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33 -0.02869 C -0.06579 -0.05992 -0.06874 -0.0923 -0.07465 -0.12307 C -0.07657 -0.13301 -0.07726 -0.14365 -0.07917 -0.1536 C -0.08038 -0.15985 -0.08385 -0.17211 -0.08385 -0.17188 C -0.08143 -0.24567 -0.08542 -0.24104 -0.07777 -0.28499 C -0.07726 -0.28754 -0.07013 -0.322 -0.0684 -0.32385 C -0.04791 -0.34421 -0.03454 -0.36734 -0.0085 -0.37312 C 0.01268 -0.37035 0.02153 -0.3685 0.03924 -0.36272 C 0.04132 -0.36341 0.04376 -0.36295 0.04532 -0.3648 C 0.04653 -0.36619 0.04532 -0.37058 0.04688 -0.37104 C 0.05087 -0.3722 0.05504 -0.36965 0.05921 -0.36896 C 0.08056 -0.35254 0.09428 -0.32432 0.11146 -0.30118 C 0.11789 -0.29263 0.12865 -0.2725 0.13768 -0.26857 C 0.15053 -0.25145 0.16094 -0.23595 0.1731 -0.21721 C 0.18126 -0.20449 0.18855 -0.18737 0.19931 -0.17835 C 0.20452 -0.15499 0.21615 -0.13301 0.21615 -0.10849 " pathEditMode="relative" rAng="0" ptsTypes="fffffffffffffffA">
                                      <p:cBhvr>
                                        <p:cTn id="12" dur="2000" fill="hold"/>
                                        <p:tgtEl>
                                          <p:spTgt spid="9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7 -0.03122 -0.00643 -0.06359 -0.01233 -0.09435 C -0.01424 -0.1043 -0.01493 -0.11494 -0.01684 -0.12488 C -0.01806 -0.13112 -0.02153 -0.14338 -0.02153 -0.14338 C -0.0191 -0.21692 -0.02309 -0.2123 -0.01545 -0.25624 C -0.01493 -0.25878 -0.00781 -0.29324 -0.00608 -0.29509 C 0.01441 -0.31544 0.02778 -0.33857 0.05382 -0.34435 C 0.075 -0.34158 0.08385 -0.33973 0.10156 -0.33395 C 0.10364 -0.33464 0.10607 -0.33418 0.10764 -0.33603 C 0.10885 -0.33741 0.10764 -0.34181 0.1092 -0.34227 C 0.11319 -0.34343 0.11736 -0.34088 0.12153 -0.34019 C 0.14288 -0.32377 0.1566 -0.29556 0.17378 -0.27243 C 0.18021 -0.26387 0.19097 -0.24375 0.2 -0.23982 C 0.21285 -0.22271 0.22326 -0.20721 0.23541 -0.18848 C 0.24357 -0.17576 0.25087 -0.15865 0.26163 -0.14963 C 0.26684 -0.12627 0.27847 -0.1043 0.27847 -0.07978 " pathEditMode="relative" ptsTypes="fffffffffffffffA">
                                      <p:cBhvr>
                                        <p:cTn id="14" dur="2000" fill="hold"/>
                                        <p:tgtEl>
                                          <p:spTgt spid="1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208 C -0.00313 -0.02914 -0.00608 -0.06152 -0.01198 -0.09227 C -0.01389 -0.10222 -0.01459 -0.11286 -0.0165 -0.1228 C -0.01771 -0.12905 -0.02118 -0.1413 -0.02118 -0.14107 C -0.01875 -0.21485 -0.02275 -0.21022 -0.01511 -0.25416 C -0.01459 -0.25671 -0.00747 -0.29116 -0.00573 -0.29301 C 0.01475 -0.31337 0.02812 -0.33649 0.05416 -0.34227 C 0.07534 -0.3395 0.0842 -0.33765 0.10191 -0.33187 C 0.10399 -0.33256 0.10642 -0.3321 0.10798 -0.33395 C 0.1092 -0.33534 0.10798 -0.33973 0.10955 -0.34019 C 0.11354 -0.34135 0.11771 -0.33881 0.12187 -0.33811 C 0.14323 -0.32169 0.15694 -0.29348 0.17413 -0.27035 C 0.18055 -0.26179 0.19132 -0.24167 0.20034 -0.23774 C 0.21319 -0.22063 0.22361 -0.20513 0.23576 -0.1864 C 0.24392 -0.17368 0.25121 -0.15657 0.26198 -0.14755 C 0.26719 -0.12419 0.27882 -0.10222 0.27882 -0.0777 " pathEditMode="relative" rAng="0" ptsTypes="fffffffffffffffA">
                                      <p:cBhvr>
                                        <p:cTn id="16" dur="2000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00" y="-172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7 -0.03122 -0.00643 -0.06359 -0.01233 -0.09435 C -0.01424 -0.1043 -0.01493 -0.11494 -0.01684 -0.12488 C -0.01806 -0.13112 -0.02153 -0.14338 -0.02153 -0.14338 C -0.0191 -0.21692 -0.02309 -0.2123 -0.01545 -0.25624 C -0.01493 -0.25878 -0.00781 -0.29324 -0.00608 -0.29509 C 0.01441 -0.31544 0.02778 -0.33857 0.05382 -0.34435 C 0.075 -0.34158 0.08385 -0.33973 0.10156 -0.33395 C 0.10364 -0.33464 0.10607 -0.33418 0.10764 -0.33603 C 0.10885 -0.33741 0.10764 -0.34181 0.1092 -0.34227 C 0.11319 -0.34343 0.11736 -0.34088 0.12153 -0.34019 C 0.14288 -0.32377 0.1566 -0.29556 0.17378 -0.27243 C 0.18021 -0.26387 0.19097 -0.24375 0.2 -0.23982 C 0.21285 -0.22271 0.22326 -0.20721 0.23541 -0.18848 C 0.24357 -0.17576 0.25087 -0.15865 0.26163 -0.14963 C 0.26684 -0.12627 0.27847 -0.1043 0.27847 -0.07978 " pathEditMode="relative" ptsTypes="fffffffffffffffA">
                                      <p:cBhvr>
                                        <p:cTn id="18" dur="2000" fill="hold"/>
                                        <p:tgtEl>
                                          <p:spTgt spid="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7 -0.03122 -0.00643 -0.06359 -0.01233 -0.09435 C -0.01424 -0.1043 -0.01493 -0.11494 -0.01684 -0.12488 C -0.01806 -0.13112 -0.02153 -0.14338 -0.02153 -0.14338 C -0.0191 -0.21692 -0.02309 -0.2123 -0.01545 -0.25624 C -0.01493 -0.25878 -0.00781 -0.29324 -0.00608 -0.29509 C 0.01441 -0.31544 0.02778 -0.33857 0.05382 -0.34435 C 0.075 -0.34158 0.08385 -0.33973 0.10156 -0.33395 C 0.10364 -0.33464 0.10607 -0.33418 0.10764 -0.33603 C 0.10885 -0.33741 0.10764 -0.34181 0.1092 -0.34227 C 0.11319 -0.34343 0.11736 -0.34088 0.12153 -0.34019 C 0.14288 -0.32377 0.1566 -0.29556 0.17378 -0.27243 C 0.18021 -0.26387 0.19097 -0.24375 0.2 -0.23982 C 0.21285 -0.22271 0.22326 -0.20721 0.23541 -0.18848 C 0.24357 -0.17576 0.25087 -0.15865 0.26163 -0.14963 C 0.26684 -0.12627 0.27847 -0.1043 0.27847 -0.07978 " pathEditMode="relative" ptsTypes="fffffffffffffffA">
                                      <p:cBhvr>
                                        <p:cTn id="20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347 -0.03122 -0.00643 -0.06359 -0.01233 -0.09435 C -0.01424 -0.1043 -0.01493 -0.11494 -0.01684 -0.12488 C -0.01806 -0.13112 -0.02153 -0.14338 -0.02153 -0.14338 C -0.0191 -0.21692 -0.02309 -0.2123 -0.01545 -0.25624 C -0.01493 -0.25878 -0.00781 -0.29324 -0.00608 -0.29509 C 0.01441 -0.31544 0.02778 -0.33857 0.05382 -0.34435 C 0.075 -0.34158 0.08385 -0.33973 0.10156 -0.33395 C 0.10364 -0.33464 0.10607 -0.33418 0.10764 -0.33603 C 0.10885 -0.33741 0.10764 -0.34181 0.1092 -0.34227 C 0.11319 -0.34343 0.11736 -0.34088 0.12153 -0.34019 C 0.14288 -0.32377 0.1566 -0.29556 0.17378 -0.27243 C 0.18021 -0.26387 0.19097 -0.24375 0.2 -0.23982 C 0.21285 -0.22271 0.22326 -0.20721 0.23541 -0.18848 C 0.24357 -0.17576 0.25087 -0.15865 0.26163 -0.14963 C 0.26684 -0.12627 0.27847 -0.1043 0.27847 -0.07978 " pathEditMode="relative" ptsTypes="fffffffffffffffA">
                                      <p:cBhvr>
                                        <p:cTn id="22" dur="20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>
          <a:xfrm>
            <a:off x="3495681" y="3000372"/>
            <a:ext cx="2143140" cy="385326"/>
          </a:xfrm>
          <a:prstGeom prst="roundRect">
            <a:avLst/>
          </a:prstGeom>
          <a:noFill/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23" name="Łącznik prosty ze strzałką 22"/>
          <p:cNvCxnSpPr/>
          <p:nvPr/>
        </p:nvCxnSpPr>
        <p:spPr>
          <a:xfrm rot="5400000">
            <a:off x="4052356" y="5078863"/>
            <a:ext cx="928694" cy="158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rostokąt 31"/>
          <p:cNvSpPr/>
          <p:nvPr/>
        </p:nvSpPr>
        <p:spPr>
          <a:xfrm>
            <a:off x="3495681" y="3000372"/>
            <a:ext cx="2196435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sz="1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Insulinooporność</a:t>
            </a:r>
            <a:endParaRPr lang="pl-PL" sz="1600" b="1" dirty="0">
              <a:solidFill>
                <a:schemeClr val="accent2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5" name="Łącznik prosty ze strzałką 34"/>
          <p:cNvCxnSpPr/>
          <p:nvPr/>
        </p:nvCxnSpPr>
        <p:spPr>
          <a:xfrm rot="10800000" flipV="1">
            <a:off x="2444207" y="4615310"/>
            <a:ext cx="1358910" cy="714380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Prostokąt 39"/>
          <p:cNvSpPr/>
          <p:nvPr/>
        </p:nvSpPr>
        <p:spPr>
          <a:xfrm>
            <a:off x="3472475" y="6000768"/>
            <a:ext cx="2311851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Rak jelita grubego</a:t>
            </a:r>
          </a:p>
        </p:txBody>
      </p:sp>
      <p:sp>
        <p:nvSpPr>
          <p:cNvPr id="41" name="Prostokąt zaokrąglony 40"/>
          <p:cNvSpPr/>
          <p:nvPr/>
        </p:nvSpPr>
        <p:spPr>
          <a:xfrm>
            <a:off x="3352805" y="5972632"/>
            <a:ext cx="2643206" cy="456764"/>
          </a:xfrm>
          <a:prstGeom prst="roundRect">
            <a:avLst/>
          </a:prstGeom>
          <a:noFill/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44" name="Łącznik prosty ze strzałką 43"/>
          <p:cNvCxnSpPr/>
          <p:nvPr/>
        </p:nvCxnSpPr>
        <p:spPr>
          <a:xfrm>
            <a:off x="5160439" y="4615310"/>
            <a:ext cx="1141420" cy="928694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rostokąt 45"/>
          <p:cNvSpPr/>
          <p:nvPr/>
        </p:nvSpPr>
        <p:spPr>
          <a:xfrm>
            <a:off x="1015447" y="5615442"/>
            <a:ext cx="1657826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Rak prostaty</a:t>
            </a:r>
          </a:p>
        </p:txBody>
      </p:sp>
      <p:sp>
        <p:nvSpPr>
          <p:cNvPr id="47" name="Prostokąt zaokrąglony 46"/>
          <p:cNvSpPr/>
          <p:nvPr/>
        </p:nvSpPr>
        <p:spPr>
          <a:xfrm>
            <a:off x="1015447" y="5615442"/>
            <a:ext cx="1785950" cy="385326"/>
          </a:xfrm>
          <a:prstGeom prst="roundRect">
            <a:avLst/>
          </a:prstGeom>
          <a:noFill/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Prostokąt 47"/>
          <p:cNvSpPr/>
          <p:nvPr/>
        </p:nvSpPr>
        <p:spPr>
          <a:xfrm>
            <a:off x="6158983" y="5829756"/>
            <a:ext cx="1337226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solidFill>
                  <a:schemeClr val="accent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Rak piersi</a:t>
            </a:r>
          </a:p>
        </p:txBody>
      </p:sp>
      <p:sp>
        <p:nvSpPr>
          <p:cNvPr id="49" name="Prostokąt zaokrąglony 48"/>
          <p:cNvSpPr/>
          <p:nvPr/>
        </p:nvSpPr>
        <p:spPr>
          <a:xfrm>
            <a:off x="6067449" y="5801620"/>
            <a:ext cx="1571636" cy="385326"/>
          </a:xfrm>
          <a:prstGeom prst="roundRect">
            <a:avLst/>
          </a:prstGeom>
          <a:noFill/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0" name="Dowolny kształt 109"/>
          <p:cNvSpPr/>
          <p:nvPr/>
        </p:nvSpPr>
        <p:spPr>
          <a:xfrm rot="15204541" flipV="1">
            <a:off x="5195076" y="1670630"/>
            <a:ext cx="2229429" cy="1184721"/>
          </a:xfrm>
          <a:custGeom>
            <a:avLst/>
            <a:gdLst>
              <a:gd name="connsiteX0" fmla="*/ 2066 w 2325223"/>
              <a:gd name="connsiteY0" fmla="*/ 363748 h 1706773"/>
              <a:gd name="connsiteX1" fmla="*/ 6828 w 2325223"/>
              <a:gd name="connsiteY1" fmla="*/ 335173 h 1706773"/>
              <a:gd name="connsiteX2" fmla="*/ 21116 w 2325223"/>
              <a:gd name="connsiteY2" fmla="*/ 344698 h 1706773"/>
              <a:gd name="connsiteX3" fmla="*/ 30641 w 2325223"/>
              <a:gd name="connsiteY3" fmla="*/ 330410 h 1706773"/>
              <a:gd name="connsiteX4" fmla="*/ 25878 w 2325223"/>
              <a:gd name="connsiteY4" fmla="*/ 316123 h 1706773"/>
              <a:gd name="connsiteX5" fmla="*/ 16353 w 2325223"/>
              <a:gd name="connsiteY5" fmla="*/ 301835 h 1706773"/>
              <a:gd name="connsiteX6" fmla="*/ 44928 w 2325223"/>
              <a:gd name="connsiteY6" fmla="*/ 330410 h 1706773"/>
              <a:gd name="connsiteX7" fmla="*/ 63978 w 2325223"/>
              <a:gd name="connsiteY7" fmla="*/ 339935 h 1706773"/>
              <a:gd name="connsiteX8" fmla="*/ 78266 w 2325223"/>
              <a:gd name="connsiteY8" fmla="*/ 349460 h 1706773"/>
              <a:gd name="connsiteX9" fmla="*/ 73503 w 2325223"/>
              <a:gd name="connsiteY9" fmla="*/ 325648 h 1706773"/>
              <a:gd name="connsiteX10" fmla="*/ 83028 w 2325223"/>
              <a:gd name="connsiteY10" fmla="*/ 311360 h 1706773"/>
              <a:gd name="connsiteX11" fmla="*/ 92553 w 2325223"/>
              <a:gd name="connsiteY11" fmla="*/ 325648 h 1706773"/>
              <a:gd name="connsiteX12" fmla="*/ 83028 w 2325223"/>
              <a:gd name="connsiteY12" fmla="*/ 282785 h 1706773"/>
              <a:gd name="connsiteX13" fmla="*/ 78266 w 2325223"/>
              <a:gd name="connsiteY13" fmla="*/ 263735 h 1706773"/>
              <a:gd name="connsiteX14" fmla="*/ 106841 w 2325223"/>
              <a:gd name="connsiteY14" fmla="*/ 287548 h 1706773"/>
              <a:gd name="connsiteX15" fmla="*/ 102078 w 2325223"/>
              <a:gd name="connsiteY15" fmla="*/ 258973 h 1706773"/>
              <a:gd name="connsiteX16" fmla="*/ 121128 w 2325223"/>
              <a:gd name="connsiteY16" fmla="*/ 297073 h 1706773"/>
              <a:gd name="connsiteX17" fmla="*/ 130653 w 2325223"/>
              <a:gd name="connsiteY17" fmla="*/ 311360 h 1706773"/>
              <a:gd name="connsiteX18" fmla="*/ 144941 w 2325223"/>
              <a:gd name="connsiteY18" fmla="*/ 316123 h 1706773"/>
              <a:gd name="connsiteX19" fmla="*/ 149703 w 2325223"/>
              <a:gd name="connsiteY19" fmla="*/ 297073 h 1706773"/>
              <a:gd name="connsiteX20" fmla="*/ 154466 w 2325223"/>
              <a:gd name="connsiteY20" fmla="*/ 263735 h 1706773"/>
              <a:gd name="connsiteX21" fmla="*/ 159228 w 2325223"/>
              <a:gd name="connsiteY21" fmla="*/ 239923 h 1706773"/>
              <a:gd name="connsiteX22" fmla="*/ 173516 w 2325223"/>
              <a:gd name="connsiteY22" fmla="*/ 239923 h 1706773"/>
              <a:gd name="connsiteX23" fmla="*/ 168753 w 2325223"/>
              <a:gd name="connsiteY23" fmla="*/ 225635 h 1706773"/>
              <a:gd name="connsiteX24" fmla="*/ 183041 w 2325223"/>
              <a:gd name="connsiteY24" fmla="*/ 235160 h 1706773"/>
              <a:gd name="connsiteX25" fmla="*/ 192566 w 2325223"/>
              <a:gd name="connsiteY25" fmla="*/ 220873 h 1706773"/>
              <a:gd name="connsiteX26" fmla="*/ 183041 w 2325223"/>
              <a:gd name="connsiteY26" fmla="*/ 206585 h 1706773"/>
              <a:gd name="connsiteX27" fmla="*/ 206853 w 2325223"/>
              <a:gd name="connsiteY27" fmla="*/ 239923 h 1706773"/>
              <a:gd name="connsiteX28" fmla="*/ 192566 w 2325223"/>
              <a:gd name="connsiteY28" fmla="*/ 225635 h 1706773"/>
              <a:gd name="connsiteX29" fmla="*/ 187803 w 2325223"/>
              <a:gd name="connsiteY29" fmla="*/ 197060 h 1706773"/>
              <a:gd name="connsiteX30" fmla="*/ 202091 w 2325223"/>
              <a:gd name="connsiteY30" fmla="*/ 211348 h 1706773"/>
              <a:gd name="connsiteX31" fmla="*/ 230666 w 2325223"/>
              <a:gd name="connsiteY31" fmla="*/ 220873 h 1706773"/>
              <a:gd name="connsiteX32" fmla="*/ 221141 w 2325223"/>
              <a:gd name="connsiteY32" fmla="*/ 206585 h 1706773"/>
              <a:gd name="connsiteX33" fmla="*/ 216378 w 2325223"/>
              <a:gd name="connsiteY33" fmla="*/ 192298 h 1706773"/>
              <a:gd name="connsiteX34" fmla="*/ 225903 w 2325223"/>
              <a:gd name="connsiteY34" fmla="*/ 211348 h 1706773"/>
              <a:gd name="connsiteX35" fmla="*/ 244953 w 2325223"/>
              <a:gd name="connsiteY35" fmla="*/ 149435 h 1706773"/>
              <a:gd name="connsiteX36" fmla="*/ 268766 w 2325223"/>
              <a:gd name="connsiteY36" fmla="*/ 154198 h 1706773"/>
              <a:gd name="connsiteX37" fmla="*/ 283053 w 2325223"/>
              <a:gd name="connsiteY37" fmla="*/ 173248 h 1706773"/>
              <a:gd name="connsiteX38" fmla="*/ 287816 w 2325223"/>
              <a:gd name="connsiteY38" fmla="*/ 187535 h 1706773"/>
              <a:gd name="connsiteX39" fmla="*/ 273528 w 2325223"/>
              <a:gd name="connsiteY39" fmla="*/ 173248 h 1706773"/>
              <a:gd name="connsiteX40" fmla="*/ 283053 w 2325223"/>
              <a:gd name="connsiteY40" fmla="*/ 192298 h 1706773"/>
              <a:gd name="connsiteX41" fmla="*/ 283053 w 2325223"/>
              <a:gd name="connsiteY41" fmla="*/ 192298 h 1706773"/>
              <a:gd name="connsiteX42" fmla="*/ 311628 w 2325223"/>
              <a:gd name="connsiteY42" fmla="*/ 206585 h 1706773"/>
              <a:gd name="connsiteX43" fmla="*/ 325916 w 2325223"/>
              <a:gd name="connsiteY43" fmla="*/ 220873 h 1706773"/>
              <a:gd name="connsiteX44" fmla="*/ 316391 w 2325223"/>
              <a:gd name="connsiteY44" fmla="*/ 192298 h 1706773"/>
              <a:gd name="connsiteX45" fmla="*/ 306866 w 2325223"/>
              <a:gd name="connsiteY45" fmla="*/ 178010 h 1706773"/>
              <a:gd name="connsiteX46" fmla="*/ 340203 w 2325223"/>
              <a:gd name="connsiteY46" fmla="*/ 225635 h 1706773"/>
              <a:gd name="connsiteX47" fmla="*/ 344966 w 2325223"/>
              <a:gd name="connsiteY47" fmla="*/ 197060 h 1706773"/>
              <a:gd name="connsiteX48" fmla="*/ 349728 w 2325223"/>
              <a:gd name="connsiteY48" fmla="*/ 144673 h 1706773"/>
              <a:gd name="connsiteX49" fmla="*/ 378303 w 2325223"/>
              <a:gd name="connsiteY49" fmla="*/ 154198 h 1706773"/>
              <a:gd name="connsiteX50" fmla="*/ 402116 w 2325223"/>
              <a:gd name="connsiteY50" fmla="*/ 144673 h 1706773"/>
              <a:gd name="connsiteX51" fmla="*/ 406878 w 2325223"/>
              <a:gd name="connsiteY51" fmla="*/ 125623 h 1706773"/>
              <a:gd name="connsiteX52" fmla="*/ 421166 w 2325223"/>
              <a:gd name="connsiteY52" fmla="*/ 144673 h 1706773"/>
              <a:gd name="connsiteX53" fmla="*/ 416403 w 2325223"/>
              <a:gd name="connsiteY53" fmla="*/ 106573 h 1706773"/>
              <a:gd name="connsiteX54" fmla="*/ 411641 w 2325223"/>
              <a:gd name="connsiteY54" fmla="*/ 87523 h 1706773"/>
              <a:gd name="connsiteX55" fmla="*/ 425928 w 2325223"/>
              <a:gd name="connsiteY55" fmla="*/ 92285 h 1706773"/>
              <a:gd name="connsiteX56" fmla="*/ 449741 w 2325223"/>
              <a:gd name="connsiteY56" fmla="*/ 116098 h 1706773"/>
              <a:gd name="connsiteX57" fmla="*/ 459266 w 2325223"/>
              <a:gd name="connsiteY57" fmla="*/ 144673 h 1706773"/>
              <a:gd name="connsiteX58" fmla="*/ 487841 w 2325223"/>
              <a:gd name="connsiteY58" fmla="*/ 77998 h 1706773"/>
              <a:gd name="connsiteX59" fmla="*/ 497366 w 2325223"/>
              <a:gd name="connsiteY59" fmla="*/ 92285 h 1706773"/>
              <a:gd name="connsiteX60" fmla="*/ 492603 w 2325223"/>
              <a:gd name="connsiteY60" fmla="*/ 125623 h 1706773"/>
              <a:gd name="connsiteX61" fmla="*/ 492603 w 2325223"/>
              <a:gd name="connsiteY61" fmla="*/ 58948 h 1706773"/>
              <a:gd name="connsiteX62" fmla="*/ 506891 w 2325223"/>
              <a:gd name="connsiteY62" fmla="*/ 63710 h 1706773"/>
              <a:gd name="connsiteX63" fmla="*/ 516416 w 2325223"/>
              <a:gd name="connsiteY63" fmla="*/ 77998 h 1706773"/>
              <a:gd name="connsiteX64" fmla="*/ 521178 w 2325223"/>
              <a:gd name="connsiteY64" fmla="*/ 101810 h 1706773"/>
              <a:gd name="connsiteX65" fmla="*/ 525941 w 2325223"/>
              <a:gd name="connsiteY65" fmla="*/ 87523 h 1706773"/>
              <a:gd name="connsiteX66" fmla="*/ 530703 w 2325223"/>
              <a:gd name="connsiteY66" fmla="*/ 63710 h 1706773"/>
              <a:gd name="connsiteX67" fmla="*/ 549753 w 2325223"/>
              <a:gd name="connsiteY67" fmla="*/ 82760 h 1706773"/>
              <a:gd name="connsiteX68" fmla="*/ 554516 w 2325223"/>
              <a:gd name="connsiteY68" fmla="*/ 101810 h 1706773"/>
              <a:gd name="connsiteX69" fmla="*/ 559278 w 2325223"/>
              <a:gd name="connsiteY69" fmla="*/ 116098 h 1706773"/>
              <a:gd name="connsiteX70" fmla="*/ 554516 w 2325223"/>
              <a:gd name="connsiteY70" fmla="*/ 130385 h 1706773"/>
              <a:gd name="connsiteX71" fmla="*/ 544991 w 2325223"/>
              <a:gd name="connsiteY71" fmla="*/ 106573 h 1706773"/>
              <a:gd name="connsiteX72" fmla="*/ 559278 w 2325223"/>
              <a:gd name="connsiteY72" fmla="*/ 111335 h 1706773"/>
              <a:gd name="connsiteX73" fmla="*/ 583091 w 2325223"/>
              <a:gd name="connsiteY73" fmla="*/ 125623 h 1706773"/>
              <a:gd name="connsiteX74" fmla="*/ 587853 w 2325223"/>
              <a:gd name="connsiteY74" fmla="*/ 82760 h 1706773"/>
              <a:gd name="connsiteX75" fmla="*/ 606903 w 2325223"/>
              <a:gd name="connsiteY75" fmla="*/ 97048 h 1706773"/>
              <a:gd name="connsiteX76" fmla="*/ 611666 w 2325223"/>
              <a:gd name="connsiteY76" fmla="*/ 111335 h 1706773"/>
              <a:gd name="connsiteX77" fmla="*/ 621191 w 2325223"/>
              <a:gd name="connsiteY77" fmla="*/ 125623 h 1706773"/>
              <a:gd name="connsiteX78" fmla="*/ 611666 w 2325223"/>
              <a:gd name="connsiteY78" fmla="*/ 39898 h 1706773"/>
              <a:gd name="connsiteX79" fmla="*/ 635478 w 2325223"/>
              <a:gd name="connsiteY79" fmla="*/ 44660 h 1706773"/>
              <a:gd name="connsiteX80" fmla="*/ 649766 w 2325223"/>
              <a:gd name="connsiteY80" fmla="*/ 97048 h 1706773"/>
              <a:gd name="connsiteX81" fmla="*/ 635478 w 2325223"/>
              <a:gd name="connsiteY81" fmla="*/ 63710 h 1706773"/>
              <a:gd name="connsiteX82" fmla="*/ 640241 w 2325223"/>
              <a:gd name="connsiteY82" fmla="*/ 30373 h 1706773"/>
              <a:gd name="connsiteX83" fmla="*/ 664053 w 2325223"/>
              <a:gd name="connsiteY83" fmla="*/ 58948 h 1706773"/>
              <a:gd name="connsiteX84" fmla="*/ 659291 w 2325223"/>
              <a:gd name="connsiteY84" fmla="*/ 63710 h 1706773"/>
              <a:gd name="connsiteX85" fmla="*/ 664053 w 2325223"/>
              <a:gd name="connsiteY85" fmla="*/ 39898 h 1706773"/>
              <a:gd name="connsiteX86" fmla="*/ 668816 w 2325223"/>
              <a:gd name="connsiteY86" fmla="*/ 54185 h 1706773"/>
              <a:gd name="connsiteX87" fmla="*/ 692628 w 2325223"/>
              <a:gd name="connsiteY87" fmla="*/ 77998 h 1706773"/>
              <a:gd name="connsiteX88" fmla="*/ 730728 w 2325223"/>
              <a:gd name="connsiteY88" fmla="*/ 77998 h 1706773"/>
              <a:gd name="connsiteX89" fmla="*/ 740253 w 2325223"/>
              <a:gd name="connsiteY89" fmla="*/ 92285 h 1706773"/>
              <a:gd name="connsiteX90" fmla="*/ 725966 w 2325223"/>
              <a:gd name="connsiteY90" fmla="*/ 101810 h 1706773"/>
              <a:gd name="connsiteX91" fmla="*/ 716441 w 2325223"/>
              <a:gd name="connsiteY91" fmla="*/ 54185 h 1706773"/>
              <a:gd name="connsiteX92" fmla="*/ 735491 w 2325223"/>
              <a:gd name="connsiteY92" fmla="*/ 63710 h 1706773"/>
              <a:gd name="connsiteX93" fmla="*/ 730728 w 2325223"/>
              <a:gd name="connsiteY93" fmla="*/ 87523 h 1706773"/>
              <a:gd name="connsiteX94" fmla="*/ 754541 w 2325223"/>
              <a:gd name="connsiteY94" fmla="*/ 6560 h 1706773"/>
              <a:gd name="connsiteX95" fmla="*/ 773591 w 2325223"/>
              <a:gd name="connsiteY95" fmla="*/ 1798 h 1706773"/>
              <a:gd name="connsiteX96" fmla="*/ 787878 w 2325223"/>
              <a:gd name="connsiteY96" fmla="*/ 16085 h 1706773"/>
              <a:gd name="connsiteX97" fmla="*/ 797403 w 2325223"/>
              <a:gd name="connsiteY97" fmla="*/ 44660 h 1706773"/>
              <a:gd name="connsiteX98" fmla="*/ 806928 w 2325223"/>
              <a:gd name="connsiteY98" fmla="*/ 63710 h 1706773"/>
              <a:gd name="connsiteX99" fmla="*/ 802166 w 2325223"/>
              <a:gd name="connsiteY99" fmla="*/ 97048 h 1706773"/>
              <a:gd name="connsiteX100" fmla="*/ 783116 w 2325223"/>
              <a:gd name="connsiteY100" fmla="*/ 87523 h 1706773"/>
              <a:gd name="connsiteX101" fmla="*/ 778353 w 2325223"/>
              <a:gd name="connsiteY101" fmla="*/ 20848 h 1706773"/>
              <a:gd name="connsiteX102" fmla="*/ 806928 w 2325223"/>
              <a:gd name="connsiteY102" fmla="*/ 39898 h 1706773"/>
              <a:gd name="connsiteX103" fmla="*/ 835503 w 2325223"/>
              <a:gd name="connsiteY103" fmla="*/ 82760 h 1706773"/>
              <a:gd name="connsiteX104" fmla="*/ 830741 w 2325223"/>
              <a:gd name="connsiteY104" fmla="*/ 111335 h 1706773"/>
              <a:gd name="connsiteX105" fmla="*/ 816453 w 2325223"/>
              <a:gd name="connsiteY105" fmla="*/ 92285 h 1706773"/>
              <a:gd name="connsiteX106" fmla="*/ 821216 w 2325223"/>
              <a:gd name="connsiteY106" fmla="*/ 39898 h 1706773"/>
              <a:gd name="connsiteX107" fmla="*/ 835503 w 2325223"/>
              <a:gd name="connsiteY107" fmla="*/ 44660 h 1706773"/>
              <a:gd name="connsiteX108" fmla="*/ 840266 w 2325223"/>
              <a:gd name="connsiteY108" fmla="*/ 58948 h 1706773"/>
              <a:gd name="connsiteX109" fmla="*/ 897416 w 2325223"/>
              <a:gd name="connsiteY109" fmla="*/ 63710 h 1706773"/>
              <a:gd name="connsiteX110" fmla="*/ 892653 w 2325223"/>
              <a:gd name="connsiteY110" fmla="*/ 87523 h 1706773"/>
              <a:gd name="connsiteX111" fmla="*/ 873603 w 2325223"/>
              <a:gd name="connsiteY111" fmla="*/ 77998 h 1706773"/>
              <a:gd name="connsiteX112" fmla="*/ 883128 w 2325223"/>
              <a:gd name="connsiteY112" fmla="*/ 44660 h 1706773"/>
              <a:gd name="connsiteX113" fmla="*/ 906941 w 2325223"/>
              <a:gd name="connsiteY113" fmla="*/ 49423 h 1706773"/>
              <a:gd name="connsiteX114" fmla="*/ 906941 w 2325223"/>
              <a:gd name="connsiteY114" fmla="*/ 77998 h 1706773"/>
              <a:gd name="connsiteX115" fmla="*/ 892653 w 2325223"/>
              <a:gd name="connsiteY115" fmla="*/ 82760 h 1706773"/>
              <a:gd name="connsiteX116" fmla="*/ 897416 w 2325223"/>
              <a:gd name="connsiteY116" fmla="*/ 39898 h 1706773"/>
              <a:gd name="connsiteX117" fmla="*/ 916466 w 2325223"/>
              <a:gd name="connsiteY117" fmla="*/ 30373 h 1706773"/>
              <a:gd name="connsiteX118" fmla="*/ 949803 w 2325223"/>
              <a:gd name="connsiteY118" fmla="*/ 35135 h 1706773"/>
              <a:gd name="connsiteX119" fmla="*/ 964091 w 2325223"/>
              <a:gd name="connsiteY119" fmla="*/ 63710 h 1706773"/>
              <a:gd name="connsiteX120" fmla="*/ 959328 w 2325223"/>
              <a:gd name="connsiteY120" fmla="*/ 77998 h 1706773"/>
              <a:gd name="connsiteX121" fmla="*/ 949803 w 2325223"/>
              <a:gd name="connsiteY121" fmla="*/ 39898 h 1706773"/>
              <a:gd name="connsiteX122" fmla="*/ 1002191 w 2325223"/>
              <a:gd name="connsiteY122" fmla="*/ 77998 h 1706773"/>
              <a:gd name="connsiteX123" fmla="*/ 1006953 w 2325223"/>
              <a:gd name="connsiteY123" fmla="*/ 92285 h 1706773"/>
              <a:gd name="connsiteX124" fmla="*/ 997428 w 2325223"/>
              <a:gd name="connsiteY124" fmla="*/ 116098 h 1706773"/>
              <a:gd name="connsiteX125" fmla="*/ 987903 w 2325223"/>
              <a:gd name="connsiteY125" fmla="*/ 101810 h 1706773"/>
              <a:gd name="connsiteX126" fmla="*/ 973616 w 2325223"/>
              <a:gd name="connsiteY126" fmla="*/ 68473 h 1706773"/>
              <a:gd name="connsiteX127" fmla="*/ 978378 w 2325223"/>
              <a:gd name="connsiteY127" fmla="*/ 49423 h 1706773"/>
              <a:gd name="connsiteX128" fmla="*/ 997428 w 2325223"/>
              <a:gd name="connsiteY128" fmla="*/ 54185 h 1706773"/>
              <a:gd name="connsiteX129" fmla="*/ 1016478 w 2325223"/>
              <a:gd name="connsiteY129" fmla="*/ 77998 h 1706773"/>
              <a:gd name="connsiteX130" fmla="*/ 1030766 w 2325223"/>
              <a:gd name="connsiteY130" fmla="*/ 87523 h 1706773"/>
              <a:gd name="connsiteX131" fmla="*/ 1016478 w 2325223"/>
              <a:gd name="connsiteY131" fmla="*/ 106573 h 1706773"/>
              <a:gd name="connsiteX132" fmla="*/ 1002191 w 2325223"/>
              <a:gd name="connsiteY132" fmla="*/ 82760 h 1706773"/>
              <a:gd name="connsiteX133" fmla="*/ 1002191 w 2325223"/>
              <a:gd name="connsiteY133" fmla="*/ 35135 h 1706773"/>
              <a:gd name="connsiteX134" fmla="*/ 1016478 w 2325223"/>
              <a:gd name="connsiteY134" fmla="*/ 39898 h 1706773"/>
              <a:gd name="connsiteX135" fmla="*/ 1045053 w 2325223"/>
              <a:gd name="connsiteY135" fmla="*/ 73235 h 1706773"/>
              <a:gd name="connsiteX136" fmla="*/ 1059341 w 2325223"/>
              <a:gd name="connsiteY136" fmla="*/ 106573 h 1706773"/>
              <a:gd name="connsiteX137" fmla="*/ 1083153 w 2325223"/>
              <a:gd name="connsiteY137" fmla="*/ 82760 h 1706773"/>
              <a:gd name="connsiteX138" fmla="*/ 1097441 w 2325223"/>
              <a:gd name="connsiteY138" fmla="*/ 87523 h 1706773"/>
              <a:gd name="connsiteX139" fmla="*/ 1083153 w 2325223"/>
              <a:gd name="connsiteY139" fmla="*/ 97048 h 1706773"/>
              <a:gd name="connsiteX140" fmla="*/ 1073628 w 2325223"/>
              <a:gd name="connsiteY140" fmla="*/ 44660 h 1706773"/>
              <a:gd name="connsiteX141" fmla="*/ 1097441 w 2325223"/>
              <a:gd name="connsiteY141" fmla="*/ 49423 h 1706773"/>
              <a:gd name="connsiteX142" fmla="*/ 1116491 w 2325223"/>
              <a:gd name="connsiteY142" fmla="*/ 82760 h 1706773"/>
              <a:gd name="connsiteX143" fmla="*/ 1106966 w 2325223"/>
              <a:gd name="connsiteY143" fmla="*/ 97048 h 1706773"/>
              <a:gd name="connsiteX144" fmla="*/ 1102203 w 2325223"/>
              <a:gd name="connsiteY144" fmla="*/ 63710 h 1706773"/>
              <a:gd name="connsiteX145" fmla="*/ 1121253 w 2325223"/>
              <a:gd name="connsiteY145" fmla="*/ 54185 h 1706773"/>
              <a:gd name="connsiteX146" fmla="*/ 1154591 w 2325223"/>
              <a:gd name="connsiteY146" fmla="*/ 73235 h 1706773"/>
              <a:gd name="connsiteX147" fmla="*/ 1159353 w 2325223"/>
              <a:gd name="connsiteY147" fmla="*/ 92285 h 1706773"/>
              <a:gd name="connsiteX148" fmla="*/ 1168878 w 2325223"/>
              <a:gd name="connsiteY148" fmla="*/ 106573 h 1706773"/>
              <a:gd name="connsiteX149" fmla="*/ 1187928 w 2325223"/>
              <a:gd name="connsiteY149" fmla="*/ 97048 h 1706773"/>
              <a:gd name="connsiteX150" fmla="*/ 1197453 w 2325223"/>
              <a:gd name="connsiteY150" fmla="*/ 111335 h 1706773"/>
              <a:gd name="connsiteX151" fmla="*/ 1202216 w 2325223"/>
              <a:gd name="connsiteY151" fmla="*/ 125623 h 1706773"/>
              <a:gd name="connsiteX152" fmla="*/ 1178403 w 2325223"/>
              <a:gd name="connsiteY152" fmla="*/ 116098 h 1706773"/>
              <a:gd name="connsiteX153" fmla="*/ 1164116 w 2325223"/>
              <a:gd name="connsiteY153" fmla="*/ 82760 h 1706773"/>
              <a:gd name="connsiteX154" fmla="*/ 1173641 w 2325223"/>
              <a:gd name="connsiteY154" fmla="*/ 68473 h 1706773"/>
              <a:gd name="connsiteX155" fmla="*/ 1202216 w 2325223"/>
              <a:gd name="connsiteY155" fmla="*/ 92285 h 1706773"/>
              <a:gd name="connsiteX156" fmla="*/ 1230791 w 2325223"/>
              <a:gd name="connsiteY156" fmla="*/ 125623 h 1706773"/>
              <a:gd name="connsiteX157" fmla="*/ 1216503 w 2325223"/>
              <a:gd name="connsiteY157" fmla="*/ 135148 h 1706773"/>
              <a:gd name="connsiteX158" fmla="*/ 1202216 w 2325223"/>
              <a:gd name="connsiteY158" fmla="*/ 125623 h 1706773"/>
              <a:gd name="connsiteX159" fmla="*/ 1178403 w 2325223"/>
              <a:gd name="connsiteY159" fmla="*/ 87523 h 1706773"/>
              <a:gd name="connsiteX160" fmla="*/ 1183166 w 2325223"/>
              <a:gd name="connsiteY160" fmla="*/ 68473 h 1706773"/>
              <a:gd name="connsiteX161" fmla="*/ 1197453 w 2325223"/>
              <a:gd name="connsiteY161" fmla="*/ 73235 h 1706773"/>
              <a:gd name="connsiteX162" fmla="*/ 1221266 w 2325223"/>
              <a:gd name="connsiteY162" fmla="*/ 92285 h 1706773"/>
              <a:gd name="connsiteX163" fmla="*/ 1240316 w 2325223"/>
              <a:gd name="connsiteY163" fmla="*/ 111335 h 1706773"/>
              <a:gd name="connsiteX164" fmla="*/ 1249841 w 2325223"/>
              <a:gd name="connsiteY164" fmla="*/ 125623 h 1706773"/>
              <a:gd name="connsiteX165" fmla="*/ 1230791 w 2325223"/>
              <a:gd name="connsiteY165" fmla="*/ 120860 h 1706773"/>
              <a:gd name="connsiteX166" fmla="*/ 1216503 w 2325223"/>
              <a:gd name="connsiteY166" fmla="*/ 97048 h 1706773"/>
              <a:gd name="connsiteX167" fmla="*/ 1206978 w 2325223"/>
              <a:gd name="connsiteY167" fmla="*/ 77998 h 1706773"/>
              <a:gd name="connsiteX168" fmla="*/ 1226028 w 2325223"/>
              <a:gd name="connsiteY168" fmla="*/ 73235 h 1706773"/>
              <a:gd name="connsiteX169" fmla="*/ 1264128 w 2325223"/>
              <a:gd name="connsiteY169" fmla="*/ 106573 h 1706773"/>
              <a:gd name="connsiteX170" fmla="*/ 1278416 w 2325223"/>
              <a:gd name="connsiteY170" fmla="*/ 120860 h 1706773"/>
              <a:gd name="connsiteX171" fmla="*/ 1297466 w 2325223"/>
              <a:gd name="connsiteY171" fmla="*/ 154198 h 1706773"/>
              <a:gd name="connsiteX172" fmla="*/ 1373666 w 2325223"/>
              <a:gd name="connsiteY172" fmla="*/ 173248 h 1706773"/>
              <a:gd name="connsiteX173" fmla="*/ 1383191 w 2325223"/>
              <a:gd name="connsiteY173" fmla="*/ 187535 h 1706773"/>
              <a:gd name="connsiteX174" fmla="*/ 1392716 w 2325223"/>
              <a:gd name="connsiteY174" fmla="*/ 211348 h 1706773"/>
              <a:gd name="connsiteX175" fmla="*/ 1373666 w 2325223"/>
              <a:gd name="connsiteY175" fmla="*/ 216110 h 1706773"/>
              <a:gd name="connsiteX176" fmla="*/ 1349853 w 2325223"/>
              <a:gd name="connsiteY176" fmla="*/ 211348 h 1706773"/>
              <a:gd name="connsiteX177" fmla="*/ 1311753 w 2325223"/>
              <a:gd name="connsiteY177" fmla="*/ 173248 h 1706773"/>
              <a:gd name="connsiteX178" fmla="*/ 1306991 w 2325223"/>
              <a:gd name="connsiteY178" fmla="*/ 158960 h 1706773"/>
              <a:gd name="connsiteX179" fmla="*/ 1321278 w 2325223"/>
              <a:gd name="connsiteY179" fmla="*/ 149435 h 1706773"/>
              <a:gd name="connsiteX180" fmla="*/ 1368903 w 2325223"/>
              <a:gd name="connsiteY180" fmla="*/ 154198 h 1706773"/>
              <a:gd name="connsiteX181" fmla="*/ 1383191 w 2325223"/>
              <a:gd name="connsiteY181" fmla="*/ 163723 h 1706773"/>
              <a:gd name="connsiteX182" fmla="*/ 1407003 w 2325223"/>
              <a:gd name="connsiteY182" fmla="*/ 201823 h 1706773"/>
              <a:gd name="connsiteX183" fmla="*/ 1411766 w 2325223"/>
              <a:gd name="connsiteY183" fmla="*/ 216110 h 1706773"/>
              <a:gd name="connsiteX184" fmla="*/ 1392716 w 2325223"/>
              <a:gd name="connsiteY184" fmla="*/ 225635 h 1706773"/>
              <a:gd name="connsiteX185" fmla="*/ 1354616 w 2325223"/>
              <a:gd name="connsiteY185" fmla="*/ 182773 h 1706773"/>
              <a:gd name="connsiteX186" fmla="*/ 1349853 w 2325223"/>
              <a:gd name="connsiteY186" fmla="*/ 168485 h 1706773"/>
              <a:gd name="connsiteX187" fmla="*/ 1392716 w 2325223"/>
              <a:gd name="connsiteY187" fmla="*/ 163723 h 1706773"/>
              <a:gd name="connsiteX188" fmla="*/ 1407003 w 2325223"/>
              <a:gd name="connsiteY188" fmla="*/ 173248 h 1706773"/>
              <a:gd name="connsiteX189" fmla="*/ 1430816 w 2325223"/>
              <a:gd name="connsiteY189" fmla="*/ 192298 h 1706773"/>
              <a:gd name="connsiteX190" fmla="*/ 1445103 w 2325223"/>
              <a:gd name="connsiteY190" fmla="*/ 216110 h 1706773"/>
              <a:gd name="connsiteX191" fmla="*/ 1459391 w 2325223"/>
              <a:gd name="connsiteY191" fmla="*/ 235160 h 1706773"/>
              <a:gd name="connsiteX192" fmla="*/ 1454628 w 2325223"/>
              <a:gd name="connsiteY192" fmla="*/ 249448 h 1706773"/>
              <a:gd name="connsiteX193" fmla="*/ 1435578 w 2325223"/>
              <a:gd name="connsiteY193" fmla="*/ 235160 h 1706773"/>
              <a:gd name="connsiteX194" fmla="*/ 1430816 w 2325223"/>
              <a:gd name="connsiteY194" fmla="*/ 182773 h 1706773"/>
              <a:gd name="connsiteX195" fmla="*/ 1449866 w 2325223"/>
              <a:gd name="connsiteY195" fmla="*/ 192298 h 1706773"/>
              <a:gd name="connsiteX196" fmla="*/ 1459391 w 2325223"/>
              <a:gd name="connsiteY196" fmla="*/ 206585 h 1706773"/>
              <a:gd name="connsiteX197" fmla="*/ 1473678 w 2325223"/>
              <a:gd name="connsiteY197" fmla="*/ 220873 h 1706773"/>
              <a:gd name="connsiteX198" fmla="*/ 1464153 w 2325223"/>
              <a:gd name="connsiteY198" fmla="*/ 230398 h 1706773"/>
              <a:gd name="connsiteX199" fmla="*/ 1445103 w 2325223"/>
              <a:gd name="connsiteY199" fmla="*/ 197060 h 1706773"/>
              <a:gd name="connsiteX200" fmla="*/ 1464153 w 2325223"/>
              <a:gd name="connsiteY200" fmla="*/ 192298 h 1706773"/>
              <a:gd name="connsiteX201" fmla="*/ 1502253 w 2325223"/>
              <a:gd name="connsiteY201" fmla="*/ 244685 h 1706773"/>
              <a:gd name="connsiteX202" fmla="*/ 1483203 w 2325223"/>
              <a:gd name="connsiteY202" fmla="*/ 254210 h 1706773"/>
              <a:gd name="connsiteX203" fmla="*/ 1459391 w 2325223"/>
              <a:gd name="connsiteY203" fmla="*/ 220873 h 1706773"/>
              <a:gd name="connsiteX204" fmla="*/ 1473678 w 2325223"/>
              <a:gd name="connsiteY204" fmla="*/ 216110 h 1706773"/>
              <a:gd name="connsiteX205" fmla="*/ 1507016 w 2325223"/>
              <a:gd name="connsiteY205" fmla="*/ 254210 h 1706773"/>
              <a:gd name="connsiteX206" fmla="*/ 1521303 w 2325223"/>
              <a:gd name="connsiteY206" fmla="*/ 268498 h 1706773"/>
              <a:gd name="connsiteX207" fmla="*/ 1540353 w 2325223"/>
              <a:gd name="connsiteY207" fmla="*/ 297073 h 1706773"/>
              <a:gd name="connsiteX208" fmla="*/ 1549878 w 2325223"/>
              <a:gd name="connsiteY208" fmla="*/ 311360 h 1706773"/>
              <a:gd name="connsiteX209" fmla="*/ 1554641 w 2325223"/>
              <a:gd name="connsiteY209" fmla="*/ 292310 h 1706773"/>
              <a:gd name="connsiteX210" fmla="*/ 1559403 w 2325223"/>
              <a:gd name="connsiteY210" fmla="*/ 263735 h 1706773"/>
              <a:gd name="connsiteX211" fmla="*/ 1578453 w 2325223"/>
              <a:gd name="connsiteY211" fmla="*/ 273260 h 1706773"/>
              <a:gd name="connsiteX212" fmla="*/ 1583216 w 2325223"/>
              <a:gd name="connsiteY212" fmla="*/ 287548 h 1706773"/>
              <a:gd name="connsiteX213" fmla="*/ 1602266 w 2325223"/>
              <a:gd name="connsiteY213" fmla="*/ 320885 h 1706773"/>
              <a:gd name="connsiteX214" fmla="*/ 1568928 w 2325223"/>
              <a:gd name="connsiteY214" fmla="*/ 330410 h 1706773"/>
              <a:gd name="connsiteX215" fmla="*/ 1535591 w 2325223"/>
              <a:gd name="connsiteY215" fmla="*/ 301835 h 1706773"/>
              <a:gd name="connsiteX216" fmla="*/ 1530828 w 2325223"/>
              <a:gd name="connsiteY216" fmla="*/ 258973 h 1706773"/>
              <a:gd name="connsiteX217" fmla="*/ 1549878 w 2325223"/>
              <a:gd name="connsiteY217" fmla="*/ 249448 h 1706773"/>
              <a:gd name="connsiteX218" fmla="*/ 1597503 w 2325223"/>
              <a:gd name="connsiteY218" fmla="*/ 273260 h 1706773"/>
              <a:gd name="connsiteX219" fmla="*/ 1616553 w 2325223"/>
              <a:gd name="connsiteY219" fmla="*/ 301835 h 1706773"/>
              <a:gd name="connsiteX220" fmla="*/ 1564166 w 2325223"/>
              <a:gd name="connsiteY220" fmla="*/ 301835 h 1706773"/>
              <a:gd name="connsiteX221" fmla="*/ 1545116 w 2325223"/>
              <a:gd name="connsiteY221" fmla="*/ 273260 h 1706773"/>
              <a:gd name="connsiteX222" fmla="*/ 1554641 w 2325223"/>
              <a:gd name="connsiteY222" fmla="*/ 225635 h 1706773"/>
              <a:gd name="connsiteX223" fmla="*/ 1611791 w 2325223"/>
              <a:gd name="connsiteY223" fmla="*/ 235160 h 1706773"/>
              <a:gd name="connsiteX224" fmla="*/ 1664178 w 2325223"/>
              <a:gd name="connsiteY224" fmla="*/ 292310 h 1706773"/>
              <a:gd name="connsiteX225" fmla="*/ 1673703 w 2325223"/>
              <a:gd name="connsiteY225" fmla="*/ 311360 h 1706773"/>
              <a:gd name="connsiteX226" fmla="*/ 1697516 w 2325223"/>
              <a:gd name="connsiteY226" fmla="*/ 354223 h 1706773"/>
              <a:gd name="connsiteX227" fmla="*/ 1692753 w 2325223"/>
              <a:gd name="connsiteY227" fmla="*/ 378035 h 1706773"/>
              <a:gd name="connsiteX228" fmla="*/ 1649891 w 2325223"/>
              <a:gd name="connsiteY228" fmla="*/ 354223 h 1706773"/>
              <a:gd name="connsiteX229" fmla="*/ 1640366 w 2325223"/>
              <a:gd name="connsiteY229" fmla="*/ 320885 h 1706773"/>
              <a:gd name="connsiteX230" fmla="*/ 1654653 w 2325223"/>
              <a:gd name="connsiteY230" fmla="*/ 325648 h 1706773"/>
              <a:gd name="connsiteX231" fmla="*/ 1664178 w 2325223"/>
              <a:gd name="connsiteY231" fmla="*/ 339935 h 1706773"/>
              <a:gd name="connsiteX232" fmla="*/ 1649891 w 2325223"/>
              <a:gd name="connsiteY232" fmla="*/ 344698 h 1706773"/>
              <a:gd name="connsiteX233" fmla="*/ 1635603 w 2325223"/>
              <a:gd name="connsiteY233" fmla="*/ 325648 h 1706773"/>
              <a:gd name="connsiteX234" fmla="*/ 1664178 w 2325223"/>
              <a:gd name="connsiteY234" fmla="*/ 301835 h 1706773"/>
              <a:gd name="connsiteX235" fmla="*/ 1697516 w 2325223"/>
              <a:gd name="connsiteY235" fmla="*/ 354223 h 1706773"/>
              <a:gd name="connsiteX236" fmla="*/ 1707041 w 2325223"/>
              <a:gd name="connsiteY236" fmla="*/ 368510 h 1706773"/>
              <a:gd name="connsiteX237" fmla="*/ 1702278 w 2325223"/>
              <a:gd name="connsiteY237" fmla="*/ 401848 h 1706773"/>
              <a:gd name="connsiteX238" fmla="*/ 1683228 w 2325223"/>
              <a:gd name="connsiteY238" fmla="*/ 392323 h 1706773"/>
              <a:gd name="connsiteX239" fmla="*/ 1678466 w 2325223"/>
              <a:gd name="connsiteY239" fmla="*/ 354223 h 1706773"/>
              <a:gd name="connsiteX240" fmla="*/ 1697516 w 2325223"/>
              <a:gd name="connsiteY240" fmla="*/ 373273 h 1706773"/>
              <a:gd name="connsiteX241" fmla="*/ 1711803 w 2325223"/>
              <a:gd name="connsiteY241" fmla="*/ 378035 h 1706773"/>
              <a:gd name="connsiteX242" fmla="*/ 1726091 w 2325223"/>
              <a:gd name="connsiteY242" fmla="*/ 425660 h 1706773"/>
              <a:gd name="connsiteX243" fmla="*/ 1707041 w 2325223"/>
              <a:gd name="connsiteY243" fmla="*/ 401848 h 1706773"/>
              <a:gd name="connsiteX244" fmla="*/ 1697516 w 2325223"/>
              <a:gd name="connsiteY244" fmla="*/ 363748 h 1706773"/>
              <a:gd name="connsiteX245" fmla="*/ 1716566 w 2325223"/>
              <a:gd name="connsiteY245" fmla="*/ 358985 h 1706773"/>
              <a:gd name="connsiteX246" fmla="*/ 1735616 w 2325223"/>
              <a:gd name="connsiteY246" fmla="*/ 387560 h 1706773"/>
              <a:gd name="connsiteX247" fmla="*/ 1726091 w 2325223"/>
              <a:gd name="connsiteY247" fmla="*/ 401848 h 1706773"/>
              <a:gd name="connsiteX248" fmla="*/ 1697516 w 2325223"/>
              <a:gd name="connsiteY248" fmla="*/ 378035 h 1706773"/>
              <a:gd name="connsiteX249" fmla="*/ 1711803 w 2325223"/>
              <a:gd name="connsiteY249" fmla="*/ 373273 h 1706773"/>
              <a:gd name="connsiteX250" fmla="*/ 1740378 w 2325223"/>
              <a:gd name="connsiteY250" fmla="*/ 397085 h 1706773"/>
              <a:gd name="connsiteX251" fmla="*/ 1745141 w 2325223"/>
              <a:gd name="connsiteY251" fmla="*/ 420898 h 1706773"/>
              <a:gd name="connsiteX252" fmla="*/ 1788003 w 2325223"/>
              <a:gd name="connsiteY252" fmla="*/ 435185 h 1706773"/>
              <a:gd name="connsiteX253" fmla="*/ 1797528 w 2325223"/>
              <a:gd name="connsiteY253" fmla="*/ 449473 h 1706773"/>
              <a:gd name="connsiteX254" fmla="*/ 1783241 w 2325223"/>
              <a:gd name="connsiteY254" fmla="*/ 458998 h 1706773"/>
              <a:gd name="connsiteX255" fmla="*/ 1773716 w 2325223"/>
              <a:gd name="connsiteY255" fmla="*/ 435185 h 1706773"/>
              <a:gd name="connsiteX256" fmla="*/ 1783241 w 2325223"/>
              <a:gd name="connsiteY256" fmla="*/ 416135 h 1706773"/>
              <a:gd name="connsiteX257" fmla="*/ 1826103 w 2325223"/>
              <a:gd name="connsiteY257" fmla="*/ 420898 h 1706773"/>
              <a:gd name="connsiteX258" fmla="*/ 1835628 w 2325223"/>
              <a:gd name="connsiteY258" fmla="*/ 435185 h 1706773"/>
              <a:gd name="connsiteX259" fmla="*/ 1845153 w 2325223"/>
              <a:gd name="connsiteY259" fmla="*/ 463760 h 1706773"/>
              <a:gd name="connsiteX260" fmla="*/ 1826103 w 2325223"/>
              <a:gd name="connsiteY260" fmla="*/ 468523 h 1706773"/>
              <a:gd name="connsiteX261" fmla="*/ 1797528 w 2325223"/>
              <a:gd name="connsiteY261" fmla="*/ 430423 h 1706773"/>
              <a:gd name="connsiteX262" fmla="*/ 1840391 w 2325223"/>
              <a:gd name="connsiteY262" fmla="*/ 425660 h 1706773"/>
              <a:gd name="connsiteX263" fmla="*/ 1849916 w 2325223"/>
              <a:gd name="connsiteY263" fmla="*/ 439948 h 1706773"/>
              <a:gd name="connsiteX264" fmla="*/ 1849916 w 2325223"/>
              <a:gd name="connsiteY264" fmla="*/ 468523 h 1706773"/>
              <a:gd name="connsiteX265" fmla="*/ 1826103 w 2325223"/>
              <a:gd name="connsiteY265" fmla="*/ 454235 h 1706773"/>
              <a:gd name="connsiteX266" fmla="*/ 1835628 w 2325223"/>
              <a:gd name="connsiteY266" fmla="*/ 430423 h 1706773"/>
              <a:gd name="connsiteX267" fmla="*/ 1845153 w 2325223"/>
              <a:gd name="connsiteY267" fmla="*/ 444710 h 1706773"/>
              <a:gd name="connsiteX268" fmla="*/ 1854678 w 2325223"/>
              <a:gd name="connsiteY268" fmla="*/ 482810 h 1706773"/>
              <a:gd name="connsiteX269" fmla="*/ 1840391 w 2325223"/>
              <a:gd name="connsiteY269" fmla="*/ 473285 h 1706773"/>
              <a:gd name="connsiteX270" fmla="*/ 1845153 w 2325223"/>
              <a:gd name="connsiteY270" fmla="*/ 454235 h 1706773"/>
              <a:gd name="connsiteX271" fmla="*/ 1868966 w 2325223"/>
              <a:gd name="connsiteY271" fmla="*/ 473285 h 1706773"/>
              <a:gd name="connsiteX272" fmla="*/ 1864203 w 2325223"/>
              <a:gd name="connsiteY272" fmla="*/ 506623 h 1706773"/>
              <a:gd name="connsiteX273" fmla="*/ 1849916 w 2325223"/>
              <a:gd name="connsiteY273" fmla="*/ 473285 h 1706773"/>
              <a:gd name="connsiteX274" fmla="*/ 1873728 w 2325223"/>
              <a:gd name="connsiteY274" fmla="*/ 458998 h 1706773"/>
              <a:gd name="connsiteX275" fmla="*/ 1883253 w 2325223"/>
              <a:gd name="connsiteY275" fmla="*/ 478048 h 1706773"/>
              <a:gd name="connsiteX276" fmla="*/ 1892778 w 2325223"/>
              <a:gd name="connsiteY276" fmla="*/ 516148 h 1706773"/>
              <a:gd name="connsiteX277" fmla="*/ 1883253 w 2325223"/>
              <a:gd name="connsiteY277" fmla="*/ 530435 h 1706773"/>
              <a:gd name="connsiteX278" fmla="*/ 1868966 w 2325223"/>
              <a:gd name="connsiteY278" fmla="*/ 511385 h 1706773"/>
              <a:gd name="connsiteX279" fmla="*/ 1849916 w 2325223"/>
              <a:gd name="connsiteY279" fmla="*/ 468523 h 1706773"/>
              <a:gd name="connsiteX280" fmla="*/ 1864203 w 2325223"/>
              <a:gd name="connsiteY280" fmla="*/ 473285 h 1706773"/>
              <a:gd name="connsiteX281" fmla="*/ 1926116 w 2325223"/>
              <a:gd name="connsiteY281" fmla="*/ 559010 h 1706773"/>
              <a:gd name="connsiteX282" fmla="*/ 1945166 w 2325223"/>
              <a:gd name="connsiteY282" fmla="*/ 592348 h 1706773"/>
              <a:gd name="connsiteX283" fmla="*/ 1959453 w 2325223"/>
              <a:gd name="connsiteY283" fmla="*/ 616160 h 1706773"/>
              <a:gd name="connsiteX284" fmla="*/ 1968978 w 2325223"/>
              <a:gd name="connsiteY284" fmla="*/ 649498 h 1706773"/>
              <a:gd name="connsiteX285" fmla="*/ 1959453 w 2325223"/>
              <a:gd name="connsiteY285" fmla="*/ 668548 h 1706773"/>
              <a:gd name="connsiteX286" fmla="*/ 1911828 w 2325223"/>
              <a:gd name="connsiteY286" fmla="*/ 644735 h 1706773"/>
              <a:gd name="connsiteX287" fmla="*/ 1897541 w 2325223"/>
              <a:gd name="connsiteY287" fmla="*/ 578060 h 1706773"/>
              <a:gd name="connsiteX288" fmla="*/ 1911828 w 2325223"/>
              <a:gd name="connsiteY288" fmla="*/ 582823 h 1706773"/>
              <a:gd name="connsiteX289" fmla="*/ 1940403 w 2325223"/>
              <a:gd name="connsiteY289" fmla="*/ 620923 h 1706773"/>
              <a:gd name="connsiteX290" fmla="*/ 1959453 w 2325223"/>
              <a:gd name="connsiteY290" fmla="*/ 644735 h 1706773"/>
              <a:gd name="connsiteX291" fmla="*/ 1968978 w 2325223"/>
              <a:gd name="connsiteY291" fmla="*/ 659023 h 1706773"/>
              <a:gd name="connsiteX292" fmla="*/ 1949928 w 2325223"/>
              <a:gd name="connsiteY292" fmla="*/ 649498 h 1706773"/>
              <a:gd name="connsiteX293" fmla="*/ 1945166 w 2325223"/>
              <a:gd name="connsiteY293" fmla="*/ 630448 h 1706773"/>
              <a:gd name="connsiteX294" fmla="*/ 1992791 w 2325223"/>
              <a:gd name="connsiteY294" fmla="*/ 635210 h 1706773"/>
              <a:gd name="connsiteX295" fmla="*/ 1997553 w 2325223"/>
              <a:gd name="connsiteY295" fmla="*/ 654260 h 1706773"/>
              <a:gd name="connsiteX296" fmla="*/ 2002316 w 2325223"/>
              <a:gd name="connsiteY296" fmla="*/ 668548 h 1706773"/>
              <a:gd name="connsiteX297" fmla="*/ 1973741 w 2325223"/>
              <a:gd name="connsiteY297" fmla="*/ 659023 h 1706773"/>
              <a:gd name="connsiteX298" fmla="*/ 1968978 w 2325223"/>
              <a:gd name="connsiteY298" fmla="*/ 644735 h 1706773"/>
              <a:gd name="connsiteX299" fmla="*/ 1959453 w 2325223"/>
              <a:gd name="connsiteY299" fmla="*/ 630448 h 1706773"/>
              <a:gd name="connsiteX300" fmla="*/ 1954691 w 2325223"/>
              <a:gd name="connsiteY300" fmla="*/ 611398 h 1706773"/>
              <a:gd name="connsiteX301" fmla="*/ 1992791 w 2325223"/>
              <a:gd name="connsiteY301" fmla="*/ 620923 h 1706773"/>
              <a:gd name="connsiteX302" fmla="*/ 2021366 w 2325223"/>
              <a:gd name="connsiteY302" fmla="*/ 668548 h 1706773"/>
              <a:gd name="connsiteX303" fmla="*/ 2030891 w 2325223"/>
              <a:gd name="connsiteY303" fmla="*/ 682835 h 1706773"/>
              <a:gd name="connsiteX304" fmla="*/ 2026128 w 2325223"/>
              <a:gd name="connsiteY304" fmla="*/ 711410 h 1706773"/>
              <a:gd name="connsiteX305" fmla="*/ 2002316 w 2325223"/>
              <a:gd name="connsiteY305" fmla="*/ 701885 h 1706773"/>
              <a:gd name="connsiteX306" fmla="*/ 1973741 w 2325223"/>
              <a:gd name="connsiteY306" fmla="*/ 663785 h 1706773"/>
              <a:gd name="connsiteX307" fmla="*/ 1968978 w 2325223"/>
              <a:gd name="connsiteY307" fmla="*/ 649498 h 1706773"/>
              <a:gd name="connsiteX308" fmla="*/ 1992791 w 2325223"/>
              <a:gd name="connsiteY308" fmla="*/ 668548 h 1706773"/>
              <a:gd name="connsiteX309" fmla="*/ 2002316 w 2325223"/>
              <a:gd name="connsiteY309" fmla="*/ 687598 h 1706773"/>
              <a:gd name="connsiteX310" fmla="*/ 2007078 w 2325223"/>
              <a:gd name="connsiteY310" fmla="*/ 701885 h 1706773"/>
              <a:gd name="connsiteX311" fmla="*/ 1997553 w 2325223"/>
              <a:gd name="connsiteY311" fmla="*/ 678073 h 1706773"/>
              <a:gd name="connsiteX312" fmla="*/ 2002316 w 2325223"/>
              <a:gd name="connsiteY312" fmla="*/ 663785 h 1706773"/>
              <a:gd name="connsiteX313" fmla="*/ 2035653 w 2325223"/>
              <a:gd name="connsiteY313" fmla="*/ 682835 h 1706773"/>
              <a:gd name="connsiteX314" fmla="*/ 2054703 w 2325223"/>
              <a:gd name="connsiteY314" fmla="*/ 720935 h 1706773"/>
              <a:gd name="connsiteX315" fmla="*/ 2035653 w 2325223"/>
              <a:gd name="connsiteY315" fmla="*/ 725698 h 1706773"/>
              <a:gd name="connsiteX316" fmla="*/ 2021366 w 2325223"/>
              <a:gd name="connsiteY316" fmla="*/ 730460 h 1706773"/>
              <a:gd name="connsiteX317" fmla="*/ 2059466 w 2325223"/>
              <a:gd name="connsiteY317" fmla="*/ 735223 h 1706773"/>
              <a:gd name="connsiteX318" fmla="*/ 2073753 w 2325223"/>
              <a:gd name="connsiteY318" fmla="*/ 739985 h 1706773"/>
              <a:gd name="connsiteX319" fmla="*/ 2049941 w 2325223"/>
              <a:gd name="connsiteY319" fmla="*/ 744748 h 1706773"/>
              <a:gd name="connsiteX320" fmla="*/ 2107091 w 2325223"/>
              <a:gd name="connsiteY320" fmla="*/ 782848 h 1706773"/>
              <a:gd name="connsiteX321" fmla="*/ 2121378 w 2325223"/>
              <a:gd name="connsiteY321" fmla="*/ 792373 h 1706773"/>
              <a:gd name="connsiteX322" fmla="*/ 2107091 w 2325223"/>
              <a:gd name="connsiteY322" fmla="*/ 778085 h 1706773"/>
              <a:gd name="connsiteX323" fmla="*/ 2068991 w 2325223"/>
              <a:gd name="connsiteY323" fmla="*/ 759035 h 1706773"/>
              <a:gd name="connsiteX324" fmla="*/ 2049941 w 2325223"/>
              <a:gd name="connsiteY324" fmla="*/ 749510 h 1706773"/>
              <a:gd name="connsiteX325" fmla="*/ 2064228 w 2325223"/>
              <a:gd name="connsiteY325" fmla="*/ 768560 h 1706773"/>
              <a:gd name="connsiteX326" fmla="*/ 2102328 w 2325223"/>
              <a:gd name="connsiteY326" fmla="*/ 787610 h 1706773"/>
              <a:gd name="connsiteX327" fmla="*/ 2088041 w 2325223"/>
              <a:gd name="connsiteY327" fmla="*/ 797135 h 1706773"/>
              <a:gd name="connsiteX328" fmla="*/ 2040416 w 2325223"/>
              <a:gd name="connsiteY328" fmla="*/ 773323 h 1706773"/>
              <a:gd name="connsiteX329" fmla="*/ 2049941 w 2325223"/>
              <a:gd name="connsiteY329" fmla="*/ 787610 h 1706773"/>
              <a:gd name="connsiteX330" fmla="*/ 2088041 w 2325223"/>
              <a:gd name="connsiteY330" fmla="*/ 811423 h 1706773"/>
              <a:gd name="connsiteX331" fmla="*/ 2111853 w 2325223"/>
              <a:gd name="connsiteY331" fmla="*/ 816185 h 1706773"/>
              <a:gd name="connsiteX332" fmla="*/ 2121378 w 2325223"/>
              <a:gd name="connsiteY332" fmla="*/ 830473 h 1706773"/>
              <a:gd name="connsiteX333" fmla="*/ 2135666 w 2325223"/>
              <a:gd name="connsiteY333" fmla="*/ 835235 h 1706773"/>
              <a:gd name="connsiteX334" fmla="*/ 2097566 w 2325223"/>
              <a:gd name="connsiteY334" fmla="*/ 811423 h 1706773"/>
              <a:gd name="connsiteX335" fmla="*/ 2035653 w 2325223"/>
              <a:gd name="connsiteY335" fmla="*/ 763798 h 1706773"/>
              <a:gd name="connsiteX336" fmla="*/ 2068991 w 2325223"/>
              <a:gd name="connsiteY336" fmla="*/ 787610 h 1706773"/>
              <a:gd name="connsiteX337" fmla="*/ 2083278 w 2325223"/>
              <a:gd name="connsiteY337" fmla="*/ 806660 h 1706773"/>
              <a:gd name="connsiteX338" fmla="*/ 2068991 w 2325223"/>
              <a:gd name="connsiteY338" fmla="*/ 811423 h 1706773"/>
              <a:gd name="connsiteX339" fmla="*/ 2054703 w 2325223"/>
              <a:gd name="connsiteY339" fmla="*/ 801898 h 1706773"/>
              <a:gd name="connsiteX340" fmla="*/ 2049941 w 2325223"/>
              <a:gd name="connsiteY340" fmla="*/ 801898 h 1706773"/>
              <a:gd name="connsiteX341" fmla="*/ 2026128 w 2325223"/>
              <a:gd name="connsiteY341" fmla="*/ 759035 h 1706773"/>
              <a:gd name="connsiteX342" fmla="*/ 2021366 w 2325223"/>
              <a:gd name="connsiteY342" fmla="*/ 744748 h 1706773"/>
              <a:gd name="connsiteX343" fmla="*/ 2045178 w 2325223"/>
              <a:gd name="connsiteY343" fmla="*/ 782848 h 1706773"/>
              <a:gd name="connsiteX344" fmla="*/ 2064228 w 2325223"/>
              <a:gd name="connsiteY344" fmla="*/ 792373 h 1706773"/>
              <a:gd name="connsiteX345" fmla="*/ 2097566 w 2325223"/>
              <a:gd name="connsiteY345" fmla="*/ 835235 h 1706773"/>
              <a:gd name="connsiteX346" fmla="*/ 2107091 w 2325223"/>
              <a:gd name="connsiteY346" fmla="*/ 849523 h 1706773"/>
              <a:gd name="connsiteX347" fmla="*/ 2126141 w 2325223"/>
              <a:gd name="connsiteY347" fmla="*/ 882860 h 1706773"/>
              <a:gd name="connsiteX348" fmla="*/ 2145191 w 2325223"/>
              <a:gd name="connsiteY348" fmla="*/ 901910 h 1706773"/>
              <a:gd name="connsiteX349" fmla="*/ 2178528 w 2325223"/>
              <a:gd name="connsiteY349" fmla="*/ 935248 h 1706773"/>
              <a:gd name="connsiteX350" fmla="*/ 2164241 w 2325223"/>
              <a:gd name="connsiteY350" fmla="*/ 940010 h 1706773"/>
              <a:gd name="connsiteX351" fmla="*/ 2130903 w 2325223"/>
              <a:gd name="connsiteY351" fmla="*/ 925723 h 1706773"/>
              <a:gd name="connsiteX352" fmla="*/ 2159478 w 2325223"/>
              <a:gd name="connsiteY352" fmla="*/ 930485 h 1706773"/>
              <a:gd name="connsiteX353" fmla="*/ 2145191 w 2325223"/>
              <a:gd name="connsiteY353" fmla="*/ 935248 h 1706773"/>
              <a:gd name="connsiteX354" fmla="*/ 2173766 w 2325223"/>
              <a:gd name="connsiteY354" fmla="*/ 944773 h 1706773"/>
              <a:gd name="connsiteX355" fmla="*/ 2164241 w 2325223"/>
              <a:gd name="connsiteY355" fmla="*/ 959060 h 1706773"/>
              <a:gd name="connsiteX356" fmla="*/ 2183291 w 2325223"/>
              <a:gd name="connsiteY356" fmla="*/ 963823 h 1706773"/>
              <a:gd name="connsiteX357" fmla="*/ 2154716 w 2325223"/>
              <a:gd name="connsiteY357" fmla="*/ 968585 h 1706773"/>
              <a:gd name="connsiteX358" fmla="*/ 2164241 w 2325223"/>
              <a:gd name="connsiteY358" fmla="*/ 987635 h 1706773"/>
              <a:gd name="connsiteX359" fmla="*/ 2188053 w 2325223"/>
              <a:gd name="connsiteY359" fmla="*/ 1030498 h 1706773"/>
              <a:gd name="connsiteX360" fmla="*/ 2169003 w 2325223"/>
              <a:gd name="connsiteY360" fmla="*/ 1040023 h 1706773"/>
              <a:gd name="connsiteX361" fmla="*/ 2149953 w 2325223"/>
              <a:gd name="connsiteY361" fmla="*/ 1035260 h 1706773"/>
              <a:gd name="connsiteX362" fmla="*/ 2192816 w 2325223"/>
              <a:gd name="connsiteY362" fmla="*/ 1049548 h 1706773"/>
              <a:gd name="connsiteX363" fmla="*/ 2207103 w 2325223"/>
              <a:gd name="connsiteY363" fmla="*/ 1059073 h 1706773"/>
              <a:gd name="connsiteX364" fmla="*/ 2221391 w 2325223"/>
              <a:gd name="connsiteY364" fmla="*/ 1063835 h 1706773"/>
              <a:gd name="connsiteX365" fmla="*/ 2197578 w 2325223"/>
              <a:gd name="connsiteY365" fmla="*/ 1054310 h 1706773"/>
              <a:gd name="connsiteX366" fmla="*/ 2188053 w 2325223"/>
              <a:gd name="connsiteY366" fmla="*/ 1073360 h 1706773"/>
              <a:gd name="connsiteX367" fmla="*/ 2216628 w 2325223"/>
              <a:gd name="connsiteY367" fmla="*/ 1082885 h 1706773"/>
              <a:gd name="connsiteX368" fmla="*/ 2197578 w 2325223"/>
              <a:gd name="connsiteY368" fmla="*/ 1087648 h 1706773"/>
              <a:gd name="connsiteX369" fmla="*/ 2173766 w 2325223"/>
              <a:gd name="connsiteY369" fmla="*/ 1082885 h 1706773"/>
              <a:gd name="connsiteX370" fmla="*/ 2202341 w 2325223"/>
              <a:gd name="connsiteY370" fmla="*/ 1101935 h 1706773"/>
              <a:gd name="connsiteX371" fmla="*/ 2216628 w 2325223"/>
              <a:gd name="connsiteY371" fmla="*/ 1116223 h 1706773"/>
              <a:gd name="connsiteX372" fmla="*/ 2230916 w 2325223"/>
              <a:gd name="connsiteY372" fmla="*/ 1154323 h 1706773"/>
              <a:gd name="connsiteX373" fmla="*/ 2235678 w 2325223"/>
              <a:gd name="connsiteY373" fmla="*/ 1168610 h 1706773"/>
              <a:gd name="connsiteX374" fmla="*/ 2226153 w 2325223"/>
              <a:gd name="connsiteY374" fmla="*/ 1197185 h 1706773"/>
              <a:gd name="connsiteX375" fmla="*/ 2235678 w 2325223"/>
              <a:gd name="connsiteY375" fmla="*/ 1211473 h 1706773"/>
              <a:gd name="connsiteX376" fmla="*/ 2230916 w 2325223"/>
              <a:gd name="connsiteY376" fmla="*/ 1225760 h 1706773"/>
              <a:gd name="connsiteX377" fmla="*/ 2240441 w 2325223"/>
              <a:gd name="connsiteY377" fmla="*/ 1240048 h 1706773"/>
              <a:gd name="connsiteX378" fmla="*/ 2226153 w 2325223"/>
              <a:gd name="connsiteY378" fmla="*/ 1230523 h 1706773"/>
              <a:gd name="connsiteX379" fmla="*/ 2240441 w 2325223"/>
              <a:gd name="connsiteY379" fmla="*/ 1225760 h 1706773"/>
              <a:gd name="connsiteX380" fmla="*/ 2245203 w 2325223"/>
              <a:gd name="connsiteY380" fmla="*/ 1211473 h 1706773"/>
              <a:gd name="connsiteX381" fmla="*/ 2230916 w 2325223"/>
              <a:gd name="connsiteY381" fmla="*/ 1201948 h 1706773"/>
              <a:gd name="connsiteX382" fmla="*/ 2216628 w 2325223"/>
              <a:gd name="connsiteY382" fmla="*/ 1187660 h 1706773"/>
              <a:gd name="connsiteX383" fmla="*/ 2230916 w 2325223"/>
              <a:gd name="connsiteY383" fmla="*/ 1182898 h 1706773"/>
              <a:gd name="connsiteX384" fmla="*/ 2235678 w 2325223"/>
              <a:gd name="connsiteY384" fmla="*/ 1163848 h 1706773"/>
              <a:gd name="connsiteX385" fmla="*/ 2226153 w 2325223"/>
              <a:gd name="connsiteY385" fmla="*/ 1130510 h 1706773"/>
              <a:gd name="connsiteX386" fmla="*/ 2230916 w 2325223"/>
              <a:gd name="connsiteY386" fmla="*/ 1116223 h 1706773"/>
              <a:gd name="connsiteX387" fmla="*/ 2197578 w 2325223"/>
              <a:gd name="connsiteY387" fmla="*/ 1120985 h 1706773"/>
              <a:gd name="connsiteX388" fmla="*/ 2192816 w 2325223"/>
              <a:gd name="connsiteY388" fmla="*/ 1135273 h 1706773"/>
              <a:gd name="connsiteX389" fmla="*/ 2230916 w 2325223"/>
              <a:gd name="connsiteY389" fmla="*/ 1163848 h 1706773"/>
              <a:gd name="connsiteX390" fmla="*/ 2249966 w 2325223"/>
              <a:gd name="connsiteY390" fmla="*/ 1173373 h 1706773"/>
              <a:gd name="connsiteX391" fmla="*/ 2235678 w 2325223"/>
              <a:gd name="connsiteY391" fmla="*/ 1182898 h 1706773"/>
              <a:gd name="connsiteX392" fmla="*/ 2230916 w 2325223"/>
              <a:gd name="connsiteY392" fmla="*/ 1249573 h 1706773"/>
              <a:gd name="connsiteX393" fmla="*/ 2245203 w 2325223"/>
              <a:gd name="connsiteY393" fmla="*/ 1263860 h 1706773"/>
              <a:gd name="connsiteX394" fmla="*/ 2226153 w 2325223"/>
              <a:gd name="connsiteY394" fmla="*/ 1254335 h 1706773"/>
              <a:gd name="connsiteX395" fmla="*/ 2302353 w 2325223"/>
              <a:gd name="connsiteY395" fmla="*/ 1297198 h 1706773"/>
              <a:gd name="connsiteX396" fmla="*/ 2316641 w 2325223"/>
              <a:gd name="connsiteY396" fmla="*/ 1301960 h 1706773"/>
              <a:gd name="connsiteX397" fmla="*/ 2292828 w 2325223"/>
              <a:gd name="connsiteY397" fmla="*/ 1287673 h 1706773"/>
              <a:gd name="connsiteX398" fmla="*/ 2269016 w 2325223"/>
              <a:gd name="connsiteY398" fmla="*/ 1278148 h 1706773"/>
              <a:gd name="connsiteX399" fmla="*/ 2240441 w 2325223"/>
              <a:gd name="connsiteY399" fmla="*/ 1282910 h 1706773"/>
              <a:gd name="connsiteX400" fmla="*/ 2254728 w 2325223"/>
              <a:gd name="connsiteY400" fmla="*/ 1292435 h 1706773"/>
              <a:gd name="connsiteX401" fmla="*/ 2230916 w 2325223"/>
              <a:gd name="connsiteY401" fmla="*/ 1306723 h 1706773"/>
              <a:gd name="connsiteX402" fmla="*/ 2235678 w 2325223"/>
              <a:gd name="connsiteY402" fmla="*/ 1335298 h 1706773"/>
              <a:gd name="connsiteX403" fmla="*/ 2273778 w 2325223"/>
              <a:gd name="connsiteY403" fmla="*/ 1354348 h 1706773"/>
              <a:gd name="connsiteX404" fmla="*/ 2254728 w 2325223"/>
              <a:gd name="connsiteY404" fmla="*/ 1349585 h 1706773"/>
              <a:gd name="connsiteX405" fmla="*/ 2249966 w 2325223"/>
              <a:gd name="connsiteY405" fmla="*/ 1354348 h 1706773"/>
              <a:gd name="connsiteX406" fmla="*/ 2245203 w 2325223"/>
              <a:gd name="connsiteY406" fmla="*/ 1373398 h 1706773"/>
              <a:gd name="connsiteX407" fmla="*/ 2278541 w 2325223"/>
              <a:gd name="connsiteY407" fmla="*/ 1368635 h 1706773"/>
              <a:gd name="connsiteX408" fmla="*/ 2269016 w 2325223"/>
              <a:gd name="connsiteY408" fmla="*/ 1349585 h 1706773"/>
              <a:gd name="connsiteX409" fmla="*/ 2264253 w 2325223"/>
              <a:gd name="connsiteY409" fmla="*/ 1335298 h 1706773"/>
              <a:gd name="connsiteX410" fmla="*/ 2249966 w 2325223"/>
              <a:gd name="connsiteY410" fmla="*/ 1325773 h 1706773"/>
              <a:gd name="connsiteX411" fmla="*/ 2240441 w 2325223"/>
              <a:gd name="connsiteY411" fmla="*/ 1359110 h 1706773"/>
              <a:gd name="connsiteX412" fmla="*/ 2269016 w 2325223"/>
              <a:gd name="connsiteY412" fmla="*/ 1397210 h 1706773"/>
              <a:gd name="connsiteX413" fmla="*/ 2283303 w 2325223"/>
              <a:gd name="connsiteY413" fmla="*/ 1401973 h 1706773"/>
              <a:gd name="connsiteX414" fmla="*/ 2254728 w 2325223"/>
              <a:gd name="connsiteY414" fmla="*/ 1373398 h 1706773"/>
              <a:gd name="connsiteX415" fmla="*/ 2249966 w 2325223"/>
              <a:gd name="connsiteY415" fmla="*/ 1392448 h 1706773"/>
              <a:gd name="connsiteX416" fmla="*/ 2264253 w 2325223"/>
              <a:gd name="connsiteY416" fmla="*/ 1382923 h 1706773"/>
              <a:gd name="connsiteX417" fmla="*/ 2259491 w 2325223"/>
              <a:gd name="connsiteY417" fmla="*/ 1368635 h 1706773"/>
              <a:gd name="connsiteX418" fmla="*/ 2226153 w 2325223"/>
              <a:gd name="connsiteY418" fmla="*/ 1368635 h 1706773"/>
              <a:gd name="connsiteX419" fmla="*/ 2245203 w 2325223"/>
              <a:gd name="connsiteY419" fmla="*/ 1401973 h 1706773"/>
              <a:gd name="connsiteX420" fmla="*/ 2259491 w 2325223"/>
              <a:gd name="connsiteY420" fmla="*/ 1406735 h 1706773"/>
              <a:gd name="connsiteX421" fmla="*/ 2226153 w 2325223"/>
              <a:gd name="connsiteY421" fmla="*/ 1478173 h 1706773"/>
              <a:gd name="connsiteX422" fmla="*/ 2192816 w 2325223"/>
              <a:gd name="connsiteY422" fmla="*/ 1587710 h 1706773"/>
              <a:gd name="connsiteX423" fmla="*/ 2192816 w 2325223"/>
              <a:gd name="connsiteY423" fmla="*/ 1697248 h 1706773"/>
              <a:gd name="connsiteX424" fmla="*/ 2202341 w 2325223"/>
              <a:gd name="connsiteY424" fmla="*/ 1668673 h 1706773"/>
              <a:gd name="connsiteX425" fmla="*/ 2207103 w 2325223"/>
              <a:gd name="connsiteY425" fmla="*/ 1644860 h 1706773"/>
              <a:gd name="connsiteX426" fmla="*/ 2202341 w 2325223"/>
              <a:gd name="connsiteY426" fmla="*/ 1611523 h 1706773"/>
              <a:gd name="connsiteX427" fmla="*/ 2192816 w 2325223"/>
              <a:gd name="connsiteY427" fmla="*/ 1597235 h 1706773"/>
              <a:gd name="connsiteX428" fmla="*/ 2188053 w 2325223"/>
              <a:gd name="connsiteY428" fmla="*/ 1582948 h 1706773"/>
              <a:gd name="connsiteX429" fmla="*/ 2202341 w 2325223"/>
              <a:gd name="connsiteY429" fmla="*/ 1544848 h 1706773"/>
              <a:gd name="connsiteX430" fmla="*/ 2216628 w 2325223"/>
              <a:gd name="connsiteY430" fmla="*/ 1535323 h 1706773"/>
              <a:gd name="connsiteX431" fmla="*/ 2226153 w 2325223"/>
              <a:gd name="connsiteY431" fmla="*/ 1506748 h 1706773"/>
              <a:gd name="connsiteX432" fmla="*/ 2230916 w 2325223"/>
              <a:gd name="connsiteY432" fmla="*/ 1487698 h 1706773"/>
              <a:gd name="connsiteX433" fmla="*/ 2249966 w 2325223"/>
              <a:gd name="connsiteY433" fmla="*/ 1444835 h 1706773"/>
              <a:gd name="connsiteX434" fmla="*/ 2254728 w 2325223"/>
              <a:gd name="connsiteY434" fmla="*/ 1421023 h 1706773"/>
              <a:gd name="connsiteX435" fmla="*/ 2264253 w 2325223"/>
              <a:gd name="connsiteY435" fmla="*/ 1406735 h 1706773"/>
              <a:gd name="connsiteX436" fmla="*/ 2259491 w 2325223"/>
              <a:gd name="connsiteY436" fmla="*/ 1421023 h 1706773"/>
              <a:gd name="connsiteX437" fmla="*/ 2254728 w 2325223"/>
              <a:gd name="connsiteY437" fmla="*/ 1459123 h 1706773"/>
              <a:gd name="connsiteX438" fmla="*/ 2259491 w 2325223"/>
              <a:gd name="connsiteY438" fmla="*/ 1478173 h 1706773"/>
              <a:gd name="connsiteX439" fmla="*/ 2245203 w 2325223"/>
              <a:gd name="connsiteY439" fmla="*/ 1473410 h 1706773"/>
              <a:gd name="connsiteX440" fmla="*/ 2283303 w 2325223"/>
              <a:gd name="connsiteY440" fmla="*/ 1530560 h 1706773"/>
              <a:gd name="connsiteX441" fmla="*/ 2297591 w 2325223"/>
              <a:gd name="connsiteY441" fmla="*/ 1535323 h 1706773"/>
              <a:gd name="connsiteX442" fmla="*/ 2307116 w 2325223"/>
              <a:gd name="connsiteY442" fmla="*/ 1463885 h 1706773"/>
              <a:gd name="connsiteX443" fmla="*/ 2288066 w 2325223"/>
              <a:gd name="connsiteY443" fmla="*/ 1459123 h 1706773"/>
              <a:gd name="connsiteX444" fmla="*/ 2259491 w 2325223"/>
              <a:gd name="connsiteY444" fmla="*/ 1468648 h 1706773"/>
              <a:gd name="connsiteX445" fmla="*/ 2292828 w 2325223"/>
              <a:gd name="connsiteY445" fmla="*/ 1540085 h 1706773"/>
              <a:gd name="connsiteX446" fmla="*/ 2269016 w 2325223"/>
              <a:gd name="connsiteY446" fmla="*/ 1506748 h 1706773"/>
              <a:gd name="connsiteX447" fmla="*/ 2254728 w 2325223"/>
              <a:gd name="connsiteY447" fmla="*/ 1511510 h 1706773"/>
              <a:gd name="connsiteX448" fmla="*/ 2264253 w 2325223"/>
              <a:gd name="connsiteY448" fmla="*/ 1544848 h 1706773"/>
              <a:gd name="connsiteX449" fmla="*/ 2269016 w 2325223"/>
              <a:gd name="connsiteY449" fmla="*/ 1530560 h 1706773"/>
              <a:gd name="connsiteX450" fmla="*/ 2245203 w 2325223"/>
              <a:gd name="connsiteY450" fmla="*/ 1521035 h 1706773"/>
              <a:gd name="connsiteX451" fmla="*/ 2235678 w 2325223"/>
              <a:gd name="connsiteY451" fmla="*/ 1544848 h 1706773"/>
              <a:gd name="connsiteX452" fmla="*/ 2269016 w 2325223"/>
              <a:gd name="connsiteY452" fmla="*/ 1544848 h 1706773"/>
              <a:gd name="connsiteX453" fmla="*/ 2254728 w 2325223"/>
              <a:gd name="connsiteY453" fmla="*/ 1535323 h 1706773"/>
              <a:gd name="connsiteX454" fmla="*/ 2249966 w 2325223"/>
              <a:gd name="connsiteY454" fmla="*/ 1578185 h 1706773"/>
              <a:gd name="connsiteX455" fmla="*/ 2269016 w 2325223"/>
              <a:gd name="connsiteY455" fmla="*/ 1582948 h 1706773"/>
              <a:gd name="connsiteX456" fmla="*/ 2264253 w 2325223"/>
              <a:gd name="connsiteY456" fmla="*/ 1559135 h 1706773"/>
              <a:gd name="connsiteX457" fmla="*/ 2235678 w 2325223"/>
              <a:gd name="connsiteY457" fmla="*/ 1549610 h 1706773"/>
              <a:gd name="connsiteX458" fmla="*/ 2245203 w 2325223"/>
              <a:gd name="connsiteY458" fmla="*/ 1587710 h 1706773"/>
              <a:gd name="connsiteX459" fmla="*/ 2259491 w 2325223"/>
              <a:gd name="connsiteY459" fmla="*/ 1582948 h 1706773"/>
              <a:gd name="connsiteX460" fmla="*/ 2230916 w 2325223"/>
              <a:gd name="connsiteY460" fmla="*/ 1563898 h 1706773"/>
              <a:gd name="connsiteX461" fmla="*/ 2235678 w 2325223"/>
              <a:gd name="connsiteY461" fmla="*/ 1621048 h 1706773"/>
              <a:gd name="connsiteX462" fmla="*/ 2249966 w 2325223"/>
              <a:gd name="connsiteY462" fmla="*/ 1625810 h 1706773"/>
              <a:gd name="connsiteX463" fmla="*/ 2283303 w 2325223"/>
              <a:gd name="connsiteY463" fmla="*/ 1640098 h 1706773"/>
              <a:gd name="connsiteX464" fmla="*/ 2273778 w 2325223"/>
              <a:gd name="connsiteY464" fmla="*/ 1621048 h 1706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</a:cxnLst>
            <a:rect l="l" t="t" r="r" b="b"/>
            <a:pathLst>
              <a:path w="2325223" h="1706773">
                <a:moveTo>
                  <a:pt x="2066" y="363748"/>
                </a:moveTo>
                <a:cubicBezTo>
                  <a:pt x="3653" y="354223"/>
                  <a:pt x="0" y="342001"/>
                  <a:pt x="6828" y="335173"/>
                </a:cubicBezTo>
                <a:cubicBezTo>
                  <a:pt x="10875" y="331126"/>
                  <a:pt x="15503" y="345821"/>
                  <a:pt x="21116" y="344698"/>
                </a:cubicBezTo>
                <a:cubicBezTo>
                  <a:pt x="26729" y="343575"/>
                  <a:pt x="27466" y="335173"/>
                  <a:pt x="30641" y="330410"/>
                </a:cubicBezTo>
                <a:cubicBezTo>
                  <a:pt x="29053" y="325648"/>
                  <a:pt x="28123" y="320613"/>
                  <a:pt x="25878" y="316123"/>
                </a:cubicBezTo>
                <a:cubicBezTo>
                  <a:pt x="23318" y="311003"/>
                  <a:pt x="10629" y="301835"/>
                  <a:pt x="16353" y="301835"/>
                </a:cubicBezTo>
                <a:cubicBezTo>
                  <a:pt x="34167" y="301835"/>
                  <a:pt x="35193" y="322298"/>
                  <a:pt x="44928" y="330410"/>
                </a:cubicBezTo>
                <a:cubicBezTo>
                  <a:pt x="50382" y="334955"/>
                  <a:pt x="57814" y="336413"/>
                  <a:pt x="63978" y="339935"/>
                </a:cubicBezTo>
                <a:cubicBezTo>
                  <a:pt x="68948" y="342775"/>
                  <a:pt x="73503" y="346285"/>
                  <a:pt x="78266" y="349460"/>
                </a:cubicBezTo>
                <a:cubicBezTo>
                  <a:pt x="76678" y="341523"/>
                  <a:pt x="75633" y="333457"/>
                  <a:pt x="73503" y="325648"/>
                </a:cubicBezTo>
                <a:cubicBezTo>
                  <a:pt x="64218" y="291606"/>
                  <a:pt x="53771" y="289418"/>
                  <a:pt x="83028" y="311360"/>
                </a:cubicBezTo>
                <a:cubicBezTo>
                  <a:pt x="86203" y="316123"/>
                  <a:pt x="90743" y="331078"/>
                  <a:pt x="92553" y="325648"/>
                </a:cubicBezTo>
                <a:cubicBezTo>
                  <a:pt x="95860" y="315729"/>
                  <a:pt x="86221" y="293960"/>
                  <a:pt x="83028" y="282785"/>
                </a:cubicBezTo>
                <a:cubicBezTo>
                  <a:pt x="81230" y="276491"/>
                  <a:pt x="71848" y="262451"/>
                  <a:pt x="78266" y="263735"/>
                </a:cubicBezTo>
                <a:cubicBezTo>
                  <a:pt x="90424" y="266167"/>
                  <a:pt x="97316" y="279610"/>
                  <a:pt x="106841" y="287548"/>
                </a:cubicBezTo>
                <a:cubicBezTo>
                  <a:pt x="104183" y="279574"/>
                  <a:pt x="79091" y="216830"/>
                  <a:pt x="102078" y="258973"/>
                </a:cubicBezTo>
                <a:cubicBezTo>
                  <a:pt x="108877" y="271438"/>
                  <a:pt x="114329" y="284608"/>
                  <a:pt x="121128" y="297073"/>
                </a:cubicBezTo>
                <a:cubicBezTo>
                  <a:pt x="123869" y="302098"/>
                  <a:pt x="126184" y="307784"/>
                  <a:pt x="130653" y="311360"/>
                </a:cubicBezTo>
                <a:cubicBezTo>
                  <a:pt x="134573" y="314496"/>
                  <a:pt x="140178" y="314535"/>
                  <a:pt x="144941" y="316123"/>
                </a:cubicBezTo>
                <a:cubicBezTo>
                  <a:pt x="146528" y="309773"/>
                  <a:pt x="148532" y="303513"/>
                  <a:pt x="149703" y="297073"/>
                </a:cubicBezTo>
                <a:cubicBezTo>
                  <a:pt x="151711" y="286029"/>
                  <a:pt x="152621" y="274808"/>
                  <a:pt x="154466" y="263735"/>
                </a:cubicBezTo>
                <a:cubicBezTo>
                  <a:pt x="155797" y="255751"/>
                  <a:pt x="157641" y="247860"/>
                  <a:pt x="159228" y="239923"/>
                </a:cubicBezTo>
                <a:cubicBezTo>
                  <a:pt x="179695" y="270623"/>
                  <a:pt x="183483" y="284775"/>
                  <a:pt x="173516" y="239923"/>
                </a:cubicBezTo>
                <a:cubicBezTo>
                  <a:pt x="172427" y="235022"/>
                  <a:pt x="164263" y="227880"/>
                  <a:pt x="168753" y="225635"/>
                </a:cubicBezTo>
                <a:cubicBezTo>
                  <a:pt x="173873" y="223075"/>
                  <a:pt x="178278" y="231985"/>
                  <a:pt x="183041" y="235160"/>
                </a:cubicBezTo>
                <a:cubicBezTo>
                  <a:pt x="186216" y="230398"/>
                  <a:pt x="192566" y="226597"/>
                  <a:pt x="192566" y="220873"/>
                </a:cubicBezTo>
                <a:cubicBezTo>
                  <a:pt x="192566" y="215149"/>
                  <a:pt x="177317" y="206585"/>
                  <a:pt x="183041" y="206585"/>
                </a:cubicBezTo>
                <a:cubicBezTo>
                  <a:pt x="185975" y="206585"/>
                  <a:pt x="211574" y="235202"/>
                  <a:pt x="206853" y="239923"/>
                </a:cubicBezTo>
                <a:lnTo>
                  <a:pt x="192566" y="225635"/>
                </a:lnTo>
                <a:cubicBezTo>
                  <a:pt x="190978" y="216110"/>
                  <a:pt x="182446" y="205095"/>
                  <a:pt x="187803" y="197060"/>
                </a:cubicBezTo>
                <a:cubicBezTo>
                  <a:pt x="191539" y="191456"/>
                  <a:pt x="196203" y="208077"/>
                  <a:pt x="202091" y="211348"/>
                </a:cubicBezTo>
                <a:cubicBezTo>
                  <a:pt x="210868" y="216224"/>
                  <a:pt x="230666" y="220873"/>
                  <a:pt x="230666" y="220873"/>
                </a:cubicBezTo>
                <a:cubicBezTo>
                  <a:pt x="227491" y="216110"/>
                  <a:pt x="223701" y="211705"/>
                  <a:pt x="221141" y="206585"/>
                </a:cubicBezTo>
                <a:cubicBezTo>
                  <a:pt x="218896" y="202095"/>
                  <a:pt x="212829" y="188748"/>
                  <a:pt x="216378" y="192298"/>
                </a:cubicBezTo>
                <a:cubicBezTo>
                  <a:pt x="221398" y="197319"/>
                  <a:pt x="222728" y="204998"/>
                  <a:pt x="225903" y="211348"/>
                </a:cubicBezTo>
                <a:cubicBezTo>
                  <a:pt x="267546" y="197466"/>
                  <a:pt x="204668" y="223291"/>
                  <a:pt x="244953" y="149435"/>
                </a:cubicBezTo>
                <a:cubicBezTo>
                  <a:pt x="248829" y="142329"/>
                  <a:pt x="260828" y="152610"/>
                  <a:pt x="268766" y="154198"/>
                </a:cubicBezTo>
                <a:cubicBezTo>
                  <a:pt x="273528" y="160548"/>
                  <a:pt x="279115" y="166356"/>
                  <a:pt x="283053" y="173248"/>
                </a:cubicBezTo>
                <a:cubicBezTo>
                  <a:pt x="285544" y="177607"/>
                  <a:pt x="292836" y="187535"/>
                  <a:pt x="287816" y="187535"/>
                </a:cubicBezTo>
                <a:cubicBezTo>
                  <a:pt x="281081" y="187535"/>
                  <a:pt x="278291" y="178010"/>
                  <a:pt x="273528" y="173248"/>
                </a:cubicBezTo>
                <a:cubicBezTo>
                  <a:pt x="258596" y="128453"/>
                  <a:pt x="260274" y="135351"/>
                  <a:pt x="283053" y="192298"/>
                </a:cubicBezTo>
                <a:lnTo>
                  <a:pt x="283053" y="192298"/>
                </a:lnTo>
                <a:lnTo>
                  <a:pt x="311628" y="206585"/>
                </a:lnTo>
                <a:cubicBezTo>
                  <a:pt x="316391" y="211348"/>
                  <a:pt x="323786" y="227263"/>
                  <a:pt x="325916" y="220873"/>
                </a:cubicBezTo>
                <a:cubicBezTo>
                  <a:pt x="329091" y="211348"/>
                  <a:pt x="321960" y="200652"/>
                  <a:pt x="316391" y="192298"/>
                </a:cubicBezTo>
                <a:cubicBezTo>
                  <a:pt x="313216" y="187535"/>
                  <a:pt x="304306" y="172890"/>
                  <a:pt x="306866" y="178010"/>
                </a:cubicBezTo>
                <a:cubicBezTo>
                  <a:pt x="323660" y="211598"/>
                  <a:pt x="319811" y="205243"/>
                  <a:pt x="340203" y="225635"/>
                </a:cubicBezTo>
                <a:cubicBezTo>
                  <a:pt x="341791" y="216110"/>
                  <a:pt x="343838" y="206650"/>
                  <a:pt x="344966" y="197060"/>
                </a:cubicBezTo>
                <a:cubicBezTo>
                  <a:pt x="347015" y="179646"/>
                  <a:pt x="338963" y="158514"/>
                  <a:pt x="349728" y="144673"/>
                </a:cubicBezTo>
                <a:cubicBezTo>
                  <a:pt x="355892" y="136748"/>
                  <a:pt x="378303" y="154198"/>
                  <a:pt x="378303" y="154198"/>
                </a:cubicBezTo>
                <a:cubicBezTo>
                  <a:pt x="391634" y="114206"/>
                  <a:pt x="369723" y="164109"/>
                  <a:pt x="402116" y="144673"/>
                </a:cubicBezTo>
                <a:cubicBezTo>
                  <a:pt x="407729" y="141305"/>
                  <a:pt x="405291" y="131973"/>
                  <a:pt x="406878" y="125623"/>
                </a:cubicBezTo>
                <a:lnTo>
                  <a:pt x="421166" y="144673"/>
                </a:lnTo>
                <a:cubicBezTo>
                  <a:pt x="419578" y="131973"/>
                  <a:pt x="418507" y="119198"/>
                  <a:pt x="416403" y="106573"/>
                </a:cubicBezTo>
                <a:cubicBezTo>
                  <a:pt x="415327" y="100117"/>
                  <a:pt x="408010" y="92969"/>
                  <a:pt x="411641" y="87523"/>
                </a:cubicBezTo>
                <a:cubicBezTo>
                  <a:pt x="414425" y="83346"/>
                  <a:pt x="421166" y="90698"/>
                  <a:pt x="425928" y="92285"/>
                </a:cubicBezTo>
                <a:cubicBezTo>
                  <a:pt x="438963" y="100975"/>
                  <a:pt x="443056" y="101057"/>
                  <a:pt x="449741" y="116098"/>
                </a:cubicBezTo>
                <a:cubicBezTo>
                  <a:pt x="453819" y="125273"/>
                  <a:pt x="459266" y="144673"/>
                  <a:pt x="459266" y="144673"/>
                </a:cubicBezTo>
                <a:cubicBezTo>
                  <a:pt x="461725" y="126229"/>
                  <a:pt x="447646" y="51201"/>
                  <a:pt x="487841" y="77998"/>
                </a:cubicBezTo>
                <a:cubicBezTo>
                  <a:pt x="492603" y="81173"/>
                  <a:pt x="494191" y="87523"/>
                  <a:pt x="497366" y="92285"/>
                </a:cubicBezTo>
                <a:cubicBezTo>
                  <a:pt x="508479" y="125623"/>
                  <a:pt x="516416" y="117685"/>
                  <a:pt x="492603" y="125623"/>
                </a:cubicBezTo>
                <a:cubicBezTo>
                  <a:pt x="489363" y="106183"/>
                  <a:pt x="481837" y="77789"/>
                  <a:pt x="492603" y="58948"/>
                </a:cubicBezTo>
                <a:cubicBezTo>
                  <a:pt x="495094" y="54589"/>
                  <a:pt x="502128" y="62123"/>
                  <a:pt x="506891" y="63710"/>
                </a:cubicBezTo>
                <a:cubicBezTo>
                  <a:pt x="510066" y="68473"/>
                  <a:pt x="514406" y="72638"/>
                  <a:pt x="516416" y="77998"/>
                </a:cubicBezTo>
                <a:cubicBezTo>
                  <a:pt x="519258" y="85577"/>
                  <a:pt x="515454" y="96086"/>
                  <a:pt x="521178" y="101810"/>
                </a:cubicBezTo>
                <a:cubicBezTo>
                  <a:pt x="524728" y="105360"/>
                  <a:pt x="524723" y="92393"/>
                  <a:pt x="525941" y="87523"/>
                </a:cubicBezTo>
                <a:cubicBezTo>
                  <a:pt x="527904" y="79670"/>
                  <a:pt x="529116" y="71648"/>
                  <a:pt x="530703" y="63710"/>
                </a:cubicBezTo>
                <a:cubicBezTo>
                  <a:pt x="537053" y="70060"/>
                  <a:pt x="544993" y="75145"/>
                  <a:pt x="549753" y="82760"/>
                </a:cubicBezTo>
                <a:cubicBezTo>
                  <a:pt x="553222" y="88311"/>
                  <a:pt x="552718" y="95516"/>
                  <a:pt x="554516" y="101810"/>
                </a:cubicBezTo>
                <a:cubicBezTo>
                  <a:pt x="555895" y="106637"/>
                  <a:pt x="557691" y="111335"/>
                  <a:pt x="559278" y="116098"/>
                </a:cubicBezTo>
                <a:cubicBezTo>
                  <a:pt x="557691" y="120860"/>
                  <a:pt x="558693" y="133170"/>
                  <a:pt x="554516" y="130385"/>
                </a:cubicBezTo>
                <a:cubicBezTo>
                  <a:pt x="547403" y="125643"/>
                  <a:pt x="542918" y="114867"/>
                  <a:pt x="544991" y="106573"/>
                </a:cubicBezTo>
                <a:cubicBezTo>
                  <a:pt x="546208" y="101703"/>
                  <a:pt x="554516" y="109748"/>
                  <a:pt x="559278" y="111335"/>
                </a:cubicBezTo>
                <a:cubicBezTo>
                  <a:pt x="581113" y="144087"/>
                  <a:pt x="574707" y="150770"/>
                  <a:pt x="583091" y="125623"/>
                </a:cubicBezTo>
                <a:cubicBezTo>
                  <a:pt x="584678" y="111335"/>
                  <a:pt x="578650" y="93804"/>
                  <a:pt x="587853" y="82760"/>
                </a:cubicBezTo>
                <a:cubicBezTo>
                  <a:pt x="592934" y="76662"/>
                  <a:pt x="601821" y="90950"/>
                  <a:pt x="606903" y="97048"/>
                </a:cubicBezTo>
                <a:cubicBezTo>
                  <a:pt x="610117" y="100904"/>
                  <a:pt x="609421" y="106845"/>
                  <a:pt x="611666" y="111335"/>
                </a:cubicBezTo>
                <a:cubicBezTo>
                  <a:pt x="614226" y="116455"/>
                  <a:pt x="618016" y="120860"/>
                  <a:pt x="621191" y="125623"/>
                </a:cubicBezTo>
                <a:cubicBezTo>
                  <a:pt x="583261" y="138265"/>
                  <a:pt x="576482" y="145449"/>
                  <a:pt x="611666" y="39898"/>
                </a:cubicBezTo>
                <a:cubicBezTo>
                  <a:pt x="614226" y="32219"/>
                  <a:pt x="627541" y="43073"/>
                  <a:pt x="635478" y="44660"/>
                </a:cubicBezTo>
                <a:cubicBezTo>
                  <a:pt x="659018" y="79970"/>
                  <a:pt x="656773" y="62010"/>
                  <a:pt x="649766" y="97048"/>
                </a:cubicBezTo>
                <a:cubicBezTo>
                  <a:pt x="647907" y="93329"/>
                  <a:pt x="635478" y="70717"/>
                  <a:pt x="635478" y="63710"/>
                </a:cubicBezTo>
                <a:cubicBezTo>
                  <a:pt x="635478" y="52485"/>
                  <a:pt x="638653" y="41485"/>
                  <a:pt x="640241" y="30373"/>
                </a:cubicBezTo>
                <a:cubicBezTo>
                  <a:pt x="657188" y="41671"/>
                  <a:pt x="655996" y="37464"/>
                  <a:pt x="664053" y="58948"/>
                </a:cubicBezTo>
                <a:cubicBezTo>
                  <a:pt x="677234" y="94095"/>
                  <a:pt x="666300" y="74223"/>
                  <a:pt x="659291" y="63710"/>
                </a:cubicBezTo>
                <a:cubicBezTo>
                  <a:pt x="660878" y="55773"/>
                  <a:pt x="658329" y="45622"/>
                  <a:pt x="664053" y="39898"/>
                </a:cubicBezTo>
                <a:cubicBezTo>
                  <a:pt x="667603" y="36348"/>
                  <a:pt x="666571" y="49695"/>
                  <a:pt x="668816" y="54185"/>
                </a:cubicBezTo>
                <a:cubicBezTo>
                  <a:pt x="676754" y="70061"/>
                  <a:pt x="678340" y="68472"/>
                  <a:pt x="692628" y="77998"/>
                </a:cubicBezTo>
                <a:cubicBezTo>
                  <a:pt x="707279" y="73114"/>
                  <a:pt x="713789" y="68318"/>
                  <a:pt x="730728" y="77998"/>
                </a:cubicBezTo>
                <a:cubicBezTo>
                  <a:pt x="735698" y="80838"/>
                  <a:pt x="737078" y="87523"/>
                  <a:pt x="740253" y="92285"/>
                </a:cubicBezTo>
                <a:cubicBezTo>
                  <a:pt x="735491" y="95460"/>
                  <a:pt x="731396" y="103620"/>
                  <a:pt x="725966" y="101810"/>
                </a:cubicBezTo>
                <a:cubicBezTo>
                  <a:pt x="702713" y="94059"/>
                  <a:pt x="714231" y="67446"/>
                  <a:pt x="716441" y="54185"/>
                </a:cubicBezTo>
                <a:cubicBezTo>
                  <a:pt x="722791" y="57360"/>
                  <a:pt x="731231" y="58030"/>
                  <a:pt x="735491" y="63710"/>
                </a:cubicBezTo>
                <a:cubicBezTo>
                  <a:pt x="765124" y="103220"/>
                  <a:pt x="745281" y="92373"/>
                  <a:pt x="730728" y="87523"/>
                </a:cubicBezTo>
                <a:cubicBezTo>
                  <a:pt x="738666" y="60535"/>
                  <a:pt x="741960" y="31721"/>
                  <a:pt x="754541" y="6560"/>
                </a:cubicBezTo>
                <a:cubicBezTo>
                  <a:pt x="757468" y="706"/>
                  <a:pt x="767297" y="0"/>
                  <a:pt x="773591" y="1798"/>
                </a:cubicBezTo>
                <a:cubicBezTo>
                  <a:pt x="780067" y="3648"/>
                  <a:pt x="783116" y="11323"/>
                  <a:pt x="787878" y="16085"/>
                </a:cubicBezTo>
                <a:cubicBezTo>
                  <a:pt x="791053" y="25610"/>
                  <a:pt x="793674" y="35338"/>
                  <a:pt x="797403" y="44660"/>
                </a:cubicBezTo>
                <a:cubicBezTo>
                  <a:pt x="800040" y="51252"/>
                  <a:pt x="806285" y="56640"/>
                  <a:pt x="806928" y="63710"/>
                </a:cubicBezTo>
                <a:cubicBezTo>
                  <a:pt x="807944" y="74889"/>
                  <a:pt x="803753" y="85935"/>
                  <a:pt x="802166" y="97048"/>
                </a:cubicBezTo>
                <a:cubicBezTo>
                  <a:pt x="795816" y="93873"/>
                  <a:pt x="787054" y="93430"/>
                  <a:pt x="783116" y="87523"/>
                </a:cubicBezTo>
                <a:cubicBezTo>
                  <a:pt x="767541" y="64160"/>
                  <a:pt x="774838" y="45455"/>
                  <a:pt x="778353" y="20848"/>
                </a:cubicBezTo>
                <a:cubicBezTo>
                  <a:pt x="787878" y="27198"/>
                  <a:pt x="801038" y="30082"/>
                  <a:pt x="806928" y="39898"/>
                </a:cubicBezTo>
                <a:cubicBezTo>
                  <a:pt x="825300" y="70516"/>
                  <a:pt x="815662" y="56305"/>
                  <a:pt x="835503" y="82760"/>
                </a:cubicBezTo>
                <a:cubicBezTo>
                  <a:pt x="835520" y="82812"/>
                  <a:pt x="850525" y="115292"/>
                  <a:pt x="830741" y="111335"/>
                </a:cubicBezTo>
                <a:cubicBezTo>
                  <a:pt x="822958" y="109778"/>
                  <a:pt x="821216" y="98635"/>
                  <a:pt x="816453" y="92285"/>
                </a:cubicBezTo>
                <a:cubicBezTo>
                  <a:pt x="818041" y="74823"/>
                  <a:pt x="814704" y="56178"/>
                  <a:pt x="821216" y="39898"/>
                </a:cubicBezTo>
                <a:cubicBezTo>
                  <a:pt x="823080" y="35237"/>
                  <a:pt x="831953" y="41110"/>
                  <a:pt x="835503" y="44660"/>
                </a:cubicBezTo>
                <a:cubicBezTo>
                  <a:pt x="839053" y="48210"/>
                  <a:pt x="835468" y="57472"/>
                  <a:pt x="840266" y="58948"/>
                </a:cubicBezTo>
                <a:cubicBezTo>
                  <a:pt x="858537" y="64570"/>
                  <a:pt x="878366" y="62123"/>
                  <a:pt x="897416" y="63710"/>
                </a:cubicBezTo>
                <a:cubicBezTo>
                  <a:pt x="895828" y="71648"/>
                  <a:pt x="899594" y="83358"/>
                  <a:pt x="892653" y="87523"/>
                </a:cubicBezTo>
                <a:cubicBezTo>
                  <a:pt x="886565" y="91176"/>
                  <a:pt x="875143" y="84928"/>
                  <a:pt x="873603" y="77998"/>
                </a:cubicBezTo>
                <a:cubicBezTo>
                  <a:pt x="871096" y="66716"/>
                  <a:pt x="879953" y="55773"/>
                  <a:pt x="883128" y="44660"/>
                </a:cubicBezTo>
                <a:cubicBezTo>
                  <a:pt x="891066" y="46248"/>
                  <a:pt x="900206" y="44933"/>
                  <a:pt x="906941" y="49423"/>
                </a:cubicBezTo>
                <a:cubicBezTo>
                  <a:pt x="914560" y="54502"/>
                  <a:pt x="912020" y="72919"/>
                  <a:pt x="906941" y="77998"/>
                </a:cubicBezTo>
                <a:cubicBezTo>
                  <a:pt x="903391" y="81548"/>
                  <a:pt x="897416" y="81173"/>
                  <a:pt x="892653" y="82760"/>
                </a:cubicBezTo>
                <a:cubicBezTo>
                  <a:pt x="888180" y="64866"/>
                  <a:pt x="882375" y="57446"/>
                  <a:pt x="897416" y="39898"/>
                </a:cubicBezTo>
                <a:cubicBezTo>
                  <a:pt x="902036" y="34508"/>
                  <a:pt x="910116" y="33548"/>
                  <a:pt x="916466" y="30373"/>
                </a:cubicBezTo>
                <a:cubicBezTo>
                  <a:pt x="927578" y="31960"/>
                  <a:pt x="939545" y="30576"/>
                  <a:pt x="949803" y="35135"/>
                </a:cubicBezTo>
                <a:cubicBezTo>
                  <a:pt x="957027" y="38346"/>
                  <a:pt x="961978" y="57371"/>
                  <a:pt x="964091" y="63710"/>
                </a:cubicBezTo>
                <a:cubicBezTo>
                  <a:pt x="962503" y="68473"/>
                  <a:pt x="963818" y="80243"/>
                  <a:pt x="959328" y="77998"/>
                </a:cubicBezTo>
                <a:cubicBezTo>
                  <a:pt x="936835" y="66752"/>
                  <a:pt x="945163" y="53818"/>
                  <a:pt x="949803" y="39898"/>
                </a:cubicBezTo>
                <a:cubicBezTo>
                  <a:pt x="981402" y="55697"/>
                  <a:pt x="986986" y="51390"/>
                  <a:pt x="1002191" y="77998"/>
                </a:cubicBezTo>
                <a:cubicBezTo>
                  <a:pt x="1004682" y="82356"/>
                  <a:pt x="1005366" y="87523"/>
                  <a:pt x="1006953" y="92285"/>
                </a:cubicBezTo>
                <a:cubicBezTo>
                  <a:pt x="1003778" y="100223"/>
                  <a:pt x="1005075" y="112275"/>
                  <a:pt x="997428" y="116098"/>
                </a:cubicBezTo>
                <a:cubicBezTo>
                  <a:pt x="992308" y="118658"/>
                  <a:pt x="990743" y="106780"/>
                  <a:pt x="987903" y="101810"/>
                </a:cubicBezTo>
                <a:cubicBezTo>
                  <a:pt x="978486" y="85331"/>
                  <a:pt x="978959" y="84503"/>
                  <a:pt x="973616" y="68473"/>
                </a:cubicBezTo>
                <a:cubicBezTo>
                  <a:pt x="975203" y="62123"/>
                  <a:pt x="972765" y="52791"/>
                  <a:pt x="978378" y="49423"/>
                </a:cubicBezTo>
                <a:cubicBezTo>
                  <a:pt x="983991" y="46055"/>
                  <a:pt x="992192" y="50258"/>
                  <a:pt x="997428" y="54185"/>
                </a:cubicBezTo>
                <a:cubicBezTo>
                  <a:pt x="1005560" y="60284"/>
                  <a:pt x="1009290" y="70810"/>
                  <a:pt x="1016478" y="77998"/>
                </a:cubicBezTo>
                <a:cubicBezTo>
                  <a:pt x="1020525" y="82045"/>
                  <a:pt x="1026003" y="84348"/>
                  <a:pt x="1030766" y="87523"/>
                </a:cubicBezTo>
                <a:cubicBezTo>
                  <a:pt x="1031393" y="89404"/>
                  <a:pt x="1048488" y="124865"/>
                  <a:pt x="1016478" y="106573"/>
                </a:cubicBezTo>
                <a:cubicBezTo>
                  <a:pt x="1008441" y="101980"/>
                  <a:pt x="1006953" y="90698"/>
                  <a:pt x="1002191" y="82760"/>
                </a:cubicBezTo>
                <a:cubicBezTo>
                  <a:pt x="1000074" y="72176"/>
                  <a:pt x="991607" y="45719"/>
                  <a:pt x="1002191" y="35135"/>
                </a:cubicBezTo>
                <a:cubicBezTo>
                  <a:pt x="1005741" y="31585"/>
                  <a:pt x="1011716" y="38310"/>
                  <a:pt x="1016478" y="39898"/>
                </a:cubicBezTo>
                <a:cubicBezTo>
                  <a:pt x="1026003" y="51010"/>
                  <a:pt x="1036445" y="61398"/>
                  <a:pt x="1045053" y="73235"/>
                </a:cubicBezTo>
                <a:cubicBezTo>
                  <a:pt x="1052296" y="83193"/>
                  <a:pt x="1055534" y="95154"/>
                  <a:pt x="1059341" y="106573"/>
                </a:cubicBezTo>
                <a:cubicBezTo>
                  <a:pt x="1064897" y="98239"/>
                  <a:pt x="1071247" y="84744"/>
                  <a:pt x="1083153" y="82760"/>
                </a:cubicBezTo>
                <a:cubicBezTo>
                  <a:pt x="1088105" y="81935"/>
                  <a:pt x="1092678" y="85935"/>
                  <a:pt x="1097441" y="87523"/>
                </a:cubicBezTo>
                <a:cubicBezTo>
                  <a:pt x="1092678" y="90698"/>
                  <a:pt x="1088799" y="97989"/>
                  <a:pt x="1083153" y="97048"/>
                </a:cubicBezTo>
                <a:cubicBezTo>
                  <a:pt x="1057435" y="92761"/>
                  <a:pt x="1072556" y="53240"/>
                  <a:pt x="1073628" y="44660"/>
                </a:cubicBezTo>
                <a:cubicBezTo>
                  <a:pt x="1081566" y="46248"/>
                  <a:pt x="1090577" y="45133"/>
                  <a:pt x="1097441" y="49423"/>
                </a:cubicBezTo>
                <a:cubicBezTo>
                  <a:pt x="1109579" y="57010"/>
                  <a:pt x="1112481" y="70733"/>
                  <a:pt x="1116491" y="82760"/>
                </a:cubicBezTo>
                <a:cubicBezTo>
                  <a:pt x="1113316" y="87523"/>
                  <a:pt x="1112519" y="98436"/>
                  <a:pt x="1106966" y="97048"/>
                </a:cubicBezTo>
                <a:cubicBezTo>
                  <a:pt x="1094575" y="93950"/>
                  <a:pt x="1095635" y="70278"/>
                  <a:pt x="1102203" y="63710"/>
                </a:cubicBezTo>
                <a:cubicBezTo>
                  <a:pt x="1107223" y="58690"/>
                  <a:pt x="1114903" y="57360"/>
                  <a:pt x="1121253" y="54185"/>
                </a:cubicBezTo>
                <a:cubicBezTo>
                  <a:pt x="1142935" y="58522"/>
                  <a:pt x="1146051" y="53308"/>
                  <a:pt x="1154591" y="73235"/>
                </a:cubicBezTo>
                <a:cubicBezTo>
                  <a:pt x="1157169" y="79251"/>
                  <a:pt x="1156775" y="86269"/>
                  <a:pt x="1159353" y="92285"/>
                </a:cubicBezTo>
                <a:cubicBezTo>
                  <a:pt x="1161608" y="97546"/>
                  <a:pt x="1168878" y="106573"/>
                  <a:pt x="1168878" y="106573"/>
                </a:cubicBezTo>
                <a:cubicBezTo>
                  <a:pt x="1172889" y="94541"/>
                  <a:pt x="1171218" y="83680"/>
                  <a:pt x="1187928" y="97048"/>
                </a:cubicBezTo>
                <a:cubicBezTo>
                  <a:pt x="1192397" y="100624"/>
                  <a:pt x="1194893" y="106216"/>
                  <a:pt x="1197453" y="111335"/>
                </a:cubicBezTo>
                <a:cubicBezTo>
                  <a:pt x="1199698" y="115825"/>
                  <a:pt x="1207086" y="124405"/>
                  <a:pt x="1202216" y="125623"/>
                </a:cubicBezTo>
                <a:cubicBezTo>
                  <a:pt x="1193922" y="127697"/>
                  <a:pt x="1186341" y="119273"/>
                  <a:pt x="1178403" y="116098"/>
                </a:cubicBezTo>
                <a:cubicBezTo>
                  <a:pt x="1177781" y="114854"/>
                  <a:pt x="1163240" y="88017"/>
                  <a:pt x="1164116" y="82760"/>
                </a:cubicBezTo>
                <a:cubicBezTo>
                  <a:pt x="1165057" y="77114"/>
                  <a:pt x="1170466" y="73235"/>
                  <a:pt x="1173641" y="68473"/>
                </a:cubicBezTo>
                <a:cubicBezTo>
                  <a:pt x="1197646" y="76474"/>
                  <a:pt x="1181457" y="68066"/>
                  <a:pt x="1202216" y="92285"/>
                </a:cubicBezTo>
                <a:cubicBezTo>
                  <a:pt x="1242016" y="138720"/>
                  <a:pt x="1189008" y="69914"/>
                  <a:pt x="1230791" y="125623"/>
                </a:cubicBezTo>
                <a:cubicBezTo>
                  <a:pt x="1226028" y="128798"/>
                  <a:pt x="1222227" y="135148"/>
                  <a:pt x="1216503" y="135148"/>
                </a:cubicBezTo>
                <a:cubicBezTo>
                  <a:pt x="1210779" y="135148"/>
                  <a:pt x="1206263" y="129670"/>
                  <a:pt x="1202216" y="125623"/>
                </a:cubicBezTo>
                <a:cubicBezTo>
                  <a:pt x="1189850" y="113257"/>
                  <a:pt x="1185949" y="102615"/>
                  <a:pt x="1178403" y="87523"/>
                </a:cubicBezTo>
                <a:cubicBezTo>
                  <a:pt x="1179991" y="81173"/>
                  <a:pt x="1177930" y="72400"/>
                  <a:pt x="1183166" y="68473"/>
                </a:cubicBezTo>
                <a:cubicBezTo>
                  <a:pt x="1187182" y="65461"/>
                  <a:pt x="1193196" y="70574"/>
                  <a:pt x="1197453" y="73235"/>
                </a:cubicBezTo>
                <a:cubicBezTo>
                  <a:pt x="1206073" y="78622"/>
                  <a:pt x="1213668" y="85532"/>
                  <a:pt x="1221266" y="92285"/>
                </a:cubicBezTo>
                <a:cubicBezTo>
                  <a:pt x="1227978" y="98251"/>
                  <a:pt x="1234472" y="104517"/>
                  <a:pt x="1240316" y="111335"/>
                </a:cubicBezTo>
                <a:cubicBezTo>
                  <a:pt x="1244041" y="115681"/>
                  <a:pt x="1253888" y="121576"/>
                  <a:pt x="1249841" y="125623"/>
                </a:cubicBezTo>
                <a:cubicBezTo>
                  <a:pt x="1245213" y="130251"/>
                  <a:pt x="1237141" y="122448"/>
                  <a:pt x="1230791" y="120860"/>
                </a:cubicBezTo>
                <a:cubicBezTo>
                  <a:pt x="1226028" y="112923"/>
                  <a:pt x="1220999" y="105140"/>
                  <a:pt x="1216503" y="97048"/>
                </a:cubicBezTo>
                <a:cubicBezTo>
                  <a:pt x="1213055" y="90842"/>
                  <a:pt x="1204341" y="84590"/>
                  <a:pt x="1206978" y="77998"/>
                </a:cubicBezTo>
                <a:cubicBezTo>
                  <a:pt x="1209409" y="71921"/>
                  <a:pt x="1219678" y="74823"/>
                  <a:pt x="1226028" y="73235"/>
                </a:cubicBezTo>
                <a:cubicBezTo>
                  <a:pt x="1238728" y="84348"/>
                  <a:pt x="1251641" y="95221"/>
                  <a:pt x="1264128" y="106573"/>
                </a:cubicBezTo>
                <a:cubicBezTo>
                  <a:pt x="1269112" y="111104"/>
                  <a:pt x="1274501" y="115379"/>
                  <a:pt x="1278416" y="120860"/>
                </a:cubicBezTo>
                <a:cubicBezTo>
                  <a:pt x="1279321" y="122127"/>
                  <a:pt x="1293016" y="152468"/>
                  <a:pt x="1297466" y="154198"/>
                </a:cubicBezTo>
                <a:cubicBezTo>
                  <a:pt x="1321867" y="163688"/>
                  <a:pt x="1348266" y="166898"/>
                  <a:pt x="1373666" y="173248"/>
                </a:cubicBezTo>
                <a:cubicBezTo>
                  <a:pt x="1376841" y="178010"/>
                  <a:pt x="1379144" y="183488"/>
                  <a:pt x="1383191" y="187535"/>
                </a:cubicBezTo>
                <a:cubicBezTo>
                  <a:pt x="1389077" y="193421"/>
                  <a:pt x="1410320" y="197264"/>
                  <a:pt x="1392716" y="211348"/>
                </a:cubicBezTo>
                <a:cubicBezTo>
                  <a:pt x="1387605" y="215437"/>
                  <a:pt x="1380016" y="214523"/>
                  <a:pt x="1373666" y="216110"/>
                </a:cubicBezTo>
                <a:cubicBezTo>
                  <a:pt x="1365728" y="214523"/>
                  <a:pt x="1356509" y="215956"/>
                  <a:pt x="1349853" y="211348"/>
                </a:cubicBezTo>
                <a:cubicBezTo>
                  <a:pt x="1335086" y="201125"/>
                  <a:pt x="1311753" y="173248"/>
                  <a:pt x="1311753" y="173248"/>
                </a:cubicBezTo>
                <a:cubicBezTo>
                  <a:pt x="1310166" y="168485"/>
                  <a:pt x="1305127" y="163621"/>
                  <a:pt x="1306991" y="158960"/>
                </a:cubicBezTo>
                <a:cubicBezTo>
                  <a:pt x="1309117" y="153646"/>
                  <a:pt x="1315571" y="149874"/>
                  <a:pt x="1321278" y="149435"/>
                </a:cubicBezTo>
                <a:cubicBezTo>
                  <a:pt x="1337185" y="148211"/>
                  <a:pt x="1353028" y="152610"/>
                  <a:pt x="1368903" y="154198"/>
                </a:cubicBezTo>
                <a:cubicBezTo>
                  <a:pt x="1373666" y="157373"/>
                  <a:pt x="1379144" y="159676"/>
                  <a:pt x="1383191" y="163723"/>
                </a:cubicBezTo>
                <a:cubicBezTo>
                  <a:pt x="1393446" y="173978"/>
                  <a:pt x="1401344" y="188620"/>
                  <a:pt x="1407003" y="201823"/>
                </a:cubicBezTo>
                <a:cubicBezTo>
                  <a:pt x="1408981" y="206437"/>
                  <a:pt x="1410178" y="211348"/>
                  <a:pt x="1411766" y="216110"/>
                </a:cubicBezTo>
                <a:cubicBezTo>
                  <a:pt x="1405416" y="219285"/>
                  <a:pt x="1399565" y="227503"/>
                  <a:pt x="1392716" y="225635"/>
                </a:cubicBezTo>
                <a:cubicBezTo>
                  <a:pt x="1356730" y="215821"/>
                  <a:pt x="1361406" y="206539"/>
                  <a:pt x="1354616" y="182773"/>
                </a:cubicBezTo>
                <a:cubicBezTo>
                  <a:pt x="1353237" y="177946"/>
                  <a:pt x="1351441" y="173248"/>
                  <a:pt x="1349853" y="168485"/>
                </a:cubicBezTo>
                <a:cubicBezTo>
                  <a:pt x="1364141" y="166898"/>
                  <a:pt x="1378390" y="162529"/>
                  <a:pt x="1392716" y="163723"/>
                </a:cubicBezTo>
                <a:cubicBezTo>
                  <a:pt x="1398420" y="164198"/>
                  <a:pt x="1402424" y="169814"/>
                  <a:pt x="1407003" y="173248"/>
                </a:cubicBezTo>
                <a:cubicBezTo>
                  <a:pt x="1415135" y="179347"/>
                  <a:pt x="1422878" y="185948"/>
                  <a:pt x="1430816" y="192298"/>
                </a:cubicBezTo>
                <a:cubicBezTo>
                  <a:pt x="1435578" y="200235"/>
                  <a:pt x="1439968" y="208408"/>
                  <a:pt x="1445103" y="216110"/>
                </a:cubicBezTo>
                <a:cubicBezTo>
                  <a:pt x="1449506" y="222714"/>
                  <a:pt x="1457210" y="227528"/>
                  <a:pt x="1459391" y="235160"/>
                </a:cubicBezTo>
                <a:cubicBezTo>
                  <a:pt x="1460770" y="239987"/>
                  <a:pt x="1456216" y="244685"/>
                  <a:pt x="1454628" y="249448"/>
                </a:cubicBezTo>
                <a:cubicBezTo>
                  <a:pt x="1448278" y="244685"/>
                  <a:pt x="1440744" y="241187"/>
                  <a:pt x="1435578" y="235160"/>
                </a:cubicBezTo>
                <a:cubicBezTo>
                  <a:pt x="1419549" y="216459"/>
                  <a:pt x="1427396" y="206712"/>
                  <a:pt x="1430816" y="182773"/>
                </a:cubicBezTo>
                <a:cubicBezTo>
                  <a:pt x="1437166" y="185948"/>
                  <a:pt x="1444412" y="187753"/>
                  <a:pt x="1449866" y="192298"/>
                </a:cubicBezTo>
                <a:cubicBezTo>
                  <a:pt x="1454263" y="195962"/>
                  <a:pt x="1455727" y="202188"/>
                  <a:pt x="1459391" y="206585"/>
                </a:cubicBezTo>
                <a:cubicBezTo>
                  <a:pt x="1463703" y="211759"/>
                  <a:pt x="1468916" y="216110"/>
                  <a:pt x="1473678" y="220873"/>
                </a:cubicBezTo>
                <a:cubicBezTo>
                  <a:pt x="1475987" y="227799"/>
                  <a:pt x="1487245" y="248872"/>
                  <a:pt x="1464153" y="230398"/>
                </a:cubicBezTo>
                <a:cubicBezTo>
                  <a:pt x="1458544" y="225911"/>
                  <a:pt x="1447446" y="201747"/>
                  <a:pt x="1445103" y="197060"/>
                </a:cubicBezTo>
                <a:cubicBezTo>
                  <a:pt x="1451453" y="195473"/>
                  <a:pt x="1458791" y="188544"/>
                  <a:pt x="1464153" y="192298"/>
                </a:cubicBezTo>
                <a:cubicBezTo>
                  <a:pt x="1470820" y="196965"/>
                  <a:pt x="1493059" y="230894"/>
                  <a:pt x="1502253" y="244685"/>
                </a:cubicBezTo>
                <a:cubicBezTo>
                  <a:pt x="1495903" y="247860"/>
                  <a:pt x="1490248" y="255090"/>
                  <a:pt x="1483203" y="254210"/>
                </a:cubicBezTo>
                <a:cubicBezTo>
                  <a:pt x="1462833" y="251664"/>
                  <a:pt x="1462848" y="234703"/>
                  <a:pt x="1459391" y="220873"/>
                </a:cubicBezTo>
                <a:cubicBezTo>
                  <a:pt x="1464153" y="219285"/>
                  <a:pt x="1469091" y="214071"/>
                  <a:pt x="1473678" y="216110"/>
                </a:cubicBezTo>
                <a:cubicBezTo>
                  <a:pt x="1524633" y="238757"/>
                  <a:pt x="1490832" y="229934"/>
                  <a:pt x="1507016" y="254210"/>
                </a:cubicBezTo>
                <a:cubicBezTo>
                  <a:pt x="1510752" y="259814"/>
                  <a:pt x="1517168" y="263182"/>
                  <a:pt x="1521303" y="268498"/>
                </a:cubicBezTo>
                <a:cubicBezTo>
                  <a:pt x="1528331" y="277534"/>
                  <a:pt x="1534003" y="287548"/>
                  <a:pt x="1540353" y="297073"/>
                </a:cubicBezTo>
                <a:lnTo>
                  <a:pt x="1549878" y="311360"/>
                </a:lnTo>
                <a:cubicBezTo>
                  <a:pt x="1551466" y="305010"/>
                  <a:pt x="1553357" y="298728"/>
                  <a:pt x="1554641" y="292310"/>
                </a:cubicBezTo>
                <a:cubicBezTo>
                  <a:pt x="1556535" y="282841"/>
                  <a:pt x="1551863" y="269767"/>
                  <a:pt x="1559403" y="263735"/>
                </a:cubicBezTo>
                <a:cubicBezTo>
                  <a:pt x="1564947" y="259300"/>
                  <a:pt x="1572103" y="270085"/>
                  <a:pt x="1578453" y="273260"/>
                </a:cubicBezTo>
                <a:cubicBezTo>
                  <a:pt x="1580041" y="278023"/>
                  <a:pt x="1580725" y="283189"/>
                  <a:pt x="1583216" y="287548"/>
                </a:cubicBezTo>
                <a:cubicBezTo>
                  <a:pt x="1606283" y="327916"/>
                  <a:pt x="1591345" y="288125"/>
                  <a:pt x="1602266" y="320885"/>
                </a:cubicBezTo>
                <a:cubicBezTo>
                  <a:pt x="1591153" y="324060"/>
                  <a:pt x="1580438" y="331456"/>
                  <a:pt x="1568928" y="330410"/>
                </a:cubicBezTo>
                <a:cubicBezTo>
                  <a:pt x="1562205" y="329799"/>
                  <a:pt x="1540458" y="306702"/>
                  <a:pt x="1535591" y="301835"/>
                </a:cubicBezTo>
                <a:cubicBezTo>
                  <a:pt x="1530392" y="288837"/>
                  <a:pt x="1518819" y="273384"/>
                  <a:pt x="1530828" y="258973"/>
                </a:cubicBezTo>
                <a:cubicBezTo>
                  <a:pt x="1535373" y="253519"/>
                  <a:pt x="1543528" y="252623"/>
                  <a:pt x="1549878" y="249448"/>
                </a:cubicBezTo>
                <a:cubicBezTo>
                  <a:pt x="1580890" y="254616"/>
                  <a:pt x="1577597" y="248377"/>
                  <a:pt x="1597503" y="273260"/>
                </a:cubicBezTo>
                <a:cubicBezTo>
                  <a:pt x="1604654" y="282199"/>
                  <a:pt x="1616553" y="301835"/>
                  <a:pt x="1616553" y="301835"/>
                </a:cubicBezTo>
                <a:cubicBezTo>
                  <a:pt x="1599539" y="306089"/>
                  <a:pt x="1581815" y="313066"/>
                  <a:pt x="1564166" y="301835"/>
                </a:cubicBezTo>
                <a:cubicBezTo>
                  <a:pt x="1554508" y="295689"/>
                  <a:pt x="1551466" y="282785"/>
                  <a:pt x="1545116" y="273260"/>
                </a:cubicBezTo>
                <a:cubicBezTo>
                  <a:pt x="1548291" y="257385"/>
                  <a:pt x="1540585" y="233667"/>
                  <a:pt x="1554641" y="225635"/>
                </a:cubicBezTo>
                <a:cubicBezTo>
                  <a:pt x="1571409" y="216053"/>
                  <a:pt x="1593992" y="227666"/>
                  <a:pt x="1611791" y="235160"/>
                </a:cubicBezTo>
                <a:cubicBezTo>
                  <a:pt x="1634457" y="244704"/>
                  <a:pt x="1652154" y="272270"/>
                  <a:pt x="1664178" y="292310"/>
                </a:cubicBezTo>
                <a:cubicBezTo>
                  <a:pt x="1667831" y="298398"/>
                  <a:pt x="1669940" y="305340"/>
                  <a:pt x="1673703" y="311360"/>
                </a:cubicBezTo>
                <a:cubicBezTo>
                  <a:pt x="1698874" y="351632"/>
                  <a:pt x="1678847" y="307549"/>
                  <a:pt x="1697516" y="354223"/>
                </a:cubicBezTo>
                <a:cubicBezTo>
                  <a:pt x="1695928" y="362160"/>
                  <a:pt x="1699781" y="374019"/>
                  <a:pt x="1692753" y="378035"/>
                </a:cubicBezTo>
                <a:cubicBezTo>
                  <a:pt x="1670455" y="390777"/>
                  <a:pt x="1658377" y="365538"/>
                  <a:pt x="1649891" y="354223"/>
                </a:cubicBezTo>
                <a:cubicBezTo>
                  <a:pt x="1648664" y="350543"/>
                  <a:pt x="1639036" y="322879"/>
                  <a:pt x="1640366" y="320885"/>
                </a:cubicBezTo>
                <a:cubicBezTo>
                  <a:pt x="1643151" y="316708"/>
                  <a:pt x="1649891" y="324060"/>
                  <a:pt x="1654653" y="325648"/>
                </a:cubicBezTo>
                <a:cubicBezTo>
                  <a:pt x="1657828" y="330410"/>
                  <a:pt x="1665566" y="334382"/>
                  <a:pt x="1664178" y="339935"/>
                </a:cubicBezTo>
                <a:cubicBezTo>
                  <a:pt x="1662961" y="344805"/>
                  <a:pt x="1654381" y="346943"/>
                  <a:pt x="1649891" y="344698"/>
                </a:cubicBezTo>
                <a:cubicBezTo>
                  <a:pt x="1642791" y="341148"/>
                  <a:pt x="1640366" y="331998"/>
                  <a:pt x="1635603" y="325648"/>
                </a:cubicBezTo>
                <a:cubicBezTo>
                  <a:pt x="1637159" y="316314"/>
                  <a:pt x="1634701" y="272358"/>
                  <a:pt x="1664178" y="301835"/>
                </a:cubicBezTo>
                <a:cubicBezTo>
                  <a:pt x="1678814" y="316471"/>
                  <a:pt x="1686323" y="336812"/>
                  <a:pt x="1697516" y="354223"/>
                </a:cubicBezTo>
                <a:cubicBezTo>
                  <a:pt x="1700611" y="359038"/>
                  <a:pt x="1707041" y="368510"/>
                  <a:pt x="1707041" y="368510"/>
                </a:cubicBezTo>
                <a:cubicBezTo>
                  <a:pt x="1708378" y="373857"/>
                  <a:pt x="1719643" y="398954"/>
                  <a:pt x="1702278" y="401848"/>
                </a:cubicBezTo>
                <a:cubicBezTo>
                  <a:pt x="1695275" y="403015"/>
                  <a:pt x="1689578" y="395498"/>
                  <a:pt x="1683228" y="392323"/>
                </a:cubicBezTo>
                <a:cubicBezTo>
                  <a:pt x="1680963" y="388925"/>
                  <a:pt x="1655964" y="358723"/>
                  <a:pt x="1678466" y="354223"/>
                </a:cubicBezTo>
                <a:cubicBezTo>
                  <a:pt x="1687272" y="352462"/>
                  <a:pt x="1690208" y="368053"/>
                  <a:pt x="1697516" y="373273"/>
                </a:cubicBezTo>
                <a:cubicBezTo>
                  <a:pt x="1701601" y="376191"/>
                  <a:pt x="1707041" y="376448"/>
                  <a:pt x="1711803" y="378035"/>
                </a:cubicBezTo>
                <a:cubicBezTo>
                  <a:pt x="1734484" y="412056"/>
                  <a:pt x="1733629" y="395504"/>
                  <a:pt x="1726091" y="425660"/>
                </a:cubicBezTo>
                <a:cubicBezTo>
                  <a:pt x="1719741" y="417723"/>
                  <a:pt x="1711301" y="411077"/>
                  <a:pt x="1707041" y="401848"/>
                </a:cubicBezTo>
                <a:cubicBezTo>
                  <a:pt x="1701555" y="389962"/>
                  <a:pt x="1697516" y="363748"/>
                  <a:pt x="1697516" y="363748"/>
                </a:cubicBezTo>
                <a:cubicBezTo>
                  <a:pt x="1703866" y="362160"/>
                  <a:pt x="1711015" y="355516"/>
                  <a:pt x="1716566" y="358985"/>
                </a:cubicBezTo>
                <a:cubicBezTo>
                  <a:pt x="1726274" y="365052"/>
                  <a:pt x="1735616" y="387560"/>
                  <a:pt x="1735616" y="387560"/>
                </a:cubicBezTo>
                <a:cubicBezTo>
                  <a:pt x="1732441" y="392323"/>
                  <a:pt x="1731757" y="401038"/>
                  <a:pt x="1726091" y="401848"/>
                </a:cubicBezTo>
                <a:cubicBezTo>
                  <a:pt x="1702534" y="405214"/>
                  <a:pt x="1702093" y="391769"/>
                  <a:pt x="1697516" y="378035"/>
                </a:cubicBezTo>
                <a:cubicBezTo>
                  <a:pt x="1702278" y="376448"/>
                  <a:pt x="1706783" y="373273"/>
                  <a:pt x="1711803" y="373273"/>
                </a:cubicBezTo>
                <a:cubicBezTo>
                  <a:pt x="1728168" y="373273"/>
                  <a:pt x="1731702" y="385516"/>
                  <a:pt x="1740378" y="397085"/>
                </a:cubicBezTo>
                <a:cubicBezTo>
                  <a:pt x="1741966" y="405023"/>
                  <a:pt x="1740436" y="414311"/>
                  <a:pt x="1745141" y="420898"/>
                </a:cubicBezTo>
                <a:cubicBezTo>
                  <a:pt x="1751714" y="430100"/>
                  <a:pt x="1779710" y="433526"/>
                  <a:pt x="1788003" y="435185"/>
                </a:cubicBezTo>
                <a:cubicBezTo>
                  <a:pt x="1791178" y="439948"/>
                  <a:pt x="1798650" y="443860"/>
                  <a:pt x="1797528" y="449473"/>
                </a:cubicBezTo>
                <a:cubicBezTo>
                  <a:pt x="1796406" y="455086"/>
                  <a:pt x="1788149" y="461943"/>
                  <a:pt x="1783241" y="458998"/>
                </a:cubicBezTo>
                <a:cubicBezTo>
                  <a:pt x="1775910" y="454599"/>
                  <a:pt x="1776891" y="443123"/>
                  <a:pt x="1773716" y="435185"/>
                </a:cubicBezTo>
                <a:cubicBezTo>
                  <a:pt x="1776891" y="428835"/>
                  <a:pt x="1777787" y="420680"/>
                  <a:pt x="1783241" y="416135"/>
                </a:cubicBezTo>
                <a:cubicBezTo>
                  <a:pt x="1797652" y="404126"/>
                  <a:pt x="1813105" y="415699"/>
                  <a:pt x="1826103" y="420898"/>
                </a:cubicBezTo>
                <a:cubicBezTo>
                  <a:pt x="1829278" y="425660"/>
                  <a:pt x="1833303" y="429955"/>
                  <a:pt x="1835628" y="435185"/>
                </a:cubicBezTo>
                <a:cubicBezTo>
                  <a:pt x="1839706" y="444360"/>
                  <a:pt x="1845153" y="463760"/>
                  <a:pt x="1845153" y="463760"/>
                </a:cubicBezTo>
                <a:cubicBezTo>
                  <a:pt x="1838803" y="465348"/>
                  <a:pt x="1832084" y="471181"/>
                  <a:pt x="1826103" y="468523"/>
                </a:cubicBezTo>
                <a:cubicBezTo>
                  <a:pt x="1804691" y="459006"/>
                  <a:pt x="1803181" y="447378"/>
                  <a:pt x="1797528" y="430423"/>
                </a:cubicBezTo>
                <a:cubicBezTo>
                  <a:pt x="1814055" y="419406"/>
                  <a:pt x="1815948" y="413439"/>
                  <a:pt x="1840391" y="425660"/>
                </a:cubicBezTo>
                <a:cubicBezTo>
                  <a:pt x="1845511" y="428220"/>
                  <a:pt x="1846741" y="435185"/>
                  <a:pt x="1849916" y="439948"/>
                </a:cubicBezTo>
                <a:cubicBezTo>
                  <a:pt x="1849916" y="439948"/>
                  <a:pt x="1862615" y="468523"/>
                  <a:pt x="1849916" y="468523"/>
                </a:cubicBezTo>
                <a:cubicBezTo>
                  <a:pt x="1840659" y="468523"/>
                  <a:pt x="1834041" y="458998"/>
                  <a:pt x="1826103" y="454235"/>
                </a:cubicBezTo>
                <a:cubicBezTo>
                  <a:pt x="1822383" y="448655"/>
                  <a:pt x="1799374" y="424381"/>
                  <a:pt x="1835628" y="430423"/>
                </a:cubicBezTo>
                <a:cubicBezTo>
                  <a:pt x="1841274" y="431364"/>
                  <a:pt x="1842593" y="439591"/>
                  <a:pt x="1845153" y="444710"/>
                </a:cubicBezTo>
                <a:cubicBezTo>
                  <a:pt x="1847948" y="450300"/>
                  <a:pt x="1856231" y="480480"/>
                  <a:pt x="1854678" y="482810"/>
                </a:cubicBezTo>
                <a:cubicBezTo>
                  <a:pt x="1851503" y="487572"/>
                  <a:pt x="1845153" y="476460"/>
                  <a:pt x="1840391" y="473285"/>
                </a:cubicBezTo>
                <a:cubicBezTo>
                  <a:pt x="1841978" y="466935"/>
                  <a:pt x="1839917" y="458162"/>
                  <a:pt x="1845153" y="454235"/>
                </a:cubicBezTo>
                <a:cubicBezTo>
                  <a:pt x="1855377" y="446567"/>
                  <a:pt x="1867480" y="471057"/>
                  <a:pt x="1868966" y="473285"/>
                </a:cubicBezTo>
                <a:cubicBezTo>
                  <a:pt x="1870425" y="477662"/>
                  <a:pt x="1883819" y="506623"/>
                  <a:pt x="1864203" y="506623"/>
                </a:cubicBezTo>
                <a:cubicBezTo>
                  <a:pt x="1860279" y="506623"/>
                  <a:pt x="1851375" y="477662"/>
                  <a:pt x="1849916" y="473285"/>
                </a:cubicBezTo>
                <a:cubicBezTo>
                  <a:pt x="1853200" y="460147"/>
                  <a:pt x="1851393" y="440385"/>
                  <a:pt x="1873728" y="458998"/>
                </a:cubicBezTo>
                <a:cubicBezTo>
                  <a:pt x="1879182" y="463543"/>
                  <a:pt x="1881008" y="471313"/>
                  <a:pt x="1883253" y="478048"/>
                </a:cubicBezTo>
                <a:cubicBezTo>
                  <a:pt x="1887393" y="490467"/>
                  <a:pt x="1892778" y="516148"/>
                  <a:pt x="1892778" y="516148"/>
                </a:cubicBezTo>
                <a:cubicBezTo>
                  <a:pt x="1889603" y="520910"/>
                  <a:pt x="1888865" y="531558"/>
                  <a:pt x="1883253" y="530435"/>
                </a:cubicBezTo>
                <a:cubicBezTo>
                  <a:pt x="1875470" y="528878"/>
                  <a:pt x="1873580" y="517844"/>
                  <a:pt x="1868966" y="511385"/>
                </a:cubicBezTo>
                <a:cubicBezTo>
                  <a:pt x="1868611" y="510889"/>
                  <a:pt x="1835395" y="463683"/>
                  <a:pt x="1849916" y="468523"/>
                </a:cubicBezTo>
                <a:lnTo>
                  <a:pt x="1864203" y="473285"/>
                </a:lnTo>
                <a:cubicBezTo>
                  <a:pt x="1900359" y="509441"/>
                  <a:pt x="1883037" y="489421"/>
                  <a:pt x="1926116" y="559010"/>
                </a:cubicBezTo>
                <a:cubicBezTo>
                  <a:pt x="1932853" y="569893"/>
                  <a:pt x="1938717" y="581292"/>
                  <a:pt x="1945166" y="592348"/>
                </a:cubicBezTo>
                <a:cubicBezTo>
                  <a:pt x="1949830" y="600344"/>
                  <a:pt x="1959453" y="616160"/>
                  <a:pt x="1959453" y="616160"/>
                </a:cubicBezTo>
                <a:cubicBezTo>
                  <a:pt x="1962628" y="627273"/>
                  <a:pt x="1968978" y="637941"/>
                  <a:pt x="1968978" y="649498"/>
                </a:cubicBezTo>
                <a:cubicBezTo>
                  <a:pt x="1968978" y="656598"/>
                  <a:pt x="1966528" y="669138"/>
                  <a:pt x="1959453" y="668548"/>
                </a:cubicBezTo>
                <a:cubicBezTo>
                  <a:pt x="1941765" y="667074"/>
                  <a:pt x="1927703" y="652673"/>
                  <a:pt x="1911828" y="644735"/>
                </a:cubicBezTo>
                <a:cubicBezTo>
                  <a:pt x="1896312" y="621461"/>
                  <a:pt x="1879469" y="609686"/>
                  <a:pt x="1897541" y="578060"/>
                </a:cubicBezTo>
                <a:cubicBezTo>
                  <a:pt x="1900032" y="573701"/>
                  <a:pt x="1907066" y="581235"/>
                  <a:pt x="1911828" y="582823"/>
                </a:cubicBezTo>
                <a:cubicBezTo>
                  <a:pt x="1921353" y="595523"/>
                  <a:pt x="1930724" y="608340"/>
                  <a:pt x="1940403" y="620923"/>
                </a:cubicBezTo>
                <a:cubicBezTo>
                  <a:pt x="1946601" y="628980"/>
                  <a:pt x="1953815" y="636277"/>
                  <a:pt x="1959453" y="644735"/>
                </a:cubicBezTo>
                <a:cubicBezTo>
                  <a:pt x="1962628" y="649498"/>
                  <a:pt x="1974098" y="656463"/>
                  <a:pt x="1968978" y="659023"/>
                </a:cubicBezTo>
                <a:lnTo>
                  <a:pt x="1949928" y="649498"/>
                </a:lnTo>
                <a:cubicBezTo>
                  <a:pt x="1948341" y="643148"/>
                  <a:pt x="1941535" y="635894"/>
                  <a:pt x="1945166" y="630448"/>
                </a:cubicBezTo>
                <a:cubicBezTo>
                  <a:pt x="1960598" y="607301"/>
                  <a:pt x="1980028" y="627553"/>
                  <a:pt x="1992791" y="635210"/>
                </a:cubicBezTo>
                <a:cubicBezTo>
                  <a:pt x="1994378" y="641560"/>
                  <a:pt x="1995755" y="647966"/>
                  <a:pt x="1997553" y="654260"/>
                </a:cubicBezTo>
                <a:cubicBezTo>
                  <a:pt x="1998932" y="659087"/>
                  <a:pt x="2007239" y="667563"/>
                  <a:pt x="2002316" y="668548"/>
                </a:cubicBezTo>
                <a:cubicBezTo>
                  <a:pt x="1992471" y="670517"/>
                  <a:pt x="1983266" y="662198"/>
                  <a:pt x="1973741" y="659023"/>
                </a:cubicBezTo>
                <a:cubicBezTo>
                  <a:pt x="1972153" y="654260"/>
                  <a:pt x="1971223" y="649225"/>
                  <a:pt x="1968978" y="644735"/>
                </a:cubicBezTo>
                <a:cubicBezTo>
                  <a:pt x="1966418" y="639616"/>
                  <a:pt x="1961708" y="635709"/>
                  <a:pt x="1959453" y="630448"/>
                </a:cubicBezTo>
                <a:cubicBezTo>
                  <a:pt x="1956875" y="624432"/>
                  <a:pt x="1956278" y="617748"/>
                  <a:pt x="1954691" y="611398"/>
                </a:cubicBezTo>
                <a:cubicBezTo>
                  <a:pt x="1968787" y="590253"/>
                  <a:pt x="1964814" y="585952"/>
                  <a:pt x="1992791" y="620923"/>
                </a:cubicBezTo>
                <a:cubicBezTo>
                  <a:pt x="2004356" y="635379"/>
                  <a:pt x="2011096" y="653144"/>
                  <a:pt x="2021366" y="668548"/>
                </a:cubicBezTo>
                <a:lnTo>
                  <a:pt x="2030891" y="682835"/>
                </a:lnTo>
                <a:cubicBezTo>
                  <a:pt x="2032801" y="688566"/>
                  <a:pt x="2043753" y="708892"/>
                  <a:pt x="2026128" y="711410"/>
                </a:cubicBezTo>
                <a:cubicBezTo>
                  <a:pt x="2017665" y="712619"/>
                  <a:pt x="2010253" y="705060"/>
                  <a:pt x="2002316" y="701885"/>
                </a:cubicBezTo>
                <a:cubicBezTo>
                  <a:pt x="1997639" y="696038"/>
                  <a:pt x="1978797" y="673897"/>
                  <a:pt x="1973741" y="663785"/>
                </a:cubicBezTo>
                <a:cubicBezTo>
                  <a:pt x="1971496" y="659295"/>
                  <a:pt x="1964108" y="648280"/>
                  <a:pt x="1968978" y="649498"/>
                </a:cubicBezTo>
                <a:cubicBezTo>
                  <a:pt x="1978840" y="651964"/>
                  <a:pt x="1984853" y="662198"/>
                  <a:pt x="1992791" y="668548"/>
                </a:cubicBezTo>
                <a:cubicBezTo>
                  <a:pt x="1995966" y="674898"/>
                  <a:pt x="1998663" y="681510"/>
                  <a:pt x="2002316" y="687598"/>
                </a:cubicBezTo>
                <a:cubicBezTo>
                  <a:pt x="2019406" y="716081"/>
                  <a:pt x="2032812" y="727619"/>
                  <a:pt x="2007078" y="701885"/>
                </a:cubicBezTo>
                <a:cubicBezTo>
                  <a:pt x="2003903" y="693948"/>
                  <a:pt x="1998613" y="686556"/>
                  <a:pt x="1997553" y="678073"/>
                </a:cubicBezTo>
                <a:cubicBezTo>
                  <a:pt x="1996930" y="673091"/>
                  <a:pt x="1997334" y="663162"/>
                  <a:pt x="2002316" y="663785"/>
                </a:cubicBezTo>
                <a:cubicBezTo>
                  <a:pt x="2015016" y="665372"/>
                  <a:pt x="2024541" y="676485"/>
                  <a:pt x="2035653" y="682835"/>
                </a:cubicBezTo>
                <a:cubicBezTo>
                  <a:pt x="2038549" y="686697"/>
                  <a:pt x="2060648" y="711027"/>
                  <a:pt x="2054703" y="720935"/>
                </a:cubicBezTo>
                <a:cubicBezTo>
                  <a:pt x="2051335" y="726548"/>
                  <a:pt x="2041947" y="723900"/>
                  <a:pt x="2035653" y="725698"/>
                </a:cubicBezTo>
                <a:cubicBezTo>
                  <a:pt x="2030826" y="727077"/>
                  <a:pt x="2026128" y="728873"/>
                  <a:pt x="2021366" y="730460"/>
                </a:cubicBezTo>
                <a:cubicBezTo>
                  <a:pt x="2034066" y="732048"/>
                  <a:pt x="2046874" y="732933"/>
                  <a:pt x="2059466" y="735223"/>
                </a:cubicBezTo>
                <a:cubicBezTo>
                  <a:pt x="2064405" y="736121"/>
                  <a:pt x="2077303" y="736435"/>
                  <a:pt x="2073753" y="739985"/>
                </a:cubicBezTo>
                <a:cubicBezTo>
                  <a:pt x="2068029" y="745709"/>
                  <a:pt x="2057878" y="743160"/>
                  <a:pt x="2049941" y="744748"/>
                </a:cubicBezTo>
                <a:cubicBezTo>
                  <a:pt x="2093623" y="788430"/>
                  <a:pt x="2037888" y="736711"/>
                  <a:pt x="2107091" y="782848"/>
                </a:cubicBezTo>
                <a:cubicBezTo>
                  <a:pt x="2111853" y="786023"/>
                  <a:pt x="2121378" y="798097"/>
                  <a:pt x="2121378" y="792373"/>
                </a:cubicBezTo>
                <a:cubicBezTo>
                  <a:pt x="2121378" y="785638"/>
                  <a:pt x="2112265" y="782397"/>
                  <a:pt x="2107091" y="778085"/>
                </a:cubicBezTo>
                <a:cubicBezTo>
                  <a:pt x="2092635" y="766038"/>
                  <a:pt x="2087745" y="767370"/>
                  <a:pt x="2068991" y="759035"/>
                </a:cubicBezTo>
                <a:cubicBezTo>
                  <a:pt x="2062503" y="756152"/>
                  <a:pt x="2056291" y="752685"/>
                  <a:pt x="2049941" y="749510"/>
                </a:cubicBezTo>
                <a:cubicBezTo>
                  <a:pt x="2054703" y="755860"/>
                  <a:pt x="2058255" y="763333"/>
                  <a:pt x="2064228" y="768560"/>
                </a:cubicBezTo>
                <a:cubicBezTo>
                  <a:pt x="2078071" y="780673"/>
                  <a:pt x="2087000" y="782501"/>
                  <a:pt x="2102328" y="787610"/>
                </a:cubicBezTo>
                <a:cubicBezTo>
                  <a:pt x="2097566" y="790785"/>
                  <a:pt x="2093618" y="798422"/>
                  <a:pt x="2088041" y="797135"/>
                </a:cubicBezTo>
                <a:cubicBezTo>
                  <a:pt x="2070747" y="793144"/>
                  <a:pt x="2040416" y="773323"/>
                  <a:pt x="2040416" y="773323"/>
                </a:cubicBezTo>
                <a:cubicBezTo>
                  <a:pt x="2043591" y="778085"/>
                  <a:pt x="2045894" y="783563"/>
                  <a:pt x="2049941" y="787610"/>
                </a:cubicBezTo>
                <a:cubicBezTo>
                  <a:pt x="2058089" y="795758"/>
                  <a:pt x="2076722" y="807650"/>
                  <a:pt x="2088041" y="811423"/>
                </a:cubicBezTo>
                <a:cubicBezTo>
                  <a:pt x="2095720" y="813983"/>
                  <a:pt x="2103916" y="814598"/>
                  <a:pt x="2111853" y="816185"/>
                </a:cubicBezTo>
                <a:cubicBezTo>
                  <a:pt x="2115028" y="820948"/>
                  <a:pt x="2116908" y="826897"/>
                  <a:pt x="2121378" y="830473"/>
                </a:cubicBezTo>
                <a:cubicBezTo>
                  <a:pt x="2125298" y="833609"/>
                  <a:pt x="2139586" y="838371"/>
                  <a:pt x="2135666" y="835235"/>
                </a:cubicBezTo>
                <a:cubicBezTo>
                  <a:pt x="2123972" y="825879"/>
                  <a:pt x="2109437" y="820554"/>
                  <a:pt x="2097566" y="811423"/>
                </a:cubicBezTo>
                <a:cubicBezTo>
                  <a:pt x="2076928" y="795548"/>
                  <a:pt x="2013989" y="749356"/>
                  <a:pt x="2035653" y="763798"/>
                </a:cubicBezTo>
                <a:cubicBezTo>
                  <a:pt x="2043765" y="769206"/>
                  <a:pt x="2063084" y="781703"/>
                  <a:pt x="2068991" y="787610"/>
                </a:cubicBezTo>
                <a:cubicBezTo>
                  <a:pt x="2074604" y="793223"/>
                  <a:pt x="2078516" y="800310"/>
                  <a:pt x="2083278" y="806660"/>
                </a:cubicBezTo>
                <a:cubicBezTo>
                  <a:pt x="2078516" y="808248"/>
                  <a:pt x="2073943" y="812248"/>
                  <a:pt x="2068991" y="811423"/>
                </a:cubicBezTo>
                <a:cubicBezTo>
                  <a:pt x="2063345" y="810482"/>
                  <a:pt x="2059823" y="799338"/>
                  <a:pt x="2054703" y="801898"/>
                </a:cubicBezTo>
                <a:cubicBezTo>
                  <a:pt x="2051490" y="803504"/>
                  <a:pt x="2073409" y="841011"/>
                  <a:pt x="2049941" y="801898"/>
                </a:cubicBezTo>
                <a:cubicBezTo>
                  <a:pt x="2040909" y="786845"/>
                  <a:pt x="2032960" y="774977"/>
                  <a:pt x="2026128" y="759035"/>
                </a:cubicBezTo>
                <a:cubicBezTo>
                  <a:pt x="2024151" y="754421"/>
                  <a:pt x="2016876" y="742503"/>
                  <a:pt x="2021366" y="744748"/>
                </a:cubicBezTo>
                <a:cubicBezTo>
                  <a:pt x="2038237" y="753184"/>
                  <a:pt x="2033602" y="771272"/>
                  <a:pt x="2045178" y="782848"/>
                </a:cubicBezTo>
                <a:cubicBezTo>
                  <a:pt x="2050198" y="787868"/>
                  <a:pt x="2057878" y="789198"/>
                  <a:pt x="2064228" y="792373"/>
                </a:cubicBezTo>
                <a:cubicBezTo>
                  <a:pt x="2077244" y="831414"/>
                  <a:pt x="2054729" y="770977"/>
                  <a:pt x="2097566" y="835235"/>
                </a:cubicBezTo>
                <a:cubicBezTo>
                  <a:pt x="2100741" y="839998"/>
                  <a:pt x="2104146" y="844615"/>
                  <a:pt x="2107091" y="849523"/>
                </a:cubicBezTo>
                <a:cubicBezTo>
                  <a:pt x="2113676" y="860498"/>
                  <a:pt x="2117091" y="873810"/>
                  <a:pt x="2126141" y="882860"/>
                </a:cubicBezTo>
                <a:cubicBezTo>
                  <a:pt x="2132491" y="889210"/>
                  <a:pt x="2140210" y="894438"/>
                  <a:pt x="2145191" y="901910"/>
                </a:cubicBezTo>
                <a:cubicBezTo>
                  <a:pt x="2167026" y="934662"/>
                  <a:pt x="2153381" y="926864"/>
                  <a:pt x="2178528" y="935248"/>
                </a:cubicBezTo>
                <a:cubicBezTo>
                  <a:pt x="2173766" y="936835"/>
                  <a:pt x="2169261" y="940010"/>
                  <a:pt x="2164241" y="940010"/>
                </a:cubicBezTo>
                <a:cubicBezTo>
                  <a:pt x="2162495" y="940010"/>
                  <a:pt x="2127181" y="927584"/>
                  <a:pt x="2130903" y="925723"/>
                </a:cubicBezTo>
                <a:cubicBezTo>
                  <a:pt x="2139540" y="921404"/>
                  <a:pt x="2149953" y="928898"/>
                  <a:pt x="2159478" y="930485"/>
                </a:cubicBezTo>
                <a:cubicBezTo>
                  <a:pt x="2154716" y="932073"/>
                  <a:pt x="2141641" y="931698"/>
                  <a:pt x="2145191" y="935248"/>
                </a:cubicBezTo>
                <a:cubicBezTo>
                  <a:pt x="2152291" y="942348"/>
                  <a:pt x="2173766" y="944773"/>
                  <a:pt x="2173766" y="944773"/>
                </a:cubicBezTo>
                <a:cubicBezTo>
                  <a:pt x="2170591" y="949535"/>
                  <a:pt x="2161681" y="953941"/>
                  <a:pt x="2164241" y="959060"/>
                </a:cubicBezTo>
                <a:cubicBezTo>
                  <a:pt x="2167168" y="964914"/>
                  <a:pt x="2187919" y="959195"/>
                  <a:pt x="2183291" y="963823"/>
                </a:cubicBezTo>
                <a:cubicBezTo>
                  <a:pt x="2176463" y="970651"/>
                  <a:pt x="2164241" y="966998"/>
                  <a:pt x="2154716" y="968585"/>
                </a:cubicBezTo>
                <a:cubicBezTo>
                  <a:pt x="2157891" y="974935"/>
                  <a:pt x="2160588" y="981547"/>
                  <a:pt x="2164241" y="987635"/>
                </a:cubicBezTo>
                <a:cubicBezTo>
                  <a:pt x="2188804" y="1028574"/>
                  <a:pt x="2178475" y="1001760"/>
                  <a:pt x="2188053" y="1030498"/>
                </a:cubicBezTo>
                <a:cubicBezTo>
                  <a:pt x="2181703" y="1033673"/>
                  <a:pt x="2176048" y="1039143"/>
                  <a:pt x="2169003" y="1040023"/>
                </a:cubicBezTo>
                <a:cubicBezTo>
                  <a:pt x="2162508" y="1040835"/>
                  <a:pt x="2143876" y="1032829"/>
                  <a:pt x="2149953" y="1035260"/>
                </a:cubicBezTo>
                <a:cubicBezTo>
                  <a:pt x="2163936" y="1040853"/>
                  <a:pt x="2178528" y="1044785"/>
                  <a:pt x="2192816" y="1049548"/>
                </a:cubicBezTo>
                <a:cubicBezTo>
                  <a:pt x="2197578" y="1052723"/>
                  <a:pt x="2201984" y="1056513"/>
                  <a:pt x="2207103" y="1059073"/>
                </a:cubicBezTo>
                <a:cubicBezTo>
                  <a:pt x="2211593" y="1061318"/>
                  <a:pt x="2225881" y="1066080"/>
                  <a:pt x="2221391" y="1063835"/>
                </a:cubicBezTo>
                <a:cubicBezTo>
                  <a:pt x="2213745" y="1060011"/>
                  <a:pt x="2205516" y="1057485"/>
                  <a:pt x="2197578" y="1054310"/>
                </a:cubicBezTo>
                <a:cubicBezTo>
                  <a:pt x="2192383" y="1056042"/>
                  <a:pt x="2167850" y="1058929"/>
                  <a:pt x="2188053" y="1073360"/>
                </a:cubicBezTo>
                <a:cubicBezTo>
                  <a:pt x="2196223" y="1079196"/>
                  <a:pt x="2216628" y="1082885"/>
                  <a:pt x="2216628" y="1082885"/>
                </a:cubicBezTo>
                <a:cubicBezTo>
                  <a:pt x="2210278" y="1084473"/>
                  <a:pt x="2204123" y="1087648"/>
                  <a:pt x="2197578" y="1087648"/>
                </a:cubicBezTo>
                <a:cubicBezTo>
                  <a:pt x="2189483" y="1087648"/>
                  <a:pt x="2171206" y="1075206"/>
                  <a:pt x="2173766" y="1082885"/>
                </a:cubicBezTo>
                <a:cubicBezTo>
                  <a:pt x="2177387" y="1093745"/>
                  <a:pt x="2194247" y="1093840"/>
                  <a:pt x="2202341" y="1101935"/>
                </a:cubicBezTo>
                <a:lnTo>
                  <a:pt x="2216628" y="1116223"/>
                </a:lnTo>
                <a:cubicBezTo>
                  <a:pt x="2221391" y="1128923"/>
                  <a:pt x="2226281" y="1141576"/>
                  <a:pt x="2230916" y="1154323"/>
                </a:cubicBezTo>
                <a:cubicBezTo>
                  <a:pt x="2232632" y="1159041"/>
                  <a:pt x="2236232" y="1163621"/>
                  <a:pt x="2235678" y="1168610"/>
                </a:cubicBezTo>
                <a:cubicBezTo>
                  <a:pt x="2234569" y="1178589"/>
                  <a:pt x="2226153" y="1197185"/>
                  <a:pt x="2226153" y="1197185"/>
                </a:cubicBezTo>
                <a:cubicBezTo>
                  <a:pt x="2272790" y="1215839"/>
                  <a:pt x="2247411" y="1199740"/>
                  <a:pt x="2235678" y="1211473"/>
                </a:cubicBezTo>
                <a:cubicBezTo>
                  <a:pt x="2232128" y="1215023"/>
                  <a:pt x="2232503" y="1220998"/>
                  <a:pt x="2230916" y="1225760"/>
                </a:cubicBezTo>
                <a:cubicBezTo>
                  <a:pt x="2234091" y="1230523"/>
                  <a:pt x="2244488" y="1236001"/>
                  <a:pt x="2240441" y="1240048"/>
                </a:cubicBezTo>
                <a:cubicBezTo>
                  <a:pt x="2236394" y="1244095"/>
                  <a:pt x="2226153" y="1236247"/>
                  <a:pt x="2226153" y="1230523"/>
                </a:cubicBezTo>
                <a:cubicBezTo>
                  <a:pt x="2226153" y="1225503"/>
                  <a:pt x="2235678" y="1227348"/>
                  <a:pt x="2240441" y="1225760"/>
                </a:cubicBezTo>
                <a:cubicBezTo>
                  <a:pt x="2242028" y="1220998"/>
                  <a:pt x="2247067" y="1216134"/>
                  <a:pt x="2245203" y="1211473"/>
                </a:cubicBezTo>
                <a:cubicBezTo>
                  <a:pt x="2243077" y="1206159"/>
                  <a:pt x="2235313" y="1205612"/>
                  <a:pt x="2230916" y="1201948"/>
                </a:cubicBezTo>
                <a:cubicBezTo>
                  <a:pt x="2225742" y="1197636"/>
                  <a:pt x="2221391" y="1192423"/>
                  <a:pt x="2216628" y="1187660"/>
                </a:cubicBezTo>
                <a:cubicBezTo>
                  <a:pt x="2221391" y="1186073"/>
                  <a:pt x="2227780" y="1186818"/>
                  <a:pt x="2230916" y="1182898"/>
                </a:cubicBezTo>
                <a:cubicBezTo>
                  <a:pt x="2235005" y="1177787"/>
                  <a:pt x="2235678" y="1170393"/>
                  <a:pt x="2235678" y="1163848"/>
                </a:cubicBezTo>
                <a:cubicBezTo>
                  <a:pt x="2235678" y="1157865"/>
                  <a:pt x="2228400" y="1137250"/>
                  <a:pt x="2226153" y="1130510"/>
                </a:cubicBezTo>
                <a:cubicBezTo>
                  <a:pt x="2227741" y="1125748"/>
                  <a:pt x="2233928" y="1120239"/>
                  <a:pt x="2230916" y="1116223"/>
                </a:cubicBezTo>
                <a:cubicBezTo>
                  <a:pt x="2219640" y="1101187"/>
                  <a:pt x="2205658" y="1115598"/>
                  <a:pt x="2197578" y="1120985"/>
                </a:cubicBezTo>
                <a:cubicBezTo>
                  <a:pt x="2195991" y="1125748"/>
                  <a:pt x="2192816" y="1130253"/>
                  <a:pt x="2192816" y="1135273"/>
                </a:cubicBezTo>
                <a:cubicBezTo>
                  <a:pt x="2192816" y="1164534"/>
                  <a:pt x="2204642" y="1154294"/>
                  <a:pt x="2230916" y="1163848"/>
                </a:cubicBezTo>
                <a:cubicBezTo>
                  <a:pt x="2237588" y="1166274"/>
                  <a:pt x="2243616" y="1170198"/>
                  <a:pt x="2249966" y="1173373"/>
                </a:cubicBezTo>
                <a:cubicBezTo>
                  <a:pt x="2245203" y="1176548"/>
                  <a:pt x="2239726" y="1178851"/>
                  <a:pt x="2235678" y="1182898"/>
                </a:cubicBezTo>
                <a:cubicBezTo>
                  <a:pt x="2217160" y="1201415"/>
                  <a:pt x="2223387" y="1223221"/>
                  <a:pt x="2230916" y="1249573"/>
                </a:cubicBezTo>
                <a:cubicBezTo>
                  <a:pt x="2232766" y="1256049"/>
                  <a:pt x="2249966" y="1259098"/>
                  <a:pt x="2245203" y="1263860"/>
                </a:cubicBezTo>
                <a:cubicBezTo>
                  <a:pt x="2240182" y="1268880"/>
                  <a:pt x="2222978" y="1247985"/>
                  <a:pt x="2226153" y="1254335"/>
                </a:cubicBezTo>
                <a:cubicBezTo>
                  <a:pt x="2234782" y="1271592"/>
                  <a:pt x="2297629" y="1295173"/>
                  <a:pt x="2302353" y="1297198"/>
                </a:cubicBezTo>
                <a:cubicBezTo>
                  <a:pt x="2306967" y="1299176"/>
                  <a:pt x="2320191" y="1305510"/>
                  <a:pt x="2316641" y="1301960"/>
                </a:cubicBezTo>
                <a:cubicBezTo>
                  <a:pt x="2310096" y="1295415"/>
                  <a:pt x="2301107" y="1291813"/>
                  <a:pt x="2292828" y="1287673"/>
                </a:cubicBezTo>
                <a:cubicBezTo>
                  <a:pt x="2285182" y="1283850"/>
                  <a:pt x="2276953" y="1281323"/>
                  <a:pt x="2269016" y="1278148"/>
                </a:cubicBezTo>
                <a:cubicBezTo>
                  <a:pt x="2259491" y="1279735"/>
                  <a:pt x="2247269" y="1276082"/>
                  <a:pt x="2240441" y="1282910"/>
                </a:cubicBezTo>
                <a:cubicBezTo>
                  <a:pt x="2236394" y="1286957"/>
                  <a:pt x="2256854" y="1287121"/>
                  <a:pt x="2254728" y="1292435"/>
                </a:cubicBezTo>
                <a:cubicBezTo>
                  <a:pt x="2251290" y="1301030"/>
                  <a:pt x="2238853" y="1301960"/>
                  <a:pt x="2230916" y="1306723"/>
                </a:cubicBezTo>
                <a:cubicBezTo>
                  <a:pt x="2226677" y="1319437"/>
                  <a:pt x="2220707" y="1324818"/>
                  <a:pt x="2235678" y="1335298"/>
                </a:cubicBezTo>
                <a:cubicBezTo>
                  <a:pt x="2247310" y="1343441"/>
                  <a:pt x="2287553" y="1357792"/>
                  <a:pt x="2273778" y="1354348"/>
                </a:cubicBezTo>
                <a:cubicBezTo>
                  <a:pt x="2267428" y="1352760"/>
                  <a:pt x="2260857" y="1351883"/>
                  <a:pt x="2254728" y="1349585"/>
                </a:cubicBezTo>
                <a:cubicBezTo>
                  <a:pt x="2234668" y="1342062"/>
                  <a:pt x="2225901" y="1330283"/>
                  <a:pt x="2249966" y="1354348"/>
                </a:cubicBezTo>
                <a:cubicBezTo>
                  <a:pt x="2248378" y="1360698"/>
                  <a:pt x="2242772" y="1367321"/>
                  <a:pt x="2245203" y="1373398"/>
                </a:cubicBezTo>
                <a:cubicBezTo>
                  <a:pt x="2251043" y="1387997"/>
                  <a:pt x="2276473" y="1369669"/>
                  <a:pt x="2278541" y="1368635"/>
                </a:cubicBezTo>
                <a:cubicBezTo>
                  <a:pt x="2275366" y="1362285"/>
                  <a:pt x="2271813" y="1356110"/>
                  <a:pt x="2269016" y="1349585"/>
                </a:cubicBezTo>
                <a:cubicBezTo>
                  <a:pt x="2267038" y="1344971"/>
                  <a:pt x="2267389" y="1339218"/>
                  <a:pt x="2264253" y="1335298"/>
                </a:cubicBezTo>
                <a:cubicBezTo>
                  <a:pt x="2260677" y="1330829"/>
                  <a:pt x="2254728" y="1328948"/>
                  <a:pt x="2249966" y="1325773"/>
                </a:cubicBezTo>
                <a:cubicBezTo>
                  <a:pt x="2246791" y="1336885"/>
                  <a:pt x="2240441" y="1347553"/>
                  <a:pt x="2240441" y="1359110"/>
                </a:cubicBezTo>
                <a:cubicBezTo>
                  <a:pt x="2240441" y="1378187"/>
                  <a:pt x="2254707" y="1389033"/>
                  <a:pt x="2269016" y="1397210"/>
                </a:cubicBezTo>
                <a:cubicBezTo>
                  <a:pt x="2273375" y="1399701"/>
                  <a:pt x="2278541" y="1400385"/>
                  <a:pt x="2283303" y="1401973"/>
                </a:cubicBezTo>
                <a:cubicBezTo>
                  <a:pt x="2280128" y="1395623"/>
                  <a:pt x="2270603" y="1367048"/>
                  <a:pt x="2254728" y="1373398"/>
                </a:cubicBezTo>
                <a:cubicBezTo>
                  <a:pt x="2248651" y="1375829"/>
                  <a:pt x="2245338" y="1387820"/>
                  <a:pt x="2249966" y="1392448"/>
                </a:cubicBezTo>
                <a:cubicBezTo>
                  <a:pt x="2254013" y="1396495"/>
                  <a:pt x="2259491" y="1386098"/>
                  <a:pt x="2264253" y="1382923"/>
                </a:cubicBezTo>
                <a:cubicBezTo>
                  <a:pt x="2262666" y="1378160"/>
                  <a:pt x="2263411" y="1371771"/>
                  <a:pt x="2259491" y="1368635"/>
                </a:cubicBezTo>
                <a:cubicBezTo>
                  <a:pt x="2247180" y="1358786"/>
                  <a:pt x="2237746" y="1364771"/>
                  <a:pt x="2226153" y="1368635"/>
                </a:cubicBezTo>
                <a:cubicBezTo>
                  <a:pt x="2228496" y="1373322"/>
                  <a:pt x="2239594" y="1397486"/>
                  <a:pt x="2245203" y="1401973"/>
                </a:cubicBezTo>
                <a:cubicBezTo>
                  <a:pt x="2249123" y="1405109"/>
                  <a:pt x="2254728" y="1405148"/>
                  <a:pt x="2259491" y="1406735"/>
                </a:cubicBezTo>
                <a:cubicBezTo>
                  <a:pt x="2243006" y="1439705"/>
                  <a:pt x="2236898" y="1448623"/>
                  <a:pt x="2226153" y="1478173"/>
                </a:cubicBezTo>
                <a:cubicBezTo>
                  <a:pt x="2214816" y="1509349"/>
                  <a:pt x="2199614" y="1564597"/>
                  <a:pt x="2192816" y="1587710"/>
                </a:cubicBezTo>
                <a:cubicBezTo>
                  <a:pt x="2188377" y="1623217"/>
                  <a:pt x="2181077" y="1662032"/>
                  <a:pt x="2192816" y="1697248"/>
                </a:cubicBezTo>
                <a:cubicBezTo>
                  <a:pt x="2195991" y="1706773"/>
                  <a:pt x="2200372" y="1678518"/>
                  <a:pt x="2202341" y="1668673"/>
                </a:cubicBezTo>
                <a:lnTo>
                  <a:pt x="2207103" y="1644860"/>
                </a:lnTo>
                <a:cubicBezTo>
                  <a:pt x="2205516" y="1633748"/>
                  <a:pt x="2205566" y="1622275"/>
                  <a:pt x="2202341" y="1611523"/>
                </a:cubicBezTo>
                <a:cubicBezTo>
                  <a:pt x="2200696" y="1606040"/>
                  <a:pt x="2195376" y="1602355"/>
                  <a:pt x="2192816" y="1597235"/>
                </a:cubicBezTo>
                <a:cubicBezTo>
                  <a:pt x="2190571" y="1592745"/>
                  <a:pt x="2189641" y="1587710"/>
                  <a:pt x="2188053" y="1582948"/>
                </a:cubicBezTo>
                <a:cubicBezTo>
                  <a:pt x="2191461" y="1565910"/>
                  <a:pt x="2190078" y="1557111"/>
                  <a:pt x="2202341" y="1544848"/>
                </a:cubicBezTo>
                <a:cubicBezTo>
                  <a:pt x="2206388" y="1540801"/>
                  <a:pt x="2211866" y="1538498"/>
                  <a:pt x="2216628" y="1535323"/>
                </a:cubicBezTo>
                <a:cubicBezTo>
                  <a:pt x="2219803" y="1525798"/>
                  <a:pt x="2223268" y="1516365"/>
                  <a:pt x="2226153" y="1506748"/>
                </a:cubicBezTo>
                <a:cubicBezTo>
                  <a:pt x="2228034" y="1500479"/>
                  <a:pt x="2228846" y="1493908"/>
                  <a:pt x="2230916" y="1487698"/>
                </a:cubicBezTo>
                <a:cubicBezTo>
                  <a:pt x="2236998" y="1469453"/>
                  <a:pt x="2241667" y="1461434"/>
                  <a:pt x="2249966" y="1444835"/>
                </a:cubicBezTo>
                <a:cubicBezTo>
                  <a:pt x="2251553" y="1436898"/>
                  <a:pt x="2251886" y="1428602"/>
                  <a:pt x="2254728" y="1421023"/>
                </a:cubicBezTo>
                <a:cubicBezTo>
                  <a:pt x="2256738" y="1415663"/>
                  <a:pt x="2258529" y="1406735"/>
                  <a:pt x="2264253" y="1406735"/>
                </a:cubicBezTo>
                <a:cubicBezTo>
                  <a:pt x="2269273" y="1406735"/>
                  <a:pt x="2261078" y="1416260"/>
                  <a:pt x="2259491" y="1421023"/>
                </a:cubicBezTo>
                <a:cubicBezTo>
                  <a:pt x="2257903" y="1433723"/>
                  <a:pt x="2252046" y="1446608"/>
                  <a:pt x="2254728" y="1459123"/>
                </a:cubicBezTo>
                <a:cubicBezTo>
                  <a:pt x="2261967" y="1492905"/>
                  <a:pt x="2290796" y="1493826"/>
                  <a:pt x="2259491" y="1478173"/>
                </a:cubicBezTo>
                <a:cubicBezTo>
                  <a:pt x="2255001" y="1475928"/>
                  <a:pt x="2249966" y="1474998"/>
                  <a:pt x="2245203" y="1473410"/>
                </a:cubicBezTo>
                <a:cubicBezTo>
                  <a:pt x="2260864" y="1508648"/>
                  <a:pt x="2255102" y="1514445"/>
                  <a:pt x="2283303" y="1530560"/>
                </a:cubicBezTo>
                <a:cubicBezTo>
                  <a:pt x="2287662" y="1533051"/>
                  <a:pt x="2292828" y="1533735"/>
                  <a:pt x="2297591" y="1535323"/>
                </a:cubicBezTo>
                <a:cubicBezTo>
                  <a:pt x="2316683" y="1509866"/>
                  <a:pt x="2325223" y="1507342"/>
                  <a:pt x="2307116" y="1463885"/>
                </a:cubicBezTo>
                <a:cubicBezTo>
                  <a:pt x="2304599" y="1457843"/>
                  <a:pt x="2294416" y="1460710"/>
                  <a:pt x="2288066" y="1459123"/>
                </a:cubicBezTo>
                <a:cubicBezTo>
                  <a:pt x="2278541" y="1462298"/>
                  <a:pt x="2262178" y="1458974"/>
                  <a:pt x="2259491" y="1468648"/>
                </a:cubicBezTo>
                <a:cubicBezTo>
                  <a:pt x="2234229" y="1559591"/>
                  <a:pt x="2250771" y="1547095"/>
                  <a:pt x="2292828" y="1540085"/>
                </a:cubicBezTo>
                <a:cubicBezTo>
                  <a:pt x="2288027" y="1528082"/>
                  <a:pt x="2285830" y="1509551"/>
                  <a:pt x="2269016" y="1506748"/>
                </a:cubicBezTo>
                <a:cubicBezTo>
                  <a:pt x="2264064" y="1505923"/>
                  <a:pt x="2259491" y="1509923"/>
                  <a:pt x="2254728" y="1511510"/>
                </a:cubicBezTo>
                <a:cubicBezTo>
                  <a:pt x="2257903" y="1522623"/>
                  <a:pt x="2257318" y="1535602"/>
                  <a:pt x="2264253" y="1544848"/>
                </a:cubicBezTo>
                <a:cubicBezTo>
                  <a:pt x="2267265" y="1548864"/>
                  <a:pt x="2272152" y="1534480"/>
                  <a:pt x="2269016" y="1530560"/>
                </a:cubicBezTo>
                <a:cubicBezTo>
                  <a:pt x="2263675" y="1523884"/>
                  <a:pt x="2253141" y="1524210"/>
                  <a:pt x="2245203" y="1521035"/>
                </a:cubicBezTo>
                <a:cubicBezTo>
                  <a:pt x="2242028" y="1528973"/>
                  <a:pt x="2234469" y="1536385"/>
                  <a:pt x="2235678" y="1544848"/>
                </a:cubicBezTo>
                <a:cubicBezTo>
                  <a:pt x="2238820" y="1566838"/>
                  <a:pt x="2265998" y="1546357"/>
                  <a:pt x="2269016" y="1544848"/>
                </a:cubicBezTo>
                <a:cubicBezTo>
                  <a:pt x="2264253" y="1541673"/>
                  <a:pt x="2259636" y="1532378"/>
                  <a:pt x="2254728" y="1535323"/>
                </a:cubicBezTo>
                <a:cubicBezTo>
                  <a:pt x="2245314" y="1540971"/>
                  <a:pt x="2241183" y="1569402"/>
                  <a:pt x="2249966" y="1578185"/>
                </a:cubicBezTo>
                <a:cubicBezTo>
                  <a:pt x="2254594" y="1582813"/>
                  <a:pt x="2262666" y="1581360"/>
                  <a:pt x="2269016" y="1582948"/>
                </a:cubicBezTo>
                <a:cubicBezTo>
                  <a:pt x="2267428" y="1575010"/>
                  <a:pt x="2269977" y="1564859"/>
                  <a:pt x="2264253" y="1559135"/>
                </a:cubicBezTo>
                <a:cubicBezTo>
                  <a:pt x="2257153" y="1552035"/>
                  <a:pt x="2235678" y="1549610"/>
                  <a:pt x="2235678" y="1549610"/>
                </a:cubicBezTo>
                <a:cubicBezTo>
                  <a:pt x="2238853" y="1562310"/>
                  <a:pt x="2237594" y="1577058"/>
                  <a:pt x="2245203" y="1587710"/>
                </a:cubicBezTo>
                <a:cubicBezTo>
                  <a:pt x="2248121" y="1591795"/>
                  <a:pt x="2262074" y="1587253"/>
                  <a:pt x="2259491" y="1582948"/>
                </a:cubicBezTo>
                <a:cubicBezTo>
                  <a:pt x="2253601" y="1573132"/>
                  <a:pt x="2230916" y="1563898"/>
                  <a:pt x="2230916" y="1563898"/>
                </a:cubicBezTo>
                <a:cubicBezTo>
                  <a:pt x="2232503" y="1582948"/>
                  <a:pt x="2230056" y="1602777"/>
                  <a:pt x="2235678" y="1621048"/>
                </a:cubicBezTo>
                <a:cubicBezTo>
                  <a:pt x="2237154" y="1625846"/>
                  <a:pt x="2245352" y="1623833"/>
                  <a:pt x="2249966" y="1625810"/>
                </a:cubicBezTo>
                <a:cubicBezTo>
                  <a:pt x="2291179" y="1643472"/>
                  <a:pt x="2249784" y="1628924"/>
                  <a:pt x="2283303" y="1640098"/>
                </a:cubicBezTo>
                <a:cubicBezTo>
                  <a:pt x="2268064" y="1619778"/>
                  <a:pt x="2261079" y="1621048"/>
                  <a:pt x="2273778" y="1621048"/>
                </a:cubicBezTo>
              </a:path>
            </a:pathLst>
          </a:cu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>
              <a:noFill/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grpSp>
        <p:nvGrpSpPr>
          <p:cNvPr id="2" name="Grupa 330"/>
          <p:cNvGrpSpPr/>
          <p:nvPr/>
        </p:nvGrpSpPr>
        <p:grpSpPr>
          <a:xfrm rot="252665">
            <a:off x="2417919" y="833769"/>
            <a:ext cx="4682667" cy="2215391"/>
            <a:chOff x="2417919" y="833769"/>
            <a:chExt cx="4682667" cy="2215391"/>
          </a:xfrm>
        </p:grpSpPr>
        <p:sp>
          <p:nvSpPr>
            <p:cNvPr id="51" name="Dowolny kształt 50"/>
            <p:cNvSpPr/>
            <p:nvPr/>
          </p:nvSpPr>
          <p:spPr>
            <a:xfrm rot="14739254" flipH="1">
              <a:off x="2432655" y="952047"/>
              <a:ext cx="279917" cy="309389"/>
            </a:xfrm>
            <a:custGeom>
              <a:avLst/>
              <a:gdLst>
                <a:gd name="connsiteX0" fmla="*/ 23812 w 280987"/>
                <a:gd name="connsiteY0" fmla="*/ 23920 h 365318"/>
                <a:gd name="connsiteX1" fmla="*/ 61912 w 280987"/>
                <a:gd name="connsiteY1" fmla="*/ 4870 h 365318"/>
                <a:gd name="connsiteX2" fmla="*/ 142875 w 280987"/>
                <a:gd name="connsiteY2" fmla="*/ 14395 h 365318"/>
                <a:gd name="connsiteX3" fmla="*/ 157162 w 280987"/>
                <a:gd name="connsiteY3" fmla="*/ 23920 h 365318"/>
                <a:gd name="connsiteX4" fmla="*/ 200025 w 280987"/>
                <a:gd name="connsiteY4" fmla="*/ 28682 h 365318"/>
                <a:gd name="connsiteX5" fmla="*/ 214312 w 280987"/>
                <a:gd name="connsiteY5" fmla="*/ 33445 h 365318"/>
                <a:gd name="connsiteX6" fmla="*/ 233362 w 280987"/>
                <a:gd name="connsiteY6" fmla="*/ 38207 h 365318"/>
                <a:gd name="connsiteX7" fmla="*/ 252412 w 280987"/>
                <a:gd name="connsiteY7" fmla="*/ 47732 h 365318"/>
                <a:gd name="connsiteX8" fmla="*/ 261937 w 280987"/>
                <a:gd name="connsiteY8" fmla="*/ 62020 h 365318"/>
                <a:gd name="connsiteX9" fmla="*/ 276225 w 280987"/>
                <a:gd name="connsiteY9" fmla="*/ 71545 h 365318"/>
                <a:gd name="connsiteX10" fmla="*/ 280987 w 280987"/>
                <a:gd name="connsiteY10" fmla="*/ 90595 h 365318"/>
                <a:gd name="connsiteX11" fmla="*/ 271462 w 280987"/>
                <a:gd name="connsiteY11" fmla="*/ 133457 h 365318"/>
                <a:gd name="connsiteX12" fmla="*/ 261937 w 280987"/>
                <a:gd name="connsiteY12" fmla="*/ 147745 h 365318"/>
                <a:gd name="connsiteX13" fmla="*/ 247650 w 280987"/>
                <a:gd name="connsiteY13" fmla="*/ 200132 h 365318"/>
                <a:gd name="connsiteX14" fmla="*/ 238125 w 280987"/>
                <a:gd name="connsiteY14" fmla="*/ 233470 h 365318"/>
                <a:gd name="connsiteX15" fmla="*/ 219075 w 280987"/>
                <a:gd name="connsiteY15" fmla="*/ 323957 h 365318"/>
                <a:gd name="connsiteX16" fmla="*/ 204787 w 280987"/>
                <a:gd name="connsiteY16" fmla="*/ 333482 h 365318"/>
                <a:gd name="connsiteX17" fmla="*/ 195262 w 280987"/>
                <a:gd name="connsiteY17" fmla="*/ 347770 h 365318"/>
                <a:gd name="connsiteX18" fmla="*/ 142875 w 280987"/>
                <a:gd name="connsiteY18" fmla="*/ 352532 h 365318"/>
                <a:gd name="connsiteX19" fmla="*/ 128587 w 280987"/>
                <a:gd name="connsiteY19" fmla="*/ 343007 h 365318"/>
                <a:gd name="connsiteX20" fmla="*/ 42862 w 280987"/>
                <a:gd name="connsiteY20" fmla="*/ 333482 h 365318"/>
                <a:gd name="connsiteX21" fmla="*/ 28575 w 280987"/>
                <a:gd name="connsiteY21" fmla="*/ 323957 h 365318"/>
                <a:gd name="connsiteX22" fmla="*/ 14287 w 280987"/>
                <a:gd name="connsiteY22" fmla="*/ 319195 h 365318"/>
                <a:gd name="connsiteX23" fmla="*/ 0 w 280987"/>
                <a:gd name="connsiteY23" fmla="*/ 304907 h 365318"/>
                <a:gd name="connsiteX24" fmla="*/ 4762 w 280987"/>
                <a:gd name="connsiteY24" fmla="*/ 190607 h 365318"/>
                <a:gd name="connsiteX25" fmla="*/ 14287 w 280987"/>
                <a:gd name="connsiteY25" fmla="*/ 162032 h 365318"/>
                <a:gd name="connsiteX26" fmla="*/ 19050 w 280987"/>
                <a:gd name="connsiteY26" fmla="*/ 128695 h 365318"/>
                <a:gd name="connsiteX27" fmla="*/ 14287 w 280987"/>
                <a:gd name="connsiteY27" fmla="*/ 109645 h 365318"/>
                <a:gd name="connsiteX28" fmla="*/ 9525 w 280987"/>
                <a:gd name="connsiteY28" fmla="*/ 85832 h 365318"/>
                <a:gd name="connsiteX29" fmla="*/ 14287 w 280987"/>
                <a:gd name="connsiteY29" fmla="*/ 4870 h 365318"/>
                <a:gd name="connsiteX30" fmla="*/ 28575 w 280987"/>
                <a:gd name="connsiteY30" fmla="*/ 9632 h 365318"/>
                <a:gd name="connsiteX31" fmla="*/ 23812 w 280987"/>
                <a:gd name="connsiteY31" fmla="*/ 23920 h 3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0987" h="365318">
                  <a:moveTo>
                    <a:pt x="23812" y="23920"/>
                  </a:moveTo>
                  <a:cubicBezTo>
                    <a:pt x="36512" y="17570"/>
                    <a:pt x="47843" y="6789"/>
                    <a:pt x="61912" y="4870"/>
                  </a:cubicBezTo>
                  <a:cubicBezTo>
                    <a:pt x="69013" y="3902"/>
                    <a:pt x="122000" y="3957"/>
                    <a:pt x="142875" y="14395"/>
                  </a:cubicBezTo>
                  <a:cubicBezTo>
                    <a:pt x="147994" y="16955"/>
                    <a:pt x="151609" y="22532"/>
                    <a:pt x="157162" y="23920"/>
                  </a:cubicBezTo>
                  <a:cubicBezTo>
                    <a:pt x="171108" y="27406"/>
                    <a:pt x="185737" y="27095"/>
                    <a:pt x="200025" y="28682"/>
                  </a:cubicBezTo>
                  <a:cubicBezTo>
                    <a:pt x="204787" y="30270"/>
                    <a:pt x="209485" y="32066"/>
                    <a:pt x="214312" y="33445"/>
                  </a:cubicBezTo>
                  <a:cubicBezTo>
                    <a:pt x="220606" y="35243"/>
                    <a:pt x="227233" y="35909"/>
                    <a:pt x="233362" y="38207"/>
                  </a:cubicBezTo>
                  <a:cubicBezTo>
                    <a:pt x="240010" y="40700"/>
                    <a:pt x="246062" y="44557"/>
                    <a:pt x="252412" y="47732"/>
                  </a:cubicBezTo>
                  <a:cubicBezTo>
                    <a:pt x="255587" y="52495"/>
                    <a:pt x="257890" y="57973"/>
                    <a:pt x="261937" y="62020"/>
                  </a:cubicBezTo>
                  <a:cubicBezTo>
                    <a:pt x="265984" y="66067"/>
                    <a:pt x="273050" y="66782"/>
                    <a:pt x="276225" y="71545"/>
                  </a:cubicBezTo>
                  <a:cubicBezTo>
                    <a:pt x="279856" y="76991"/>
                    <a:pt x="279400" y="84245"/>
                    <a:pt x="280987" y="90595"/>
                  </a:cubicBezTo>
                  <a:cubicBezTo>
                    <a:pt x="279157" y="101576"/>
                    <a:pt x="277326" y="121730"/>
                    <a:pt x="271462" y="133457"/>
                  </a:cubicBezTo>
                  <a:cubicBezTo>
                    <a:pt x="268902" y="138577"/>
                    <a:pt x="265112" y="142982"/>
                    <a:pt x="261937" y="147745"/>
                  </a:cubicBezTo>
                  <a:cubicBezTo>
                    <a:pt x="257175" y="165207"/>
                    <a:pt x="252622" y="182728"/>
                    <a:pt x="247650" y="200132"/>
                  </a:cubicBezTo>
                  <a:cubicBezTo>
                    <a:pt x="243599" y="214309"/>
                    <a:pt x="240477" y="217790"/>
                    <a:pt x="238125" y="233470"/>
                  </a:cubicBezTo>
                  <a:cubicBezTo>
                    <a:pt x="234844" y="255347"/>
                    <a:pt x="241245" y="301788"/>
                    <a:pt x="219075" y="323957"/>
                  </a:cubicBezTo>
                  <a:cubicBezTo>
                    <a:pt x="215027" y="328004"/>
                    <a:pt x="209550" y="330307"/>
                    <a:pt x="204787" y="333482"/>
                  </a:cubicBezTo>
                  <a:cubicBezTo>
                    <a:pt x="201612" y="338245"/>
                    <a:pt x="199309" y="343722"/>
                    <a:pt x="195262" y="347770"/>
                  </a:cubicBezTo>
                  <a:cubicBezTo>
                    <a:pt x="177714" y="365318"/>
                    <a:pt x="170133" y="355940"/>
                    <a:pt x="142875" y="352532"/>
                  </a:cubicBezTo>
                  <a:cubicBezTo>
                    <a:pt x="138112" y="349357"/>
                    <a:pt x="133707" y="345567"/>
                    <a:pt x="128587" y="343007"/>
                  </a:cubicBezTo>
                  <a:cubicBezTo>
                    <a:pt x="105863" y="331646"/>
                    <a:pt x="51779" y="334077"/>
                    <a:pt x="42862" y="333482"/>
                  </a:cubicBezTo>
                  <a:cubicBezTo>
                    <a:pt x="38100" y="330307"/>
                    <a:pt x="33694" y="326517"/>
                    <a:pt x="28575" y="323957"/>
                  </a:cubicBezTo>
                  <a:cubicBezTo>
                    <a:pt x="24085" y="321712"/>
                    <a:pt x="18464" y="321980"/>
                    <a:pt x="14287" y="319195"/>
                  </a:cubicBezTo>
                  <a:cubicBezTo>
                    <a:pt x="8683" y="315459"/>
                    <a:pt x="4762" y="309670"/>
                    <a:pt x="0" y="304907"/>
                  </a:cubicBezTo>
                  <a:cubicBezTo>
                    <a:pt x="1587" y="266807"/>
                    <a:pt x="968" y="228551"/>
                    <a:pt x="4762" y="190607"/>
                  </a:cubicBezTo>
                  <a:cubicBezTo>
                    <a:pt x="5761" y="180617"/>
                    <a:pt x="14287" y="162032"/>
                    <a:pt x="14287" y="162032"/>
                  </a:cubicBezTo>
                  <a:cubicBezTo>
                    <a:pt x="15875" y="150920"/>
                    <a:pt x="19050" y="139920"/>
                    <a:pt x="19050" y="128695"/>
                  </a:cubicBezTo>
                  <a:cubicBezTo>
                    <a:pt x="19050" y="122150"/>
                    <a:pt x="15707" y="116035"/>
                    <a:pt x="14287" y="109645"/>
                  </a:cubicBezTo>
                  <a:cubicBezTo>
                    <a:pt x="12531" y="101743"/>
                    <a:pt x="11112" y="93770"/>
                    <a:pt x="9525" y="85832"/>
                  </a:cubicBezTo>
                  <a:cubicBezTo>
                    <a:pt x="11112" y="58845"/>
                    <a:pt x="7730" y="31097"/>
                    <a:pt x="14287" y="4870"/>
                  </a:cubicBezTo>
                  <a:cubicBezTo>
                    <a:pt x="15505" y="0"/>
                    <a:pt x="25025" y="6082"/>
                    <a:pt x="28575" y="9632"/>
                  </a:cubicBezTo>
                  <a:lnTo>
                    <a:pt x="23812" y="2392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52" name="Dowolny kształt 51"/>
            <p:cNvSpPr/>
            <p:nvPr/>
          </p:nvSpPr>
          <p:spPr>
            <a:xfrm rot="14739254" flipH="1">
              <a:off x="2565318" y="1130631"/>
              <a:ext cx="310516" cy="311393"/>
            </a:xfrm>
            <a:custGeom>
              <a:avLst/>
              <a:gdLst>
                <a:gd name="connsiteX0" fmla="*/ 85163 w 311703"/>
                <a:gd name="connsiteY0" fmla="*/ 10496 h 367683"/>
                <a:gd name="connsiteX1" fmla="*/ 175650 w 311703"/>
                <a:gd name="connsiteY1" fmla="*/ 20021 h 367683"/>
                <a:gd name="connsiteX2" fmla="*/ 189938 w 311703"/>
                <a:gd name="connsiteY2" fmla="*/ 34308 h 367683"/>
                <a:gd name="connsiteX3" fmla="*/ 204225 w 311703"/>
                <a:gd name="connsiteY3" fmla="*/ 43833 h 367683"/>
                <a:gd name="connsiteX4" fmla="*/ 232800 w 311703"/>
                <a:gd name="connsiteY4" fmla="*/ 48596 h 367683"/>
                <a:gd name="connsiteX5" fmla="*/ 266138 w 311703"/>
                <a:gd name="connsiteY5" fmla="*/ 62883 h 367683"/>
                <a:gd name="connsiteX6" fmla="*/ 280425 w 311703"/>
                <a:gd name="connsiteY6" fmla="*/ 72408 h 367683"/>
                <a:gd name="connsiteX7" fmla="*/ 289950 w 311703"/>
                <a:gd name="connsiteY7" fmla="*/ 86696 h 367683"/>
                <a:gd name="connsiteX8" fmla="*/ 304238 w 311703"/>
                <a:gd name="connsiteY8" fmla="*/ 96221 h 367683"/>
                <a:gd name="connsiteX9" fmla="*/ 285188 w 311703"/>
                <a:gd name="connsiteY9" fmla="*/ 153371 h 367683"/>
                <a:gd name="connsiteX10" fmla="*/ 275663 w 311703"/>
                <a:gd name="connsiteY10" fmla="*/ 181946 h 367683"/>
                <a:gd name="connsiteX11" fmla="*/ 237563 w 311703"/>
                <a:gd name="connsiteY11" fmla="*/ 234333 h 367683"/>
                <a:gd name="connsiteX12" fmla="*/ 232800 w 311703"/>
                <a:gd name="connsiteY12" fmla="*/ 253383 h 367683"/>
                <a:gd name="connsiteX13" fmla="*/ 218513 w 311703"/>
                <a:gd name="connsiteY13" fmla="*/ 272433 h 367683"/>
                <a:gd name="connsiteX14" fmla="*/ 213750 w 311703"/>
                <a:gd name="connsiteY14" fmla="*/ 301008 h 367683"/>
                <a:gd name="connsiteX15" fmla="*/ 194700 w 311703"/>
                <a:gd name="connsiteY15" fmla="*/ 348633 h 367683"/>
                <a:gd name="connsiteX16" fmla="*/ 185175 w 311703"/>
                <a:gd name="connsiteY16" fmla="*/ 362921 h 367683"/>
                <a:gd name="connsiteX17" fmla="*/ 166125 w 311703"/>
                <a:gd name="connsiteY17" fmla="*/ 367683 h 367683"/>
                <a:gd name="connsiteX18" fmla="*/ 132788 w 311703"/>
                <a:gd name="connsiteY18" fmla="*/ 353396 h 367683"/>
                <a:gd name="connsiteX19" fmla="*/ 89925 w 311703"/>
                <a:gd name="connsiteY19" fmla="*/ 320058 h 367683"/>
                <a:gd name="connsiteX20" fmla="*/ 42300 w 311703"/>
                <a:gd name="connsiteY20" fmla="*/ 301008 h 367683"/>
                <a:gd name="connsiteX21" fmla="*/ 13725 w 311703"/>
                <a:gd name="connsiteY21" fmla="*/ 296246 h 367683"/>
                <a:gd name="connsiteX22" fmla="*/ 8963 w 311703"/>
                <a:gd name="connsiteY22" fmla="*/ 267671 h 367683"/>
                <a:gd name="connsiteX23" fmla="*/ 28013 w 311703"/>
                <a:gd name="connsiteY23" fmla="*/ 239096 h 367683"/>
                <a:gd name="connsiteX24" fmla="*/ 28013 w 311703"/>
                <a:gd name="connsiteY24" fmla="*/ 158133 h 367683"/>
                <a:gd name="connsiteX25" fmla="*/ 37538 w 311703"/>
                <a:gd name="connsiteY25" fmla="*/ 91458 h 367683"/>
                <a:gd name="connsiteX26" fmla="*/ 61350 w 311703"/>
                <a:gd name="connsiteY26" fmla="*/ 58121 h 367683"/>
                <a:gd name="connsiteX27" fmla="*/ 70875 w 311703"/>
                <a:gd name="connsiteY27" fmla="*/ 43833 h 367683"/>
                <a:gd name="connsiteX28" fmla="*/ 80400 w 311703"/>
                <a:gd name="connsiteY28" fmla="*/ 15258 h 367683"/>
                <a:gd name="connsiteX29" fmla="*/ 85163 w 311703"/>
                <a:gd name="connsiteY29" fmla="*/ 10496 h 3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1703" h="367683">
                  <a:moveTo>
                    <a:pt x="85163" y="10496"/>
                  </a:moveTo>
                  <a:cubicBezTo>
                    <a:pt x="122976" y="1042"/>
                    <a:pt x="115588" y="0"/>
                    <a:pt x="175650" y="20021"/>
                  </a:cubicBezTo>
                  <a:cubicBezTo>
                    <a:pt x="182040" y="22151"/>
                    <a:pt x="184764" y="29996"/>
                    <a:pt x="189938" y="34308"/>
                  </a:cubicBezTo>
                  <a:cubicBezTo>
                    <a:pt x="194335" y="37972"/>
                    <a:pt x="198795" y="42023"/>
                    <a:pt x="204225" y="43833"/>
                  </a:cubicBezTo>
                  <a:cubicBezTo>
                    <a:pt x="213386" y="46887"/>
                    <a:pt x="223275" y="47008"/>
                    <a:pt x="232800" y="48596"/>
                  </a:cubicBezTo>
                  <a:cubicBezTo>
                    <a:pt x="268673" y="72511"/>
                    <a:pt x="223080" y="44430"/>
                    <a:pt x="266138" y="62883"/>
                  </a:cubicBezTo>
                  <a:cubicBezTo>
                    <a:pt x="271399" y="65138"/>
                    <a:pt x="275663" y="69233"/>
                    <a:pt x="280425" y="72408"/>
                  </a:cubicBezTo>
                  <a:cubicBezTo>
                    <a:pt x="283600" y="77171"/>
                    <a:pt x="285903" y="82649"/>
                    <a:pt x="289950" y="86696"/>
                  </a:cubicBezTo>
                  <a:cubicBezTo>
                    <a:pt x="293997" y="90743"/>
                    <a:pt x="303297" y="90575"/>
                    <a:pt x="304238" y="96221"/>
                  </a:cubicBezTo>
                  <a:cubicBezTo>
                    <a:pt x="311703" y="141009"/>
                    <a:pt x="308158" y="138057"/>
                    <a:pt x="285188" y="153371"/>
                  </a:cubicBezTo>
                  <a:cubicBezTo>
                    <a:pt x="282013" y="162896"/>
                    <a:pt x="282091" y="174233"/>
                    <a:pt x="275663" y="181946"/>
                  </a:cubicBezTo>
                  <a:cubicBezTo>
                    <a:pt x="245924" y="217632"/>
                    <a:pt x="258229" y="199889"/>
                    <a:pt x="237563" y="234333"/>
                  </a:cubicBezTo>
                  <a:cubicBezTo>
                    <a:pt x="235975" y="240683"/>
                    <a:pt x="235727" y="247529"/>
                    <a:pt x="232800" y="253383"/>
                  </a:cubicBezTo>
                  <a:cubicBezTo>
                    <a:pt x="229250" y="260482"/>
                    <a:pt x="221461" y="265063"/>
                    <a:pt x="218513" y="272433"/>
                  </a:cubicBezTo>
                  <a:cubicBezTo>
                    <a:pt x="214927" y="281399"/>
                    <a:pt x="215845" y="291582"/>
                    <a:pt x="213750" y="301008"/>
                  </a:cubicBezTo>
                  <a:cubicBezTo>
                    <a:pt x="211215" y="312416"/>
                    <a:pt x="196397" y="345240"/>
                    <a:pt x="194700" y="348633"/>
                  </a:cubicBezTo>
                  <a:cubicBezTo>
                    <a:pt x="192140" y="353753"/>
                    <a:pt x="189938" y="359746"/>
                    <a:pt x="185175" y="362921"/>
                  </a:cubicBezTo>
                  <a:cubicBezTo>
                    <a:pt x="179729" y="366552"/>
                    <a:pt x="172475" y="366096"/>
                    <a:pt x="166125" y="367683"/>
                  </a:cubicBezTo>
                  <a:cubicBezTo>
                    <a:pt x="154181" y="363702"/>
                    <a:pt x="143488" y="360886"/>
                    <a:pt x="132788" y="353396"/>
                  </a:cubicBezTo>
                  <a:cubicBezTo>
                    <a:pt x="105093" y="334009"/>
                    <a:pt x="112093" y="332725"/>
                    <a:pt x="89925" y="320058"/>
                  </a:cubicBezTo>
                  <a:cubicBezTo>
                    <a:pt x="77122" y="312742"/>
                    <a:pt x="56075" y="303304"/>
                    <a:pt x="42300" y="301008"/>
                  </a:cubicBezTo>
                  <a:lnTo>
                    <a:pt x="13725" y="296246"/>
                  </a:lnTo>
                  <a:cubicBezTo>
                    <a:pt x="4140" y="281868"/>
                    <a:pt x="0" y="283804"/>
                    <a:pt x="8963" y="267671"/>
                  </a:cubicBezTo>
                  <a:cubicBezTo>
                    <a:pt x="14523" y="257664"/>
                    <a:pt x="28013" y="239096"/>
                    <a:pt x="28013" y="239096"/>
                  </a:cubicBezTo>
                  <a:cubicBezTo>
                    <a:pt x="18333" y="200381"/>
                    <a:pt x="22419" y="225258"/>
                    <a:pt x="28013" y="158133"/>
                  </a:cubicBezTo>
                  <a:cubicBezTo>
                    <a:pt x="29109" y="144986"/>
                    <a:pt x="28410" y="109714"/>
                    <a:pt x="37538" y="91458"/>
                  </a:cubicBezTo>
                  <a:cubicBezTo>
                    <a:pt x="41278" y="83979"/>
                    <a:pt x="57758" y="63150"/>
                    <a:pt x="61350" y="58121"/>
                  </a:cubicBezTo>
                  <a:cubicBezTo>
                    <a:pt x="64677" y="53463"/>
                    <a:pt x="68550" y="49064"/>
                    <a:pt x="70875" y="43833"/>
                  </a:cubicBezTo>
                  <a:cubicBezTo>
                    <a:pt x="74953" y="34658"/>
                    <a:pt x="84890" y="6278"/>
                    <a:pt x="80400" y="15258"/>
                  </a:cubicBezTo>
                  <a:lnTo>
                    <a:pt x="85163" y="10496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53" name="Dowolny kształt 52"/>
            <p:cNvSpPr/>
            <p:nvPr/>
          </p:nvSpPr>
          <p:spPr>
            <a:xfrm rot="14739254" flipH="1">
              <a:off x="2721147" y="1278421"/>
              <a:ext cx="330524" cy="306538"/>
            </a:xfrm>
            <a:custGeom>
              <a:avLst/>
              <a:gdLst>
                <a:gd name="connsiteX0" fmla="*/ 3175 w 331788"/>
                <a:gd name="connsiteY0" fmla="*/ 271463 h 361950"/>
                <a:gd name="connsiteX1" fmla="*/ 12700 w 331788"/>
                <a:gd name="connsiteY1" fmla="*/ 223838 h 361950"/>
                <a:gd name="connsiteX2" fmla="*/ 46038 w 331788"/>
                <a:gd name="connsiteY2" fmla="*/ 176213 h 361950"/>
                <a:gd name="connsiteX3" fmla="*/ 55563 w 331788"/>
                <a:gd name="connsiteY3" fmla="*/ 161925 h 361950"/>
                <a:gd name="connsiteX4" fmla="*/ 60325 w 331788"/>
                <a:gd name="connsiteY4" fmla="*/ 147638 h 361950"/>
                <a:gd name="connsiteX5" fmla="*/ 65088 w 331788"/>
                <a:gd name="connsiteY5" fmla="*/ 123825 h 361950"/>
                <a:gd name="connsiteX6" fmla="*/ 74613 w 331788"/>
                <a:gd name="connsiteY6" fmla="*/ 109538 h 361950"/>
                <a:gd name="connsiteX7" fmla="*/ 98425 w 331788"/>
                <a:gd name="connsiteY7" fmla="*/ 57150 h 361950"/>
                <a:gd name="connsiteX8" fmla="*/ 107950 w 331788"/>
                <a:gd name="connsiteY8" fmla="*/ 28575 h 361950"/>
                <a:gd name="connsiteX9" fmla="*/ 112713 w 331788"/>
                <a:gd name="connsiteY9" fmla="*/ 14288 h 361950"/>
                <a:gd name="connsiteX10" fmla="*/ 122238 w 331788"/>
                <a:gd name="connsiteY10" fmla="*/ 0 h 361950"/>
                <a:gd name="connsiteX11" fmla="*/ 165100 w 331788"/>
                <a:gd name="connsiteY11" fmla="*/ 4763 h 361950"/>
                <a:gd name="connsiteX12" fmla="*/ 179388 w 331788"/>
                <a:gd name="connsiteY12" fmla="*/ 9525 h 361950"/>
                <a:gd name="connsiteX13" fmla="*/ 198438 w 331788"/>
                <a:gd name="connsiteY13" fmla="*/ 14288 h 361950"/>
                <a:gd name="connsiteX14" fmla="*/ 241300 w 331788"/>
                <a:gd name="connsiteY14" fmla="*/ 38100 h 361950"/>
                <a:gd name="connsiteX15" fmla="*/ 269875 w 331788"/>
                <a:gd name="connsiteY15" fmla="*/ 52388 h 361950"/>
                <a:gd name="connsiteX16" fmla="*/ 298450 w 331788"/>
                <a:gd name="connsiteY16" fmla="*/ 76200 h 361950"/>
                <a:gd name="connsiteX17" fmla="*/ 331788 w 331788"/>
                <a:gd name="connsiteY17" fmla="*/ 128588 h 361950"/>
                <a:gd name="connsiteX18" fmla="*/ 327025 w 331788"/>
                <a:gd name="connsiteY18" fmla="*/ 147638 h 361950"/>
                <a:gd name="connsiteX19" fmla="*/ 312738 w 331788"/>
                <a:gd name="connsiteY19" fmla="*/ 157163 h 361950"/>
                <a:gd name="connsiteX20" fmla="*/ 298450 w 331788"/>
                <a:gd name="connsiteY20" fmla="*/ 171450 h 361950"/>
                <a:gd name="connsiteX21" fmla="*/ 265113 w 331788"/>
                <a:gd name="connsiteY21" fmla="*/ 204788 h 361950"/>
                <a:gd name="connsiteX22" fmla="*/ 255588 w 331788"/>
                <a:gd name="connsiteY22" fmla="*/ 223838 h 361950"/>
                <a:gd name="connsiteX23" fmla="*/ 241300 w 331788"/>
                <a:gd name="connsiteY23" fmla="*/ 238125 h 361950"/>
                <a:gd name="connsiteX24" fmla="*/ 227013 w 331788"/>
                <a:gd name="connsiteY24" fmla="*/ 257175 h 361950"/>
                <a:gd name="connsiteX25" fmla="*/ 207963 w 331788"/>
                <a:gd name="connsiteY25" fmla="*/ 285750 h 361950"/>
                <a:gd name="connsiteX26" fmla="*/ 198438 w 331788"/>
                <a:gd name="connsiteY26" fmla="*/ 300038 h 361950"/>
                <a:gd name="connsiteX27" fmla="*/ 184150 w 331788"/>
                <a:gd name="connsiteY27" fmla="*/ 314325 h 361950"/>
                <a:gd name="connsiteX28" fmla="*/ 146050 w 331788"/>
                <a:gd name="connsiteY28" fmla="*/ 357188 h 361950"/>
                <a:gd name="connsiteX29" fmla="*/ 131763 w 331788"/>
                <a:gd name="connsiteY29" fmla="*/ 361950 h 361950"/>
                <a:gd name="connsiteX30" fmla="*/ 117475 w 331788"/>
                <a:gd name="connsiteY30" fmla="*/ 347663 h 361950"/>
                <a:gd name="connsiteX31" fmla="*/ 98425 w 331788"/>
                <a:gd name="connsiteY31" fmla="*/ 338138 h 361950"/>
                <a:gd name="connsiteX32" fmla="*/ 88900 w 331788"/>
                <a:gd name="connsiteY32" fmla="*/ 323850 h 361950"/>
                <a:gd name="connsiteX33" fmla="*/ 74613 w 331788"/>
                <a:gd name="connsiteY33" fmla="*/ 314325 h 361950"/>
                <a:gd name="connsiteX34" fmla="*/ 60325 w 331788"/>
                <a:gd name="connsiteY34" fmla="*/ 300038 h 361950"/>
                <a:gd name="connsiteX35" fmla="*/ 46038 w 331788"/>
                <a:gd name="connsiteY35" fmla="*/ 295275 h 361950"/>
                <a:gd name="connsiteX36" fmla="*/ 31750 w 331788"/>
                <a:gd name="connsiteY36" fmla="*/ 285750 h 361950"/>
                <a:gd name="connsiteX37" fmla="*/ 3175 w 331788"/>
                <a:gd name="connsiteY37" fmla="*/ 27146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1788" h="361950">
                  <a:moveTo>
                    <a:pt x="3175" y="271463"/>
                  </a:moveTo>
                  <a:cubicBezTo>
                    <a:pt x="0" y="261144"/>
                    <a:pt x="6515" y="233888"/>
                    <a:pt x="12700" y="223838"/>
                  </a:cubicBezTo>
                  <a:cubicBezTo>
                    <a:pt x="22856" y="207335"/>
                    <a:pt x="35008" y="192145"/>
                    <a:pt x="46038" y="176213"/>
                  </a:cubicBezTo>
                  <a:cubicBezTo>
                    <a:pt x="49296" y="171507"/>
                    <a:pt x="55563" y="161925"/>
                    <a:pt x="55563" y="161925"/>
                  </a:cubicBezTo>
                  <a:cubicBezTo>
                    <a:pt x="57150" y="157163"/>
                    <a:pt x="59107" y="152508"/>
                    <a:pt x="60325" y="147638"/>
                  </a:cubicBezTo>
                  <a:cubicBezTo>
                    <a:pt x="62288" y="139785"/>
                    <a:pt x="62246" y="131404"/>
                    <a:pt x="65088" y="123825"/>
                  </a:cubicBezTo>
                  <a:cubicBezTo>
                    <a:pt x="67098" y="118466"/>
                    <a:pt x="71438" y="114300"/>
                    <a:pt x="74613" y="109538"/>
                  </a:cubicBezTo>
                  <a:cubicBezTo>
                    <a:pt x="101132" y="29982"/>
                    <a:pt x="66004" y="128479"/>
                    <a:pt x="98425" y="57150"/>
                  </a:cubicBezTo>
                  <a:cubicBezTo>
                    <a:pt x="102580" y="48010"/>
                    <a:pt x="104775" y="38100"/>
                    <a:pt x="107950" y="28575"/>
                  </a:cubicBezTo>
                  <a:cubicBezTo>
                    <a:pt x="109538" y="23813"/>
                    <a:pt x="109928" y="18465"/>
                    <a:pt x="112713" y="14288"/>
                  </a:cubicBezTo>
                  <a:lnTo>
                    <a:pt x="122238" y="0"/>
                  </a:lnTo>
                  <a:cubicBezTo>
                    <a:pt x="136525" y="1588"/>
                    <a:pt x="150920" y="2400"/>
                    <a:pt x="165100" y="4763"/>
                  </a:cubicBezTo>
                  <a:cubicBezTo>
                    <a:pt x="170052" y="5588"/>
                    <a:pt x="174561" y="8146"/>
                    <a:pt x="179388" y="9525"/>
                  </a:cubicBezTo>
                  <a:cubicBezTo>
                    <a:pt x="185682" y="11323"/>
                    <a:pt x="192088" y="12700"/>
                    <a:pt x="198438" y="14288"/>
                  </a:cubicBezTo>
                  <a:cubicBezTo>
                    <a:pt x="212725" y="22225"/>
                    <a:pt x="226681" y="30791"/>
                    <a:pt x="241300" y="38100"/>
                  </a:cubicBezTo>
                  <a:cubicBezTo>
                    <a:pt x="280730" y="57815"/>
                    <a:pt x="228937" y="25095"/>
                    <a:pt x="269875" y="52388"/>
                  </a:cubicBezTo>
                  <a:cubicBezTo>
                    <a:pt x="294164" y="88820"/>
                    <a:pt x="260853" y="43974"/>
                    <a:pt x="298450" y="76200"/>
                  </a:cubicBezTo>
                  <a:cubicBezTo>
                    <a:pt x="308703" y="84988"/>
                    <a:pt x="327689" y="121415"/>
                    <a:pt x="331788" y="128588"/>
                  </a:cubicBezTo>
                  <a:cubicBezTo>
                    <a:pt x="330200" y="134938"/>
                    <a:pt x="330656" y="142192"/>
                    <a:pt x="327025" y="147638"/>
                  </a:cubicBezTo>
                  <a:cubicBezTo>
                    <a:pt x="323850" y="152400"/>
                    <a:pt x="317135" y="153499"/>
                    <a:pt x="312738" y="157163"/>
                  </a:cubicBezTo>
                  <a:cubicBezTo>
                    <a:pt x="307564" y="161475"/>
                    <a:pt x="302833" y="166336"/>
                    <a:pt x="298450" y="171450"/>
                  </a:cubicBezTo>
                  <a:cubicBezTo>
                    <a:pt x="271777" y="202568"/>
                    <a:pt x="298137" y="180019"/>
                    <a:pt x="265113" y="204788"/>
                  </a:cubicBezTo>
                  <a:cubicBezTo>
                    <a:pt x="261938" y="211138"/>
                    <a:pt x="259715" y="218061"/>
                    <a:pt x="255588" y="223838"/>
                  </a:cubicBezTo>
                  <a:cubicBezTo>
                    <a:pt x="251673" y="229319"/>
                    <a:pt x="245683" y="233011"/>
                    <a:pt x="241300" y="238125"/>
                  </a:cubicBezTo>
                  <a:cubicBezTo>
                    <a:pt x="236134" y="244151"/>
                    <a:pt x="231565" y="250672"/>
                    <a:pt x="227013" y="257175"/>
                  </a:cubicBezTo>
                  <a:cubicBezTo>
                    <a:pt x="220448" y="266553"/>
                    <a:pt x="214313" y="276225"/>
                    <a:pt x="207963" y="285750"/>
                  </a:cubicBezTo>
                  <a:cubicBezTo>
                    <a:pt x="204788" y="290513"/>
                    <a:pt x="202486" y="295991"/>
                    <a:pt x="198438" y="300038"/>
                  </a:cubicBezTo>
                  <a:cubicBezTo>
                    <a:pt x="193675" y="304800"/>
                    <a:pt x="188462" y="309151"/>
                    <a:pt x="184150" y="314325"/>
                  </a:cubicBezTo>
                  <a:cubicBezTo>
                    <a:pt x="171932" y="328987"/>
                    <a:pt x="167427" y="350063"/>
                    <a:pt x="146050" y="357188"/>
                  </a:cubicBezTo>
                  <a:lnTo>
                    <a:pt x="131763" y="361950"/>
                  </a:lnTo>
                  <a:cubicBezTo>
                    <a:pt x="127000" y="357188"/>
                    <a:pt x="122956" y="351578"/>
                    <a:pt x="117475" y="347663"/>
                  </a:cubicBezTo>
                  <a:cubicBezTo>
                    <a:pt x="111698" y="343537"/>
                    <a:pt x="103879" y="342683"/>
                    <a:pt x="98425" y="338138"/>
                  </a:cubicBezTo>
                  <a:cubicBezTo>
                    <a:pt x="94028" y="334474"/>
                    <a:pt x="92947" y="327898"/>
                    <a:pt x="88900" y="323850"/>
                  </a:cubicBezTo>
                  <a:cubicBezTo>
                    <a:pt x="84853" y="319803"/>
                    <a:pt x="79010" y="317989"/>
                    <a:pt x="74613" y="314325"/>
                  </a:cubicBezTo>
                  <a:cubicBezTo>
                    <a:pt x="69439" y="310013"/>
                    <a:pt x="65929" y="303774"/>
                    <a:pt x="60325" y="300038"/>
                  </a:cubicBezTo>
                  <a:cubicBezTo>
                    <a:pt x="56148" y="297253"/>
                    <a:pt x="50528" y="297520"/>
                    <a:pt x="46038" y="295275"/>
                  </a:cubicBezTo>
                  <a:cubicBezTo>
                    <a:pt x="40918" y="292715"/>
                    <a:pt x="36981" y="288075"/>
                    <a:pt x="31750" y="285750"/>
                  </a:cubicBezTo>
                  <a:cubicBezTo>
                    <a:pt x="9189" y="275723"/>
                    <a:pt x="6350" y="281782"/>
                    <a:pt x="3175" y="27146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54" name="Dowolny kształt 53"/>
            <p:cNvSpPr/>
            <p:nvPr/>
          </p:nvSpPr>
          <p:spPr>
            <a:xfrm rot="14739254" flipH="1">
              <a:off x="2866862" y="1390131"/>
              <a:ext cx="391751" cy="314604"/>
            </a:xfrm>
            <a:custGeom>
              <a:avLst/>
              <a:gdLst>
                <a:gd name="connsiteX0" fmla="*/ 2723 w 393248"/>
                <a:gd name="connsiteY0" fmla="*/ 257175 h 371475"/>
                <a:gd name="connsiteX1" fmla="*/ 17010 w 393248"/>
                <a:gd name="connsiteY1" fmla="*/ 214312 h 371475"/>
                <a:gd name="connsiteX2" fmla="*/ 31298 w 393248"/>
                <a:gd name="connsiteY2" fmla="*/ 204787 h 371475"/>
                <a:gd name="connsiteX3" fmla="*/ 69398 w 393248"/>
                <a:gd name="connsiteY3" fmla="*/ 171450 h 371475"/>
                <a:gd name="connsiteX4" fmla="*/ 97973 w 393248"/>
                <a:gd name="connsiteY4" fmla="*/ 128587 h 371475"/>
                <a:gd name="connsiteX5" fmla="*/ 112260 w 393248"/>
                <a:gd name="connsiteY5" fmla="*/ 119062 h 371475"/>
                <a:gd name="connsiteX6" fmla="*/ 131310 w 393248"/>
                <a:gd name="connsiteY6" fmla="*/ 85725 h 371475"/>
                <a:gd name="connsiteX7" fmla="*/ 159885 w 393248"/>
                <a:gd name="connsiteY7" fmla="*/ 42862 h 371475"/>
                <a:gd name="connsiteX8" fmla="*/ 174173 w 393248"/>
                <a:gd name="connsiteY8" fmla="*/ 33337 h 371475"/>
                <a:gd name="connsiteX9" fmla="*/ 188460 w 393248"/>
                <a:gd name="connsiteY9" fmla="*/ 19050 h 371475"/>
                <a:gd name="connsiteX10" fmla="*/ 197985 w 393248"/>
                <a:gd name="connsiteY10" fmla="*/ 4762 h 371475"/>
                <a:gd name="connsiteX11" fmla="*/ 212273 w 393248"/>
                <a:gd name="connsiteY11" fmla="*/ 0 h 371475"/>
                <a:gd name="connsiteX12" fmla="*/ 226560 w 393248"/>
                <a:gd name="connsiteY12" fmla="*/ 14287 h 371475"/>
                <a:gd name="connsiteX13" fmla="*/ 231323 w 393248"/>
                <a:gd name="connsiteY13" fmla="*/ 28575 h 371475"/>
                <a:gd name="connsiteX14" fmla="*/ 259898 w 393248"/>
                <a:gd name="connsiteY14" fmla="*/ 38100 h 371475"/>
                <a:gd name="connsiteX15" fmla="*/ 278948 w 393248"/>
                <a:gd name="connsiteY15" fmla="*/ 52387 h 371475"/>
                <a:gd name="connsiteX16" fmla="*/ 312285 w 393248"/>
                <a:gd name="connsiteY16" fmla="*/ 71437 h 371475"/>
                <a:gd name="connsiteX17" fmla="*/ 336098 w 393248"/>
                <a:gd name="connsiteY17" fmla="*/ 100012 h 371475"/>
                <a:gd name="connsiteX18" fmla="*/ 350385 w 393248"/>
                <a:gd name="connsiteY18" fmla="*/ 119062 h 371475"/>
                <a:gd name="connsiteX19" fmla="*/ 355148 w 393248"/>
                <a:gd name="connsiteY19" fmla="*/ 133350 h 371475"/>
                <a:gd name="connsiteX20" fmla="*/ 393248 w 393248"/>
                <a:gd name="connsiteY20" fmla="*/ 180975 h 371475"/>
                <a:gd name="connsiteX21" fmla="*/ 369435 w 393248"/>
                <a:gd name="connsiteY21" fmla="*/ 209550 h 371475"/>
                <a:gd name="connsiteX22" fmla="*/ 355148 w 393248"/>
                <a:gd name="connsiteY22" fmla="*/ 219075 h 371475"/>
                <a:gd name="connsiteX23" fmla="*/ 336098 w 393248"/>
                <a:gd name="connsiteY23" fmla="*/ 233362 h 371475"/>
                <a:gd name="connsiteX24" fmla="*/ 326573 w 393248"/>
                <a:gd name="connsiteY24" fmla="*/ 247650 h 371475"/>
                <a:gd name="connsiteX25" fmla="*/ 307523 w 393248"/>
                <a:gd name="connsiteY25" fmla="*/ 257175 h 371475"/>
                <a:gd name="connsiteX26" fmla="*/ 274185 w 393248"/>
                <a:gd name="connsiteY26" fmla="*/ 271462 h 371475"/>
                <a:gd name="connsiteX27" fmla="*/ 226560 w 393248"/>
                <a:gd name="connsiteY27" fmla="*/ 285750 h 371475"/>
                <a:gd name="connsiteX28" fmla="*/ 212273 w 393248"/>
                <a:gd name="connsiteY28" fmla="*/ 295275 h 371475"/>
                <a:gd name="connsiteX29" fmla="*/ 188460 w 393248"/>
                <a:gd name="connsiteY29" fmla="*/ 328612 h 371475"/>
                <a:gd name="connsiteX30" fmla="*/ 183698 w 393248"/>
                <a:gd name="connsiteY30" fmla="*/ 342900 h 371475"/>
                <a:gd name="connsiteX31" fmla="*/ 174173 w 393248"/>
                <a:gd name="connsiteY31" fmla="*/ 357187 h 371475"/>
                <a:gd name="connsiteX32" fmla="*/ 145598 w 393248"/>
                <a:gd name="connsiteY32" fmla="*/ 371475 h 371475"/>
                <a:gd name="connsiteX33" fmla="*/ 131310 w 393248"/>
                <a:gd name="connsiteY33" fmla="*/ 357187 h 371475"/>
                <a:gd name="connsiteX34" fmla="*/ 117023 w 393248"/>
                <a:gd name="connsiteY34" fmla="*/ 347662 h 371475"/>
                <a:gd name="connsiteX35" fmla="*/ 74160 w 393248"/>
                <a:gd name="connsiteY35" fmla="*/ 295275 h 371475"/>
                <a:gd name="connsiteX36" fmla="*/ 55110 w 393248"/>
                <a:gd name="connsiteY36" fmla="*/ 285750 h 371475"/>
                <a:gd name="connsiteX37" fmla="*/ 40823 w 393248"/>
                <a:gd name="connsiteY37" fmla="*/ 276225 h 371475"/>
                <a:gd name="connsiteX38" fmla="*/ 26535 w 393248"/>
                <a:gd name="connsiteY38" fmla="*/ 271462 h 371475"/>
                <a:gd name="connsiteX39" fmla="*/ 2723 w 393248"/>
                <a:gd name="connsiteY39" fmla="*/ 266700 h 371475"/>
                <a:gd name="connsiteX40" fmla="*/ 2723 w 393248"/>
                <a:gd name="connsiteY40" fmla="*/ 2571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93248" h="371475">
                  <a:moveTo>
                    <a:pt x="2723" y="257175"/>
                  </a:moveTo>
                  <a:cubicBezTo>
                    <a:pt x="5104" y="248444"/>
                    <a:pt x="6632" y="226765"/>
                    <a:pt x="17010" y="214312"/>
                  </a:cubicBezTo>
                  <a:cubicBezTo>
                    <a:pt x="20674" y="209915"/>
                    <a:pt x="27250" y="208834"/>
                    <a:pt x="31298" y="204787"/>
                  </a:cubicBezTo>
                  <a:cubicBezTo>
                    <a:pt x="66527" y="169560"/>
                    <a:pt x="33054" y="189622"/>
                    <a:pt x="69398" y="171450"/>
                  </a:cubicBezTo>
                  <a:cubicBezTo>
                    <a:pt x="78923" y="157162"/>
                    <a:pt x="87099" y="141877"/>
                    <a:pt x="97973" y="128587"/>
                  </a:cubicBezTo>
                  <a:cubicBezTo>
                    <a:pt x="101597" y="124157"/>
                    <a:pt x="109085" y="123824"/>
                    <a:pt x="112260" y="119062"/>
                  </a:cubicBezTo>
                  <a:cubicBezTo>
                    <a:pt x="150634" y="61500"/>
                    <a:pt x="79491" y="137544"/>
                    <a:pt x="131310" y="85725"/>
                  </a:cubicBezTo>
                  <a:cubicBezTo>
                    <a:pt x="142810" y="51226"/>
                    <a:pt x="133226" y="61904"/>
                    <a:pt x="159885" y="42862"/>
                  </a:cubicBezTo>
                  <a:cubicBezTo>
                    <a:pt x="164543" y="39535"/>
                    <a:pt x="169776" y="37001"/>
                    <a:pt x="174173" y="33337"/>
                  </a:cubicBezTo>
                  <a:cubicBezTo>
                    <a:pt x="179347" y="29025"/>
                    <a:pt x="184148" y="24224"/>
                    <a:pt x="188460" y="19050"/>
                  </a:cubicBezTo>
                  <a:cubicBezTo>
                    <a:pt x="192124" y="14653"/>
                    <a:pt x="193515" y="8338"/>
                    <a:pt x="197985" y="4762"/>
                  </a:cubicBezTo>
                  <a:cubicBezTo>
                    <a:pt x="201905" y="1626"/>
                    <a:pt x="207510" y="1587"/>
                    <a:pt x="212273" y="0"/>
                  </a:cubicBezTo>
                  <a:cubicBezTo>
                    <a:pt x="217035" y="4762"/>
                    <a:pt x="222824" y="8683"/>
                    <a:pt x="226560" y="14287"/>
                  </a:cubicBezTo>
                  <a:cubicBezTo>
                    <a:pt x="229345" y="18464"/>
                    <a:pt x="227238" y="25657"/>
                    <a:pt x="231323" y="28575"/>
                  </a:cubicBezTo>
                  <a:cubicBezTo>
                    <a:pt x="239493" y="34411"/>
                    <a:pt x="259898" y="38100"/>
                    <a:pt x="259898" y="38100"/>
                  </a:cubicBezTo>
                  <a:cubicBezTo>
                    <a:pt x="266248" y="42862"/>
                    <a:pt x="272252" y="48126"/>
                    <a:pt x="278948" y="52387"/>
                  </a:cubicBezTo>
                  <a:cubicBezTo>
                    <a:pt x="289746" y="59258"/>
                    <a:pt x="301800" y="64097"/>
                    <a:pt x="312285" y="71437"/>
                  </a:cubicBezTo>
                  <a:cubicBezTo>
                    <a:pt x="324991" y="80331"/>
                    <a:pt x="327621" y="88144"/>
                    <a:pt x="336098" y="100012"/>
                  </a:cubicBezTo>
                  <a:cubicBezTo>
                    <a:pt x="340712" y="106471"/>
                    <a:pt x="345623" y="112712"/>
                    <a:pt x="350385" y="119062"/>
                  </a:cubicBezTo>
                  <a:cubicBezTo>
                    <a:pt x="351973" y="123825"/>
                    <a:pt x="352710" y="128961"/>
                    <a:pt x="355148" y="133350"/>
                  </a:cubicBezTo>
                  <a:cubicBezTo>
                    <a:pt x="370168" y="160386"/>
                    <a:pt x="373172" y="160899"/>
                    <a:pt x="393248" y="180975"/>
                  </a:cubicBezTo>
                  <a:cubicBezTo>
                    <a:pt x="383882" y="195023"/>
                    <a:pt x="383186" y="198090"/>
                    <a:pt x="369435" y="209550"/>
                  </a:cubicBezTo>
                  <a:cubicBezTo>
                    <a:pt x="365038" y="213214"/>
                    <a:pt x="359806" y="215748"/>
                    <a:pt x="355148" y="219075"/>
                  </a:cubicBezTo>
                  <a:cubicBezTo>
                    <a:pt x="348689" y="223689"/>
                    <a:pt x="342448" y="228600"/>
                    <a:pt x="336098" y="233362"/>
                  </a:cubicBezTo>
                  <a:cubicBezTo>
                    <a:pt x="332923" y="238125"/>
                    <a:pt x="330970" y="243986"/>
                    <a:pt x="326573" y="247650"/>
                  </a:cubicBezTo>
                  <a:cubicBezTo>
                    <a:pt x="321119" y="252195"/>
                    <a:pt x="313986" y="254237"/>
                    <a:pt x="307523" y="257175"/>
                  </a:cubicBezTo>
                  <a:cubicBezTo>
                    <a:pt x="296516" y="262178"/>
                    <a:pt x="285547" y="267330"/>
                    <a:pt x="274185" y="271462"/>
                  </a:cubicBezTo>
                  <a:cubicBezTo>
                    <a:pt x="259546" y="276785"/>
                    <a:pt x="239637" y="277032"/>
                    <a:pt x="226560" y="285750"/>
                  </a:cubicBezTo>
                  <a:lnTo>
                    <a:pt x="212273" y="295275"/>
                  </a:lnTo>
                  <a:cubicBezTo>
                    <a:pt x="201510" y="327559"/>
                    <a:pt x="216712" y="289058"/>
                    <a:pt x="188460" y="328612"/>
                  </a:cubicBezTo>
                  <a:cubicBezTo>
                    <a:pt x="185542" y="332697"/>
                    <a:pt x="185943" y="338410"/>
                    <a:pt x="183698" y="342900"/>
                  </a:cubicBezTo>
                  <a:cubicBezTo>
                    <a:pt x="181138" y="348019"/>
                    <a:pt x="178220" y="353140"/>
                    <a:pt x="174173" y="357187"/>
                  </a:cubicBezTo>
                  <a:cubicBezTo>
                    <a:pt x="164941" y="366418"/>
                    <a:pt x="157217" y="367601"/>
                    <a:pt x="145598" y="371475"/>
                  </a:cubicBezTo>
                  <a:cubicBezTo>
                    <a:pt x="140835" y="366712"/>
                    <a:pt x="136484" y="361499"/>
                    <a:pt x="131310" y="357187"/>
                  </a:cubicBezTo>
                  <a:cubicBezTo>
                    <a:pt x="126913" y="353523"/>
                    <a:pt x="120748" y="352008"/>
                    <a:pt x="117023" y="347662"/>
                  </a:cubicBezTo>
                  <a:cubicBezTo>
                    <a:pt x="97993" y="325461"/>
                    <a:pt x="106095" y="311242"/>
                    <a:pt x="74160" y="295275"/>
                  </a:cubicBezTo>
                  <a:cubicBezTo>
                    <a:pt x="67810" y="292100"/>
                    <a:pt x="61274" y="289272"/>
                    <a:pt x="55110" y="285750"/>
                  </a:cubicBezTo>
                  <a:cubicBezTo>
                    <a:pt x="50140" y="282910"/>
                    <a:pt x="45942" y="278785"/>
                    <a:pt x="40823" y="276225"/>
                  </a:cubicBezTo>
                  <a:cubicBezTo>
                    <a:pt x="36333" y="273980"/>
                    <a:pt x="31405" y="272680"/>
                    <a:pt x="26535" y="271462"/>
                  </a:cubicBezTo>
                  <a:cubicBezTo>
                    <a:pt x="18682" y="269499"/>
                    <a:pt x="9664" y="270865"/>
                    <a:pt x="2723" y="266700"/>
                  </a:cubicBezTo>
                  <a:cubicBezTo>
                    <a:pt x="0" y="265066"/>
                    <a:pt x="342" y="265906"/>
                    <a:pt x="2723" y="25717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55" name="Dowolny kształt 54"/>
            <p:cNvSpPr/>
            <p:nvPr/>
          </p:nvSpPr>
          <p:spPr>
            <a:xfrm rot="14739254" flipH="1">
              <a:off x="3080096" y="1475286"/>
              <a:ext cx="370061" cy="286977"/>
            </a:xfrm>
            <a:custGeom>
              <a:avLst/>
              <a:gdLst>
                <a:gd name="connsiteX0" fmla="*/ 0 w 371475"/>
                <a:gd name="connsiteY0" fmla="*/ 195980 h 338855"/>
                <a:gd name="connsiteX1" fmla="*/ 14288 w 371475"/>
                <a:gd name="connsiteY1" fmla="*/ 186455 h 338855"/>
                <a:gd name="connsiteX2" fmla="*/ 23813 w 371475"/>
                <a:gd name="connsiteY2" fmla="*/ 172168 h 338855"/>
                <a:gd name="connsiteX3" fmla="*/ 38100 w 371475"/>
                <a:gd name="connsiteY3" fmla="*/ 157880 h 338855"/>
                <a:gd name="connsiteX4" fmla="*/ 61913 w 371475"/>
                <a:gd name="connsiteY4" fmla="*/ 115018 h 338855"/>
                <a:gd name="connsiteX5" fmla="*/ 128588 w 371475"/>
                <a:gd name="connsiteY5" fmla="*/ 105493 h 338855"/>
                <a:gd name="connsiteX6" fmla="*/ 142875 w 371475"/>
                <a:gd name="connsiteY6" fmla="*/ 76918 h 338855"/>
                <a:gd name="connsiteX7" fmla="*/ 157163 w 371475"/>
                <a:gd name="connsiteY7" fmla="*/ 67393 h 338855"/>
                <a:gd name="connsiteX8" fmla="*/ 171450 w 371475"/>
                <a:gd name="connsiteY8" fmla="*/ 53105 h 338855"/>
                <a:gd name="connsiteX9" fmla="*/ 209550 w 371475"/>
                <a:gd name="connsiteY9" fmla="*/ 43580 h 338855"/>
                <a:gd name="connsiteX10" fmla="*/ 219075 w 371475"/>
                <a:gd name="connsiteY10" fmla="*/ 29293 h 338855"/>
                <a:gd name="connsiteX11" fmla="*/ 247650 w 371475"/>
                <a:gd name="connsiteY11" fmla="*/ 5480 h 338855"/>
                <a:gd name="connsiteX12" fmla="*/ 271463 w 371475"/>
                <a:gd name="connsiteY12" fmla="*/ 43580 h 338855"/>
                <a:gd name="connsiteX13" fmla="*/ 290513 w 371475"/>
                <a:gd name="connsiteY13" fmla="*/ 72155 h 338855"/>
                <a:gd name="connsiteX14" fmla="*/ 295275 w 371475"/>
                <a:gd name="connsiteY14" fmla="*/ 86443 h 338855"/>
                <a:gd name="connsiteX15" fmla="*/ 338138 w 371475"/>
                <a:gd name="connsiteY15" fmla="*/ 110255 h 338855"/>
                <a:gd name="connsiteX16" fmla="*/ 352425 w 371475"/>
                <a:gd name="connsiteY16" fmla="*/ 129305 h 338855"/>
                <a:gd name="connsiteX17" fmla="*/ 361950 w 371475"/>
                <a:gd name="connsiteY17" fmla="*/ 143593 h 338855"/>
                <a:gd name="connsiteX18" fmla="*/ 366713 w 371475"/>
                <a:gd name="connsiteY18" fmla="*/ 195980 h 338855"/>
                <a:gd name="connsiteX19" fmla="*/ 371475 w 371475"/>
                <a:gd name="connsiteY19" fmla="*/ 215030 h 338855"/>
                <a:gd name="connsiteX20" fmla="*/ 357188 w 371475"/>
                <a:gd name="connsiteY20" fmla="*/ 219793 h 338855"/>
                <a:gd name="connsiteX21" fmla="*/ 342900 w 371475"/>
                <a:gd name="connsiteY21" fmla="*/ 229318 h 338855"/>
                <a:gd name="connsiteX22" fmla="*/ 309563 w 371475"/>
                <a:gd name="connsiteY22" fmla="*/ 234080 h 338855"/>
                <a:gd name="connsiteX23" fmla="*/ 271463 w 371475"/>
                <a:gd name="connsiteY23" fmla="*/ 248368 h 338855"/>
                <a:gd name="connsiteX24" fmla="*/ 252413 w 371475"/>
                <a:gd name="connsiteY24" fmla="*/ 257893 h 338855"/>
                <a:gd name="connsiteX25" fmla="*/ 223838 w 371475"/>
                <a:gd name="connsiteY25" fmla="*/ 276943 h 338855"/>
                <a:gd name="connsiteX26" fmla="*/ 180975 w 371475"/>
                <a:gd name="connsiteY26" fmla="*/ 291230 h 338855"/>
                <a:gd name="connsiteX27" fmla="*/ 147638 w 371475"/>
                <a:gd name="connsiteY27" fmla="*/ 315043 h 338855"/>
                <a:gd name="connsiteX28" fmla="*/ 133350 w 371475"/>
                <a:gd name="connsiteY28" fmla="*/ 324568 h 338855"/>
                <a:gd name="connsiteX29" fmla="*/ 100013 w 371475"/>
                <a:gd name="connsiteY29" fmla="*/ 338855 h 338855"/>
                <a:gd name="connsiteX30" fmla="*/ 85725 w 371475"/>
                <a:gd name="connsiteY30" fmla="*/ 329330 h 338855"/>
                <a:gd name="connsiteX31" fmla="*/ 71438 w 371475"/>
                <a:gd name="connsiteY31" fmla="*/ 300755 h 338855"/>
                <a:gd name="connsiteX32" fmla="*/ 61913 w 371475"/>
                <a:gd name="connsiteY32" fmla="*/ 286468 h 338855"/>
                <a:gd name="connsiteX33" fmla="*/ 33338 w 371475"/>
                <a:gd name="connsiteY33" fmla="*/ 257893 h 338855"/>
                <a:gd name="connsiteX34" fmla="*/ 0 w 371475"/>
                <a:gd name="connsiteY34" fmla="*/ 215030 h 338855"/>
                <a:gd name="connsiteX35" fmla="*/ 0 w 371475"/>
                <a:gd name="connsiteY35" fmla="*/ 195980 h 3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1475" h="338855">
                  <a:moveTo>
                    <a:pt x="0" y="195980"/>
                  </a:moveTo>
                  <a:cubicBezTo>
                    <a:pt x="4763" y="192805"/>
                    <a:pt x="10240" y="190502"/>
                    <a:pt x="14288" y="186455"/>
                  </a:cubicBezTo>
                  <a:cubicBezTo>
                    <a:pt x="18335" y="182408"/>
                    <a:pt x="20149" y="176565"/>
                    <a:pt x="23813" y="172168"/>
                  </a:cubicBezTo>
                  <a:cubicBezTo>
                    <a:pt x="28125" y="166994"/>
                    <a:pt x="33338" y="162643"/>
                    <a:pt x="38100" y="157880"/>
                  </a:cubicBezTo>
                  <a:cubicBezTo>
                    <a:pt x="41935" y="146377"/>
                    <a:pt x="50451" y="116655"/>
                    <a:pt x="61913" y="115018"/>
                  </a:cubicBezTo>
                  <a:lnTo>
                    <a:pt x="128588" y="105493"/>
                  </a:lnTo>
                  <a:cubicBezTo>
                    <a:pt x="132461" y="93872"/>
                    <a:pt x="133642" y="86151"/>
                    <a:pt x="142875" y="76918"/>
                  </a:cubicBezTo>
                  <a:cubicBezTo>
                    <a:pt x="146923" y="72871"/>
                    <a:pt x="152766" y="71057"/>
                    <a:pt x="157163" y="67393"/>
                  </a:cubicBezTo>
                  <a:cubicBezTo>
                    <a:pt x="162337" y="63081"/>
                    <a:pt x="165846" y="56841"/>
                    <a:pt x="171450" y="53105"/>
                  </a:cubicBezTo>
                  <a:cubicBezTo>
                    <a:pt x="177723" y="48923"/>
                    <a:pt x="206120" y="44266"/>
                    <a:pt x="209550" y="43580"/>
                  </a:cubicBezTo>
                  <a:cubicBezTo>
                    <a:pt x="212725" y="38818"/>
                    <a:pt x="215411" y="33690"/>
                    <a:pt x="219075" y="29293"/>
                  </a:cubicBezTo>
                  <a:cubicBezTo>
                    <a:pt x="230535" y="15542"/>
                    <a:pt x="233602" y="14846"/>
                    <a:pt x="247650" y="5480"/>
                  </a:cubicBezTo>
                  <a:cubicBezTo>
                    <a:pt x="280814" y="49697"/>
                    <a:pt x="245315" y="0"/>
                    <a:pt x="271463" y="43580"/>
                  </a:cubicBezTo>
                  <a:cubicBezTo>
                    <a:pt x="277353" y="53396"/>
                    <a:pt x="290513" y="72155"/>
                    <a:pt x="290513" y="72155"/>
                  </a:cubicBezTo>
                  <a:cubicBezTo>
                    <a:pt x="292100" y="76918"/>
                    <a:pt x="292139" y="82523"/>
                    <a:pt x="295275" y="86443"/>
                  </a:cubicBezTo>
                  <a:cubicBezTo>
                    <a:pt x="300419" y="92873"/>
                    <a:pt x="337941" y="110157"/>
                    <a:pt x="338138" y="110255"/>
                  </a:cubicBezTo>
                  <a:cubicBezTo>
                    <a:pt x="342900" y="116605"/>
                    <a:pt x="347812" y="122846"/>
                    <a:pt x="352425" y="129305"/>
                  </a:cubicBezTo>
                  <a:cubicBezTo>
                    <a:pt x="355752" y="133963"/>
                    <a:pt x="360751" y="137996"/>
                    <a:pt x="361950" y="143593"/>
                  </a:cubicBezTo>
                  <a:cubicBezTo>
                    <a:pt x="365624" y="160738"/>
                    <a:pt x="364396" y="178599"/>
                    <a:pt x="366713" y="195980"/>
                  </a:cubicBezTo>
                  <a:cubicBezTo>
                    <a:pt x="367578" y="202468"/>
                    <a:pt x="369888" y="208680"/>
                    <a:pt x="371475" y="215030"/>
                  </a:cubicBezTo>
                  <a:cubicBezTo>
                    <a:pt x="366713" y="216618"/>
                    <a:pt x="361678" y="217548"/>
                    <a:pt x="357188" y="219793"/>
                  </a:cubicBezTo>
                  <a:cubicBezTo>
                    <a:pt x="352068" y="222353"/>
                    <a:pt x="348383" y="227673"/>
                    <a:pt x="342900" y="229318"/>
                  </a:cubicBezTo>
                  <a:cubicBezTo>
                    <a:pt x="332148" y="232543"/>
                    <a:pt x="320675" y="232493"/>
                    <a:pt x="309563" y="234080"/>
                  </a:cubicBezTo>
                  <a:cubicBezTo>
                    <a:pt x="293854" y="239317"/>
                    <a:pt x="288546" y="240776"/>
                    <a:pt x="271463" y="248368"/>
                  </a:cubicBezTo>
                  <a:cubicBezTo>
                    <a:pt x="264975" y="251251"/>
                    <a:pt x="258763" y="254718"/>
                    <a:pt x="252413" y="257893"/>
                  </a:cubicBezTo>
                  <a:cubicBezTo>
                    <a:pt x="238217" y="279187"/>
                    <a:pt x="249631" y="269007"/>
                    <a:pt x="223838" y="276943"/>
                  </a:cubicBezTo>
                  <a:cubicBezTo>
                    <a:pt x="209444" y="281372"/>
                    <a:pt x="180975" y="291230"/>
                    <a:pt x="180975" y="291230"/>
                  </a:cubicBezTo>
                  <a:cubicBezTo>
                    <a:pt x="157705" y="314502"/>
                    <a:pt x="176890" y="298328"/>
                    <a:pt x="147638" y="315043"/>
                  </a:cubicBezTo>
                  <a:cubicBezTo>
                    <a:pt x="142668" y="317883"/>
                    <a:pt x="138320" y="321728"/>
                    <a:pt x="133350" y="324568"/>
                  </a:cubicBezTo>
                  <a:cubicBezTo>
                    <a:pt x="116871" y="333985"/>
                    <a:pt x="116043" y="333512"/>
                    <a:pt x="100013" y="338855"/>
                  </a:cubicBezTo>
                  <a:cubicBezTo>
                    <a:pt x="95250" y="335680"/>
                    <a:pt x="89773" y="333377"/>
                    <a:pt x="85725" y="329330"/>
                  </a:cubicBezTo>
                  <a:cubicBezTo>
                    <a:pt x="72075" y="315680"/>
                    <a:pt x="79185" y="316250"/>
                    <a:pt x="71438" y="300755"/>
                  </a:cubicBezTo>
                  <a:cubicBezTo>
                    <a:pt x="68878" y="295636"/>
                    <a:pt x="65716" y="290746"/>
                    <a:pt x="61913" y="286468"/>
                  </a:cubicBezTo>
                  <a:cubicBezTo>
                    <a:pt x="52964" y="276400"/>
                    <a:pt x="40810" y="269101"/>
                    <a:pt x="33338" y="257893"/>
                  </a:cubicBezTo>
                  <a:cubicBezTo>
                    <a:pt x="10552" y="223714"/>
                    <a:pt x="22383" y="237413"/>
                    <a:pt x="0" y="215030"/>
                  </a:cubicBezTo>
                  <a:lnTo>
                    <a:pt x="0" y="19598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56" name="Dowolny kształt 55"/>
            <p:cNvSpPr/>
            <p:nvPr/>
          </p:nvSpPr>
          <p:spPr>
            <a:xfrm rot="14739254" flipH="1">
              <a:off x="3280923" y="1526864"/>
              <a:ext cx="370371" cy="241145"/>
            </a:xfrm>
            <a:custGeom>
              <a:avLst/>
              <a:gdLst>
                <a:gd name="connsiteX0" fmla="*/ 5073 w 371786"/>
                <a:gd name="connsiteY0" fmla="*/ 128587 h 284736"/>
                <a:gd name="connsiteX1" fmla="*/ 14598 w 371786"/>
                <a:gd name="connsiteY1" fmla="*/ 114300 h 284736"/>
                <a:gd name="connsiteX2" fmla="*/ 47936 w 371786"/>
                <a:gd name="connsiteY2" fmla="*/ 95250 h 284736"/>
                <a:gd name="connsiteX3" fmla="*/ 62223 w 371786"/>
                <a:gd name="connsiteY3" fmla="*/ 85725 h 284736"/>
                <a:gd name="connsiteX4" fmla="*/ 86036 w 371786"/>
                <a:gd name="connsiteY4" fmla="*/ 80962 h 284736"/>
                <a:gd name="connsiteX5" fmla="*/ 100323 w 371786"/>
                <a:gd name="connsiteY5" fmla="*/ 76200 h 284736"/>
                <a:gd name="connsiteX6" fmla="*/ 119373 w 371786"/>
                <a:gd name="connsiteY6" fmla="*/ 61912 h 284736"/>
                <a:gd name="connsiteX7" fmla="*/ 152711 w 371786"/>
                <a:gd name="connsiteY7" fmla="*/ 52387 h 284736"/>
                <a:gd name="connsiteX8" fmla="*/ 166998 w 371786"/>
                <a:gd name="connsiteY8" fmla="*/ 42862 h 284736"/>
                <a:gd name="connsiteX9" fmla="*/ 181286 w 371786"/>
                <a:gd name="connsiteY9" fmla="*/ 38100 h 284736"/>
                <a:gd name="connsiteX10" fmla="*/ 219386 w 371786"/>
                <a:gd name="connsiteY10" fmla="*/ 19050 h 284736"/>
                <a:gd name="connsiteX11" fmla="*/ 262248 w 371786"/>
                <a:gd name="connsiteY11" fmla="*/ 4762 h 284736"/>
                <a:gd name="connsiteX12" fmla="*/ 276536 w 371786"/>
                <a:gd name="connsiteY12" fmla="*/ 0 h 284736"/>
                <a:gd name="connsiteX13" fmla="*/ 290823 w 371786"/>
                <a:gd name="connsiteY13" fmla="*/ 4762 h 284736"/>
                <a:gd name="connsiteX14" fmla="*/ 300348 w 371786"/>
                <a:gd name="connsiteY14" fmla="*/ 33337 h 284736"/>
                <a:gd name="connsiteX15" fmla="*/ 314636 w 371786"/>
                <a:gd name="connsiteY15" fmla="*/ 61912 h 284736"/>
                <a:gd name="connsiteX16" fmla="*/ 324161 w 371786"/>
                <a:gd name="connsiteY16" fmla="*/ 76200 h 284736"/>
                <a:gd name="connsiteX17" fmla="*/ 333686 w 371786"/>
                <a:gd name="connsiteY17" fmla="*/ 95250 h 284736"/>
                <a:gd name="connsiteX18" fmla="*/ 343211 w 371786"/>
                <a:gd name="connsiteY18" fmla="*/ 133350 h 284736"/>
                <a:gd name="connsiteX19" fmla="*/ 352736 w 371786"/>
                <a:gd name="connsiteY19" fmla="*/ 147637 h 284736"/>
                <a:gd name="connsiteX20" fmla="*/ 367023 w 371786"/>
                <a:gd name="connsiteY20" fmla="*/ 195262 h 284736"/>
                <a:gd name="connsiteX21" fmla="*/ 371786 w 371786"/>
                <a:gd name="connsiteY21" fmla="*/ 209550 h 284736"/>
                <a:gd name="connsiteX22" fmla="*/ 357498 w 371786"/>
                <a:gd name="connsiteY22" fmla="*/ 233362 h 284736"/>
                <a:gd name="connsiteX23" fmla="*/ 343211 w 371786"/>
                <a:gd name="connsiteY23" fmla="*/ 238125 h 284736"/>
                <a:gd name="connsiteX24" fmla="*/ 309873 w 371786"/>
                <a:gd name="connsiteY24" fmla="*/ 252412 h 284736"/>
                <a:gd name="connsiteX25" fmla="*/ 295586 w 371786"/>
                <a:gd name="connsiteY25" fmla="*/ 261937 h 284736"/>
                <a:gd name="connsiteX26" fmla="*/ 281298 w 371786"/>
                <a:gd name="connsiteY26" fmla="*/ 266700 h 284736"/>
                <a:gd name="connsiteX27" fmla="*/ 176523 w 371786"/>
                <a:gd name="connsiteY27" fmla="*/ 271462 h 284736"/>
                <a:gd name="connsiteX28" fmla="*/ 71748 w 371786"/>
                <a:gd name="connsiteY28" fmla="*/ 276225 h 284736"/>
                <a:gd name="connsiteX29" fmla="*/ 57461 w 371786"/>
                <a:gd name="connsiteY29" fmla="*/ 252412 h 284736"/>
                <a:gd name="connsiteX30" fmla="*/ 43173 w 371786"/>
                <a:gd name="connsiteY30" fmla="*/ 204787 h 284736"/>
                <a:gd name="connsiteX31" fmla="*/ 28886 w 371786"/>
                <a:gd name="connsiteY31" fmla="*/ 195262 h 284736"/>
                <a:gd name="connsiteX32" fmla="*/ 24123 w 371786"/>
                <a:gd name="connsiteY32" fmla="*/ 180975 h 284736"/>
                <a:gd name="connsiteX33" fmla="*/ 5073 w 371786"/>
                <a:gd name="connsiteY33" fmla="*/ 152400 h 284736"/>
                <a:gd name="connsiteX34" fmla="*/ 5073 w 371786"/>
                <a:gd name="connsiteY34" fmla="*/ 128587 h 28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1786" h="284736">
                  <a:moveTo>
                    <a:pt x="5073" y="128587"/>
                  </a:moveTo>
                  <a:cubicBezTo>
                    <a:pt x="6661" y="122237"/>
                    <a:pt x="10551" y="118347"/>
                    <a:pt x="14598" y="114300"/>
                  </a:cubicBezTo>
                  <a:cubicBezTo>
                    <a:pt x="29016" y="99882"/>
                    <a:pt x="31587" y="100699"/>
                    <a:pt x="47936" y="95250"/>
                  </a:cubicBezTo>
                  <a:cubicBezTo>
                    <a:pt x="52698" y="92075"/>
                    <a:pt x="56864" y="87735"/>
                    <a:pt x="62223" y="85725"/>
                  </a:cubicBezTo>
                  <a:cubicBezTo>
                    <a:pt x="69802" y="82883"/>
                    <a:pt x="78183" y="82925"/>
                    <a:pt x="86036" y="80962"/>
                  </a:cubicBezTo>
                  <a:cubicBezTo>
                    <a:pt x="90906" y="79744"/>
                    <a:pt x="95561" y="77787"/>
                    <a:pt x="100323" y="76200"/>
                  </a:cubicBezTo>
                  <a:cubicBezTo>
                    <a:pt x="106673" y="71437"/>
                    <a:pt x="112481" y="65850"/>
                    <a:pt x="119373" y="61912"/>
                  </a:cubicBezTo>
                  <a:cubicBezTo>
                    <a:pt x="124683" y="58878"/>
                    <a:pt x="148593" y="53417"/>
                    <a:pt x="152711" y="52387"/>
                  </a:cubicBezTo>
                  <a:cubicBezTo>
                    <a:pt x="157473" y="49212"/>
                    <a:pt x="161879" y="45422"/>
                    <a:pt x="166998" y="42862"/>
                  </a:cubicBezTo>
                  <a:cubicBezTo>
                    <a:pt x="171488" y="40617"/>
                    <a:pt x="176927" y="40591"/>
                    <a:pt x="181286" y="38100"/>
                  </a:cubicBezTo>
                  <a:cubicBezTo>
                    <a:pt x="227531" y="11675"/>
                    <a:pt x="174528" y="32507"/>
                    <a:pt x="219386" y="19050"/>
                  </a:cubicBezTo>
                  <a:cubicBezTo>
                    <a:pt x="219453" y="19030"/>
                    <a:pt x="255071" y="7154"/>
                    <a:pt x="262248" y="4762"/>
                  </a:cubicBezTo>
                  <a:lnTo>
                    <a:pt x="276536" y="0"/>
                  </a:lnTo>
                  <a:cubicBezTo>
                    <a:pt x="281298" y="1587"/>
                    <a:pt x="287905" y="677"/>
                    <a:pt x="290823" y="4762"/>
                  </a:cubicBezTo>
                  <a:cubicBezTo>
                    <a:pt x="296659" y="12932"/>
                    <a:pt x="294779" y="24983"/>
                    <a:pt x="300348" y="33337"/>
                  </a:cubicBezTo>
                  <a:cubicBezTo>
                    <a:pt x="327646" y="74286"/>
                    <a:pt x="294917" y="22476"/>
                    <a:pt x="314636" y="61912"/>
                  </a:cubicBezTo>
                  <a:cubicBezTo>
                    <a:pt x="317196" y="67032"/>
                    <a:pt x="321321" y="71230"/>
                    <a:pt x="324161" y="76200"/>
                  </a:cubicBezTo>
                  <a:cubicBezTo>
                    <a:pt x="327683" y="82364"/>
                    <a:pt x="330511" y="88900"/>
                    <a:pt x="333686" y="95250"/>
                  </a:cubicBezTo>
                  <a:cubicBezTo>
                    <a:pt x="335498" y="104311"/>
                    <a:pt x="338328" y="123585"/>
                    <a:pt x="343211" y="133350"/>
                  </a:cubicBezTo>
                  <a:cubicBezTo>
                    <a:pt x="345771" y="138469"/>
                    <a:pt x="349561" y="142875"/>
                    <a:pt x="352736" y="147637"/>
                  </a:cubicBezTo>
                  <a:cubicBezTo>
                    <a:pt x="359932" y="176425"/>
                    <a:pt x="355429" y="160481"/>
                    <a:pt x="367023" y="195262"/>
                  </a:cubicBezTo>
                  <a:lnTo>
                    <a:pt x="371786" y="209550"/>
                  </a:lnTo>
                  <a:cubicBezTo>
                    <a:pt x="367023" y="217487"/>
                    <a:pt x="364043" y="226817"/>
                    <a:pt x="357498" y="233362"/>
                  </a:cubicBezTo>
                  <a:cubicBezTo>
                    <a:pt x="353948" y="236912"/>
                    <a:pt x="347701" y="235880"/>
                    <a:pt x="343211" y="238125"/>
                  </a:cubicBezTo>
                  <a:cubicBezTo>
                    <a:pt x="310326" y="254568"/>
                    <a:pt x="349514" y="242503"/>
                    <a:pt x="309873" y="252412"/>
                  </a:cubicBezTo>
                  <a:cubicBezTo>
                    <a:pt x="305111" y="255587"/>
                    <a:pt x="300705" y="259377"/>
                    <a:pt x="295586" y="261937"/>
                  </a:cubicBezTo>
                  <a:cubicBezTo>
                    <a:pt x="291096" y="264182"/>
                    <a:pt x="286302" y="266300"/>
                    <a:pt x="281298" y="266700"/>
                  </a:cubicBezTo>
                  <a:cubicBezTo>
                    <a:pt x="246448" y="269488"/>
                    <a:pt x="211448" y="269875"/>
                    <a:pt x="176523" y="271462"/>
                  </a:cubicBezTo>
                  <a:cubicBezTo>
                    <a:pt x="110153" y="284736"/>
                    <a:pt x="145031" y="282331"/>
                    <a:pt x="71748" y="276225"/>
                  </a:cubicBezTo>
                  <a:cubicBezTo>
                    <a:pt x="66986" y="268287"/>
                    <a:pt x="61220" y="260871"/>
                    <a:pt x="57461" y="252412"/>
                  </a:cubicBezTo>
                  <a:cubicBezTo>
                    <a:pt x="53448" y="243383"/>
                    <a:pt x="49882" y="209260"/>
                    <a:pt x="43173" y="204787"/>
                  </a:cubicBezTo>
                  <a:lnTo>
                    <a:pt x="28886" y="195262"/>
                  </a:lnTo>
                  <a:cubicBezTo>
                    <a:pt x="27298" y="190500"/>
                    <a:pt x="26561" y="185363"/>
                    <a:pt x="24123" y="180975"/>
                  </a:cubicBezTo>
                  <a:cubicBezTo>
                    <a:pt x="18563" y="170968"/>
                    <a:pt x="5073" y="152400"/>
                    <a:pt x="5073" y="152400"/>
                  </a:cubicBezTo>
                  <a:cubicBezTo>
                    <a:pt x="0" y="127030"/>
                    <a:pt x="3486" y="134937"/>
                    <a:pt x="5073" y="128587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57" name="Dowolny kształt 56"/>
            <p:cNvSpPr/>
            <p:nvPr/>
          </p:nvSpPr>
          <p:spPr>
            <a:xfrm rot="14739254" flipH="1">
              <a:off x="3478770" y="1522084"/>
              <a:ext cx="365315" cy="235719"/>
            </a:xfrm>
            <a:custGeom>
              <a:avLst/>
              <a:gdLst>
                <a:gd name="connsiteX0" fmla="*/ 9525 w 366712"/>
                <a:gd name="connsiteY0" fmla="*/ 92593 h 278331"/>
                <a:gd name="connsiteX1" fmla="*/ 71437 w 366712"/>
                <a:gd name="connsiteY1" fmla="*/ 87831 h 278331"/>
                <a:gd name="connsiteX2" fmla="*/ 100012 w 366712"/>
                <a:gd name="connsiteY2" fmla="*/ 78306 h 278331"/>
                <a:gd name="connsiteX3" fmla="*/ 114300 w 366712"/>
                <a:gd name="connsiteY3" fmla="*/ 68781 h 278331"/>
                <a:gd name="connsiteX4" fmla="*/ 128587 w 366712"/>
                <a:gd name="connsiteY4" fmla="*/ 64018 h 278331"/>
                <a:gd name="connsiteX5" fmla="*/ 247650 w 366712"/>
                <a:gd name="connsiteY5" fmla="*/ 59256 h 278331"/>
                <a:gd name="connsiteX6" fmla="*/ 266700 w 366712"/>
                <a:gd name="connsiteY6" fmla="*/ 44968 h 278331"/>
                <a:gd name="connsiteX7" fmla="*/ 280987 w 366712"/>
                <a:gd name="connsiteY7" fmla="*/ 35443 h 278331"/>
                <a:gd name="connsiteX8" fmla="*/ 309562 w 366712"/>
                <a:gd name="connsiteY8" fmla="*/ 6868 h 278331"/>
                <a:gd name="connsiteX9" fmla="*/ 323850 w 366712"/>
                <a:gd name="connsiteY9" fmla="*/ 16393 h 278331"/>
                <a:gd name="connsiteX10" fmla="*/ 338137 w 366712"/>
                <a:gd name="connsiteY10" fmla="*/ 64018 h 278331"/>
                <a:gd name="connsiteX11" fmla="*/ 347662 w 366712"/>
                <a:gd name="connsiteY11" fmla="*/ 140218 h 278331"/>
                <a:gd name="connsiteX12" fmla="*/ 352425 w 366712"/>
                <a:gd name="connsiteY12" fmla="*/ 164031 h 278331"/>
                <a:gd name="connsiteX13" fmla="*/ 361950 w 366712"/>
                <a:gd name="connsiteY13" fmla="*/ 183081 h 278331"/>
                <a:gd name="connsiteX14" fmla="*/ 366712 w 366712"/>
                <a:gd name="connsiteY14" fmla="*/ 225943 h 278331"/>
                <a:gd name="connsiteX15" fmla="*/ 361950 w 366712"/>
                <a:gd name="connsiteY15" fmla="*/ 249756 h 278331"/>
                <a:gd name="connsiteX16" fmla="*/ 347662 w 366712"/>
                <a:gd name="connsiteY16" fmla="*/ 259281 h 278331"/>
                <a:gd name="connsiteX17" fmla="*/ 266700 w 366712"/>
                <a:gd name="connsiteY17" fmla="*/ 264043 h 278331"/>
                <a:gd name="connsiteX18" fmla="*/ 219075 w 366712"/>
                <a:gd name="connsiteY18" fmla="*/ 273568 h 278331"/>
                <a:gd name="connsiteX19" fmla="*/ 195262 w 366712"/>
                <a:gd name="connsiteY19" fmla="*/ 278331 h 278331"/>
                <a:gd name="connsiteX20" fmla="*/ 161925 w 366712"/>
                <a:gd name="connsiteY20" fmla="*/ 268806 h 278331"/>
                <a:gd name="connsiteX21" fmla="*/ 80962 w 366712"/>
                <a:gd name="connsiteY21" fmla="*/ 259281 h 278331"/>
                <a:gd name="connsiteX22" fmla="*/ 52387 w 366712"/>
                <a:gd name="connsiteY22" fmla="*/ 264043 h 278331"/>
                <a:gd name="connsiteX23" fmla="*/ 47625 w 366712"/>
                <a:gd name="connsiteY23" fmla="*/ 249756 h 278331"/>
                <a:gd name="connsiteX24" fmla="*/ 33337 w 366712"/>
                <a:gd name="connsiteY24" fmla="*/ 183081 h 278331"/>
                <a:gd name="connsiteX25" fmla="*/ 23812 w 366712"/>
                <a:gd name="connsiteY25" fmla="*/ 149743 h 278331"/>
                <a:gd name="connsiteX26" fmla="*/ 14287 w 366712"/>
                <a:gd name="connsiteY26" fmla="*/ 135456 h 278331"/>
                <a:gd name="connsiteX27" fmla="*/ 9525 w 366712"/>
                <a:gd name="connsiteY27" fmla="*/ 92593 h 27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712" h="278331">
                  <a:moveTo>
                    <a:pt x="9525" y="92593"/>
                  </a:moveTo>
                  <a:cubicBezTo>
                    <a:pt x="19050" y="84656"/>
                    <a:pt x="50992" y="91059"/>
                    <a:pt x="71437" y="87831"/>
                  </a:cubicBezTo>
                  <a:cubicBezTo>
                    <a:pt x="81354" y="86265"/>
                    <a:pt x="100012" y="78306"/>
                    <a:pt x="100012" y="78306"/>
                  </a:cubicBezTo>
                  <a:cubicBezTo>
                    <a:pt x="104775" y="75131"/>
                    <a:pt x="109180" y="71341"/>
                    <a:pt x="114300" y="68781"/>
                  </a:cubicBezTo>
                  <a:cubicBezTo>
                    <a:pt x="118790" y="66536"/>
                    <a:pt x="123580" y="64376"/>
                    <a:pt x="128587" y="64018"/>
                  </a:cubicBezTo>
                  <a:cubicBezTo>
                    <a:pt x="168205" y="61188"/>
                    <a:pt x="207962" y="60843"/>
                    <a:pt x="247650" y="59256"/>
                  </a:cubicBezTo>
                  <a:cubicBezTo>
                    <a:pt x="254000" y="54493"/>
                    <a:pt x="260241" y="49582"/>
                    <a:pt x="266700" y="44968"/>
                  </a:cubicBezTo>
                  <a:cubicBezTo>
                    <a:pt x="271357" y="41641"/>
                    <a:pt x="276940" y="39490"/>
                    <a:pt x="280987" y="35443"/>
                  </a:cubicBezTo>
                  <a:cubicBezTo>
                    <a:pt x="316430" y="0"/>
                    <a:pt x="275892" y="29315"/>
                    <a:pt x="309562" y="6868"/>
                  </a:cubicBezTo>
                  <a:cubicBezTo>
                    <a:pt x="314325" y="10043"/>
                    <a:pt x="320816" y="11539"/>
                    <a:pt x="323850" y="16393"/>
                  </a:cubicBezTo>
                  <a:cubicBezTo>
                    <a:pt x="327425" y="22113"/>
                    <a:pt x="336168" y="54175"/>
                    <a:pt x="338137" y="64018"/>
                  </a:cubicBezTo>
                  <a:cubicBezTo>
                    <a:pt x="346036" y="103511"/>
                    <a:pt x="341092" y="90946"/>
                    <a:pt x="347662" y="140218"/>
                  </a:cubicBezTo>
                  <a:cubicBezTo>
                    <a:pt x="348732" y="148242"/>
                    <a:pt x="349865" y="156352"/>
                    <a:pt x="352425" y="164031"/>
                  </a:cubicBezTo>
                  <a:cubicBezTo>
                    <a:pt x="354670" y="170766"/>
                    <a:pt x="358775" y="176731"/>
                    <a:pt x="361950" y="183081"/>
                  </a:cubicBezTo>
                  <a:cubicBezTo>
                    <a:pt x="363537" y="197368"/>
                    <a:pt x="366712" y="211568"/>
                    <a:pt x="366712" y="225943"/>
                  </a:cubicBezTo>
                  <a:cubicBezTo>
                    <a:pt x="366712" y="234038"/>
                    <a:pt x="365966" y="242728"/>
                    <a:pt x="361950" y="249756"/>
                  </a:cubicBezTo>
                  <a:cubicBezTo>
                    <a:pt x="359110" y="254726"/>
                    <a:pt x="353323" y="258432"/>
                    <a:pt x="347662" y="259281"/>
                  </a:cubicBezTo>
                  <a:cubicBezTo>
                    <a:pt x="320927" y="263291"/>
                    <a:pt x="293687" y="262456"/>
                    <a:pt x="266700" y="264043"/>
                  </a:cubicBezTo>
                  <a:lnTo>
                    <a:pt x="219075" y="273568"/>
                  </a:lnTo>
                  <a:lnTo>
                    <a:pt x="195262" y="278331"/>
                  </a:lnTo>
                  <a:cubicBezTo>
                    <a:pt x="184150" y="275156"/>
                    <a:pt x="173366" y="270440"/>
                    <a:pt x="161925" y="268806"/>
                  </a:cubicBezTo>
                  <a:cubicBezTo>
                    <a:pt x="63355" y="254724"/>
                    <a:pt x="122447" y="273107"/>
                    <a:pt x="80962" y="259281"/>
                  </a:cubicBezTo>
                  <a:cubicBezTo>
                    <a:pt x="71437" y="260868"/>
                    <a:pt x="61672" y="266696"/>
                    <a:pt x="52387" y="264043"/>
                  </a:cubicBezTo>
                  <a:cubicBezTo>
                    <a:pt x="47560" y="262664"/>
                    <a:pt x="48335" y="254725"/>
                    <a:pt x="47625" y="249756"/>
                  </a:cubicBezTo>
                  <a:cubicBezTo>
                    <a:pt x="38504" y="185908"/>
                    <a:pt x="53842" y="213838"/>
                    <a:pt x="33337" y="183081"/>
                  </a:cubicBezTo>
                  <a:cubicBezTo>
                    <a:pt x="31810" y="176973"/>
                    <a:pt x="27230" y="156578"/>
                    <a:pt x="23812" y="149743"/>
                  </a:cubicBezTo>
                  <a:cubicBezTo>
                    <a:pt x="21252" y="144624"/>
                    <a:pt x="17462" y="140218"/>
                    <a:pt x="14287" y="135456"/>
                  </a:cubicBezTo>
                  <a:cubicBezTo>
                    <a:pt x="8370" y="111786"/>
                    <a:pt x="0" y="100530"/>
                    <a:pt x="9525" y="9259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58" name="Dowolny kształt 57"/>
            <p:cNvSpPr/>
            <p:nvPr/>
          </p:nvSpPr>
          <p:spPr>
            <a:xfrm rot="14739254" flipH="1">
              <a:off x="3705341" y="1477881"/>
              <a:ext cx="356148" cy="208410"/>
            </a:xfrm>
            <a:custGeom>
              <a:avLst/>
              <a:gdLst>
                <a:gd name="connsiteX0" fmla="*/ 18362 w 357510"/>
                <a:gd name="connsiteY0" fmla="*/ 14288 h 246085"/>
                <a:gd name="connsiteX1" fmla="*/ 8837 w 357510"/>
                <a:gd name="connsiteY1" fmla="*/ 47625 h 246085"/>
                <a:gd name="connsiteX2" fmla="*/ 8837 w 357510"/>
                <a:gd name="connsiteY2" fmla="*/ 238125 h 246085"/>
                <a:gd name="connsiteX3" fmla="*/ 46937 w 357510"/>
                <a:gd name="connsiteY3" fmla="*/ 228600 h 246085"/>
                <a:gd name="connsiteX4" fmla="*/ 75512 w 357510"/>
                <a:gd name="connsiteY4" fmla="*/ 219075 h 246085"/>
                <a:gd name="connsiteX5" fmla="*/ 166000 w 357510"/>
                <a:gd name="connsiteY5" fmla="*/ 223838 h 246085"/>
                <a:gd name="connsiteX6" fmla="*/ 194575 w 357510"/>
                <a:gd name="connsiteY6" fmla="*/ 233363 h 246085"/>
                <a:gd name="connsiteX7" fmla="*/ 261250 w 357510"/>
                <a:gd name="connsiteY7" fmla="*/ 228600 h 246085"/>
                <a:gd name="connsiteX8" fmla="*/ 337450 w 357510"/>
                <a:gd name="connsiteY8" fmla="*/ 223838 h 246085"/>
                <a:gd name="connsiteX9" fmla="*/ 332687 w 357510"/>
                <a:gd name="connsiteY9" fmla="*/ 100013 h 246085"/>
                <a:gd name="connsiteX10" fmla="*/ 327925 w 357510"/>
                <a:gd name="connsiteY10" fmla="*/ 66675 h 246085"/>
                <a:gd name="connsiteX11" fmla="*/ 323162 w 357510"/>
                <a:gd name="connsiteY11" fmla="*/ 4763 h 246085"/>
                <a:gd name="connsiteX12" fmla="*/ 289825 w 357510"/>
                <a:gd name="connsiteY12" fmla="*/ 9525 h 246085"/>
                <a:gd name="connsiteX13" fmla="*/ 266012 w 357510"/>
                <a:gd name="connsiteY13" fmla="*/ 14288 h 246085"/>
                <a:gd name="connsiteX14" fmla="*/ 175525 w 357510"/>
                <a:gd name="connsiteY14" fmla="*/ 9525 h 246085"/>
                <a:gd name="connsiteX15" fmla="*/ 156475 w 357510"/>
                <a:gd name="connsiteY15" fmla="*/ 4763 h 246085"/>
                <a:gd name="connsiteX16" fmla="*/ 142187 w 357510"/>
                <a:gd name="connsiteY16" fmla="*/ 0 h 246085"/>
                <a:gd name="connsiteX17" fmla="*/ 42175 w 357510"/>
                <a:gd name="connsiteY17" fmla="*/ 4763 h 246085"/>
                <a:gd name="connsiteX18" fmla="*/ 18362 w 357510"/>
                <a:gd name="connsiteY18" fmla="*/ 14288 h 2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7510" h="246085">
                  <a:moveTo>
                    <a:pt x="18362" y="14288"/>
                  </a:moveTo>
                  <a:cubicBezTo>
                    <a:pt x="12806" y="21432"/>
                    <a:pt x="10214" y="36150"/>
                    <a:pt x="8837" y="47625"/>
                  </a:cubicBezTo>
                  <a:cubicBezTo>
                    <a:pt x="0" y="121267"/>
                    <a:pt x="5385" y="162164"/>
                    <a:pt x="8837" y="238125"/>
                  </a:cubicBezTo>
                  <a:cubicBezTo>
                    <a:pt x="21537" y="234950"/>
                    <a:pt x="34518" y="232740"/>
                    <a:pt x="46937" y="228600"/>
                  </a:cubicBezTo>
                  <a:lnTo>
                    <a:pt x="75512" y="219075"/>
                  </a:lnTo>
                  <a:cubicBezTo>
                    <a:pt x="105675" y="220663"/>
                    <a:pt x="136011" y="220239"/>
                    <a:pt x="166000" y="223838"/>
                  </a:cubicBezTo>
                  <a:cubicBezTo>
                    <a:pt x="175969" y="225034"/>
                    <a:pt x="194575" y="233363"/>
                    <a:pt x="194575" y="233363"/>
                  </a:cubicBezTo>
                  <a:lnTo>
                    <a:pt x="261250" y="228600"/>
                  </a:lnTo>
                  <a:cubicBezTo>
                    <a:pt x="286643" y="226907"/>
                    <a:pt x="325091" y="246085"/>
                    <a:pt x="337450" y="223838"/>
                  </a:cubicBezTo>
                  <a:cubicBezTo>
                    <a:pt x="357510" y="187730"/>
                    <a:pt x="335186" y="141243"/>
                    <a:pt x="332687" y="100013"/>
                  </a:cubicBezTo>
                  <a:cubicBezTo>
                    <a:pt x="332008" y="88808"/>
                    <a:pt x="329042" y="77845"/>
                    <a:pt x="327925" y="66675"/>
                  </a:cubicBezTo>
                  <a:cubicBezTo>
                    <a:pt x="325865" y="46079"/>
                    <a:pt x="324750" y="25400"/>
                    <a:pt x="323162" y="4763"/>
                  </a:cubicBezTo>
                  <a:cubicBezTo>
                    <a:pt x="312050" y="6350"/>
                    <a:pt x="300897" y="7680"/>
                    <a:pt x="289825" y="9525"/>
                  </a:cubicBezTo>
                  <a:cubicBezTo>
                    <a:pt x="281840" y="10856"/>
                    <a:pt x="274107" y="14288"/>
                    <a:pt x="266012" y="14288"/>
                  </a:cubicBezTo>
                  <a:cubicBezTo>
                    <a:pt x="235808" y="14288"/>
                    <a:pt x="205687" y="11113"/>
                    <a:pt x="175525" y="9525"/>
                  </a:cubicBezTo>
                  <a:cubicBezTo>
                    <a:pt x="169175" y="7938"/>
                    <a:pt x="162769" y="6561"/>
                    <a:pt x="156475" y="4763"/>
                  </a:cubicBezTo>
                  <a:cubicBezTo>
                    <a:pt x="151648" y="3384"/>
                    <a:pt x="147207" y="0"/>
                    <a:pt x="142187" y="0"/>
                  </a:cubicBezTo>
                  <a:cubicBezTo>
                    <a:pt x="108812" y="0"/>
                    <a:pt x="75512" y="3175"/>
                    <a:pt x="42175" y="4763"/>
                  </a:cubicBezTo>
                  <a:cubicBezTo>
                    <a:pt x="25642" y="21295"/>
                    <a:pt x="23918" y="7144"/>
                    <a:pt x="18362" y="142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59" name="Dowolny kształt 58"/>
            <p:cNvSpPr/>
            <p:nvPr/>
          </p:nvSpPr>
          <p:spPr>
            <a:xfrm rot="14739254" flipH="1">
              <a:off x="3908797" y="1388971"/>
              <a:ext cx="344757" cy="227974"/>
            </a:xfrm>
            <a:custGeom>
              <a:avLst/>
              <a:gdLst>
                <a:gd name="connsiteX0" fmla="*/ 3175 w 346075"/>
                <a:gd name="connsiteY0" fmla="*/ 26988 h 269184"/>
                <a:gd name="connsiteX1" fmla="*/ 26988 w 346075"/>
                <a:gd name="connsiteY1" fmla="*/ 12701 h 269184"/>
                <a:gd name="connsiteX2" fmla="*/ 98425 w 346075"/>
                <a:gd name="connsiteY2" fmla="*/ 7938 h 269184"/>
                <a:gd name="connsiteX3" fmla="*/ 136525 w 346075"/>
                <a:gd name="connsiteY3" fmla="*/ 3176 h 269184"/>
                <a:gd name="connsiteX4" fmla="*/ 212725 w 346075"/>
                <a:gd name="connsiteY4" fmla="*/ 7938 h 269184"/>
                <a:gd name="connsiteX5" fmla="*/ 231775 w 346075"/>
                <a:gd name="connsiteY5" fmla="*/ 17463 h 269184"/>
                <a:gd name="connsiteX6" fmla="*/ 260350 w 346075"/>
                <a:gd name="connsiteY6" fmla="*/ 12701 h 269184"/>
                <a:gd name="connsiteX7" fmla="*/ 298450 w 346075"/>
                <a:gd name="connsiteY7" fmla="*/ 3176 h 269184"/>
                <a:gd name="connsiteX8" fmla="*/ 317500 w 346075"/>
                <a:gd name="connsiteY8" fmla="*/ 7938 h 269184"/>
                <a:gd name="connsiteX9" fmla="*/ 327025 w 346075"/>
                <a:gd name="connsiteY9" fmla="*/ 36513 h 269184"/>
                <a:gd name="connsiteX10" fmla="*/ 331788 w 346075"/>
                <a:gd name="connsiteY10" fmla="*/ 122238 h 269184"/>
                <a:gd name="connsiteX11" fmla="*/ 341313 w 346075"/>
                <a:gd name="connsiteY11" fmla="*/ 150813 h 269184"/>
                <a:gd name="connsiteX12" fmla="*/ 346075 w 346075"/>
                <a:gd name="connsiteY12" fmla="*/ 165101 h 269184"/>
                <a:gd name="connsiteX13" fmla="*/ 336550 w 346075"/>
                <a:gd name="connsiteY13" fmla="*/ 207963 h 269184"/>
                <a:gd name="connsiteX14" fmla="*/ 327025 w 346075"/>
                <a:gd name="connsiteY14" fmla="*/ 222251 h 269184"/>
                <a:gd name="connsiteX15" fmla="*/ 312738 w 346075"/>
                <a:gd name="connsiteY15" fmla="*/ 227013 h 269184"/>
                <a:gd name="connsiteX16" fmla="*/ 260350 w 346075"/>
                <a:gd name="connsiteY16" fmla="*/ 222251 h 269184"/>
                <a:gd name="connsiteX17" fmla="*/ 127000 w 346075"/>
                <a:gd name="connsiteY17" fmla="*/ 212726 h 269184"/>
                <a:gd name="connsiteX18" fmla="*/ 84138 w 346075"/>
                <a:gd name="connsiteY18" fmla="*/ 217488 h 269184"/>
                <a:gd name="connsiteX19" fmla="*/ 69850 w 346075"/>
                <a:gd name="connsiteY19" fmla="*/ 227013 h 269184"/>
                <a:gd name="connsiteX20" fmla="*/ 26988 w 346075"/>
                <a:gd name="connsiteY20" fmla="*/ 236538 h 269184"/>
                <a:gd name="connsiteX21" fmla="*/ 12700 w 346075"/>
                <a:gd name="connsiteY21" fmla="*/ 188913 h 269184"/>
                <a:gd name="connsiteX22" fmla="*/ 7938 w 346075"/>
                <a:gd name="connsiteY22" fmla="*/ 174626 h 269184"/>
                <a:gd name="connsiteX23" fmla="*/ 3175 w 346075"/>
                <a:gd name="connsiteY23" fmla="*/ 26988 h 26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075" h="269184">
                  <a:moveTo>
                    <a:pt x="3175" y="26988"/>
                  </a:moveTo>
                  <a:cubicBezTo>
                    <a:pt x="6350" y="0"/>
                    <a:pt x="17911" y="14516"/>
                    <a:pt x="26988" y="12701"/>
                  </a:cubicBezTo>
                  <a:cubicBezTo>
                    <a:pt x="50390" y="8021"/>
                    <a:pt x="74650" y="10005"/>
                    <a:pt x="98425" y="7938"/>
                  </a:cubicBezTo>
                  <a:cubicBezTo>
                    <a:pt x="111176" y="6829"/>
                    <a:pt x="123825" y="4763"/>
                    <a:pt x="136525" y="3176"/>
                  </a:cubicBezTo>
                  <a:cubicBezTo>
                    <a:pt x="161925" y="4763"/>
                    <a:pt x="187557" y="4163"/>
                    <a:pt x="212725" y="7938"/>
                  </a:cubicBezTo>
                  <a:cubicBezTo>
                    <a:pt x="219746" y="8991"/>
                    <a:pt x="224711" y="16756"/>
                    <a:pt x="231775" y="17463"/>
                  </a:cubicBezTo>
                  <a:cubicBezTo>
                    <a:pt x="241383" y="18424"/>
                    <a:pt x="250849" y="14428"/>
                    <a:pt x="260350" y="12701"/>
                  </a:cubicBezTo>
                  <a:cubicBezTo>
                    <a:pt x="285633" y="8104"/>
                    <a:pt x="278624" y="9784"/>
                    <a:pt x="298450" y="3176"/>
                  </a:cubicBezTo>
                  <a:cubicBezTo>
                    <a:pt x="304800" y="4763"/>
                    <a:pt x="313240" y="2968"/>
                    <a:pt x="317500" y="7938"/>
                  </a:cubicBezTo>
                  <a:cubicBezTo>
                    <a:pt x="324034" y="15561"/>
                    <a:pt x="327025" y="36513"/>
                    <a:pt x="327025" y="36513"/>
                  </a:cubicBezTo>
                  <a:cubicBezTo>
                    <a:pt x="328613" y="65088"/>
                    <a:pt x="328238" y="93840"/>
                    <a:pt x="331788" y="122238"/>
                  </a:cubicBezTo>
                  <a:cubicBezTo>
                    <a:pt x="333033" y="132201"/>
                    <a:pt x="338138" y="141288"/>
                    <a:pt x="341313" y="150813"/>
                  </a:cubicBezTo>
                  <a:lnTo>
                    <a:pt x="346075" y="165101"/>
                  </a:lnTo>
                  <a:cubicBezTo>
                    <a:pt x="344245" y="176082"/>
                    <a:pt x="342414" y="196236"/>
                    <a:pt x="336550" y="207963"/>
                  </a:cubicBezTo>
                  <a:cubicBezTo>
                    <a:pt x="333990" y="213083"/>
                    <a:pt x="331495" y="218675"/>
                    <a:pt x="327025" y="222251"/>
                  </a:cubicBezTo>
                  <a:cubicBezTo>
                    <a:pt x="323105" y="225387"/>
                    <a:pt x="317500" y="225426"/>
                    <a:pt x="312738" y="227013"/>
                  </a:cubicBezTo>
                  <a:cubicBezTo>
                    <a:pt x="295275" y="225426"/>
                    <a:pt x="277853" y="223312"/>
                    <a:pt x="260350" y="222251"/>
                  </a:cubicBezTo>
                  <a:cubicBezTo>
                    <a:pt x="129585" y="214326"/>
                    <a:pt x="194575" y="223987"/>
                    <a:pt x="127000" y="212726"/>
                  </a:cubicBezTo>
                  <a:cubicBezTo>
                    <a:pt x="112713" y="214313"/>
                    <a:pt x="98084" y="214002"/>
                    <a:pt x="84138" y="217488"/>
                  </a:cubicBezTo>
                  <a:cubicBezTo>
                    <a:pt x="78585" y="218876"/>
                    <a:pt x="75280" y="225203"/>
                    <a:pt x="69850" y="227013"/>
                  </a:cubicBezTo>
                  <a:cubicBezTo>
                    <a:pt x="55965" y="231641"/>
                    <a:pt x="41275" y="233363"/>
                    <a:pt x="26988" y="236538"/>
                  </a:cubicBezTo>
                  <a:cubicBezTo>
                    <a:pt x="5225" y="269184"/>
                    <a:pt x="20639" y="252427"/>
                    <a:pt x="12700" y="188913"/>
                  </a:cubicBezTo>
                  <a:cubicBezTo>
                    <a:pt x="12077" y="183932"/>
                    <a:pt x="8077" y="179644"/>
                    <a:pt x="7938" y="174626"/>
                  </a:cubicBezTo>
                  <a:cubicBezTo>
                    <a:pt x="6484" y="122259"/>
                    <a:pt x="0" y="53976"/>
                    <a:pt x="3175" y="269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0" name="Dowolny kształt 59"/>
            <p:cNvSpPr/>
            <p:nvPr/>
          </p:nvSpPr>
          <p:spPr>
            <a:xfrm rot="14739254" flipH="1">
              <a:off x="4075966" y="1308619"/>
              <a:ext cx="382564" cy="242691"/>
            </a:xfrm>
            <a:custGeom>
              <a:avLst/>
              <a:gdLst>
                <a:gd name="connsiteX0" fmla="*/ 16669 w 384025"/>
                <a:gd name="connsiteY0" fmla="*/ 38100 h 286562"/>
                <a:gd name="connsiteX1" fmla="*/ 26194 w 384025"/>
                <a:gd name="connsiteY1" fmla="*/ 80963 h 286562"/>
                <a:gd name="connsiteX2" fmla="*/ 30956 w 384025"/>
                <a:gd name="connsiteY2" fmla="*/ 104775 h 286562"/>
                <a:gd name="connsiteX3" fmla="*/ 40481 w 384025"/>
                <a:gd name="connsiteY3" fmla="*/ 133350 h 286562"/>
                <a:gd name="connsiteX4" fmla="*/ 45244 w 384025"/>
                <a:gd name="connsiteY4" fmla="*/ 157163 h 286562"/>
                <a:gd name="connsiteX5" fmla="*/ 64294 w 384025"/>
                <a:gd name="connsiteY5" fmla="*/ 185738 h 286562"/>
                <a:gd name="connsiteX6" fmla="*/ 78581 w 384025"/>
                <a:gd name="connsiteY6" fmla="*/ 223838 h 286562"/>
                <a:gd name="connsiteX7" fmla="*/ 92869 w 384025"/>
                <a:gd name="connsiteY7" fmla="*/ 257175 h 286562"/>
                <a:gd name="connsiteX8" fmla="*/ 116681 w 384025"/>
                <a:gd name="connsiteY8" fmla="*/ 285750 h 286562"/>
                <a:gd name="connsiteX9" fmla="*/ 135731 w 384025"/>
                <a:gd name="connsiteY9" fmla="*/ 280988 h 286562"/>
                <a:gd name="connsiteX10" fmla="*/ 240506 w 384025"/>
                <a:gd name="connsiteY10" fmla="*/ 276225 h 286562"/>
                <a:gd name="connsiteX11" fmla="*/ 273844 w 384025"/>
                <a:gd name="connsiteY11" fmla="*/ 252413 h 286562"/>
                <a:gd name="connsiteX12" fmla="*/ 307181 w 384025"/>
                <a:gd name="connsiteY12" fmla="*/ 242888 h 286562"/>
                <a:gd name="connsiteX13" fmla="*/ 316706 w 384025"/>
                <a:gd name="connsiteY13" fmla="*/ 228600 h 286562"/>
                <a:gd name="connsiteX14" fmla="*/ 373856 w 384025"/>
                <a:gd name="connsiteY14" fmla="*/ 195263 h 286562"/>
                <a:gd name="connsiteX15" fmla="*/ 364331 w 384025"/>
                <a:gd name="connsiteY15" fmla="*/ 157163 h 286562"/>
                <a:gd name="connsiteX16" fmla="*/ 345281 w 384025"/>
                <a:gd name="connsiteY16" fmla="*/ 80963 h 286562"/>
                <a:gd name="connsiteX17" fmla="*/ 330994 w 384025"/>
                <a:gd name="connsiteY17" fmla="*/ 0 h 286562"/>
                <a:gd name="connsiteX18" fmla="*/ 297656 w 384025"/>
                <a:gd name="connsiteY18" fmla="*/ 33338 h 286562"/>
                <a:gd name="connsiteX19" fmla="*/ 259556 w 384025"/>
                <a:gd name="connsiteY19" fmla="*/ 42863 h 286562"/>
                <a:gd name="connsiteX20" fmla="*/ 240506 w 384025"/>
                <a:gd name="connsiteY20" fmla="*/ 47625 h 286562"/>
                <a:gd name="connsiteX21" fmla="*/ 226219 w 384025"/>
                <a:gd name="connsiteY21" fmla="*/ 52388 h 286562"/>
                <a:gd name="connsiteX22" fmla="*/ 173831 w 384025"/>
                <a:gd name="connsiteY22" fmla="*/ 47625 h 286562"/>
                <a:gd name="connsiteX23" fmla="*/ 154781 w 384025"/>
                <a:gd name="connsiteY23" fmla="*/ 42863 h 286562"/>
                <a:gd name="connsiteX24" fmla="*/ 126206 w 384025"/>
                <a:gd name="connsiteY24" fmla="*/ 38100 h 286562"/>
                <a:gd name="connsiteX25" fmla="*/ 16669 w 384025"/>
                <a:gd name="connsiteY25" fmla="*/ 38100 h 2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84025" h="286562">
                  <a:moveTo>
                    <a:pt x="16669" y="38100"/>
                  </a:moveTo>
                  <a:cubicBezTo>
                    <a:pt x="0" y="45244"/>
                    <a:pt x="14469" y="34064"/>
                    <a:pt x="26194" y="80963"/>
                  </a:cubicBezTo>
                  <a:cubicBezTo>
                    <a:pt x="28157" y="88816"/>
                    <a:pt x="28826" y="96966"/>
                    <a:pt x="30956" y="104775"/>
                  </a:cubicBezTo>
                  <a:cubicBezTo>
                    <a:pt x="33598" y="114461"/>
                    <a:pt x="37839" y="123664"/>
                    <a:pt x="40481" y="133350"/>
                  </a:cubicBezTo>
                  <a:cubicBezTo>
                    <a:pt x="42611" y="141160"/>
                    <a:pt x="41894" y="149794"/>
                    <a:pt x="45244" y="157163"/>
                  </a:cubicBezTo>
                  <a:cubicBezTo>
                    <a:pt x="49981" y="167585"/>
                    <a:pt x="60275" y="175019"/>
                    <a:pt x="64294" y="185738"/>
                  </a:cubicBezTo>
                  <a:cubicBezTo>
                    <a:pt x="69056" y="198438"/>
                    <a:pt x="74292" y="210970"/>
                    <a:pt x="78581" y="223838"/>
                  </a:cubicBezTo>
                  <a:cubicBezTo>
                    <a:pt x="88831" y="254589"/>
                    <a:pt x="76129" y="232066"/>
                    <a:pt x="92869" y="257175"/>
                  </a:cubicBezTo>
                  <a:cubicBezTo>
                    <a:pt x="97131" y="274225"/>
                    <a:pt x="94186" y="282938"/>
                    <a:pt x="116681" y="285750"/>
                  </a:cubicBezTo>
                  <a:cubicBezTo>
                    <a:pt x="123176" y="286562"/>
                    <a:pt x="129205" y="281490"/>
                    <a:pt x="135731" y="280988"/>
                  </a:cubicBezTo>
                  <a:cubicBezTo>
                    <a:pt x="170589" y="278307"/>
                    <a:pt x="205581" y="277813"/>
                    <a:pt x="240506" y="276225"/>
                  </a:cubicBezTo>
                  <a:cubicBezTo>
                    <a:pt x="244822" y="272988"/>
                    <a:pt x="266879" y="255896"/>
                    <a:pt x="273844" y="252413"/>
                  </a:cubicBezTo>
                  <a:cubicBezTo>
                    <a:pt x="280681" y="248994"/>
                    <a:pt x="301071" y="244415"/>
                    <a:pt x="307181" y="242888"/>
                  </a:cubicBezTo>
                  <a:cubicBezTo>
                    <a:pt x="310356" y="238125"/>
                    <a:pt x="312276" y="232225"/>
                    <a:pt x="316706" y="228600"/>
                  </a:cubicBezTo>
                  <a:cubicBezTo>
                    <a:pt x="349046" y="202140"/>
                    <a:pt x="347576" y="204022"/>
                    <a:pt x="373856" y="195263"/>
                  </a:cubicBezTo>
                  <a:cubicBezTo>
                    <a:pt x="384025" y="164759"/>
                    <a:pt x="376633" y="198987"/>
                    <a:pt x="364331" y="157163"/>
                  </a:cubicBezTo>
                  <a:cubicBezTo>
                    <a:pt x="333780" y="53292"/>
                    <a:pt x="370743" y="131887"/>
                    <a:pt x="345281" y="80963"/>
                  </a:cubicBezTo>
                  <a:cubicBezTo>
                    <a:pt x="332269" y="28917"/>
                    <a:pt x="337201" y="55874"/>
                    <a:pt x="330994" y="0"/>
                  </a:cubicBezTo>
                  <a:cubicBezTo>
                    <a:pt x="319881" y="11113"/>
                    <a:pt x="312902" y="29526"/>
                    <a:pt x="297656" y="33338"/>
                  </a:cubicBezTo>
                  <a:lnTo>
                    <a:pt x="259556" y="42863"/>
                  </a:lnTo>
                  <a:cubicBezTo>
                    <a:pt x="253206" y="44450"/>
                    <a:pt x="246715" y="45555"/>
                    <a:pt x="240506" y="47625"/>
                  </a:cubicBezTo>
                  <a:lnTo>
                    <a:pt x="226219" y="52388"/>
                  </a:lnTo>
                  <a:cubicBezTo>
                    <a:pt x="208756" y="50800"/>
                    <a:pt x="191212" y="49942"/>
                    <a:pt x="173831" y="47625"/>
                  </a:cubicBezTo>
                  <a:cubicBezTo>
                    <a:pt x="167343" y="46760"/>
                    <a:pt x="161199" y="44147"/>
                    <a:pt x="154781" y="42863"/>
                  </a:cubicBezTo>
                  <a:cubicBezTo>
                    <a:pt x="145312" y="40969"/>
                    <a:pt x="135731" y="39688"/>
                    <a:pt x="126206" y="38100"/>
                  </a:cubicBezTo>
                  <a:cubicBezTo>
                    <a:pt x="86521" y="39754"/>
                    <a:pt x="33338" y="30956"/>
                    <a:pt x="16669" y="38100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1" name="Dowolny kształt 60"/>
            <p:cNvSpPr/>
            <p:nvPr/>
          </p:nvSpPr>
          <p:spPr>
            <a:xfrm rot="14739254" flipH="1">
              <a:off x="4295988" y="1294928"/>
              <a:ext cx="390020" cy="282337"/>
            </a:xfrm>
            <a:custGeom>
              <a:avLst/>
              <a:gdLst>
                <a:gd name="connsiteX0" fmla="*/ 12700 w 391510"/>
                <a:gd name="connsiteY0" fmla="*/ 85725 h 333375"/>
                <a:gd name="connsiteX1" fmla="*/ 36513 w 391510"/>
                <a:gd name="connsiteY1" fmla="*/ 119062 h 333375"/>
                <a:gd name="connsiteX2" fmla="*/ 46038 w 391510"/>
                <a:gd name="connsiteY2" fmla="*/ 133350 h 333375"/>
                <a:gd name="connsiteX3" fmla="*/ 50800 w 391510"/>
                <a:gd name="connsiteY3" fmla="*/ 147637 h 333375"/>
                <a:gd name="connsiteX4" fmla="*/ 84138 w 391510"/>
                <a:gd name="connsiteY4" fmla="*/ 190500 h 333375"/>
                <a:gd name="connsiteX5" fmla="*/ 88900 w 391510"/>
                <a:gd name="connsiteY5" fmla="*/ 261937 h 333375"/>
                <a:gd name="connsiteX6" fmla="*/ 98425 w 391510"/>
                <a:gd name="connsiteY6" fmla="*/ 276225 h 333375"/>
                <a:gd name="connsiteX7" fmla="*/ 103188 w 391510"/>
                <a:gd name="connsiteY7" fmla="*/ 304800 h 333375"/>
                <a:gd name="connsiteX8" fmla="*/ 112713 w 391510"/>
                <a:gd name="connsiteY8" fmla="*/ 333375 h 333375"/>
                <a:gd name="connsiteX9" fmla="*/ 127000 w 391510"/>
                <a:gd name="connsiteY9" fmla="*/ 319087 h 333375"/>
                <a:gd name="connsiteX10" fmla="*/ 146050 w 391510"/>
                <a:gd name="connsiteY10" fmla="*/ 290512 h 333375"/>
                <a:gd name="connsiteX11" fmla="*/ 160338 w 391510"/>
                <a:gd name="connsiteY11" fmla="*/ 285750 h 333375"/>
                <a:gd name="connsiteX12" fmla="*/ 174625 w 391510"/>
                <a:gd name="connsiteY12" fmla="*/ 276225 h 333375"/>
                <a:gd name="connsiteX13" fmla="*/ 217488 w 391510"/>
                <a:gd name="connsiteY13" fmla="*/ 271462 h 333375"/>
                <a:gd name="connsiteX14" fmla="*/ 246063 w 391510"/>
                <a:gd name="connsiteY14" fmla="*/ 266700 h 333375"/>
                <a:gd name="connsiteX15" fmla="*/ 260350 w 391510"/>
                <a:gd name="connsiteY15" fmla="*/ 257175 h 333375"/>
                <a:gd name="connsiteX16" fmla="*/ 279400 w 391510"/>
                <a:gd name="connsiteY16" fmla="*/ 252412 h 333375"/>
                <a:gd name="connsiteX17" fmla="*/ 293688 w 391510"/>
                <a:gd name="connsiteY17" fmla="*/ 247650 h 333375"/>
                <a:gd name="connsiteX18" fmla="*/ 350838 w 391510"/>
                <a:gd name="connsiteY18" fmla="*/ 219075 h 333375"/>
                <a:gd name="connsiteX19" fmla="*/ 374650 w 391510"/>
                <a:gd name="connsiteY19" fmla="*/ 214312 h 333375"/>
                <a:gd name="connsiteX20" fmla="*/ 388938 w 391510"/>
                <a:gd name="connsiteY20" fmla="*/ 204787 h 333375"/>
                <a:gd name="connsiteX21" fmla="*/ 384175 w 391510"/>
                <a:gd name="connsiteY21" fmla="*/ 161925 h 333375"/>
                <a:gd name="connsiteX22" fmla="*/ 374650 w 391510"/>
                <a:gd name="connsiteY22" fmla="*/ 119062 h 333375"/>
                <a:gd name="connsiteX23" fmla="*/ 365125 w 391510"/>
                <a:gd name="connsiteY23" fmla="*/ 100012 h 333375"/>
                <a:gd name="connsiteX24" fmla="*/ 360363 w 391510"/>
                <a:gd name="connsiteY24" fmla="*/ 80962 h 333375"/>
                <a:gd name="connsiteX25" fmla="*/ 346075 w 391510"/>
                <a:gd name="connsiteY25" fmla="*/ 76200 h 333375"/>
                <a:gd name="connsiteX26" fmla="*/ 322263 w 391510"/>
                <a:gd name="connsiteY26" fmla="*/ 66675 h 333375"/>
                <a:gd name="connsiteX27" fmla="*/ 307975 w 391510"/>
                <a:gd name="connsiteY27" fmla="*/ 52387 h 333375"/>
                <a:gd name="connsiteX28" fmla="*/ 298450 w 391510"/>
                <a:gd name="connsiteY28" fmla="*/ 38100 h 333375"/>
                <a:gd name="connsiteX29" fmla="*/ 288925 w 391510"/>
                <a:gd name="connsiteY29" fmla="*/ 0 h 333375"/>
                <a:gd name="connsiteX30" fmla="*/ 269875 w 391510"/>
                <a:gd name="connsiteY30" fmla="*/ 9525 h 333375"/>
                <a:gd name="connsiteX31" fmla="*/ 255588 w 391510"/>
                <a:gd name="connsiteY31" fmla="*/ 28575 h 333375"/>
                <a:gd name="connsiteX32" fmla="*/ 212725 w 391510"/>
                <a:gd name="connsiteY32" fmla="*/ 66675 h 333375"/>
                <a:gd name="connsiteX33" fmla="*/ 127000 w 391510"/>
                <a:gd name="connsiteY33" fmla="*/ 85725 h 333375"/>
                <a:gd name="connsiteX34" fmla="*/ 112713 w 391510"/>
                <a:gd name="connsiteY34" fmla="*/ 90487 h 333375"/>
                <a:gd name="connsiteX35" fmla="*/ 12700 w 391510"/>
                <a:gd name="connsiteY35" fmla="*/ 8572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1510" h="333375">
                  <a:moveTo>
                    <a:pt x="12700" y="85725"/>
                  </a:moveTo>
                  <a:cubicBezTo>
                    <a:pt x="0" y="90488"/>
                    <a:pt x="6964" y="77693"/>
                    <a:pt x="36513" y="119062"/>
                  </a:cubicBezTo>
                  <a:cubicBezTo>
                    <a:pt x="39840" y="123720"/>
                    <a:pt x="42863" y="128587"/>
                    <a:pt x="46038" y="133350"/>
                  </a:cubicBezTo>
                  <a:cubicBezTo>
                    <a:pt x="47625" y="138112"/>
                    <a:pt x="48362" y="143249"/>
                    <a:pt x="50800" y="147637"/>
                  </a:cubicBezTo>
                  <a:cubicBezTo>
                    <a:pt x="65041" y="173271"/>
                    <a:pt x="66783" y="173145"/>
                    <a:pt x="84138" y="190500"/>
                  </a:cubicBezTo>
                  <a:cubicBezTo>
                    <a:pt x="85725" y="214312"/>
                    <a:pt x="84977" y="238397"/>
                    <a:pt x="88900" y="261937"/>
                  </a:cubicBezTo>
                  <a:cubicBezTo>
                    <a:pt x="89841" y="267583"/>
                    <a:pt x="96615" y="270795"/>
                    <a:pt x="98425" y="276225"/>
                  </a:cubicBezTo>
                  <a:cubicBezTo>
                    <a:pt x="101479" y="285386"/>
                    <a:pt x="100846" y="295432"/>
                    <a:pt x="103188" y="304800"/>
                  </a:cubicBezTo>
                  <a:cubicBezTo>
                    <a:pt x="105623" y="314540"/>
                    <a:pt x="112713" y="333375"/>
                    <a:pt x="112713" y="333375"/>
                  </a:cubicBezTo>
                  <a:cubicBezTo>
                    <a:pt x="117475" y="328612"/>
                    <a:pt x="122865" y="324403"/>
                    <a:pt x="127000" y="319087"/>
                  </a:cubicBezTo>
                  <a:cubicBezTo>
                    <a:pt x="134028" y="310051"/>
                    <a:pt x="135190" y="294132"/>
                    <a:pt x="146050" y="290512"/>
                  </a:cubicBezTo>
                  <a:lnTo>
                    <a:pt x="160338" y="285750"/>
                  </a:lnTo>
                  <a:cubicBezTo>
                    <a:pt x="165100" y="282575"/>
                    <a:pt x="169072" y="277613"/>
                    <a:pt x="174625" y="276225"/>
                  </a:cubicBezTo>
                  <a:cubicBezTo>
                    <a:pt x="188571" y="272738"/>
                    <a:pt x="203238" y="273362"/>
                    <a:pt x="217488" y="271462"/>
                  </a:cubicBezTo>
                  <a:cubicBezTo>
                    <a:pt x="227060" y="270186"/>
                    <a:pt x="236538" y="268287"/>
                    <a:pt x="246063" y="266700"/>
                  </a:cubicBezTo>
                  <a:cubicBezTo>
                    <a:pt x="250825" y="263525"/>
                    <a:pt x="255089" y="259430"/>
                    <a:pt x="260350" y="257175"/>
                  </a:cubicBezTo>
                  <a:cubicBezTo>
                    <a:pt x="266366" y="254597"/>
                    <a:pt x="273106" y="254210"/>
                    <a:pt x="279400" y="252412"/>
                  </a:cubicBezTo>
                  <a:cubicBezTo>
                    <a:pt x="284227" y="251033"/>
                    <a:pt x="288925" y="249237"/>
                    <a:pt x="293688" y="247650"/>
                  </a:cubicBezTo>
                  <a:cubicBezTo>
                    <a:pt x="316019" y="232762"/>
                    <a:pt x="316307" y="231408"/>
                    <a:pt x="350838" y="219075"/>
                  </a:cubicBezTo>
                  <a:cubicBezTo>
                    <a:pt x="358461" y="216352"/>
                    <a:pt x="366713" y="215900"/>
                    <a:pt x="374650" y="214312"/>
                  </a:cubicBezTo>
                  <a:cubicBezTo>
                    <a:pt x="379413" y="211137"/>
                    <a:pt x="387914" y="210419"/>
                    <a:pt x="388938" y="204787"/>
                  </a:cubicBezTo>
                  <a:cubicBezTo>
                    <a:pt x="391510" y="190644"/>
                    <a:pt x="386208" y="176156"/>
                    <a:pt x="384175" y="161925"/>
                  </a:cubicBezTo>
                  <a:cubicBezTo>
                    <a:pt x="383478" y="157044"/>
                    <a:pt x="377052" y="125467"/>
                    <a:pt x="374650" y="119062"/>
                  </a:cubicBezTo>
                  <a:cubicBezTo>
                    <a:pt x="372157" y="112415"/>
                    <a:pt x="368300" y="106362"/>
                    <a:pt x="365125" y="100012"/>
                  </a:cubicBezTo>
                  <a:cubicBezTo>
                    <a:pt x="363538" y="93662"/>
                    <a:pt x="364452" y="86073"/>
                    <a:pt x="360363" y="80962"/>
                  </a:cubicBezTo>
                  <a:cubicBezTo>
                    <a:pt x="357227" y="77042"/>
                    <a:pt x="350776" y="77963"/>
                    <a:pt x="346075" y="76200"/>
                  </a:cubicBezTo>
                  <a:cubicBezTo>
                    <a:pt x="338070" y="73198"/>
                    <a:pt x="330200" y="69850"/>
                    <a:pt x="322263" y="66675"/>
                  </a:cubicBezTo>
                  <a:cubicBezTo>
                    <a:pt x="317500" y="61912"/>
                    <a:pt x="312287" y="57561"/>
                    <a:pt x="307975" y="52387"/>
                  </a:cubicBezTo>
                  <a:cubicBezTo>
                    <a:pt x="304311" y="47990"/>
                    <a:pt x="301010" y="43219"/>
                    <a:pt x="298450" y="38100"/>
                  </a:cubicBezTo>
                  <a:cubicBezTo>
                    <a:pt x="293570" y="28341"/>
                    <a:pt x="290735" y="9051"/>
                    <a:pt x="288925" y="0"/>
                  </a:cubicBezTo>
                  <a:cubicBezTo>
                    <a:pt x="282575" y="3175"/>
                    <a:pt x="275265" y="4905"/>
                    <a:pt x="269875" y="9525"/>
                  </a:cubicBezTo>
                  <a:cubicBezTo>
                    <a:pt x="263849" y="14691"/>
                    <a:pt x="260898" y="22675"/>
                    <a:pt x="255588" y="28575"/>
                  </a:cubicBezTo>
                  <a:cubicBezTo>
                    <a:pt x="252138" y="32408"/>
                    <a:pt x="225825" y="61911"/>
                    <a:pt x="212725" y="66675"/>
                  </a:cubicBezTo>
                  <a:cubicBezTo>
                    <a:pt x="145617" y="91078"/>
                    <a:pt x="203912" y="60089"/>
                    <a:pt x="127000" y="85725"/>
                  </a:cubicBezTo>
                  <a:cubicBezTo>
                    <a:pt x="122238" y="87312"/>
                    <a:pt x="117729" y="90301"/>
                    <a:pt x="112713" y="90487"/>
                  </a:cubicBezTo>
                  <a:cubicBezTo>
                    <a:pt x="74639" y="91897"/>
                    <a:pt x="25400" y="80962"/>
                    <a:pt x="12700" y="8572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2" name="Dowolny kształt 61"/>
            <p:cNvSpPr/>
            <p:nvPr/>
          </p:nvSpPr>
          <p:spPr>
            <a:xfrm rot="14739254" flipH="1">
              <a:off x="4489011" y="1321183"/>
              <a:ext cx="419272" cy="293025"/>
            </a:xfrm>
            <a:custGeom>
              <a:avLst/>
              <a:gdLst>
                <a:gd name="connsiteX0" fmla="*/ 22092 w 420874"/>
                <a:gd name="connsiteY0" fmla="*/ 141209 h 345996"/>
                <a:gd name="connsiteX1" fmla="*/ 55429 w 420874"/>
                <a:gd name="connsiteY1" fmla="*/ 107871 h 345996"/>
                <a:gd name="connsiteX2" fmla="*/ 64954 w 420874"/>
                <a:gd name="connsiteY2" fmla="*/ 88821 h 345996"/>
                <a:gd name="connsiteX3" fmla="*/ 103054 w 420874"/>
                <a:gd name="connsiteY3" fmla="*/ 60246 h 345996"/>
                <a:gd name="connsiteX4" fmla="*/ 117342 w 420874"/>
                <a:gd name="connsiteY4" fmla="*/ 45959 h 345996"/>
                <a:gd name="connsiteX5" fmla="*/ 131629 w 420874"/>
                <a:gd name="connsiteY5" fmla="*/ 41196 h 345996"/>
                <a:gd name="connsiteX6" fmla="*/ 222117 w 420874"/>
                <a:gd name="connsiteY6" fmla="*/ 45959 h 345996"/>
                <a:gd name="connsiteX7" fmla="*/ 241167 w 420874"/>
                <a:gd name="connsiteY7" fmla="*/ 36434 h 345996"/>
                <a:gd name="connsiteX8" fmla="*/ 274504 w 420874"/>
                <a:gd name="connsiteY8" fmla="*/ 31671 h 345996"/>
                <a:gd name="connsiteX9" fmla="*/ 303079 w 420874"/>
                <a:gd name="connsiteY9" fmla="*/ 3096 h 345996"/>
                <a:gd name="connsiteX10" fmla="*/ 336417 w 420874"/>
                <a:gd name="connsiteY10" fmla="*/ 41196 h 345996"/>
                <a:gd name="connsiteX11" fmla="*/ 350704 w 420874"/>
                <a:gd name="connsiteY11" fmla="*/ 50721 h 345996"/>
                <a:gd name="connsiteX12" fmla="*/ 384042 w 420874"/>
                <a:gd name="connsiteY12" fmla="*/ 88821 h 345996"/>
                <a:gd name="connsiteX13" fmla="*/ 398329 w 420874"/>
                <a:gd name="connsiteY13" fmla="*/ 117396 h 345996"/>
                <a:gd name="connsiteX14" fmla="*/ 407854 w 420874"/>
                <a:gd name="connsiteY14" fmla="*/ 131684 h 345996"/>
                <a:gd name="connsiteX15" fmla="*/ 403092 w 420874"/>
                <a:gd name="connsiteY15" fmla="*/ 203121 h 345996"/>
                <a:gd name="connsiteX16" fmla="*/ 379279 w 420874"/>
                <a:gd name="connsiteY16" fmla="*/ 207884 h 345996"/>
                <a:gd name="connsiteX17" fmla="*/ 336417 w 420874"/>
                <a:gd name="connsiteY17" fmla="*/ 226934 h 345996"/>
                <a:gd name="connsiteX18" fmla="*/ 303079 w 420874"/>
                <a:gd name="connsiteY18" fmla="*/ 241221 h 345996"/>
                <a:gd name="connsiteX19" fmla="*/ 288792 w 420874"/>
                <a:gd name="connsiteY19" fmla="*/ 250746 h 345996"/>
                <a:gd name="connsiteX20" fmla="*/ 269742 w 420874"/>
                <a:gd name="connsiteY20" fmla="*/ 260271 h 345996"/>
                <a:gd name="connsiteX21" fmla="*/ 260217 w 420874"/>
                <a:gd name="connsiteY21" fmla="*/ 274559 h 345996"/>
                <a:gd name="connsiteX22" fmla="*/ 245929 w 420874"/>
                <a:gd name="connsiteY22" fmla="*/ 284084 h 345996"/>
                <a:gd name="connsiteX23" fmla="*/ 231642 w 420874"/>
                <a:gd name="connsiteY23" fmla="*/ 303134 h 345996"/>
                <a:gd name="connsiteX24" fmla="*/ 188779 w 420874"/>
                <a:gd name="connsiteY24" fmla="*/ 326946 h 345996"/>
                <a:gd name="connsiteX25" fmla="*/ 174492 w 420874"/>
                <a:gd name="connsiteY25" fmla="*/ 336471 h 345996"/>
                <a:gd name="connsiteX26" fmla="*/ 145917 w 420874"/>
                <a:gd name="connsiteY26" fmla="*/ 345996 h 345996"/>
                <a:gd name="connsiteX27" fmla="*/ 136392 w 420874"/>
                <a:gd name="connsiteY27" fmla="*/ 326946 h 345996"/>
                <a:gd name="connsiteX28" fmla="*/ 126867 w 420874"/>
                <a:gd name="connsiteY28" fmla="*/ 312659 h 345996"/>
                <a:gd name="connsiteX29" fmla="*/ 112579 w 420874"/>
                <a:gd name="connsiteY29" fmla="*/ 279321 h 345996"/>
                <a:gd name="connsiteX30" fmla="*/ 79242 w 420874"/>
                <a:gd name="connsiteY30" fmla="*/ 250746 h 345996"/>
                <a:gd name="connsiteX31" fmla="*/ 60192 w 420874"/>
                <a:gd name="connsiteY31" fmla="*/ 226934 h 345996"/>
                <a:gd name="connsiteX32" fmla="*/ 50667 w 420874"/>
                <a:gd name="connsiteY32" fmla="*/ 207884 h 345996"/>
                <a:gd name="connsiteX33" fmla="*/ 36379 w 420874"/>
                <a:gd name="connsiteY33" fmla="*/ 198359 h 345996"/>
                <a:gd name="connsiteX34" fmla="*/ 22092 w 420874"/>
                <a:gd name="connsiteY34" fmla="*/ 155496 h 345996"/>
                <a:gd name="connsiteX35" fmla="*/ 22092 w 420874"/>
                <a:gd name="connsiteY35" fmla="*/ 141209 h 3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20874" h="345996">
                  <a:moveTo>
                    <a:pt x="22092" y="141209"/>
                  </a:moveTo>
                  <a:cubicBezTo>
                    <a:pt x="52543" y="95532"/>
                    <a:pt x="0" y="171220"/>
                    <a:pt x="55429" y="107871"/>
                  </a:cubicBezTo>
                  <a:cubicBezTo>
                    <a:pt x="60104" y="102528"/>
                    <a:pt x="60595" y="94425"/>
                    <a:pt x="64954" y="88821"/>
                  </a:cubicBezTo>
                  <a:cubicBezTo>
                    <a:pt x="84107" y="64196"/>
                    <a:pt x="81789" y="67335"/>
                    <a:pt x="103054" y="60246"/>
                  </a:cubicBezTo>
                  <a:cubicBezTo>
                    <a:pt x="107817" y="55484"/>
                    <a:pt x="111738" y="49695"/>
                    <a:pt x="117342" y="45959"/>
                  </a:cubicBezTo>
                  <a:cubicBezTo>
                    <a:pt x="121519" y="43174"/>
                    <a:pt x="126609" y="41196"/>
                    <a:pt x="131629" y="41196"/>
                  </a:cubicBezTo>
                  <a:cubicBezTo>
                    <a:pt x="161833" y="41196"/>
                    <a:pt x="191954" y="44371"/>
                    <a:pt x="222117" y="45959"/>
                  </a:cubicBezTo>
                  <a:cubicBezTo>
                    <a:pt x="228467" y="42784"/>
                    <a:pt x="234318" y="38302"/>
                    <a:pt x="241167" y="36434"/>
                  </a:cubicBezTo>
                  <a:cubicBezTo>
                    <a:pt x="251997" y="33480"/>
                    <a:pt x="264621" y="36993"/>
                    <a:pt x="274504" y="31671"/>
                  </a:cubicBezTo>
                  <a:cubicBezTo>
                    <a:pt x="286364" y="25285"/>
                    <a:pt x="303079" y="3096"/>
                    <a:pt x="303079" y="3096"/>
                  </a:cubicBezTo>
                  <a:cubicBezTo>
                    <a:pt x="333628" y="13280"/>
                    <a:pt x="304376" y="0"/>
                    <a:pt x="336417" y="41196"/>
                  </a:cubicBezTo>
                  <a:cubicBezTo>
                    <a:pt x="339931" y="45714"/>
                    <a:pt x="345942" y="47546"/>
                    <a:pt x="350704" y="50721"/>
                  </a:cubicBezTo>
                  <a:cubicBezTo>
                    <a:pt x="372929" y="84059"/>
                    <a:pt x="360229" y="72946"/>
                    <a:pt x="384042" y="88821"/>
                  </a:cubicBezTo>
                  <a:cubicBezTo>
                    <a:pt x="411340" y="129770"/>
                    <a:pt x="378612" y="77960"/>
                    <a:pt x="398329" y="117396"/>
                  </a:cubicBezTo>
                  <a:cubicBezTo>
                    <a:pt x="400889" y="122516"/>
                    <a:pt x="404679" y="126921"/>
                    <a:pt x="407854" y="131684"/>
                  </a:cubicBezTo>
                  <a:cubicBezTo>
                    <a:pt x="414309" y="157500"/>
                    <a:pt x="420874" y="172637"/>
                    <a:pt x="403092" y="203121"/>
                  </a:cubicBezTo>
                  <a:cubicBezTo>
                    <a:pt x="399013" y="210113"/>
                    <a:pt x="387217" y="206296"/>
                    <a:pt x="379279" y="207884"/>
                  </a:cubicBezTo>
                  <a:lnTo>
                    <a:pt x="336417" y="226934"/>
                  </a:lnTo>
                  <a:cubicBezTo>
                    <a:pt x="305818" y="241057"/>
                    <a:pt x="329094" y="232551"/>
                    <a:pt x="303079" y="241221"/>
                  </a:cubicBezTo>
                  <a:cubicBezTo>
                    <a:pt x="298317" y="244396"/>
                    <a:pt x="293762" y="247906"/>
                    <a:pt x="288792" y="250746"/>
                  </a:cubicBezTo>
                  <a:cubicBezTo>
                    <a:pt x="282628" y="254268"/>
                    <a:pt x="275196" y="255726"/>
                    <a:pt x="269742" y="260271"/>
                  </a:cubicBezTo>
                  <a:cubicBezTo>
                    <a:pt x="265345" y="263935"/>
                    <a:pt x="264264" y="270512"/>
                    <a:pt x="260217" y="274559"/>
                  </a:cubicBezTo>
                  <a:cubicBezTo>
                    <a:pt x="256170" y="278606"/>
                    <a:pt x="250692" y="280909"/>
                    <a:pt x="245929" y="284084"/>
                  </a:cubicBezTo>
                  <a:cubicBezTo>
                    <a:pt x="241167" y="290434"/>
                    <a:pt x="237574" y="297861"/>
                    <a:pt x="231642" y="303134"/>
                  </a:cubicBezTo>
                  <a:cubicBezTo>
                    <a:pt x="211990" y="320603"/>
                    <a:pt x="208182" y="320479"/>
                    <a:pt x="188779" y="326946"/>
                  </a:cubicBezTo>
                  <a:cubicBezTo>
                    <a:pt x="184017" y="330121"/>
                    <a:pt x="179722" y="334146"/>
                    <a:pt x="174492" y="336471"/>
                  </a:cubicBezTo>
                  <a:cubicBezTo>
                    <a:pt x="165317" y="340549"/>
                    <a:pt x="145917" y="345996"/>
                    <a:pt x="145917" y="345996"/>
                  </a:cubicBezTo>
                  <a:cubicBezTo>
                    <a:pt x="142742" y="339646"/>
                    <a:pt x="139914" y="333110"/>
                    <a:pt x="136392" y="326946"/>
                  </a:cubicBezTo>
                  <a:cubicBezTo>
                    <a:pt x="133552" y="321976"/>
                    <a:pt x="129427" y="317778"/>
                    <a:pt x="126867" y="312659"/>
                  </a:cubicBezTo>
                  <a:cubicBezTo>
                    <a:pt x="121460" y="301845"/>
                    <a:pt x="118799" y="289688"/>
                    <a:pt x="112579" y="279321"/>
                  </a:cubicBezTo>
                  <a:cubicBezTo>
                    <a:pt x="104804" y="266363"/>
                    <a:pt x="89390" y="260894"/>
                    <a:pt x="79242" y="250746"/>
                  </a:cubicBezTo>
                  <a:cubicBezTo>
                    <a:pt x="72054" y="243558"/>
                    <a:pt x="65830" y="235392"/>
                    <a:pt x="60192" y="226934"/>
                  </a:cubicBezTo>
                  <a:cubicBezTo>
                    <a:pt x="56254" y="221027"/>
                    <a:pt x="55212" y="213338"/>
                    <a:pt x="50667" y="207884"/>
                  </a:cubicBezTo>
                  <a:cubicBezTo>
                    <a:pt x="47003" y="203487"/>
                    <a:pt x="41142" y="201534"/>
                    <a:pt x="36379" y="198359"/>
                  </a:cubicBezTo>
                  <a:lnTo>
                    <a:pt x="22092" y="155496"/>
                  </a:lnTo>
                  <a:lnTo>
                    <a:pt x="22092" y="141209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3" name="Dowolny kształt 62"/>
            <p:cNvSpPr/>
            <p:nvPr/>
          </p:nvSpPr>
          <p:spPr>
            <a:xfrm rot="14739254" flipH="1">
              <a:off x="2471699" y="843126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4" name="Dowolny kształt 63"/>
            <p:cNvSpPr/>
            <p:nvPr/>
          </p:nvSpPr>
          <p:spPr>
            <a:xfrm rot="14739254" flipH="1">
              <a:off x="2557521" y="102301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5" name="Dowolny kształt 64"/>
            <p:cNvSpPr/>
            <p:nvPr/>
          </p:nvSpPr>
          <p:spPr>
            <a:xfrm rot="14739254" flipH="1">
              <a:off x="2687162" y="1224718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6" name="Dowolny kształt 65"/>
            <p:cNvSpPr/>
            <p:nvPr/>
          </p:nvSpPr>
          <p:spPr>
            <a:xfrm rot="14739254" flipH="1">
              <a:off x="2858815" y="132687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7" name="Dowolny kształt 66"/>
            <p:cNvSpPr/>
            <p:nvPr/>
          </p:nvSpPr>
          <p:spPr>
            <a:xfrm rot="14739254" flipH="1">
              <a:off x="3027401" y="143529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8" name="Dowolny kształt 67"/>
            <p:cNvSpPr/>
            <p:nvPr/>
          </p:nvSpPr>
          <p:spPr>
            <a:xfrm rot="14739254" flipH="1">
              <a:off x="3225954" y="1512088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69" name="Dowolny kształt 68"/>
            <p:cNvSpPr/>
            <p:nvPr/>
          </p:nvSpPr>
          <p:spPr>
            <a:xfrm rot="14739254" flipH="1">
              <a:off x="3408862" y="1554309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0" name="Dowolny kształt 69"/>
            <p:cNvSpPr/>
            <p:nvPr/>
          </p:nvSpPr>
          <p:spPr>
            <a:xfrm rot="14739254" flipH="1">
              <a:off x="3639343" y="1577756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1" name="Dowolny kształt 70"/>
            <p:cNvSpPr/>
            <p:nvPr/>
          </p:nvSpPr>
          <p:spPr>
            <a:xfrm rot="14739254" flipH="1">
              <a:off x="3794842" y="1520260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2" name="Dowolny kształt 71"/>
            <p:cNvSpPr/>
            <p:nvPr/>
          </p:nvSpPr>
          <p:spPr>
            <a:xfrm rot="14739254" flipH="1">
              <a:off x="3988188" y="1435536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3" name="Dowolny kształt 72"/>
            <p:cNvSpPr/>
            <p:nvPr/>
          </p:nvSpPr>
          <p:spPr>
            <a:xfrm rot="14739254" flipH="1">
              <a:off x="4224483" y="139355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4" name="Dowolny kształt 73"/>
            <p:cNvSpPr/>
            <p:nvPr/>
          </p:nvSpPr>
          <p:spPr>
            <a:xfrm rot="14739254" flipH="1">
              <a:off x="4432162" y="1382900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5" name="Dowolny kształt 74"/>
            <p:cNvSpPr/>
            <p:nvPr/>
          </p:nvSpPr>
          <p:spPr>
            <a:xfrm rot="14739254" flipH="1">
              <a:off x="4624702" y="1397483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6" name="Dowolny kształt 75"/>
            <p:cNvSpPr/>
            <p:nvPr/>
          </p:nvSpPr>
          <p:spPr>
            <a:xfrm rot="14739254" flipH="1">
              <a:off x="4273763" y="1417777"/>
              <a:ext cx="329641" cy="548540"/>
            </a:xfrm>
            <a:custGeom>
              <a:avLst/>
              <a:gdLst>
                <a:gd name="connsiteX0" fmla="*/ 31941 w 330900"/>
                <a:gd name="connsiteY0" fmla="*/ 0 h 647700"/>
                <a:gd name="connsiteX1" fmla="*/ 36703 w 330900"/>
                <a:gd name="connsiteY1" fmla="*/ 19050 h 647700"/>
                <a:gd name="connsiteX2" fmla="*/ 12891 w 330900"/>
                <a:gd name="connsiteY2" fmla="*/ 33338 h 647700"/>
                <a:gd name="connsiteX3" fmla="*/ 3366 w 330900"/>
                <a:gd name="connsiteY3" fmla="*/ 47625 h 647700"/>
                <a:gd name="connsiteX4" fmla="*/ 31941 w 330900"/>
                <a:gd name="connsiteY4" fmla="*/ 85725 h 647700"/>
                <a:gd name="connsiteX5" fmla="*/ 55753 w 330900"/>
                <a:gd name="connsiteY5" fmla="*/ 76200 h 647700"/>
                <a:gd name="connsiteX6" fmla="*/ 55753 w 330900"/>
                <a:gd name="connsiteY6" fmla="*/ 42863 h 647700"/>
                <a:gd name="connsiteX7" fmla="*/ 46228 w 330900"/>
                <a:gd name="connsiteY7" fmla="*/ 57150 h 647700"/>
                <a:gd name="connsiteX8" fmla="*/ 46228 w 330900"/>
                <a:gd name="connsiteY8" fmla="*/ 104775 h 647700"/>
                <a:gd name="connsiteX9" fmla="*/ 60516 w 330900"/>
                <a:gd name="connsiteY9" fmla="*/ 100013 h 647700"/>
                <a:gd name="connsiteX10" fmla="*/ 46228 w 330900"/>
                <a:gd name="connsiteY10" fmla="*/ 95250 h 647700"/>
                <a:gd name="connsiteX11" fmla="*/ 27178 w 330900"/>
                <a:gd name="connsiteY11" fmla="*/ 100013 h 647700"/>
                <a:gd name="connsiteX12" fmla="*/ 60516 w 330900"/>
                <a:gd name="connsiteY12" fmla="*/ 133350 h 647700"/>
                <a:gd name="connsiteX13" fmla="*/ 74803 w 330900"/>
                <a:gd name="connsiteY13" fmla="*/ 128588 h 647700"/>
                <a:gd name="connsiteX14" fmla="*/ 50991 w 330900"/>
                <a:gd name="connsiteY14" fmla="*/ 100013 h 647700"/>
                <a:gd name="connsiteX15" fmla="*/ 31941 w 330900"/>
                <a:gd name="connsiteY15" fmla="*/ 104775 h 647700"/>
                <a:gd name="connsiteX16" fmla="*/ 31941 w 330900"/>
                <a:gd name="connsiteY16" fmla="*/ 152400 h 647700"/>
                <a:gd name="connsiteX17" fmla="*/ 65278 w 330900"/>
                <a:gd name="connsiteY17" fmla="*/ 185738 h 647700"/>
                <a:gd name="connsiteX18" fmla="*/ 84328 w 330900"/>
                <a:gd name="connsiteY18" fmla="*/ 152400 h 647700"/>
                <a:gd name="connsiteX19" fmla="*/ 55753 w 330900"/>
                <a:gd name="connsiteY19" fmla="*/ 133350 h 647700"/>
                <a:gd name="connsiteX20" fmla="*/ 46228 w 330900"/>
                <a:gd name="connsiteY20" fmla="*/ 152400 h 647700"/>
                <a:gd name="connsiteX21" fmla="*/ 84328 w 330900"/>
                <a:gd name="connsiteY21" fmla="*/ 219075 h 647700"/>
                <a:gd name="connsiteX22" fmla="*/ 98616 w 330900"/>
                <a:gd name="connsiteY22" fmla="*/ 223838 h 647700"/>
                <a:gd name="connsiteX23" fmla="*/ 103378 w 330900"/>
                <a:gd name="connsiteY23" fmla="*/ 195263 h 647700"/>
                <a:gd name="connsiteX24" fmla="*/ 93853 w 330900"/>
                <a:gd name="connsiteY24" fmla="*/ 180975 h 647700"/>
                <a:gd name="connsiteX25" fmla="*/ 50991 w 330900"/>
                <a:gd name="connsiteY25" fmla="*/ 142875 h 647700"/>
                <a:gd name="connsiteX26" fmla="*/ 41466 w 330900"/>
                <a:gd name="connsiteY26" fmla="*/ 214313 h 647700"/>
                <a:gd name="connsiteX27" fmla="*/ 55753 w 330900"/>
                <a:gd name="connsiteY27" fmla="*/ 228600 h 647700"/>
                <a:gd name="connsiteX28" fmla="*/ 89091 w 330900"/>
                <a:gd name="connsiteY28" fmla="*/ 242888 h 647700"/>
                <a:gd name="connsiteX29" fmla="*/ 103378 w 330900"/>
                <a:gd name="connsiteY29" fmla="*/ 233363 h 647700"/>
                <a:gd name="connsiteX30" fmla="*/ 117666 w 330900"/>
                <a:gd name="connsiteY30" fmla="*/ 257175 h 647700"/>
                <a:gd name="connsiteX31" fmla="*/ 112903 w 330900"/>
                <a:gd name="connsiteY31" fmla="*/ 238125 h 647700"/>
                <a:gd name="connsiteX32" fmla="*/ 79566 w 330900"/>
                <a:gd name="connsiteY32" fmla="*/ 238125 h 647700"/>
                <a:gd name="connsiteX33" fmla="*/ 89091 w 330900"/>
                <a:gd name="connsiteY33" fmla="*/ 290513 h 647700"/>
                <a:gd name="connsiteX34" fmla="*/ 98616 w 330900"/>
                <a:gd name="connsiteY34" fmla="*/ 304800 h 647700"/>
                <a:gd name="connsiteX35" fmla="*/ 112903 w 330900"/>
                <a:gd name="connsiteY35" fmla="*/ 300038 h 647700"/>
                <a:gd name="connsiteX36" fmla="*/ 74803 w 330900"/>
                <a:gd name="connsiteY36" fmla="*/ 242888 h 647700"/>
                <a:gd name="connsiteX37" fmla="*/ 50991 w 330900"/>
                <a:gd name="connsiteY37" fmla="*/ 252413 h 647700"/>
                <a:gd name="connsiteX38" fmla="*/ 60516 w 330900"/>
                <a:gd name="connsiteY38" fmla="*/ 304800 h 647700"/>
                <a:gd name="connsiteX39" fmla="*/ 122428 w 330900"/>
                <a:gd name="connsiteY39" fmla="*/ 309563 h 647700"/>
                <a:gd name="connsiteX40" fmla="*/ 98616 w 330900"/>
                <a:gd name="connsiteY40" fmla="*/ 261938 h 647700"/>
                <a:gd name="connsiteX41" fmla="*/ 84328 w 330900"/>
                <a:gd name="connsiteY41" fmla="*/ 252413 h 647700"/>
                <a:gd name="connsiteX42" fmla="*/ 70041 w 330900"/>
                <a:gd name="connsiteY42" fmla="*/ 257175 h 647700"/>
                <a:gd name="connsiteX43" fmla="*/ 108141 w 330900"/>
                <a:gd name="connsiteY43" fmla="*/ 323850 h 647700"/>
                <a:gd name="connsiteX44" fmla="*/ 127191 w 330900"/>
                <a:gd name="connsiteY44" fmla="*/ 333375 h 647700"/>
                <a:gd name="connsiteX45" fmla="*/ 89091 w 330900"/>
                <a:gd name="connsiteY45" fmla="*/ 314325 h 647700"/>
                <a:gd name="connsiteX46" fmla="*/ 84328 w 330900"/>
                <a:gd name="connsiteY46" fmla="*/ 328613 h 647700"/>
                <a:gd name="connsiteX47" fmla="*/ 131953 w 330900"/>
                <a:gd name="connsiteY47" fmla="*/ 366713 h 647700"/>
                <a:gd name="connsiteX48" fmla="*/ 127191 w 330900"/>
                <a:gd name="connsiteY48" fmla="*/ 381000 h 647700"/>
                <a:gd name="connsiteX49" fmla="*/ 112903 w 330900"/>
                <a:gd name="connsiteY49" fmla="*/ 476250 h 647700"/>
                <a:gd name="connsiteX50" fmla="*/ 117666 w 330900"/>
                <a:gd name="connsiteY50" fmla="*/ 509588 h 647700"/>
                <a:gd name="connsiteX51" fmla="*/ 127191 w 330900"/>
                <a:gd name="connsiteY51" fmla="*/ 495300 h 647700"/>
                <a:gd name="connsiteX52" fmla="*/ 141478 w 330900"/>
                <a:gd name="connsiteY52" fmla="*/ 457200 h 647700"/>
                <a:gd name="connsiteX53" fmla="*/ 141478 w 330900"/>
                <a:gd name="connsiteY53" fmla="*/ 381000 h 647700"/>
                <a:gd name="connsiteX54" fmla="*/ 122428 w 330900"/>
                <a:gd name="connsiteY54" fmla="*/ 385763 h 647700"/>
                <a:gd name="connsiteX55" fmla="*/ 117666 w 330900"/>
                <a:gd name="connsiteY55" fmla="*/ 400050 h 647700"/>
                <a:gd name="connsiteX56" fmla="*/ 117666 w 330900"/>
                <a:gd name="connsiteY56" fmla="*/ 466725 h 647700"/>
                <a:gd name="connsiteX57" fmla="*/ 146241 w 330900"/>
                <a:gd name="connsiteY57" fmla="*/ 481013 h 647700"/>
                <a:gd name="connsiteX58" fmla="*/ 155766 w 330900"/>
                <a:gd name="connsiteY58" fmla="*/ 466725 h 647700"/>
                <a:gd name="connsiteX59" fmla="*/ 165291 w 330900"/>
                <a:gd name="connsiteY59" fmla="*/ 419100 h 647700"/>
                <a:gd name="connsiteX60" fmla="*/ 160528 w 330900"/>
                <a:gd name="connsiteY60" fmla="*/ 385763 h 647700"/>
                <a:gd name="connsiteX61" fmla="*/ 151003 w 330900"/>
                <a:gd name="connsiteY61" fmla="*/ 409575 h 647700"/>
                <a:gd name="connsiteX62" fmla="*/ 160528 w 330900"/>
                <a:gd name="connsiteY62" fmla="*/ 481013 h 647700"/>
                <a:gd name="connsiteX63" fmla="*/ 165291 w 330900"/>
                <a:gd name="connsiteY63" fmla="*/ 495300 h 647700"/>
                <a:gd name="connsiteX64" fmla="*/ 179578 w 330900"/>
                <a:gd name="connsiteY64" fmla="*/ 500063 h 647700"/>
                <a:gd name="connsiteX65" fmla="*/ 174816 w 330900"/>
                <a:gd name="connsiteY65" fmla="*/ 428625 h 647700"/>
                <a:gd name="connsiteX66" fmla="*/ 170053 w 330900"/>
                <a:gd name="connsiteY66" fmla="*/ 442913 h 647700"/>
                <a:gd name="connsiteX67" fmla="*/ 174816 w 330900"/>
                <a:gd name="connsiteY67" fmla="*/ 528638 h 647700"/>
                <a:gd name="connsiteX68" fmla="*/ 189103 w 330900"/>
                <a:gd name="connsiteY68" fmla="*/ 523875 h 647700"/>
                <a:gd name="connsiteX69" fmla="*/ 174816 w 330900"/>
                <a:gd name="connsiteY69" fmla="*/ 466725 h 647700"/>
                <a:gd name="connsiteX70" fmla="*/ 184341 w 330900"/>
                <a:gd name="connsiteY70" fmla="*/ 538163 h 647700"/>
                <a:gd name="connsiteX71" fmla="*/ 193866 w 330900"/>
                <a:gd name="connsiteY71" fmla="*/ 552450 h 647700"/>
                <a:gd name="connsiteX72" fmla="*/ 203391 w 330900"/>
                <a:gd name="connsiteY72" fmla="*/ 538163 h 647700"/>
                <a:gd name="connsiteX73" fmla="*/ 208153 w 330900"/>
                <a:gd name="connsiteY73" fmla="*/ 523875 h 647700"/>
                <a:gd name="connsiteX74" fmla="*/ 217678 w 330900"/>
                <a:gd name="connsiteY74" fmla="*/ 538163 h 647700"/>
                <a:gd name="connsiteX75" fmla="*/ 246253 w 330900"/>
                <a:gd name="connsiteY75" fmla="*/ 547688 h 647700"/>
                <a:gd name="connsiteX76" fmla="*/ 260541 w 330900"/>
                <a:gd name="connsiteY76" fmla="*/ 557213 h 647700"/>
                <a:gd name="connsiteX77" fmla="*/ 265303 w 330900"/>
                <a:gd name="connsiteY77" fmla="*/ 571500 h 647700"/>
                <a:gd name="connsiteX78" fmla="*/ 231966 w 330900"/>
                <a:gd name="connsiteY78" fmla="*/ 576263 h 647700"/>
                <a:gd name="connsiteX79" fmla="*/ 222441 w 330900"/>
                <a:gd name="connsiteY79" fmla="*/ 557213 h 647700"/>
                <a:gd name="connsiteX80" fmla="*/ 231966 w 330900"/>
                <a:gd name="connsiteY80" fmla="*/ 542925 h 647700"/>
                <a:gd name="connsiteX81" fmla="*/ 284353 w 330900"/>
                <a:gd name="connsiteY81" fmla="*/ 561975 h 647700"/>
                <a:gd name="connsiteX82" fmla="*/ 303403 w 330900"/>
                <a:gd name="connsiteY82" fmla="*/ 585788 h 647700"/>
                <a:gd name="connsiteX83" fmla="*/ 312928 w 330900"/>
                <a:gd name="connsiteY83" fmla="*/ 604838 h 647700"/>
                <a:gd name="connsiteX84" fmla="*/ 322453 w 330900"/>
                <a:gd name="connsiteY84" fmla="*/ 619125 h 647700"/>
                <a:gd name="connsiteX85" fmla="*/ 327216 w 330900"/>
                <a:gd name="connsiteY85" fmla="*/ 638175 h 647700"/>
                <a:gd name="connsiteX86" fmla="*/ 312928 w 330900"/>
                <a:gd name="connsiteY86" fmla="*/ 647700 h 647700"/>
                <a:gd name="connsiteX87" fmla="*/ 255778 w 330900"/>
                <a:gd name="connsiteY87" fmla="*/ 638175 h 647700"/>
                <a:gd name="connsiteX88" fmla="*/ 241491 w 330900"/>
                <a:gd name="connsiteY88" fmla="*/ 619125 h 647700"/>
                <a:gd name="connsiteX89" fmla="*/ 246253 w 330900"/>
                <a:gd name="connsiteY89" fmla="*/ 595313 h 647700"/>
                <a:gd name="connsiteX90" fmla="*/ 289116 w 330900"/>
                <a:gd name="connsiteY90" fmla="*/ 609600 h 647700"/>
                <a:gd name="connsiteX91" fmla="*/ 293878 w 330900"/>
                <a:gd name="connsiteY91" fmla="*/ 633413 h 647700"/>
                <a:gd name="connsiteX92" fmla="*/ 284353 w 330900"/>
                <a:gd name="connsiteY92" fmla="*/ 6191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30900" h="647700">
                  <a:moveTo>
                    <a:pt x="31941" y="0"/>
                  </a:moveTo>
                  <a:cubicBezTo>
                    <a:pt x="33528" y="6350"/>
                    <a:pt x="33072" y="13604"/>
                    <a:pt x="36703" y="19050"/>
                  </a:cubicBezTo>
                  <a:cubicBezTo>
                    <a:pt x="48852" y="37273"/>
                    <a:pt x="85266" y="24290"/>
                    <a:pt x="12891" y="33338"/>
                  </a:cubicBezTo>
                  <a:cubicBezTo>
                    <a:pt x="9716" y="38100"/>
                    <a:pt x="4076" y="41946"/>
                    <a:pt x="3366" y="47625"/>
                  </a:cubicBezTo>
                  <a:cubicBezTo>
                    <a:pt x="0" y="74549"/>
                    <a:pt x="12557" y="74095"/>
                    <a:pt x="31941" y="85725"/>
                  </a:cubicBezTo>
                  <a:cubicBezTo>
                    <a:pt x="39878" y="82550"/>
                    <a:pt x="49186" y="81673"/>
                    <a:pt x="55753" y="76200"/>
                  </a:cubicBezTo>
                  <a:cubicBezTo>
                    <a:pt x="65649" y="67954"/>
                    <a:pt x="57740" y="50811"/>
                    <a:pt x="55753" y="42863"/>
                  </a:cubicBezTo>
                  <a:cubicBezTo>
                    <a:pt x="52578" y="47625"/>
                    <a:pt x="48238" y="51791"/>
                    <a:pt x="46228" y="57150"/>
                  </a:cubicBezTo>
                  <a:cubicBezTo>
                    <a:pt x="37946" y="79236"/>
                    <a:pt x="41811" y="82689"/>
                    <a:pt x="46228" y="104775"/>
                  </a:cubicBezTo>
                  <a:cubicBezTo>
                    <a:pt x="50991" y="103188"/>
                    <a:pt x="60516" y="105033"/>
                    <a:pt x="60516" y="100013"/>
                  </a:cubicBezTo>
                  <a:cubicBezTo>
                    <a:pt x="60516" y="94993"/>
                    <a:pt x="51248" y="95250"/>
                    <a:pt x="46228" y="95250"/>
                  </a:cubicBezTo>
                  <a:cubicBezTo>
                    <a:pt x="39683" y="95250"/>
                    <a:pt x="33528" y="98425"/>
                    <a:pt x="27178" y="100013"/>
                  </a:cubicBezTo>
                  <a:cubicBezTo>
                    <a:pt x="36271" y="113652"/>
                    <a:pt x="40955" y="133350"/>
                    <a:pt x="60516" y="133350"/>
                  </a:cubicBezTo>
                  <a:cubicBezTo>
                    <a:pt x="65536" y="133350"/>
                    <a:pt x="70041" y="130175"/>
                    <a:pt x="74803" y="128588"/>
                  </a:cubicBezTo>
                  <a:cubicBezTo>
                    <a:pt x="70708" y="122445"/>
                    <a:pt x="58541" y="102170"/>
                    <a:pt x="50991" y="100013"/>
                  </a:cubicBezTo>
                  <a:cubicBezTo>
                    <a:pt x="44697" y="98215"/>
                    <a:pt x="38291" y="103188"/>
                    <a:pt x="31941" y="104775"/>
                  </a:cubicBezTo>
                  <a:cubicBezTo>
                    <a:pt x="27914" y="120881"/>
                    <a:pt x="21561" y="135532"/>
                    <a:pt x="31941" y="152400"/>
                  </a:cubicBezTo>
                  <a:cubicBezTo>
                    <a:pt x="40177" y="165784"/>
                    <a:pt x="65278" y="185738"/>
                    <a:pt x="65278" y="185738"/>
                  </a:cubicBezTo>
                  <a:cubicBezTo>
                    <a:pt x="81623" y="179200"/>
                    <a:pt x="104956" y="178921"/>
                    <a:pt x="84328" y="152400"/>
                  </a:cubicBezTo>
                  <a:cubicBezTo>
                    <a:pt x="77300" y="143364"/>
                    <a:pt x="55753" y="133350"/>
                    <a:pt x="55753" y="133350"/>
                  </a:cubicBezTo>
                  <a:cubicBezTo>
                    <a:pt x="52578" y="139700"/>
                    <a:pt x="44920" y="145422"/>
                    <a:pt x="46228" y="152400"/>
                  </a:cubicBezTo>
                  <a:cubicBezTo>
                    <a:pt x="52543" y="186078"/>
                    <a:pt x="58333" y="206077"/>
                    <a:pt x="84328" y="219075"/>
                  </a:cubicBezTo>
                  <a:cubicBezTo>
                    <a:pt x="88818" y="221320"/>
                    <a:pt x="93853" y="222250"/>
                    <a:pt x="98616" y="223838"/>
                  </a:cubicBezTo>
                  <a:cubicBezTo>
                    <a:pt x="100203" y="214313"/>
                    <a:pt x="104444" y="204860"/>
                    <a:pt x="103378" y="195263"/>
                  </a:cubicBezTo>
                  <a:cubicBezTo>
                    <a:pt x="102746" y="189574"/>
                    <a:pt x="97287" y="185554"/>
                    <a:pt x="93853" y="180975"/>
                  </a:cubicBezTo>
                  <a:cubicBezTo>
                    <a:pt x="71843" y="151629"/>
                    <a:pt x="80948" y="160850"/>
                    <a:pt x="50991" y="142875"/>
                  </a:cubicBezTo>
                  <a:cubicBezTo>
                    <a:pt x="18019" y="153866"/>
                    <a:pt x="25454" y="146261"/>
                    <a:pt x="41466" y="214313"/>
                  </a:cubicBezTo>
                  <a:cubicBezTo>
                    <a:pt x="43009" y="220869"/>
                    <a:pt x="50273" y="224685"/>
                    <a:pt x="55753" y="228600"/>
                  </a:cubicBezTo>
                  <a:cubicBezTo>
                    <a:pt x="66051" y="235956"/>
                    <a:pt x="77432" y="239001"/>
                    <a:pt x="89091" y="242888"/>
                  </a:cubicBezTo>
                  <a:cubicBezTo>
                    <a:pt x="93853" y="239713"/>
                    <a:pt x="100818" y="228244"/>
                    <a:pt x="103378" y="233363"/>
                  </a:cubicBezTo>
                  <a:cubicBezTo>
                    <a:pt x="118970" y="264548"/>
                    <a:pt x="96869" y="309169"/>
                    <a:pt x="117666" y="257175"/>
                  </a:cubicBezTo>
                  <a:cubicBezTo>
                    <a:pt x="116078" y="250825"/>
                    <a:pt x="116992" y="243236"/>
                    <a:pt x="112903" y="238125"/>
                  </a:cubicBezTo>
                  <a:cubicBezTo>
                    <a:pt x="104933" y="228162"/>
                    <a:pt x="87153" y="236228"/>
                    <a:pt x="79566" y="238125"/>
                  </a:cubicBezTo>
                  <a:cubicBezTo>
                    <a:pt x="82741" y="255588"/>
                    <a:pt x="84215" y="273447"/>
                    <a:pt x="89091" y="290513"/>
                  </a:cubicBezTo>
                  <a:cubicBezTo>
                    <a:pt x="90663" y="296016"/>
                    <a:pt x="93302" y="302674"/>
                    <a:pt x="98616" y="304800"/>
                  </a:cubicBezTo>
                  <a:cubicBezTo>
                    <a:pt x="103277" y="306664"/>
                    <a:pt x="108141" y="301625"/>
                    <a:pt x="112903" y="300038"/>
                  </a:cubicBezTo>
                  <a:cubicBezTo>
                    <a:pt x="106036" y="276004"/>
                    <a:pt x="105751" y="251328"/>
                    <a:pt x="74803" y="242888"/>
                  </a:cubicBezTo>
                  <a:cubicBezTo>
                    <a:pt x="66555" y="240639"/>
                    <a:pt x="58928" y="249238"/>
                    <a:pt x="50991" y="252413"/>
                  </a:cubicBezTo>
                  <a:cubicBezTo>
                    <a:pt x="54166" y="269875"/>
                    <a:pt x="53078" y="288685"/>
                    <a:pt x="60516" y="304800"/>
                  </a:cubicBezTo>
                  <a:cubicBezTo>
                    <a:pt x="69077" y="323348"/>
                    <a:pt x="119784" y="309857"/>
                    <a:pt x="122428" y="309563"/>
                  </a:cubicBezTo>
                  <a:cubicBezTo>
                    <a:pt x="114676" y="286306"/>
                    <a:pt x="115541" y="278863"/>
                    <a:pt x="98616" y="261938"/>
                  </a:cubicBezTo>
                  <a:cubicBezTo>
                    <a:pt x="94569" y="257891"/>
                    <a:pt x="89091" y="255588"/>
                    <a:pt x="84328" y="252413"/>
                  </a:cubicBezTo>
                  <a:cubicBezTo>
                    <a:pt x="79566" y="254000"/>
                    <a:pt x="71259" y="252305"/>
                    <a:pt x="70041" y="257175"/>
                  </a:cubicBezTo>
                  <a:cubicBezTo>
                    <a:pt x="63227" y="284431"/>
                    <a:pt x="86183" y="312871"/>
                    <a:pt x="108141" y="323850"/>
                  </a:cubicBezTo>
                  <a:cubicBezTo>
                    <a:pt x="114491" y="327025"/>
                    <a:pt x="127191" y="340475"/>
                    <a:pt x="127191" y="333375"/>
                  </a:cubicBezTo>
                  <a:cubicBezTo>
                    <a:pt x="127191" y="321233"/>
                    <a:pt x="95814" y="316006"/>
                    <a:pt x="89091" y="314325"/>
                  </a:cubicBezTo>
                  <a:cubicBezTo>
                    <a:pt x="87503" y="319088"/>
                    <a:pt x="84328" y="323593"/>
                    <a:pt x="84328" y="328613"/>
                  </a:cubicBezTo>
                  <a:cubicBezTo>
                    <a:pt x="84328" y="352887"/>
                    <a:pt x="117040" y="358428"/>
                    <a:pt x="131953" y="366713"/>
                  </a:cubicBezTo>
                  <a:cubicBezTo>
                    <a:pt x="130366" y="371475"/>
                    <a:pt x="128243" y="376092"/>
                    <a:pt x="127191" y="381000"/>
                  </a:cubicBezTo>
                  <a:cubicBezTo>
                    <a:pt x="117421" y="426595"/>
                    <a:pt x="117742" y="432705"/>
                    <a:pt x="112903" y="476250"/>
                  </a:cubicBezTo>
                  <a:cubicBezTo>
                    <a:pt x="114491" y="487363"/>
                    <a:pt x="110931" y="500608"/>
                    <a:pt x="117666" y="509588"/>
                  </a:cubicBezTo>
                  <a:cubicBezTo>
                    <a:pt x="121100" y="514167"/>
                    <a:pt x="124631" y="500420"/>
                    <a:pt x="127191" y="495300"/>
                  </a:cubicBezTo>
                  <a:cubicBezTo>
                    <a:pt x="132889" y="483905"/>
                    <a:pt x="137355" y="469569"/>
                    <a:pt x="141478" y="457200"/>
                  </a:cubicBezTo>
                  <a:cubicBezTo>
                    <a:pt x="142532" y="447715"/>
                    <a:pt x="152139" y="393792"/>
                    <a:pt x="141478" y="381000"/>
                  </a:cubicBezTo>
                  <a:cubicBezTo>
                    <a:pt x="137288" y="375972"/>
                    <a:pt x="128778" y="384175"/>
                    <a:pt x="122428" y="385763"/>
                  </a:cubicBezTo>
                  <a:cubicBezTo>
                    <a:pt x="120841" y="390525"/>
                    <a:pt x="118884" y="395180"/>
                    <a:pt x="117666" y="400050"/>
                  </a:cubicBezTo>
                  <a:cubicBezTo>
                    <a:pt x="111910" y="423075"/>
                    <a:pt x="108766" y="442250"/>
                    <a:pt x="117666" y="466725"/>
                  </a:cubicBezTo>
                  <a:cubicBezTo>
                    <a:pt x="120213" y="473729"/>
                    <a:pt x="140484" y="479094"/>
                    <a:pt x="146241" y="481013"/>
                  </a:cubicBezTo>
                  <a:cubicBezTo>
                    <a:pt x="149416" y="476250"/>
                    <a:pt x="154083" y="472196"/>
                    <a:pt x="155766" y="466725"/>
                  </a:cubicBezTo>
                  <a:cubicBezTo>
                    <a:pt x="160527" y="451252"/>
                    <a:pt x="165291" y="419100"/>
                    <a:pt x="165291" y="419100"/>
                  </a:cubicBezTo>
                  <a:cubicBezTo>
                    <a:pt x="163703" y="407988"/>
                    <a:pt x="169868" y="391989"/>
                    <a:pt x="160528" y="385763"/>
                  </a:cubicBezTo>
                  <a:cubicBezTo>
                    <a:pt x="153415" y="381021"/>
                    <a:pt x="151003" y="401026"/>
                    <a:pt x="151003" y="409575"/>
                  </a:cubicBezTo>
                  <a:cubicBezTo>
                    <a:pt x="151003" y="433598"/>
                    <a:pt x="156578" y="457316"/>
                    <a:pt x="160528" y="481013"/>
                  </a:cubicBezTo>
                  <a:cubicBezTo>
                    <a:pt x="161353" y="485965"/>
                    <a:pt x="161741" y="491750"/>
                    <a:pt x="165291" y="495300"/>
                  </a:cubicBezTo>
                  <a:cubicBezTo>
                    <a:pt x="168841" y="498850"/>
                    <a:pt x="174816" y="498475"/>
                    <a:pt x="179578" y="500063"/>
                  </a:cubicBezTo>
                  <a:cubicBezTo>
                    <a:pt x="177991" y="476250"/>
                    <a:pt x="178739" y="452166"/>
                    <a:pt x="174816" y="428625"/>
                  </a:cubicBezTo>
                  <a:cubicBezTo>
                    <a:pt x="173991" y="423673"/>
                    <a:pt x="170053" y="437893"/>
                    <a:pt x="170053" y="442913"/>
                  </a:cubicBezTo>
                  <a:cubicBezTo>
                    <a:pt x="170053" y="471532"/>
                    <a:pt x="173228" y="500063"/>
                    <a:pt x="174816" y="528638"/>
                  </a:cubicBezTo>
                  <a:cubicBezTo>
                    <a:pt x="179578" y="527050"/>
                    <a:pt x="188480" y="528856"/>
                    <a:pt x="189103" y="523875"/>
                  </a:cubicBezTo>
                  <a:cubicBezTo>
                    <a:pt x="202159" y="419431"/>
                    <a:pt x="193215" y="439128"/>
                    <a:pt x="174816" y="466725"/>
                  </a:cubicBezTo>
                  <a:cubicBezTo>
                    <a:pt x="177991" y="490538"/>
                    <a:pt x="179130" y="514712"/>
                    <a:pt x="184341" y="538163"/>
                  </a:cubicBezTo>
                  <a:cubicBezTo>
                    <a:pt x="185583" y="543750"/>
                    <a:pt x="188142" y="552450"/>
                    <a:pt x="193866" y="552450"/>
                  </a:cubicBezTo>
                  <a:cubicBezTo>
                    <a:pt x="199590" y="552450"/>
                    <a:pt x="200216" y="542925"/>
                    <a:pt x="203391" y="538163"/>
                  </a:cubicBezTo>
                  <a:cubicBezTo>
                    <a:pt x="204978" y="533400"/>
                    <a:pt x="203133" y="523875"/>
                    <a:pt x="208153" y="523875"/>
                  </a:cubicBezTo>
                  <a:cubicBezTo>
                    <a:pt x="213877" y="523875"/>
                    <a:pt x="212824" y="535129"/>
                    <a:pt x="217678" y="538163"/>
                  </a:cubicBezTo>
                  <a:cubicBezTo>
                    <a:pt x="226192" y="543484"/>
                    <a:pt x="237078" y="543610"/>
                    <a:pt x="246253" y="547688"/>
                  </a:cubicBezTo>
                  <a:cubicBezTo>
                    <a:pt x="251484" y="550013"/>
                    <a:pt x="255778" y="554038"/>
                    <a:pt x="260541" y="557213"/>
                  </a:cubicBezTo>
                  <a:cubicBezTo>
                    <a:pt x="262128" y="561975"/>
                    <a:pt x="267167" y="566839"/>
                    <a:pt x="265303" y="571500"/>
                  </a:cubicBezTo>
                  <a:cubicBezTo>
                    <a:pt x="258725" y="587944"/>
                    <a:pt x="241525" y="578653"/>
                    <a:pt x="231966" y="576263"/>
                  </a:cubicBezTo>
                  <a:cubicBezTo>
                    <a:pt x="228791" y="569913"/>
                    <a:pt x="222441" y="564313"/>
                    <a:pt x="222441" y="557213"/>
                  </a:cubicBezTo>
                  <a:cubicBezTo>
                    <a:pt x="222441" y="551489"/>
                    <a:pt x="226259" y="542486"/>
                    <a:pt x="231966" y="542925"/>
                  </a:cubicBezTo>
                  <a:cubicBezTo>
                    <a:pt x="250492" y="544350"/>
                    <a:pt x="266891" y="555625"/>
                    <a:pt x="284353" y="561975"/>
                  </a:cubicBezTo>
                  <a:cubicBezTo>
                    <a:pt x="290703" y="569913"/>
                    <a:pt x="297764" y="577330"/>
                    <a:pt x="303403" y="585788"/>
                  </a:cubicBezTo>
                  <a:cubicBezTo>
                    <a:pt x="307341" y="591695"/>
                    <a:pt x="309406" y="598674"/>
                    <a:pt x="312928" y="604838"/>
                  </a:cubicBezTo>
                  <a:cubicBezTo>
                    <a:pt x="315768" y="609808"/>
                    <a:pt x="319278" y="614363"/>
                    <a:pt x="322453" y="619125"/>
                  </a:cubicBezTo>
                  <a:cubicBezTo>
                    <a:pt x="324041" y="625475"/>
                    <a:pt x="329286" y="631965"/>
                    <a:pt x="327216" y="638175"/>
                  </a:cubicBezTo>
                  <a:cubicBezTo>
                    <a:pt x="325406" y="643605"/>
                    <a:pt x="318652" y="647700"/>
                    <a:pt x="312928" y="647700"/>
                  </a:cubicBezTo>
                  <a:cubicBezTo>
                    <a:pt x="293615" y="647700"/>
                    <a:pt x="274828" y="641350"/>
                    <a:pt x="255778" y="638175"/>
                  </a:cubicBezTo>
                  <a:cubicBezTo>
                    <a:pt x="251016" y="631825"/>
                    <a:pt x="243213" y="626873"/>
                    <a:pt x="241491" y="619125"/>
                  </a:cubicBezTo>
                  <a:cubicBezTo>
                    <a:pt x="239735" y="611223"/>
                    <a:pt x="238316" y="596900"/>
                    <a:pt x="246253" y="595313"/>
                  </a:cubicBezTo>
                  <a:cubicBezTo>
                    <a:pt x="261021" y="592359"/>
                    <a:pt x="274828" y="604838"/>
                    <a:pt x="289116" y="609600"/>
                  </a:cubicBezTo>
                  <a:cubicBezTo>
                    <a:pt x="323415" y="643899"/>
                    <a:pt x="330900" y="640816"/>
                    <a:pt x="293878" y="633413"/>
                  </a:cubicBezTo>
                  <a:lnTo>
                    <a:pt x="284353" y="619125"/>
                  </a:ln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7" name="Dowolny kształt 76"/>
            <p:cNvSpPr/>
            <p:nvPr/>
          </p:nvSpPr>
          <p:spPr>
            <a:xfrm rot="14739254" flipV="1">
              <a:off x="6799823" y="2725468"/>
              <a:ext cx="340189" cy="261337"/>
            </a:xfrm>
            <a:custGeom>
              <a:avLst/>
              <a:gdLst>
                <a:gd name="connsiteX0" fmla="*/ 2381 w 354806"/>
                <a:gd name="connsiteY0" fmla="*/ 143153 h 376496"/>
                <a:gd name="connsiteX1" fmla="*/ 21431 w 354806"/>
                <a:gd name="connsiteY1" fmla="*/ 133628 h 376496"/>
                <a:gd name="connsiteX2" fmla="*/ 50006 w 354806"/>
                <a:gd name="connsiteY2" fmla="*/ 124103 h 376496"/>
                <a:gd name="connsiteX3" fmla="*/ 111918 w 354806"/>
                <a:gd name="connsiteY3" fmla="*/ 95528 h 376496"/>
                <a:gd name="connsiteX4" fmla="*/ 135731 w 354806"/>
                <a:gd name="connsiteY4" fmla="*/ 57428 h 376496"/>
                <a:gd name="connsiteX5" fmla="*/ 159543 w 354806"/>
                <a:gd name="connsiteY5" fmla="*/ 52665 h 376496"/>
                <a:gd name="connsiteX6" fmla="*/ 178593 w 354806"/>
                <a:gd name="connsiteY6" fmla="*/ 43140 h 376496"/>
                <a:gd name="connsiteX7" fmla="*/ 207168 w 354806"/>
                <a:gd name="connsiteY7" fmla="*/ 33615 h 376496"/>
                <a:gd name="connsiteX8" fmla="*/ 226218 w 354806"/>
                <a:gd name="connsiteY8" fmla="*/ 9803 h 376496"/>
                <a:gd name="connsiteX9" fmla="*/ 235743 w 354806"/>
                <a:gd name="connsiteY9" fmla="*/ 28853 h 376496"/>
                <a:gd name="connsiteX10" fmla="*/ 240506 w 354806"/>
                <a:gd name="connsiteY10" fmla="*/ 47903 h 376496"/>
                <a:gd name="connsiteX11" fmla="*/ 250031 w 354806"/>
                <a:gd name="connsiteY11" fmla="*/ 76478 h 376496"/>
                <a:gd name="connsiteX12" fmla="*/ 259556 w 354806"/>
                <a:gd name="connsiteY12" fmla="*/ 114578 h 376496"/>
                <a:gd name="connsiteX13" fmla="*/ 269081 w 354806"/>
                <a:gd name="connsiteY13" fmla="*/ 133628 h 376496"/>
                <a:gd name="connsiteX14" fmla="*/ 273843 w 354806"/>
                <a:gd name="connsiteY14" fmla="*/ 157440 h 376496"/>
                <a:gd name="connsiteX15" fmla="*/ 278606 w 354806"/>
                <a:gd name="connsiteY15" fmla="*/ 171728 h 376496"/>
                <a:gd name="connsiteX16" fmla="*/ 307181 w 354806"/>
                <a:gd name="connsiteY16" fmla="*/ 190778 h 376496"/>
                <a:gd name="connsiteX17" fmla="*/ 330993 w 354806"/>
                <a:gd name="connsiteY17" fmla="*/ 205065 h 376496"/>
                <a:gd name="connsiteX18" fmla="*/ 340518 w 354806"/>
                <a:gd name="connsiteY18" fmla="*/ 219353 h 376496"/>
                <a:gd name="connsiteX19" fmla="*/ 350043 w 354806"/>
                <a:gd name="connsiteY19" fmla="*/ 257453 h 376496"/>
                <a:gd name="connsiteX20" fmla="*/ 354806 w 354806"/>
                <a:gd name="connsiteY20" fmla="*/ 271740 h 376496"/>
                <a:gd name="connsiteX21" fmla="*/ 350043 w 354806"/>
                <a:gd name="connsiteY21" fmla="*/ 286028 h 376496"/>
                <a:gd name="connsiteX22" fmla="*/ 321468 w 354806"/>
                <a:gd name="connsiteY22" fmla="*/ 319365 h 376496"/>
                <a:gd name="connsiteX23" fmla="*/ 307181 w 354806"/>
                <a:gd name="connsiteY23" fmla="*/ 328890 h 376496"/>
                <a:gd name="connsiteX24" fmla="*/ 292893 w 354806"/>
                <a:gd name="connsiteY24" fmla="*/ 333653 h 376496"/>
                <a:gd name="connsiteX25" fmla="*/ 273843 w 354806"/>
                <a:gd name="connsiteY25" fmla="*/ 343178 h 376496"/>
                <a:gd name="connsiteX26" fmla="*/ 259556 w 354806"/>
                <a:gd name="connsiteY26" fmla="*/ 352703 h 376496"/>
                <a:gd name="connsiteX27" fmla="*/ 240506 w 354806"/>
                <a:gd name="connsiteY27" fmla="*/ 357465 h 376496"/>
                <a:gd name="connsiteX28" fmla="*/ 183356 w 354806"/>
                <a:gd name="connsiteY28" fmla="*/ 366990 h 376496"/>
                <a:gd name="connsiteX29" fmla="*/ 159543 w 354806"/>
                <a:gd name="connsiteY29" fmla="*/ 328890 h 376496"/>
                <a:gd name="connsiteX30" fmla="*/ 140493 w 354806"/>
                <a:gd name="connsiteY30" fmla="*/ 300315 h 376496"/>
                <a:gd name="connsiteX31" fmla="*/ 135731 w 354806"/>
                <a:gd name="connsiteY31" fmla="*/ 286028 h 376496"/>
                <a:gd name="connsiteX32" fmla="*/ 107156 w 354806"/>
                <a:gd name="connsiteY32" fmla="*/ 262215 h 376496"/>
                <a:gd name="connsiteX33" fmla="*/ 73818 w 354806"/>
                <a:gd name="connsiteY33" fmla="*/ 224115 h 376496"/>
                <a:gd name="connsiteX34" fmla="*/ 64293 w 354806"/>
                <a:gd name="connsiteY34" fmla="*/ 209828 h 376496"/>
                <a:gd name="connsiteX35" fmla="*/ 50006 w 354806"/>
                <a:gd name="connsiteY35" fmla="*/ 200303 h 376496"/>
                <a:gd name="connsiteX36" fmla="*/ 30956 w 354806"/>
                <a:gd name="connsiteY36" fmla="*/ 176490 h 376496"/>
                <a:gd name="connsiteX37" fmla="*/ 21431 w 354806"/>
                <a:gd name="connsiteY37" fmla="*/ 162203 h 376496"/>
                <a:gd name="connsiteX38" fmla="*/ 7143 w 354806"/>
                <a:gd name="connsiteY38" fmla="*/ 152678 h 376496"/>
                <a:gd name="connsiteX39" fmla="*/ 2381 w 354806"/>
                <a:gd name="connsiteY39" fmla="*/ 143153 h 37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4806" h="376496">
                  <a:moveTo>
                    <a:pt x="2381" y="143153"/>
                  </a:moveTo>
                  <a:cubicBezTo>
                    <a:pt x="4762" y="139978"/>
                    <a:pt x="14839" y="136265"/>
                    <a:pt x="21431" y="133628"/>
                  </a:cubicBezTo>
                  <a:cubicBezTo>
                    <a:pt x="30753" y="129899"/>
                    <a:pt x="41026" y="128593"/>
                    <a:pt x="50006" y="124103"/>
                  </a:cubicBezTo>
                  <a:cubicBezTo>
                    <a:pt x="102121" y="98045"/>
                    <a:pt x="80793" y="105902"/>
                    <a:pt x="111918" y="95528"/>
                  </a:cubicBezTo>
                  <a:cubicBezTo>
                    <a:pt x="118841" y="74760"/>
                    <a:pt x="115604" y="64976"/>
                    <a:pt x="135731" y="57428"/>
                  </a:cubicBezTo>
                  <a:cubicBezTo>
                    <a:pt x="143310" y="54586"/>
                    <a:pt x="151606" y="54253"/>
                    <a:pt x="159543" y="52665"/>
                  </a:cubicBezTo>
                  <a:cubicBezTo>
                    <a:pt x="165893" y="49490"/>
                    <a:pt x="172001" y="45777"/>
                    <a:pt x="178593" y="43140"/>
                  </a:cubicBezTo>
                  <a:cubicBezTo>
                    <a:pt x="187915" y="39411"/>
                    <a:pt x="207168" y="33615"/>
                    <a:pt x="207168" y="33615"/>
                  </a:cubicBezTo>
                  <a:cubicBezTo>
                    <a:pt x="207726" y="31385"/>
                    <a:pt x="209881" y="0"/>
                    <a:pt x="226218" y="9803"/>
                  </a:cubicBezTo>
                  <a:cubicBezTo>
                    <a:pt x="232306" y="13456"/>
                    <a:pt x="233250" y="22206"/>
                    <a:pt x="235743" y="28853"/>
                  </a:cubicBezTo>
                  <a:cubicBezTo>
                    <a:pt x="238041" y="34982"/>
                    <a:pt x="238625" y="41634"/>
                    <a:pt x="240506" y="47903"/>
                  </a:cubicBezTo>
                  <a:cubicBezTo>
                    <a:pt x="243391" y="57520"/>
                    <a:pt x="248062" y="66633"/>
                    <a:pt x="250031" y="76478"/>
                  </a:cubicBezTo>
                  <a:cubicBezTo>
                    <a:pt x="252827" y="90459"/>
                    <a:pt x="254063" y="101761"/>
                    <a:pt x="259556" y="114578"/>
                  </a:cubicBezTo>
                  <a:cubicBezTo>
                    <a:pt x="262353" y="121103"/>
                    <a:pt x="265906" y="127278"/>
                    <a:pt x="269081" y="133628"/>
                  </a:cubicBezTo>
                  <a:cubicBezTo>
                    <a:pt x="270668" y="141565"/>
                    <a:pt x="271880" y="149587"/>
                    <a:pt x="273843" y="157440"/>
                  </a:cubicBezTo>
                  <a:cubicBezTo>
                    <a:pt x="275061" y="162310"/>
                    <a:pt x="275056" y="168178"/>
                    <a:pt x="278606" y="171728"/>
                  </a:cubicBezTo>
                  <a:cubicBezTo>
                    <a:pt x="286701" y="179823"/>
                    <a:pt x="297523" y="184632"/>
                    <a:pt x="307181" y="190778"/>
                  </a:cubicBezTo>
                  <a:cubicBezTo>
                    <a:pt x="314990" y="195748"/>
                    <a:pt x="330993" y="205065"/>
                    <a:pt x="330993" y="205065"/>
                  </a:cubicBezTo>
                  <a:cubicBezTo>
                    <a:pt x="334168" y="209828"/>
                    <a:pt x="337958" y="214233"/>
                    <a:pt x="340518" y="219353"/>
                  </a:cubicBezTo>
                  <a:cubicBezTo>
                    <a:pt x="345964" y="230244"/>
                    <a:pt x="347324" y="246576"/>
                    <a:pt x="350043" y="257453"/>
                  </a:cubicBezTo>
                  <a:cubicBezTo>
                    <a:pt x="351261" y="262323"/>
                    <a:pt x="353218" y="266978"/>
                    <a:pt x="354806" y="271740"/>
                  </a:cubicBezTo>
                  <a:cubicBezTo>
                    <a:pt x="353218" y="276503"/>
                    <a:pt x="352288" y="281538"/>
                    <a:pt x="350043" y="286028"/>
                  </a:cubicBezTo>
                  <a:cubicBezTo>
                    <a:pt x="343723" y="298667"/>
                    <a:pt x="331720" y="310577"/>
                    <a:pt x="321468" y="319365"/>
                  </a:cubicBezTo>
                  <a:cubicBezTo>
                    <a:pt x="317122" y="323090"/>
                    <a:pt x="312300" y="326330"/>
                    <a:pt x="307181" y="328890"/>
                  </a:cubicBezTo>
                  <a:cubicBezTo>
                    <a:pt x="302691" y="331135"/>
                    <a:pt x="297507" y="331675"/>
                    <a:pt x="292893" y="333653"/>
                  </a:cubicBezTo>
                  <a:cubicBezTo>
                    <a:pt x="286368" y="336450"/>
                    <a:pt x="280007" y="339656"/>
                    <a:pt x="273843" y="343178"/>
                  </a:cubicBezTo>
                  <a:cubicBezTo>
                    <a:pt x="268873" y="346018"/>
                    <a:pt x="264817" y="350448"/>
                    <a:pt x="259556" y="352703"/>
                  </a:cubicBezTo>
                  <a:cubicBezTo>
                    <a:pt x="253540" y="355281"/>
                    <a:pt x="246800" y="355667"/>
                    <a:pt x="240506" y="357465"/>
                  </a:cubicBezTo>
                  <a:cubicBezTo>
                    <a:pt x="204960" y="367621"/>
                    <a:pt x="253027" y="359249"/>
                    <a:pt x="183356" y="366990"/>
                  </a:cubicBezTo>
                  <a:cubicBezTo>
                    <a:pt x="149082" y="344142"/>
                    <a:pt x="191281" y="376496"/>
                    <a:pt x="159543" y="328890"/>
                  </a:cubicBezTo>
                  <a:lnTo>
                    <a:pt x="140493" y="300315"/>
                  </a:lnTo>
                  <a:cubicBezTo>
                    <a:pt x="138906" y="295553"/>
                    <a:pt x="138516" y="290205"/>
                    <a:pt x="135731" y="286028"/>
                  </a:cubicBezTo>
                  <a:cubicBezTo>
                    <a:pt x="128397" y="275027"/>
                    <a:pt x="117698" y="269243"/>
                    <a:pt x="107156" y="262215"/>
                  </a:cubicBezTo>
                  <a:cubicBezTo>
                    <a:pt x="84931" y="228877"/>
                    <a:pt x="97631" y="239990"/>
                    <a:pt x="73818" y="224115"/>
                  </a:cubicBezTo>
                  <a:cubicBezTo>
                    <a:pt x="70643" y="219353"/>
                    <a:pt x="68340" y="213875"/>
                    <a:pt x="64293" y="209828"/>
                  </a:cubicBezTo>
                  <a:cubicBezTo>
                    <a:pt x="60246" y="205781"/>
                    <a:pt x="53582" y="204772"/>
                    <a:pt x="50006" y="200303"/>
                  </a:cubicBezTo>
                  <a:cubicBezTo>
                    <a:pt x="23716" y="167440"/>
                    <a:pt x="71899" y="203786"/>
                    <a:pt x="30956" y="176490"/>
                  </a:cubicBezTo>
                  <a:cubicBezTo>
                    <a:pt x="27781" y="171728"/>
                    <a:pt x="25478" y="166250"/>
                    <a:pt x="21431" y="162203"/>
                  </a:cubicBezTo>
                  <a:cubicBezTo>
                    <a:pt x="17383" y="158156"/>
                    <a:pt x="11722" y="156112"/>
                    <a:pt x="7143" y="152678"/>
                  </a:cubicBezTo>
                  <a:cubicBezTo>
                    <a:pt x="5347" y="151331"/>
                    <a:pt x="0" y="146328"/>
                    <a:pt x="2381" y="14315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8" name="Dowolny kształt 77"/>
            <p:cNvSpPr/>
            <p:nvPr/>
          </p:nvSpPr>
          <p:spPr>
            <a:xfrm rot="14739254" flipV="1">
              <a:off x="6794129" y="2516807"/>
              <a:ext cx="307463" cy="251718"/>
            </a:xfrm>
            <a:custGeom>
              <a:avLst/>
              <a:gdLst>
                <a:gd name="connsiteX0" fmla="*/ 6350 w 320675"/>
                <a:gd name="connsiteY0" fmla="*/ 81652 h 362639"/>
                <a:gd name="connsiteX1" fmla="*/ 63500 w 320675"/>
                <a:gd name="connsiteY1" fmla="*/ 76889 h 362639"/>
                <a:gd name="connsiteX2" fmla="*/ 101600 w 320675"/>
                <a:gd name="connsiteY2" fmla="*/ 53077 h 362639"/>
                <a:gd name="connsiteX3" fmla="*/ 144463 w 320675"/>
                <a:gd name="connsiteY3" fmla="*/ 48314 h 362639"/>
                <a:gd name="connsiteX4" fmla="*/ 163513 w 320675"/>
                <a:gd name="connsiteY4" fmla="*/ 14977 h 362639"/>
                <a:gd name="connsiteX5" fmla="*/ 177800 w 320675"/>
                <a:gd name="connsiteY5" fmla="*/ 5452 h 362639"/>
                <a:gd name="connsiteX6" fmla="*/ 211138 w 320675"/>
                <a:gd name="connsiteY6" fmla="*/ 689 h 362639"/>
                <a:gd name="connsiteX7" fmla="*/ 244475 w 320675"/>
                <a:gd name="connsiteY7" fmla="*/ 5452 h 362639"/>
                <a:gd name="connsiteX8" fmla="*/ 254000 w 320675"/>
                <a:gd name="connsiteY8" fmla="*/ 24502 h 362639"/>
                <a:gd name="connsiteX9" fmla="*/ 263525 w 320675"/>
                <a:gd name="connsiteY9" fmla="*/ 57839 h 362639"/>
                <a:gd name="connsiteX10" fmla="*/ 273050 w 320675"/>
                <a:gd name="connsiteY10" fmla="*/ 143564 h 362639"/>
                <a:gd name="connsiteX11" fmla="*/ 282575 w 320675"/>
                <a:gd name="connsiteY11" fmla="*/ 191189 h 362639"/>
                <a:gd name="connsiteX12" fmla="*/ 296863 w 320675"/>
                <a:gd name="connsiteY12" fmla="*/ 234052 h 362639"/>
                <a:gd name="connsiteX13" fmla="*/ 301625 w 320675"/>
                <a:gd name="connsiteY13" fmla="*/ 257864 h 362639"/>
                <a:gd name="connsiteX14" fmla="*/ 320675 w 320675"/>
                <a:gd name="connsiteY14" fmla="*/ 291202 h 362639"/>
                <a:gd name="connsiteX15" fmla="*/ 315913 w 320675"/>
                <a:gd name="connsiteY15" fmla="*/ 310252 h 362639"/>
                <a:gd name="connsiteX16" fmla="*/ 282575 w 320675"/>
                <a:gd name="connsiteY16" fmla="*/ 324539 h 362639"/>
                <a:gd name="connsiteX17" fmla="*/ 268288 w 320675"/>
                <a:gd name="connsiteY17" fmla="*/ 329302 h 362639"/>
                <a:gd name="connsiteX18" fmla="*/ 230188 w 320675"/>
                <a:gd name="connsiteY18" fmla="*/ 338827 h 362639"/>
                <a:gd name="connsiteX19" fmla="*/ 211138 w 320675"/>
                <a:gd name="connsiteY19" fmla="*/ 343589 h 362639"/>
                <a:gd name="connsiteX20" fmla="*/ 177800 w 320675"/>
                <a:gd name="connsiteY20" fmla="*/ 357877 h 362639"/>
                <a:gd name="connsiteX21" fmla="*/ 163513 w 320675"/>
                <a:gd name="connsiteY21" fmla="*/ 362639 h 362639"/>
                <a:gd name="connsiteX22" fmla="*/ 130175 w 320675"/>
                <a:gd name="connsiteY22" fmla="*/ 353114 h 362639"/>
                <a:gd name="connsiteX23" fmla="*/ 125413 w 320675"/>
                <a:gd name="connsiteY23" fmla="*/ 334064 h 362639"/>
                <a:gd name="connsiteX24" fmla="*/ 111125 w 320675"/>
                <a:gd name="connsiteY24" fmla="*/ 305489 h 362639"/>
                <a:gd name="connsiteX25" fmla="*/ 106363 w 320675"/>
                <a:gd name="connsiteY25" fmla="*/ 286439 h 362639"/>
                <a:gd name="connsiteX26" fmla="*/ 77788 w 320675"/>
                <a:gd name="connsiteY26" fmla="*/ 276914 h 362639"/>
                <a:gd name="connsiteX27" fmla="*/ 63500 w 320675"/>
                <a:gd name="connsiteY27" fmla="*/ 262627 h 362639"/>
                <a:gd name="connsiteX28" fmla="*/ 58738 w 320675"/>
                <a:gd name="connsiteY28" fmla="*/ 243577 h 362639"/>
                <a:gd name="connsiteX29" fmla="*/ 39688 w 320675"/>
                <a:gd name="connsiteY29" fmla="*/ 167377 h 362639"/>
                <a:gd name="connsiteX30" fmla="*/ 25400 w 320675"/>
                <a:gd name="connsiteY30" fmla="*/ 114989 h 362639"/>
                <a:gd name="connsiteX31" fmla="*/ 6350 w 320675"/>
                <a:gd name="connsiteY31" fmla="*/ 81652 h 36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0675" h="362639">
                  <a:moveTo>
                    <a:pt x="6350" y="81652"/>
                  </a:moveTo>
                  <a:cubicBezTo>
                    <a:pt x="12700" y="75302"/>
                    <a:pt x="45190" y="82382"/>
                    <a:pt x="63500" y="76889"/>
                  </a:cubicBezTo>
                  <a:cubicBezTo>
                    <a:pt x="77845" y="72586"/>
                    <a:pt x="86715" y="54731"/>
                    <a:pt x="101600" y="53077"/>
                  </a:cubicBezTo>
                  <a:lnTo>
                    <a:pt x="144463" y="48314"/>
                  </a:lnTo>
                  <a:cubicBezTo>
                    <a:pt x="148199" y="40842"/>
                    <a:pt x="156781" y="21709"/>
                    <a:pt x="163513" y="14977"/>
                  </a:cubicBezTo>
                  <a:cubicBezTo>
                    <a:pt x="167560" y="10930"/>
                    <a:pt x="172318" y="7097"/>
                    <a:pt x="177800" y="5452"/>
                  </a:cubicBezTo>
                  <a:cubicBezTo>
                    <a:pt x="188552" y="2226"/>
                    <a:pt x="200025" y="2277"/>
                    <a:pt x="211138" y="689"/>
                  </a:cubicBezTo>
                  <a:cubicBezTo>
                    <a:pt x="222250" y="2277"/>
                    <a:pt x="234663" y="0"/>
                    <a:pt x="244475" y="5452"/>
                  </a:cubicBezTo>
                  <a:cubicBezTo>
                    <a:pt x="250681" y="8900"/>
                    <a:pt x="251203" y="17977"/>
                    <a:pt x="254000" y="24502"/>
                  </a:cubicBezTo>
                  <a:cubicBezTo>
                    <a:pt x="258102" y="34073"/>
                    <a:pt x="261107" y="48164"/>
                    <a:pt x="263525" y="57839"/>
                  </a:cubicBezTo>
                  <a:cubicBezTo>
                    <a:pt x="266475" y="90283"/>
                    <a:pt x="267620" y="112792"/>
                    <a:pt x="273050" y="143564"/>
                  </a:cubicBezTo>
                  <a:cubicBezTo>
                    <a:pt x="275863" y="159507"/>
                    <a:pt x="277455" y="175830"/>
                    <a:pt x="282575" y="191189"/>
                  </a:cubicBezTo>
                  <a:cubicBezTo>
                    <a:pt x="287338" y="205477"/>
                    <a:pt x="293910" y="219284"/>
                    <a:pt x="296863" y="234052"/>
                  </a:cubicBezTo>
                  <a:cubicBezTo>
                    <a:pt x="298450" y="241989"/>
                    <a:pt x="299065" y="250185"/>
                    <a:pt x="301625" y="257864"/>
                  </a:cubicBezTo>
                  <a:cubicBezTo>
                    <a:pt x="305653" y="269948"/>
                    <a:pt x="313708" y="280751"/>
                    <a:pt x="320675" y="291202"/>
                  </a:cubicBezTo>
                  <a:cubicBezTo>
                    <a:pt x="319088" y="297552"/>
                    <a:pt x="319544" y="304806"/>
                    <a:pt x="315913" y="310252"/>
                  </a:cubicBezTo>
                  <a:cubicBezTo>
                    <a:pt x="309089" y="320488"/>
                    <a:pt x="292415" y="321727"/>
                    <a:pt x="282575" y="324539"/>
                  </a:cubicBezTo>
                  <a:cubicBezTo>
                    <a:pt x="277748" y="325918"/>
                    <a:pt x="273131" y="327981"/>
                    <a:pt x="268288" y="329302"/>
                  </a:cubicBezTo>
                  <a:cubicBezTo>
                    <a:pt x="255658" y="332747"/>
                    <a:pt x="242888" y="335652"/>
                    <a:pt x="230188" y="338827"/>
                  </a:cubicBezTo>
                  <a:cubicBezTo>
                    <a:pt x="223838" y="340414"/>
                    <a:pt x="217347" y="341519"/>
                    <a:pt x="211138" y="343589"/>
                  </a:cubicBezTo>
                  <a:cubicBezTo>
                    <a:pt x="177625" y="354761"/>
                    <a:pt x="219004" y="340219"/>
                    <a:pt x="177800" y="357877"/>
                  </a:cubicBezTo>
                  <a:cubicBezTo>
                    <a:pt x="173186" y="359854"/>
                    <a:pt x="168275" y="361052"/>
                    <a:pt x="163513" y="362639"/>
                  </a:cubicBezTo>
                  <a:cubicBezTo>
                    <a:pt x="152400" y="359464"/>
                    <a:pt x="139421" y="360048"/>
                    <a:pt x="130175" y="353114"/>
                  </a:cubicBezTo>
                  <a:cubicBezTo>
                    <a:pt x="124939" y="349187"/>
                    <a:pt x="127211" y="340358"/>
                    <a:pt x="125413" y="334064"/>
                  </a:cubicBezTo>
                  <a:cubicBezTo>
                    <a:pt x="120484" y="316814"/>
                    <a:pt x="121559" y="321141"/>
                    <a:pt x="111125" y="305489"/>
                  </a:cubicBezTo>
                  <a:cubicBezTo>
                    <a:pt x="109538" y="299139"/>
                    <a:pt x="111333" y="290699"/>
                    <a:pt x="106363" y="286439"/>
                  </a:cubicBezTo>
                  <a:cubicBezTo>
                    <a:pt x="98740" y="279905"/>
                    <a:pt x="77788" y="276914"/>
                    <a:pt x="77788" y="276914"/>
                  </a:cubicBezTo>
                  <a:cubicBezTo>
                    <a:pt x="73025" y="272152"/>
                    <a:pt x="66842" y="268475"/>
                    <a:pt x="63500" y="262627"/>
                  </a:cubicBezTo>
                  <a:cubicBezTo>
                    <a:pt x="60253" y="256944"/>
                    <a:pt x="59944" y="250010"/>
                    <a:pt x="58738" y="243577"/>
                  </a:cubicBezTo>
                  <a:cubicBezTo>
                    <a:pt x="45908" y="175149"/>
                    <a:pt x="58636" y="205273"/>
                    <a:pt x="39688" y="167377"/>
                  </a:cubicBezTo>
                  <a:cubicBezTo>
                    <a:pt x="31365" y="109122"/>
                    <a:pt x="41562" y="155393"/>
                    <a:pt x="25400" y="114989"/>
                  </a:cubicBezTo>
                  <a:cubicBezTo>
                    <a:pt x="21671" y="105667"/>
                    <a:pt x="0" y="88002"/>
                    <a:pt x="6350" y="8165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79" name="Dowolny kształt 78"/>
            <p:cNvSpPr/>
            <p:nvPr/>
          </p:nvSpPr>
          <p:spPr>
            <a:xfrm rot="14739254" flipV="1">
              <a:off x="6762123" y="2305032"/>
              <a:ext cx="260279" cy="242760"/>
            </a:xfrm>
            <a:custGeom>
              <a:avLst/>
              <a:gdLst>
                <a:gd name="connsiteX0" fmla="*/ 0 w 271463"/>
                <a:gd name="connsiteY0" fmla="*/ 44933 h 349733"/>
                <a:gd name="connsiteX1" fmla="*/ 42863 w 271463"/>
                <a:gd name="connsiteY1" fmla="*/ 40170 h 349733"/>
                <a:gd name="connsiteX2" fmla="*/ 57150 w 271463"/>
                <a:gd name="connsiteY2" fmla="*/ 35408 h 349733"/>
                <a:gd name="connsiteX3" fmla="*/ 85725 w 271463"/>
                <a:gd name="connsiteY3" fmla="*/ 30645 h 349733"/>
                <a:gd name="connsiteX4" fmla="*/ 109538 w 271463"/>
                <a:gd name="connsiteY4" fmla="*/ 16358 h 349733"/>
                <a:gd name="connsiteX5" fmla="*/ 138113 w 271463"/>
                <a:gd name="connsiteY5" fmla="*/ 11595 h 349733"/>
                <a:gd name="connsiteX6" fmla="*/ 214313 w 271463"/>
                <a:gd name="connsiteY6" fmla="*/ 6833 h 349733"/>
                <a:gd name="connsiteX7" fmla="*/ 233363 w 271463"/>
                <a:gd name="connsiteY7" fmla="*/ 2070 h 349733"/>
                <a:gd name="connsiteX8" fmla="*/ 242888 w 271463"/>
                <a:gd name="connsiteY8" fmla="*/ 16358 h 349733"/>
                <a:gd name="connsiteX9" fmla="*/ 247650 w 271463"/>
                <a:gd name="connsiteY9" fmla="*/ 130658 h 349733"/>
                <a:gd name="connsiteX10" fmla="*/ 257175 w 271463"/>
                <a:gd name="connsiteY10" fmla="*/ 168758 h 349733"/>
                <a:gd name="connsiteX11" fmla="*/ 261938 w 271463"/>
                <a:gd name="connsiteY11" fmla="*/ 235433 h 349733"/>
                <a:gd name="connsiteX12" fmla="*/ 266700 w 271463"/>
                <a:gd name="connsiteY12" fmla="*/ 249720 h 349733"/>
                <a:gd name="connsiteX13" fmla="*/ 271463 w 271463"/>
                <a:gd name="connsiteY13" fmla="*/ 268770 h 349733"/>
                <a:gd name="connsiteX14" fmla="*/ 261938 w 271463"/>
                <a:gd name="connsiteY14" fmla="*/ 321158 h 349733"/>
                <a:gd name="connsiteX15" fmla="*/ 233363 w 271463"/>
                <a:gd name="connsiteY15" fmla="*/ 330683 h 349733"/>
                <a:gd name="connsiteX16" fmla="*/ 204788 w 271463"/>
                <a:gd name="connsiteY16" fmla="*/ 340208 h 349733"/>
                <a:gd name="connsiteX17" fmla="*/ 185738 w 271463"/>
                <a:gd name="connsiteY17" fmla="*/ 349733 h 349733"/>
                <a:gd name="connsiteX18" fmla="*/ 147638 w 271463"/>
                <a:gd name="connsiteY18" fmla="*/ 344970 h 349733"/>
                <a:gd name="connsiteX19" fmla="*/ 133350 w 271463"/>
                <a:gd name="connsiteY19" fmla="*/ 340208 h 349733"/>
                <a:gd name="connsiteX20" fmla="*/ 80963 w 271463"/>
                <a:gd name="connsiteY20" fmla="*/ 335445 h 349733"/>
                <a:gd name="connsiteX21" fmla="*/ 61913 w 271463"/>
                <a:gd name="connsiteY21" fmla="*/ 306870 h 349733"/>
                <a:gd name="connsiteX22" fmla="*/ 52388 w 271463"/>
                <a:gd name="connsiteY22" fmla="*/ 268770 h 349733"/>
                <a:gd name="connsiteX23" fmla="*/ 47625 w 271463"/>
                <a:gd name="connsiteY23" fmla="*/ 249720 h 349733"/>
                <a:gd name="connsiteX24" fmla="*/ 42863 w 271463"/>
                <a:gd name="connsiteY24" fmla="*/ 235433 h 349733"/>
                <a:gd name="connsiteX25" fmla="*/ 38100 w 271463"/>
                <a:gd name="connsiteY25" fmla="*/ 211620 h 349733"/>
                <a:gd name="connsiteX26" fmla="*/ 28575 w 271463"/>
                <a:gd name="connsiteY26" fmla="*/ 125895 h 349733"/>
                <a:gd name="connsiteX27" fmla="*/ 19050 w 271463"/>
                <a:gd name="connsiteY27" fmla="*/ 111608 h 349733"/>
                <a:gd name="connsiteX28" fmla="*/ 4763 w 271463"/>
                <a:gd name="connsiteY28" fmla="*/ 59220 h 349733"/>
                <a:gd name="connsiteX29" fmla="*/ 0 w 271463"/>
                <a:gd name="connsiteY29" fmla="*/ 44933 h 34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1463" h="349733">
                  <a:moveTo>
                    <a:pt x="0" y="44933"/>
                  </a:moveTo>
                  <a:cubicBezTo>
                    <a:pt x="14288" y="43345"/>
                    <a:pt x="28683" y="42533"/>
                    <a:pt x="42863" y="40170"/>
                  </a:cubicBezTo>
                  <a:cubicBezTo>
                    <a:pt x="47815" y="39345"/>
                    <a:pt x="52250" y="36497"/>
                    <a:pt x="57150" y="35408"/>
                  </a:cubicBezTo>
                  <a:cubicBezTo>
                    <a:pt x="66576" y="33313"/>
                    <a:pt x="76200" y="32233"/>
                    <a:pt x="85725" y="30645"/>
                  </a:cubicBezTo>
                  <a:cubicBezTo>
                    <a:pt x="93663" y="25883"/>
                    <a:pt x="100839" y="19521"/>
                    <a:pt x="109538" y="16358"/>
                  </a:cubicBezTo>
                  <a:cubicBezTo>
                    <a:pt x="118613" y="13058"/>
                    <a:pt x="128496" y="12469"/>
                    <a:pt x="138113" y="11595"/>
                  </a:cubicBezTo>
                  <a:cubicBezTo>
                    <a:pt x="163458" y="9291"/>
                    <a:pt x="188913" y="8420"/>
                    <a:pt x="214313" y="6833"/>
                  </a:cubicBezTo>
                  <a:cubicBezTo>
                    <a:pt x="220663" y="5245"/>
                    <a:pt x="227153" y="0"/>
                    <a:pt x="233363" y="2070"/>
                  </a:cubicBezTo>
                  <a:cubicBezTo>
                    <a:pt x="238793" y="3880"/>
                    <a:pt x="242256" y="10669"/>
                    <a:pt x="242888" y="16358"/>
                  </a:cubicBezTo>
                  <a:cubicBezTo>
                    <a:pt x="247099" y="54258"/>
                    <a:pt x="245026" y="92615"/>
                    <a:pt x="247650" y="130658"/>
                  </a:cubicBezTo>
                  <a:cubicBezTo>
                    <a:pt x="248649" y="145145"/>
                    <a:pt x="252799" y="155627"/>
                    <a:pt x="257175" y="168758"/>
                  </a:cubicBezTo>
                  <a:cubicBezTo>
                    <a:pt x="258763" y="190983"/>
                    <a:pt x="259335" y="213304"/>
                    <a:pt x="261938" y="235433"/>
                  </a:cubicBezTo>
                  <a:cubicBezTo>
                    <a:pt x="262525" y="240419"/>
                    <a:pt x="265321" y="244893"/>
                    <a:pt x="266700" y="249720"/>
                  </a:cubicBezTo>
                  <a:cubicBezTo>
                    <a:pt x="268498" y="256014"/>
                    <a:pt x="269875" y="262420"/>
                    <a:pt x="271463" y="268770"/>
                  </a:cubicBezTo>
                  <a:cubicBezTo>
                    <a:pt x="268288" y="286233"/>
                    <a:pt x="271240" y="306042"/>
                    <a:pt x="261938" y="321158"/>
                  </a:cubicBezTo>
                  <a:cubicBezTo>
                    <a:pt x="256676" y="329709"/>
                    <a:pt x="242888" y="327508"/>
                    <a:pt x="233363" y="330683"/>
                  </a:cubicBezTo>
                  <a:cubicBezTo>
                    <a:pt x="233352" y="330687"/>
                    <a:pt x="204799" y="340203"/>
                    <a:pt x="204788" y="340208"/>
                  </a:cubicBezTo>
                  <a:lnTo>
                    <a:pt x="185738" y="349733"/>
                  </a:lnTo>
                  <a:cubicBezTo>
                    <a:pt x="173038" y="348145"/>
                    <a:pt x="160230" y="347260"/>
                    <a:pt x="147638" y="344970"/>
                  </a:cubicBezTo>
                  <a:cubicBezTo>
                    <a:pt x="142699" y="344072"/>
                    <a:pt x="138320" y="340918"/>
                    <a:pt x="133350" y="340208"/>
                  </a:cubicBezTo>
                  <a:cubicBezTo>
                    <a:pt x="115992" y="337728"/>
                    <a:pt x="98425" y="337033"/>
                    <a:pt x="80963" y="335445"/>
                  </a:cubicBezTo>
                  <a:cubicBezTo>
                    <a:pt x="74613" y="325920"/>
                    <a:pt x="66422" y="317392"/>
                    <a:pt x="61913" y="306870"/>
                  </a:cubicBezTo>
                  <a:cubicBezTo>
                    <a:pt x="56756" y="294838"/>
                    <a:pt x="55563" y="281470"/>
                    <a:pt x="52388" y="268770"/>
                  </a:cubicBezTo>
                  <a:cubicBezTo>
                    <a:pt x="50800" y="262420"/>
                    <a:pt x="49695" y="255930"/>
                    <a:pt x="47625" y="249720"/>
                  </a:cubicBezTo>
                  <a:cubicBezTo>
                    <a:pt x="46038" y="244958"/>
                    <a:pt x="44081" y="240303"/>
                    <a:pt x="42863" y="235433"/>
                  </a:cubicBezTo>
                  <a:cubicBezTo>
                    <a:pt x="40900" y="227580"/>
                    <a:pt x="39688" y="219558"/>
                    <a:pt x="38100" y="211620"/>
                  </a:cubicBezTo>
                  <a:cubicBezTo>
                    <a:pt x="37504" y="202686"/>
                    <a:pt x="39939" y="148621"/>
                    <a:pt x="28575" y="125895"/>
                  </a:cubicBezTo>
                  <a:cubicBezTo>
                    <a:pt x="26015" y="120776"/>
                    <a:pt x="22225" y="116370"/>
                    <a:pt x="19050" y="111608"/>
                  </a:cubicBezTo>
                  <a:cubicBezTo>
                    <a:pt x="17190" y="102308"/>
                    <a:pt x="10806" y="65262"/>
                    <a:pt x="4763" y="59220"/>
                  </a:cubicBezTo>
                  <a:lnTo>
                    <a:pt x="0" y="44933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0" name="Dowolny kształt 79"/>
            <p:cNvSpPr/>
            <p:nvPr/>
          </p:nvSpPr>
          <p:spPr>
            <a:xfrm rot="14739254" flipV="1">
              <a:off x="6685703" y="2097374"/>
              <a:ext cx="251146" cy="220142"/>
            </a:xfrm>
            <a:custGeom>
              <a:avLst/>
              <a:gdLst>
                <a:gd name="connsiteX0" fmla="*/ 0 w 261938"/>
                <a:gd name="connsiteY0" fmla="*/ 9525 h 317148"/>
                <a:gd name="connsiteX1" fmla="*/ 114300 w 261938"/>
                <a:gd name="connsiteY1" fmla="*/ 4763 h 317148"/>
                <a:gd name="connsiteX2" fmla="*/ 190500 w 261938"/>
                <a:gd name="connsiteY2" fmla="*/ 0 h 317148"/>
                <a:gd name="connsiteX3" fmla="*/ 214313 w 261938"/>
                <a:gd name="connsiteY3" fmla="*/ 4763 h 317148"/>
                <a:gd name="connsiteX4" fmla="*/ 247650 w 261938"/>
                <a:gd name="connsiteY4" fmla="*/ 14288 h 317148"/>
                <a:gd name="connsiteX5" fmla="*/ 261938 w 261938"/>
                <a:gd name="connsiteY5" fmla="*/ 42863 h 317148"/>
                <a:gd name="connsiteX6" fmla="*/ 257175 w 261938"/>
                <a:gd name="connsiteY6" fmla="*/ 76200 h 317148"/>
                <a:gd name="connsiteX7" fmla="*/ 247650 w 261938"/>
                <a:gd name="connsiteY7" fmla="*/ 161925 h 317148"/>
                <a:gd name="connsiteX8" fmla="*/ 242888 w 261938"/>
                <a:gd name="connsiteY8" fmla="*/ 252413 h 317148"/>
                <a:gd name="connsiteX9" fmla="*/ 228600 w 261938"/>
                <a:gd name="connsiteY9" fmla="*/ 309563 h 317148"/>
                <a:gd name="connsiteX10" fmla="*/ 147638 w 261938"/>
                <a:gd name="connsiteY10" fmla="*/ 314325 h 317148"/>
                <a:gd name="connsiteX11" fmla="*/ 80963 w 261938"/>
                <a:gd name="connsiteY11" fmla="*/ 309563 h 317148"/>
                <a:gd name="connsiteX12" fmla="*/ 23813 w 261938"/>
                <a:gd name="connsiteY12" fmla="*/ 304800 h 317148"/>
                <a:gd name="connsiteX13" fmla="*/ 19050 w 261938"/>
                <a:gd name="connsiteY13" fmla="*/ 257175 h 317148"/>
                <a:gd name="connsiteX14" fmla="*/ 14288 w 261938"/>
                <a:gd name="connsiteY14" fmla="*/ 238125 h 317148"/>
                <a:gd name="connsiteX15" fmla="*/ 19050 w 261938"/>
                <a:gd name="connsiteY15" fmla="*/ 123825 h 317148"/>
                <a:gd name="connsiteX16" fmla="*/ 9525 w 261938"/>
                <a:gd name="connsiteY16" fmla="*/ 80963 h 317148"/>
                <a:gd name="connsiteX17" fmla="*/ 0 w 261938"/>
                <a:gd name="connsiteY17" fmla="*/ 9525 h 31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1938" h="317148">
                  <a:moveTo>
                    <a:pt x="0" y="9525"/>
                  </a:moveTo>
                  <a:lnTo>
                    <a:pt x="114300" y="4763"/>
                  </a:lnTo>
                  <a:cubicBezTo>
                    <a:pt x="139718" y="3492"/>
                    <a:pt x="165050" y="0"/>
                    <a:pt x="190500" y="0"/>
                  </a:cubicBezTo>
                  <a:cubicBezTo>
                    <a:pt x="198595" y="0"/>
                    <a:pt x="206411" y="3007"/>
                    <a:pt x="214313" y="4763"/>
                  </a:cubicBezTo>
                  <a:cubicBezTo>
                    <a:pt x="232261" y="8751"/>
                    <a:pt x="231734" y="8982"/>
                    <a:pt x="247650" y="14288"/>
                  </a:cubicBezTo>
                  <a:cubicBezTo>
                    <a:pt x="252466" y="21512"/>
                    <a:pt x="261938" y="33004"/>
                    <a:pt x="261938" y="42863"/>
                  </a:cubicBezTo>
                  <a:cubicBezTo>
                    <a:pt x="261938" y="54088"/>
                    <a:pt x="258512" y="65055"/>
                    <a:pt x="257175" y="76200"/>
                  </a:cubicBezTo>
                  <a:cubicBezTo>
                    <a:pt x="253749" y="104746"/>
                    <a:pt x="247650" y="161925"/>
                    <a:pt x="247650" y="161925"/>
                  </a:cubicBezTo>
                  <a:cubicBezTo>
                    <a:pt x="246063" y="192088"/>
                    <a:pt x="245297" y="222305"/>
                    <a:pt x="242888" y="252413"/>
                  </a:cubicBezTo>
                  <a:cubicBezTo>
                    <a:pt x="242685" y="254945"/>
                    <a:pt x="234720" y="309203"/>
                    <a:pt x="228600" y="309563"/>
                  </a:cubicBezTo>
                  <a:lnTo>
                    <a:pt x="147638" y="314325"/>
                  </a:lnTo>
                  <a:lnTo>
                    <a:pt x="80963" y="309563"/>
                  </a:lnTo>
                  <a:cubicBezTo>
                    <a:pt x="61903" y="308097"/>
                    <a:pt x="38406" y="317148"/>
                    <a:pt x="23813" y="304800"/>
                  </a:cubicBezTo>
                  <a:cubicBezTo>
                    <a:pt x="11634" y="294495"/>
                    <a:pt x="21306" y="272969"/>
                    <a:pt x="19050" y="257175"/>
                  </a:cubicBezTo>
                  <a:cubicBezTo>
                    <a:pt x="18124" y="250695"/>
                    <a:pt x="15875" y="244475"/>
                    <a:pt x="14288" y="238125"/>
                  </a:cubicBezTo>
                  <a:cubicBezTo>
                    <a:pt x="15875" y="200025"/>
                    <a:pt x="19050" y="161958"/>
                    <a:pt x="19050" y="123825"/>
                  </a:cubicBezTo>
                  <a:cubicBezTo>
                    <a:pt x="19050" y="117774"/>
                    <a:pt x="11363" y="88313"/>
                    <a:pt x="9525" y="80963"/>
                  </a:cubicBezTo>
                  <a:lnTo>
                    <a:pt x="0" y="9525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1" name="Dowolny kształt 80"/>
            <p:cNvSpPr/>
            <p:nvPr/>
          </p:nvSpPr>
          <p:spPr>
            <a:xfrm rot="14739254" flipV="1">
              <a:off x="6571428" y="1872619"/>
              <a:ext cx="269411" cy="253578"/>
            </a:xfrm>
            <a:custGeom>
              <a:avLst/>
              <a:gdLst>
                <a:gd name="connsiteX0" fmla="*/ 23812 w 280987"/>
                <a:gd name="connsiteY0" fmla="*/ 23920 h 365318"/>
                <a:gd name="connsiteX1" fmla="*/ 61912 w 280987"/>
                <a:gd name="connsiteY1" fmla="*/ 4870 h 365318"/>
                <a:gd name="connsiteX2" fmla="*/ 142875 w 280987"/>
                <a:gd name="connsiteY2" fmla="*/ 14395 h 365318"/>
                <a:gd name="connsiteX3" fmla="*/ 157162 w 280987"/>
                <a:gd name="connsiteY3" fmla="*/ 23920 h 365318"/>
                <a:gd name="connsiteX4" fmla="*/ 200025 w 280987"/>
                <a:gd name="connsiteY4" fmla="*/ 28682 h 365318"/>
                <a:gd name="connsiteX5" fmla="*/ 214312 w 280987"/>
                <a:gd name="connsiteY5" fmla="*/ 33445 h 365318"/>
                <a:gd name="connsiteX6" fmla="*/ 233362 w 280987"/>
                <a:gd name="connsiteY6" fmla="*/ 38207 h 365318"/>
                <a:gd name="connsiteX7" fmla="*/ 252412 w 280987"/>
                <a:gd name="connsiteY7" fmla="*/ 47732 h 365318"/>
                <a:gd name="connsiteX8" fmla="*/ 261937 w 280987"/>
                <a:gd name="connsiteY8" fmla="*/ 62020 h 365318"/>
                <a:gd name="connsiteX9" fmla="*/ 276225 w 280987"/>
                <a:gd name="connsiteY9" fmla="*/ 71545 h 365318"/>
                <a:gd name="connsiteX10" fmla="*/ 280987 w 280987"/>
                <a:gd name="connsiteY10" fmla="*/ 90595 h 365318"/>
                <a:gd name="connsiteX11" fmla="*/ 271462 w 280987"/>
                <a:gd name="connsiteY11" fmla="*/ 133457 h 365318"/>
                <a:gd name="connsiteX12" fmla="*/ 261937 w 280987"/>
                <a:gd name="connsiteY12" fmla="*/ 147745 h 365318"/>
                <a:gd name="connsiteX13" fmla="*/ 247650 w 280987"/>
                <a:gd name="connsiteY13" fmla="*/ 200132 h 365318"/>
                <a:gd name="connsiteX14" fmla="*/ 238125 w 280987"/>
                <a:gd name="connsiteY14" fmla="*/ 233470 h 365318"/>
                <a:gd name="connsiteX15" fmla="*/ 219075 w 280987"/>
                <a:gd name="connsiteY15" fmla="*/ 323957 h 365318"/>
                <a:gd name="connsiteX16" fmla="*/ 204787 w 280987"/>
                <a:gd name="connsiteY16" fmla="*/ 333482 h 365318"/>
                <a:gd name="connsiteX17" fmla="*/ 195262 w 280987"/>
                <a:gd name="connsiteY17" fmla="*/ 347770 h 365318"/>
                <a:gd name="connsiteX18" fmla="*/ 142875 w 280987"/>
                <a:gd name="connsiteY18" fmla="*/ 352532 h 365318"/>
                <a:gd name="connsiteX19" fmla="*/ 128587 w 280987"/>
                <a:gd name="connsiteY19" fmla="*/ 343007 h 365318"/>
                <a:gd name="connsiteX20" fmla="*/ 42862 w 280987"/>
                <a:gd name="connsiteY20" fmla="*/ 333482 h 365318"/>
                <a:gd name="connsiteX21" fmla="*/ 28575 w 280987"/>
                <a:gd name="connsiteY21" fmla="*/ 323957 h 365318"/>
                <a:gd name="connsiteX22" fmla="*/ 14287 w 280987"/>
                <a:gd name="connsiteY22" fmla="*/ 319195 h 365318"/>
                <a:gd name="connsiteX23" fmla="*/ 0 w 280987"/>
                <a:gd name="connsiteY23" fmla="*/ 304907 h 365318"/>
                <a:gd name="connsiteX24" fmla="*/ 4762 w 280987"/>
                <a:gd name="connsiteY24" fmla="*/ 190607 h 365318"/>
                <a:gd name="connsiteX25" fmla="*/ 14287 w 280987"/>
                <a:gd name="connsiteY25" fmla="*/ 162032 h 365318"/>
                <a:gd name="connsiteX26" fmla="*/ 19050 w 280987"/>
                <a:gd name="connsiteY26" fmla="*/ 128695 h 365318"/>
                <a:gd name="connsiteX27" fmla="*/ 14287 w 280987"/>
                <a:gd name="connsiteY27" fmla="*/ 109645 h 365318"/>
                <a:gd name="connsiteX28" fmla="*/ 9525 w 280987"/>
                <a:gd name="connsiteY28" fmla="*/ 85832 h 365318"/>
                <a:gd name="connsiteX29" fmla="*/ 14287 w 280987"/>
                <a:gd name="connsiteY29" fmla="*/ 4870 h 365318"/>
                <a:gd name="connsiteX30" fmla="*/ 28575 w 280987"/>
                <a:gd name="connsiteY30" fmla="*/ 9632 h 365318"/>
                <a:gd name="connsiteX31" fmla="*/ 23812 w 280987"/>
                <a:gd name="connsiteY31" fmla="*/ 23920 h 3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0987" h="365318">
                  <a:moveTo>
                    <a:pt x="23812" y="23920"/>
                  </a:moveTo>
                  <a:cubicBezTo>
                    <a:pt x="36512" y="17570"/>
                    <a:pt x="47843" y="6789"/>
                    <a:pt x="61912" y="4870"/>
                  </a:cubicBezTo>
                  <a:cubicBezTo>
                    <a:pt x="69013" y="3902"/>
                    <a:pt x="122000" y="3957"/>
                    <a:pt x="142875" y="14395"/>
                  </a:cubicBezTo>
                  <a:cubicBezTo>
                    <a:pt x="147994" y="16955"/>
                    <a:pt x="151609" y="22532"/>
                    <a:pt x="157162" y="23920"/>
                  </a:cubicBezTo>
                  <a:cubicBezTo>
                    <a:pt x="171108" y="27406"/>
                    <a:pt x="185737" y="27095"/>
                    <a:pt x="200025" y="28682"/>
                  </a:cubicBezTo>
                  <a:cubicBezTo>
                    <a:pt x="204787" y="30270"/>
                    <a:pt x="209485" y="32066"/>
                    <a:pt x="214312" y="33445"/>
                  </a:cubicBezTo>
                  <a:cubicBezTo>
                    <a:pt x="220606" y="35243"/>
                    <a:pt x="227233" y="35909"/>
                    <a:pt x="233362" y="38207"/>
                  </a:cubicBezTo>
                  <a:cubicBezTo>
                    <a:pt x="240010" y="40700"/>
                    <a:pt x="246062" y="44557"/>
                    <a:pt x="252412" y="47732"/>
                  </a:cubicBezTo>
                  <a:cubicBezTo>
                    <a:pt x="255587" y="52495"/>
                    <a:pt x="257890" y="57973"/>
                    <a:pt x="261937" y="62020"/>
                  </a:cubicBezTo>
                  <a:cubicBezTo>
                    <a:pt x="265984" y="66067"/>
                    <a:pt x="273050" y="66782"/>
                    <a:pt x="276225" y="71545"/>
                  </a:cubicBezTo>
                  <a:cubicBezTo>
                    <a:pt x="279856" y="76991"/>
                    <a:pt x="279400" y="84245"/>
                    <a:pt x="280987" y="90595"/>
                  </a:cubicBezTo>
                  <a:cubicBezTo>
                    <a:pt x="279157" y="101576"/>
                    <a:pt x="277326" y="121730"/>
                    <a:pt x="271462" y="133457"/>
                  </a:cubicBezTo>
                  <a:cubicBezTo>
                    <a:pt x="268902" y="138577"/>
                    <a:pt x="265112" y="142982"/>
                    <a:pt x="261937" y="147745"/>
                  </a:cubicBezTo>
                  <a:cubicBezTo>
                    <a:pt x="257175" y="165207"/>
                    <a:pt x="252622" y="182728"/>
                    <a:pt x="247650" y="200132"/>
                  </a:cubicBezTo>
                  <a:cubicBezTo>
                    <a:pt x="243599" y="214309"/>
                    <a:pt x="240477" y="217790"/>
                    <a:pt x="238125" y="233470"/>
                  </a:cubicBezTo>
                  <a:cubicBezTo>
                    <a:pt x="234844" y="255347"/>
                    <a:pt x="241245" y="301788"/>
                    <a:pt x="219075" y="323957"/>
                  </a:cubicBezTo>
                  <a:cubicBezTo>
                    <a:pt x="215027" y="328004"/>
                    <a:pt x="209550" y="330307"/>
                    <a:pt x="204787" y="333482"/>
                  </a:cubicBezTo>
                  <a:cubicBezTo>
                    <a:pt x="201612" y="338245"/>
                    <a:pt x="199309" y="343722"/>
                    <a:pt x="195262" y="347770"/>
                  </a:cubicBezTo>
                  <a:cubicBezTo>
                    <a:pt x="177714" y="365318"/>
                    <a:pt x="170133" y="355940"/>
                    <a:pt x="142875" y="352532"/>
                  </a:cubicBezTo>
                  <a:cubicBezTo>
                    <a:pt x="138112" y="349357"/>
                    <a:pt x="133707" y="345567"/>
                    <a:pt x="128587" y="343007"/>
                  </a:cubicBezTo>
                  <a:cubicBezTo>
                    <a:pt x="105863" y="331646"/>
                    <a:pt x="51779" y="334077"/>
                    <a:pt x="42862" y="333482"/>
                  </a:cubicBezTo>
                  <a:cubicBezTo>
                    <a:pt x="38100" y="330307"/>
                    <a:pt x="33694" y="326517"/>
                    <a:pt x="28575" y="323957"/>
                  </a:cubicBezTo>
                  <a:cubicBezTo>
                    <a:pt x="24085" y="321712"/>
                    <a:pt x="18464" y="321980"/>
                    <a:pt x="14287" y="319195"/>
                  </a:cubicBezTo>
                  <a:cubicBezTo>
                    <a:pt x="8683" y="315459"/>
                    <a:pt x="4762" y="309670"/>
                    <a:pt x="0" y="304907"/>
                  </a:cubicBezTo>
                  <a:cubicBezTo>
                    <a:pt x="1587" y="266807"/>
                    <a:pt x="968" y="228551"/>
                    <a:pt x="4762" y="190607"/>
                  </a:cubicBezTo>
                  <a:cubicBezTo>
                    <a:pt x="5761" y="180617"/>
                    <a:pt x="14287" y="162032"/>
                    <a:pt x="14287" y="162032"/>
                  </a:cubicBezTo>
                  <a:cubicBezTo>
                    <a:pt x="15875" y="150920"/>
                    <a:pt x="19050" y="139920"/>
                    <a:pt x="19050" y="128695"/>
                  </a:cubicBezTo>
                  <a:cubicBezTo>
                    <a:pt x="19050" y="122150"/>
                    <a:pt x="15707" y="116035"/>
                    <a:pt x="14287" y="109645"/>
                  </a:cubicBezTo>
                  <a:cubicBezTo>
                    <a:pt x="12531" y="101743"/>
                    <a:pt x="11112" y="93770"/>
                    <a:pt x="9525" y="85832"/>
                  </a:cubicBezTo>
                  <a:cubicBezTo>
                    <a:pt x="11112" y="58845"/>
                    <a:pt x="7730" y="31097"/>
                    <a:pt x="14287" y="4870"/>
                  </a:cubicBezTo>
                  <a:cubicBezTo>
                    <a:pt x="15505" y="0"/>
                    <a:pt x="25025" y="6082"/>
                    <a:pt x="28575" y="9632"/>
                  </a:cubicBezTo>
                  <a:lnTo>
                    <a:pt x="23812" y="2392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2" name="Dowolny kształt 81"/>
            <p:cNvSpPr/>
            <p:nvPr/>
          </p:nvSpPr>
          <p:spPr>
            <a:xfrm rot="14739254" flipV="1">
              <a:off x="6422204" y="1695374"/>
              <a:ext cx="298861" cy="255220"/>
            </a:xfrm>
            <a:custGeom>
              <a:avLst/>
              <a:gdLst>
                <a:gd name="connsiteX0" fmla="*/ 85163 w 311703"/>
                <a:gd name="connsiteY0" fmla="*/ 10496 h 367683"/>
                <a:gd name="connsiteX1" fmla="*/ 175650 w 311703"/>
                <a:gd name="connsiteY1" fmla="*/ 20021 h 367683"/>
                <a:gd name="connsiteX2" fmla="*/ 189938 w 311703"/>
                <a:gd name="connsiteY2" fmla="*/ 34308 h 367683"/>
                <a:gd name="connsiteX3" fmla="*/ 204225 w 311703"/>
                <a:gd name="connsiteY3" fmla="*/ 43833 h 367683"/>
                <a:gd name="connsiteX4" fmla="*/ 232800 w 311703"/>
                <a:gd name="connsiteY4" fmla="*/ 48596 h 367683"/>
                <a:gd name="connsiteX5" fmla="*/ 266138 w 311703"/>
                <a:gd name="connsiteY5" fmla="*/ 62883 h 367683"/>
                <a:gd name="connsiteX6" fmla="*/ 280425 w 311703"/>
                <a:gd name="connsiteY6" fmla="*/ 72408 h 367683"/>
                <a:gd name="connsiteX7" fmla="*/ 289950 w 311703"/>
                <a:gd name="connsiteY7" fmla="*/ 86696 h 367683"/>
                <a:gd name="connsiteX8" fmla="*/ 304238 w 311703"/>
                <a:gd name="connsiteY8" fmla="*/ 96221 h 367683"/>
                <a:gd name="connsiteX9" fmla="*/ 285188 w 311703"/>
                <a:gd name="connsiteY9" fmla="*/ 153371 h 367683"/>
                <a:gd name="connsiteX10" fmla="*/ 275663 w 311703"/>
                <a:gd name="connsiteY10" fmla="*/ 181946 h 367683"/>
                <a:gd name="connsiteX11" fmla="*/ 237563 w 311703"/>
                <a:gd name="connsiteY11" fmla="*/ 234333 h 367683"/>
                <a:gd name="connsiteX12" fmla="*/ 232800 w 311703"/>
                <a:gd name="connsiteY12" fmla="*/ 253383 h 367683"/>
                <a:gd name="connsiteX13" fmla="*/ 218513 w 311703"/>
                <a:gd name="connsiteY13" fmla="*/ 272433 h 367683"/>
                <a:gd name="connsiteX14" fmla="*/ 213750 w 311703"/>
                <a:gd name="connsiteY14" fmla="*/ 301008 h 367683"/>
                <a:gd name="connsiteX15" fmla="*/ 194700 w 311703"/>
                <a:gd name="connsiteY15" fmla="*/ 348633 h 367683"/>
                <a:gd name="connsiteX16" fmla="*/ 185175 w 311703"/>
                <a:gd name="connsiteY16" fmla="*/ 362921 h 367683"/>
                <a:gd name="connsiteX17" fmla="*/ 166125 w 311703"/>
                <a:gd name="connsiteY17" fmla="*/ 367683 h 367683"/>
                <a:gd name="connsiteX18" fmla="*/ 132788 w 311703"/>
                <a:gd name="connsiteY18" fmla="*/ 353396 h 367683"/>
                <a:gd name="connsiteX19" fmla="*/ 89925 w 311703"/>
                <a:gd name="connsiteY19" fmla="*/ 320058 h 367683"/>
                <a:gd name="connsiteX20" fmla="*/ 42300 w 311703"/>
                <a:gd name="connsiteY20" fmla="*/ 301008 h 367683"/>
                <a:gd name="connsiteX21" fmla="*/ 13725 w 311703"/>
                <a:gd name="connsiteY21" fmla="*/ 296246 h 367683"/>
                <a:gd name="connsiteX22" fmla="*/ 8963 w 311703"/>
                <a:gd name="connsiteY22" fmla="*/ 267671 h 367683"/>
                <a:gd name="connsiteX23" fmla="*/ 28013 w 311703"/>
                <a:gd name="connsiteY23" fmla="*/ 239096 h 367683"/>
                <a:gd name="connsiteX24" fmla="*/ 28013 w 311703"/>
                <a:gd name="connsiteY24" fmla="*/ 158133 h 367683"/>
                <a:gd name="connsiteX25" fmla="*/ 37538 w 311703"/>
                <a:gd name="connsiteY25" fmla="*/ 91458 h 367683"/>
                <a:gd name="connsiteX26" fmla="*/ 61350 w 311703"/>
                <a:gd name="connsiteY26" fmla="*/ 58121 h 367683"/>
                <a:gd name="connsiteX27" fmla="*/ 70875 w 311703"/>
                <a:gd name="connsiteY27" fmla="*/ 43833 h 367683"/>
                <a:gd name="connsiteX28" fmla="*/ 80400 w 311703"/>
                <a:gd name="connsiteY28" fmla="*/ 15258 h 367683"/>
                <a:gd name="connsiteX29" fmla="*/ 85163 w 311703"/>
                <a:gd name="connsiteY29" fmla="*/ 10496 h 3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1703" h="367683">
                  <a:moveTo>
                    <a:pt x="85163" y="10496"/>
                  </a:moveTo>
                  <a:cubicBezTo>
                    <a:pt x="122976" y="1042"/>
                    <a:pt x="115588" y="0"/>
                    <a:pt x="175650" y="20021"/>
                  </a:cubicBezTo>
                  <a:cubicBezTo>
                    <a:pt x="182040" y="22151"/>
                    <a:pt x="184764" y="29996"/>
                    <a:pt x="189938" y="34308"/>
                  </a:cubicBezTo>
                  <a:cubicBezTo>
                    <a:pt x="194335" y="37972"/>
                    <a:pt x="198795" y="42023"/>
                    <a:pt x="204225" y="43833"/>
                  </a:cubicBezTo>
                  <a:cubicBezTo>
                    <a:pt x="213386" y="46887"/>
                    <a:pt x="223275" y="47008"/>
                    <a:pt x="232800" y="48596"/>
                  </a:cubicBezTo>
                  <a:cubicBezTo>
                    <a:pt x="268673" y="72511"/>
                    <a:pt x="223080" y="44430"/>
                    <a:pt x="266138" y="62883"/>
                  </a:cubicBezTo>
                  <a:cubicBezTo>
                    <a:pt x="271399" y="65138"/>
                    <a:pt x="275663" y="69233"/>
                    <a:pt x="280425" y="72408"/>
                  </a:cubicBezTo>
                  <a:cubicBezTo>
                    <a:pt x="283600" y="77171"/>
                    <a:pt x="285903" y="82649"/>
                    <a:pt x="289950" y="86696"/>
                  </a:cubicBezTo>
                  <a:cubicBezTo>
                    <a:pt x="293997" y="90743"/>
                    <a:pt x="303297" y="90575"/>
                    <a:pt x="304238" y="96221"/>
                  </a:cubicBezTo>
                  <a:cubicBezTo>
                    <a:pt x="311703" y="141009"/>
                    <a:pt x="308158" y="138057"/>
                    <a:pt x="285188" y="153371"/>
                  </a:cubicBezTo>
                  <a:cubicBezTo>
                    <a:pt x="282013" y="162896"/>
                    <a:pt x="282091" y="174233"/>
                    <a:pt x="275663" y="181946"/>
                  </a:cubicBezTo>
                  <a:cubicBezTo>
                    <a:pt x="245924" y="217632"/>
                    <a:pt x="258229" y="199889"/>
                    <a:pt x="237563" y="234333"/>
                  </a:cubicBezTo>
                  <a:cubicBezTo>
                    <a:pt x="235975" y="240683"/>
                    <a:pt x="235727" y="247529"/>
                    <a:pt x="232800" y="253383"/>
                  </a:cubicBezTo>
                  <a:cubicBezTo>
                    <a:pt x="229250" y="260482"/>
                    <a:pt x="221461" y="265063"/>
                    <a:pt x="218513" y="272433"/>
                  </a:cubicBezTo>
                  <a:cubicBezTo>
                    <a:pt x="214927" y="281399"/>
                    <a:pt x="215845" y="291582"/>
                    <a:pt x="213750" y="301008"/>
                  </a:cubicBezTo>
                  <a:cubicBezTo>
                    <a:pt x="211215" y="312416"/>
                    <a:pt x="196397" y="345240"/>
                    <a:pt x="194700" y="348633"/>
                  </a:cubicBezTo>
                  <a:cubicBezTo>
                    <a:pt x="192140" y="353753"/>
                    <a:pt x="189938" y="359746"/>
                    <a:pt x="185175" y="362921"/>
                  </a:cubicBezTo>
                  <a:cubicBezTo>
                    <a:pt x="179729" y="366552"/>
                    <a:pt x="172475" y="366096"/>
                    <a:pt x="166125" y="367683"/>
                  </a:cubicBezTo>
                  <a:cubicBezTo>
                    <a:pt x="154181" y="363702"/>
                    <a:pt x="143488" y="360886"/>
                    <a:pt x="132788" y="353396"/>
                  </a:cubicBezTo>
                  <a:cubicBezTo>
                    <a:pt x="105093" y="334009"/>
                    <a:pt x="112093" y="332725"/>
                    <a:pt x="89925" y="320058"/>
                  </a:cubicBezTo>
                  <a:cubicBezTo>
                    <a:pt x="77122" y="312742"/>
                    <a:pt x="56075" y="303304"/>
                    <a:pt x="42300" y="301008"/>
                  </a:cubicBezTo>
                  <a:lnTo>
                    <a:pt x="13725" y="296246"/>
                  </a:lnTo>
                  <a:cubicBezTo>
                    <a:pt x="4140" y="281868"/>
                    <a:pt x="0" y="283804"/>
                    <a:pt x="8963" y="267671"/>
                  </a:cubicBezTo>
                  <a:cubicBezTo>
                    <a:pt x="14523" y="257664"/>
                    <a:pt x="28013" y="239096"/>
                    <a:pt x="28013" y="239096"/>
                  </a:cubicBezTo>
                  <a:cubicBezTo>
                    <a:pt x="18333" y="200381"/>
                    <a:pt x="22419" y="225258"/>
                    <a:pt x="28013" y="158133"/>
                  </a:cubicBezTo>
                  <a:cubicBezTo>
                    <a:pt x="29109" y="144986"/>
                    <a:pt x="28410" y="109714"/>
                    <a:pt x="37538" y="91458"/>
                  </a:cubicBezTo>
                  <a:cubicBezTo>
                    <a:pt x="41278" y="83979"/>
                    <a:pt x="57758" y="63150"/>
                    <a:pt x="61350" y="58121"/>
                  </a:cubicBezTo>
                  <a:cubicBezTo>
                    <a:pt x="64677" y="53463"/>
                    <a:pt x="68550" y="49064"/>
                    <a:pt x="70875" y="43833"/>
                  </a:cubicBezTo>
                  <a:cubicBezTo>
                    <a:pt x="74953" y="34658"/>
                    <a:pt x="84890" y="6278"/>
                    <a:pt x="80400" y="15258"/>
                  </a:cubicBezTo>
                  <a:lnTo>
                    <a:pt x="85163" y="10496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3" name="Dowolny kształt 82"/>
            <p:cNvSpPr/>
            <p:nvPr/>
          </p:nvSpPr>
          <p:spPr>
            <a:xfrm rot="14739254" flipV="1">
              <a:off x="6264832" y="1552089"/>
              <a:ext cx="318118" cy="251240"/>
            </a:xfrm>
            <a:custGeom>
              <a:avLst/>
              <a:gdLst>
                <a:gd name="connsiteX0" fmla="*/ 3175 w 331788"/>
                <a:gd name="connsiteY0" fmla="*/ 271463 h 361950"/>
                <a:gd name="connsiteX1" fmla="*/ 12700 w 331788"/>
                <a:gd name="connsiteY1" fmla="*/ 223838 h 361950"/>
                <a:gd name="connsiteX2" fmla="*/ 46038 w 331788"/>
                <a:gd name="connsiteY2" fmla="*/ 176213 h 361950"/>
                <a:gd name="connsiteX3" fmla="*/ 55563 w 331788"/>
                <a:gd name="connsiteY3" fmla="*/ 161925 h 361950"/>
                <a:gd name="connsiteX4" fmla="*/ 60325 w 331788"/>
                <a:gd name="connsiteY4" fmla="*/ 147638 h 361950"/>
                <a:gd name="connsiteX5" fmla="*/ 65088 w 331788"/>
                <a:gd name="connsiteY5" fmla="*/ 123825 h 361950"/>
                <a:gd name="connsiteX6" fmla="*/ 74613 w 331788"/>
                <a:gd name="connsiteY6" fmla="*/ 109538 h 361950"/>
                <a:gd name="connsiteX7" fmla="*/ 98425 w 331788"/>
                <a:gd name="connsiteY7" fmla="*/ 57150 h 361950"/>
                <a:gd name="connsiteX8" fmla="*/ 107950 w 331788"/>
                <a:gd name="connsiteY8" fmla="*/ 28575 h 361950"/>
                <a:gd name="connsiteX9" fmla="*/ 112713 w 331788"/>
                <a:gd name="connsiteY9" fmla="*/ 14288 h 361950"/>
                <a:gd name="connsiteX10" fmla="*/ 122238 w 331788"/>
                <a:gd name="connsiteY10" fmla="*/ 0 h 361950"/>
                <a:gd name="connsiteX11" fmla="*/ 165100 w 331788"/>
                <a:gd name="connsiteY11" fmla="*/ 4763 h 361950"/>
                <a:gd name="connsiteX12" fmla="*/ 179388 w 331788"/>
                <a:gd name="connsiteY12" fmla="*/ 9525 h 361950"/>
                <a:gd name="connsiteX13" fmla="*/ 198438 w 331788"/>
                <a:gd name="connsiteY13" fmla="*/ 14288 h 361950"/>
                <a:gd name="connsiteX14" fmla="*/ 241300 w 331788"/>
                <a:gd name="connsiteY14" fmla="*/ 38100 h 361950"/>
                <a:gd name="connsiteX15" fmla="*/ 269875 w 331788"/>
                <a:gd name="connsiteY15" fmla="*/ 52388 h 361950"/>
                <a:gd name="connsiteX16" fmla="*/ 298450 w 331788"/>
                <a:gd name="connsiteY16" fmla="*/ 76200 h 361950"/>
                <a:gd name="connsiteX17" fmla="*/ 331788 w 331788"/>
                <a:gd name="connsiteY17" fmla="*/ 128588 h 361950"/>
                <a:gd name="connsiteX18" fmla="*/ 327025 w 331788"/>
                <a:gd name="connsiteY18" fmla="*/ 147638 h 361950"/>
                <a:gd name="connsiteX19" fmla="*/ 312738 w 331788"/>
                <a:gd name="connsiteY19" fmla="*/ 157163 h 361950"/>
                <a:gd name="connsiteX20" fmla="*/ 298450 w 331788"/>
                <a:gd name="connsiteY20" fmla="*/ 171450 h 361950"/>
                <a:gd name="connsiteX21" fmla="*/ 265113 w 331788"/>
                <a:gd name="connsiteY21" fmla="*/ 204788 h 361950"/>
                <a:gd name="connsiteX22" fmla="*/ 255588 w 331788"/>
                <a:gd name="connsiteY22" fmla="*/ 223838 h 361950"/>
                <a:gd name="connsiteX23" fmla="*/ 241300 w 331788"/>
                <a:gd name="connsiteY23" fmla="*/ 238125 h 361950"/>
                <a:gd name="connsiteX24" fmla="*/ 227013 w 331788"/>
                <a:gd name="connsiteY24" fmla="*/ 257175 h 361950"/>
                <a:gd name="connsiteX25" fmla="*/ 207963 w 331788"/>
                <a:gd name="connsiteY25" fmla="*/ 285750 h 361950"/>
                <a:gd name="connsiteX26" fmla="*/ 198438 w 331788"/>
                <a:gd name="connsiteY26" fmla="*/ 300038 h 361950"/>
                <a:gd name="connsiteX27" fmla="*/ 184150 w 331788"/>
                <a:gd name="connsiteY27" fmla="*/ 314325 h 361950"/>
                <a:gd name="connsiteX28" fmla="*/ 146050 w 331788"/>
                <a:gd name="connsiteY28" fmla="*/ 357188 h 361950"/>
                <a:gd name="connsiteX29" fmla="*/ 131763 w 331788"/>
                <a:gd name="connsiteY29" fmla="*/ 361950 h 361950"/>
                <a:gd name="connsiteX30" fmla="*/ 117475 w 331788"/>
                <a:gd name="connsiteY30" fmla="*/ 347663 h 361950"/>
                <a:gd name="connsiteX31" fmla="*/ 98425 w 331788"/>
                <a:gd name="connsiteY31" fmla="*/ 338138 h 361950"/>
                <a:gd name="connsiteX32" fmla="*/ 88900 w 331788"/>
                <a:gd name="connsiteY32" fmla="*/ 323850 h 361950"/>
                <a:gd name="connsiteX33" fmla="*/ 74613 w 331788"/>
                <a:gd name="connsiteY33" fmla="*/ 314325 h 361950"/>
                <a:gd name="connsiteX34" fmla="*/ 60325 w 331788"/>
                <a:gd name="connsiteY34" fmla="*/ 300038 h 361950"/>
                <a:gd name="connsiteX35" fmla="*/ 46038 w 331788"/>
                <a:gd name="connsiteY35" fmla="*/ 295275 h 361950"/>
                <a:gd name="connsiteX36" fmla="*/ 31750 w 331788"/>
                <a:gd name="connsiteY36" fmla="*/ 285750 h 361950"/>
                <a:gd name="connsiteX37" fmla="*/ 3175 w 331788"/>
                <a:gd name="connsiteY37" fmla="*/ 27146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1788" h="361950">
                  <a:moveTo>
                    <a:pt x="3175" y="271463"/>
                  </a:moveTo>
                  <a:cubicBezTo>
                    <a:pt x="0" y="261144"/>
                    <a:pt x="6515" y="233888"/>
                    <a:pt x="12700" y="223838"/>
                  </a:cubicBezTo>
                  <a:cubicBezTo>
                    <a:pt x="22856" y="207335"/>
                    <a:pt x="35008" y="192145"/>
                    <a:pt x="46038" y="176213"/>
                  </a:cubicBezTo>
                  <a:cubicBezTo>
                    <a:pt x="49296" y="171507"/>
                    <a:pt x="55563" y="161925"/>
                    <a:pt x="55563" y="161925"/>
                  </a:cubicBezTo>
                  <a:cubicBezTo>
                    <a:pt x="57150" y="157163"/>
                    <a:pt x="59107" y="152508"/>
                    <a:pt x="60325" y="147638"/>
                  </a:cubicBezTo>
                  <a:cubicBezTo>
                    <a:pt x="62288" y="139785"/>
                    <a:pt x="62246" y="131404"/>
                    <a:pt x="65088" y="123825"/>
                  </a:cubicBezTo>
                  <a:cubicBezTo>
                    <a:pt x="67098" y="118466"/>
                    <a:pt x="71438" y="114300"/>
                    <a:pt x="74613" y="109538"/>
                  </a:cubicBezTo>
                  <a:cubicBezTo>
                    <a:pt x="101132" y="29982"/>
                    <a:pt x="66004" y="128479"/>
                    <a:pt x="98425" y="57150"/>
                  </a:cubicBezTo>
                  <a:cubicBezTo>
                    <a:pt x="102580" y="48010"/>
                    <a:pt x="104775" y="38100"/>
                    <a:pt x="107950" y="28575"/>
                  </a:cubicBezTo>
                  <a:cubicBezTo>
                    <a:pt x="109538" y="23813"/>
                    <a:pt x="109928" y="18465"/>
                    <a:pt x="112713" y="14288"/>
                  </a:cubicBezTo>
                  <a:lnTo>
                    <a:pt x="122238" y="0"/>
                  </a:lnTo>
                  <a:cubicBezTo>
                    <a:pt x="136525" y="1588"/>
                    <a:pt x="150920" y="2400"/>
                    <a:pt x="165100" y="4763"/>
                  </a:cubicBezTo>
                  <a:cubicBezTo>
                    <a:pt x="170052" y="5588"/>
                    <a:pt x="174561" y="8146"/>
                    <a:pt x="179388" y="9525"/>
                  </a:cubicBezTo>
                  <a:cubicBezTo>
                    <a:pt x="185682" y="11323"/>
                    <a:pt x="192088" y="12700"/>
                    <a:pt x="198438" y="14288"/>
                  </a:cubicBezTo>
                  <a:cubicBezTo>
                    <a:pt x="212725" y="22225"/>
                    <a:pt x="226681" y="30791"/>
                    <a:pt x="241300" y="38100"/>
                  </a:cubicBezTo>
                  <a:cubicBezTo>
                    <a:pt x="280730" y="57815"/>
                    <a:pt x="228937" y="25095"/>
                    <a:pt x="269875" y="52388"/>
                  </a:cubicBezTo>
                  <a:cubicBezTo>
                    <a:pt x="294164" y="88820"/>
                    <a:pt x="260853" y="43974"/>
                    <a:pt x="298450" y="76200"/>
                  </a:cubicBezTo>
                  <a:cubicBezTo>
                    <a:pt x="308703" y="84988"/>
                    <a:pt x="327689" y="121415"/>
                    <a:pt x="331788" y="128588"/>
                  </a:cubicBezTo>
                  <a:cubicBezTo>
                    <a:pt x="330200" y="134938"/>
                    <a:pt x="330656" y="142192"/>
                    <a:pt x="327025" y="147638"/>
                  </a:cubicBezTo>
                  <a:cubicBezTo>
                    <a:pt x="323850" y="152400"/>
                    <a:pt x="317135" y="153499"/>
                    <a:pt x="312738" y="157163"/>
                  </a:cubicBezTo>
                  <a:cubicBezTo>
                    <a:pt x="307564" y="161475"/>
                    <a:pt x="302833" y="166336"/>
                    <a:pt x="298450" y="171450"/>
                  </a:cubicBezTo>
                  <a:cubicBezTo>
                    <a:pt x="271777" y="202568"/>
                    <a:pt x="298137" y="180019"/>
                    <a:pt x="265113" y="204788"/>
                  </a:cubicBezTo>
                  <a:cubicBezTo>
                    <a:pt x="261938" y="211138"/>
                    <a:pt x="259715" y="218061"/>
                    <a:pt x="255588" y="223838"/>
                  </a:cubicBezTo>
                  <a:cubicBezTo>
                    <a:pt x="251673" y="229319"/>
                    <a:pt x="245683" y="233011"/>
                    <a:pt x="241300" y="238125"/>
                  </a:cubicBezTo>
                  <a:cubicBezTo>
                    <a:pt x="236134" y="244151"/>
                    <a:pt x="231565" y="250672"/>
                    <a:pt x="227013" y="257175"/>
                  </a:cubicBezTo>
                  <a:cubicBezTo>
                    <a:pt x="220448" y="266553"/>
                    <a:pt x="214313" y="276225"/>
                    <a:pt x="207963" y="285750"/>
                  </a:cubicBezTo>
                  <a:cubicBezTo>
                    <a:pt x="204788" y="290513"/>
                    <a:pt x="202486" y="295991"/>
                    <a:pt x="198438" y="300038"/>
                  </a:cubicBezTo>
                  <a:cubicBezTo>
                    <a:pt x="193675" y="304800"/>
                    <a:pt x="188462" y="309151"/>
                    <a:pt x="184150" y="314325"/>
                  </a:cubicBezTo>
                  <a:cubicBezTo>
                    <a:pt x="171932" y="328987"/>
                    <a:pt x="167427" y="350063"/>
                    <a:pt x="146050" y="357188"/>
                  </a:cubicBezTo>
                  <a:lnTo>
                    <a:pt x="131763" y="361950"/>
                  </a:lnTo>
                  <a:cubicBezTo>
                    <a:pt x="127000" y="357188"/>
                    <a:pt x="122956" y="351578"/>
                    <a:pt x="117475" y="347663"/>
                  </a:cubicBezTo>
                  <a:cubicBezTo>
                    <a:pt x="111698" y="343537"/>
                    <a:pt x="103879" y="342683"/>
                    <a:pt x="98425" y="338138"/>
                  </a:cubicBezTo>
                  <a:cubicBezTo>
                    <a:pt x="94028" y="334474"/>
                    <a:pt x="92947" y="327898"/>
                    <a:pt x="88900" y="323850"/>
                  </a:cubicBezTo>
                  <a:cubicBezTo>
                    <a:pt x="84853" y="319803"/>
                    <a:pt x="79010" y="317989"/>
                    <a:pt x="74613" y="314325"/>
                  </a:cubicBezTo>
                  <a:cubicBezTo>
                    <a:pt x="69439" y="310013"/>
                    <a:pt x="65929" y="303774"/>
                    <a:pt x="60325" y="300038"/>
                  </a:cubicBezTo>
                  <a:cubicBezTo>
                    <a:pt x="56148" y="297253"/>
                    <a:pt x="50528" y="297520"/>
                    <a:pt x="46038" y="295275"/>
                  </a:cubicBezTo>
                  <a:cubicBezTo>
                    <a:pt x="40918" y="292715"/>
                    <a:pt x="36981" y="288075"/>
                    <a:pt x="31750" y="285750"/>
                  </a:cubicBezTo>
                  <a:cubicBezTo>
                    <a:pt x="9189" y="275723"/>
                    <a:pt x="6350" y="281782"/>
                    <a:pt x="3175" y="27146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4" name="Dowolny kształt 83"/>
            <p:cNvSpPr/>
            <p:nvPr/>
          </p:nvSpPr>
          <p:spPr>
            <a:xfrm rot="14739254" flipV="1">
              <a:off x="6080356" y="1430734"/>
              <a:ext cx="377047" cy="257852"/>
            </a:xfrm>
            <a:custGeom>
              <a:avLst/>
              <a:gdLst>
                <a:gd name="connsiteX0" fmla="*/ 2723 w 393248"/>
                <a:gd name="connsiteY0" fmla="*/ 257175 h 371475"/>
                <a:gd name="connsiteX1" fmla="*/ 17010 w 393248"/>
                <a:gd name="connsiteY1" fmla="*/ 214312 h 371475"/>
                <a:gd name="connsiteX2" fmla="*/ 31298 w 393248"/>
                <a:gd name="connsiteY2" fmla="*/ 204787 h 371475"/>
                <a:gd name="connsiteX3" fmla="*/ 69398 w 393248"/>
                <a:gd name="connsiteY3" fmla="*/ 171450 h 371475"/>
                <a:gd name="connsiteX4" fmla="*/ 97973 w 393248"/>
                <a:gd name="connsiteY4" fmla="*/ 128587 h 371475"/>
                <a:gd name="connsiteX5" fmla="*/ 112260 w 393248"/>
                <a:gd name="connsiteY5" fmla="*/ 119062 h 371475"/>
                <a:gd name="connsiteX6" fmla="*/ 131310 w 393248"/>
                <a:gd name="connsiteY6" fmla="*/ 85725 h 371475"/>
                <a:gd name="connsiteX7" fmla="*/ 159885 w 393248"/>
                <a:gd name="connsiteY7" fmla="*/ 42862 h 371475"/>
                <a:gd name="connsiteX8" fmla="*/ 174173 w 393248"/>
                <a:gd name="connsiteY8" fmla="*/ 33337 h 371475"/>
                <a:gd name="connsiteX9" fmla="*/ 188460 w 393248"/>
                <a:gd name="connsiteY9" fmla="*/ 19050 h 371475"/>
                <a:gd name="connsiteX10" fmla="*/ 197985 w 393248"/>
                <a:gd name="connsiteY10" fmla="*/ 4762 h 371475"/>
                <a:gd name="connsiteX11" fmla="*/ 212273 w 393248"/>
                <a:gd name="connsiteY11" fmla="*/ 0 h 371475"/>
                <a:gd name="connsiteX12" fmla="*/ 226560 w 393248"/>
                <a:gd name="connsiteY12" fmla="*/ 14287 h 371475"/>
                <a:gd name="connsiteX13" fmla="*/ 231323 w 393248"/>
                <a:gd name="connsiteY13" fmla="*/ 28575 h 371475"/>
                <a:gd name="connsiteX14" fmla="*/ 259898 w 393248"/>
                <a:gd name="connsiteY14" fmla="*/ 38100 h 371475"/>
                <a:gd name="connsiteX15" fmla="*/ 278948 w 393248"/>
                <a:gd name="connsiteY15" fmla="*/ 52387 h 371475"/>
                <a:gd name="connsiteX16" fmla="*/ 312285 w 393248"/>
                <a:gd name="connsiteY16" fmla="*/ 71437 h 371475"/>
                <a:gd name="connsiteX17" fmla="*/ 336098 w 393248"/>
                <a:gd name="connsiteY17" fmla="*/ 100012 h 371475"/>
                <a:gd name="connsiteX18" fmla="*/ 350385 w 393248"/>
                <a:gd name="connsiteY18" fmla="*/ 119062 h 371475"/>
                <a:gd name="connsiteX19" fmla="*/ 355148 w 393248"/>
                <a:gd name="connsiteY19" fmla="*/ 133350 h 371475"/>
                <a:gd name="connsiteX20" fmla="*/ 393248 w 393248"/>
                <a:gd name="connsiteY20" fmla="*/ 180975 h 371475"/>
                <a:gd name="connsiteX21" fmla="*/ 369435 w 393248"/>
                <a:gd name="connsiteY21" fmla="*/ 209550 h 371475"/>
                <a:gd name="connsiteX22" fmla="*/ 355148 w 393248"/>
                <a:gd name="connsiteY22" fmla="*/ 219075 h 371475"/>
                <a:gd name="connsiteX23" fmla="*/ 336098 w 393248"/>
                <a:gd name="connsiteY23" fmla="*/ 233362 h 371475"/>
                <a:gd name="connsiteX24" fmla="*/ 326573 w 393248"/>
                <a:gd name="connsiteY24" fmla="*/ 247650 h 371475"/>
                <a:gd name="connsiteX25" fmla="*/ 307523 w 393248"/>
                <a:gd name="connsiteY25" fmla="*/ 257175 h 371475"/>
                <a:gd name="connsiteX26" fmla="*/ 274185 w 393248"/>
                <a:gd name="connsiteY26" fmla="*/ 271462 h 371475"/>
                <a:gd name="connsiteX27" fmla="*/ 226560 w 393248"/>
                <a:gd name="connsiteY27" fmla="*/ 285750 h 371475"/>
                <a:gd name="connsiteX28" fmla="*/ 212273 w 393248"/>
                <a:gd name="connsiteY28" fmla="*/ 295275 h 371475"/>
                <a:gd name="connsiteX29" fmla="*/ 188460 w 393248"/>
                <a:gd name="connsiteY29" fmla="*/ 328612 h 371475"/>
                <a:gd name="connsiteX30" fmla="*/ 183698 w 393248"/>
                <a:gd name="connsiteY30" fmla="*/ 342900 h 371475"/>
                <a:gd name="connsiteX31" fmla="*/ 174173 w 393248"/>
                <a:gd name="connsiteY31" fmla="*/ 357187 h 371475"/>
                <a:gd name="connsiteX32" fmla="*/ 145598 w 393248"/>
                <a:gd name="connsiteY32" fmla="*/ 371475 h 371475"/>
                <a:gd name="connsiteX33" fmla="*/ 131310 w 393248"/>
                <a:gd name="connsiteY33" fmla="*/ 357187 h 371475"/>
                <a:gd name="connsiteX34" fmla="*/ 117023 w 393248"/>
                <a:gd name="connsiteY34" fmla="*/ 347662 h 371475"/>
                <a:gd name="connsiteX35" fmla="*/ 74160 w 393248"/>
                <a:gd name="connsiteY35" fmla="*/ 295275 h 371475"/>
                <a:gd name="connsiteX36" fmla="*/ 55110 w 393248"/>
                <a:gd name="connsiteY36" fmla="*/ 285750 h 371475"/>
                <a:gd name="connsiteX37" fmla="*/ 40823 w 393248"/>
                <a:gd name="connsiteY37" fmla="*/ 276225 h 371475"/>
                <a:gd name="connsiteX38" fmla="*/ 26535 w 393248"/>
                <a:gd name="connsiteY38" fmla="*/ 271462 h 371475"/>
                <a:gd name="connsiteX39" fmla="*/ 2723 w 393248"/>
                <a:gd name="connsiteY39" fmla="*/ 266700 h 371475"/>
                <a:gd name="connsiteX40" fmla="*/ 2723 w 393248"/>
                <a:gd name="connsiteY40" fmla="*/ 2571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93248" h="371475">
                  <a:moveTo>
                    <a:pt x="2723" y="257175"/>
                  </a:moveTo>
                  <a:cubicBezTo>
                    <a:pt x="5104" y="248444"/>
                    <a:pt x="6632" y="226765"/>
                    <a:pt x="17010" y="214312"/>
                  </a:cubicBezTo>
                  <a:cubicBezTo>
                    <a:pt x="20674" y="209915"/>
                    <a:pt x="27250" y="208834"/>
                    <a:pt x="31298" y="204787"/>
                  </a:cubicBezTo>
                  <a:cubicBezTo>
                    <a:pt x="66527" y="169560"/>
                    <a:pt x="33054" y="189622"/>
                    <a:pt x="69398" y="171450"/>
                  </a:cubicBezTo>
                  <a:cubicBezTo>
                    <a:pt x="78923" y="157162"/>
                    <a:pt x="87099" y="141877"/>
                    <a:pt x="97973" y="128587"/>
                  </a:cubicBezTo>
                  <a:cubicBezTo>
                    <a:pt x="101597" y="124157"/>
                    <a:pt x="109085" y="123824"/>
                    <a:pt x="112260" y="119062"/>
                  </a:cubicBezTo>
                  <a:cubicBezTo>
                    <a:pt x="150634" y="61500"/>
                    <a:pt x="79491" y="137544"/>
                    <a:pt x="131310" y="85725"/>
                  </a:cubicBezTo>
                  <a:cubicBezTo>
                    <a:pt x="142810" y="51226"/>
                    <a:pt x="133226" y="61904"/>
                    <a:pt x="159885" y="42862"/>
                  </a:cubicBezTo>
                  <a:cubicBezTo>
                    <a:pt x="164543" y="39535"/>
                    <a:pt x="169776" y="37001"/>
                    <a:pt x="174173" y="33337"/>
                  </a:cubicBezTo>
                  <a:cubicBezTo>
                    <a:pt x="179347" y="29025"/>
                    <a:pt x="184148" y="24224"/>
                    <a:pt x="188460" y="19050"/>
                  </a:cubicBezTo>
                  <a:cubicBezTo>
                    <a:pt x="192124" y="14653"/>
                    <a:pt x="193515" y="8338"/>
                    <a:pt x="197985" y="4762"/>
                  </a:cubicBezTo>
                  <a:cubicBezTo>
                    <a:pt x="201905" y="1626"/>
                    <a:pt x="207510" y="1587"/>
                    <a:pt x="212273" y="0"/>
                  </a:cubicBezTo>
                  <a:cubicBezTo>
                    <a:pt x="217035" y="4762"/>
                    <a:pt x="222824" y="8683"/>
                    <a:pt x="226560" y="14287"/>
                  </a:cubicBezTo>
                  <a:cubicBezTo>
                    <a:pt x="229345" y="18464"/>
                    <a:pt x="227238" y="25657"/>
                    <a:pt x="231323" y="28575"/>
                  </a:cubicBezTo>
                  <a:cubicBezTo>
                    <a:pt x="239493" y="34411"/>
                    <a:pt x="259898" y="38100"/>
                    <a:pt x="259898" y="38100"/>
                  </a:cubicBezTo>
                  <a:cubicBezTo>
                    <a:pt x="266248" y="42862"/>
                    <a:pt x="272252" y="48126"/>
                    <a:pt x="278948" y="52387"/>
                  </a:cubicBezTo>
                  <a:cubicBezTo>
                    <a:pt x="289746" y="59258"/>
                    <a:pt x="301800" y="64097"/>
                    <a:pt x="312285" y="71437"/>
                  </a:cubicBezTo>
                  <a:cubicBezTo>
                    <a:pt x="324991" y="80331"/>
                    <a:pt x="327621" y="88144"/>
                    <a:pt x="336098" y="100012"/>
                  </a:cubicBezTo>
                  <a:cubicBezTo>
                    <a:pt x="340712" y="106471"/>
                    <a:pt x="345623" y="112712"/>
                    <a:pt x="350385" y="119062"/>
                  </a:cubicBezTo>
                  <a:cubicBezTo>
                    <a:pt x="351973" y="123825"/>
                    <a:pt x="352710" y="128961"/>
                    <a:pt x="355148" y="133350"/>
                  </a:cubicBezTo>
                  <a:cubicBezTo>
                    <a:pt x="370168" y="160386"/>
                    <a:pt x="373172" y="160899"/>
                    <a:pt x="393248" y="180975"/>
                  </a:cubicBezTo>
                  <a:cubicBezTo>
                    <a:pt x="383882" y="195023"/>
                    <a:pt x="383186" y="198090"/>
                    <a:pt x="369435" y="209550"/>
                  </a:cubicBezTo>
                  <a:cubicBezTo>
                    <a:pt x="365038" y="213214"/>
                    <a:pt x="359806" y="215748"/>
                    <a:pt x="355148" y="219075"/>
                  </a:cubicBezTo>
                  <a:cubicBezTo>
                    <a:pt x="348689" y="223689"/>
                    <a:pt x="342448" y="228600"/>
                    <a:pt x="336098" y="233362"/>
                  </a:cubicBezTo>
                  <a:cubicBezTo>
                    <a:pt x="332923" y="238125"/>
                    <a:pt x="330970" y="243986"/>
                    <a:pt x="326573" y="247650"/>
                  </a:cubicBezTo>
                  <a:cubicBezTo>
                    <a:pt x="321119" y="252195"/>
                    <a:pt x="313986" y="254237"/>
                    <a:pt x="307523" y="257175"/>
                  </a:cubicBezTo>
                  <a:cubicBezTo>
                    <a:pt x="296516" y="262178"/>
                    <a:pt x="285547" y="267330"/>
                    <a:pt x="274185" y="271462"/>
                  </a:cubicBezTo>
                  <a:cubicBezTo>
                    <a:pt x="259546" y="276785"/>
                    <a:pt x="239637" y="277032"/>
                    <a:pt x="226560" y="285750"/>
                  </a:cubicBezTo>
                  <a:lnTo>
                    <a:pt x="212273" y="295275"/>
                  </a:lnTo>
                  <a:cubicBezTo>
                    <a:pt x="201510" y="327559"/>
                    <a:pt x="216712" y="289058"/>
                    <a:pt x="188460" y="328612"/>
                  </a:cubicBezTo>
                  <a:cubicBezTo>
                    <a:pt x="185542" y="332697"/>
                    <a:pt x="185943" y="338410"/>
                    <a:pt x="183698" y="342900"/>
                  </a:cubicBezTo>
                  <a:cubicBezTo>
                    <a:pt x="181138" y="348019"/>
                    <a:pt x="178220" y="353140"/>
                    <a:pt x="174173" y="357187"/>
                  </a:cubicBezTo>
                  <a:cubicBezTo>
                    <a:pt x="164941" y="366418"/>
                    <a:pt x="157217" y="367601"/>
                    <a:pt x="145598" y="371475"/>
                  </a:cubicBezTo>
                  <a:cubicBezTo>
                    <a:pt x="140835" y="366712"/>
                    <a:pt x="136484" y="361499"/>
                    <a:pt x="131310" y="357187"/>
                  </a:cubicBezTo>
                  <a:cubicBezTo>
                    <a:pt x="126913" y="353523"/>
                    <a:pt x="120748" y="352008"/>
                    <a:pt x="117023" y="347662"/>
                  </a:cubicBezTo>
                  <a:cubicBezTo>
                    <a:pt x="97993" y="325461"/>
                    <a:pt x="106095" y="311242"/>
                    <a:pt x="74160" y="295275"/>
                  </a:cubicBezTo>
                  <a:cubicBezTo>
                    <a:pt x="67810" y="292100"/>
                    <a:pt x="61274" y="289272"/>
                    <a:pt x="55110" y="285750"/>
                  </a:cubicBezTo>
                  <a:cubicBezTo>
                    <a:pt x="50140" y="282910"/>
                    <a:pt x="45942" y="278785"/>
                    <a:pt x="40823" y="276225"/>
                  </a:cubicBezTo>
                  <a:cubicBezTo>
                    <a:pt x="36333" y="273980"/>
                    <a:pt x="31405" y="272680"/>
                    <a:pt x="26535" y="271462"/>
                  </a:cubicBezTo>
                  <a:cubicBezTo>
                    <a:pt x="18682" y="269499"/>
                    <a:pt x="9664" y="270865"/>
                    <a:pt x="2723" y="266700"/>
                  </a:cubicBezTo>
                  <a:cubicBezTo>
                    <a:pt x="0" y="265066"/>
                    <a:pt x="342" y="265906"/>
                    <a:pt x="2723" y="25717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5" name="Dowolny kształt 84"/>
            <p:cNvSpPr/>
            <p:nvPr/>
          </p:nvSpPr>
          <p:spPr>
            <a:xfrm rot="14739254" flipV="1">
              <a:off x="5916173" y="1364264"/>
              <a:ext cx="356171" cy="235209"/>
            </a:xfrm>
            <a:custGeom>
              <a:avLst/>
              <a:gdLst>
                <a:gd name="connsiteX0" fmla="*/ 0 w 371475"/>
                <a:gd name="connsiteY0" fmla="*/ 195980 h 338855"/>
                <a:gd name="connsiteX1" fmla="*/ 14288 w 371475"/>
                <a:gd name="connsiteY1" fmla="*/ 186455 h 338855"/>
                <a:gd name="connsiteX2" fmla="*/ 23813 w 371475"/>
                <a:gd name="connsiteY2" fmla="*/ 172168 h 338855"/>
                <a:gd name="connsiteX3" fmla="*/ 38100 w 371475"/>
                <a:gd name="connsiteY3" fmla="*/ 157880 h 338855"/>
                <a:gd name="connsiteX4" fmla="*/ 61913 w 371475"/>
                <a:gd name="connsiteY4" fmla="*/ 115018 h 338855"/>
                <a:gd name="connsiteX5" fmla="*/ 128588 w 371475"/>
                <a:gd name="connsiteY5" fmla="*/ 105493 h 338855"/>
                <a:gd name="connsiteX6" fmla="*/ 142875 w 371475"/>
                <a:gd name="connsiteY6" fmla="*/ 76918 h 338855"/>
                <a:gd name="connsiteX7" fmla="*/ 157163 w 371475"/>
                <a:gd name="connsiteY7" fmla="*/ 67393 h 338855"/>
                <a:gd name="connsiteX8" fmla="*/ 171450 w 371475"/>
                <a:gd name="connsiteY8" fmla="*/ 53105 h 338855"/>
                <a:gd name="connsiteX9" fmla="*/ 209550 w 371475"/>
                <a:gd name="connsiteY9" fmla="*/ 43580 h 338855"/>
                <a:gd name="connsiteX10" fmla="*/ 219075 w 371475"/>
                <a:gd name="connsiteY10" fmla="*/ 29293 h 338855"/>
                <a:gd name="connsiteX11" fmla="*/ 247650 w 371475"/>
                <a:gd name="connsiteY11" fmla="*/ 5480 h 338855"/>
                <a:gd name="connsiteX12" fmla="*/ 271463 w 371475"/>
                <a:gd name="connsiteY12" fmla="*/ 43580 h 338855"/>
                <a:gd name="connsiteX13" fmla="*/ 290513 w 371475"/>
                <a:gd name="connsiteY13" fmla="*/ 72155 h 338855"/>
                <a:gd name="connsiteX14" fmla="*/ 295275 w 371475"/>
                <a:gd name="connsiteY14" fmla="*/ 86443 h 338855"/>
                <a:gd name="connsiteX15" fmla="*/ 338138 w 371475"/>
                <a:gd name="connsiteY15" fmla="*/ 110255 h 338855"/>
                <a:gd name="connsiteX16" fmla="*/ 352425 w 371475"/>
                <a:gd name="connsiteY16" fmla="*/ 129305 h 338855"/>
                <a:gd name="connsiteX17" fmla="*/ 361950 w 371475"/>
                <a:gd name="connsiteY17" fmla="*/ 143593 h 338855"/>
                <a:gd name="connsiteX18" fmla="*/ 366713 w 371475"/>
                <a:gd name="connsiteY18" fmla="*/ 195980 h 338855"/>
                <a:gd name="connsiteX19" fmla="*/ 371475 w 371475"/>
                <a:gd name="connsiteY19" fmla="*/ 215030 h 338855"/>
                <a:gd name="connsiteX20" fmla="*/ 357188 w 371475"/>
                <a:gd name="connsiteY20" fmla="*/ 219793 h 338855"/>
                <a:gd name="connsiteX21" fmla="*/ 342900 w 371475"/>
                <a:gd name="connsiteY21" fmla="*/ 229318 h 338855"/>
                <a:gd name="connsiteX22" fmla="*/ 309563 w 371475"/>
                <a:gd name="connsiteY22" fmla="*/ 234080 h 338855"/>
                <a:gd name="connsiteX23" fmla="*/ 271463 w 371475"/>
                <a:gd name="connsiteY23" fmla="*/ 248368 h 338855"/>
                <a:gd name="connsiteX24" fmla="*/ 252413 w 371475"/>
                <a:gd name="connsiteY24" fmla="*/ 257893 h 338855"/>
                <a:gd name="connsiteX25" fmla="*/ 223838 w 371475"/>
                <a:gd name="connsiteY25" fmla="*/ 276943 h 338855"/>
                <a:gd name="connsiteX26" fmla="*/ 180975 w 371475"/>
                <a:gd name="connsiteY26" fmla="*/ 291230 h 338855"/>
                <a:gd name="connsiteX27" fmla="*/ 147638 w 371475"/>
                <a:gd name="connsiteY27" fmla="*/ 315043 h 338855"/>
                <a:gd name="connsiteX28" fmla="*/ 133350 w 371475"/>
                <a:gd name="connsiteY28" fmla="*/ 324568 h 338855"/>
                <a:gd name="connsiteX29" fmla="*/ 100013 w 371475"/>
                <a:gd name="connsiteY29" fmla="*/ 338855 h 338855"/>
                <a:gd name="connsiteX30" fmla="*/ 85725 w 371475"/>
                <a:gd name="connsiteY30" fmla="*/ 329330 h 338855"/>
                <a:gd name="connsiteX31" fmla="*/ 71438 w 371475"/>
                <a:gd name="connsiteY31" fmla="*/ 300755 h 338855"/>
                <a:gd name="connsiteX32" fmla="*/ 61913 w 371475"/>
                <a:gd name="connsiteY32" fmla="*/ 286468 h 338855"/>
                <a:gd name="connsiteX33" fmla="*/ 33338 w 371475"/>
                <a:gd name="connsiteY33" fmla="*/ 257893 h 338855"/>
                <a:gd name="connsiteX34" fmla="*/ 0 w 371475"/>
                <a:gd name="connsiteY34" fmla="*/ 215030 h 338855"/>
                <a:gd name="connsiteX35" fmla="*/ 0 w 371475"/>
                <a:gd name="connsiteY35" fmla="*/ 195980 h 3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1475" h="338855">
                  <a:moveTo>
                    <a:pt x="0" y="195980"/>
                  </a:moveTo>
                  <a:cubicBezTo>
                    <a:pt x="4763" y="192805"/>
                    <a:pt x="10240" y="190502"/>
                    <a:pt x="14288" y="186455"/>
                  </a:cubicBezTo>
                  <a:cubicBezTo>
                    <a:pt x="18335" y="182408"/>
                    <a:pt x="20149" y="176565"/>
                    <a:pt x="23813" y="172168"/>
                  </a:cubicBezTo>
                  <a:cubicBezTo>
                    <a:pt x="28125" y="166994"/>
                    <a:pt x="33338" y="162643"/>
                    <a:pt x="38100" y="157880"/>
                  </a:cubicBezTo>
                  <a:cubicBezTo>
                    <a:pt x="41935" y="146377"/>
                    <a:pt x="50451" y="116655"/>
                    <a:pt x="61913" y="115018"/>
                  </a:cubicBezTo>
                  <a:lnTo>
                    <a:pt x="128588" y="105493"/>
                  </a:lnTo>
                  <a:cubicBezTo>
                    <a:pt x="132461" y="93872"/>
                    <a:pt x="133642" y="86151"/>
                    <a:pt x="142875" y="76918"/>
                  </a:cubicBezTo>
                  <a:cubicBezTo>
                    <a:pt x="146923" y="72871"/>
                    <a:pt x="152766" y="71057"/>
                    <a:pt x="157163" y="67393"/>
                  </a:cubicBezTo>
                  <a:cubicBezTo>
                    <a:pt x="162337" y="63081"/>
                    <a:pt x="165846" y="56841"/>
                    <a:pt x="171450" y="53105"/>
                  </a:cubicBezTo>
                  <a:cubicBezTo>
                    <a:pt x="177723" y="48923"/>
                    <a:pt x="206120" y="44266"/>
                    <a:pt x="209550" y="43580"/>
                  </a:cubicBezTo>
                  <a:cubicBezTo>
                    <a:pt x="212725" y="38818"/>
                    <a:pt x="215411" y="33690"/>
                    <a:pt x="219075" y="29293"/>
                  </a:cubicBezTo>
                  <a:cubicBezTo>
                    <a:pt x="230535" y="15542"/>
                    <a:pt x="233602" y="14846"/>
                    <a:pt x="247650" y="5480"/>
                  </a:cubicBezTo>
                  <a:cubicBezTo>
                    <a:pt x="280814" y="49697"/>
                    <a:pt x="245315" y="0"/>
                    <a:pt x="271463" y="43580"/>
                  </a:cubicBezTo>
                  <a:cubicBezTo>
                    <a:pt x="277353" y="53396"/>
                    <a:pt x="290513" y="72155"/>
                    <a:pt x="290513" y="72155"/>
                  </a:cubicBezTo>
                  <a:cubicBezTo>
                    <a:pt x="292100" y="76918"/>
                    <a:pt x="292139" y="82523"/>
                    <a:pt x="295275" y="86443"/>
                  </a:cubicBezTo>
                  <a:cubicBezTo>
                    <a:pt x="300419" y="92873"/>
                    <a:pt x="337941" y="110157"/>
                    <a:pt x="338138" y="110255"/>
                  </a:cubicBezTo>
                  <a:cubicBezTo>
                    <a:pt x="342900" y="116605"/>
                    <a:pt x="347812" y="122846"/>
                    <a:pt x="352425" y="129305"/>
                  </a:cubicBezTo>
                  <a:cubicBezTo>
                    <a:pt x="355752" y="133963"/>
                    <a:pt x="360751" y="137996"/>
                    <a:pt x="361950" y="143593"/>
                  </a:cubicBezTo>
                  <a:cubicBezTo>
                    <a:pt x="365624" y="160738"/>
                    <a:pt x="364396" y="178599"/>
                    <a:pt x="366713" y="195980"/>
                  </a:cubicBezTo>
                  <a:cubicBezTo>
                    <a:pt x="367578" y="202468"/>
                    <a:pt x="369888" y="208680"/>
                    <a:pt x="371475" y="215030"/>
                  </a:cubicBezTo>
                  <a:cubicBezTo>
                    <a:pt x="366713" y="216618"/>
                    <a:pt x="361678" y="217548"/>
                    <a:pt x="357188" y="219793"/>
                  </a:cubicBezTo>
                  <a:cubicBezTo>
                    <a:pt x="352068" y="222353"/>
                    <a:pt x="348383" y="227673"/>
                    <a:pt x="342900" y="229318"/>
                  </a:cubicBezTo>
                  <a:cubicBezTo>
                    <a:pt x="332148" y="232543"/>
                    <a:pt x="320675" y="232493"/>
                    <a:pt x="309563" y="234080"/>
                  </a:cubicBezTo>
                  <a:cubicBezTo>
                    <a:pt x="293854" y="239317"/>
                    <a:pt x="288546" y="240776"/>
                    <a:pt x="271463" y="248368"/>
                  </a:cubicBezTo>
                  <a:cubicBezTo>
                    <a:pt x="264975" y="251251"/>
                    <a:pt x="258763" y="254718"/>
                    <a:pt x="252413" y="257893"/>
                  </a:cubicBezTo>
                  <a:cubicBezTo>
                    <a:pt x="238217" y="279187"/>
                    <a:pt x="249631" y="269007"/>
                    <a:pt x="223838" y="276943"/>
                  </a:cubicBezTo>
                  <a:cubicBezTo>
                    <a:pt x="209444" y="281372"/>
                    <a:pt x="180975" y="291230"/>
                    <a:pt x="180975" y="291230"/>
                  </a:cubicBezTo>
                  <a:cubicBezTo>
                    <a:pt x="157705" y="314502"/>
                    <a:pt x="176890" y="298328"/>
                    <a:pt x="147638" y="315043"/>
                  </a:cubicBezTo>
                  <a:cubicBezTo>
                    <a:pt x="142668" y="317883"/>
                    <a:pt x="138320" y="321728"/>
                    <a:pt x="133350" y="324568"/>
                  </a:cubicBezTo>
                  <a:cubicBezTo>
                    <a:pt x="116871" y="333985"/>
                    <a:pt x="116043" y="333512"/>
                    <a:pt x="100013" y="338855"/>
                  </a:cubicBezTo>
                  <a:cubicBezTo>
                    <a:pt x="95250" y="335680"/>
                    <a:pt x="89773" y="333377"/>
                    <a:pt x="85725" y="329330"/>
                  </a:cubicBezTo>
                  <a:cubicBezTo>
                    <a:pt x="72075" y="315680"/>
                    <a:pt x="79185" y="316250"/>
                    <a:pt x="71438" y="300755"/>
                  </a:cubicBezTo>
                  <a:cubicBezTo>
                    <a:pt x="68878" y="295636"/>
                    <a:pt x="65716" y="290746"/>
                    <a:pt x="61913" y="286468"/>
                  </a:cubicBezTo>
                  <a:cubicBezTo>
                    <a:pt x="52964" y="276400"/>
                    <a:pt x="40810" y="269101"/>
                    <a:pt x="33338" y="257893"/>
                  </a:cubicBezTo>
                  <a:cubicBezTo>
                    <a:pt x="10552" y="223714"/>
                    <a:pt x="22383" y="237413"/>
                    <a:pt x="0" y="215030"/>
                  </a:cubicBezTo>
                  <a:lnTo>
                    <a:pt x="0" y="19598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6" name="Dowolny kształt 85"/>
            <p:cNvSpPr/>
            <p:nvPr/>
          </p:nvSpPr>
          <p:spPr>
            <a:xfrm rot="14739254" flipV="1">
              <a:off x="5744880" y="1345372"/>
              <a:ext cx="356470" cy="197644"/>
            </a:xfrm>
            <a:custGeom>
              <a:avLst/>
              <a:gdLst>
                <a:gd name="connsiteX0" fmla="*/ 5073 w 371786"/>
                <a:gd name="connsiteY0" fmla="*/ 128587 h 284736"/>
                <a:gd name="connsiteX1" fmla="*/ 14598 w 371786"/>
                <a:gd name="connsiteY1" fmla="*/ 114300 h 284736"/>
                <a:gd name="connsiteX2" fmla="*/ 47936 w 371786"/>
                <a:gd name="connsiteY2" fmla="*/ 95250 h 284736"/>
                <a:gd name="connsiteX3" fmla="*/ 62223 w 371786"/>
                <a:gd name="connsiteY3" fmla="*/ 85725 h 284736"/>
                <a:gd name="connsiteX4" fmla="*/ 86036 w 371786"/>
                <a:gd name="connsiteY4" fmla="*/ 80962 h 284736"/>
                <a:gd name="connsiteX5" fmla="*/ 100323 w 371786"/>
                <a:gd name="connsiteY5" fmla="*/ 76200 h 284736"/>
                <a:gd name="connsiteX6" fmla="*/ 119373 w 371786"/>
                <a:gd name="connsiteY6" fmla="*/ 61912 h 284736"/>
                <a:gd name="connsiteX7" fmla="*/ 152711 w 371786"/>
                <a:gd name="connsiteY7" fmla="*/ 52387 h 284736"/>
                <a:gd name="connsiteX8" fmla="*/ 166998 w 371786"/>
                <a:gd name="connsiteY8" fmla="*/ 42862 h 284736"/>
                <a:gd name="connsiteX9" fmla="*/ 181286 w 371786"/>
                <a:gd name="connsiteY9" fmla="*/ 38100 h 284736"/>
                <a:gd name="connsiteX10" fmla="*/ 219386 w 371786"/>
                <a:gd name="connsiteY10" fmla="*/ 19050 h 284736"/>
                <a:gd name="connsiteX11" fmla="*/ 262248 w 371786"/>
                <a:gd name="connsiteY11" fmla="*/ 4762 h 284736"/>
                <a:gd name="connsiteX12" fmla="*/ 276536 w 371786"/>
                <a:gd name="connsiteY12" fmla="*/ 0 h 284736"/>
                <a:gd name="connsiteX13" fmla="*/ 290823 w 371786"/>
                <a:gd name="connsiteY13" fmla="*/ 4762 h 284736"/>
                <a:gd name="connsiteX14" fmla="*/ 300348 w 371786"/>
                <a:gd name="connsiteY14" fmla="*/ 33337 h 284736"/>
                <a:gd name="connsiteX15" fmla="*/ 314636 w 371786"/>
                <a:gd name="connsiteY15" fmla="*/ 61912 h 284736"/>
                <a:gd name="connsiteX16" fmla="*/ 324161 w 371786"/>
                <a:gd name="connsiteY16" fmla="*/ 76200 h 284736"/>
                <a:gd name="connsiteX17" fmla="*/ 333686 w 371786"/>
                <a:gd name="connsiteY17" fmla="*/ 95250 h 284736"/>
                <a:gd name="connsiteX18" fmla="*/ 343211 w 371786"/>
                <a:gd name="connsiteY18" fmla="*/ 133350 h 284736"/>
                <a:gd name="connsiteX19" fmla="*/ 352736 w 371786"/>
                <a:gd name="connsiteY19" fmla="*/ 147637 h 284736"/>
                <a:gd name="connsiteX20" fmla="*/ 367023 w 371786"/>
                <a:gd name="connsiteY20" fmla="*/ 195262 h 284736"/>
                <a:gd name="connsiteX21" fmla="*/ 371786 w 371786"/>
                <a:gd name="connsiteY21" fmla="*/ 209550 h 284736"/>
                <a:gd name="connsiteX22" fmla="*/ 357498 w 371786"/>
                <a:gd name="connsiteY22" fmla="*/ 233362 h 284736"/>
                <a:gd name="connsiteX23" fmla="*/ 343211 w 371786"/>
                <a:gd name="connsiteY23" fmla="*/ 238125 h 284736"/>
                <a:gd name="connsiteX24" fmla="*/ 309873 w 371786"/>
                <a:gd name="connsiteY24" fmla="*/ 252412 h 284736"/>
                <a:gd name="connsiteX25" fmla="*/ 295586 w 371786"/>
                <a:gd name="connsiteY25" fmla="*/ 261937 h 284736"/>
                <a:gd name="connsiteX26" fmla="*/ 281298 w 371786"/>
                <a:gd name="connsiteY26" fmla="*/ 266700 h 284736"/>
                <a:gd name="connsiteX27" fmla="*/ 176523 w 371786"/>
                <a:gd name="connsiteY27" fmla="*/ 271462 h 284736"/>
                <a:gd name="connsiteX28" fmla="*/ 71748 w 371786"/>
                <a:gd name="connsiteY28" fmla="*/ 276225 h 284736"/>
                <a:gd name="connsiteX29" fmla="*/ 57461 w 371786"/>
                <a:gd name="connsiteY29" fmla="*/ 252412 h 284736"/>
                <a:gd name="connsiteX30" fmla="*/ 43173 w 371786"/>
                <a:gd name="connsiteY30" fmla="*/ 204787 h 284736"/>
                <a:gd name="connsiteX31" fmla="*/ 28886 w 371786"/>
                <a:gd name="connsiteY31" fmla="*/ 195262 h 284736"/>
                <a:gd name="connsiteX32" fmla="*/ 24123 w 371786"/>
                <a:gd name="connsiteY32" fmla="*/ 180975 h 284736"/>
                <a:gd name="connsiteX33" fmla="*/ 5073 w 371786"/>
                <a:gd name="connsiteY33" fmla="*/ 152400 h 284736"/>
                <a:gd name="connsiteX34" fmla="*/ 5073 w 371786"/>
                <a:gd name="connsiteY34" fmla="*/ 128587 h 28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1786" h="284736">
                  <a:moveTo>
                    <a:pt x="5073" y="128587"/>
                  </a:moveTo>
                  <a:cubicBezTo>
                    <a:pt x="6661" y="122237"/>
                    <a:pt x="10551" y="118347"/>
                    <a:pt x="14598" y="114300"/>
                  </a:cubicBezTo>
                  <a:cubicBezTo>
                    <a:pt x="29016" y="99882"/>
                    <a:pt x="31587" y="100699"/>
                    <a:pt x="47936" y="95250"/>
                  </a:cubicBezTo>
                  <a:cubicBezTo>
                    <a:pt x="52698" y="92075"/>
                    <a:pt x="56864" y="87735"/>
                    <a:pt x="62223" y="85725"/>
                  </a:cubicBezTo>
                  <a:cubicBezTo>
                    <a:pt x="69802" y="82883"/>
                    <a:pt x="78183" y="82925"/>
                    <a:pt x="86036" y="80962"/>
                  </a:cubicBezTo>
                  <a:cubicBezTo>
                    <a:pt x="90906" y="79744"/>
                    <a:pt x="95561" y="77787"/>
                    <a:pt x="100323" y="76200"/>
                  </a:cubicBezTo>
                  <a:cubicBezTo>
                    <a:pt x="106673" y="71437"/>
                    <a:pt x="112481" y="65850"/>
                    <a:pt x="119373" y="61912"/>
                  </a:cubicBezTo>
                  <a:cubicBezTo>
                    <a:pt x="124683" y="58878"/>
                    <a:pt x="148593" y="53417"/>
                    <a:pt x="152711" y="52387"/>
                  </a:cubicBezTo>
                  <a:cubicBezTo>
                    <a:pt x="157473" y="49212"/>
                    <a:pt x="161879" y="45422"/>
                    <a:pt x="166998" y="42862"/>
                  </a:cubicBezTo>
                  <a:cubicBezTo>
                    <a:pt x="171488" y="40617"/>
                    <a:pt x="176927" y="40591"/>
                    <a:pt x="181286" y="38100"/>
                  </a:cubicBezTo>
                  <a:cubicBezTo>
                    <a:pt x="227531" y="11675"/>
                    <a:pt x="174528" y="32507"/>
                    <a:pt x="219386" y="19050"/>
                  </a:cubicBezTo>
                  <a:cubicBezTo>
                    <a:pt x="219453" y="19030"/>
                    <a:pt x="255071" y="7154"/>
                    <a:pt x="262248" y="4762"/>
                  </a:cubicBezTo>
                  <a:lnTo>
                    <a:pt x="276536" y="0"/>
                  </a:lnTo>
                  <a:cubicBezTo>
                    <a:pt x="281298" y="1587"/>
                    <a:pt x="287905" y="677"/>
                    <a:pt x="290823" y="4762"/>
                  </a:cubicBezTo>
                  <a:cubicBezTo>
                    <a:pt x="296659" y="12932"/>
                    <a:pt x="294779" y="24983"/>
                    <a:pt x="300348" y="33337"/>
                  </a:cubicBezTo>
                  <a:cubicBezTo>
                    <a:pt x="327646" y="74286"/>
                    <a:pt x="294917" y="22476"/>
                    <a:pt x="314636" y="61912"/>
                  </a:cubicBezTo>
                  <a:cubicBezTo>
                    <a:pt x="317196" y="67032"/>
                    <a:pt x="321321" y="71230"/>
                    <a:pt x="324161" y="76200"/>
                  </a:cubicBezTo>
                  <a:cubicBezTo>
                    <a:pt x="327683" y="82364"/>
                    <a:pt x="330511" y="88900"/>
                    <a:pt x="333686" y="95250"/>
                  </a:cubicBezTo>
                  <a:cubicBezTo>
                    <a:pt x="335498" y="104311"/>
                    <a:pt x="338328" y="123585"/>
                    <a:pt x="343211" y="133350"/>
                  </a:cubicBezTo>
                  <a:cubicBezTo>
                    <a:pt x="345771" y="138469"/>
                    <a:pt x="349561" y="142875"/>
                    <a:pt x="352736" y="147637"/>
                  </a:cubicBezTo>
                  <a:cubicBezTo>
                    <a:pt x="359932" y="176425"/>
                    <a:pt x="355429" y="160481"/>
                    <a:pt x="367023" y="195262"/>
                  </a:cubicBezTo>
                  <a:lnTo>
                    <a:pt x="371786" y="209550"/>
                  </a:lnTo>
                  <a:cubicBezTo>
                    <a:pt x="367023" y="217487"/>
                    <a:pt x="364043" y="226817"/>
                    <a:pt x="357498" y="233362"/>
                  </a:cubicBezTo>
                  <a:cubicBezTo>
                    <a:pt x="353948" y="236912"/>
                    <a:pt x="347701" y="235880"/>
                    <a:pt x="343211" y="238125"/>
                  </a:cubicBezTo>
                  <a:cubicBezTo>
                    <a:pt x="310326" y="254568"/>
                    <a:pt x="349514" y="242503"/>
                    <a:pt x="309873" y="252412"/>
                  </a:cubicBezTo>
                  <a:cubicBezTo>
                    <a:pt x="305111" y="255587"/>
                    <a:pt x="300705" y="259377"/>
                    <a:pt x="295586" y="261937"/>
                  </a:cubicBezTo>
                  <a:cubicBezTo>
                    <a:pt x="291096" y="264182"/>
                    <a:pt x="286302" y="266300"/>
                    <a:pt x="281298" y="266700"/>
                  </a:cubicBezTo>
                  <a:cubicBezTo>
                    <a:pt x="246448" y="269488"/>
                    <a:pt x="211448" y="269875"/>
                    <a:pt x="176523" y="271462"/>
                  </a:cubicBezTo>
                  <a:cubicBezTo>
                    <a:pt x="110153" y="284736"/>
                    <a:pt x="145031" y="282331"/>
                    <a:pt x="71748" y="276225"/>
                  </a:cubicBezTo>
                  <a:cubicBezTo>
                    <a:pt x="66986" y="268287"/>
                    <a:pt x="61220" y="260871"/>
                    <a:pt x="57461" y="252412"/>
                  </a:cubicBezTo>
                  <a:cubicBezTo>
                    <a:pt x="53448" y="243383"/>
                    <a:pt x="49882" y="209260"/>
                    <a:pt x="43173" y="204787"/>
                  </a:cubicBezTo>
                  <a:lnTo>
                    <a:pt x="28886" y="195262"/>
                  </a:lnTo>
                  <a:cubicBezTo>
                    <a:pt x="27298" y="190500"/>
                    <a:pt x="26561" y="185363"/>
                    <a:pt x="24123" y="180975"/>
                  </a:cubicBezTo>
                  <a:cubicBezTo>
                    <a:pt x="18563" y="170968"/>
                    <a:pt x="5073" y="152400"/>
                    <a:pt x="5073" y="152400"/>
                  </a:cubicBezTo>
                  <a:cubicBezTo>
                    <a:pt x="0" y="127030"/>
                    <a:pt x="3486" y="134937"/>
                    <a:pt x="5073" y="128587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7" name="Dowolny kształt 86"/>
            <p:cNvSpPr/>
            <p:nvPr/>
          </p:nvSpPr>
          <p:spPr>
            <a:xfrm rot="14739254" flipV="1">
              <a:off x="5582887" y="1344146"/>
              <a:ext cx="351604" cy="193197"/>
            </a:xfrm>
            <a:custGeom>
              <a:avLst/>
              <a:gdLst>
                <a:gd name="connsiteX0" fmla="*/ 9525 w 366712"/>
                <a:gd name="connsiteY0" fmla="*/ 92593 h 278331"/>
                <a:gd name="connsiteX1" fmla="*/ 71437 w 366712"/>
                <a:gd name="connsiteY1" fmla="*/ 87831 h 278331"/>
                <a:gd name="connsiteX2" fmla="*/ 100012 w 366712"/>
                <a:gd name="connsiteY2" fmla="*/ 78306 h 278331"/>
                <a:gd name="connsiteX3" fmla="*/ 114300 w 366712"/>
                <a:gd name="connsiteY3" fmla="*/ 68781 h 278331"/>
                <a:gd name="connsiteX4" fmla="*/ 128587 w 366712"/>
                <a:gd name="connsiteY4" fmla="*/ 64018 h 278331"/>
                <a:gd name="connsiteX5" fmla="*/ 247650 w 366712"/>
                <a:gd name="connsiteY5" fmla="*/ 59256 h 278331"/>
                <a:gd name="connsiteX6" fmla="*/ 266700 w 366712"/>
                <a:gd name="connsiteY6" fmla="*/ 44968 h 278331"/>
                <a:gd name="connsiteX7" fmla="*/ 280987 w 366712"/>
                <a:gd name="connsiteY7" fmla="*/ 35443 h 278331"/>
                <a:gd name="connsiteX8" fmla="*/ 309562 w 366712"/>
                <a:gd name="connsiteY8" fmla="*/ 6868 h 278331"/>
                <a:gd name="connsiteX9" fmla="*/ 323850 w 366712"/>
                <a:gd name="connsiteY9" fmla="*/ 16393 h 278331"/>
                <a:gd name="connsiteX10" fmla="*/ 338137 w 366712"/>
                <a:gd name="connsiteY10" fmla="*/ 64018 h 278331"/>
                <a:gd name="connsiteX11" fmla="*/ 347662 w 366712"/>
                <a:gd name="connsiteY11" fmla="*/ 140218 h 278331"/>
                <a:gd name="connsiteX12" fmla="*/ 352425 w 366712"/>
                <a:gd name="connsiteY12" fmla="*/ 164031 h 278331"/>
                <a:gd name="connsiteX13" fmla="*/ 361950 w 366712"/>
                <a:gd name="connsiteY13" fmla="*/ 183081 h 278331"/>
                <a:gd name="connsiteX14" fmla="*/ 366712 w 366712"/>
                <a:gd name="connsiteY14" fmla="*/ 225943 h 278331"/>
                <a:gd name="connsiteX15" fmla="*/ 361950 w 366712"/>
                <a:gd name="connsiteY15" fmla="*/ 249756 h 278331"/>
                <a:gd name="connsiteX16" fmla="*/ 347662 w 366712"/>
                <a:gd name="connsiteY16" fmla="*/ 259281 h 278331"/>
                <a:gd name="connsiteX17" fmla="*/ 266700 w 366712"/>
                <a:gd name="connsiteY17" fmla="*/ 264043 h 278331"/>
                <a:gd name="connsiteX18" fmla="*/ 219075 w 366712"/>
                <a:gd name="connsiteY18" fmla="*/ 273568 h 278331"/>
                <a:gd name="connsiteX19" fmla="*/ 195262 w 366712"/>
                <a:gd name="connsiteY19" fmla="*/ 278331 h 278331"/>
                <a:gd name="connsiteX20" fmla="*/ 161925 w 366712"/>
                <a:gd name="connsiteY20" fmla="*/ 268806 h 278331"/>
                <a:gd name="connsiteX21" fmla="*/ 80962 w 366712"/>
                <a:gd name="connsiteY21" fmla="*/ 259281 h 278331"/>
                <a:gd name="connsiteX22" fmla="*/ 52387 w 366712"/>
                <a:gd name="connsiteY22" fmla="*/ 264043 h 278331"/>
                <a:gd name="connsiteX23" fmla="*/ 47625 w 366712"/>
                <a:gd name="connsiteY23" fmla="*/ 249756 h 278331"/>
                <a:gd name="connsiteX24" fmla="*/ 33337 w 366712"/>
                <a:gd name="connsiteY24" fmla="*/ 183081 h 278331"/>
                <a:gd name="connsiteX25" fmla="*/ 23812 w 366712"/>
                <a:gd name="connsiteY25" fmla="*/ 149743 h 278331"/>
                <a:gd name="connsiteX26" fmla="*/ 14287 w 366712"/>
                <a:gd name="connsiteY26" fmla="*/ 135456 h 278331"/>
                <a:gd name="connsiteX27" fmla="*/ 9525 w 366712"/>
                <a:gd name="connsiteY27" fmla="*/ 92593 h 27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712" h="278331">
                  <a:moveTo>
                    <a:pt x="9525" y="92593"/>
                  </a:moveTo>
                  <a:cubicBezTo>
                    <a:pt x="19050" y="84656"/>
                    <a:pt x="50992" y="91059"/>
                    <a:pt x="71437" y="87831"/>
                  </a:cubicBezTo>
                  <a:cubicBezTo>
                    <a:pt x="81354" y="86265"/>
                    <a:pt x="100012" y="78306"/>
                    <a:pt x="100012" y="78306"/>
                  </a:cubicBezTo>
                  <a:cubicBezTo>
                    <a:pt x="104775" y="75131"/>
                    <a:pt x="109180" y="71341"/>
                    <a:pt x="114300" y="68781"/>
                  </a:cubicBezTo>
                  <a:cubicBezTo>
                    <a:pt x="118790" y="66536"/>
                    <a:pt x="123580" y="64376"/>
                    <a:pt x="128587" y="64018"/>
                  </a:cubicBezTo>
                  <a:cubicBezTo>
                    <a:pt x="168205" y="61188"/>
                    <a:pt x="207962" y="60843"/>
                    <a:pt x="247650" y="59256"/>
                  </a:cubicBezTo>
                  <a:cubicBezTo>
                    <a:pt x="254000" y="54493"/>
                    <a:pt x="260241" y="49582"/>
                    <a:pt x="266700" y="44968"/>
                  </a:cubicBezTo>
                  <a:cubicBezTo>
                    <a:pt x="271357" y="41641"/>
                    <a:pt x="276940" y="39490"/>
                    <a:pt x="280987" y="35443"/>
                  </a:cubicBezTo>
                  <a:cubicBezTo>
                    <a:pt x="316430" y="0"/>
                    <a:pt x="275892" y="29315"/>
                    <a:pt x="309562" y="6868"/>
                  </a:cubicBezTo>
                  <a:cubicBezTo>
                    <a:pt x="314325" y="10043"/>
                    <a:pt x="320816" y="11539"/>
                    <a:pt x="323850" y="16393"/>
                  </a:cubicBezTo>
                  <a:cubicBezTo>
                    <a:pt x="327425" y="22113"/>
                    <a:pt x="336168" y="54175"/>
                    <a:pt x="338137" y="64018"/>
                  </a:cubicBezTo>
                  <a:cubicBezTo>
                    <a:pt x="346036" y="103511"/>
                    <a:pt x="341092" y="90946"/>
                    <a:pt x="347662" y="140218"/>
                  </a:cubicBezTo>
                  <a:cubicBezTo>
                    <a:pt x="348732" y="148242"/>
                    <a:pt x="349865" y="156352"/>
                    <a:pt x="352425" y="164031"/>
                  </a:cubicBezTo>
                  <a:cubicBezTo>
                    <a:pt x="354670" y="170766"/>
                    <a:pt x="358775" y="176731"/>
                    <a:pt x="361950" y="183081"/>
                  </a:cubicBezTo>
                  <a:cubicBezTo>
                    <a:pt x="363537" y="197368"/>
                    <a:pt x="366712" y="211568"/>
                    <a:pt x="366712" y="225943"/>
                  </a:cubicBezTo>
                  <a:cubicBezTo>
                    <a:pt x="366712" y="234038"/>
                    <a:pt x="365966" y="242728"/>
                    <a:pt x="361950" y="249756"/>
                  </a:cubicBezTo>
                  <a:cubicBezTo>
                    <a:pt x="359110" y="254726"/>
                    <a:pt x="353323" y="258432"/>
                    <a:pt x="347662" y="259281"/>
                  </a:cubicBezTo>
                  <a:cubicBezTo>
                    <a:pt x="320927" y="263291"/>
                    <a:pt x="293687" y="262456"/>
                    <a:pt x="266700" y="264043"/>
                  </a:cubicBezTo>
                  <a:lnTo>
                    <a:pt x="219075" y="273568"/>
                  </a:lnTo>
                  <a:lnTo>
                    <a:pt x="195262" y="278331"/>
                  </a:lnTo>
                  <a:cubicBezTo>
                    <a:pt x="184150" y="275156"/>
                    <a:pt x="173366" y="270440"/>
                    <a:pt x="161925" y="268806"/>
                  </a:cubicBezTo>
                  <a:cubicBezTo>
                    <a:pt x="63355" y="254724"/>
                    <a:pt x="122447" y="273107"/>
                    <a:pt x="80962" y="259281"/>
                  </a:cubicBezTo>
                  <a:cubicBezTo>
                    <a:pt x="71437" y="260868"/>
                    <a:pt x="61672" y="266696"/>
                    <a:pt x="52387" y="264043"/>
                  </a:cubicBezTo>
                  <a:cubicBezTo>
                    <a:pt x="47560" y="262664"/>
                    <a:pt x="48335" y="254725"/>
                    <a:pt x="47625" y="249756"/>
                  </a:cubicBezTo>
                  <a:cubicBezTo>
                    <a:pt x="38504" y="185908"/>
                    <a:pt x="53842" y="213838"/>
                    <a:pt x="33337" y="183081"/>
                  </a:cubicBezTo>
                  <a:cubicBezTo>
                    <a:pt x="31810" y="176973"/>
                    <a:pt x="27230" y="156578"/>
                    <a:pt x="23812" y="149743"/>
                  </a:cubicBezTo>
                  <a:cubicBezTo>
                    <a:pt x="21252" y="144624"/>
                    <a:pt x="17462" y="140218"/>
                    <a:pt x="14287" y="135456"/>
                  </a:cubicBezTo>
                  <a:cubicBezTo>
                    <a:pt x="8370" y="111786"/>
                    <a:pt x="0" y="100530"/>
                    <a:pt x="9525" y="9259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8" name="Dowolny kształt 87"/>
            <p:cNvSpPr/>
            <p:nvPr/>
          </p:nvSpPr>
          <p:spPr>
            <a:xfrm rot="14739254" flipV="1">
              <a:off x="5403071" y="1397706"/>
              <a:ext cx="342781" cy="170815"/>
            </a:xfrm>
            <a:custGeom>
              <a:avLst/>
              <a:gdLst>
                <a:gd name="connsiteX0" fmla="*/ 18362 w 357510"/>
                <a:gd name="connsiteY0" fmla="*/ 14288 h 246085"/>
                <a:gd name="connsiteX1" fmla="*/ 8837 w 357510"/>
                <a:gd name="connsiteY1" fmla="*/ 47625 h 246085"/>
                <a:gd name="connsiteX2" fmla="*/ 8837 w 357510"/>
                <a:gd name="connsiteY2" fmla="*/ 238125 h 246085"/>
                <a:gd name="connsiteX3" fmla="*/ 46937 w 357510"/>
                <a:gd name="connsiteY3" fmla="*/ 228600 h 246085"/>
                <a:gd name="connsiteX4" fmla="*/ 75512 w 357510"/>
                <a:gd name="connsiteY4" fmla="*/ 219075 h 246085"/>
                <a:gd name="connsiteX5" fmla="*/ 166000 w 357510"/>
                <a:gd name="connsiteY5" fmla="*/ 223838 h 246085"/>
                <a:gd name="connsiteX6" fmla="*/ 194575 w 357510"/>
                <a:gd name="connsiteY6" fmla="*/ 233363 h 246085"/>
                <a:gd name="connsiteX7" fmla="*/ 261250 w 357510"/>
                <a:gd name="connsiteY7" fmla="*/ 228600 h 246085"/>
                <a:gd name="connsiteX8" fmla="*/ 337450 w 357510"/>
                <a:gd name="connsiteY8" fmla="*/ 223838 h 246085"/>
                <a:gd name="connsiteX9" fmla="*/ 332687 w 357510"/>
                <a:gd name="connsiteY9" fmla="*/ 100013 h 246085"/>
                <a:gd name="connsiteX10" fmla="*/ 327925 w 357510"/>
                <a:gd name="connsiteY10" fmla="*/ 66675 h 246085"/>
                <a:gd name="connsiteX11" fmla="*/ 323162 w 357510"/>
                <a:gd name="connsiteY11" fmla="*/ 4763 h 246085"/>
                <a:gd name="connsiteX12" fmla="*/ 289825 w 357510"/>
                <a:gd name="connsiteY12" fmla="*/ 9525 h 246085"/>
                <a:gd name="connsiteX13" fmla="*/ 266012 w 357510"/>
                <a:gd name="connsiteY13" fmla="*/ 14288 h 246085"/>
                <a:gd name="connsiteX14" fmla="*/ 175525 w 357510"/>
                <a:gd name="connsiteY14" fmla="*/ 9525 h 246085"/>
                <a:gd name="connsiteX15" fmla="*/ 156475 w 357510"/>
                <a:gd name="connsiteY15" fmla="*/ 4763 h 246085"/>
                <a:gd name="connsiteX16" fmla="*/ 142187 w 357510"/>
                <a:gd name="connsiteY16" fmla="*/ 0 h 246085"/>
                <a:gd name="connsiteX17" fmla="*/ 42175 w 357510"/>
                <a:gd name="connsiteY17" fmla="*/ 4763 h 246085"/>
                <a:gd name="connsiteX18" fmla="*/ 18362 w 357510"/>
                <a:gd name="connsiteY18" fmla="*/ 14288 h 2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7510" h="246085">
                  <a:moveTo>
                    <a:pt x="18362" y="14288"/>
                  </a:moveTo>
                  <a:cubicBezTo>
                    <a:pt x="12806" y="21432"/>
                    <a:pt x="10214" y="36150"/>
                    <a:pt x="8837" y="47625"/>
                  </a:cubicBezTo>
                  <a:cubicBezTo>
                    <a:pt x="0" y="121267"/>
                    <a:pt x="5385" y="162164"/>
                    <a:pt x="8837" y="238125"/>
                  </a:cubicBezTo>
                  <a:cubicBezTo>
                    <a:pt x="21537" y="234950"/>
                    <a:pt x="34518" y="232740"/>
                    <a:pt x="46937" y="228600"/>
                  </a:cubicBezTo>
                  <a:lnTo>
                    <a:pt x="75512" y="219075"/>
                  </a:lnTo>
                  <a:cubicBezTo>
                    <a:pt x="105675" y="220663"/>
                    <a:pt x="136011" y="220239"/>
                    <a:pt x="166000" y="223838"/>
                  </a:cubicBezTo>
                  <a:cubicBezTo>
                    <a:pt x="175969" y="225034"/>
                    <a:pt x="194575" y="233363"/>
                    <a:pt x="194575" y="233363"/>
                  </a:cubicBezTo>
                  <a:lnTo>
                    <a:pt x="261250" y="228600"/>
                  </a:lnTo>
                  <a:cubicBezTo>
                    <a:pt x="286643" y="226907"/>
                    <a:pt x="325091" y="246085"/>
                    <a:pt x="337450" y="223838"/>
                  </a:cubicBezTo>
                  <a:cubicBezTo>
                    <a:pt x="357510" y="187730"/>
                    <a:pt x="335186" y="141243"/>
                    <a:pt x="332687" y="100013"/>
                  </a:cubicBezTo>
                  <a:cubicBezTo>
                    <a:pt x="332008" y="88808"/>
                    <a:pt x="329042" y="77845"/>
                    <a:pt x="327925" y="66675"/>
                  </a:cubicBezTo>
                  <a:cubicBezTo>
                    <a:pt x="325865" y="46079"/>
                    <a:pt x="324750" y="25400"/>
                    <a:pt x="323162" y="4763"/>
                  </a:cubicBezTo>
                  <a:cubicBezTo>
                    <a:pt x="312050" y="6350"/>
                    <a:pt x="300897" y="7680"/>
                    <a:pt x="289825" y="9525"/>
                  </a:cubicBezTo>
                  <a:cubicBezTo>
                    <a:pt x="281840" y="10856"/>
                    <a:pt x="274107" y="14288"/>
                    <a:pt x="266012" y="14288"/>
                  </a:cubicBezTo>
                  <a:cubicBezTo>
                    <a:pt x="235808" y="14288"/>
                    <a:pt x="205687" y="11113"/>
                    <a:pt x="175525" y="9525"/>
                  </a:cubicBezTo>
                  <a:cubicBezTo>
                    <a:pt x="169175" y="7938"/>
                    <a:pt x="162769" y="6561"/>
                    <a:pt x="156475" y="4763"/>
                  </a:cubicBezTo>
                  <a:cubicBezTo>
                    <a:pt x="151648" y="3384"/>
                    <a:pt x="147207" y="0"/>
                    <a:pt x="142187" y="0"/>
                  </a:cubicBezTo>
                  <a:cubicBezTo>
                    <a:pt x="108812" y="0"/>
                    <a:pt x="75512" y="3175"/>
                    <a:pt x="42175" y="4763"/>
                  </a:cubicBezTo>
                  <a:cubicBezTo>
                    <a:pt x="25642" y="21295"/>
                    <a:pt x="23918" y="7144"/>
                    <a:pt x="18362" y="142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89" name="Dowolny kształt 88"/>
            <p:cNvSpPr/>
            <p:nvPr/>
          </p:nvSpPr>
          <p:spPr>
            <a:xfrm rot="14739254" flipV="1">
              <a:off x="5245912" y="1453317"/>
              <a:ext cx="331817" cy="186849"/>
            </a:xfrm>
            <a:custGeom>
              <a:avLst/>
              <a:gdLst>
                <a:gd name="connsiteX0" fmla="*/ 3175 w 346075"/>
                <a:gd name="connsiteY0" fmla="*/ 26988 h 269184"/>
                <a:gd name="connsiteX1" fmla="*/ 26988 w 346075"/>
                <a:gd name="connsiteY1" fmla="*/ 12701 h 269184"/>
                <a:gd name="connsiteX2" fmla="*/ 98425 w 346075"/>
                <a:gd name="connsiteY2" fmla="*/ 7938 h 269184"/>
                <a:gd name="connsiteX3" fmla="*/ 136525 w 346075"/>
                <a:gd name="connsiteY3" fmla="*/ 3176 h 269184"/>
                <a:gd name="connsiteX4" fmla="*/ 212725 w 346075"/>
                <a:gd name="connsiteY4" fmla="*/ 7938 h 269184"/>
                <a:gd name="connsiteX5" fmla="*/ 231775 w 346075"/>
                <a:gd name="connsiteY5" fmla="*/ 17463 h 269184"/>
                <a:gd name="connsiteX6" fmla="*/ 260350 w 346075"/>
                <a:gd name="connsiteY6" fmla="*/ 12701 h 269184"/>
                <a:gd name="connsiteX7" fmla="*/ 298450 w 346075"/>
                <a:gd name="connsiteY7" fmla="*/ 3176 h 269184"/>
                <a:gd name="connsiteX8" fmla="*/ 317500 w 346075"/>
                <a:gd name="connsiteY8" fmla="*/ 7938 h 269184"/>
                <a:gd name="connsiteX9" fmla="*/ 327025 w 346075"/>
                <a:gd name="connsiteY9" fmla="*/ 36513 h 269184"/>
                <a:gd name="connsiteX10" fmla="*/ 331788 w 346075"/>
                <a:gd name="connsiteY10" fmla="*/ 122238 h 269184"/>
                <a:gd name="connsiteX11" fmla="*/ 341313 w 346075"/>
                <a:gd name="connsiteY11" fmla="*/ 150813 h 269184"/>
                <a:gd name="connsiteX12" fmla="*/ 346075 w 346075"/>
                <a:gd name="connsiteY12" fmla="*/ 165101 h 269184"/>
                <a:gd name="connsiteX13" fmla="*/ 336550 w 346075"/>
                <a:gd name="connsiteY13" fmla="*/ 207963 h 269184"/>
                <a:gd name="connsiteX14" fmla="*/ 327025 w 346075"/>
                <a:gd name="connsiteY14" fmla="*/ 222251 h 269184"/>
                <a:gd name="connsiteX15" fmla="*/ 312738 w 346075"/>
                <a:gd name="connsiteY15" fmla="*/ 227013 h 269184"/>
                <a:gd name="connsiteX16" fmla="*/ 260350 w 346075"/>
                <a:gd name="connsiteY16" fmla="*/ 222251 h 269184"/>
                <a:gd name="connsiteX17" fmla="*/ 127000 w 346075"/>
                <a:gd name="connsiteY17" fmla="*/ 212726 h 269184"/>
                <a:gd name="connsiteX18" fmla="*/ 84138 w 346075"/>
                <a:gd name="connsiteY18" fmla="*/ 217488 h 269184"/>
                <a:gd name="connsiteX19" fmla="*/ 69850 w 346075"/>
                <a:gd name="connsiteY19" fmla="*/ 227013 h 269184"/>
                <a:gd name="connsiteX20" fmla="*/ 26988 w 346075"/>
                <a:gd name="connsiteY20" fmla="*/ 236538 h 269184"/>
                <a:gd name="connsiteX21" fmla="*/ 12700 w 346075"/>
                <a:gd name="connsiteY21" fmla="*/ 188913 h 269184"/>
                <a:gd name="connsiteX22" fmla="*/ 7938 w 346075"/>
                <a:gd name="connsiteY22" fmla="*/ 174626 h 269184"/>
                <a:gd name="connsiteX23" fmla="*/ 3175 w 346075"/>
                <a:gd name="connsiteY23" fmla="*/ 26988 h 26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075" h="269184">
                  <a:moveTo>
                    <a:pt x="3175" y="26988"/>
                  </a:moveTo>
                  <a:cubicBezTo>
                    <a:pt x="6350" y="0"/>
                    <a:pt x="17911" y="14516"/>
                    <a:pt x="26988" y="12701"/>
                  </a:cubicBezTo>
                  <a:cubicBezTo>
                    <a:pt x="50390" y="8021"/>
                    <a:pt x="74650" y="10005"/>
                    <a:pt x="98425" y="7938"/>
                  </a:cubicBezTo>
                  <a:cubicBezTo>
                    <a:pt x="111176" y="6829"/>
                    <a:pt x="123825" y="4763"/>
                    <a:pt x="136525" y="3176"/>
                  </a:cubicBezTo>
                  <a:cubicBezTo>
                    <a:pt x="161925" y="4763"/>
                    <a:pt x="187557" y="4163"/>
                    <a:pt x="212725" y="7938"/>
                  </a:cubicBezTo>
                  <a:cubicBezTo>
                    <a:pt x="219746" y="8991"/>
                    <a:pt x="224711" y="16756"/>
                    <a:pt x="231775" y="17463"/>
                  </a:cubicBezTo>
                  <a:cubicBezTo>
                    <a:pt x="241383" y="18424"/>
                    <a:pt x="250849" y="14428"/>
                    <a:pt x="260350" y="12701"/>
                  </a:cubicBezTo>
                  <a:cubicBezTo>
                    <a:pt x="285633" y="8104"/>
                    <a:pt x="278624" y="9784"/>
                    <a:pt x="298450" y="3176"/>
                  </a:cubicBezTo>
                  <a:cubicBezTo>
                    <a:pt x="304800" y="4763"/>
                    <a:pt x="313240" y="2968"/>
                    <a:pt x="317500" y="7938"/>
                  </a:cubicBezTo>
                  <a:cubicBezTo>
                    <a:pt x="324034" y="15561"/>
                    <a:pt x="327025" y="36513"/>
                    <a:pt x="327025" y="36513"/>
                  </a:cubicBezTo>
                  <a:cubicBezTo>
                    <a:pt x="328613" y="65088"/>
                    <a:pt x="328238" y="93840"/>
                    <a:pt x="331788" y="122238"/>
                  </a:cubicBezTo>
                  <a:cubicBezTo>
                    <a:pt x="333033" y="132201"/>
                    <a:pt x="338138" y="141288"/>
                    <a:pt x="341313" y="150813"/>
                  </a:cubicBezTo>
                  <a:lnTo>
                    <a:pt x="346075" y="165101"/>
                  </a:lnTo>
                  <a:cubicBezTo>
                    <a:pt x="344245" y="176082"/>
                    <a:pt x="342414" y="196236"/>
                    <a:pt x="336550" y="207963"/>
                  </a:cubicBezTo>
                  <a:cubicBezTo>
                    <a:pt x="333990" y="213083"/>
                    <a:pt x="331495" y="218675"/>
                    <a:pt x="327025" y="222251"/>
                  </a:cubicBezTo>
                  <a:cubicBezTo>
                    <a:pt x="323105" y="225387"/>
                    <a:pt x="317500" y="225426"/>
                    <a:pt x="312738" y="227013"/>
                  </a:cubicBezTo>
                  <a:cubicBezTo>
                    <a:pt x="295275" y="225426"/>
                    <a:pt x="277853" y="223312"/>
                    <a:pt x="260350" y="222251"/>
                  </a:cubicBezTo>
                  <a:cubicBezTo>
                    <a:pt x="129585" y="214326"/>
                    <a:pt x="194575" y="223987"/>
                    <a:pt x="127000" y="212726"/>
                  </a:cubicBezTo>
                  <a:cubicBezTo>
                    <a:pt x="112713" y="214313"/>
                    <a:pt x="98084" y="214002"/>
                    <a:pt x="84138" y="217488"/>
                  </a:cubicBezTo>
                  <a:cubicBezTo>
                    <a:pt x="78585" y="218876"/>
                    <a:pt x="75280" y="225203"/>
                    <a:pt x="69850" y="227013"/>
                  </a:cubicBezTo>
                  <a:cubicBezTo>
                    <a:pt x="55965" y="231641"/>
                    <a:pt x="41275" y="233363"/>
                    <a:pt x="26988" y="236538"/>
                  </a:cubicBezTo>
                  <a:cubicBezTo>
                    <a:pt x="5225" y="269184"/>
                    <a:pt x="20639" y="252427"/>
                    <a:pt x="12700" y="188913"/>
                  </a:cubicBezTo>
                  <a:cubicBezTo>
                    <a:pt x="12077" y="183932"/>
                    <a:pt x="8077" y="179644"/>
                    <a:pt x="7938" y="174626"/>
                  </a:cubicBezTo>
                  <a:cubicBezTo>
                    <a:pt x="6484" y="122259"/>
                    <a:pt x="0" y="53976"/>
                    <a:pt x="3175" y="269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0" name="Dowolny kształt 89"/>
            <p:cNvSpPr/>
            <p:nvPr/>
          </p:nvSpPr>
          <p:spPr>
            <a:xfrm rot="14739254" flipV="1">
              <a:off x="5074610" y="1505783"/>
              <a:ext cx="368204" cy="198911"/>
            </a:xfrm>
            <a:custGeom>
              <a:avLst/>
              <a:gdLst>
                <a:gd name="connsiteX0" fmla="*/ 16669 w 384025"/>
                <a:gd name="connsiteY0" fmla="*/ 38100 h 286562"/>
                <a:gd name="connsiteX1" fmla="*/ 26194 w 384025"/>
                <a:gd name="connsiteY1" fmla="*/ 80963 h 286562"/>
                <a:gd name="connsiteX2" fmla="*/ 30956 w 384025"/>
                <a:gd name="connsiteY2" fmla="*/ 104775 h 286562"/>
                <a:gd name="connsiteX3" fmla="*/ 40481 w 384025"/>
                <a:gd name="connsiteY3" fmla="*/ 133350 h 286562"/>
                <a:gd name="connsiteX4" fmla="*/ 45244 w 384025"/>
                <a:gd name="connsiteY4" fmla="*/ 157163 h 286562"/>
                <a:gd name="connsiteX5" fmla="*/ 64294 w 384025"/>
                <a:gd name="connsiteY5" fmla="*/ 185738 h 286562"/>
                <a:gd name="connsiteX6" fmla="*/ 78581 w 384025"/>
                <a:gd name="connsiteY6" fmla="*/ 223838 h 286562"/>
                <a:gd name="connsiteX7" fmla="*/ 92869 w 384025"/>
                <a:gd name="connsiteY7" fmla="*/ 257175 h 286562"/>
                <a:gd name="connsiteX8" fmla="*/ 116681 w 384025"/>
                <a:gd name="connsiteY8" fmla="*/ 285750 h 286562"/>
                <a:gd name="connsiteX9" fmla="*/ 135731 w 384025"/>
                <a:gd name="connsiteY9" fmla="*/ 280988 h 286562"/>
                <a:gd name="connsiteX10" fmla="*/ 240506 w 384025"/>
                <a:gd name="connsiteY10" fmla="*/ 276225 h 286562"/>
                <a:gd name="connsiteX11" fmla="*/ 273844 w 384025"/>
                <a:gd name="connsiteY11" fmla="*/ 252413 h 286562"/>
                <a:gd name="connsiteX12" fmla="*/ 307181 w 384025"/>
                <a:gd name="connsiteY12" fmla="*/ 242888 h 286562"/>
                <a:gd name="connsiteX13" fmla="*/ 316706 w 384025"/>
                <a:gd name="connsiteY13" fmla="*/ 228600 h 286562"/>
                <a:gd name="connsiteX14" fmla="*/ 373856 w 384025"/>
                <a:gd name="connsiteY14" fmla="*/ 195263 h 286562"/>
                <a:gd name="connsiteX15" fmla="*/ 364331 w 384025"/>
                <a:gd name="connsiteY15" fmla="*/ 157163 h 286562"/>
                <a:gd name="connsiteX16" fmla="*/ 345281 w 384025"/>
                <a:gd name="connsiteY16" fmla="*/ 80963 h 286562"/>
                <a:gd name="connsiteX17" fmla="*/ 330994 w 384025"/>
                <a:gd name="connsiteY17" fmla="*/ 0 h 286562"/>
                <a:gd name="connsiteX18" fmla="*/ 297656 w 384025"/>
                <a:gd name="connsiteY18" fmla="*/ 33338 h 286562"/>
                <a:gd name="connsiteX19" fmla="*/ 259556 w 384025"/>
                <a:gd name="connsiteY19" fmla="*/ 42863 h 286562"/>
                <a:gd name="connsiteX20" fmla="*/ 240506 w 384025"/>
                <a:gd name="connsiteY20" fmla="*/ 47625 h 286562"/>
                <a:gd name="connsiteX21" fmla="*/ 226219 w 384025"/>
                <a:gd name="connsiteY21" fmla="*/ 52388 h 286562"/>
                <a:gd name="connsiteX22" fmla="*/ 173831 w 384025"/>
                <a:gd name="connsiteY22" fmla="*/ 47625 h 286562"/>
                <a:gd name="connsiteX23" fmla="*/ 154781 w 384025"/>
                <a:gd name="connsiteY23" fmla="*/ 42863 h 286562"/>
                <a:gd name="connsiteX24" fmla="*/ 126206 w 384025"/>
                <a:gd name="connsiteY24" fmla="*/ 38100 h 286562"/>
                <a:gd name="connsiteX25" fmla="*/ 16669 w 384025"/>
                <a:gd name="connsiteY25" fmla="*/ 38100 h 2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84025" h="286562">
                  <a:moveTo>
                    <a:pt x="16669" y="38100"/>
                  </a:moveTo>
                  <a:cubicBezTo>
                    <a:pt x="0" y="45244"/>
                    <a:pt x="14469" y="34064"/>
                    <a:pt x="26194" y="80963"/>
                  </a:cubicBezTo>
                  <a:cubicBezTo>
                    <a:pt x="28157" y="88816"/>
                    <a:pt x="28826" y="96966"/>
                    <a:pt x="30956" y="104775"/>
                  </a:cubicBezTo>
                  <a:cubicBezTo>
                    <a:pt x="33598" y="114461"/>
                    <a:pt x="37839" y="123664"/>
                    <a:pt x="40481" y="133350"/>
                  </a:cubicBezTo>
                  <a:cubicBezTo>
                    <a:pt x="42611" y="141160"/>
                    <a:pt x="41894" y="149794"/>
                    <a:pt x="45244" y="157163"/>
                  </a:cubicBezTo>
                  <a:cubicBezTo>
                    <a:pt x="49981" y="167585"/>
                    <a:pt x="60275" y="175019"/>
                    <a:pt x="64294" y="185738"/>
                  </a:cubicBezTo>
                  <a:cubicBezTo>
                    <a:pt x="69056" y="198438"/>
                    <a:pt x="74292" y="210970"/>
                    <a:pt x="78581" y="223838"/>
                  </a:cubicBezTo>
                  <a:cubicBezTo>
                    <a:pt x="88831" y="254589"/>
                    <a:pt x="76129" y="232066"/>
                    <a:pt x="92869" y="257175"/>
                  </a:cubicBezTo>
                  <a:cubicBezTo>
                    <a:pt x="97131" y="274225"/>
                    <a:pt x="94186" y="282938"/>
                    <a:pt x="116681" y="285750"/>
                  </a:cubicBezTo>
                  <a:cubicBezTo>
                    <a:pt x="123176" y="286562"/>
                    <a:pt x="129205" y="281490"/>
                    <a:pt x="135731" y="280988"/>
                  </a:cubicBezTo>
                  <a:cubicBezTo>
                    <a:pt x="170589" y="278307"/>
                    <a:pt x="205581" y="277813"/>
                    <a:pt x="240506" y="276225"/>
                  </a:cubicBezTo>
                  <a:cubicBezTo>
                    <a:pt x="244822" y="272988"/>
                    <a:pt x="266879" y="255896"/>
                    <a:pt x="273844" y="252413"/>
                  </a:cubicBezTo>
                  <a:cubicBezTo>
                    <a:pt x="280681" y="248994"/>
                    <a:pt x="301071" y="244415"/>
                    <a:pt x="307181" y="242888"/>
                  </a:cubicBezTo>
                  <a:cubicBezTo>
                    <a:pt x="310356" y="238125"/>
                    <a:pt x="312276" y="232225"/>
                    <a:pt x="316706" y="228600"/>
                  </a:cubicBezTo>
                  <a:cubicBezTo>
                    <a:pt x="349046" y="202140"/>
                    <a:pt x="347576" y="204022"/>
                    <a:pt x="373856" y="195263"/>
                  </a:cubicBezTo>
                  <a:cubicBezTo>
                    <a:pt x="384025" y="164759"/>
                    <a:pt x="376633" y="198987"/>
                    <a:pt x="364331" y="157163"/>
                  </a:cubicBezTo>
                  <a:cubicBezTo>
                    <a:pt x="333780" y="53292"/>
                    <a:pt x="370743" y="131887"/>
                    <a:pt x="345281" y="80963"/>
                  </a:cubicBezTo>
                  <a:cubicBezTo>
                    <a:pt x="332269" y="28917"/>
                    <a:pt x="337201" y="55874"/>
                    <a:pt x="330994" y="0"/>
                  </a:cubicBezTo>
                  <a:cubicBezTo>
                    <a:pt x="319881" y="11113"/>
                    <a:pt x="312902" y="29526"/>
                    <a:pt x="297656" y="33338"/>
                  </a:cubicBezTo>
                  <a:lnTo>
                    <a:pt x="259556" y="42863"/>
                  </a:lnTo>
                  <a:cubicBezTo>
                    <a:pt x="253206" y="44450"/>
                    <a:pt x="246715" y="45555"/>
                    <a:pt x="240506" y="47625"/>
                  </a:cubicBezTo>
                  <a:lnTo>
                    <a:pt x="226219" y="52388"/>
                  </a:lnTo>
                  <a:cubicBezTo>
                    <a:pt x="208756" y="50800"/>
                    <a:pt x="191212" y="49942"/>
                    <a:pt x="173831" y="47625"/>
                  </a:cubicBezTo>
                  <a:cubicBezTo>
                    <a:pt x="167343" y="46760"/>
                    <a:pt x="161199" y="44147"/>
                    <a:pt x="154781" y="42863"/>
                  </a:cubicBezTo>
                  <a:cubicBezTo>
                    <a:pt x="145312" y="40969"/>
                    <a:pt x="135731" y="39688"/>
                    <a:pt x="126206" y="38100"/>
                  </a:cubicBezTo>
                  <a:cubicBezTo>
                    <a:pt x="86521" y="39754"/>
                    <a:pt x="33338" y="30956"/>
                    <a:pt x="16669" y="38100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1" name="Dowolny kształt 90"/>
            <p:cNvSpPr/>
            <p:nvPr/>
          </p:nvSpPr>
          <p:spPr>
            <a:xfrm rot="14739254" flipV="1">
              <a:off x="4881874" y="1471779"/>
              <a:ext cx="375381" cy="231406"/>
            </a:xfrm>
            <a:custGeom>
              <a:avLst/>
              <a:gdLst>
                <a:gd name="connsiteX0" fmla="*/ 12700 w 391510"/>
                <a:gd name="connsiteY0" fmla="*/ 85725 h 333375"/>
                <a:gd name="connsiteX1" fmla="*/ 36513 w 391510"/>
                <a:gd name="connsiteY1" fmla="*/ 119062 h 333375"/>
                <a:gd name="connsiteX2" fmla="*/ 46038 w 391510"/>
                <a:gd name="connsiteY2" fmla="*/ 133350 h 333375"/>
                <a:gd name="connsiteX3" fmla="*/ 50800 w 391510"/>
                <a:gd name="connsiteY3" fmla="*/ 147637 h 333375"/>
                <a:gd name="connsiteX4" fmla="*/ 84138 w 391510"/>
                <a:gd name="connsiteY4" fmla="*/ 190500 h 333375"/>
                <a:gd name="connsiteX5" fmla="*/ 88900 w 391510"/>
                <a:gd name="connsiteY5" fmla="*/ 261937 h 333375"/>
                <a:gd name="connsiteX6" fmla="*/ 98425 w 391510"/>
                <a:gd name="connsiteY6" fmla="*/ 276225 h 333375"/>
                <a:gd name="connsiteX7" fmla="*/ 103188 w 391510"/>
                <a:gd name="connsiteY7" fmla="*/ 304800 h 333375"/>
                <a:gd name="connsiteX8" fmla="*/ 112713 w 391510"/>
                <a:gd name="connsiteY8" fmla="*/ 333375 h 333375"/>
                <a:gd name="connsiteX9" fmla="*/ 127000 w 391510"/>
                <a:gd name="connsiteY9" fmla="*/ 319087 h 333375"/>
                <a:gd name="connsiteX10" fmla="*/ 146050 w 391510"/>
                <a:gd name="connsiteY10" fmla="*/ 290512 h 333375"/>
                <a:gd name="connsiteX11" fmla="*/ 160338 w 391510"/>
                <a:gd name="connsiteY11" fmla="*/ 285750 h 333375"/>
                <a:gd name="connsiteX12" fmla="*/ 174625 w 391510"/>
                <a:gd name="connsiteY12" fmla="*/ 276225 h 333375"/>
                <a:gd name="connsiteX13" fmla="*/ 217488 w 391510"/>
                <a:gd name="connsiteY13" fmla="*/ 271462 h 333375"/>
                <a:gd name="connsiteX14" fmla="*/ 246063 w 391510"/>
                <a:gd name="connsiteY14" fmla="*/ 266700 h 333375"/>
                <a:gd name="connsiteX15" fmla="*/ 260350 w 391510"/>
                <a:gd name="connsiteY15" fmla="*/ 257175 h 333375"/>
                <a:gd name="connsiteX16" fmla="*/ 279400 w 391510"/>
                <a:gd name="connsiteY16" fmla="*/ 252412 h 333375"/>
                <a:gd name="connsiteX17" fmla="*/ 293688 w 391510"/>
                <a:gd name="connsiteY17" fmla="*/ 247650 h 333375"/>
                <a:gd name="connsiteX18" fmla="*/ 350838 w 391510"/>
                <a:gd name="connsiteY18" fmla="*/ 219075 h 333375"/>
                <a:gd name="connsiteX19" fmla="*/ 374650 w 391510"/>
                <a:gd name="connsiteY19" fmla="*/ 214312 h 333375"/>
                <a:gd name="connsiteX20" fmla="*/ 388938 w 391510"/>
                <a:gd name="connsiteY20" fmla="*/ 204787 h 333375"/>
                <a:gd name="connsiteX21" fmla="*/ 384175 w 391510"/>
                <a:gd name="connsiteY21" fmla="*/ 161925 h 333375"/>
                <a:gd name="connsiteX22" fmla="*/ 374650 w 391510"/>
                <a:gd name="connsiteY22" fmla="*/ 119062 h 333375"/>
                <a:gd name="connsiteX23" fmla="*/ 365125 w 391510"/>
                <a:gd name="connsiteY23" fmla="*/ 100012 h 333375"/>
                <a:gd name="connsiteX24" fmla="*/ 360363 w 391510"/>
                <a:gd name="connsiteY24" fmla="*/ 80962 h 333375"/>
                <a:gd name="connsiteX25" fmla="*/ 346075 w 391510"/>
                <a:gd name="connsiteY25" fmla="*/ 76200 h 333375"/>
                <a:gd name="connsiteX26" fmla="*/ 322263 w 391510"/>
                <a:gd name="connsiteY26" fmla="*/ 66675 h 333375"/>
                <a:gd name="connsiteX27" fmla="*/ 307975 w 391510"/>
                <a:gd name="connsiteY27" fmla="*/ 52387 h 333375"/>
                <a:gd name="connsiteX28" fmla="*/ 298450 w 391510"/>
                <a:gd name="connsiteY28" fmla="*/ 38100 h 333375"/>
                <a:gd name="connsiteX29" fmla="*/ 288925 w 391510"/>
                <a:gd name="connsiteY29" fmla="*/ 0 h 333375"/>
                <a:gd name="connsiteX30" fmla="*/ 269875 w 391510"/>
                <a:gd name="connsiteY30" fmla="*/ 9525 h 333375"/>
                <a:gd name="connsiteX31" fmla="*/ 255588 w 391510"/>
                <a:gd name="connsiteY31" fmla="*/ 28575 h 333375"/>
                <a:gd name="connsiteX32" fmla="*/ 212725 w 391510"/>
                <a:gd name="connsiteY32" fmla="*/ 66675 h 333375"/>
                <a:gd name="connsiteX33" fmla="*/ 127000 w 391510"/>
                <a:gd name="connsiteY33" fmla="*/ 85725 h 333375"/>
                <a:gd name="connsiteX34" fmla="*/ 112713 w 391510"/>
                <a:gd name="connsiteY34" fmla="*/ 90487 h 333375"/>
                <a:gd name="connsiteX35" fmla="*/ 12700 w 391510"/>
                <a:gd name="connsiteY35" fmla="*/ 8572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1510" h="333375">
                  <a:moveTo>
                    <a:pt x="12700" y="85725"/>
                  </a:moveTo>
                  <a:cubicBezTo>
                    <a:pt x="0" y="90488"/>
                    <a:pt x="6964" y="77693"/>
                    <a:pt x="36513" y="119062"/>
                  </a:cubicBezTo>
                  <a:cubicBezTo>
                    <a:pt x="39840" y="123720"/>
                    <a:pt x="42863" y="128587"/>
                    <a:pt x="46038" y="133350"/>
                  </a:cubicBezTo>
                  <a:cubicBezTo>
                    <a:pt x="47625" y="138112"/>
                    <a:pt x="48362" y="143249"/>
                    <a:pt x="50800" y="147637"/>
                  </a:cubicBezTo>
                  <a:cubicBezTo>
                    <a:pt x="65041" y="173271"/>
                    <a:pt x="66783" y="173145"/>
                    <a:pt x="84138" y="190500"/>
                  </a:cubicBezTo>
                  <a:cubicBezTo>
                    <a:pt x="85725" y="214312"/>
                    <a:pt x="84977" y="238397"/>
                    <a:pt x="88900" y="261937"/>
                  </a:cubicBezTo>
                  <a:cubicBezTo>
                    <a:pt x="89841" y="267583"/>
                    <a:pt x="96615" y="270795"/>
                    <a:pt x="98425" y="276225"/>
                  </a:cubicBezTo>
                  <a:cubicBezTo>
                    <a:pt x="101479" y="285386"/>
                    <a:pt x="100846" y="295432"/>
                    <a:pt x="103188" y="304800"/>
                  </a:cubicBezTo>
                  <a:cubicBezTo>
                    <a:pt x="105623" y="314540"/>
                    <a:pt x="112713" y="333375"/>
                    <a:pt x="112713" y="333375"/>
                  </a:cubicBezTo>
                  <a:cubicBezTo>
                    <a:pt x="117475" y="328612"/>
                    <a:pt x="122865" y="324403"/>
                    <a:pt x="127000" y="319087"/>
                  </a:cubicBezTo>
                  <a:cubicBezTo>
                    <a:pt x="134028" y="310051"/>
                    <a:pt x="135190" y="294132"/>
                    <a:pt x="146050" y="290512"/>
                  </a:cubicBezTo>
                  <a:lnTo>
                    <a:pt x="160338" y="285750"/>
                  </a:lnTo>
                  <a:cubicBezTo>
                    <a:pt x="165100" y="282575"/>
                    <a:pt x="169072" y="277613"/>
                    <a:pt x="174625" y="276225"/>
                  </a:cubicBezTo>
                  <a:cubicBezTo>
                    <a:pt x="188571" y="272738"/>
                    <a:pt x="203238" y="273362"/>
                    <a:pt x="217488" y="271462"/>
                  </a:cubicBezTo>
                  <a:cubicBezTo>
                    <a:pt x="227060" y="270186"/>
                    <a:pt x="236538" y="268287"/>
                    <a:pt x="246063" y="266700"/>
                  </a:cubicBezTo>
                  <a:cubicBezTo>
                    <a:pt x="250825" y="263525"/>
                    <a:pt x="255089" y="259430"/>
                    <a:pt x="260350" y="257175"/>
                  </a:cubicBezTo>
                  <a:cubicBezTo>
                    <a:pt x="266366" y="254597"/>
                    <a:pt x="273106" y="254210"/>
                    <a:pt x="279400" y="252412"/>
                  </a:cubicBezTo>
                  <a:cubicBezTo>
                    <a:pt x="284227" y="251033"/>
                    <a:pt x="288925" y="249237"/>
                    <a:pt x="293688" y="247650"/>
                  </a:cubicBezTo>
                  <a:cubicBezTo>
                    <a:pt x="316019" y="232762"/>
                    <a:pt x="316307" y="231408"/>
                    <a:pt x="350838" y="219075"/>
                  </a:cubicBezTo>
                  <a:cubicBezTo>
                    <a:pt x="358461" y="216352"/>
                    <a:pt x="366713" y="215900"/>
                    <a:pt x="374650" y="214312"/>
                  </a:cubicBezTo>
                  <a:cubicBezTo>
                    <a:pt x="379413" y="211137"/>
                    <a:pt x="387914" y="210419"/>
                    <a:pt x="388938" y="204787"/>
                  </a:cubicBezTo>
                  <a:cubicBezTo>
                    <a:pt x="391510" y="190644"/>
                    <a:pt x="386208" y="176156"/>
                    <a:pt x="384175" y="161925"/>
                  </a:cubicBezTo>
                  <a:cubicBezTo>
                    <a:pt x="383478" y="157044"/>
                    <a:pt x="377052" y="125467"/>
                    <a:pt x="374650" y="119062"/>
                  </a:cubicBezTo>
                  <a:cubicBezTo>
                    <a:pt x="372157" y="112415"/>
                    <a:pt x="368300" y="106362"/>
                    <a:pt x="365125" y="100012"/>
                  </a:cubicBezTo>
                  <a:cubicBezTo>
                    <a:pt x="363538" y="93662"/>
                    <a:pt x="364452" y="86073"/>
                    <a:pt x="360363" y="80962"/>
                  </a:cubicBezTo>
                  <a:cubicBezTo>
                    <a:pt x="357227" y="77042"/>
                    <a:pt x="350776" y="77963"/>
                    <a:pt x="346075" y="76200"/>
                  </a:cubicBezTo>
                  <a:cubicBezTo>
                    <a:pt x="338070" y="73198"/>
                    <a:pt x="330200" y="69850"/>
                    <a:pt x="322263" y="66675"/>
                  </a:cubicBezTo>
                  <a:cubicBezTo>
                    <a:pt x="317500" y="61912"/>
                    <a:pt x="312287" y="57561"/>
                    <a:pt x="307975" y="52387"/>
                  </a:cubicBezTo>
                  <a:cubicBezTo>
                    <a:pt x="304311" y="47990"/>
                    <a:pt x="301010" y="43219"/>
                    <a:pt x="298450" y="38100"/>
                  </a:cubicBezTo>
                  <a:cubicBezTo>
                    <a:pt x="293570" y="28341"/>
                    <a:pt x="290735" y="9051"/>
                    <a:pt x="288925" y="0"/>
                  </a:cubicBezTo>
                  <a:cubicBezTo>
                    <a:pt x="282575" y="3175"/>
                    <a:pt x="275265" y="4905"/>
                    <a:pt x="269875" y="9525"/>
                  </a:cubicBezTo>
                  <a:cubicBezTo>
                    <a:pt x="263849" y="14691"/>
                    <a:pt x="260898" y="22675"/>
                    <a:pt x="255588" y="28575"/>
                  </a:cubicBezTo>
                  <a:cubicBezTo>
                    <a:pt x="252138" y="32408"/>
                    <a:pt x="225825" y="61911"/>
                    <a:pt x="212725" y="66675"/>
                  </a:cubicBezTo>
                  <a:cubicBezTo>
                    <a:pt x="145617" y="91078"/>
                    <a:pt x="203912" y="60089"/>
                    <a:pt x="127000" y="85725"/>
                  </a:cubicBezTo>
                  <a:cubicBezTo>
                    <a:pt x="122238" y="87312"/>
                    <a:pt x="117729" y="90301"/>
                    <a:pt x="112713" y="90487"/>
                  </a:cubicBezTo>
                  <a:cubicBezTo>
                    <a:pt x="74639" y="91897"/>
                    <a:pt x="25400" y="80962"/>
                    <a:pt x="12700" y="8572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2" name="Dowolny kształt 91"/>
            <p:cNvSpPr/>
            <p:nvPr/>
          </p:nvSpPr>
          <p:spPr>
            <a:xfrm rot="14739254" flipV="1">
              <a:off x="4690869" y="1426610"/>
              <a:ext cx="403535" cy="240166"/>
            </a:xfrm>
            <a:custGeom>
              <a:avLst/>
              <a:gdLst>
                <a:gd name="connsiteX0" fmla="*/ 22092 w 420874"/>
                <a:gd name="connsiteY0" fmla="*/ 141209 h 345996"/>
                <a:gd name="connsiteX1" fmla="*/ 55429 w 420874"/>
                <a:gd name="connsiteY1" fmla="*/ 107871 h 345996"/>
                <a:gd name="connsiteX2" fmla="*/ 64954 w 420874"/>
                <a:gd name="connsiteY2" fmla="*/ 88821 h 345996"/>
                <a:gd name="connsiteX3" fmla="*/ 103054 w 420874"/>
                <a:gd name="connsiteY3" fmla="*/ 60246 h 345996"/>
                <a:gd name="connsiteX4" fmla="*/ 117342 w 420874"/>
                <a:gd name="connsiteY4" fmla="*/ 45959 h 345996"/>
                <a:gd name="connsiteX5" fmla="*/ 131629 w 420874"/>
                <a:gd name="connsiteY5" fmla="*/ 41196 h 345996"/>
                <a:gd name="connsiteX6" fmla="*/ 222117 w 420874"/>
                <a:gd name="connsiteY6" fmla="*/ 45959 h 345996"/>
                <a:gd name="connsiteX7" fmla="*/ 241167 w 420874"/>
                <a:gd name="connsiteY7" fmla="*/ 36434 h 345996"/>
                <a:gd name="connsiteX8" fmla="*/ 274504 w 420874"/>
                <a:gd name="connsiteY8" fmla="*/ 31671 h 345996"/>
                <a:gd name="connsiteX9" fmla="*/ 303079 w 420874"/>
                <a:gd name="connsiteY9" fmla="*/ 3096 h 345996"/>
                <a:gd name="connsiteX10" fmla="*/ 336417 w 420874"/>
                <a:gd name="connsiteY10" fmla="*/ 41196 h 345996"/>
                <a:gd name="connsiteX11" fmla="*/ 350704 w 420874"/>
                <a:gd name="connsiteY11" fmla="*/ 50721 h 345996"/>
                <a:gd name="connsiteX12" fmla="*/ 384042 w 420874"/>
                <a:gd name="connsiteY12" fmla="*/ 88821 h 345996"/>
                <a:gd name="connsiteX13" fmla="*/ 398329 w 420874"/>
                <a:gd name="connsiteY13" fmla="*/ 117396 h 345996"/>
                <a:gd name="connsiteX14" fmla="*/ 407854 w 420874"/>
                <a:gd name="connsiteY14" fmla="*/ 131684 h 345996"/>
                <a:gd name="connsiteX15" fmla="*/ 403092 w 420874"/>
                <a:gd name="connsiteY15" fmla="*/ 203121 h 345996"/>
                <a:gd name="connsiteX16" fmla="*/ 379279 w 420874"/>
                <a:gd name="connsiteY16" fmla="*/ 207884 h 345996"/>
                <a:gd name="connsiteX17" fmla="*/ 336417 w 420874"/>
                <a:gd name="connsiteY17" fmla="*/ 226934 h 345996"/>
                <a:gd name="connsiteX18" fmla="*/ 303079 w 420874"/>
                <a:gd name="connsiteY18" fmla="*/ 241221 h 345996"/>
                <a:gd name="connsiteX19" fmla="*/ 288792 w 420874"/>
                <a:gd name="connsiteY19" fmla="*/ 250746 h 345996"/>
                <a:gd name="connsiteX20" fmla="*/ 269742 w 420874"/>
                <a:gd name="connsiteY20" fmla="*/ 260271 h 345996"/>
                <a:gd name="connsiteX21" fmla="*/ 260217 w 420874"/>
                <a:gd name="connsiteY21" fmla="*/ 274559 h 345996"/>
                <a:gd name="connsiteX22" fmla="*/ 245929 w 420874"/>
                <a:gd name="connsiteY22" fmla="*/ 284084 h 345996"/>
                <a:gd name="connsiteX23" fmla="*/ 231642 w 420874"/>
                <a:gd name="connsiteY23" fmla="*/ 303134 h 345996"/>
                <a:gd name="connsiteX24" fmla="*/ 188779 w 420874"/>
                <a:gd name="connsiteY24" fmla="*/ 326946 h 345996"/>
                <a:gd name="connsiteX25" fmla="*/ 174492 w 420874"/>
                <a:gd name="connsiteY25" fmla="*/ 336471 h 345996"/>
                <a:gd name="connsiteX26" fmla="*/ 145917 w 420874"/>
                <a:gd name="connsiteY26" fmla="*/ 345996 h 345996"/>
                <a:gd name="connsiteX27" fmla="*/ 136392 w 420874"/>
                <a:gd name="connsiteY27" fmla="*/ 326946 h 345996"/>
                <a:gd name="connsiteX28" fmla="*/ 126867 w 420874"/>
                <a:gd name="connsiteY28" fmla="*/ 312659 h 345996"/>
                <a:gd name="connsiteX29" fmla="*/ 112579 w 420874"/>
                <a:gd name="connsiteY29" fmla="*/ 279321 h 345996"/>
                <a:gd name="connsiteX30" fmla="*/ 79242 w 420874"/>
                <a:gd name="connsiteY30" fmla="*/ 250746 h 345996"/>
                <a:gd name="connsiteX31" fmla="*/ 60192 w 420874"/>
                <a:gd name="connsiteY31" fmla="*/ 226934 h 345996"/>
                <a:gd name="connsiteX32" fmla="*/ 50667 w 420874"/>
                <a:gd name="connsiteY32" fmla="*/ 207884 h 345996"/>
                <a:gd name="connsiteX33" fmla="*/ 36379 w 420874"/>
                <a:gd name="connsiteY33" fmla="*/ 198359 h 345996"/>
                <a:gd name="connsiteX34" fmla="*/ 22092 w 420874"/>
                <a:gd name="connsiteY34" fmla="*/ 155496 h 345996"/>
                <a:gd name="connsiteX35" fmla="*/ 22092 w 420874"/>
                <a:gd name="connsiteY35" fmla="*/ 141209 h 3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20874" h="345996">
                  <a:moveTo>
                    <a:pt x="22092" y="141209"/>
                  </a:moveTo>
                  <a:cubicBezTo>
                    <a:pt x="52543" y="95532"/>
                    <a:pt x="0" y="171220"/>
                    <a:pt x="55429" y="107871"/>
                  </a:cubicBezTo>
                  <a:cubicBezTo>
                    <a:pt x="60104" y="102528"/>
                    <a:pt x="60595" y="94425"/>
                    <a:pt x="64954" y="88821"/>
                  </a:cubicBezTo>
                  <a:cubicBezTo>
                    <a:pt x="84107" y="64196"/>
                    <a:pt x="81789" y="67335"/>
                    <a:pt x="103054" y="60246"/>
                  </a:cubicBezTo>
                  <a:cubicBezTo>
                    <a:pt x="107817" y="55484"/>
                    <a:pt x="111738" y="49695"/>
                    <a:pt x="117342" y="45959"/>
                  </a:cubicBezTo>
                  <a:cubicBezTo>
                    <a:pt x="121519" y="43174"/>
                    <a:pt x="126609" y="41196"/>
                    <a:pt x="131629" y="41196"/>
                  </a:cubicBezTo>
                  <a:cubicBezTo>
                    <a:pt x="161833" y="41196"/>
                    <a:pt x="191954" y="44371"/>
                    <a:pt x="222117" y="45959"/>
                  </a:cubicBezTo>
                  <a:cubicBezTo>
                    <a:pt x="228467" y="42784"/>
                    <a:pt x="234318" y="38302"/>
                    <a:pt x="241167" y="36434"/>
                  </a:cubicBezTo>
                  <a:cubicBezTo>
                    <a:pt x="251997" y="33480"/>
                    <a:pt x="264621" y="36993"/>
                    <a:pt x="274504" y="31671"/>
                  </a:cubicBezTo>
                  <a:cubicBezTo>
                    <a:pt x="286364" y="25285"/>
                    <a:pt x="303079" y="3096"/>
                    <a:pt x="303079" y="3096"/>
                  </a:cubicBezTo>
                  <a:cubicBezTo>
                    <a:pt x="333628" y="13280"/>
                    <a:pt x="304376" y="0"/>
                    <a:pt x="336417" y="41196"/>
                  </a:cubicBezTo>
                  <a:cubicBezTo>
                    <a:pt x="339931" y="45714"/>
                    <a:pt x="345942" y="47546"/>
                    <a:pt x="350704" y="50721"/>
                  </a:cubicBezTo>
                  <a:cubicBezTo>
                    <a:pt x="372929" y="84059"/>
                    <a:pt x="360229" y="72946"/>
                    <a:pt x="384042" y="88821"/>
                  </a:cubicBezTo>
                  <a:cubicBezTo>
                    <a:pt x="411340" y="129770"/>
                    <a:pt x="378612" y="77960"/>
                    <a:pt x="398329" y="117396"/>
                  </a:cubicBezTo>
                  <a:cubicBezTo>
                    <a:pt x="400889" y="122516"/>
                    <a:pt x="404679" y="126921"/>
                    <a:pt x="407854" y="131684"/>
                  </a:cubicBezTo>
                  <a:cubicBezTo>
                    <a:pt x="414309" y="157500"/>
                    <a:pt x="420874" y="172637"/>
                    <a:pt x="403092" y="203121"/>
                  </a:cubicBezTo>
                  <a:cubicBezTo>
                    <a:pt x="399013" y="210113"/>
                    <a:pt x="387217" y="206296"/>
                    <a:pt x="379279" y="207884"/>
                  </a:cubicBezTo>
                  <a:lnTo>
                    <a:pt x="336417" y="226934"/>
                  </a:lnTo>
                  <a:cubicBezTo>
                    <a:pt x="305818" y="241057"/>
                    <a:pt x="329094" y="232551"/>
                    <a:pt x="303079" y="241221"/>
                  </a:cubicBezTo>
                  <a:cubicBezTo>
                    <a:pt x="298317" y="244396"/>
                    <a:pt x="293762" y="247906"/>
                    <a:pt x="288792" y="250746"/>
                  </a:cubicBezTo>
                  <a:cubicBezTo>
                    <a:pt x="282628" y="254268"/>
                    <a:pt x="275196" y="255726"/>
                    <a:pt x="269742" y="260271"/>
                  </a:cubicBezTo>
                  <a:cubicBezTo>
                    <a:pt x="265345" y="263935"/>
                    <a:pt x="264264" y="270512"/>
                    <a:pt x="260217" y="274559"/>
                  </a:cubicBezTo>
                  <a:cubicBezTo>
                    <a:pt x="256170" y="278606"/>
                    <a:pt x="250692" y="280909"/>
                    <a:pt x="245929" y="284084"/>
                  </a:cubicBezTo>
                  <a:cubicBezTo>
                    <a:pt x="241167" y="290434"/>
                    <a:pt x="237574" y="297861"/>
                    <a:pt x="231642" y="303134"/>
                  </a:cubicBezTo>
                  <a:cubicBezTo>
                    <a:pt x="211990" y="320603"/>
                    <a:pt x="208182" y="320479"/>
                    <a:pt x="188779" y="326946"/>
                  </a:cubicBezTo>
                  <a:cubicBezTo>
                    <a:pt x="184017" y="330121"/>
                    <a:pt x="179722" y="334146"/>
                    <a:pt x="174492" y="336471"/>
                  </a:cubicBezTo>
                  <a:cubicBezTo>
                    <a:pt x="165317" y="340549"/>
                    <a:pt x="145917" y="345996"/>
                    <a:pt x="145917" y="345996"/>
                  </a:cubicBezTo>
                  <a:cubicBezTo>
                    <a:pt x="142742" y="339646"/>
                    <a:pt x="139914" y="333110"/>
                    <a:pt x="136392" y="326946"/>
                  </a:cubicBezTo>
                  <a:cubicBezTo>
                    <a:pt x="133552" y="321976"/>
                    <a:pt x="129427" y="317778"/>
                    <a:pt x="126867" y="312659"/>
                  </a:cubicBezTo>
                  <a:cubicBezTo>
                    <a:pt x="121460" y="301845"/>
                    <a:pt x="118799" y="289688"/>
                    <a:pt x="112579" y="279321"/>
                  </a:cubicBezTo>
                  <a:cubicBezTo>
                    <a:pt x="104804" y="266363"/>
                    <a:pt x="89390" y="260894"/>
                    <a:pt x="79242" y="250746"/>
                  </a:cubicBezTo>
                  <a:cubicBezTo>
                    <a:pt x="72054" y="243558"/>
                    <a:pt x="65830" y="235392"/>
                    <a:pt x="60192" y="226934"/>
                  </a:cubicBezTo>
                  <a:cubicBezTo>
                    <a:pt x="56254" y="221027"/>
                    <a:pt x="55212" y="213338"/>
                    <a:pt x="50667" y="207884"/>
                  </a:cubicBezTo>
                  <a:cubicBezTo>
                    <a:pt x="47003" y="203487"/>
                    <a:pt x="41142" y="201534"/>
                    <a:pt x="36379" y="198359"/>
                  </a:cubicBezTo>
                  <a:lnTo>
                    <a:pt x="22092" y="155496"/>
                  </a:lnTo>
                  <a:lnTo>
                    <a:pt x="22092" y="141209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3" name="Dowolny kształt 92"/>
            <p:cNvSpPr/>
            <p:nvPr/>
          </p:nvSpPr>
          <p:spPr>
            <a:xfrm rot="14739254" flipV="1">
              <a:off x="6862959" y="2974266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4" name="Dowolny kształt 93"/>
            <p:cNvSpPr/>
            <p:nvPr/>
          </p:nvSpPr>
          <p:spPr>
            <a:xfrm rot="14739254" flipV="1">
              <a:off x="6861322" y="2802241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5" name="Dowolny kształt 94"/>
            <p:cNvSpPr/>
            <p:nvPr/>
          </p:nvSpPr>
          <p:spPr>
            <a:xfrm rot="14739254" flipV="1">
              <a:off x="6845510" y="2598895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6" name="Dowolny kształt 95"/>
            <p:cNvSpPr/>
            <p:nvPr/>
          </p:nvSpPr>
          <p:spPr>
            <a:xfrm rot="14739254" flipV="1">
              <a:off x="6788283" y="2384214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7" name="Dowolny kształt 96"/>
            <p:cNvSpPr/>
            <p:nvPr/>
          </p:nvSpPr>
          <p:spPr>
            <a:xfrm rot="14739254" flipV="1">
              <a:off x="6719766" y="2184667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8" name="Dowolny kształt 97"/>
            <p:cNvSpPr/>
            <p:nvPr/>
          </p:nvSpPr>
          <p:spPr>
            <a:xfrm rot="14739254" flipV="1">
              <a:off x="6637690" y="2011295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99" name="Dowolny kształt 98"/>
            <p:cNvSpPr/>
            <p:nvPr/>
          </p:nvSpPr>
          <p:spPr>
            <a:xfrm rot="14739254" flipV="1">
              <a:off x="6517465" y="1815103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0" name="Dowolny kształt 99"/>
            <p:cNvSpPr/>
            <p:nvPr/>
          </p:nvSpPr>
          <p:spPr>
            <a:xfrm rot="14739254" flipV="1">
              <a:off x="6367129" y="1710053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1" name="Dowolny kształt 100"/>
            <p:cNvSpPr/>
            <p:nvPr/>
          </p:nvSpPr>
          <p:spPr>
            <a:xfrm rot="14739254" flipV="1">
              <a:off x="6219044" y="1599289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2" name="Dowolny kształt 101"/>
            <p:cNvSpPr/>
            <p:nvPr/>
          </p:nvSpPr>
          <p:spPr>
            <a:xfrm rot="14739254" flipV="1">
              <a:off x="6047368" y="1516587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3" name="Dowolny kształt 102"/>
            <p:cNvSpPr/>
            <p:nvPr/>
          </p:nvSpPr>
          <p:spPr>
            <a:xfrm rot="14739254" flipV="1">
              <a:off x="5890749" y="1467161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4" name="Dowolny kształt 103"/>
            <p:cNvSpPr/>
            <p:nvPr/>
          </p:nvSpPr>
          <p:spPr>
            <a:xfrm rot="14739254" flipV="1">
              <a:off x="5694991" y="1432796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5" name="Dowolny kształt 104"/>
            <p:cNvSpPr/>
            <p:nvPr/>
          </p:nvSpPr>
          <p:spPr>
            <a:xfrm rot="14739254" flipV="1">
              <a:off x="5566854" y="1478395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6" name="Dowolny kształt 105"/>
            <p:cNvSpPr/>
            <p:nvPr/>
          </p:nvSpPr>
          <p:spPr>
            <a:xfrm rot="14739254" flipV="1">
              <a:off x="5408236" y="1547509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7" name="Dowolny kształt 106"/>
            <p:cNvSpPr/>
            <p:nvPr/>
          </p:nvSpPr>
          <p:spPr>
            <a:xfrm rot="14739254" flipV="1">
              <a:off x="5211083" y="1574219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8" name="Dowolny kształt 107"/>
            <p:cNvSpPr/>
            <p:nvPr/>
          </p:nvSpPr>
          <p:spPr>
            <a:xfrm rot="14739254" flipV="1">
              <a:off x="5036397" y="1573070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09" name="Dowolny kształt 108"/>
            <p:cNvSpPr/>
            <p:nvPr/>
          </p:nvSpPr>
          <p:spPr>
            <a:xfrm rot="14739254" flipV="1">
              <a:off x="4873133" y="1549057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111" name="Dowolny kształt 110"/>
            <p:cNvSpPr/>
            <p:nvPr/>
          </p:nvSpPr>
          <p:spPr>
            <a:xfrm rot="14739254" flipV="1">
              <a:off x="4941429" y="1125369"/>
              <a:ext cx="317268" cy="449587"/>
            </a:xfrm>
            <a:custGeom>
              <a:avLst/>
              <a:gdLst>
                <a:gd name="connsiteX0" fmla="*/ 31941 w 330900"/>
                <a:gd name="connsiteY0" fmla="*/ 0 h 647700"/>
                <a:gd name="connsiteX1" fmla="*/ 36703 w 330900"/>
                <a:gd name="connsiteY1" fmla="*/ 19050 h 647700"/>
                <a:gd name="connsiteX2" fmla="*/ 12891 w 330900"/>
                <a:gd name="connsiteY2" fmla="*/ 33338 h 647700"/>
                <a:gd name="connsiteX3" fmla="*/ 3366 w 330900"/>
                <a:gd name="connsiteY3" fmla="*/ 47625 h 647700"/>
                <a:gd name="connsiteX4" fmla="*/ 31941 w 330900"/>
                <a:gd name="connsiteY4" fmla="*/ 85725 h 647700"/>
                <a:gd name="connsiteX5" fmla="*/ 55753 w 330900"/>
                <a:gd name="connsiteY5" fmla="*/ 76200 h 647700"/>
                <a:gd name="connsiteX6" fmla="*/ 55753 w 330900"/>
                <a:gd name="connsiteY6" fmla="*/ 42863 h 647700"/>
                <a:gd name="connsiteX7" fmla="*/ 46228 w 330900"/>
                <a:gd name="connsiteY7" fmla="*/ 57150 h 647700"/>
                <a:gd name="connsiteX8" fmla="*/ 46228 w 330900"/>
                <a:gd name="connsiteY8" fmla="*/ 104775 h 647700"/>
                <a:gd name="connsiteX9" fmla="*/ 60516 w 330900"/>
                <a:gd name="connsiteY9" fmla="*/ 100013 h 647700"/>
                <a:gd name="connsiteX10" fmla="*/ 46228 w 330900"/>
                <a:gd name="connsiteY10" fmla="*/ 95250 h 647700"/>
                <a:gd name="connsiteX11" fmla="*/ 27178 w 330900"/>
                <a:gd name="connsiteY11" fmla="*/ 100013 h 647700"/>
                <a:gd name="connsiteX12" fmla="*/ 60516 w 330900"/>
                <a:gd name="connsiteY12" fmla="*/ 133350 h 647700"/>
                <a:gd name="connsiteX13" fmla="*/ 74803 w 330900"/>
                <a:gd name="connsiteY13" fmla="*/ 128588 h 647700"/>
                <a:gd name="connsiteX14" fmla="*/ 50991 w 330900"/>
                <a:gd name="connsiteY14" fmla="*/ 100013 h 647700"/>
                <a:gd name="connsiteX15" fmla="*/ 31941 w 330900"/>
                <a:gd name="connsiteY15" fmla="*/ 104775 h 647700"/>
                <a:gd name="connsiteX16" fmla="*/ 31941 w 330900"/>
                <a:gd name="connsiteY16" fmla="*/ 152400 h 647700"/>
                <a:gd name="connsiteX17" fmla="*/ 65278 w 330900"/>
                <a:gd name="connsiteY17" fmla="*/ 185738 h 647700"/>
                <a:gd name="connsiteX18" fmla="*/ 84328 w 330900"/>
                <a:gd name="connsiteY18" fmla="*/ 152400 h 647700"/>
                <a:gd name="connsiteX19" fmla="*/ 55753 w 330900"/>
                <a:gd name="connsiteY19" fmla="*/ 133350 h 647700"/>
                <a:gd name="connsiteX20" fmla="*/ 46228 w 330900"/>
                <a:gd name="connsiteY20" fmla="*/ 152400 h 647700"/>
                <a:gd name="connsiteX21" fmla="*/ 84328 w 330900"/>
                <a:gd name="connsiteY21" fmla="*/ 219075 h 647700"/>
                <a:gd name="connsiteX22" fmla="*/ 98616 w 330900"/>
                <a:gd name="connsiteY22" fmla="*/ 223838 h 647700"/>
                <a:gd name="connsiteX23" fmla="*/ 103378 w 330900"/>
                <a:gd name="connsiteY23" fmla="*/ 195263 h 647700"/>
                <a:gd name="connsiteX24" fmla="*/ 93853 w 330900"/>
                <a:gd name="connsiteY24" fmla="*/ 180975 h 647700"/>
                <a:gd name="connsiteX25" fmla="*/ 50991 w 330900"/>
                <a:gd name="connsiteY25" fmla="*/ 142875 h 647700"/>
                <a:gd name="connsiteX26" fmla="*/ 41466 w 330900"/>
                <a:gd name="connsiteY26" fmla="*/ 214313 h 647700"/>
                <a:gd name="connsiteX27" fmla="*/ 55753 w 330900"/>
                <a:gd name="connsiteY27" fmla="*/ 228600 h 647700"/>
                <a:gd name="connsiteX28" fmla="*/ 89091 w 330900"/>
                <a:gd name="connsiteY28" fmla="*/ 242888 h 647700"/>
                <a:gd name="connsiteX29" fmla="*/ 103378 w 330900"/>
                <a:gd name="connsiteY29" fmla="*/ 233363 h 647700"/>
                <a:gd name="connsiteX30" fmla="*/ 117666 w 330900"/>
                <a:gd name="connsiteY30" fmla="*/ 257175 h 647700"/>
                <a:gd name="connsiteX31" fmla="*/ 112903 w 330900"/>
                <a:gd name="connsiteY31" fmla="*/ 238125 h 647700"/>
                <a:gd name="connsiteX32" fmla="*/ 79566 w 330900"/>
                <a:gd name="connsiteY32" fmla="*/ 238125 h 647700"/>
                <a:gd name="connsiteX33" fmla="*/ 89091 w 330900"/>
                <a:gd name="connsiteY33" fmla="*/ 290513 h 647700"/>
                <a:gd name="connsiteX34" fmla="*/ 98616 w 330900"/>
                <a:gd name="connsiteY34" fmla="*/ 304800 h 647700"/>
                <a:gd name="connsiteX35" fmla="*/ 112903 w 330900"/>
                <a:gd name="connsiteY35" fmla="*/ 300038 h 647700"/>
                <a:gd name="connsiteX36" fmla="*/ 74803 w 330900"/>
                <a:gd name="connsiteY36" fmla="*/ 242888 h 647700"/>
                <a:gd name="connsiteX37" fmla="*/ 50991 w 330900"/>
                <a:gd name="connsiteY37" fmla="*/ 252413 h 647700"/>
                <a:gd name="connsiteX38" fmla="*/ 60516 w 330900"/>
                <a:gd name="connsiteY38" fmla="*/ 304800 h 647700"/>
                <a:gd name="connsiteX39" fmla="*/ 122428 w 330900"/>
                <a:gd name="connsiteY39" fmla="*/ 309563 h 647700"/>
                <a:gd name="connsiteX40" fmla="*/ 98616 w 330900"/>
                <a:gd name="connsiteY40" fmla="*/ 261938 h 647700"/>
                <a:gd name="connsiteX41" fmla="*/ 84328 w 330900"/>
                <a:gd name="connsiteY41" fmla="*/ 252413 h 647700"/>
                <a:gd name="connsiteX42" fmla="*/ 70041 w 330900"/>
                <a:gd name="connsiteY42" fmla="*/ 257175 h 647700"/>
                <a:gd name="connsiteX43" fmla="*/ 108141 w 330900"/>
                <a:gd name="connsiteY43" fmla="*/ 323850 h 647700"/>
                <a:gd name="connsiteX44" fmla="*/ 127191 w 330900"/>
                <a:gd name="connsiteY44" fmla="*/ 333375 h 647700"/>
                <a:gd name="connsiteX45" fmla="*/ 89091 w 330900"/>
                <a:gd name="connsiteY45" fmla="*/ 314325 h 647700"/>
                <a:gd name="connsiteX46" fmla="*/ 84328 w 330900"/>
                <a:gd name="connsiteY46" fmla="*/ 328613 h 647700"/>
                <a:gd name="connsiteX47" fmla="*/ 131953 w 330900"/>
                <a:gd name="connsiteY47" fmla="*/ 366713 h 647700"/>
                <a:gd name="connsiteX48" fmla="*/ 127191 w 330900"/>
                <a:gd name="connsiteY48" fmla="*/ 381000 h 647700"/>
                <a:gd name="connsiteX49" fmla="*/ 112903 w 330900"/>
                <a:gd name="connsiteY49" fmla="*/ 476250 h 647700"/>
                <a:gd name="connsiteX50" fmla="*/ 117666 w 330900"/>
                <a:gd name="connsiteY50" fmla="*/ 509588 h 647700"/>
                <a:gd name="connsiteX51" fmla="*/ 127191 w 330900"/>
                <a:gd name="connsiteY51" fmla="*/ 495300 h 647700"/>
                <a:gd name="connsiteX52" fmla="*/ 141478 w 330900"/>
                <a:gd name="connsiteY52" fmla="*/ 457200 h 647700"/>
                <a:gd name="connsiteX53" fmla="*/ 141478 w 330900"/>
                <a:gd name="connsiteY53" fmla="*/ 381000 h 647700"/>
                <a:gd name="connsiteX54" fmla="*/ 122428 w 330900"/>
                <a:gd name="connsiteY54" fmla="*/ 385763 h 647700"/>
                <a:gd name="connsiteX55" fmla="*/ 117666 w 330900"/>
                <a:gd name="connsiteY55" fmla="*/ 400050 h 647700"/>
                <a:gd name="connsiteX56" fmla="*/ 117666 w 330900"/>
                <a:gd name="connsiteY56" fmla="*/ 466725 h 647700"/>
                <a:gd name="connsiteX57" fmla="*/ 146241 w 330900"/>
                <a:gd name="connsiteY57" fmla="*/ 481013 h 647700"/>
                <a:gd name="connsiteX58" fmla="*/ 155766 w 330900"/>
                <a:gd name="connsiteY58" fmla="*/ 466725 h 647700"/>
                <a:gd name="connsiteX59" fmla="*/ 165291 w 330900"/>
                <a:gd name="connsiteY59" fmla="*/ 419100 h 647700"/>
                <a:gd name="connsiteX60" fmla="*/ 160528 w 330900"/>
                <a:gd name="connsiteY60" fmla="*/ 385763 h 647700"/>
                <a:gd name="connsiteX61" fmla="*/ 151003 w 330900"/>
                <a:gd name="connsiteY61" fmla="*/ 409575 h 647700"/>
                <a:gd name="connsiteX62" fmla="*/ 160528 w 330900"/>
                <a:gd name="connsiteY62" fmla="*/ 481013 h 647700"/>
                <a:gd name="connsiteX63" fmla="*/ 165291 w 330900"/>
                <a:gd name="connsiteY63" fmla="*/ 495300 h 647700"/>
                <a:gd name="connsiteX64" fmla="*/ 179578 w 330900"/>
                <a:gd name="connsiteY64" fmla="*/ 500063 h 647700"/>
                <a:gd name="connsiteX65" fmla="*/ 174816 w 330900"/>
                <a:gd name="connsiteY65" fmla="*/ 428625 h 647700"/>
                <a:gd name="connsiteX66" fmla="*/ 170053 w 330900"/>
                <a:gd name="connsiteY66" fmla="*/ 442913 h 647700"/>
                <a:gd name="connsiteX67" fmla="*/ 174816 w 330900"/>
                <a:gd name="connsiteY67" fmla="*/ 528638 h 647700"/>
                <a:gd name="connsiteX68" fmla="*/ 189103 w 330900"/>
                <a:gd name="connsiteY68" fmla="*/ 523875 h 647700"/>
                <a:gd name="connsiteX69" fmla="*/ 174816 w 330900"/>
                <a:gd name="connsiteY69" fmla="*/ 466725 h 647700"/>
                <a:gd name="connsiteX70" fmla="*/ 184341 w 330900"/>
                <a:gd name="connsiteY70" fmla="*/ 538163 h 647700"/>
                <a:gd name="connsiteX71" fmla="*/ 193866 w 330900"/>
                <a:gd name="connsiteY71" fmla="*/ 552450 h 647700"/>
                <a:gd name="connsiteX72" fmla="*/ 203391 w 330900"/>
                <a:gd name="connsiteY72" fmla="*/ 538163 h 647700"/>
                <a:gd name="connsiteX73" fmla="*/ 208153 w 330900"/>
                <a:gd name="connsiteY73" fmla="*/ 523875 h 647700"/>
                <a:gd name="connsiteX74" fmla="*/ 217678 w 330900"/>
                <a:gd name="connsiteY74" fmla="*/ 538163 h 647700"/>
                <a:gd name="connsiteX75" fmla="*/ 246253 w 330900"/>
                <a:gd name="connsiteY75" fmla="*/ 547688 h 647700"/>
                <a:gd name="connsiteX76" fmla="*/ 260541 w 330900"/>
                <a:gd name="connsiteY76" fmla="*/ 557213 h 647700"/>
                <a:gd name="connsiteX77" fmla="*/ 265303 w 330900"/>
                <a:gd name="connsiteY77" fmla="*/ 571500 h 647700"/>
                <a:gd name="connsiteX78" fmla="*/ 231966 w 330900"/>
                <a:gd name="connsiteY78" fmla="*/ 576263 h 647700"/>
                <a:gd name="connsiteX79" fmla="*/ 222441 w 330900"/>
                <a:gd name="connsiteY79" fmla="*/ 557213 h 647700"/>
                <a:gd name="connsiteX80" fmla="*/ 231966 w 330900"/>
                <a:gd name="connsiteY80" fmla="*/ 542925 h 647700"/>
                <a:gd name="connsiteX81" fmla="*/ 284353 w 330900"/>
                <a:gd name="connsiteY81" fmla="*/ 561975 h 647700"/>
                <a:gd name="connsiteX82" fmla="*/ 303403 w 330900"/>
                <a:gd name="connsiteY82" fmla="*/ 585788 h 647700"/>
                <a:gd name="connsiteX83" fmla="*/ 312928 w 330900"/>
                <a:gd name="connsiteY83" fmla="*/ 604838 h 647700"/>
                <a:gd name="connsiteX84" fmla="*/ 322453 w 330900"/>
                <a:gd name="connsiteY84" fmla="*/ 619125 h 647700"/>
                <a:gd name="connsiteX85" fmla="*/ 327216 w 330900"/>
                <a:gd name="connsiteY85" fmla="*/ 638175 h 647700"/>
                <a:gd name="connsiteX86" fmla="*/ 312928 w 330900"/>
                <a:gd name="connsiteY86" fmla="*/ 647700 h 647700"/>
                <a:gd name="connsiteX87" fmla="*/ 255778 w 330900"/>
                <a:gd name="connsiteY87" fmla="*/ 638175 h 647700"/>
                <a:gd name="connsiteX88" fmla="*/ 241491 w 330900"/>
                <a:gd name="connsiteY88" fmla="*/ 619125 h 647700"/>
                <a:gd name="connsiteX89" fmla="*/ 246253 w 330900"/>
                <a:gd name="connsiteY89" fmla="*/ 595313 h 647700"/>
                <a:gd name="connsiteX90" fmla="*/ 289116 w 330900"/>
                <a:gd name="connsiteY90" fmla="*/ 609600 h 647700"/>
                <a:gd name="connsiteX91" fmla="*/ 293878 w 330900"/>
                <a:gd name="connsiteY91" fmla="*/ 633413 h 647700"/>
                <a:gd name="connsiteX92" fmla="*/ 284353 w 330900"/>
                <a:gd name="connsiteY92" fmla="*/ 6191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30900" h="647700">
                  <a:moveTo>
                    <a:pt x="31941" y="0"/>
                  </a:moveTo>
                  <a:cubicBezTo>
                    <a:pt x="33528" y="6350"/>
                    <a:pt x="33072" y="13604"/>
                    <a:pt x="36703" y="19050"/>
                  </a:cubicBezTo>
                  <a:cubicBezTo>
                    <a:pt x="48852" y="37273"/>
                    <a:pt x="85266" y="24290"/>
                    <a:pt x="12891" y="33338"/>
                  </a:cubicBezTo>
                  <a:cubicBezTo>
                    <a:pt x="9716" y="38100"/>
                    <a:pt x="4076" y="41946"/>
                    <a:pt x="3366" y="47625"/>
                  </a:cubicBezTo>
                  <a:cubicBezTo>
                    <a:pt x="0" y="74549"/>
                    <a:pt x="12557" y="74095"/>
                    <a:pt x="31941" y="85725"/>
                  </a:cubicBezTo>
                  <a:cubicBezTo>
                    <a:pt x="39878" y="82550"/>
                    <a:pt x="49186" y="81673"/>
                    <a:pt x="55753" y="76200"/>
                  </a:cubicBezTo>
                  <a:cubicBezTo>
                    <a:pt x="65649" y="67954"/>
                    <a:pt x="57740" y="50811"/>
                    <a:pt x="55753" y="42863"/>
                  </a:cubicBezTo>
                  <a:cubicBezTo>
                    <a:pt x="52578" y="47625"/>
                    <a:pt x="48238" y="51791"/>
                    <a:pt x="46228" y="57150"/>
                  </a:cubicBezTo>
                  <a:cubicBezTo>
                    <a:pt x="37946" y="79236"/>
                    <a:pt x="41811" y="82689"/>
                    <a:pt x="46228" y="104775"/>
                  </a:cubicBezTo>
                  <a:cubicBezTo>
                    <a:pt x="50991" y="103188"/>
                    <a:pt x="60516" y="105033"/>
                    <a:pt x="60516" y="100013"/>
                  </a:cubicBezTo>
                  <a:cubicBezTo>
                    <a:pt x="60516" y="94993"/>
                    <a:pt x="51248" y="95250"/>
                    <a:pt x="46228" y="95250"/>
                  </a:cubicBezTo>
                  <a:cubicBezTo>
                    <a:pt x="39683" y="95250"/>
                    <a:pt x="33528" y="98425"/>
                    <a:pt x="27178" y="100013"/>
                  </a:cubicBezTo>
                  <a:cubicBezTo>
                    <a:pt x="36271" y="113652"/>
                    <a:pt x="40955" y="133350"/>
                    <a:pt x="60516" y="133350"/>
                  </a:cubicBezTo>
                  <a:cubicBezTo>
                    <a:pt x="65536" y="133350"/>
                    <a:pt x="70041" y="130175"/>
                    <a:pt x="74803" y="128588"/>
                  </a:cubicBezTo>
                  <a:cubicBezTo>
                    <a:pt x="70708" y="122445"/>
                    <a:pt x="58541" y="102170"/>
                    <a:pt x="50991" y="100013"/>
                  </a:cubicBezTo>
                  <a:cubicBezTo>
                    <a:pt x="44697" y="98215"/>
                    <a:pt x="38291" y="103188"/>
                    <a:pt x="31941" y="104775"/>
                  </a:cubicBezTo>
                  <a:cubicBezTo>
                    <a:pt x="27914" y="120881"/>
                    <a:pt x="21561" y="135532"/>
                    <a:pt x="31941" y="152400"/>
                  </a:cubicBezTo>
                  <a:cubicBezTo>
                    <a:pt x="40177" y="165784"/>
                    <a:pt x="65278" y="185738"/>
                    <a:pt x="65278" y="185738"/>
                  </a:cubicBezTo>
                  <a:cubicBezTo>
                    <a:pt x="81623" y="179200"/>
                    <a:pt x="104956" y="178921"/>
                    <a:pt x="84328" y="152400"/>
                  </a:cubicBezTo>
                  <a:cubicBezTo>
                    <a:pt x="77300" y="143364"/>
                    <a:pt x="55753" y="133350"/>
                    <a:pt x="55753" y="133350"/>
                  </a:cubicBezTo>
                  <a:cubicBezTo>
                    <a:pt x="52578" y="139700"/>
                    <a:pt x="44920" y="145422"/>
                    <a:pt x="46228" y="152400"/>
                  </a:cubicBezTo>
                  <a:cubicBezTo>
                    <a:pt x="52543" y="186078"/>
                    <a:pt x="58333" y="206077"/>
                    <a:pt x="84328" y="219075"/>
                  </a:cubicBezTo>
                  <a:cubicBezTo>
                    <a:pt x="88818" y="221320"/>
                    <a:pt x="93853" y="222250"/>
                    <a:pt x="98616" y="223838"/>
                  </a:cubicBezTo>
                  <a:cubicBezTo>
                    <a:pt x="100203" y="214313"/>
                    <a:pt x="104444" y="204860"/>
                    <a:pt x="103378" y="195263"/>
                  </a:cubicBezTo>
                  <a:cubicBezTo>
                    <a:pt x="102746" y="189574"/>
                    <a:pt x="97287" y="185554"/>
                    <a:pt x="93853" y="180975"/>
                  </a:cubicBezTo>
                  <a:cubicBezTo>
                    <a:pt x="71843" y="151629"/>
                    <a:pt x="80948" y="160850"/>
                    <a:pt x="50991" y="142875"/>
                  </a:cubicBezTo>
                  <a:cubicBezTo>
                    <a:pt x="18019" y="153866"/>
                    <a:pt x="25454" y="146261"/>
                    <a:pt x="41466" y="214313"/>
                  </a:cubicBezTo>
                  <a:cubicBezTo>
                    <a:pt x="43009" y="220869"/>
                    <a:pt x="50273" y="224685"/>
                    <a:pt x="55753" y="228600"/>
                  </a:cubicBezTo>
                  <a:cubicBezTo>
                    <a:pt x="66051" y="235956"/>
                    <a:pt x="77432" y="239001"/>
                    <a:pt x="89091" y="242888"/>
                  </a:cubicBezTo>
                  <a:cubicBezTo>
                    <a:pt x="93853" y="239713"/>
                    <a:pt x="100818" y="228244"/>
                    <a:pt x="103378" y="233363"/>
                  </a:cubicBezTo>
                  <a:cubicBezTo>
                    <a:pt x="118970" y="264548"/>
                    <a:pt x="96869" y="309169"/>
                    <a:pt x="117666" y="257175"/>
                  </a:cubicBezTo>
                  <a:cubicBezTo>
                    <a:pt x="116078" y="250825"/>
                    <a:pt x="116992" y="243236"/>
                    <a:pt x="112903" y="238125"/>
                  </a:cubicBezTo>
                  <a:cubicBezTo>
                    <a:pt x="104933" y="228162"/>
                    <a:pt x="87153" y="236228"/>
                    <a:pt x="79566" y="238125"/>
                  </a:cubicBezTo>
                  <a:cubicBezTo>
                    <a:pt x="82741" y="255588"/>
                    <a:pt x="84215" y="273447"/>
                    <a:pt x="89091" y="290513"/>
                  </a:cubicBezTo>
                  <a:cubicBezTo>
                    <a:pt x="90663" y="296016"/>
                    <a:pt x="93302" y="302674"/>
                    <a:pt x="98616" y="304800"/>
                  </a:cubicBezTo>
                  <a:cubicBezTo>
                    <a:pt x="103277" y="306664"/>
                    <a:pt x="108141" y="301625"/>
                    <a:pt x="112903" y="300038"/>
                  </a:cubicBezTo>
                  <a:cubicBezTo>
                    <a:pt x="106036" y="276004"/>
                    <a:pt x="105751" y="251328"/>
                    <a:pt x="74803" y="242888"/>
                  </a:cubicBezTo>
                  <a:cubicBezTo>
                    <a:pt x="66555" y="240639"/>
                    <a:pt x="58928" y="249238"/>
                    <a:pt x="50991" y="252413"/>
                  </a:cubicBezTo>
                  <a:cubicBezTo>
                    <a:pt x="54166" y="269875"/>
                    <a:pt x="53078" y="288685"/>
                    <a:pt x="60516" y="304800"/>
                  </a:cubicBezTo>
                  <a:cubicBezTo>
                    <a:pt x="69077" y="323348"/>
                    <a:pt x="119784" y="309857"/>
                    <a:pt x="122428" y="309563"/>
                  </a:cubicBezTo>
                  <a:cubicBezTo>
                    <a:pt x="114676" y="286306"/>
                    <a:pt x="115541" y="278863"/>
                    <a:pt x="98616" y="261938"/>
                  </a:cubicBezTo>
                  <a:cubicBezTo>
                    <a:pt x="94569" y="257891"/>
                    <a:pt x="89091" y="255588"/>
                    <a:pt x="84328" y="252413"/>
                  </a:cubicBezTo>
                  <a:cubicBezTo>
                    <a:pt x="79566" y="254000"/>
                    <a:pt x="71259" y="252305"/>
                    <a:pt x="70041" y="257175"/>
                  </a:cubicBezTo>
                  <a:cubicBezTo>
                    <a:pt x="63227" y="284431"/>
                    <a:pt x="86183" y="312871"/>
                    <a:pt x="108141" y="323850"/>
                  </a:cubicBezTo>
                  <a:cubicBezTo>
                    <a:pt x="114491" y="327025"/>
                    <a:pt x="127191" y="340475"/>
                    <a:pt x="127191" y="333375"/>
                  </a:cubicBezTo>
                  <a:cubicBezTo>
                    <a:pt x="127191" y="321233"/>
                    <a:pt x="95814" y="316006"/>
                    <a:pt x="89091" y="314325"/>
                  </a:cubicBezTo>
                  <a:cubicBezTo>
                    <a:pt x="87503" y="319088"/>
                    <a:pt x="84328" y="323593"/>
                    <a:pt x="84328" y="328613"/>
                  </a:cubicBezTo>
                  <a:cubicBezTo>
                    <a:pt x="84328" y="352887"/>
                    <a:pt x="117040" y="358428"/>
                    <a:pt x="131953" y="366713"/>
                  </a:cubicBezTo>
                  <a:cubicBezTo>
                    <a:pt x="130366" y="371475"/>
                    <a:pt x="128243" y="376092"/>
                    <a:pt x="127191" y="381000"/>
                  </a:cubicBezTo>
                  <a:cubicBezTo>
                    <a:pt x="117421" y="426595"/>
                    <a:pt x="117742" y="432705"/>
                    <a:pt x="112903" y="476250"/>
                  </a:cubicBezTo>
                  <a:cubicBezTo>
                    <a:pt x="114491" y="487363"/>
                    <a:pt x="110931" y="500608"/>
                    <a:pt x="117666" y="509588"/>
                  </a:cubicBezTo>
                  <a:cubicBezTo>
                    <a:pt x="121100" y="514167"/>
                    <a:pt x="124631" y="500420"/>
                    <a:pt x="127191" y="495300"/>
                  </a:cubicBezTo>
                  <a:cubicBezTo>
                    <a:pt x="132889" y="483905"/>
                    <a:pt x="137355" y="469569"/>
                    <a:pt x="141478" y="457200"/>
                  </a:cubicBezTo>
                  <a:cubicBezTo>
                    <a:pt x="142532" y="447715"/>
                    <a:pt x="152139" y="393792"/>
                    <a:pt x="141478" y="381000"/>
                  </a:cubicBezTo>
                  <a:cubicBezTo>
                    <a:pt x="137288" y="375972"/>
                    <a:pt x="128778" y="384175"/>
                    <a:pt x="122428" y="385763"/>
                  </a:cubicBezTo>
                  <a:cubicBezTo>
                    <a:pt x="120841" y="390525"/>
                    <a:pt x="118884" y="395180"/>
                    <a:pt x="117666" y="400050"/>
                  </a:cubicBezTo>
                  <a:cubicBezTo>
                    <a:pt x="111910" y="423075"/>
                    <a:pt x="108766" y="442250"/>
                    <a:pt x="117666" y="466725"/>
                  </a:cubicBezTo>
                  <a:cubicBezTo>
                    <a:pt x="120213" y="473729"/>
                    <a:pt x="140484" y="479094"/>
                    <a:pt x="146241" y="481013"/>
                  </a:cubicBezTo>
                  <a:cubicBezTo>
                    <a:pt x="149416" y="476250"/>
                    <a:pt x="154083" y="472196"/>
                    <a:pt x="155766" y="466725"/>
                  </a:cubicBezTo>
                  <a:cubicBezTo>
                    <a:pt x="160527" y="451252"/>
                    <a:pt x="165291" y="419100"/>
                    <a:pt x="165291" y="419100"/>
                  </a:cubicBezTo>
                  <a:cubicBezTo>
                    <a:pt x="163703" y="407988"/>
                    <a:pt x="169868" y="391989"/>
                    <a:pt x="160528" y="385763"/>
                  </a:cubicBezTo>
                  <a:cubicBezTo>
                    <a:pt x="153415" y="381021"/>
                    <a:pt x="151003" y="401026"/>
                    <a:pt x="151003" y="409575"/>
                  </a:cubicBezTo>
                  <a:cubicBezTo>
                    <a:pt x="151003" y="433598"/>
                    <a:pt x="156578" y="457316"/>
                    <a:pt x="160528" y="481013"/>
                  </a:cubicBezTo>
                  <a:cubicBezTo>
                    <a:pt x="161353" y="485965"/>
                    <a:pt x="161741" y="491750"/>
                    <a:pt x="165291" y="495300"/>
                  </a:cubicBezTo>
                  <a:cubicBezTo>
                    <a:pt x="168841" y="498850"/>
                    <a:pt x="174816" y="498475"/>
                    <a:pt x="179578" y="500063"/>
                  </a:cubicBezTo>
                  <a:cubicBezTo>
                    <a:pt x="177991" y="476250"/>
                    <a:pt x="178739" y="452166"/>
                    <a:pt x="174816" y="428625"/>
                  </a:cubicBezTo>
                  <a:cubicBezTo>
                    <a:pt x="173991" y="423673"/>
                    <a:pt x="170053" y="437893"/>
                    <a:pt x="170053" y="442913"/>
                  </a:cubicBezTo>
                  <a:cubicBezTo>
                    <a:pt x="170053" y="471532"/>
                    <a:pt x="173228" y="500063"/>
                    <a:pt x="174816" y="528638"/>
                  </a:cubicBezTo>
                  <a:cubicBezTo>
                    <a:pt x="179578" y="527050"/>
                    <a:pt x="188480" y="528856"/>
                    <a:pt x="189103" y="523875"/>
                  </a:cubicBezTo>
                  <a:cubicBezTo>
                    <a:pt x="202159" y="419431"/>
                    <a:pt x="193215" y="439128"/>
                    <a:pt x="174816" y="466725"/>
                  </a:cubicBezTo>
                  <a:cubicBezTo>
                    <a:pt x="177991" y="490538"/>
                    <a:pt x="179130" y="514712"/>
                    <a:pt x="184341" y="538163"/>
                  </a:cubicBezTo>
                  <a:cubicBezTo>
                    <a:pt x="185583" y="543750"/>
                    <a:pt x="188142" y="552450"/>
                    <a:pt x="193866" y="552450"/>
                  </a:cubicBezTo>
                  <a:cubicBezTo>
                    <a:pt x="199590" y="552450"/>
                    <a:pt x="200216" y="542925"/>
                    <a:pt x="203391" y="538163"/>
                  </a:cubicBezTo>
                  <a:cubicBezTo>
                    <a:pt x="204978" y="533400"/>
                    <a:pt x="203133" y="523875"/>
                    <a:pt x="208153" y="523875"/>
                  </a:cubicBezTo>
                  <a:cubicBezTo>
                    <a:pt x="213877" y="523875"/>
                    <a:pt x="212824" y="535129"/>
                    <a:pt x="217678" y="538163"/>
                  </a:cubicBezTo>
                  <a:cubicBezTo>
                    <a:pt x="226192" y="543484"/>
                    <a:pt x="237078" y="543610"/>
                    <a:pt x="246253" y="547688"/>
                  </a:cubicBezTo>
                  <a:cubicBezTo>
                    <a:pt x="251484" y="550013"/>
                    <a:pt x="255778" y="554038"/>
                    <a:pt x="260541" y="557213"/>
                  </a:cubicBezTo>
                  <a:cubicBezTo>
                    <a:pt x="262128" y="561975"/>
                    <a:pt x="267167" y="566839"/>
                    <a:pt x="265303" y="571500"/>
                  </a:cubicBezTo>
                  <a:cubicBezTo>
                    <a:pt x="258725" y="587944"/>
                    <a:pt x="241525" y="578653"/>
                    <a:pt x="231966" y="576263"/>
                  </a:cubicBezTo>
                  <a:cubicBezTo>
                    <a:pt x="228791" y="569913"/>
                    <a:pt x="222441" y="564313"/>
                    <a:pt x="222441" y="557213"/>
                  </a:cubicBezTo>
                  <a:cubicBezTo>
                    <a:pt x="222441" y="551489"/>
                    <a:pt x="226259" y="542486"/>
                    <a:pt x="231966" y="542925"/>
                  </a:cubicBezTo>
                  <a:cubicBezTo>
                    <a:pt x="250492" y="544350"/>
                    <a:pt x="266891" y="555625"/>
                    <a:pt x="284353" y="561975"/>
                  </a:cubicBezTo>
                  <a:cubicBezTo>
                    <a:pt x="290703" y="569913"/>
                    <a:pt x="297764" y="577330"/>
                    <a:pt x="303403" y="585788"/>
                  </a:cubicBezTo>
                  <a:cubicBezTo>
                    <a:pt x="307341" y="591695"/>
                    <a:pt x="309406" y="598674"/>
                    <a:pt x="312928" y="604838"/>
                  </a:cubicBezTo>
                  <a:cubicBezTo>
                    <a:pt x="315768" y="609808"/>
                    <a:pt x="319278" y="614363"/>
                    <a:pt x="322453" y="619125"/>
                  </a:cubicBezTo>
                  <a:cubicBezTo>
                    <a:pt x="324041" y="625475"/>
                    <a:pt x="329286" y="631965"/>
                    <a:pt x="327216" y="638175"/>
                  </a:cubicBezTo>
                  <a:cubicBezTo>
                    <a:pt x="325406" y="643605"/>
                    <a:pt x="318652" y="647700"/>
                    <a:pt x="312928" y="647700"/>
                  </a:cubicBezTo>
                  <a:cubicBezTo>
                    <a:pt x="293615" y="647700"/>
                    <a:pt x="274828" y="641350"/>
                    <a:pt x="255778" y="638175"/>
                  </a:cubicBezTo>
                  <a:cubicBezTo>
                    <a:pt x="251016" y="631825"/>
                    <a:pt x="243213" y="626873"/>
                    <a:pt x="241491" y="619125"/>
                  </a:cubicBezTo>
                  <a:cubicBezTo>
                    <a:pt x="239735" y="611223"/>
                    <a:pt x="238316" y="596900"/>
                    <a:pt x="246253" y="595313"/>
                  </a:cubicBezTo>
                  <a:cubicBezTo>
                    <a:pt x="261021" y="592359"/>
                    <a:pt x="274828" y="604838"/>
                    <a:pt x="289116" y="609600"/>
                  </a:cubicBezTo>
                  <a:cubicBezTo>
                    <a:pt x="323415" y="643899"/>
                    <a:pt x="330900" y="640816"/>
                    <a:pt x="293878" y="633413"/>
                  </a:cubicBezTo>
                  <a:lnTo>
                    <a:pt x="284353" y="619125"/>
                  </a:ln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</p:grpSp>
      <p:grpSp>
        <p:nvGrpSpPr>
          <p:cNvPr id="3" name="Grupa 329"/>
          <p:cNvGrpSpPr/>
          <p:nvPr/>
        </p:nvGrpSpPr>
        <p:grpSpPr>
          <a:xfrm>
            <a:off x="4429124" y="843163"/>
            <a:ext cx="1571636" cy="642943"/>
            <a:chOff x="5054314" y="687712"/>
            <a:chExt cx="1660140" cy="1315803"/>
          </a:xfrm>
        </p:grpSpPr>
        <p:grpSp>
          <p:nvGrpSpPr>
            <p:cNvPr id="5" name="Grupa 369"/>
            <p:cNvGrpSpPr/>
            <p:nvPr/>
          </p:nvGrpSpPr>
          <p:grpSpPr>
            <a:xfrm rot="14739254">
              <a:off x="5607474" y="896534"/>
              <a:ext cx="903378" cy="1310583"/>
              <a:chOff x="-1817754" y="1792766"/>
              <a:chExt cx="1053398" cy="1456928"/>
            </a:xfrm>
          </p:grpSpPr>
          <p:sp>
            <p:nvSpPr>
              <p:cNvPr id="255" name="Elipsa 254"/>
              <p:cNvSpPr/>
              <p:nvPr/>
            </p:nvSpPr>
            <p:spPr>
              <a:xfrm>
                <a:off x="-1780852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56" name="Elipsa 255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57" name="Elipsa 256"/>
              <p:cNvSpPr/>
              <p:nvPr/>
            </p:nvSpPr>
            <p:spPr>
              <a:xfrm>
                <a:off x="-1348804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58" name="Elipsa 257"/>
              <p:cNvSpPr/>
              <p:nvPr/>
            </p:nvSpPr>
            <p:spPr>
              <a:xfrm>
                <a:off x="-1132780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59" name="Elipsa 258"/>
              <p:cNvSpPr/>
              <p:nvPr/>
            </p:nvSpPr>
            <p:spPr>
              <a:xfrm>
                <a:off x="-1492820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60" name="Elipsa 259"/>
              <p:cNvSpPr/>
              <p:nvPr/>
            </p:nvSpPr>
            <p:spPr>
              <a:xfrm>
                <a:off x="-988764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61" name="Elipsa 260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62" name="Elipsa 261"/>
              <p:cNvSpPr/>
              <p:nvPr/>
            </p:nvSpPr>
            <p:spPr>
              <a:xfrm>
                <a:off x="-1484436" y="29532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63" name="Elipsa 262"/>
              <p:cNvSpPr/>
              <p:nvPr/>
            </p:nvSpPr>
            <p:spPr>
              <a:xfrm>
                <a:off x="-118802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64" name="Elipsa 263"/>
              <p:cNvSpPr/>
              <p:nvPr/>
            </p:nvSpPr>
            <p:spPr>
              <a:xfrm>
                <a:off x="-154806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65" name="Elipsa 264"/>
              <p:cNvSpPr/>
              <p:nvPr/>
            </p:nvSpPr>
            <p:spPr>
              <a:xfrm>
                <a:off x="-1646838" y="26895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66" name="Elipsa 265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67" name="Elipsa 266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68" name="Elipsa 267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69" name="Elipsa 268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70" name="Elipsa 269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71" name="Elipsa 270"/>
              <p:cNvSpPr/>
              <p:nvPr/>
            </p:nvSpPr>
            <p:spPr>
              <a:xfrm>
                <a:off x="-1764547" y="28295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72" name="Elipsa 271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73" name="Elipsa 272"/>
              <p:cNvSpPr/>
              <p:nvPr/>
            </p:nvSpPr>
            <p:spPr>
              <a:xfrm>
                <a:off x="-1492820" y="25128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74" name="Elipsa 273"/>
              <p:cNvSpPr/>
              <p:nvPr/>
            </p:nvSpPr>
            <p:spPr>
              <a:xfrm>
                <a:off x="-1492820" y="27288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75" name="Elipsa 274"/>
              <p:cNvSpPr/>
              <p:nvPr/>
            </p:nvSpPr>
            <p:spPr>
              <a:xfrm>
                <a:off x="-1564828" y="23688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76" name="Elipsa 275"/>
              <p:cNvSpPr/>
              <p:nvPr/>
            </p:nvSpPr>
            <p:spPr>
              <a:xfrm>
                <a:off x="-1556444" y="23772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77" name="Elipsa 276"/>
              <p:cNvSpPr/>
              <p:nvPr/>
            </p:nvSpPr>
            <p:spPr>
              <a:xfrm>
                <a:off x="-1620068" y="22415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78" name="Elipsa 277"/>
              <p:cNvSpPr/>
              <p:nvPr/>
            </p:nvSpPr>
            <p:spPr>
              <a:xfrm>
                <a:off x="-1708844" y="18563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79" name="Elipsa 278"/>
              <p:cNvSpPr/>
              <p:nvPr/>
            </p:nvSpPr>
            <p:spPr>
              <a:xfrm>
                <a:off x="-1700460" y="18647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80" name="Elipsa 279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81" name="Elipsa 280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82" name="Elipsa 281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83" name="Elipsa 282"/>
              <p:cNvSpPr/>
              <p:nvPr/>
            </p:nvSpPr>
            <p:spPr>
              <a:xfrm>
                <a:off x="-1611684" y="18815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84" name="Elipsa 283"/>
              <p:cNvSpPr/>
              <p:nvPr/>
            </p:nvSpPr>
            <p:spPr>
              <a:xfrm>
                <a:off x="-1556444" y="17927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85" name="Elipsa 284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86" name="Elipsa 285"/>
              <p:cNvSpPr/>
              <p:nvPr/>
            </p:nvSpPr>
            <p:spPr>
              <a:xfrm>
                <a:off x="-1476052" y="31776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87" name="Elipsa 286"/>
              <p:cNvSpPr/>
              <p:nvPr/>
            </p:nvSpPr>
            <p:spPr>
              <a:xfrm>
                <a:off x="-1196404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88" name="Elipsa 287"/>
              <p:cNvSpPr/>
              <p:nvPr/>
            </p:nvSpPr>
            <p:spPr>
              <a:xfrm>
                <a:off x="-980380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89" name="Elipsa 288"/>
              <p:cNvSpPr/>
              <p:nvPr/>
            </p:nvSpPr>
            <p:spPr>
              <a:xfrm>
                <a:off x="-1340420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90" name="Elipsa 289"/>
              <p:cNvSpPr/>
              <p:nvPr/>
            </p:nvSpPr>
            <p:spPr>
              <a:xfrm>
                <a:off x="-836364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91" name="Elipsa 290"/>
              <p:cNvSpPr/>
              <p:nvPr/>
            </p:nvSpPr>
            <p:spPr>
              <a:xfrm>
                <a:off x="-1188020" y="30336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92" name="Elipsa 291"/>
              <p:cNvSpPr/>
              <p:nvPr/>
            </p:nvSpPr>
            <p:spPr>
              <a:xfrm>
                <a:off x="-1332036" y="31056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93" name="Elipsa 292"/>
              <p:cNvSpPr/>
              <p:nvPr/>
            </p:nvSpPr>
            <p:spPr>
              <a:xfrm>
                <a:off x="-103562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94" name="Elipsa 293"/>
              <p:cNvSpPr/>
              <p:nvPr/>
            </p:nvSpPr>
            <p:spPr>
              <a:xfrm>
                <a:off x="-139566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95" name="Elipsa 294"/>
              <p:cNvSpPr/>
              <p:nvPr/>
            </p:nvSpPr>
            <p:spPr>
              <a:xfrm>
                <a:off x="-1707128" y="2971880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96" name="Elipsa 295"/>
              <p:cNvSpPr/>
              <p:nvPr/>
            </p:nvSpPr>
            <p:spPr>
              <a:xfrm>
                <a:off x="-149443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97" name="Elipsa 296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98" name="Elipsa 297"/>
              <p:cNvSpPr/>
              <p:nvPr/>
            </p:nvSpPr>
            <p:spPr>
              <a:xfrm>
                <a:off x="-170712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99" name="Elipsa 298"/>
              <p:cNvSpPr/>
              <p:nvPr/>
            </p:nvSpPr>
            <p:spPr>
              <a:xfrm>
                <a:off x="-1792204" y="279860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00" name="Elipsa 299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01" name="Elipsa 300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02" name="Elipsa 301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03" name="Elipsa 302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04" name="Elipsa 303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05" name="Elipsa 304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06" name="Elipsa 305"/>
              <p:cNvSpPr/>
              <p:nvPr/>
            </p:nvSpPr>
            <p:spPr>
              <a:xfrm>
                <a:off x="-1612147" y="29819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07" name="Dowolny kształt 306"/>
              <p:cNvSpPr/>
              <p:nvPr/>
            </p:nvSpPr>
            <p:spPr>
              <a:xfrm>
                <a:off x="-1817754" y="2080703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08" name="Dowolny kształt 307"/>
              <p:cNvSpPr/>
              <p:nvPr/>
            </p:nvSpPr>
            <p:spPr>
              <a:xfrm>
                <a:off x="-1789617" y="1940322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09" name="Elipsa 308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10" name="Elipsa 309"/>
              <p:cNvSpPr/>
              <p:nvPr/>
            </p:nvSpPr>
            <p:spPr>
              <a:xfrm>
                <a:off x="-1548060" y="26016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11" name="Elipsa 310"/>
              <p:cNvSpPr/>
              <p:nvPr/>
            </p:nvSpPr>
            <p:spPr>
              <a:xfrm>
                <a:off x="-1340420" y="26652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12" name="Elipsa 311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13" name="Elipsa 312"/>
              <p:cNvSpPr/>
              <p:nvPr/>
            </p:nvSpPr>
            <p:spPr>
              <a:xfrm>
                <a:off x="-1412428" y="25212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14" name="Elipsa 313"/>
              <p:cNvSpPr/>
              <p:nvPr/>
            </p:nvSpPr>
            <p:spPr>
              <a:xfrm>
                <a:off x="-1404044" y="25296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15" name="Elipsa 314"/>
              <p:cNvSpPr/>
              <p:nvPr/>
            </p:nvSpPr>
            <p:spPr>
              <a:xfrm>
                <a:off x="-1467668" y="23939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16" name="Elipsa 315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17" name="Elipsa 316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18" name="Elipsa 317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19" name="Elipsa 318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20" name="Elipsa 319"/>
              <p:cNvSpPr/>
              <p:nvPr/>
            </p:nvSpPr>
            <p:spPr>
              <a:xfrm>
                <a:off x="-1539676" y="22415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21" name="Elipsa 320"/>
              <p:cNvSpPr/>
              <p:nvPr/>
            </p:nvSpPr>
            <p:spPr>
              <a:xfrm>
                <a:off x="-1404044" y="21611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22" name="Elipsa 321"/>
              <p:cNvSpPr/>
              <p:nvPr/>
            </p:nvSpPr>
            <p:spPr>
              <a:xfrm>
                <a:off x="-1395660" y="21695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23" name="Elipsa 322"/>
              <p:cNvSpPr/>
              <p:nvPr/>
            </p:nvSpPr>
            <p:spPr>
              <a:xfrm>
                <a:off x="-1459284" y="20339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324" name="Elipsa 323"/>
              <p:cNvSpPr/>
              <p:nvPr/>
            </p:nvSpPr>
            <p:spPr>
              <a:xfrm>
                <a:off x="-1404044" y="19451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6" name="Grupa 370"/>
            <p:cNvGrpSpPr/>
            <p:nvPr/>
          </p:nvGrpSpPr>
          <p:grpSpPr>
            <a:xfrm rot="14739254">
              <a:off x="5514487" y="535143"/>
              <a:ext cx="903378" cy="1310583"/>
              <a:chOff x="-1817754" y="1792766"/>
              <a:chExt cx="1053398" cy="1456928"/>
            </a:xfrm>
          </p:grpSpPr>
          <p:sp>
            <p:nvSpPr>
              <p:cNvPr id="185" name="Elipsa 184"/>
              <p:cNvSpPr/>
              <p:nvPr/>
            </p:nvSpPr>
            <p:spPr>
              <a:xfrm>
                <a:off x="-1780852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86" name="Elipsa 185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87" name="Elipsa 186"/>
              <p:cNvSpPr/>
              <p:nvPr/>
            </p:nvSpPr>
            <p:spPr>
              <a:xfrm>
                <a:off x="-1348804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88" name="Elipsa 187"/>
              <p:cNvSpPr/>
              <p:nvPr/>
            </p:nvSpPr>
            <p:spPr>
              <a:xfrm>
                <a:off x="-1132780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89" name="Elipsa 188"/>
              <p:cNvSpPr/>
              <p:nvPr/>
            </p:nvSpPr>
            <p:spPr>
              <a:xfrm>
                <a:off x="-1492820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90" name="Elipsa 189"/>
              <p:cNvSpPr/>
              <p:nvPr/>
            </p:nvSpPr>
            <p:spPr>
              <a:xfrm>
                <a:off x="-988764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91" name="Elipsa 190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92" name="Elipsa 191"/>
              <p:cNvSpPr/>
              <p:nvPr/>
            </p:nvSpPr>
            <p:spPr>
              <a:xfrm>
                <a:off x="-1484436" y="29532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93" name="Elipsa 192"/>
              <p:cNvSpPr/>
              <p:nvPr/>
            </p:nvSpPr>
            <p:spPr>
              <a:xfrm>
                <a:off x="-118802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94" name="Elipsa 193"/>
              <p:cNvSpPr/>
              <p:nvPr/>
            </p:nvSpPr>
            <p:spPr>
              <a:xfrm>
                <a:off x="-154806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95" name="Elipsa 194"/>
              <p:cNvSpPr/>
              <p:nvPr/>
            </p:nvSpPr>
            <p:spPr>
              <a:xfrm>
                <a:off x="-1646838" y="26895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96" name="Elipsa 195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97" name="Elipsa 196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98" name="Elipsa 197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99" name="Elipsa 198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00" name="Elipsa 199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01" name="Elipsa 200"/>
              <p:cNvSpPr/>
              <p:nvPr/>
            </p:nvSpPr>
            <p:spPr>
              <a:xfrm>
                <a:off x="-1764547" y="28295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02" name="Elipsa 201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03" name="Elipsa 202"/>
              <p:cNvSpPr/>
              <p:nvPr/>
            </p:nvSpPr>
            <p:spPr>
              <a:xfrm>
                <a:off x="-1492820" y="25128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04" name="Elipsa 203"/>
              <p:cNvSpPr/>
              <p:nvPr/>
            </p:nvSpPr>
            <p:spPr>
              <a:xfrm>
                <a:off x="-1492820" y="27288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05" name="Elipsa 204"/>
              <p:cNvSpPr/>
              <p:nvPr/>
            </p:nvSpPr>
            <p:spPr>
              <a:xfrm>
                <a:off x="-1564828" y="23688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06" name="Elipsa 205"/>
              <p:cNvSpPr/>
              <p:nvPr/>
            </p:nvSpPr>
            <p:spPr>
              <a:xfrm>
                <a:off x="-1556444" y="23772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07" name="Elipsa 206"/>
              <p:cNvSpPr/>
              <p:nvPr/>
            </p:nvSpPr>
            <p:spPr>
              <a:xfrm>
                <a:off x="-1620068" y="22415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08" name="Elipsa 207"/>
              <p:cNvSpPr/>
              <p:nvPr/>
            </p:nvSpPr>
            <p:spPr>
              <a:xfrm>
                <a:off x="-1708844" y="18563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09" name="Elipsa 208"/>
              <p:cNvSpPr/>
              <p:nvPr/>
            </p:nvSpPr>
            <p:spPr>
              <a:xfrm>
                <a:off x="-1700460" y="18647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10" name="Elipsa 209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11" name="Elipsa 210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12" name="Elipsa 211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13" name="Elipsa 212"/>
              <p:cNvSpPr/>
              <p:nvPr/>
            </p:nvSpPr>
            <p:spPr>
              <a:xfrm>
                <a:off x="-1611684" y="18815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14" name="Elipsa 213"/>
              <p:cNvSpPr/>
              <p:nvPr/>
            </p:nvSpPr>
            <p:spPr>
              <a:xfrm>
                <a:off x="-1556444" y="17927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15" name="Elipsa 214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16" name="Elipsa 215"/>
              <p:cNvSpPr/>
              <p:nvPr/>
            </p:nvSpPr>
            <p:spPr>
              <a:xfrm>
                <a:off x="-1476052" y="31776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17" name="Elipsa 216"/>
              <p:cNvSpPr/>
              <p:nvPr/>
            </p:nvSpPr>
            <p:spPr>
              <a:xfrm>
                <a:off x="-1196404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18" name="Elipsa 217"/>
              <p:cNvSpPr/>
              <p:nvPr/>
            </p:nvSpPr>
            <p:spPr>
              <a:xfrm>
                <a:off x="-980380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19" name="Elipsa 218"/>
              <p:cNvSpPr/>
              <p:nvPr/>
            </p:nvSpPr>
            <p:spPr>
              <a:xfrm>
                <a:off x="-1340420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20" name="Elipsa 219"/>
              <p:cNvSpPr/>
              <p:nvPr/>
            </p:nvSpPr>
            <p:spPr>
              <a:xfrm>
                <a:off x="-836364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21" name="Elipsa 220"/>
              <p:cNvSpPr/>
              <p:nvPr/>
            </p:nvSpPr>
            <p:spPr>
              <a:xfrm>
                <a:off x="-1188020" y="30336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22" name="Elipsa 221"/>
              <p:cNvSpPr/>
              <p:nvPr/>
            </p:nvSpPr>
            <p:spPr>
              <a:xfrm>
                <a:off x="-1332036" y="31056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23" name="Elipsa 222"/>
              <p:cNvSpPr/>
              <p:nvPr/>
            </p:nvSpPr>
            <p:spPr>
              <a:xfrm>
                <a:off x="-103562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24" name="Elipsa 223"/>
              <p:cNvSpPr/>
              <p:nvPr/>
            </p:nvSpPr>
            <p:spPr>
              <a:xfrm>
                <a:off x="-139566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25" name="Elipsa 224"/>
              <p:cNvSpPr/>
              <p:nvPr/>
            </p:nvSpPr>
            <p:spPr>
              <a:xfrm>
                <a:off x="-1707128" y="2971880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26" name="Elipsa 225"/>
              <p:cNvSpPr/>
              <p:nvPr/>
            </p:nvSpPr>
            <p:spPr>
              <a:xfrm>
                <a:off x="-149443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27" name="Elipsa 226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28" name="Elipsa 227"/>
              <p:cNvSpPr/>
              <p:nvPr/>
            </p:nvSpPr>
            <p:spPr>
              <a:xfrm>
                <a:off x="-170712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29" name="Elipsa 228"/>
              <p:cNvSpPr/>
              <p:nvPr/>
            </p:nvSpPr>
            <p:spPr>
              <a:xfrm>
                <a:off x="-1792204" y="279860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30" name="Elipsa 229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31" name="Elipsa 230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32" name="Elipsa 231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33" name="Elipsa 232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34" name="Elipsa 233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35" name="Elipsa 234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36" name="Elipsa 235"/>
              <p:cNvSpPr/>
              <p:nvPr/>
            </p:nvSpPr>
            <p:spPr>
              <a:xfrm>
                <a:off x="-1612147" y="29819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37" name="Dowolny kształt 236"/>
              <p:cNvSpPr/>
              <p:nvPr/>
            </p:nvSpPr>
            <p:spPr>
              <a:xfrm>
                <a:off x="-1817754" y="2080703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38" name="Dowolny kształt 237"/>
              <p:cNvSpPr/>
              <p:nvPr/>
            </p:nvSpPr>
            <p:spPr>
              <a:xfrm>
                <a:off x="-1789617" y="1940322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39" name="Elipsa 238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40" name="Elipsa 239"/>
              <p:cNvSpPr/>
              <p:nvPr/>
            </p:nvSpPr>
            <p:spPr>
              <a:xfrm>
                <a:off x="-1548060" y="26016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41" name="Elipsa 240"/>
              <p:cNvSpPr/>
              <p:nvPr/>
            </p:nvSpPr>
            <p:spPr>
              <a:xfrm>
                <a:off x="-1340420" y="26652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42" name="Elipsa 241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43" name="Elipsa 242"/>
              <p:cNvSpPr/>
              <p:nvPr/>
            </p:nvSpPr>
            <p:spPr>
              <a:xfrm>
                <a:off x="-1412428" y="25212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44" name="Elipsa 243"/>
              <p:cNvSpPr/>
              <p:nvPr/>
            </p:nvSpPr>
            <p:spPr>
              <a:xfrm>
                <a:off x="-1404044" y="25296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45" name="Elipsa 244"/>
              <p:cNvSpPr/>
              <p:nvPr/>
            </p:nvSpPr>
            <p:spPr>
              <a:xfrm>
                <a:off x="-1467668" y="23939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46" name="Elipsa 245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47" name="Elipsa 246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48" name="Elipsa 247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49" name="Elipsa 248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50" name="Elipsa 249"/>
              <p:cNvSpPr/>
              <p:nvPr/>
            </p:nvSpPr>
            <p:spPr>
              <a:xfrm>
                <a:off x="-1539676" y="22415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51" name="Elipsa 250"/>
              <p:cNvSpPr/>
              <p:nvPr/>
            </p:nvSpPr>
            <p:spPr>
              <a:xfrm>
                <a:off x="-1404044" y="21611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52" name="Elipsa 251"/>
              <p:cNvSpPr/>
              <p:nvPr/>
            </p:nvSpPr>
            <p:spPr>
              <a:xfrm>
                <a:off x="-1395660" y="21695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53" name="Elipsa 252"/>
              <p:cNvSpPr/>
              <p:nvPr/>
            </p:nvSpPr>
            <p:spPr>
              <a:xfrm>
                <a:off x="-1459284" y="20339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254" name="Elipsa 253"/>
              <p:cNvSpPr/>
              <p:nvPr/>
            </p:nvSpPr>
            <p:spPr>
              <a:xfrm>
                <a:off x="-1404044" y="19451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7" name="Grupa 441"/>
            <p:cNvGrpSpPr/>
            <p:nvPr/>
          </p:nvGrpSpPr>
          <p:grpSpPr>
            <a:xfrm rot="11881914" flipH="1">
              <a:off x="5054314" y="687712"/>
              <a:ext cx="1228770" cy="1249440"/>
              <a:chOff x="-1817754" y="1792766"/>
              <a:chExt cx="1053398" cy="1456928"/>
            </a:xfrm>
          </p:grpSpPr>
          <p:sp>
            <p:nvSpPr>
              <p:cNvPr id="115" name="Elipsa 114"/>
              <p:cNvSpPr/>
              <p:nvPr/>
            </p:nvSpPr>
            <p:spPr>
              <a:xfrm>
                <a:off x="-1780852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16" name="Elipsa 115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17" name="Elipsa 116"/>
              <p:cNvSpPr/>
              <p:nvPr/>
            </p:nvSpPr>
            <p:spPr>
              <a:xfrm>
                <a:off x="-1348804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18" name="Elipsa 117"/>
              <p:cNvSpPr/>
              <p:nvPr/>
            </p:nvSpPr>
            <p:spPr>
              <a:xfrm>
                <a:off x="-1132780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19" name="Elipsa 118"/>
              <p:cNvSpPr/>
              <p:nvPr/>
            </p:nvSpPr>
            <p:spPr>
              <a:xfrm>
                <a:off x="-1492820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20" name="Elipsa 119"/>
              <p:cNvSpPr/>
              <p:nvPr/>
            </p:nvSpPr>
            <p:spPr>
              <a:xfrm>
                <a:off x="-988764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21" name="Elipsa 120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22" name="Elipsa 121"/>
              <p:cNvSpPr/>
              <p:nvPr/>
            </p:nvSpPr>
            <p:spPr>
              <a:xfrm>
                <a:off x="-1484436" y="29532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23" name="Elipsa 122"/>
              <p:cNvSpPr/>
              <p:nvPr/>
            </p:nvSpPr>
            <p:spPr>
              <a:xfrm>
                <a:off x="-118802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24" name="Elipsa 123"/>
              <p:cNvSpPr/>
              <p:nvPr/>
            </p:nvSpPr>
            <p:spPr>
              <a:xfrm>
                <a:off x="-154806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25" name="Elipsa 124"/>
              <p:cNvSpPr/>
              <p:nvPr/>
            </p:nvSpPr>
            <p:spPr>
              <a:xfrm>
                <a:off x="-1646838" y="26895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26" name="Elipsa 125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27" name="Elipsa 126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28" name="Elipsa 127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29" name="Elipsa 128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30" name="Elipsa 129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31" name="Elipsa 130"/>
              <p:cNvSpPr/>
              <p:nvPr/>
            </p:nvSpPr>
            <p:spPr>
              <a:xfrm>
                <a:off x="-1764547" y="28295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32" name="Elipsa 131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33" name="Elipsa 132"/>
              <p:cNvSpPr/>
              <p:nvPr/>
            </p:nvSpPr>
            <p:spPr>
              <a:xfrm>
                <a:off x="-1492820" y="25128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34" name="Elipsa 133"/>
              <p:cNvSpPr/>
              <p:nvPr/>
            </p:nvSpPr>
            <p:spPr>
              <a:xfrm>
                <a:off x="-1492820" y="27288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35" name="Elipsa 134"/>
              <p:cNvSpPr/>
              <p:nvPr/>
            </p:nvSpPr>
            <p:spPr>
              <a:xfrm>
                <a:off x="-1564828" y="23688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36" name="Elipsa 135"/>
              <p:cNvSpPr/>
              <p:nvPr/>
            </p:nvSpPr>
            <p:spPr>
              <a:xfrm>
                <a:off x="-1556444" y="23772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37" name="Elipsa 136"/>
              <p:cNvSpPr/>
              <p:nvPr/>
            </p:nvSpPr>
            <p:spPr>
              <a:xfrm>
                <a:off x="-1620068" y="22415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38" name="Elipsa 137"/>
              <p:cNvSpPr/>
              <p:nvPr/>
            </p:nvSpPr>
            <p:spPr>
              <a:xfrm>
                <a:off x="-1708844" y="18563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39" name="Elipsa 138"/>
              <p:cNvSpPr/>
              <p:nvPr/>
            </p:nvSpPr>
            <p:spPr>
              <a:xfrm>
                <a:off x="-1700460" y="18647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40" name="Elipsa 139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41" name="Elipsa 140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42" name="Elipsa 141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43" name="Elipsa 142"/>
              <p:cNvSpPr/>
              <p:nvPr/>
            </p:nvSpPr>
            <p:spPr>
              <a:xfrm>
                <a:off x="-1611684" y="18815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44" name="Elipsa 143"/>
              <p:cNvSpPr/>
              <p:nvPr/>
            </p:nvSpPr>
            <p:spPr>
              <a:xfrm>
                <a:off x="-1556444" y="17927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45" name="Elipsa 144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46" name="Elipsa 145"/>
              <p:cNvSpPr/>
              <p:nvPr/>
            </p:nvSpPr>
            <p:spPr>
              <a:xfrm>
                <a:off x="-1476052" y="31776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47" name="Elipsa 146"/>
              <p:cNvSpPr/>
              <p:nvPr/>
            </p:nvSpPr>
            <p:spPr>
              <a:xfrm>
                <a:off x="-1196404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48" name="Elipsa 147"/>
              <p:cNvSpPr/>
              <p:nvPr/>
            </p:nvSpPr>
            <p:spPr>
              <a:xfrm>
                <a:off x="-980380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49" name="Elipsa 148"/>
              <p:cNvSpPr/>
              <p:nvPr/>
            </p:nvSpPr>
            <p:spPr>
              <a:xfrm>
                <a:off x="-1340420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50" name="Elipsa 149"/>
              <p:cNvSpPr/>
              <p:nvPr/>
            </p:nvSpPr>
            <p:spPr>
              <a:xfrm>
                <a:off x="-836364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51" name="Elipsa 150"/>
              <p:cNvSpPr/>
              <p:nvPr/>
            </p:nvSpPr>
            <p:spPr>
              <a:xfrm>
                <a:off x="-1188020" y="30336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52" name="Elipsa 151"/>
              <p:cNvSpPr/>
              <p:nvPr/>
            </p:nvSpPr>
            <p:spPr>
              <a:xfrm>
                <a:off x="-1332036" y="31056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53" name="Elipsa 152"/>
              <p:cNvSpPr/>
              <p:nvPr/>
            </p:nvSpPr>
            <p:spPr>
              <a:xfrm>
                <a:off x="-103562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54" name="Elipsa 153"/>
              <p:cNvSpPr/>
              <p:nvPr/>
            </p:nvSpPr>
            <p:spPr>
              <a:xfrm>
                <a:off x="-139566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55" name="Elipsa 154"/>
              <p:cNvSpPr/>
              <p:nvPr/>
            </p:nvSpPr>
            <p:spPr>
              <a:xfrm>
                <a:off x="-1707128" y="2971880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56" name="Elipsa 155"/>
              <p:cNvSpPr/>
              <p:nvPr/>
            </p:nvSpPr>
            <p:spPr>
              <a:xfrm>
                <a:off x="-149443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57" name="Elipsa 156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58" name="Elipsa 157"/>
              <p:cNvSpPr/>
              <p:nvPr/>
            </p:nvSpPr>
            <p:spPr>
              <a:xfrm>
                <a:off x="-170712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59" name="Elipsa 158"/>
              <p:cNvSpPr/>
              <p:nvPr/>
            </p:nvSpPr>
            <p:spPr>
              <a:xfrm>
                <a:off x="-1792204" y="279860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60" name="Elipsa 159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61" name="Elipsa 160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62" name="Elipsa 161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63" name="Elipsa 162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64" name="Elipsa 163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65" name="Elipsa 164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66" name="Elipsa 165"/>
              <p:cNvSpPr/>
              <p:nvPr/>
            </p:nvSpPr>
            <p:spPr>
              <a:xfrm>
                <a:off x="-1612147" y="29819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67" name="Dowolny kształt 166"/>
              <p:cNvSpPr/>
              <p:nvPr/>
            </p:nvSpPr>
            <p:spPr>
              <a:xfrm>
                <a:off x="-1817754" y="2080703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68" name="Dowolny kształt 167"/>
              <p:cNvSpPr/>
              <p:nvPr/>
            </p:nvSpPr>
            <p:spPr>
              <a:xfrm>
                <a:off x="-1789617" y="1940322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69" name="Elipsa 168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70" name="Elipsa 169"/>
              <p:cNvSpPr/>
              <p:nvPr/>
            </p:nvSpPr>
            <p:spPr>
              <a:xfrm>
                <a:off x="-1548060" y="26016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71" name="Elipsa 170"/>
              <p:cNvSpPr/>
              <p:nvPr/>
            </p:nvSpPr>
            <p:spPr>
              <a:xfrm>
                <a:off x="-1340420" y="26652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72" name="Elipsa 171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73" name="Elipsa 172"/>
              <p:cNvSpPr/>
              <p:nvPr/>
            </p:nvSpPr>
            <p:spPr>
              <a:xfrm>
                <a:off x="-1412428" y="25212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74" name="Elipsa 173"/>
              <p:cNvSpPr/>
              <p:nvPr/>
            </p:nvSpPr>
            <p:spPr>
              <a:xfrm>
                <a:off x="-1404044" y="25296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75" name="Elipsa 174"/>
              <p:cNvSpPr/>
              <p:nvPr/>
            </p:nvSpPr>
            <p:spPr>
              <a:xfrm>
                <a:off x="-1467668" y="23939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76" name="Elipsa 175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77" name="Elipsa 176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78" name="Elipsa 177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79" name="Elipsa 178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80" name="Elipsa 179"/>
              <p:cNvSpPr/>
              <p:nvPr/>
            </p:nvSpPr>
            <p:spPr>
              <a:xfrm>
                <a:off x="-1539676" y="22415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81" name="Elipsa 180"/>
              <p:cNvSpPr/>
              <p:nvPr/>
            </p:nvSpPr>
            <p:spPr>
              <a:xfrm>
                <a:off x="-1404044" y="21611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82" name="Elipsa 181"/>
              <p:cNvSpPr/>
              <p:nvPr/>
            </p:nvSpPr>
            <p:spPr>
              <a:xfrm>
                <a:off x="-1395660" y="21695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83" name="Elipsa 182"/>
              <p:cNvSpPr/>
              <p:nvPr/>
            </p:nvSpPr>
            <p:spPr>
              <a:xfrm>
                <a:off x="-1459284" y="20339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184" name="Elipsa 183"/>
              <p:cNvSpPr/>
              <p:nvPr/>
            </p:nvSpPr>
            <p:spPr>
              <a:xfrm>
                <a:off x="-1404044" y="19451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</p:grpSp>
      </p:grpSp>
      <p:sp>
        <p:nvSpPr>
          <p:cNvPr id="22" name="Prostokąt 21"/>
          <p:cNvSpPr/>
          <p:nvPr/>
        </p:nvSpPr>
        <p:spPr>
          <a:xfrm>
            <a:off x="3515777" y="3900930"/>
            <a:ext cx="2141933" cy="338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sz="16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Hiperinsulinemia</a:t>
            </a:r>
            <a:endParaRPr lang="pl-PL" sz="1600" b="1" dirty="0">
              <a:solidFill>
                <a:schemeClr val="accent2">
                  <a:lumMod val="50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3" name="Prostokąt zaokrąglony 32"/>
          <p:cNvSpPr/>
          <p:nvPr/>
        </p:nvSpPr>
        <p:spPr>
          <a:xfrm>
            <a:off x="3515777" y="3900930"/>
            <a:ext cx="2143140" cy="385326"/>
          </a:xfrm>
          <a:prstGeom prst="roundRect">
            <a:avLst/>
          </a:prstGeom>
          <a:noFill/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329" name="Łącznik prosty ze strzałką 328"/>
          <p:cNvCxnSpPr/>
          <p:nvPr/>
        </p:nvCxnSpPr>
        <p:spPr>
          <a:xfrm rot="16200000" flipH="1">
            <a:off x="4377450" y="3662896"/>
            <a:ext cx="400491" cy="19303"/>
          </a:xfrm>
          <a:prstGeom prst="straightConnector1">
            <a:avLst/>
          </a:prstGeom>
          <a:ln w="28575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2" name="Prostokąt 331"/>
          <p:cNvSpPr/>
          <p:nvPr/>
        </p:nvSpPr>
        <p:spPr>
          <a:xfrm>
            <a:off x="71406" y="6486050"/>
            <a:ext cx="1068554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1000" dirty="0" err="1"/>
              <a:t>Wolpin</a:t>
            </a:r>
            <a:r>
              <a:rPr lang="pl-PL" sz="1000" dirty="0"/>
              <a:t> BM, </a:t>
            </a:r>
            <a:r>
              <a:rPr lang="pl-PL" sz="1000" dirty="0" err="1"/>
              <a:t>Meyerhardt</a:t>
            </a:r>
            <a:r>
              <a:rPr lang="pl-PL" sz="1000" dirty="0"/>
              <a:t> JA, Chan AT, </a:t>
            </a:r>
            <a:r>
              <a:rPr lang="pl-PL" sz="1000" dirty="0" err="1"/>
              <a:t>Ng</a:t>
            </a:r>
            <a:r>
              <a:rPr lang="pl-PL" sz="1000" dirty="0"/>
              <a:t> K, Chan JA, Wu K, </a:t>
            </a:r>
            <a:r>
              <a:rPr lang="pl-PL" sz="1000" dirty="0" err="1"/>
              <a:t>Pollak</a:t>
            </a:r>
            <a:r>
              <a:rPr lang="pl-PL" sz="1000" dirty="0"/>
              <a:t> MN, </a:t>
            </a:r>
            <a:r>
              <a:rPr lang="en-US" sz="1000" dirty="0" err="1"/>
              <a:t>Giovannucci</a:t>
            </a:r>
            <a:r>
              <a:rPr lang="en-US" sz="1000" dirty="0"/>
              <a:t> EL, Fuchs CS: Insulin, the Insulin-Like Growth Factor Axis,</a:t>
            </a:r>
          </a:p>
          <a:p>
            <a:r>
              <a:rPr lang="en-US" sz="1000" dirty="0"/>
              <a:t>and Mortality in Patients With </a:t>
            </a:r>
            <a:r>
              <a:rPr lang="en-US" sz="1000" dirty="0" err="1"/>
              <a:t>Nonmetastatic</a:t>
            </a:r>
            <a:r>
              <a:rPr lang="en-US" sz="1000" dirty="0"/>
              <a:t> Colorectal Cancer. Journal</a:t>
            </a:r>
            <a:r>
              <a:rPr lang="pl-PL" sz="1000" dirty="0"/>
              <a:t> </a:t>
            </a:r>
            <a:r>
              <a:rPr lang="en-US" sz="1000" dirty="0"/>
              <a:t>of Clinical Oncology 2009, 27:176-185.</a:t>
            </a:r>
            <a:endParaRPr lang="pl-PL" sz="1000" dirty="0"/>
          </a:p>
        </p:txBody>
      </p:sp>
      <p:grpSp>
        <p:nvGrpSpPr>
          <p:cNvPr id="8" name="Grupa 611"/>
          <p:cNvGrpSpPr/>
          <p:nvPr/>
        </p:nvGrpSpPr>
        <p:grpSpPr>
          <a:xfrm>
            <a:off x="1164298" y="1401874"/>
            <a:ext cx="5423786" cy="1667740"/>
            <a:chOff x="1192434" y="1261194"/>
            <a:chExt cx="5423786" cy="1667740"/>
          </a:xfrm>
        </p:grpSpPr>
        <p:pic>
          <p:nvPicPr>
            <p:cNvPr id="24" name="Picture 2" descr="http://www.virtual-liver.de/images/liver-illustratio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92434" y="1261194"/>
              <a:ext cx="1665054" cy="1071570"/>
            </a:xfrm>
            <a:prstGeom prst="rect">
              <a:avLst/>
            </a:prstGeom>
            <a:noFill/>
          </p:spPr>
        </p:pic>
        <p:grpSp>
          <p:nvGrpSpPr>
            <p:cNvPr id="9" name="Grupa 24"/>
            <p:cNvGrpSpPr/>
            <p:nvPr/>
          </p:nvGrpSpPr>
          <p:grpSpPr>
            <a:xfrm>
              <a:off x="3071802" y="1571612"/>
              <a:ext cx="1643074" cy="1357322"/>
              <a:chOff x="6929454" y="2357430"/>
              <a:chExt cx="2000263" cy="1857388"/>
            </a:xfrm>
          </p:grpSpPr>
          <p:grpSp>
            <p:nvGrpSpPr>
              <p:cNvPr id="10" name="Grupa 7"/>
              <p:cNvGrpSpPr/>
              <p:nvPr/>
            </p:nvGrpSpPr>
            <p:grpSpPr>
              <a:xfrm>
                <a:off x="6929454" y="2357430"/>
                <a:ext cx="1705946" cy="1857388"/>
                <a:chOff x="2786050" y="1071546"/>
                <a:chExt cx="2571768" cy="2857520"/>
              </a:xfrm>
            </p:grpSpPr>
            <p:pic>
              <p:nvPicPr>
                <p:cNvPr id="28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000364" y="1071546"/>
                  <a:ext cx="2357454" cy="251346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9" name="Prostokąt zaokrąglony 28"/>
                <p:cNvSpPr/>
                <p:nvPr/>
              </p:nvSpPr>
              <p:spPr>
                <a:xfrm>
                  <a:off x="2786050" y="3286124"/>
                  <a:ext cx="571504" cy="64294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30" name="Prostokąt zaokrąglony 29"/>
                <p:cNvSpPr/>
                <p:nvPr/>
              </p:nvSpPr>
              <p:spPr>
                <a:xfrm>
                  <a:off x="3800250" y="3486370"/>
                  <a:ext cx="571504" cy="28575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</p:grpSp>
          <p:sp>
            <p:nvSpPr>
              <p:cNvPr id="27" name="Prostokąt zaokrąglony 26"/>
              <p:cNvSpPr/>
              <p:nvPr/>
            </p:nvSpPr>
            <p:spPr>
              <a:xfrm>
                <a:off x="7668260" y="2403864"/>
                <a:ext cx="1261457" cy="285241"/>
              </a:xfrm>
              <a:prstGeom prst="roundRect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 sz="140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endParaRPr>
              </a:p>
            </p:txBody>
          </p:sp>
        </p:grpSp>
        <p:sp>
          <p:nvSpPr>
            <p:cNvPr id="327" name="Prostokąt 326"/>
            <p:cNvSpPr/>
            <p:nvPr/>
          </p:nvSpPr>
          <p:spPr>
            <a:xfrm>
              <a:off x="1225319" y="2376066"/>
              <a:ext cx="833883" cy="3385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pl-PL" sz="1600" b="1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NASH</a:t>
              </a:r>
            </a:p>
          </p:txBody>
        </p:sp>
        <p:sp>
          <p:nvSpPr>
            <p:cNvPr id="333" name="Prostokąt 332"/>
            <p:cNvSpPr/>
            <p:nvPr/>
          </p:nvSpPr>
          <p:spPr>
            <a:xfrm>
              <a:off x="4071934" y="2000240"/>
              <a:ext cx="2544286" cy="3385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pl-PL" sz="1600" b="1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Zespół metaboliczny</a:t>
              </a:r>
            </a:p>
          </p:txBody>
        </p:sp>
      </p:grpSp>
      <p:grpSp>
        <p:nvGrpSpPr>
          <p:cNvPr id="11" name="Grupa 610"/>
          <p:cNvGrpSpPr/>
          <p:nvPr/>
        </p:nvGrpSpPr>
        <p:grpSpPr>
          <a:xfrm>
            <a:off x="6936885" y="497846"/>
            <a:ext cx="2036135" cy="890590"/>
            <a:chOff x="6965021" y="357166"/>
            <a:chExt cx="2036135" cy="890590"/>
          </a:xfrm>
        </p:grpSpPr>
        <p:pic>
          <p:nvPicPr>
            <p:cNvPr id="31" name="Picture 2" descr="http://www.mrothery.co.uk/images/Imag102.gif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96143" y="714356"/>
              <a:ext cx="1933575" cy="533400"/>
            </a:xfrm>
            <a:prstGeom prst="rect">
              <a:avLst/>
            </a:prstGeom>
            <a:noFill/>
          </p:spPr>
        </p:pic>
        <p:sp>
          <p:nvSpPr>
            <p:cNvPr id="334" name="Prostokąt 333"/>
            <p:cNvSpPr/>
            <p:nvPr/>
          </p:nvSpPr>
          <p:spPr>
            <a:xfrm>
              <a:off x="6965021" y="357166"/>
              <a:ext cx="2036135" cy="3385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pl-PL" sz="1600" b="1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Cukrzyca typu 2</a:t>
              </a:r>
            </a:p>
          </p:txBody>
        </p:sp>
      </p:grpSp>
      <p:grpSp>
        <p:nvGrpSpPr>
          <p:cNvPr id="12" name="Grupa 327"/>
          <p:cNvGrpSpPr/>
          <p:nvPr/>
        </p:nvGrpSpPr>
        <p:grpSpPr>
          <a:xfrm>
            <a:off x="3428992" y="928670"/>
            <a:ext cx="551803" cy="571504"/>
            <a:chOff x="3428992" y="928670"/>
            <a:chExt cx="551803" cy="571504"/>
          </a:xfrm>
        </p:grpSpPr>
        <p:sp>
          <p:nvSpPr>
            <p:cNvPr id="325" name="pole tekstowe 324"/>
            <p:cNvSpPr txBox="1"/>
            <p:nvPr/>
          </p:nvSpPr>
          <p:spPr>
            <a:xfrm>
              <a:off x="3428992" y="1000108"/>
              <a:ext cx="506870" cy="36933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pl-PL" dirty="0"/>
                <a:t>LPS</a:t>
              </a:r>
            </a:p>
          </p:txBody>
        </p:sp>
        <p:sp>
          <p:nvSpPr>
            <p:cNvPr id="326" name="Elipsa 325"/>
            <p:cNvSpPr/>
            <p:nvPr/>
          </p:nvSpPr>
          <p:spPr>
            <a:xfrm>
              <a:off x="3428992" y="928670"/>
              <a:ext cx="551803" cy="5715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3" name="Grupa 334"/>
          <p:cNvGrpSpPr/>
          <p:nvPr/>
        </p:nvGrpSpPr>
        <p:grpSpPr>
          <a:xfrm>
            <a:off x="2570319" y="-837"/>
            <a:ext cx="4682667" cy="2215391"/>
            <a:chOff x="2417919" y="833769"/>
            <a:chExt cx="4682667" cy="2215391"/>
          </a:xfrm>
        </p:grpSpPr>
        <p:sp>
          <p:nvSpPr>
            <p:cNvPr id="336" name="Dowolny kształt 335"/>
            <p:cNvSpPr/>
            <p:nvPr/>
          </p:nvSpPr>
          <p:spPr>
            <a:xfrm rot="14739254" flipH="1">
              <a:off x="2432655" y="952047"/>
              <a:ext cx="279917" cy="309389"/>
            </a:xfrm>
            <a:custGeom>
              <a:avLst/>
              <a:gdLst>
                <a:gd name="connsiteX0" fmla="*/ 23812 w 280987"/>
                <a:gd name="connsiteY0" fmla="*/ 23920 h 365318"/>
                <a:gd name="connsiteX1" fmla="*/ 61912 w 280987"/>
                <a:gd name="connsiteY1" fmla="*/ 4870 h 365318"/>
                <a:gd name="connsiteX2" fmla="*/ 142875 w 280987"/>
                <a:gd name="connsiteY2" fmla="*/ 14395 h 365318"/>
                <a:gd name="connsiteX3" fmla="*/ 157162 w 280987"/>
                <a:gd name="connsiteY3" fmla="*/ 23920 h 365318"/>
                <a:gd name="connsiteX4" fmla="*/ 200025 w 280987"/>
                <a:gd name="connsiteY4" fmla="*/ 28682 h 365318"/>
                <a:gd name="connsiteX5" fmla="*/ 214312 w 280987"/>
                <a:gd name="connsiteY5" fmla="*/ 33445 h 365318"/>
                <a:gd name="connsiteX6" fmla="*/ 233362 w 280987"/>
                <a:gd name="connsiteY6" fmla="*/ 38207 h 365318"/>
                <a:gd name="connsiteX7" fmla="*/ 252412 w 280987"/>
                <a:gd name="connsiteY7" fmla="*/ 47732 h 365318"/>
                <a:gd name="connsiteX8" fmla="*/ 261937 w 280987"/>
                <a:gd name="connsiteY8" fmla="*/ 62020 h 365318"/>
                <a:gd name="connsiteX9" fmla="*/ 276225 w 280987"/>
                <a:gd name="connsiteY9" fmla="*/ 71545 h 365318"/>
                <a:gd name="connsiteX10" fmla="*/ 280987 w 280987"/>
                <a:gd name="connsiteY10" fmla="*/ 90595 h 365318"/>
                <a:gd name="connsiteX11" fmla="*/ 271462 w 280987"/>
                <a:gd name="connsiteY11" fmla="*/ 133457 h 365318"/>
                <a:gd name="connsiteX12" fmla="*/ 261937 w 280987"/>
                <a:gd name="connsiteY12" fmla="*/ 147745 h 365318"/>
                <a:gd name="connsiteX13" fmla="*/ 247650 w 280987"/>
                <a:gd name="connsiteY13" fmla="*/ 200132 h 365318"/>
                <a:gd name="connsiteX14" fmla="*/ 238125 w 280987"/>
                <a:gd name="connsiteY14" fmla="*/ 233470 h 365318"/>
                <a:gd name="connsiteX15" fmla="*/ 219075 w 280987"/>
                <a:gd name="connsiteY15" fmla="*/ 323957 h 365318"/>
                <a:gd name="connsiteX16" fmla="*/ 204787 w 280987"/>
                <a:gd name="connsiteY16" fmla="*/ 333482 h 365318"/>
                <a:gd name="connsiteX17" fmla="*/ 195262 w 280987"/>
                <a:gd name="connsiteY17" fmla="*/ 347770 h 365318"/>
                <a:gd name="connsiteX18" fmla="*/ 142875 w 280987"/>
                <a:gd name="connsiteY18" fmla="*/ 352532 h 365318"/>
                <a:gd name="connsiteX19" fmla="*/ 128587 w 280987"/>
                <a:gd name="connsiteY19" fmla="*/ 343007 h 365318"/>
                <a:gd name="connsiteX20" fmla="*/ 42862 w 280987"/>
                <a:gd name="connsiteY20" fmla="*/ 333482 h 365318"/>
                <a:gd name="connsiteX21" fmla="*/ 28575 w 280987"/>
                <a:gd name="connsiteY21" fmla="*/ 323957 h 365318"/>
                <a:gd name="connsiteX22" fmla="*/ 14287 w 280987"/>
                <a:gd name="connsiteY22" fmla="*/ 319195 h 365318"/>
                <a:gd name="connsiteX23" fmla="*/ 0 w 280987"/>
                <a:gd name="connsiteY23" fmla="*/ 304907 h 365318"/>
                <a:gd name="connsiteX24" fmla="*/ 4762 w 280987"/>
                <a:gd name="connsiteY24" fmla="*/ 190607 h 365318"/>
                <a:gd name="connsiteX25" fmla="*/ 14287 w 280987"/>
                <a:gd name="connsiteY25" fmla="*/ 162032 h 365318"/>
                <a:gd name="connsiteX26" fmla="*/ 19050 w 280987"/>
                <a:gd name="connsiteY26" fmla="*/ 128695 h 365318"/>
                <a:gd name="connsiteX27" fmla="*/ 14287 w 280987"/>
                <a:gd name="connsiteY27" fmla="*/ 109645 h 365318"/>
                <a:gd name="connsiteX28" fmla="*/ 9525 w 280987"/>
                <a:gd name="connsiteY28" fmla="*/ 85832 h 365318"/>
                <a:gd name="connsiteX29" fmla="*/ 14287 w 280987"/>
                <a:gd name="connsiteY29" fmla="*/ 4870 h 365318"/>
                <a:gd name="connsiteX30" fmla="*/ 28575 w 280987"/>
                <a:gd name="connsiteY30" fmla="*/ 9632 h 365318"/>
                <a:gd name="connsiteX31" fmla="*/ 23812 w 280987"/>
                <a:gd name="connsiteY31" fmla="*/ 23920 h 3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0987" h="365318">
                  <a:moveTo>
                    <a:pt x="23812" y="23920"/>
                  </a:moveTo>
                  <a:cubicBezTo>
                    <a:pt x="36512" y="17570"/>
                    <a:pt x="47843" y="6789"/>
                    <a:pt x="61912" y="4870"/>
                  </a:cubicBezTo>
                  <a:cubicBezTo>
                    <a:pt x="69013" y="3902"/>
                    <a:pt x="122000" y="3957"/>
                    <a:pt x="142875" y="14395"/>
                  </a:cubicBezTo>
                  <a:cubicBezTo>
                    <a:pt x="147994" y="16955"/>
                    <a:pt x="151609" y="22532"/>
                    <a:pt x="157162" y="23920"/>
                  </a:cubicBezTo>
                  <a:cubicBezTo>
                    <a:pt x="171108" y="27406"/>
                    <a:pt x="185737" y="27095"/>
                    <a:pt x="200025" y="28682"/>
                  </a:cubicBezTo>
                  <a:cubicBezTo>
                    <a:pt x="204787" y="30270"/>
                    <a:pt x="209485" y="32066"/>
                    <a:pt x="214312" y="33445"/>
                  </a:cubicBezTo>
                  <a:cubicBezTo>
                    <a:pt x="220606" y="35243"/>
                    <a:pt x="227233" y="35909"/>
                    <a:pt x="233362" y="38207"/>
                  </a:cubicBezTo>
                  <a:cubicBezTo>
                    <a:pt x="240010" y="40700"/>
                    <a:pt x="246062" y="44557"/>
                    <a:pt x="252412" y="47732"/>
                  </a:cubicBezTo>
                  <a:cubicBezTo>
                    <a:pt x="255587" y="52495"/>
                    <a:pt x="257890" y="57973"/>
                    <a:pt x="261937" y="62020"/>
                  </a:cubicBezTo>
                  <a:cubicBezTo>
                    <a:pt x="265984" y="66067"/>
                    <a:pt x="273050" y="66782"/>
                    <a:pt x="276225" y="71545"/>
                  </a:cubicBezTo>
                  <a:cubicBezTo>
                    <a:pt x="279856" y="76991"/>
                    <a:pt x="279400" y="84245"/>
                    <a:pt x="280987" y="90595"/>
                  </a:cubicBezTo>
                  <a:cubicBezTo>
                    <a:pt x="279157" y="101576"/>
                    <a:pt x="277326" y="121730"/>
                    <a:pt x="271462" y="133457"/>
                  </a:cubicBezTo>
                  <a:cubicBezTo>
                    <a:pt x="268902" y="138577"/>
                    <a:pt x="265112" y="142982"/>
                    <a:pt x="261937" y="147745"/>
                  </a:cubicBezTo>
                  <a:cubicBezTo>
                    <a:pt x="257175" y="165207"/>
                    <a:pt x="252622" y="182728"/>
                    <a:pt x="247650" y="200132"/>
                  </a:cubicBezTo>
                  <a:cubicBezTo>
                    <a:pt x="243599" y="214309"/>
                    <a:pt x="240477" y="217790"/>
                    <a:pt x="238125" y="233470"/>
                  </a:cubicBezTo>
                  <a:cubicBezTo>
                    <a:pt x="234844" y="255347"/>
                    <a:pt x="241245" y="301788"/>
                    <a:pt x="219075" y="323957"/>
                  </a:cubicBezTo>
                  <a:cubicBezTo>
                    <a:pt x="215027" y="328004"/>
                    <a:pt x="209550" y="330307"/>
                    <a:pt x="204787" y="333482"/>
                  </a:cubicBezTo>
                  <a:cubicBezTo>
                    <a:pt x="201612" y="338245"/>
                    <a:pt x="199309" y="343722"/>
                    <a:pt x="195262" y="347770"/>
                  </a:cubicBezTo>
                  <a:cubicBezTo>
                    <a:pt x="177714" y="365318"/>
                    <a:pt x="170133" y="355940"/>
                    <a:pt x="142875" y="352532"/>
                  </a:cubicBezTo>
                  <a:cubicBezTo>
                    <a:pt x="138112" y="349357"/>
                    <a:pt x="133707" y="345567"/>
                    <a:pt x="128587" y="343007"/>
                  </a:cubicBezTo>
                  <a:cubicBezTo>
                    <a:pt x="105863" y="331646"/>
                    <a:pt x="51779" y="334077"/>
                    <a:pt x="42862" y="333482"/>
                  </a:cubicBezTo>
                  <a:cubicBezTo>
                    <a:pt x="38100" y="330307"/>
                    <a:pt x="33694" y="326517"/>
                    <a:pt x="28575" y="323957"/>
                  </a:cubicBezTo>
                  <a:cubicBezTo>
                    <a:pt x="24085" y="321712"/>
                    <a:pt x="18464" y="321980"/>
                    <a:pt x="14287" y="319195"/>
                  </a:cubicBezTo>
                  <a:cubicBezTo>
                    <a:pt x="8683" y="315459"/>
                    <a:pt x="4762" y="309670"/>
                    <a:pt x="0" y="304907"/>
                  </a:cubicBezTo>
                  <a:cubicBezTo>
                    <a:pt x="1587" y="266807"/>
                    <a:pt x="968" y="228551"/>
                    <a:pt x="4762" y="190607"/>
                  </a:cubicBezTo>
                  <a:cubicBezTo>
                    <a:pt x="5761" y="180617"/>
                    <a:pt x="14287" y="162032"/>
                    <a:pt x="14287" y="162032"/>
                  </a:cubicBezTo>
                  <a:cubicBezTo>
                    <a:pt x="15875" y="150920"/>
                    <a:pt x="19050" y="139920"/>
                    <a:pt x="19050" y="128695"/>
                  </a:cubicBezTo>
                  <a:cubicBezTo>
                    <a:pt x="19050" y="122150"/>
                    <a:pt x="15707" y="116035"/>
                    <a:pt x="14287" y="109645"/>
                  </a:cubicBezTo>
                  <a:cubicBezTo>
                    <a:pt x="12531" y="101743"/>
                    <a:pt x="11112" y="93770"/>
                    <a:pt x="9525" y="85832"/>
                  </a:cubicBezTo>
                  <a:cubicBezTo>
                    <a:pt x="11112" y="58845"/>
                    <a:pt x="7730" y="31097"/>
                    <a:pt x="14287" y="4870"/>
                  </a:cubicBezTo>
                  <a:cubicBezTo>
                    <a:pt x="15505" y="0"/>
                    <a:pt x="25025" y="6082"/>
                    <a:pt x="28575" y="9632"/>
                  </a:cubicBezTo>
                  <a:lnTo>
                    <a:pt x="23812" y="2392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37" name="Dowolny kształt 336"/>
            <p:cNvSpPr/>
            <p:nvPr/>
          </p:nvSpPr>
          <p:spPr>
            <a:xfrm rot="14739254" flipH="1">
              <a:off x="2565318" y="1130631"/>
              <a:ext cx="310516" cy="311393"/>
            </a:xfrm>
            <a:custGeom>
              <a:avLst/>
              <a:gdLst>
                <a:gd name="connsiteX0" fmla="*/ 85163 w 311703"/>
                <a:gd name="connsiteY0" fmla="*/ 10496 h 367683"/>
                <a:gd name="connsiteX1" fmla="*/ 175650 w 311703"/>
                <a:gd name="connsiteY1" fmla="*/ 20021 h 367683"/>
                <a:gd name="connsiteX2" fmla="*/ 189938 w 311703"/>
                <a:gd name="connsiteY2" fmla="*/ 34308 h 367683"/>
                <a:gd name="connsiteX3" fmla="*/ 204225 w 311703"/>
                <a:gd name="connsiteY3" fmla="*/ 43833 h 367683"/>
                <a:gd name="connsiteX4" fmla="*/ 232800 w 311703"/>
                <a:gd name="connsiteY4" fmla="*/ 48596 h 367683"/>
                <a:gd name="connsiteX5" fmla="*/ 266138 w 311703"/>
                <a:gd name="connsiteY5" fmla="*/ 62883 h 367683"/>
                <a:gd name="connsiteX6" fmla="*/ 280425 w 311703"/>
                <a:gd name="connsiteY6" fmla="*/ 72408 h 367683"/>
                <a:gd name="connsiteX7" fmla="*/ 289950 w 311703"/>
                <a:gd name="connsiteY7" fmla="*/ 86696 h 367683"/>
                <a:gd name="connsiteX8" fmla="*/ 304238 w 311703"/>
                <a:gd name="connsiteY8" fmla="*/ 96221 h 367683"/>
                <a:gd name="connsiteX9" fmla="*/ 285188 w 311703"/>
                <a:gd name="connsiteY9" fmla="*/ 153371 h 367683"/>
                <a:gd name="connsiteX10" fmla="*/ 275663 w 311703"/>
                <a:gd name="connsiteY10" fmla="*/ 181946 h 367683"/>
                <a:gd name="connsiteX11" fmla="*/ 237563 w 311703"/>
                <a:gd name="connsiteY11" fmla="*/ 234333 h 367683"/>
                <a:gd name="connsiteX12" fmla="*/ 232800 w 311703"/>
                <a:gd name="connsiteY12" fmla="*/ 253383 h 367683"/>
                <a:gd name="connsiteX13" fmla="*/ 218513 w 311703"/>
                <a:gd name="connsiteY13" fmla="*/ 272433 h 367683"/>
                <a:gd name="connsiteX14" fmla="*/ 213750 w 311703"/>
                <a:gd name="connsiteY14" fmla="*/ 301008 h 367683"/>
                <a:gd name="connsiteX15" fmla="*/ 194700 w 311703"/>
                <a:gd name="connsiteY15" fmla="*/ 348633 h 367683"/>
                <a:gd name="connsiteX16" fmla="*/ 185175 w 311703"/>
                <a:gd name="connsiteY16" fmla="*/ 362921 h 367683"/>
                <a:gd name="connsiteX17" fmla="*/ 166125 w 311703"/>
                <a:gd name="connsiteY17" fmla="*/ 367683 h 367683"/>
                <a:gd name="connsiteX18" fmla="*/ 132788 w 311703"/>
                <a:gd name="connsiteY18" fmla="*/ 353396 h 367683"/>
                <a:gd name="connsiteX19" fmla="*/ 89925 w 311703"/>
                <a:gd name="connsiteY19" fmla="*/ 320058 h 367683"/>
                <a:gd name="connsiteX20" fmla="*/ 42300 w 311703"/>
                <a:gd name="connsiteY20" fmla="*/ 301008 h 367683"/>
                <a:gd name="connsiteX21" fmla="*/ 13725 w 311703"/>
                <a:gd name="connsiteY21" fmla="*/ 296246 h 367683"/>
                <a:gd name="connsiteX22" fmla="*/ 8963 w 311703"/>
                <a:gd name="connsiteY22" fmla="*/ 267671 h 367683"/>
                <a:gd name="connsiteX23" fmla="*/ 28013 w 311703"/>
                <a:gd name="connsiteY23" fmla="*/ 239096 h 367683"/>
                <a:gd name="connsiteX24" fmla="*/ 28013 w 311703"/>
                <a:gd name="connsiteY24" fmla="*/ 158133 h 367683"/>
                <a:gd name="connsiteX25" fmla="*/ 37538 w 311703"/>
                <a:gd name="connsiteY25" fmla="*/ 91458 h 367683"/>
                <a:gd name="connsiteX26" fmla="*/ 61350 w 311703"/>
                <a:gd name="connsiteY26" fmla="*/ 58121 h 367683"/>
                <a:gd name="connsiteX27" fmla="*/ 70875 w 311703"/>
                <a:gd name="connsiteY27" fmla="*/ 43833 h 367683"/>
                <a:gd name="connsiteX28" fmla="*/ 80400 w 311703"/>
                <a:gd name="connsiteY28" fmla="*/ 15258 h 367683"/>
                <a:gd name="connsiteX29" fmla="*/ 85163 w 311703"/>
                <a:gd name="connsiteY29" fmla="*/ 10496 h 3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1703" h="367683">
                  <a:moveTo>
                    <a:pt x="85163" y="10496"/>
                  </a:moveTo>
                  <a:cubicBezTo>
                    <a:pt x="122976" y="1042"/>
                    <a:pt x="115588" y="0"/>
                    <a:pt x="175650" y="20021"/>
                  </a:cubicBezTo>
                  <a:cubicBezTo>
                    <a:pt x="182040" y="22151"/>
                    <a:pt x="184764" y="29996"/>
                    <a:pt x="189938" y="34308"/>
                  </a:cubicBezTo>
                  <a:cubicBezTo>
                    <a:pt x="194335" y="37972"/>
                    <a:pt x="198795" y="42023"/>
                    <a:pt x="204225" y="43833"/>
                  </a:cubicBezTo>
                  <a:cubicBezTo>
                    <a:pt x="213386" y="46887"/>
                    <a:pt x="223275" y="47008"/>
                    <a:pt x="232800" y="48596"/>
                  </a:cubicBezTo>
                  <a:cubicBezTo>
                    <a:pt x="268673" y="72511"/>
                    <a:pt x="223080" y="44430"/>
                    <a:pt x="266138" y="62883"/>
                  </a:cubicBezTo>
                  <a:cubicBezTo>
                    <a:pt x="271399" y="65138"/>
                    <a:pt x="275663" y="69233"/>
                    <a:pt x="280425" y="72408"/>
                  </a:cubicBezTo>
                  <a:cubicBezTo>
                    <a:pt x="283600" y="77171"/>
                    <a:pt x="285903" y="82649"/>
                    <a:pt x="289950" y="86696"/>
                  </a:cubicBezTo>
                  <a:cubicBezTo>
                    <a:pt x="293997" y="90743"/>
                    <a:pt x="303297" y="90575"/>
                    <a:pt x="304238" y="96221"/>
                  </a:cubicBezTo>
                  <a:cubicBezTo>
                    <a:pt x="311703" y="141009"/>
                    <a:pt x="308158" y="138057"/>
                    <a:pt x="285188" y="153371"/>
                  </a:cubicBezTo>
                  <a:cubicBezTo>
                    <a:pt x="282013" y="162896"/>
                    <a:pt x="282091" y="174233"/>
                    <a:pt x="275663" y="181946"/>
                  </a:cubicBezTo>
                  <a:cubicBezTo>
                    <a:pt x="245924" y="217632"/>
                    <a:pt x="258229" y="199889"/>
                    <a:pt x="237563" y="234333"/>
                  </a:cubicBezTo>
                  <a:cubicBezTo>
                    <a:pt x="235975" y="240683"/>
                    <a:pt x="235727" y="247529"/>
                    <a:pt x="232800" y="253383"/>
                  </a:cubicBezTo>
                  <a:cubicBezTo>
                    <a:pt x="229250" y="260482"/>
                    <a:pt x="221461" y="265063"/>
                    <a:pt x="218513" y="272433"/>
                  </a:cubicBezTo>
                  <a:cubicBezTo>
                    <a:pt x="214927" y="281399"/>
                    <a:pt x="215845" y="291582"/>
                    <a:pt x="213750" y="301008"/>
                  </a:cubicBezTo>
                  <a:cubicBezTo>
                    <a:pt x="211215" y="312416"/>
                    <a:pt x="196397" y="345240"/>
                    <a:pt x="194700" y="348633"/>
                  </a:cubicBezTo>
                  <a:cubicBezTo>
                    <a:pt x="192140" y="353753"/>
                    <a:pt x="189938" y="359746"/>
                    <a:pt x="185175" y="362921"/>
                  </a:cubicBezTo>
                  <a:cubicBezTo>
                    <a:pt x="179729" y="366552"/>
                    <a:pt x="172475" y="366096"/>
                    <a:pt x="166125" y="367683"/>
                  </a:cubicBezTo>
                  <a:cubicBezTo>
                    <a:pt x="154181" y="363702"/>
                    <a:pt x="143488" y="360886"/>
                    <a:pt x="132788" y="353396"/>
                  </a:cubicBezTo>
                  <a:cubicBezTo>
                    <a:pt x="105093" y="334009"/>
                    <a:pt x="112093" y="332725"/>
                    <a:pt x="89925" y="320058"/>
                  </a:cubicBezTo>
                  <a:cubicBezTo>
                    <a:pt x="77122" y="312742"/>
                    <a:pt x="56075" y="303304"/>
                    <a:pt x="42300" y="301008"/>
                  </a:cubicBezTo>
                  <a:lnTo>
                    <a:pt x="13725" y="296246"/>
                  </a:lnTo>
                  <a:cubicBezTo>
                    <a:pt x="4140" y="281868"/>
                    <a:pt x="0" y="283804"/>
                    <a:pt x="8963" y="267671"/>
                  </a:cubicBezTo>
                  <a:cubicBezTo>
                    <a:pt x="14523" y="257664"/>
                    <a:pt x="28013" y="239096"/>
                    <a:pt x="28013" y="239096"/>
                  </a:cubicBezTo>
                  <a:cubicBezTo>
                    <a:pt x="18333" y="200381"/>
                    <a:pt x="22419" y="225258"/>
                    <a:pt x="28013" y="158133"/>
                  </a:cubicBezTo>
                  <a:cubicBezTo>
                    <a:pt x="29109" y="144986"/>
                    <a:pt x="28410" y="109714"/>
                    <a:pt x="37538" y="91458"/>
                  </a:cubicBezTo>
                  <a:cubicBezTo>
                    <a:pt x="41278" y="83979"/>
                    <a:pt x="57758" y="63150"/>
                    <a:pt x="61350" y="58121"/>
                  </a:cubicBezTo>
                  <a:cubicBezTo>
                    <a:pt x="64677" y="53463"/>
                    <a:pt x="68550" y="49064"/>
                    <a:pt x="70875" y="43833"/>
                  </a:cubicBezTo>
                  <a:cubicBezTo>
                    <a:pt x="74953" y="34658"/>
                    <a:pt x="84890" y="6278"/>
                    <a:pt x="80400" y="15258"/>
                  </a:cubicBezTo>
                  <a:lnTo>
                    <a:pt x="85163" y="10496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38" name="Dowolny kształt 337"/>
            <p:cNvSpPr/>
            <p:nvPr/>
          </p:nvSpPr>
          <p:spPr>
            <a:xfrm rot="14739254" flipH="1">
              <a:off x="2721147" y="1278421"/>
              <a:ext cx="330524" cy="306538"/>
            </a:xfrm>
            <a:custGeom>
              <a:avLst/>
              <a:gdLst>
                <a:gd name="connsiteX0" fmla="*/ 3175 w 331788"/>
                <a:gd name="connsiteY0" fmla="*/ 271463 h 361950"/>
                <a:gd name="connsiteX1" fmla="*/ 12700 w 331788"/>
                <a:gd name="connsiteY1" fmla="*/ 223838 h 361950"/>
                <a:gd name="connsiteX2" fmla="*/ 46038 w 331788"/>
                <a:gd name="connsiteY2" fmla="*/ 176213 h 361950"/>
                <a:gd name="connsiteX3" fmla="*/ 55563 w 331788"/>
                <a:gd name="connsiteY3" fmla="*/ 161925 h 361950"/>
                <a:gd name="connsiteX4" fmla="*/ 60325 w 331788"/>
                <a:gd name="connsiteY4" fmla="*/ 147638 h 361950"/>
                <a:gd name="connsiteX5" fmla="*/ 65088 w 331788"/>
                <a:gd name="connsiteY5" fmla="*/ 123825 h 361950"/>
                <a:gd name="connsiteX6" fmla="*/ 74613 w 331788"/>
                <a:gd name="connsiteY6" fmla="*/ 109538 h 361950"/>
                <a:gd name="connsiteX7" fmla="*/ 98425 w 331788"/>
                <a:gd name="connsiteY7" fmla="*/ 57150 h 361950"/>
                <a:gd name="connsiteX8" fmla="*/ 107950 w 331788"/>
                <a:gd name="connsiteY8" fmla="*/ 28575 h 361950"/>
                <a:gd name="connsiteX9" fmla="*/ 112713 w 331788"/>
                <a:gd name="connsiteY9" fmla="*/ 14288 h 361950"/>
                <a:gd name="connsiteX10" fmla="*/ 122238 w 331788"/>
                <a:gd name="connsiteY10" fmla="*/ 0 h 361950"/>
                <a:gd name="connsiteX11" fmla="*/ 165100 w 331788"/>
                <a:gd name="connsiteY11" fmla="*/ 4763 h 361950"/>
                <a:gd name="connsiteX12" fmla="*/ 179388 w 331788"/>
                <a:gd name="connsiteY12" fmla="*/ 9525 h 361950"/>
                <a:gd name="connsiteX13" fmla="*/ 198438 w 331788"/>
                <a:gd name="connsiteY13" fmla="*/ 14288 h 361950"/>
                <a:gd name="connsiteX14" fmla="*/ 241300 w 331788"/>
                <a:gd name="connsiteY14" fmla="*/ 38100 h 361950"/>
                <a:gd name="connsiteX15" fmla="*/ 269875 w 331788"/>
                <a:gd name="connsiteY15" fmla="*/ 52388 h 361950"/>
                <a:gd name="connsiteX16" fmla="*/ 298450 w 331788"/>
                <a:gd name="connsiteY16" fmla="*/ 76200 h 361950"/>
                <a:gd name="connsiteX17" fmla="*/ 331788 w 331788"/>
                <a:gd name="connsiteY17" fmla="*/ 128588 h 361950"/>
                <a:gd name="connsiteX18" fmla="*/ 327025 w 331788"/>
                <a:gd name="connsiteY18" fmla="*/ 147638 h 361950"/>
                <a:gd name="connsiteX19" fmla="*/ 312738 w 331788"/>
                <a:gd name="connsiteY19" fmla="*/ 157163 h 361950"/>
                <a:gd name="connsiteX20" fmla="*/ 298450 w 331788"/>
                <a:gd name="connsiteY20" fmla="*/ 171450 h 361950"/>
                <a:gd name="connsiteX21" fmla="*/ 265113 w 331788"/>
                <a:gd name="connsiteY21" fmla="*/ 204788 h 361950"/>
                <a:gd name="connsiteX22" fmla="*/ 255588 w 331788"/>
                <a:gd name="connsiteY22" fmla="*/ 223838 h 361950"/>
                <a:gd name="connsiteX23" fmla="*/ 241300 w 331788"/>
                <a:gd name="connsiteY23" fmla="*/ 238125 h 361950"/>
                <a:gd name="connsiteX24" fmla="*/ 227013 w 331788"/>
                <a:gd name="connsiteY24" fmla="*/ 257175 h 361950"/>
                <a:gd name="connsiteX25" fmla="*/ 207963 w 331788"/>
                <a:gd name="connsiteY25" fmla="*/ 285750 h 361950"/>
                <a:gd name="connsiteX26" fmla="*/ 198438 w 331788"/>
                <a:gd name="connsiteY26" fmla="*/ 300038 h 361950"/>
                <a:gd name="connsiteX27" fmla="*/ 184150 w 331788"/>
                <a:gd name="connsiteY27" fmla="*/ 314325 h 361950"/>
                <a:gd name="connsiteX28" fmla="*/ 146050 w 331788"/>
                <a:gd name="connsiteY28" fmla="*/ 357188 h 361950"/>
                <a:gd name="connsiteX29" fmla="*/ 131763 w 331788"/>
                <a:gd name="connsiteY29" fmla="*/ 361950 h 361950"/>
                <a:gd name="connsiteX30" fmla="*/ 117475 w 331788"/>
                <a:gd name="connsiteY30" fmla="*/ 347663 h 361950"/>
                <a:gd name="connsiteX31" fmla="*/ 98425 w 331788"/>
                <a:gd name="connsiteY31" fmla="*/ 338138 h 361950"/>
                <a:gd name="connsiteX32" fmla="*/ 88900 w 331788"/>
                <a:gd name="connsiteY32" fmla="*/ 323850 h 361950"/>
                <a:gd name="connsiteX33" fmla="*/ 74613 w 331788"/>
                <a:gd name="connsiteY33" fmla="*/ 314325 h 361950"/>
                <a:gd name="connsiteX34" fmla="*/ 60325 w 331788"/>
                <a:gd name="connsiteY34" fmla="*/ 300038 h 361950"/>
                <a:gd name="connsiteX35" fmla="*/ 46038 w 331788"/>
                <a:gd name="connsiteY35" fmla="*/ 295275 h 361950"/>
                <a:gd name="connsiteX36" fmla="*/ 31750 w 331788"/>
                <a:gd name="connsiteY36" fmla="*/ 285750 h 361950"/>
                <a:gd name="connsiteX37" fmla="*/ 3175 w 331788"/>
                <a:gd name="connsiteY37" fmla="*/ 27146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1788" h="361950">
                  <a:moveTo>
                    <a:pt x="3175" y="271463"/>
                  </a:moveTo>
                  <a:cubicBezTo>
                    <a:pt x="0" y="261144"/>
                    <a:pt x="6515" y="233888"/>
                    <a:pt x="12700" y="223838"/>
                  </a:cubicBezTo>
                  <a:cubicBezTo>
                    <a:pt x="22856" y="207335"/>
                    <a:pt x="35008" y="192145"/>
                    <a:pt x="46038" y="176213"/>
                  </a:cubicBezTo>
                  <a:cubicBezTo>
                    <a:pt x="49296" y="171507"/>
                    <a:pt x="55563" y="161925"/>
                    <a:pt x="55563" y="161925"/>
                  </a:cubicBezTo>
                  <a:cubicBezTo>
                    <a:pt x="57150" y="157163"/>
                    <a:pt x="59107" y="152508"/>
                    <a:pt x="60325" y="147638"/>
                  </a:cubicBezTo>
                  <a:cubicBezTo>
                    <a:pt x="62288" y="139785"/>
                    <a:pt x="62246" y="131404"/>
                    <a:pt x="65088" y="123825"/>
                  </a:cubicBezTo>
                  <a:cubicBezTo>
                    <a:pt x="67098" y="118466"/>
                    <a:pt x="71438" y="114300"/>
                    <a:pt x="74613" y="109538"/>
                  </a:cubicBezTo>
                  <a:cubicBezTo>
                    <a:pt x="101132" y="29982"/>
                    <a:pt x="66004" y="128479"/>
                    <a:pt x="98425" y="57150"/>
                  </a:cubicBezTo>
                  <a:cubicBezTo>
                    <a:pt x="102580" y="48010"/>
                    <a:pt x="104775" y="38100"/>
                    <a:pt x="107950" y="28575"/>
                  </a:cubicBezTo>
                  <a:cubicBezTo>
                    <a:pt x="109538" y="23813"/>
                    <a:pt x="109928" y="18465"/>
                    <a:pt x="112713" y="14288"/>
                  </a:cubicBezTo>
                  <a:lnTo>
                    <a:pt x="122238" y="0"/>
                  </a:lnTo>
                  <a:cubicBezTo>
                    <a:pt x="136525" y="1588"/>
                    <a:pt x="150920" y="2400"/>
                    <a:pt x="165100" y="4763"/>
                  </a:cubicBezTo>
                  <a:cubicBezTo>
                    <a:pt x="170052" y="5588"/>
                    <a:pt x="174561" y="8146"/>
                    <a:pt x="179388" y="9525"/>
                  </a:cubicBezTo>
                  <a:cubicBezTo>
                    <a:pt x="185682" y="11323"/>
                    <a:pt x="192088" y="12700"/>
                    <a:pt x="198438" y="14288"/>
                  </a:cubicBezTo>
                  <a:cubicBezTo>
                    <a:pt x="212725" y="22225"/>
                    <a:pt x="226681" y="30791"/>
                    <a:pt x="241300" y="38100"/>
                  </a:cubicBezTo>
                  <a:cubicBezTo>
                    <a:pt x="280730" y="57815"/>
                    <a:pt x="228937" y="25095"/>
                    <a:pt x="269875" y="52388"/>
                  </a:cubicBezTo>
                  <a:cubicBezTo>
                    <a:pt x="294164" y="88820"/>
                    <a:pt x="260853" y="43974"/>
                    <a:pt x="298450" y="76200"/>
                  </a:cubicBezTo>
                  <a:cubicBezTo>
                    <a:pt x="308703" y="84988"/>
                    <a:pt x="327689" y="121415"/>
                    <a:pt x="331788" y="128588"/>
                  </a:cubicBezTo>
                  <a:cubicBezTo>
                    <a:pt x="330200" y="134938"/>
                    <a:pt x="330656" y="142192"/>
                    <a:pt x="327025" y="147638"/>
                  </a:cubicBezTo>
                  <a:cubicBezTo>
                    <a:pt x="323850" y="152400"/>
                    <a:pt x="317135" y="153499"/>
                    <a:pt x="312738" y="157163"/>
                  </a:cubicBezTo>
                  <a:cubicBezTo>
                    <a:pt x="307564" y="161475"/>
                    <a:pt x="302833" y="166336"/>
                    <a:pt x="298450" y="171450"/>
                  </a:cubicBezTo>
                  <a:cubicBezTo>
                    <a:pt x="271777" y="202568"/>
                    <a:pt x="298137" y="180019"/>
                    <a:pt x="265113" y="204788"/>
                  </a:cubicBezTo>
                  <a:cubicBezTo>
                    <a:pt x="261938" y="211138"/>
                    <a:pt x="259715" y="218061"/>
                    <a:pt x="255588" y="223838"/>
                  </a:cubicBezTo>
                  <a:cubicBezTo>
                    <a:pt x="251673" y="229319"/>
                    <a:pt x="245683" y="233011"/>
                    <a:pt x="241300" y="238125"/>
                  </a:cubicBezTo>
                  <a:cubicBezTo>
                    <a:pt x="236134" y="244151"/>
                    <a:pt x="231565" y="250672"/>
                    <a:pt x="227013" y="257175"/>
                  </a:cubicBezTo>
                  <a:cubicBezTo>
                    <a:pt x="220448" y="266553"/>
                    <a:pt x="214313" y="276225"/>
                    <a:pt x="207963" y="285750"/>
                  </a:cubicBezTo>
                  <a:cubicBezTo>
                    <a:pt x="204788" y="290513"/>
                    <a:pt x="202486" y="295991"/>
                    <a:pt x="198438" y="300038"/>
                  </a:cubicBezTo>
                  <a:cubicBezTo>
                    <a:pt x="193675" y="304800"/>
                    <a:pt x="188462" y="309151"/>
                    <a:pt x="184150" y="314325"/>
                  </a:cubicBezTo>
                  <a:cubicBezTo>
                    <a:pt x="171932" y="328987"/>
                    <a:pt x="167427" y="350063"/>
                    <a:pt x="146050" y="357188"/>
                  </a:cubicBezTo>
                  <a:lnTo>
                    <a:pt x="131763" y="361950"/>
                  </a:lnTo>
                  <a:cubicBezTo>
                    <a:pt x="127000" y="357188"/>
                    <a:pt x="122956" y="351578"/>
                    <a:pt x="117475" y="347663"/>
                  </a:cubicBezTo>
                  <a:cubicBezTo>
                    <a:pt x="111698" y="343537"/>
                    <a:pt x="103879" y="342683"/>
                    <a:pt x="98425" y="338138"/>
                  </a:cubicBezTo>
                  <a:cubicBezTo>
                    <a:pt x="94028" y="334474"/>
                    <a:pt x="92947" y="327898"/>
                    <a:pt x="88900" y="323850"/>
                  </a:cubicBezTo>
                  <a:cubicBezTo>
                    <a:pt x="84853" y="319803"/>
                    <a:pt x="79010" y="317989"/>
                    <a:pt x="74613" y="314325"/>
                  </a:cubicBezTo>
                  <a:cubicBezTo>
                    <a:pt x="69439" y="310013"/>
                    <a:pt x="65929" y="303774"/>
                    <a:pt x="60325" y="300038"/>
                  </a:cubicBezTo>
                  <a:cubicBezTo>
                    <a:pt x="56148" y="297253"/>
                    <a:pt x="50528" y="297520"/>
                    <a:pt x="46038" y="295275"/>
                  </a:cubicBezTo>
                  <a:cubicBezTo>
                    <a:pt x="40918" y="292715"/>
                    <a:pt x="36981" y="288075"/>
                    <a:pt x="31750" y="285750"/>
                  </a:cubicBezTo>
                  <a:cubicBezTo>
                    <a:pt x="9189" y="275723"/>
                    <a:pt x="6350" y="281782"/>
                    <a:pt x="3175" y="27146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39" name="Dowolny kształt 338"/>
            <p:cNvSpPr/>
            <p:nvPr/>
          </p:nvSpPr>
          <p:spPr>
            <a:xfrm rot="14739254" flipH="1">
              <a:off x="2866862" y="1390131"/>
              <a:ext cx="391751" cy="314604"/>
            </a:xfrm>
            <a:custGeom>
              <a:avLst/>
              <a:gdLst>
                <a:gd name="connsiteX0" fmla="*/ 2723 w 393248"/>
                <a:gd name="connsiteY0" fmla="*/ 257175 h 371475"/>
                <a:gd name="connsiteX1" fmla="*/ 17010 w 393248"/>
                <a:gd name="connsiteY1" fmla="*/ 214312 h 371475"/>
                <a:gd name="connsiteX2" fmla="*/ 31298 w 393248"/>
                <a:gd name="connsiteY2" fmla="*/ 204787 h 371475"/>
                <a:gd name="connsiteX3" fmla="*/ 69398 w 393248"/>
                <a:gd name="connsiteY3" fmla="*/ 171450 h 371475"/>
                <a:gd name="connsiteX4" fmla="*/ 97973 w 393248"/>
                <a:gd name="connsiteY4" fmla="*/ 128587 h 371475"/>
                <a:gd name="connsiteX5" fmla="*/ 112260 w 393248"/>
                <a:gd name="connsiteY5" fmla="*/ 119062 h 371475"/>
                <a:gd name="connsiteX6" fmla="*/ 131310 w 393248"/>
                <a:gd name="connsiteY6" fmla="*/ 85725 h 371475"/>
                <a:gd name="connsiteX7" fmla="*/ 159885 w 393248"/>
                <a:gd name="connsiteY7" fmla="*/ 42862 h 371475"/>
                <a:gd name="connsiteX8" fmla="*/ 174173 w 393248"/>
                <a:gd name="connsiteY8" fmla="*/ 33337 h 371475"/>
                <a:gd name="connsiteX9" fmla="*/ 188460 w 393248"/>
                <a:gd name="connsiteY9" fmla="*/ 19050 h 371475"/>
                <a:gd name="connsiteX10" fmla="*/ 197985 w 393248"/>
                <a:gd name="connsiteY10" fmla="*/ 4762 h 371475"/>
                <a:gd name="connsiteX11" fmla="*/ 212273 w 393248"/>
                <a:gd name="connsiteY11" fmla="*/ 0 h 371475"/>
                <a:gd name="connsiteX12" fmla="*/ 226560 w 393248"/>
                <a:gd name="connsiteY12" fmla="*/ 14287 h 371475"/>
                <a:gd name="connsiteX13" fmla="*/ 231323 w 393248"/>
                <a:gd name="connsiteY13" fmla="*/ 28575 h 371475"/>
                <a:gd name="connsiteX14" fmla="*/ 259898 w 393248"/>
                <a:gd name="connsiteY14" fmla="*/ 38100 h 371475"/>
                <a:gd name="connsiteX15" fmla="*/ 278948 w 393248"/>
                <a:gd name="connsiteY15" fmla="*/ 52387 h 371475"/>
                <a:gd name="connsiteX16" fmla="*/ 312285 w 393248"/>
                <a:gd name="connsiteY16" fmla="*/ 71437 h 371475"/>
                <a:gd name="connsiteX17" fmla="*/ 336098 w 393248"/>
                <a:gd name="connsiteY17" fmla="*/ 100012 h 371475"/>
                <a:gd name="connsiteX18" fmla="*/ 350385 w 393248"/>
                <a:gd name="connsiteY18" fmla="*/ 119062 h 371475"/>
                <a:gd name="connsiteX19" fmla="*/ 355148 w 393248"/>
                <a:gd name="connsiteY19" fmla="*/ 133350 h 371475"/>
                <a:gd name="connsiteX20" fmla="*/ 393248 w 393248"/>
                <a:gd name="connsiteY20" fmla="*/ 180975 h 371475"/>
                <a:gd name="connsiteX21" fmla="*/ 369435 w 393248"/>
                <a:gd name="connsiteY21" fmla="*/ 209550 h 371475"/>
                <a:gd name="connsiteX22" fmla="*/ 355148 w 393248"/>
                <a:gd name="connsiteY22" fmla="*/ 219075 h 371475"/>
                <a:gd name="connsiteX23" fmla="*/ 336098 w 393248"/>
                <a:gd name="connsiteY23" fmla="*/ 233362 h 371475"/>
                <a:gd name="connsiteX24" fmla="*/ 326573 w 393248"/>
                <a:gd name="connsiteY24" fmla="*/ 247650 h 371475"/>
                <a:gd name="connsiteX25" fmla="*/ 307523 w 393248"/>
                <a:gd name="connsiteY25" fmla="*/ 257175 h 371475"/>
                <a:gd name="connsiteX26" fmla="*/ 274185 w 393248"/>
                <a:gd name="connsiteY26" fmla="*/ 271462 h 371475"/>
                <a:gd name="connsiteX27" fmla="*/ 226560 w 393248"/>
                <a:gd name="connsiteY27" fmla="*/ 285750 h 371475"/>
                <a:gd name="connsiteX28" fmla="*/ 212273 w 393248"/>
                <a:gd name="connsiteY28" fmla="*/ 295275 h 371475"/>
                <a:gd name="connsiteX29" fmla="*/ 188460 w 393248"/>
                <a:gd name="connsiteY29" fmla="*/ 328612 h 371475"/>
                <a:gd name="connsiteX30" fmla="*/ 183698 w 393248"/>
                <a:gd name="connsiteY30" fmla="*/ 342900 h 371475"/>
                <a:gd name="connsiteX31" fmla="*/ 174173 w 393248"/>
                <a:gd name="connsiteY31" fmla="*/ 357187 h 371475"/>
                <a:gd name="connsiteX32" fmla="*/ 145598 w 393248"/>
                <a:gd name="connsiteY32" fmla="*/ 371475 h 371475"/>
                <a:gd name="connsiteX33" fmla="*/ 131310 w 393248"/>
                <a:gd name="connsiteY33" fmla="*/ 357187 h 371475"/>
                <a:gd name="connsiteX34" fmla="*/ 117023 w 393248"/>
                <a:gd name="connsiteY34" fmla="*/ 347662 h 371475"/>
                <a:gd name="connsiteX35" fmla="*/ 74160 w 393248"/>
                <a:gd name="connsiteY35" fmla="*/ 295275 h 371475"/>
                <a:gd name="connsiteX36" fmla="*/ 55110 w 393248"/>
                <a:gd name="connsiteY36" fmla="*/ 285750 h 371475"/>
                <a:gd name="connsiteX37" fmla="*/ 40823 w 393248"/>
                <a:gd name="connsiteY37" fmla="*/ 276225 h 371475"/>
                <a:gd name="connsiteX38" fmla="*/ 26535 w 393248"/>
                <a:gd name="connsiteY38" fmla="*/ 271462 h 371475"/>
                <a:gd name="connsiteX39" fmla="*/ 2723 w 393248"/>
                <a:gd name="connsiteY39" fmla="*/ 266700 h 371475"/>
                <a:gd name="connsiteX40" fmla="*/ 2723 w 393248"/>
                <a:gd name="connsiteY40" fmla="*/ 2571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93248" h="371475">
                  <a:moveTo>
                    <a:pt x="2723" y="257175"/>
                  </a:moveTo>
                  <a:cubicBezTo>
                    <a:pt x="5104" y="248444"/>
                    <a:pt x="6632" y="226765"/>
                    <a:pt x="17010" y="214312"/>
                  </a:cubicBezTo>
                  <a:cubicBezTo>
                    <a:pt x="20674" y="209915"/>
                    <a:pt x="27250" y="208834"/>
                    <a:pt x="31298" y="204787"/>
                  </a:cubicBezTo>
                  <a:cubicBezTo>
                    <a:pt x="66527" y="169560"/>
                    <a:pt x="33054" y="189622"/>
                    <a:pt x="69398" y="171450"/>
                  </a:cubicBezTo>
                  <a:cubicBezTo>
                    <a:pt x="78923" y="157162"/>
                    <a:pt x="87099" y="141877"/>
                    <a:pt x="97973" y="128587"/>
                  </a:cubicBezTo>
                  <a:cubicBezTo>
                    <a:pt x="101597" y="124157"/>
                    <a:pt x="109085" y="123824"/>
                    <a:pt x="112260" y="119062"/>
                  </a:cubicBezTo>
                  <a:cubicBezTo>
                    <a:pt x="150634" y="61500"/>
                    <a:pt x="79491" y="137544"/>
                    <a:pt x="131310" y="85725"/>
                  </a:cubicBezTo>
                  <a:cubicBezTo>
                    <a:pt x="142810" y="51226"/>
                    <a:pt x="133226" y="61904"/>
                    <a:pt x="159885" y="42862"/>
                  </a:cubicBezTo>
                  <a:cubicBezTo>
                    <a:pt x="164543" y="39535"/>
                    <a:pt x="169776" y="37001"/>
                    <a:pt x="174173" y="33337"/>
                  </a:cubicBezTo>
                  <a:cubicBezTo>
                    <a:pt x="179347" y="29025"/>
                    <a:pt x="184148" y="24224"/>
                    <a:pt x="188460" y="19050"/>
                  </a:cubicBezTo>
                  <a:cubicBezTo>
                    <a:pt x="192124" y="14653"/>
                    <a:pt x="193515" y="8338"/>
                    <a:pt x="197985" y="4762"/>
                  </a:cubicBezTo>
                  <a:cubicBezTo>
                    <a:pt x="201905" y="1626"/>
                    <a:pt x="207510" y="1587"/>
                    <a:pt x="212273" y="0"/>
                  </a:cubicBezTo>
                  <a:cubicBezTo>
                    <a:pt x="217035" y="4762"/>
                    <a:pt x="222824" y="8683"/>
                    <a:pt x="226560" y="14287"/>
                  </a:cubicBezTo>
                  <a:cubicBezTo>
                    <a:pt x="229345" y="18464"/>
                    <a:pt x="227238" y="25657"/>
                    <a:pt x="231323" y="28575"/>
                  </a:cubicBezTo>
                  <a:cubicBezTo>
                    <a:pt x="239493" y="34411"/>
                    <a:pt x="259898" y="38100"/>
                    <a:pt x="259898" y="38100"/>
                  </a:cubicBezTo>
                  <a:cubicBezTo>
                    <a:pt x="266248" y="42862"/>
                    <a:pt x="272252" y="48126"/>
                    <a:pt x="278948" y="52387"/>
                  </a:cubicBezTo>
                  <a:cubicBezTo>
                    <a:pt x="289746" y="59258"/>
                    <a:pt x="301800" y="64097"/>
                    <a:pt x="312285" y="71437"/>
                  </a:cubicBezTo>
                  <a:cubicBezTo>
                    <a:pt x="324991" y="80331"/>
                    <a:pt x="327621" y="88144"/>
                    <a:pt x="336098" y="100012"/>
                  </a:cubicBezTo>
                  <a:cubicBezTo>
                    <a:pt x="340712" y="106471"/>
                    <a:pt x="345623" y="112712"/>
                    <a:pt x="350385" y="119062"/>
                  </a:cubicBezTo>
                  <a:cubicBezTo>
                    <a:pt x="351973" y="123825"/>
                    <a:pt x="352710" y="128961"/>
                    <a:pt x="355148" y="133350"/>
                  </a:cubicBezTo>
                  <a:cubicBezTo>
                    <a:pt x="370168" y="160386"/>
                    <a:pt x="373172" y="160899"/>
                    <a:pt x="393248" y="180975"/>
                  </a:cubicBezTo>
                  <a:cubicBezTo>
                    <a:pt x="383882" y="195023"/>
                    <a:pt x="383186" y="198090"/>
                    <a:pt x="369435" y="209550"/>
                  </a:cubicBezTo>
                  <a:cubicBezTo>
                    <a:pt x="365038" y="213214"/>
                    <a:pt x="359806" y="215748"/>
                    <a:pt x="355148" y="219075"/>
                  </a:cubicBezTo>
                  <a:cubicBezTo>
                    <a:pt x="348689" y="223689"/>
                    <a:pt x="342448" y="228600"/>
                    <a:pt x="336098" y="233362"/>
                  </a:cubicBezTo>
                  <a:cubicBezTo>
                    <a:pt x="332923" y="238125"/>
                    <a:pt x="330970" y="243986"/>
                    <a:pt x="326573" y="247650"/>
                  </a:cubicBezTo>
                  <a:cubicBezTo>
                    <a:pt x="321119" y="252195"/>
                    <a:pt x="313986" y="254237"/>
                    <a:pt x="307523" y="257175"/>
                  </a:cubicBezTo>
                  <a:cubicBezTo>
                    <a:pt x="296516" y="262178"/>
                    <a:pt x="285547" y="267330"/>
                    <a:pt x="274185" y="271462"/>
                  </a:cubicBezTo>
                  <a:cubicBezTo>
                    <a:pt x="259546" y="276785"/>
                    <a:pt x="239637" y="277032"/>
                    <a:pt x="226560" y="285750"/>
                  </a:cubicBezTo>
                  <a:lnTo>
                    <a:pt x="212273" y="295275"/>
                  </a:lnTo>
                  <a:cubicBezTo>
                    <a:pt x="201510" y="327559"/>
                    <a:pt x="216712" y="289058"/>
                    <a:pt x="188460" y="328612"/>
                  </a:cubicBezTo>
                  <a:cubicBezTo>
                    <a:pt x="185542" y="332697"/>
                    <a:pt x="185943" y="338410"/>
                    <a:pt x="183698" y="342900"/>
                  </a:cubicBezTo>
                  <a:cubicBezTo>
                    <a:pt x="181138" y="348019"/>
                    <a:pt x="178220" y="353140"/>
                    <a:pt x="174173" y="357187"/>
                  </a:cubicBezTo>
                  <a:cubicBezTo>
                    <a:pt x="164941" y="366418"/>
                    <a:pt x="157217" y="367601"/>
                    <a:pt x="145598" y="371475"/>
                  </a:cubicBezTo>
                  <a:cubicBezTo>
                    <a:pt x="140835" y="366712"/>
                    <a:pt x="136484" y="361499"/>
                    <a:pt x="131310" y="357187"/>
                  </a:cubicBezTo>
                  <a:cubicBezTo>
                    <a:pt x="126913" y="353523"/>
                    <a:pt x="120748" y="352008"/>
                    <a:pt x="117023" y="347662"/>
                  </a:cubicBezTo>
                  <a:cubicBezTo>
                    <a:pt x="97993" y="325461"/>
                    <a:pt x="106095" y="311242"/>
                    <a:pt x="74160" y="295275"/>
                  </a:cubicBezTo>
                  <a:cubicBezTo>
                    <a:pt x="67810" y="292100"/>
                    <a:pt x="61274" y="289272"/>
                    <a:pt x="55110" y="285750"/>
                  </a:cubicBezTo>
                  <a:cubicBezTo>
                    <a:pt x="50140" y="282910"/>
                    <a:pt x="45942" y="278785"/>
                    <a:pt x="40823" y="276225"/>
                  </a:cubicBezTo>
                  <a:cubicBezTo>
                    <a:pt x="36333" y="273980"/>
                    <a:pt x="31405" y="272680"/>
                    <a:pt x="26535" y="271462"/>
                  </a:cubicBezTo>
                  <a:cubicBezTo>
                    <a:pt x="18682" y="269499"/>
                    <a:pt x="9664" y="270865"/>
                    <a:pt x="2723" y="266700"/>
                  </a:cubicBezTo>
                  <a:cubicBezTo>
                    <a:pt x="0" y="265066"/>
                    <a:pt x="342" y="265906"/>
                    <a:pt x="2723" y="25717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0" name="Dowolny kształt 339"/>
            <p:cNvSpPr/>
            <p:nvPr/>
          </p:nvSpPr>
          <p:spPr>
            <a:xfrm rot="14739254" flipH="1">
              <a:off x="3080096" y="1475286"/>
              <a:ext cx="370061" cy="286977"/>
            </a:xfrm>
            <a:custGeom>
              <a:avLst/>
              <a:gdLst>
                <a:gd name="connsiteX0" fmla="*/ 0 w 371475"/>
                <a:gd name="connsiteY0" fmla="*/ 195980 h 338855"/>
                <a:gd name="connsiteX1" fmla="*/ 14288 w 371475"/>
                <a:gd name="connsiteY1" fmla="*/ 186455 h 338855"/>
                <a:gd name="connsiteX2" fmla="*/ 23813 w 371475"/>
                <a:gd name="connsiteY2" fmla="*/ 172168 h 338855"/>
                <a:gd name="connsiteX3" fmla="*/ 38100 w 371475"/>
                <a:gd name="connsiteY3" fmla="*/ 157880 h 338855"/>
                <a:gd name="connsiteX4" fmla="*/ 61913 w 371475"/>
                <a:gd name="connsiteY4" fmla="*/ 115018 h 338855"/>
                <a:gd name="connsiteX5" fmla="*/ 128588 w 371475"/>
                <a:gd name="connsiteY5" fmla="*/ 105493 h 338855"/>
                <a:gd name="connsiteX6" fmla="*/ 142875 w 371475"/>
                <a:gd name="connsiteY6" fmla="*/ 76918 h 338855"/>
                <a:gd name="connsiteX7" fmla="*/ 157163 w 371475"/>
                <a:gd name="connsiteY7" fmla="*/ 67393 h 338855"/>
                <a:gd name="connsiteX8" fmla="*/ 171450 w 371475"/>
                <a:gd name="connsiteY8" fmla="*/ 53105 h 338855"/>
                <a:gd name="connsiteX9" fmla="*/ 209550 w 371475"/>
                <a:gd name="connsiteY9" fmla="*/ 43580 h 338855"/>
                <a:gd name="connsiteX10" fmla="*/ 219075 w 371475"/>
                <a:gd name="connsiteY10" fmla="*/ 29293 h 338855"/>
                <a:gd name="connsiteX11" fmla="*/ 247650 w 371475"/>
                <a:gd name="connsiteY11" fmla="*/ 5480 h 338855"/>
                <a:gd name="connsiteX12" fmla="*/ 271463 w 371475"/>
                <a:gd name="connsiteY12" fmla="*/ 43580 h 338855"/>
                <a:gd name="connsiteX13" fmla="*/ 290513 w 371475"/>
                <a:gd name="connsiteY13" fmla="*/ 72155 h 338855"/>
                <a:gd name="connsiteX14" fmla="*/ 295275 w 371475"/>
                <a:gd name="connsiteY14" fmla="*/ 86443 h 338855"/>
                <a:gd name="connsiteX15" fmla="*/ 338138 w 371475"/>
                <a:gd name="connsiteY15" fmla="*/ 110255 h 338855"/>
                <a:gd name="connsiteX16" fmla="*/ 352425 w 371475"/>
                <a:gd name="connsiteY16" fmla="*/ 129305 h 338855"/>
                <a:gd name="connsiteX17" fmla="*/ 361950 w 371475"/>
                <a:gd name="connsiteY17" fmla="*/ 143593 h 338855"/>
                <a:gd name="connsiteX18" fmla="*/ 366713 w 371475"/>
                <a:gd name="connsiteY18" fmla="*/ 195980 h 338855"/>
                <a:gd name="connsiteX19" fmla="*/ 371475 w 371475"/>
                <a:gd name="connsiteY19" fmla="*/ 215030 h 338855"/>
                <a:gd name="connsiteX20" fmla="*/ 357188 w 371475"/>
                <a:gd name="connsiteY20" fmla="*/ 219793 h 338855"/>
                <a:gd name="connsiteX21" fmla="*/ 342900 w 371475"/>
                <a:gd name="connsiteY21" fmla="*/ 229318 h 338855"/>
                <a:gd name="connsiteX22" fmla="*/ 309563 w 371475"/>
                <a:gd name="connsiteY22" fmla="*/ 234080 h 338855"/>
                <a:gd name="connsiteX23" fmla="*/ 271463 w 371475"/>
                <a:gd name="connsiteY23" fmla="*/ 248368 h 338855"/>
                <a:gd name="connsiteX24" fmla="*/ 252413 w 371475"/>
                <a:gd name="connsiteY24" fmla="*/ 257893 h 338855"/>
                <a:gd name="connsiteX25" fmla="*/ 223838 w 371475"/>
                <a:gd name="connsiteY25" fmla="*/ 276943 h 338855"/>
                <a:gd name="connsiteX26" fmla="*/ 180975 w 371475"/>
                <a:gd name="connsiteY26" fmla="*/ 291230 h 338855"/>
                <a:gd name="connsiteX27" fmla="*/ 147638 w 371475"/>
                <a:gd name="connsiteY27" fmla="*/ 315043 h 338855"/>
                <a:gd name="connsiteX28" fmla="*/ 133350 w 371475"/>
                <a:gd name="connsiteY28" fmla="*/ 324568 h 338855"/>
                <a:gd name="connsiteX29" fmla="*/ 100013 w 371475"/>
                <a:gd name="connsiteY29" fmla="*/ 338855 h 338855"/>
                <a:gd name="connsiteX30" fmla="*/ 85725 w 371475"/>
                <a:gd name="connsiteY30" fmla="*/ 329330 h 338855"/>
                <a:gd name="connsiteX31" fmla="*/ 71438 w 371475"/>
                <a:gd name="connsiteY31" fmla="*/ 300755 h 338855"/>
                <a:gd name="connsiteX32" fmla="*/ 61913 w 371475"/>
                <a:gd name="connsiteY32" fmla="*/ 286468 h 338855"/>
                <a:gd name="connsiteX33" fmla="*/ 33338 w 371475"/>
                <a:gd name="connsiteY33" fmla="*/ 257893 h 338855"/>
                <a:gd name="connsiteX34" fmla="*/ 0 w 371475"/>
                <a:gd name="connsiteY34" fmla="*/ 215030 h 338855"/>
                <a:gd name="connsiteX35" fmla="*/ 0 w 371475"/>
                <a:gd name="connsiteY35" fmla="*/ 195980 h 3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1475" h="338855">
                  <a:moveTo>
                    <a:pt x="0" y="195980"/>
                  </a:moveTo>
                  <a:cubicBezTo>
                    <a:pt x="4763" y="192805"/>
                    <a:pt x="10240" y="190502"/>
                    <a:pt x="14288" y="186455"/>
                  </a:cubicBezTo>
                  <a:cubicBezTo>
                    <a:pt x="18335" y="182408"/>
                    <a:pt x="20149" y="176565"/>
                    <a:pt x="23813" y="172168"/>
                  </a:cubicBezTo>
                  <a:cubicBezTo>
                    <a:pt x="28125" y="166994"/>
                    <a:pt x="33338" y="162643"/>
                    <a:pt x="38100" y="157880"/>
                  </a:cubicBezTo>
                  <a:cubicBezTo>
                    <a:pt x="41935" y="146377"/>
                    <a:pt x="50451" y="116655"/>
                    <a:pt x="61913" y="115018"/>
                  </a:cubicBezTo>
                  <a:lnTo>
                    <a:pt x="128588" y="105493"/>
                  </a:lnTo>
                  <a:cubicBezTo>
                    <a:pt x="132461" y="93872"/>
                    <a:pt x="133642" y="86151"/>
                    <a:pt x="142875" y="76918"/>
                  </a:cubicBezTo>
                  <a:cubicBezTo>
                    <a:pt x="146923" y="72871"/>
                    <a:pt x="152766" y="71057"/>
                    <a:pt x="157163" y="67393"/>
                  </a:cubicBezTo>
                  <a:cubicBezTo>
                    <a:pt x="162337" y="63081"/>
                    <a:pt x="165846" y="56841"/>
                    <a:pt x="171450" y="53105"/>
                  </a:cubicBezTo>
                  <a:cubicBezTo>
                    <a:pt x="177723" y="48923"/>
                    <a:pt x="206120" y="44266"/>
                    <a:pt x="209550" y="43580"/>
                  </a:cubicBezTo>
                  <a:cubicBezTo>
                    <a:pt x="212725" y="38818"/>
                    <a:pt x="215411" y="33690"/>
                    <a:pt x="219075" y="29293"/>
                  </a:cubicBezTo>
                  <a:cubicBezTo>
                    <a:pt x="230535" y="15542"/>
                    <a:pt x="233602" y="14846"/>
                    <a:pt x="247650" y="5480"/>
                  </a:cubicBezTo>
                  <a:cubicBezTo>
                    <a:pt x="280814" y="49697"/>
                    <a:pt x="245315" y="0"/>
                    <a:pt x="271463" y="43580"/>
                  </a:cubicBezTo>
                  <a:cubicBezTo>
                    <a:pt x="277353" y="53396"/>
                    <a:pt x="290513" y="72155"/>
                    <a:pt x="290513" y="72155"/>
                  </a:cubicBezTo>
                  <a:cubicBezTo>
                    <a:pt x="292100" y="76918"/>
                    <a:pt x="292139" y="82523"/>
                    <a:pt x="295275" y="86443"/>
                  </a:cubicBezTo>
                  <a:cubicBezTo>
                    <a:pt x="300419" y="92873"/>
                    <a:pt x="337941" y="110157"/>
                    <a:pt x="338138" y="110255"/>
                  </a:cubicBezTo>
                  <a:cubicBezTo>
                    <a:pt x="342900" y="116605"/>
                    <a:pt x="347812" y="122846"/>
                    <a:pt x="352425" y="129305"/>
                  </a:cubicBezTo>
                  <a:cubicBezTo>
                    <a:pt x="355752" y="133963"/>
                    <a:pt x="360751" y="137996"/>
                    <a:pt x="361950" y="143593"/>
                  </a:cubicBezTo>
                  <a:cubicBezTo>
                    <a:pt x="365624" y="160738"/>
                    <a:pt x="364396" y="178599"/>
                    <a:pt x="366713" y="195980"/>
                  </a:cubicBezTo>
                  <a:cubicBezTo>
                    <a:pt x="367578" y="202468"/>
                    <a:pt x="369888" y="208680"/>
                    <a:pt x="371475" y="215030"/>
                  </a:cubicBezTo>
                  <a:cubicBezTo>
                    <a:pt x="366713" y="216618"/>
                    <a:pt x="361678" y="217548"/>
                    <a:pt x="357188" y="219793"/>
                  </a:cubicBezTo>
                  <a:cubicBezTo>
                    <a:pt x="352068" y="222353"/>
                    <a:pt x="348383" y="227673"/>
                    <a:pt x="342900" y="229318"/>
                  </a:cubicBezTo>
                  <a:cubicBezTo>
                    <a:pt x="332148" y="232543"/>
                    <a:pt x="320675" y="232493"/>
                    <a:pt x="309563" y="234080"/>
                  </a:cubicBezTo>
                  <a:cubicBezTo>
                    <a:pt x="293854" y="239317"/>
                    <a:pt x="288546" y="240776"/>
                    <a:pt x="271463" y="248368"/>
                  </a:cubicBezTo>
                  <a:cubicBezTo>
                    <a:pt x="264975" y="251251"/>
                    <a:pt x="258763" y="254718"/>
                    <a:pt x="252413" y="257893"/>
                  </a:cubicBezTo>
                  <a:cubicBezTo>
                    <a:pt x="238217" y="279187"/>
                    <a:pt x="249631" y="269007"/>
                    <a:pt x="223838" y="276943"/>
                  </a:cubicBezTo>
                  <a:cubicBezTo>
                    <a:pt x="209444" y="281372"/>
                    <a:pt x="180975" y="291230"/>
                    <a:pt x="180975" y="291230"/>
                  </a:cubicBezTo>
                  <a:cubicBezTo>
                    <a:pt x="157705" y="314502"/>
                    <a:pt x="176890" y="298328"/>
                    <a:pt x="147638" y="315043"/>
                  </a:cubicBezTo>
                  <a:cubicBezTo>
                    <a:pt x="142668" y="317883"/>
                    <a:pt x="138320" y="321728"/>
                    <a:pt x="133350" y="324568"/>
                  </a:cubicBezTo>
                  <a:cubicBezTo>
                    <a:pt x="116871" y="333985"/>
                    <a:pt x="116043" y="333512"/>
                    <a:pt x="100013" y="338855"/>
                  </a:cubicBezTo>
                  <a:cubicBezTo>
                    <a:pt x="95250" y="335680"/>
                    <a:pt x="89773" y="333377"/>
                    <a:pt x="85725" y="329330"/>
                  </a:cubicBezTo>
                  <a:cubicBezTo>
                    <a:pt x="72075" y="315680"/>
                    <a:pt x="79185" y="316250"/>
                    <a:pt x="71438" y="300755"/>
                  </a:cubicBezTo>
                  <a:cubicBezTo>
                    <a:pt x="68878" y="295636"/>
                    <a:pt x="65716" y="290746"/>
                    <a:pt x="61913" y="286468"/>
                  </a:cubicBezTo>
                  <a:cubicBezTo>
                    <a:pt x="52964" y="276400"/>
                    <a:pt x="40810" y="269101"/>
                    <a:pt x="33338" y="257893"/>
                  </a:cubicBezTo>
                  <a:cubicBezTo>
                    <a:pt x="10552" y="223714"/>
                    <a:pt x="22383" y="237413"/>
                    <a:pt x="0" y="215030"/>
                  </a:cubicBezTo>
                  <a:lnTo>
                    <a:pt x="0" y="19598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1" name="Dowolny kształt 340"/>
            <p:cNvSpPr/>
            <p:nvPr/>
          </p:nvSpPr>
          <p:spPr>
            <a:xfrm rot="14739254" flipH="1">
              <a:off x="3280923" y="1526864"/>
              <a:ext cx="370371" cy="241145"/>
            </a:xfrm>
            <a:custGeom>
              <a:avLst/>
              <a:gdLst>
                <a:gd name="connsiteX0" fmla="*/ 5073 w 371786"/>
                <a:gd name="connsiteY0" fmla="*/ 128587 h 284736"/>
                <a:gd name="connsiteX1" fmla="*/ 14598 w 371786"/>
                <a:gd name="connsiteY1" fmla="*/ 114300 h 284736"/>
                <a:gd name="connsiteX2" fmla="*/ 47936 w 371786"/>
                <a:gd name="connsiteY2" fmla="*/ 95250 h 284736"/>
                <a:gd name="connsiteX3" fmla="*/ 62223 w 371786"/>
                <a:gd name="connsiteY3" fmla="*/ 85725 h 284736"/>
                <a:gd name="connsiteX4" fmla="*/ 86036 w 371786"/>
                <a:gd name="connsiteY4" fmla="*/ 80962 h 284736"/>
                <a:gd name="connsiteX5" fmla="*/ 100323 w 371786"/>
                <a:gd name="connsiteY5" fmla="*/ 76200 h 284736"/>
                <a:gd name="connsiteX6" fmla="*/ 119373 w 371786"/>
                <a:gd name="connsiteY6" fmla="*/ 61912 h 284736"/>
                <a:gd name="connsiteX7" fmla="*/ 152711 w 371786"/>
                <a:gd name="connsiteY7" fmla="*/ 52387 h 284736"/>
                <a:gd name="connsiteX8" fmla="*/ 166998 w 371786"/>
                <a:gd name="connsiteY8" fmla="*/ 42862 h 284736"/>
                <a:gd name="connsiteX9" fmla="*/ 181286 w 371786"/>
                <a:gd name="connsiteY9" fmla="*/ 38100 h 284736"/>
                <a:gd name="connsiteX10" fmla="*/ 219386 w 371786"/>
                <a:gd name="connsiteY10" fmla="*/ 19050 h 284736"/>
                <a:gd name="connsiteX11" fmla="*/ 262248 w 371786"/>
                <a:gd name="connsiteY11" fmla="*/ 4762 h 284736"/>
                <a:gd name="connsiteX12" fmla="*/ 276536 w 371786"/>
                <a:gd name="connsiteY12" fmla="*/ 0 h 284736"/>
                <a:gd name="connsiteX13" fmla="*/ 290823 w 371786"/>
                <a:gd name="connsiteY13" fmla="*/ 4762 h 284736"/>
                <a:gd name="connsiteX14" fmla="*/ 300348 w 371786"/>
                <a:gd name="connsiteY14" fmla="*/ 33337 h 284736"/>
                <a:gd name="connsiteX15" fmla="*/ 314636 w 371786"/>
                <a:gd name="connsiteY15" fmla="*/ 61912 h 284736"/>
                <a:gd name="connsiteX16" fmla="*/ 324161 w 371786"/>
                <a:gd name="connsiteY16" fmla="*/ 76200 h 284736"/>
                <a:gd name="connsiteX17" fmla="*/ 333686 w 371786"/>
                <a:gd name="connsiteY17" fmla="*/ 95250 h 284736"/>
                <a:gd name="connsiteX18" fmla="*/ 343211 w 371786"/>
                <a:gd name="connsiteY18" fmla="*/ 133350 h 284736"/>
                <a:gd name="connsiteX19" fmla="*/ 352736 w 371786"/>
                <a:gd name="connsiteY19" fmla="*/ 147637 h 284736"/>
                <a:gd name="connsiteX20" fmla="*/ 367023 w 371786"/>
                <a:gd name="connsiteY20" fmla="*/ 195262 h 284736"/>
                <a:gd name="connsiteX21" fmla="*/ 371786 w 371786"/>
                <a:gd name="connsiteY21" fmla="*/ 209550 h 284736"/>
                <a:gd name="connsiteX22" fmla="*/ 357498 w 371786"/>
                <a:gd name="connsiteY22" fmla="*/ 233362 h 284736"/>
                <a:gd name="connsiteX23" fmla="*/ 343211 w 371786"/>
                <a:gd name="connsiteY23" fmla="*/ 238125 h 284736"/>
                <a:gd name="connsiteX24" fmla="*/ 309873 w 371786"/>
                <a:gd name="connsiteY24" fmla="*/ 252412 h 284736"/>
                <a:gd name="connsiteX25" fmla="*/ 295586 w 371786"/>
                <a:gd name="connsiteY25" fmla="*/ 261937 h 284736"/>
                <a:gd name="connsiteX26" fmla="*/ 281298 w 371786"/>
                <a:gd name="connsiteY26" fmla="*/ 266700 h 284736"/>
                <a:gd name="connsiteX27" fmla="*/ 176523 w 371786"/>
                <a:gd name="connsiteY27" fmla="*/ 271462 h 284736"/>
                <a:gd name="connsiteX28" fmla="*/ 71748 w 371786"/>
                <a:gd name="connsiteY28" fmla="*/ 276225 h 284736"/>
                <a:gd name="connsiteX29" fmla="*/ 57461 w 371786"/>
                <a:gd name="connsiteY29" fmla="*/ 252412 h 284736"/>
                <a:gd name="connsiteX30" fmla="*/ 43173 w 371786"/>
                <a:gd name="connsiteY30" fmla="*/ 204787 h 284736"/>
                <a:gd name="connsiteX31" fmla="*/ 28886 w 371786"/>
                <a:gd name="connsiteY31" fmla="*/ 195262 h 284736"/>
                <a:gd name="connsiteX32" fmla="*/ 24123 w 371786"/>
                <a:gd name="connsiteY32" fmla="*/ 180975 h 284736"/>
                <a:gd name="connsiteX33" fmla="*/ 5073 w 371786"/>
                <a:gd name="connsiteY33" fmla="*/ 152400 h 284736"/>
                <a:gd name="connsiteX34" fmla="*/ 5073 w 371786"/>
                <a:gd name="connsiteY34" fmla="*/ 128587 h 28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1786" h="284736">
                  <a:moveTo>
                    <a:pt x="5073" y="128587"/>
                  </a:moveTo>
                  <a:cubicBezTo>
                    <a:pt x="6661" y="122237"/>
                    <a:pt x="10551" y="118347"/>
                    <a:pt x="14598" y="114300"/>
                  </a:cubicBezTo>
                  <a:cubicBezTo>
                    <a:pt x="29016" y="99882"/>
                    <a:pt x="31587" y="100699"/>
                    <a:pt x="47936" y="95250"/>
                  </a:cubicBezTo>
                  <a:cubicBezTo>
                    <a:pt x="52698" y="92075"/>
                    <a:pt x="56864" y="87735"/>
                    <a:pt x="62223" y="85725"/>
                  </a:cubicBezTo>
                  <a:cubicBezTo>
                    <a:pt x="69802" y="82883"/>
                    <a:pt x="78183" y="82925"/>
                    <a:pt x="86036" y="80962"/>
                  </a:cubicBezTo>
                  <a:cubicBezTo>
                    <a:pt x="90906" y="79744"/>
                    <a:pt x="95561" y="77787"/>
                    <a:pt x="100323" y="76200"/>
                  </a:cubicBezTo>
                  <a:cubicBezTo>
                    <a:pt x="106673" y="71437"/>
                    <a:pt x="112481" y="65850"/>
                    <a:pt x="119373" y="61912"/>
                  </a:cubicBezTo>
                  <a:cubicBezTo>
                    <a:pt x="124683" y="58878"/>
                    <a:pt x="148593" y="53417"/>
                    <a:pt x="152711" y="52387"/>
                  </a:cubicBezTo>
                  <a:cubicBezTo>
                    <a:pt x="157473" y="49212"/>
                    <a:pt x="161879" y="45422"/>
                    <a:pt x="166998" y="42862"/>
                  </a:cubicBezTo>
                  <a:cubicBezTo>
                    <a:pt x="171488" y="40617"/>
                    <a:pt x="176927" y="40591"/>
                    <a:pt x="181286" y="38100"/>
                  </a:cubicBezTo>
                  <a:cubicBezTo>
                    <a:pt x="227531" y="11675"/>
                    <a:pt x="174528" y="32507"/>
                    <a:pt x="219386" y="19050"/>
                  </a:cubicBezTo>
                  <a:cubicBezTo>
                    <a:pt x="219453" y="19030"/>
                    <a:pt x="255071" y="7154"/>
                    <a:pt x="262248" y="4762"/>
                  </a:cubicBezTo>
                  <a:lnTo>
                    <a:pt x="276536" y="0"/>
                  </a:lnTo>
                  <a:cubicBezTo>
                    <a:pt x="281298" y="1587"/>
                    <a:pt x="287905" y="677"/>
                    <a:pt x="290823" y="4762"/>
                  </a:cubicBezTo>
                  <a:cubicBezTo>
                    <a:pt x="296659" y="12932"/>
                    <a:pt x="294779" y="24983"/>
                    <a:pt x="300348" y="33337"/>
                  </a:cubicBezTo>
                  <a:cubicBezTo>
                    <a:pt x="327646" y="74286"/>
                    <a:pt x="294917" y="22476"/>
                    <a:pt x="314636" y="61912"/>
                  </a:cubicBezTo>
                  <a:cubicBezTo>
                    <a:pt x="317196" y="67032"/>
                    <a:pt x="321321" y="71230"/>
                    <a:pt x="324161" y="76200"/>
                  </a:cubicBezTo>
                  <a:cubicBezTo>
                    <a:pt x="327683" y="82364"/>
                    <a:pt x="330511" y="88900"/>
                    <a:pt x="333686" y="95250"/>
                  </a:cubicBezTo>
                  <a:cubicBezTo>
                    <a:pt x="335498" y="104311"/>
                    <a:pt x="338328" y="123585"/>
                    <a:pt x="343211" y="133350"/>
                  </a:cubicBezTo>
                  <a:cubicBezTo>
                    <a:pt x="345771" y="138469"/>
                    <a:pt x="349561" y="142875"/>
                    <a:pt x="352736" y="147637"/>
                  </a:cubicBezTo>
                  <a:cubicBezTo>
                    <a:pt x="359932" y="176425"/>
                    <a:pt x="355429" y="160481"/>
                    <a:pt x="367023" y="195262"/>
                  </a:cubicBezTo>
                  <a:lnTo>
                    <a:pt x="371786" y="209550"/>
                  </a:lnTo>
                  <a:cubicBezTo>
                    <a:pt x="367023" y="217487"/>
                    <a:pt x="364043" y="226817"/>
                    <a:pt x="357498" y="233362"/>
                  </a:cubicBezTo>
                  <a:cubicBezTo>
                    <a:pt x="353948" y="236912"/>
                    <a:pt x="347701" y="235880"/>
                    <a:pt x="343211" y="238125"/>
                  </a:cubicBezTo>
                  <a:cubicBezTo>
                    <a:pt x="310326" y="254568"/>
                    <a:pt x="349514" y="242503"/>
                    <a:pt x="309873" y="252412"/>
                  </a:cubicBezTo>
                  <a:cubicBezTo>
                    <a:pt x="305111" y="255587"/>
                    <a:pt x="300705" y="259377"/>
                    <a:pt x="295586" y="261937"/>
                  </a:cubicBezTo>
                  <a:cubicBezTo>
                    <a:pt x="291096" y="264182"/>
                    <a:pt x="286302" y="266300"/>
                    <a:pt x="281298" y="266700"/>
                  </a:cubicBezTo>
                  <a:cubicBezTo>
                    <a:pt x="246448" y="269488"/>
                    <a:pt x="211448" y="269875"/>
                    <a:pt x="176523" y="271462"/>
                  </a:cubicBezTo>
                  <a:cubicBezTo>
                    <a:pt x="110153" y="284736"/>
                    <a:pt x="145031" y="282331"/>
                    <a:pt x="71748" y="276225"/>
                  </a:cubicBezTo>
                  <a:cubicBezTo>
                    <a:pt x="66986" y="268287"/>
                    <a:pt x="61220" y="260871"/>
                    <a:pt x="57461" y="252412"/>
                  </a:cubicBezTo>
                  <a:cubicBezTo>
                    <a:pt x="53448" y="243383"/>
                    <a:pt x="49882" y="209260"/>
                    <a:pt x="43173" y="204787"/>
                  </a:cubicBezTo>
                  <a:lnTo>
                    <a:pt x="28886" y="195262"/>
                  </a:lnTo>
                  <a:cubicBezTo>
                    <a:pt x="27298" y="190500"/>
                    <a:pt x="26561" y="185363"/>
                    <a:pt x="24123" y="180975"/>
                  </a:cubicBezTo>
                  <a:cubicBezTo>
                    <a:pt x="18563" y="170968"/>
                    <a:pt x="5073" y="152400"/>
                    <a:pt x="5073" y="152400"/>
                  </a:cubicBezTo>
                  <a:cubicBezTo>
                    <a:pt x="0" y="127030"/>
                    <a:pt x="3486" y="134937"/>
                    <a:pt x="5073" y="128587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2" name="Dowolny kształt 341"/>
            <p:cNvSpPr/>
            <p:nvPr/>
          </p:nvSpPr>
          <p:spPr>
            <a:xfrm rot="14739254" flipH="1">
              <a:off x="3478770" y="1522084"/>
              <a:ext cx="365315" cy="235719"/>
            </a:xfrm>
            <a:custGeom>
              <a:avLst/>
              <a:gdLst>
                <a:gd name="connsiteX0" fmla="*/ 9525 w 366712"/>
                <a:gd name="connsiteY0" fmla="*/ 92593 h 278331"/>
                <a:gd name="connsiteX1" fmla="*/ 71437 w 366712"/>
                <a:gd name="connsiteY1" fmla="*/ 87831 h 278331"/>
                <a:gd name="connsiteX2" fmla="*/ 100012 w 366712"/>
                <a:gd name="connsiteY2" fmla="*/ 78306 h 278331"/>
                <a:gd name="connsiteX3" fmla="*/ 114300 w 366712"/>
                <a:gd name="connsiteY3" fmla="*/ 68781 h 278331"/>
                <a:gd name="connsiteX4" fmla="*/ 128587 w 366712"/>
                <a:gd name="connsiteY4" fmla="*/ 64018 h 278331"/>
                <a:gd name="connsiteX5" fmla="*/ 247650 w 366712"/>
                <a:gd name="connsiteY5" fmla="*/ 59256 h 278331"/>
                <a:gd name="connsiteX6" fmla="*/ 266700 w 366712"/>
                <a:gd name="connsiteY6" fmla="*/ 44968 h 278331"/>
                <a:gd name="connsiteX7" fmla="*/ 280987 w 366712"/>
                <a:gd name="connsiteY7" fmla="*/ 35443 h 278331"/>
                <a:gd name="connsiteX8" fmla="*/ 309562 w 366712"/>
                <a:gd name="connsiteY8" fmla="*/ 6868 h 278331"/>
                <a:gd name="connsiteX9" fmla="*/ 323850 w 366712"/>
                <a:gd name="connsiteY9" fmla="*/ 16393 h 278331"/>
                <a:gd name="connsiteX10" fmla="*/ 338137 w 366712"/>
                <a:gd name="connsiteY10" fmla="*/ 64018 h 278331"/>
                <a:gd name="connsiteX11" fmla="*/ 347662 w 366712"/>
                <a:gd name="connsiteY11" fmla="*/ 140218 h 278331"/>
                <a:gd name="connsiteX12" fmla="*/ 352425 w 366712"/>
                <a:gd name="connsiteY12" fmla="*/ 164031 h 278331"/>
                <a:gd name="connsiteX13" fmla="*/ 361950 w 366712"/>
                <a:gd name="connsiteY13" fmla="*/ 183081 h 278331"/>
                <a:gd name="connsiteX14" fmla="*/ 366712 w 366712"/>
                <a:gd name="connsiteY14" fmla="*/ 225943 h 278331"/>
                <a:gd name="connsiteX15" fmla="*/ 361950 w 366712"/>
                <a:gd name="connsiteY15" fmla="*/ 249756 h 278331"/>
                <a:gd name="connsiteX16" fmla="*/ 347662 w 366712"/>
                <a:gd name="connsiteY16" fmla="*/ 259281 h 278331"/>
                <a:gd name="connsiteX17" fmla="*/ 266700 w 366712"/>
                <a:gd name="connsiteY17" fmla="*/ 264043 h 278331"/>
                <a:gd name="connsiteX18" fmla="*/ 219075 w 366712"/>
                <a:gd name="connsiteY18" fmla="*/ 273568 h 278331"/>
                <a:gd name="connsiteX19" fmla="*/ 195262 w 366712"/>
                <a:gd name="connsiteY19" fmla="*/ 278331 h 278331"/>
                <a:gd name="connsiteX20" fmla="*/ 161925 w 366712"/>
                <a:gd name="connsiteY20" fmla="*/ 268806 h 278331"/>
                <a:gd name="connsiteX21" fmla="*/ 80962 w 366712"/>
                <a:gd name="connsiteY21" fmla="*/ 259281 h 278331"/>
                <a:gd name="connsiteX22" fmla="*/ 52387 w 366712"/>
                <a:gd name="connsiteY22" fmla="*/ 264043 h 278331"/>
                <a:gd name="connsiteX23" fmla="*/ 47625 w 366712"/>
                <a:gd name="connsiteY23" fmla="*/ 249756 h 278331"/>
                <a:gd name="connsiteX24" fmla="*/ 33337 w 366712"/>
                <a:gd name="connsiteY24" fmla="*/ 183081 h 278331"/>
                <a:gd name="connsiteX25" fmla="*/ 23812 w 366712"/>
                <a:gd name="connsiteY25" fmla="*/ 149743 h 278331"/>
                <a:gd name="connsiteX26" fmla="*/ 14287 w 366712"/>
                <a:gd name="connsiteY26" fmla="*/ 135456 h 278331"/>
                <a:gd name="connsiteX27" fmla="*/ 9525 w 366712"/>
                <a:gd name="connsiteY27" fmla="*/ 92593 h 27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712" h="278331">
                  <a:moveTo>
                    <a:pt x="9525" y="92593"/>
                  </a:moveTo>
                  <a:cubicBezTo>
                    <a:pt x="19050" y="84656"/>
                    <a:pt x="50992" y="91059"/>
                    <a:pt x="71437" y="87831"/>
                  </a:cubicBezTo>
                  <a:cubicBezTo>
                    <a:pt x="81354" y="86265"/>
                    <a:pt x="100012" y="78306"/>
                    <a:pt x="100012" y="78306"/>
                  </a:cubicBezTo>
                  <a:cubicBezTo>
                    <a:pt x="104775" y="75131"/>
                    <a:pt x="109180" y="71341"/>
                    <a:pt x="114300" y="68781"/>
                  </a:cubicBezTo>
                  <a:cubicBezTo>
                    <a:pt x="118790" y="66536"/>
                    <a:pt x="123580" y="64376"/>
                    <a:pt x="128587" y="64018"/>
                  </a:cubicBezTo>
                  <a:cubicBezTo>
                    <a:pt x="168205" y="61188"/>
                    <a:pt x="207962" y="60843"/>
                    <a:pt x="247650" y="59256"/>
                  </a:cubicBezTo>
                  <a:cubicBezTo>
                    <a:pt x="254000" y="54493"/>
                    <a:pt x="260241" y="49582"/>
                    <a:pt x="266700" y="44968"/>
                  </a:cubicBezTo>
                  <a:cubicBezTo>
                    <a:pt x="271357" y="41641"/>
                    <a:pt x="276940" y="39490"/>
                    <a:pt x="280987" y="35443"/>
                  </a:cubicBezTo>
                  <a:cubicBezTo>
                    <a:pt x="316430" y="0"/>
                    <a:pt x="275892" y="29315"/>
                    <a:pt x="309562" y="6868"/>
                  </a:cubicBezTo>
                  <a:cubicBezTo>
                    <a:pt x="314325" y="10043"/>
                    <a:pt x="320816" y="11539"/>
                    <a:pt x="323850" y="16393"/>
                  </a:cubicBezTo>
                  <a:cubicBezTo>
                    <a:pt x="327425" y="22113"/>
                    <a:pt x="336168" y="54175"/>
                    <a:pt x="338137" y="64018"/>
                  </a:cubicBezTo>
                  <a:cubicBezTo>
                    <a:pt x="346036" y="103511"/>
                    <a:pt x="341092" y="90946"/>
                    <a:pt x="347662" y="140218"/>
                  </a:cubicBezTo>
                  <a:cubicBezTo>
                    <a:pt x="348732" y="148242"/>
                    <a:pt x="349865" y="156352"/>
                    <a:pt x="352425" y="164031"/>
                  </a:cubicBezTo>
                  <a:cubicBezTo>
                    <a:pt x="354670" y="170766"/>
                    <a:pt x="358775" y="176731"/>
                    <a:pt x="361950" y="183081"/>
                  </a:cubicBezTo>
                  <a:cubicBezTo>
                    <a:pt x="363537" y="197368"/>
                    <a:pt x="366712" y="211568"/>
                    <a:pt x="366712" y="225943"/>
                  </a:cubicBezTo>
                  <a:cubicBezTo>
                    <a:pt x="366712" y="234038"/>
                    <a:pt x="365966" y="242728"/>
                    <a:pt x="361950" y="249756"/>
                  </a:cubicBezTo>
                  <a:cubicBezTo>
                    <a:pt x="359110" y="254726"/>
                    <a:pt x="353323" y="258432"/>
                    <a:pt x="347662" y="259281"/>
                  </a:cubicBezTo>
                  <a:cubicBezTo>
                    <a:pt x="320927" y="263291"/>
                    <a:pt x="293687" y="262456"/>
                    <a:pt x="266700" y="264043"/>
                  </a:cubicBezTo>
                  <a:lnTo>
                    <a:pt x="219075" y="273568"/>
                  </a:lnTo>
                  <a:lnTo>
                    <a:pt x="195262" y="278331"/>
                  </a:lnTo>
                  <a:cubicBezTo>
                    <a:pt x="184150" y="275156"/>
                    <a:pt x="173366" y="270440"/>
                    <a:pt x="161925" y="268806"/>
                  </a:cubicBezTo>
                  <a:cubicBezTo>
                    <a:pt x="63355" y="254724"/>
                    <a:pt x="122447" y="273107"/>
                    <a:pt x="80962" y="259281"/>
                  </a:cubicBezTo>
                  <a:cubicBezTo>
                    <a:pt x="71437" y="260868"/>
                    <a:pt x="61672" y="266696"/>
                    <a:pt x="52387" y="264043"/>
                  </a:cubicBezTo>
                  <a:cubicBezTo>
                    <a:pt x="47560" y="262664"/>
                    <a:pt x="48335" y="254725"/>
                    <a:pt x="47625" y="249756"/>
                  </a:cubicBezTo>
                  <a:cubicBezTo>
                    <a:pt x="38504" y="185908"/>
                    <a:pt x="53842" y="213838"/>
                    <a:pt x="33337" y="183081"/>
                  </a:cubicBezTo>
                  <a:cubicBezTo>
                    <a:pt x="31810" y="176973"/>
                    <a:pt x="27230" y="156578"/>
                    <a:pt x="23812" y="149743"/>
                  </a:cubicBezTo>
                  <a:cubicBezTo>
                    <a:pt x="21252" y="144624"/>
                    <a:pt x="17462" y="140218"/>
                    <a:pt x="14287" y="135456"/>
                  </a:cubicBezTo>
                  <a:cubicBezTo>
                    <a:pt x="8370" y="111786"/>
                    <a:pt x="0" y="100530"/>
                    <a:pt x="9525" y="9259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3" name="Dowolny kształt 342"/>
            <p:cNvSpPr/>
            <p:nvPr/>
          </p:nvSpPr>
          <p:spPr>
            <a:xfrm rot="14739254" flipH="1">
              <a:off x="3705341" y="1477881"/>
              <a:ext cx="356148" cy="208410"/>
            </a:xfrm>
            <a:custGeom>
              <a:avLst/>
              <a:gdLst>
                <a:gd name="connsiteX0" fmla="*/ 18362 w 357510"/>
                <a:gd name="connsiteY0" fmla="*/ 14288 h 246085"/>
                <a:gd name="connsiteX1" fmla="*/ 8837 w 357510"/>
                <a:gd name="connsiteY1" fmla="*/ 47625 h 246085"/>
                <a:gd name="connsiteX2" fmla="*/ 8837 w 357510"/>
                <a:gd name="connsiteY2" fmla="*/ 238125 h 246085"/>
                <a:gd name="connsiteX3" fmla="*/ 46937 w 357510"/>
                <a:gd name="connsiteY3" fmla="*/ 228600 h 246085"/>
                <a:gd name="connsiteX4" fmla="*/ 75512 w 357510"/>
                <a:gd name="connsiteY4" fmla="*/ 219075 h 246085"/>
                <a:gd name="connsiteX5" fmla="*/ 166000 w 357510"/>
                <a:gd name="connsiteY5" fmla="*/ 223838 h 246085"/>
                <a:gd name="connsiteX6" fmla="*/ 194575 w 357510"/>
                <a:gd name="connsiteY6" fmla="*/ 233363 h 246085"/>
                <a:gd name="connsiteX7" fmla="*/ 261250 w 357510"/>
                <a:gd name="connsiteY7" fmla="*/ 228600 h 246085"/>
                <a:gd name="connsiteX8" fmla="*/ 337450 w 357510"/>
                <a:gd name="connsiteY8" fmla="*/ 223838 h 246085"/>
                <a:gd name="connsiteX9" fmla="*/ 332687 w 357510"/>
                <a:gd name="connsiteY9" fmla="*/ 100013 h 246085"/>
                <a:gd name="connsiteX10" fmla="*/ 327925 w 357510"/>
                <a:gd name="connsiteY10" fmla="*/ 66675 h 246085"/>
                <a:gd name="connsiteX11" fmla="*/ 323162 w 357510"/>
                <a:gd name="connsiteY11" fmla="*/ 4763 h 246085"/>
                <a:gd name="connsiteX12" fmla="*/ 289825 w 357510"/>
                <a:gd name="connsiteY12" fmla="*/ 9525 h 246085"/>
                <a:gd name="connsiteX13" fmla="*/ 266012 w 357510"/>
                <a:gd name="connsiteY13" fmla="*/ 14288 h 246085"/>
                <a:gd name="connsiteX14" fmla="*/ 175525 w 357510"/>
                <a:gd name="connsiteY14" fmla="*/ 9525 h 246085"/>
                <a:gd name="connsiteX15" fmla="*/ 156475 w 357510"/>
                <a:gd name="connsiteY15" fmla="*/ 4763 h 246085"/>
                <a:gd name="connsiteX16" fmla="*/ 142187 w 357510"/>
                <a:gd name="connsiteY16" fmla="*/ 0 h 246085"/>
                <a:gd name="connsiteX17" fmla="*/ 42175 w 357510"/>
                <a:gd name="connsiteY17" fmla="*/ 4763 h 246085"/>
                <a:gd name="connsiteX18" fmla="*/ 18362 w 357510"/>
                <a:gd name="connsiteY18" fmla="*/ 14288 h 2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7510" h="246085">
                  <a:moveTo>
                    <a:pt x="18362" y="14288"/>
                  </a:moveTo>
                  <a:cubicBezTo>
                    <a:pt x="12806" y="21432"/>
                    <a:pt x="10214" y="36150"/>
                    <a:pt x="8837" y="47625"/>
                  </a:cubicBezTo>
                  <a:cubicBezTo>
                    <a:pt x="0" y="121267"/>
                    <a:pt x="5385" y="162164"/>
                    <a:pt x="8837" y="238125"/>
                  </a:cubicBezTo>
                  <a:cubicBezTo>
                    <a:pt x="21537" y="234950"/>
                    <a:pt x="34518" y="232740"/>
                    <a:pt x="46937" y="228600"/>
                  </a:cubicBezTo>
                  <a:lnTo>
                    <a:pt x="75512" y="219075"/>
                  </a:lnTo>
                  <a:cubicBezTo>
                    <a:pt x="105675" y="220663"/>
                    <a:pt x="136011" y="220239"/>
                    <a:pt x="166000" y="223838"/>
                  </a:cubicBezTo>
                  <a:cubicBezTo>
                    <a:pt x="175969" y="225034"/>
                    <a:pt x="194575" y="233363"/>
                    <a:pt x="194575" y="233363"/>
                  </a:cubicBezTo>
                  <a:lnTo>
                    <a:pt x="261250" y="228600"/>
                  </a:lnTo>
                  <a:cubicBezTo>
                    <a:pt x="286643" y="226907"/>
                    <a:pt x="325091" y="246085"/>
                    <a:pt x="337450" y="223838"/>
                  </a:cubicBezTo>
                  <a:cubicBezTo>
                    <a:pt x="357510" y="187730"/>
                    <a:pt x="335186" y="141243"/>
                    <a:pt x="332687" y="100013"/>
                  </a:cubicBezTo>
                  <a:cubicBezTo>
                    <a:pt x="332008" y="88808"/>
                    <a:pt x="329042" y="77845"/>
                    <a:pt x="327925" y="66675"/>
                  </a:cubicBezTo>
                  <a:cubicBezTo>
                    <a:pt x="325865" y="46079"/>
                    <a:pt x="324750" y="25400"/>
                    <a:pt x="323162" y="4763"/>
                  </a:cubicBezTo>
                  <a:cubicBezTo>
                    <a:pt x="312050" y="6350"/>
                    <a:pt x="300897" y="7680"/>
                    <a:pt x="289825" y="9525"/>
                  </a:cubicBezTo>
                  <a:cubicBezTo>
                    <a:pt x="281840" y="10856"/>
                    <a:pt x="274107" y="14288"/>
                    <a:pt x="266012" y="14288"/>
                  </a:cubicBezTo>
                  <a:cubicBezTo>
                    <a:pt x="235808" y="14288"/>
                    <a:pt x="205687" y="11113"/>
                    <a:pt x="175525" y="9525"/>
                  </a:cubicBezTo>
                  <a:cubicBezTo>
                    <a:pt x="169175" y="7938"/>
                    <a:pt x="162769" y="6561"/>
                    <a:pt x="156475" y="4763"/>
                  </a:cubicBezTo>
                  <a:cubicBezTo>
                    <a:pt x="151648" y="3384"/>
                    <a:pt x="147207" y="0"/>
                    <a:pt x="142187" y="0"/>
                  </a:cubicBezTo>
                  <a:cubicBezTo>
                    <a:pt x="108812" y="0"/>
                    <a:pt x="75512" y="3175"/>
                    <a:pt x="42175" y="4763"/>
                  </a:cubicBezTo>
                  <a:cubicBezTo>
                    <a:pt x="25642" y="21295"/>
                    <a:pt x="23918" y="7144"/>
                    <a:pt x="18362" y="142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4" name="Dowolny kształt 343"/>
            <p:cNvSpPr/>
            <p:nvPr/>
          </p:nvSpPr>
          <p:spPr>
            <a:xfrm rot="14739254" flipH="1">
              <a:off x="3908797" y="1388971"/>
              <a:ext cx="344757" cy="227974"/>
            </a:xfrm>
            <a:custGeom>
              <a:avLst/>
              <a:gdLst>
                <a:gd name="connsiteX0" fmla="*/ 3175 w 346075"/>
                <a:gd name="connsiteY0" fmla="*/ 26988 h 269184"/>
                <a:gd name="connsiteX1" fmla="*/ 26988 w 346075"/>
                <a:gd name="connsiteY1" fmla="*/ 12701 h 269184"/>
                <a:gd name="connsiteX2" fmla="*/ 98425 w 346075"/>
                <a:gd name="connsiteY2" fmla="*/ 7938 h 269184"/>
                <a:gd name="connsiteX3" fmla="*/ 136525 w 346075"/>
                <a:gd name="connsiteY3" fmla="*/ 3176 h 269184"/>
                <a:gd name="connsiteX4" fmla="*/ 212725 w 346075"/>
                <a:gd name="connsiteY4" fmla="*/ 7938 h 269184"/>
                <a:gd name="connsiteX5" fmla="*/ 231775 w 346075"/>
                <a:gd name="connsiteY5" fmla="*/ 17463 h 269184"/>
                <a:gd name="connsiteX6" fmla="*/ 260350 w 346075"/>
                <a:gd name="connsiteY6" fmla="*/ 12701 h 269184"/>
                <a:gd name="connsiteX7" fmla="*/ 298450 w 346075"/>
                <a:gd name="connsiteY7" fmla="*/ 3176 h 269184"/>
                <a:gd name="connsiteX8" fmla="*/ 317500 w 346075"/>
                <a:gd name="connsiteY8" fmla="*/ 7938 h 269184"/>
                <a:gd name="connsiteX9" fmla="*/ 327025 w 346075"/>
                <a:gd name="connsiteY9" fmla="*/ 36513 h 269184"/>
                <a:gd name="connsiteX10" fmla="*/ 331788 w 346075"/>
                <a:gd name="connsiteY10" fmla="*/ 122238 h 269184"/>
                <a:gd name="connsiteX11" fmla="*/ 341313 w 346075"/>
                <a:gd name="connsiteY11" fmla="*/ 150813 h 269184"/>
                <a:gd name="connsiteX12" fmla="*/ 346075 w 346075"/>
                <a:gd name="connsiteY12" fmla="*/ 165101 h 269184"/>
                <a:gd name="connsiteX13" fmla="*/ 336550 w 346075"/>
                <a:gd name="connsiteY13" fmla="*/ 207963 h 269184"/>
                <a:gd name="connsiteX14" fmla="*/ 327025 w 346075"/>
                <a:gd name="connsiteY14" fmla="*/ 222251 h 269184"/>
                <a:gd name="connsiteX15" fmla="*/ 312738 w 346075"/>
                <a:gd name="connsiteY15" fmla="*/ 227013 h 269184"/>
                <a:gd name="connsiteX16" fmla="*/ 260350 w 346075"/>
                <a:gd name="connsiteY16" fmla="*/ 222251 h 269184"/>
                <a:gd name="connsiteX17" fmla="*/ 127000 w 346075"/>
                <a:gd name="connsiteY17" fmla="*/ 212726 h 269184"/>
                <a:gd name="connsiteX18" fmla="*/ 84138 w 346075"/>
                <a:gd name="connsiteY18" fmla="*/ 217488 h 269184"/>
                <a:gd name="connsiteX19" fmla="*/ 69850 w 346075"/>
                <a:gd name="connsiteY19" fmla="*/ 227013 h 269184"/>
                <a:gd name="connsiteX20" fmla="*/ 26988 w 346075"/>
                <a:gd name="connsiteY20" fmla="*/ 236538 h 269184"/>
                <a:gd name="connsiteX21" fmla="*/ 12700 w 346075"/>
                <a:gd name="connsiteY21" fmla="*/ 188913 h 269184"/>
                <a:gd name="connsiteX22" fmla="*/ 7938 w 346075"/>
                <a:gd name="connsiteY22" fmla="*/ 174626 h 269184"/>
                <a:gd name="connsiteX23" fmla="*/ 3175 w 346075"/>
                <a:gd name="connsiteY23" fmla="*/ 26988 h 26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075" h="269184">
                  <a:moveTo>
                    <a:pt x="3175" y="26988"/>
                  </a:moveTo>
                  <a:cubicBezTo>
                    <a:pt x="6350" y="0"/>
                    <a:pt x="17911" y="14516"/>
                    <a:pt x="26988" y="12701"/>
                  </a:cubicBezTo>
                  <a:cubicBezTo>
                    <a:pt x="50390" y="8021"/>
                    <a:pt x="74650" y="10005"/>
                    <a:pt x="98425" y="7938"/>
                  </a:cubicBezTo>
                  <a:cubicBezTo>
                    <a:pt x="111176" y="6829"/>
                    <a:pt x="123825" y="4763"/>
                    <a:pt x="136525" y="3176"/>
                  </a:cubicBezTo>
                  <a:cubicBezTo>
                    <a:pt x="161925" y="4763"/>
                    <a:pt x="187557" y="4163"/>
                    <a:pt x="212725" y="7938"/>
                  </a:cubicBezTo>
                  <a:cubicBezTo>
                    <a:pt x="219746" y="8991"/>
                    <a:pt x="224711" y="16756"/>
                    <a:pt x="231775" y="17463"/>
                  </a:cubicBezTo>
                  <a:cubicBezTo>
                    <a:pt x="241383" y="18424"/>
                    <a:pt x="250849" y="14428"/>
                    <a:pt x="260350" y="12701"/>
                  </a:cubicBezTo>
                  <a:cubicBezTo>
                    <a:pt x="285633" y="8104"/>
                    <a:pt x="278624" y="9784"/>
                    <a:pt x="298450" y="3176"/>
                  </a:cubicBezTo>
                  <a:cubicBezTo>
                    <a:pt x="304800" y="4763"/>
                    <a:pt x="313240" y="2968"/>
                    <a:pt x="317500" y="7938"/>
                  </a:cubicBezTo>
                  <a:cubicBezTo>
                    <a:pt x="324034" y="15561"/>
                    <a:pt x="327025" y="36513"/>
                    <a:pt x="327025" y="36513"/>
                  </a:cubicBezTo>
                  <a:cubicBezTo>
                    <a:pt x="328613" y="65088"/>
                    <a:pt x="328238" y="93840"/>
                    <a:pt x="331788" y="122238"/>
                  </a:cubicBezTo>
                  <a:cubicBezTo>
                    <a:pt x="333033" y="132201"/>
                    <a:pt x="338138" y="141288"/>
                    <a:pt x="341313" y="150813"/>
                  </a:cubicBezTo>
                  <a:lnTo>
                    <a:pt x="346075" y="165101"/>
                  </a:lnTo>
                  <a:cubicBezTo>
                    <a:pt x="344245" y="176082"/>
                    <a:pt x="342414" y="196236"/>
                    <a:pt x="336550" y="207963"/>
                  </a:cubicBezTo>
                  <a:cubicBezTo>
                    <a:pt x="333990" y="213083"/>
                    <a:pt x="331495" y="218675"/>
                    <a:pt x="327025" y="222251"/>
                  </a:cubicBezTo>
                  <a:cubicBezTo>
                    <a:pt x="323105" y="225387"/>
                    <a:pt x="317500" y="225426"/>
                    <a:pt x="312738" y="227013"/>
                  </a:cubicBezTo>
                  <a:cubicBezTo>
                    <a:pt x="295275" y="225426"/>
                    <a:pt x="277853" y="223312"/>
                    <a:pt x="260350" y="222251"/>
                  </a:cubicBezTo>
                  <a:cubicBezTo>
                    <a:pt x="129585" y="214326"/>
                    <a:pt x="194575" y="223987"/>
                    <a:pt x="127000" y="212726"/>
                  </a:cubicBezTo>
                  <a:cubicBezTo>
                    <a:pt x="112713" y="214313"/>
                    <a:pt x="98084" y="214002"/>
                    <a:pt x="84138" y="217488"/>
                  </a:cubicBezTo>
                  <a:cubicBezTo>
                    <a:pt x="78585" y="218876"/>
                    <a:pt x="75280" y="225203"/>
                    <a:pt x="69850" y="227013"/>
                  </a:cubicBezTo>
                  <a:cubicBezTo>
                    <a:pt x="55965" y="231641"/>
                    <a:pt x="41275" y="233363"/>
                    <a:pt x="26988" y="236538"/>
                  </a:cubicBezTo>
                  <a:cubicBezTo>
                    <a:pt x="5225" y="269184"/>
                    <a:pt x="20639" y="252427"/>
                    <a:pt x="12700" y="188913"/>
                  </a:cubicBezTo>
                  <a:cubicBezTo>
                    <a:pt x="12077" y="183932"/>
                    <a:pt x="8077" y="179644"/>
                    <a:pt x="7938" y="174626"/>
                  </a:cubicBezTo>
                  <a:cubicBezTo>
                    <a:pt x="6484" y="122259"/>
                    <a:pt x="0" y="53976"/>
                    <a:pt x="3175" y="269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5" name="Dowolny kształt 344"/>
            <p:cNvSpPr/>
            <p:nvPr/>
          </p:nvSpPr>
          <p:spPr>
            <a:xfrm rot="14739254" flipH="1">
              <a:off x="4075966" y="1308619"/>
              <a:ext cx="382564" cy="242691"/>
            </a:xfrm>
            <a:custGeom>
              <a:avLst/>
              <a:gdLst>
                <a:gd name="connsiteX0" fmla="*/ 16669 w 384025"/>
                <a:gd name="connsiteY0" fmla="*/ 38100 h 286562"/>
                <a:gd name="connsiteX1" fmla="*/ 26194 w 384025"/>
                <a:gd name="connsiteY1" fmla="*/ 80963 h 286562"/>
                <a:gd name="connsiteX2" fmla="*/ 30956 w 384025"/>
                <a:gd name="connsiteY2" fmla="*/ 104775 h 286562"/>
                <a:gd name="connsiteX3" fmla="*/ 40481 w 384025"/>
                <a:gd name="connsiteY3" fmla="*/ 133350 h 286562"/>
                <a:gd name="connsiteX4" fmla="*/ 45244 w 384025"/>
                <a:gd name="connsiteY4" fmla="*/ 157163 h 286562"/>
                <a:gd name="connsiteX5" fmla="*/ 64294 w 384025"/>
                <a:gd name="connsiteY5" fmla="*/ 185738 h 286562"/>
                <a:gd name="connsiteX6" fmla="*/ 78581 w 384025"/>
                <a:gd name="connsiteY6" fmla="*/ 223838 h 286562"/>
                <a:gd name="connsiteX7" fmla="*/ 92869 w 384025"/>
                <a:gd name="connsiteY7" fmla="*/ 257175 h 286562"/>
                <a:gd name="connsiteX8" fmla="*/ 116681 w 384025"/>
                <a:gd name="connsiteY8" fmla="*/ 285750 h 286562"/>
                <a:gd name="connsiteX9" fmla="*/ 135731 w 384025"/>
                <a:gd name="connsiteY9" fmla="*/ 280988 h 286562"/>
                <a:gd name="connsiteX10" fmla="*/ 240506 w 384025"/>
                <a:gd name="connsiteY10" fmla="*/ 276225 h 286562"/>
                <a:gd name="connsiteX11" fmla="*/ 273844 w 384025"/>
                <a:gd name="connsiteY11" fmla="*/ 252413 h 286562"/>
                <a:gd name="connsiteX12" fmla="*/ 307181 w 384025"/>
                <a:gd name="connsiteY12" fmla="*/ 242888 h 286562"/>
                <a:gd name="connsiteX13" fmla="*/ 316706 w 384025"/>
                <a:gd name="connsiteY13" fmla="*/ 228600 h 286562"/>
                <a:gd name="connsiteX14" fmla="*/ 373856 w 384025"/>
                <a:gd name="connsiteY14" fmla="*/ 195263 h 286562"/>
                <a:gd name="connsiteX15" fmla="*/ 364331 w 384025"/>
                <a:gd name="connsiteY15" fmla="*/ 157163 h 286562"/>
                <a:gd name="connsiteX16" fmla="*/ 345281 w 384025"/>
                <a:gd name="connsiteY16" fmla="*/ 80963 h 286562"/>
                <a:gd name="connsiteX17" fmla="*/ 330994 w 384025"/>
                <a:gd name="connsiteY17" fmla="*/ 0 h 286562"/>
                <a:gd name="connsiteX18" fmla="*/ 297656 w 384025"/>
                <a:gd name="connsiteY18" fmla="*/ 33338 h 286562"/>
                <a:gd name="connsiteX19" fmla="*/ 259556 w 384025"/>
                <a:gd name="connsiteY19" fmla="*/ 42863 h 286562"/>
                <a:gd name="connsiteX20" fmla="*/ 240506 w 384025"/>
                <a:gd name="connsiteY20" fmla="*/ 47625 h 286562"/>
                <a:gd name="connsiteX21" fmla="*/ 226219 w 384025"/>
                <a:gd name="connsiteY21" fmla="*/ 52388 h 286562"/>
                <a:gd name="connsiteX22" fmla="*/ 173831 w 384025"/>
                <a:gd name="connsiteY22" fmla="*/ 47625 h 286562"/>
                <a:gd name="connsiteX23" fmla="*/ 154781 w 384025"/>
                <a:gd name="connsiteY23" fmla="*/ 42863 h 286562"/>
                <a:gd name="connsiteX24" fmla="*/ 126206 w 384025"/>
                <a:gd name="connsiteY24" fmla="*/ 38100 h 286562"/>
                <a:gd name="connsiteX25" fmla="*/ 16669 w 384025"/>
                <a:gd name="connsiteY25" fmla="*/ 38100 h 2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84025" h="286562">
                  <a:moveTo>
                    <a:pt x="16669" y="38100"/>
                  </a:moveTo>
                  <a:cubicBezTo>
                    <a:pt x="0" y="45244"/>
                    <a:pt x="14469" y="34064"/>
                    <a:pt x="26194" y="80963"/>
                  </a:cubicBezTo>
                  <a:cubicBezTo>
                    <a:pt x="28157" y="88816"/>
                    <a:pt x="28826" y="96966"/>
                    <a:pt x="30956" y="104775"/>
                  </a:cubicBezTo>
                  <a:cubicBezTo>
                    <a:pt x="33598" y="114461"/>
                    <a:pt x="37839" y="123664"/>
                    <a:pt x="40481" y="133350"/>
                  </a:cubicBezTo>
                  <a:cubicBezTo>
                    <a:pt x="42611" y="141160"/>
                    <a:pt x="41894" y="149794"/>
                    <a:pt x="45244" y="157163"/>
                  </a:cubicBezTo>
                  <a:cubicBezTo>
                    <a:pt x="49981" y="167585"/>
                    <a:pt x="60275" y="175019"/>
                    <a:pt x="64294" y="185738"/>
                  </a:cubicBezTo>
                  <a:cubicBezTo>
                    <a:pt x="69056" y="198438"/>
                    <a:pt x="74292" y="210970"/>
                    <a:pt x="78581" y="223838"/>
                  </a:cubicBezTo>
                  <a:cubicBezTo>
                    <a:pt x="88831" y="254589"/>
                    <a:pt x="76129" y="232066"/>
                    <a:pt x="92869" y="257175"/>
                  </a:cubicBezTo>
                  <a:cubicBezTo>
                    <a:pt x="97131" y="274225"/>
                    <a:pt x="94186" y="282938"/>
                    <a:pt x="116681" y="285750"/>
                  </a:cubicBezTo>
                  <a:cubicBezTo>
                    <a:pt x="123176" y="286562"/>
                    <a:pt x="129205" y="281490"/>
                    <a:pt x="135731" y="280988"/>
                  </a:cubicBezTo>
                  <a:cubicBezTo>
                    <a:pt x="170589" y="278307"/>
                    <a:pt x="205581" y="277813"/>
                    <a:pt x="240506" y="276225"/>
                  </a:cubicBezTo>
                  <a:cubicBezTo>
                    <a:pt x="244822" y="272988"/>
                    <a:pt x="266879" y="255896"/>
                    <a:pt x="273844" y="252413"/>
                  </a:cubicBezTo>
                  <a:cubicBezTo>
                    <a:pt x="280681" y="248994"/>
                    <a:pt x="301071" y="244415"/>
                    <a:pt x="307181" y="242888"/>
                  </a:cubicBezTo>
                  <a:cubicBezTo>
                    <a:pt x="310356" y="238125"/>
                    <a:pt x="312276" y="232225"/>
                    <a:pt x="316706" y="228600"/>
                  </a:cubicBezTo>
                  <a:cubicBezTo>
                    <a:pt x="349046" y="202140"/>
                    <a:pt x="347576" y="204022"/>
                    <a:pt x="373856" y="195263"/>
                  </a:cubicBezTo>
                  <a:cubicBezTo>
                    <a:pt x="384025" y="164759"/>
                    <a:pt x="376633" y="198987"/>
                    <a:pt x="364331" y="157163"/>
                  </a:cubicBezTo>
                  <a:cubicBezTo>
                    <a:pt x="333780" y="53292"/>
                    <a:pt x="370743" y="131887"/>
                    <a:pt x="345281" y="80963"/>
                  </a:cubicBezTo>
                  <a:cubicBezTo>
                    <a:pt x="332269" y="28917"/>
                    <a:pt x="337201" y="55874"/>
                    <a:pt x="330994" y="0"/>
                  </a:cubicBezTo>
                  <a:cubicBezTo>
                    <a:pt x="319881" y="11113"/>
                    <a:pt x="312902" y="29526"/>
                    <a:pt x="297656" y="33338"/>
                  </a:cubicBezTo>
                  <a:lnTo>
                    <a:pt x="259556" y="42863"/>
                  </a:lnTo>
                  <a:cubicBezTo>
                    <a:pt x="253206" y="44450"/>
                    <a:pt x="246715" y="45555"/>
                    <a:pt x="240506" y="47625"/>
                  </a:cubicBezTo>
                  <a:lnTo>
                    <a:pt x="226219" y="52388"/>
                  </a:lnTo>
                  <a:cubicBezTo>
                    <a:pt x="208756" y="50800"/>
                    <a:pt x="191212" y="49942"/>
                    <a:pt x="173831" y="47625"/>
                  </a:cubicBezTo>
                  <a:cubicBezTo>
                    <a:pt x="167343" y="46760"/>
                    <a:pt x="161199" y="44147"/>
                    <a:pt x="154781" y="42863"/>
                  </a:cubicBezTo>
                  <a:cubicBezTo>
                    <a:pt x="145312" y="40969"/>
                    <a:pt x="135731" y="39688"/>
                    <a:pt x="126206" y="38100"/>
                  </a:cubicBezTo>
                  <a:cubicBezTo>
                    <a:pt x="86521" y="39754"/>
                    <a:pt x="33338" y="30956"/>
                    <a:pt x="16669" y="38100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6" name="Dowolny kształt 345"/>
            <p:cNvSpPr/>
            <p:nvPr/>
          </p:nvSpPr>
          <p:spPr>
            <a:xfrm rot="14739254" flipH="1">
              <a:off x="4295988" y="1294928"/>
              <a:ext cx="390020" cy="282337"/>
            </a:xfrm>
            <a:custGeom>
              <a:avLst/>
              <a:gdLst>
                <a:gd name="connsiteX0" fmla="*/ 12700 w 391510"/>
                <a:gd name="connsiteY0" fmla="*/ 85725 h 333375"/>
                <a:gd name="connsiteX1" fmla="*/ 36513 w 391510"/>
                <a:gd name="connsiteY1" fmla="*/ 119062 h 333375"/>
                <a:gd name="connsiteX2" fmla="*/ 46038 w 391510"/>
                <a:gd name="connsiteY2" fmla="*/ 133350 h 333375"/>
                <a:gd name="connsiteX3" fmla="*/ 50800 w 391510"/>
                <a:gd name="connsiteY3" fmla="*/ 147637 h 333375"/>
                <a:gd name="connsiteX4" fmla="*/ 84138 w 391510"/>
                <a:gd name="connsiteY4" fmla="*/ 190500 h 333375"/>
                <a:gd name="connsiteX5" fmla="*/ 88900 w 391510"/>
                <a:gd name="connsiteY5" fmla="*/ 261937 h 333375"/>
                <a:gd name="connsiteX6" fmla="*/ 98425 w 391510"/>
                <a:gd name="connsiteY6" fmla="*/ 276225 h 333375"/>
                <a:gd name="connsiteX7" fmla="*/ 103188 w 391510"/>
                <a:gd name="connsiteY7" fmla="*/ 304800 h 333375"/>
                <a:gd name="connsiteX8" fmla="*/ 112713 w 391510"/>
                <a:gd name="connsiteY8" fmla="*/ 333375 h 333375"/>
                <a:gd name="connsiteX9" fmla="*/ 127000 w 391510"/>
                <a:gd name="connsiteY9" fmla="*/ 319087 h 333375"/>
                <a:gd name="connsiteX10" fmla="*/ 146050 w 391510"/>
                <a:gd name="connsiteY10" fmla="*/ 290512 h 333375"/>
                <a:gd name="connsiteX11" fmla="*/ 160338 w 391510"/>
                <a:gd name="connsiteY11" fmla="*/ 285750 h 333375"/>
                <a:gd name="connsiteX12" fmla="*/ 174625 w 391510"/>
                <a:gd name="connsiteY12" fmla="*/ 276225 h 333375"/>
                <a:gd name="connsiteX13" fmla="*/ 217488 w 391510"/>
                <a:gd name="connsiteY13" fmla="*/ 271462 h 333375"/>
                <a:gd name="connsiteX14" fmla="*/ 246063 w 391510"/>
                <a:gd name="connsiteY14" fmla="*/ 266700 h 333375"/>
                <a:gd name="connsiteX15" fmla="*/ 260350 w 391510"/>
                <a:gd name="connsiteY15" fmla="*/ 257175 h 333375"/>
                <a:gd name="connsiteX16" fmla="*/ 279400 w 391510"/>
                <a:gd name="connsiteY16" fmla="*/ 252412 h 333375"/>
                <a:gd name="connsiteX17" fmla="*/ 293688 w 391510"/>
                <a:gd name="connsiteY17" fmla="*/ 247650 h 333375"/>
                <a:gd name="connsiteX18" fmla="*/ 350838 w 391510"/>
                <a:gd name="connsiteY18" fmla="*/ 219075 h 333375"/>
                <a:gd name="connsiteX19" fmla="*/ 374650 w 391510"/>
                <a:gd name="connsiteY19" fmla="*/ 214312 h 333375"/>
                <a:gd name="connsiteX20" fmla="*/ 388938 w 391510"/>
                <a:gd name="connsiteY20" fmla="*/ 204787 h 333375"/>
                <a:gd name="connsiteX21" fmla="*/ 384175 w 391510"/>
                <a:gd name="connsiteY21" fmla="*/ 161925 h 333375"/>
                <a:gd name="connsiteX22" fmla="*/ 374650 w 391510"/>
                <a:gd name="connsiteY22" fmla="*/ 119062 h 333375"/>
                <a:gd name="connsiteX23" fmla="*/ 365125 w 391510"/>
                <a:gd name="connsiteY23" fmla="*/ 100012 h 333375"/>
                <a:gd name="connsiteX24" fmla="*/ 360363 w 391510"/>
                <a:gd name="connsiteY24" fmla="*/ 80962 h 333375"/>
                <a:gd name="connsiteX25" fmla="*/ 346075 w 391510"/>
                <a:gd name="connsiteY25" fmla="*/ 76200 h 333375"/>
                <a:gd name="connsiteX26" fmla="*/ 322263 w 391510"/>
                <a:gd name="connsiteY26" fmla="*/ 66675 h 333375"/>
                <a:gd name="connsiteX27" fmla="*/ 307975 w 391510"/>
                <a:gd name="connsiteY27" fmla="*/ 52387 h 333375"/>
                <a:gd name="connsiteX28" fmla="*/ 298450 w 391510"/>
                <a:gd name="connsiteY28" fmla="*/ 38100 h 333375"/>
                <a:gd name="connsiteX29" fmla="*/ 288925 w 391510"/>
                <a:gd name="connsiteY29" fmla="*/ 0 h 333375"/>
                <a:gd name="connsiteX30" fmla="*/ 269875 w 391510"/>
                <a:gd name="connsiteY30" fmla="*/ 9525 h 333375"/>
                <a:gd name="connsiteX31" fmla="*/ 255588 w 391510"/>
                <a:gd name="connsiteY31" fmla="*/ 28575 h 333375"/>
                <a:gd name="connsiteX32" fmla="*/ 212725 w 391510"/>
                <a:gd name="connsiteY32" fmla="*/ 66675 h 333375"/>
                <a:gd name="connsiteX33" fmla="*/ 127000 w 391510"/>
                <a:gd name="connsiteY33" fmla="*/ 85725 h 333375"/>
                <a:gd name="connsiteX34" fmla="*/ 112713 w 391510"/>
                <a:gd name="connsiteY34" fmla="*/ 90487 h 333375"/>
                <a:gd name="connsiteX35" fmla="*/ 12700 w 391510"/>
                <a:gd name="connsiteY35" fmla="*/ 8572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1510" h="333375">
                  <a:moveTo>
                    <a:pt x="12700" y="85725"/>
                  </a:moveTo>
                  <a:cubicBezTo>
                    <a:pt x="0" y="90488"/>
                    <a:pt x="6964" y="77693"/>
                    <a:pt x="36513" y="119062"/>
                  </a:cubicBezTo>
                  <a:cubicBezTo>
                    <a:pt x="39840" y="123720"/>
                    <a:pt x="42863" y="128587"/>
                    <a:pt x="46038" y="133350"/>
                  </a:cubicBezTo>
                  <a:cubicBezTo>
                    <a:pt x="47625" y="138112"/>
                    <a:pt x="48362" y="143249"/>
                    <a:pt x="50800" y="147637"/>
                  </a:cubicBezTo>
                  <a:cubicBezTo>
                    <a:pt x="65041" y="173271"/>
                    <a:pt x="66783" y="173145"/>
                    <a:pt x="84138" y="190500"/>
                  </a:cubicBezTo>
                  <a:cubicBezTo>
                    <a:pt x="85725" y="214312"/>
                    <a:pt x="84977" y="238397"/>
                    <a:pt x="88900" y="261937"/>
                  </a:cubicBezTo>
                  <a:cubicBezTo>
                    <a:pt x="89841" y="267583"/>
                    <a:pt x="96615" y="270795"/>
                    <a:pt x="98425" y="276225"/>
                  </a:cubicBezTo>
                  <a:cubicBezTo>
                    <a:pt x="101479" y="285386"/>
                    <a:pt x="100846" y="295432"/>
                    <a:pt x="103188" y="304800"/>
                  </a:cubicBezTo>
                  <a:cubicBezTo>
                    <a:pt x="105623" y="314540"/>
                    <a:pt x="112713" y="333375"/>
                    <a:pt x="112713" y="333375"/>
                  </a:cubicBezTo>
                  <a:cubicBezTo>
                    <a:pt x="117475" y="328612"/>
                    <a:pt x="122865" y="324403"/>
                    <a:pt x="127000" y="319087"/>
                  </a:cubicBezTo>
                  <a:cubicBezTo>
                    <a:pt x="134028" y="310051"/>
                    <a:pt x="135190" y="294132"/>
                    <a:pt x="146050" y="290512"/>
                  </a:cubicBezTo>
                  <a:lnTo>
                    <a:pt x="160338" y="285750"/>
                  </a:lnTo>
                  <a:cubicBezTo>
                    <a:pt x="165100" y="282575"/>
                    <a:pt x="169072" y="277613"/>
                    <a:pt x="174625" y="276225"/>
                  </a:cubicBezTo>
                  <a:cubicBezTo>
                    <a:pt x="188571" y="272738"/>
                    <a:pt x="203238" y="273362"/>
                    <a:pt x="217488" y="271462"/>
                  </a:cubicBezTo>
                  <a:cubicBezTo>
                    <a:pt x="227060" y="270186"/>
                    <a:pt x="236538" y="268287"/>
                    <a:pt x="246063" y="266700"/>
                  </a:cubicBezTo>
                  <a:cubicBezTo>
                    <a:pt x="250825" y="263525"/>
                    <a:pt x="255089" y="259430"/>
                    <a:pt x="260350" y="257175"/>
                  </a:cubicBezTo>
                  <a:cubicBezTo>
                    <a:pt x="266366" y="254597"/>
                    <a:pt x="273106" y="254210"/>
                    <a:pt x="279400" y="252412"/>
                  </a:cubicBezTo>
                  <a:cubicBezTo>
                    <a:pt x="284227" y="251033"/>
                    <a:pt x="288925" y="249237"/>
                    <a:pt x="293688" y="247650"/>
                  </a:cubicBezTo>
                  <a:cubicBezTo>
                    <a:pt x="316019" y="232762"/>
                    <a:pt x="316307" y="231408"/>
                    <a:pt x="350838" y="219075"/>
                  </a:cubicBezTo>
                  <a:cubicBezTo>
                    <a:pt x="358461" y="216352"/>
                    <a:pt x="366713" y="215900"/>
                    <a:pt x="374650" y="214312"/>
                  </a:cubicBezTo>
                  <a:cubicBezTo>
                    <a:pt x="379413" y="211137"/>
                    <a:pt x="387914" y="210419"/>
                    <a:pt x="388938" y="204787"/>
                  </a:cubicBezTo>
                  <a:cubicBezTo>
                    <a:pt x="391510" y="190644"/>
                    <a:pt x="386208" y="176156"/>
                    <a:pt x="384175" y="161925"/>
                  </a:cubicBezTo>
                  <a:cubicBezTo>
                    <a:pt x="383478" y="157044"/>
                    <a:pt x="377052" y="125467"/>
                    <a:pt x="374650" y="119062"/>
                  </a:cubicBezTo>
                  <a:cubicBezTo>
                    <a:pt x="372157" y="112415"/>
                    <a:pt x="368300" y="106362"/>
                    <a:pt x="365125" y="100012"/>
                  </a:cubicBezTo>
                  <a:cubicBezTo>
                    <a:pt x="363538" y="93662"/>
                    <a:pt x="364452" y="86073"/>
                    <a:pt x="360363" y="80962"/>
                  </a:cubicBezTo>
                  <a:cubicBezTo>
                    <a:pt x="357227" y="77042"/>
                    <a:pt x="350776" y="77963"/>
                    <a:pt x="346075" y="76200"/>
                  </a:cubicBezTo>
                  <a:cubicBezTo>
                    <a:pt x="338070" y="73198"/>
                    <a:pt x="330200" y="69850"/>
                    <a:pt x="322263" y="66675"/>
                  </a:cubicBezTo>
                  <a:cubicBezTo>
                    <a:pt x="317500" y="61912"/>
                    <a:pt x="312287" y="57561"/>
                    <a:pt x="307975" y="52387"/>
                  </a:cubicBezTo>
                  <a:cubicBezTo>
                    <a:pt x="304311" y="47990"/>
                    <a:pt x="301010" y="43219"/>
                    <a:pt x="298450" y="38100"/>
                  </a:cubicBezTo>
                  <a:cubicBezTo>
                    <a:pt x="293570" y="28341"/>
                    <a:pt x="290735" y="9051"/>
                    <a:pt x="288925" y="0"/>
                  </a:cubicBezTo>
                  <a:cubicBezTo>
                    <a:pt x="282575" y="3175"/>
                    <a:pt x="275265" y="4905"/>
                    <a:pt x="269875" y="9525"/>
                  </a:cubicBezTo>
                  <a:cubicBezTo>
                    <a:pt x="263849" y="14691"/>
                    <a:pt x="260898" y="22675"/>
                    <a:pt x="255588" y="28575"/>
                  </a:cubicBezTo>
                  <a:cubicBezTo>
                    <a:pt x="252138" y="32408"/>
                    <a:pt x="225825" y="61911"/>
                    <a:pt x="212725" y="66675"/>
                  </a:cubicBezTo>
                  <a:cubicBezTo>
                    <a:pt x="145617" y="91078"/>
                    <a:pt x="203912" y="60089"/>
                    <a:pt x="127000" y="85725"/>
                  </a:cubicBezTo>
                  <a:cubicBezTo>
                    <a:pt x="122238" y="87312"/>
                    <a:pt x="117729" y="90301"/>
                    <a:pt x="112713" y="90487"/>
                  </a:cubicBezTo>
                  <a:cubicBezTo>
                    <a:pt x="74639" y="91897"/>
                    <a:pt x="25400" y="80962"/>
                    <a:pt x="12700" y="8572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7" name="Dowolny kształt 346"/>
            <p:cNvSpPr/>
            <p:nvPr/>
          </p:nvSpPr>
          <p:spPr>
            <a:xfrm rot="14739254" flipH="1">
              <a:off x="4489011" y="1321183"/>
              <a:ext cx="419272" cy="293025"/>
            </a:xfrm>
            <a:custGeom>
              <a:avLst/>
              <a:gdLst>
                <a:gd name="connsiteX0" fmla="*/ 22092 w 420874"/>
                <a:gd name="connsiteY0" fmla="*/ 141209 h 345996"/>
                <a:gd name="connsiteX1" fmla="*/ 55429 w 420874"/>
                <a:gd name="connsiteY1" fmla="*/ 107871 h 345996"/>
                <a:gd name="connsiteX2" fmla="*/ 64954 w 420874"/>
                <a:gd name="connsiteY2" fmla="*/ 88821 h 345996"/>
                <a:gd name="connsiteX3" fmla="*/ 103054 w 420874"/>
                <a:gd name="connsiteY3" fmla="*/ 60246 h 345996"/>
                <a:gd name="connsiteX4" fmla="*/ 117342 w 420874"/>
                <a:gd name="connsiteY4" fmla="*/ 45959 h 345996"/>
                <a:gd name="connsiteX5" fmla="*/ 131629 w 420874"/>
                <a:gd name="connsiteY5" fmla="*/ 41196 h 345996"/>
                <a:gd name="connsiteX6" fmla="*/ 222117 w 420874"/>
                <a:gd name="connsiteY6" fmla="*/ 45959 h 345996"/>
                <a:gd name="connsiteX7" fmla="*/ 241167 w 420874"/>
                <a:gd name="connsiteY7" fmla="*/ 36434 h 345996"/>
                <a:gd name="connsiteX8" fmla="*/ 274504 w 420874"/>
                <a:gd name="connsiteY8" fmla="*/ 31671 h 345996"/>
                <a:gd name="connsiteX9" fmla="*/ 303079 w 420874"/>
                <a:gd name="connsiteY9" fmla="*/ 3096 h 345996"/>
                <a:gd name="connsiteX10" fmla="*/ 336417 w 420874"/>
                <a:gd name="connsiteY10" fmla="*/ 41196 h 345996"/>
                <a:gd name="connsiteX11" fmla="*/ 350704 w 420874"/>
                <a:gd name="connsiteY11" fmla="*/ 50721 h 345996"/>
                <a:gd name="connsiteX12" fmla="*/ 384042 w 420874"/>
                <a:gd name="connsiteY12" fmla="*/ 88821 h 345996"/>
                <a:gd name="connsiteX13" fmla="*/ 398329 w 420874"/>
                <a:gd name="connsiteY13" fmla="*/ 117396 h 345996"/>
                <a:gd name="connsiteX14" fmla="*/ 407854 w 420874"/>
                <a:gd name="connsiteY14" fmla="*/ 131684 h 345996"/>
                <a:gd name="connsiteX15" fmla="*/ 403092 w 420874"/>
                <a:gd name="connsiteY15" fmla="*/ 203121 h 345996"/>
                <a:gd name="connsiteX16" fmla="*/ 379279 w 420874"/>
                <a:gd name="connsiteY16" fmla="*/ 207884 h 345996"/>
                <a:gd name="connsiteX17" fmla="*/ 336417 w 420874"/>
                <a:gd name="connsiteY17" fmla="*/ 226934 h 345996"/>
                <a:gd name="connsiteX18" fmla="*/ 303079 w 420874"/>
                <a:gd name="connsiteY18" fmla="*/ 241221 h 345996"/>
                <a:gd name="connsiteX19" fmla="*/ 288792 w 420874"/>
                <a:gd name="connsiteY19" fmla="*/ 250746 h 345996"/>
                <a:gd name="connsiteX20" fmla="*/ 269742 w 420874"/>
                <a:gd name="connsiteY20" fmla="*/ 260271 h 345996"/>
                <a:gd name="connsiteX21" fmla="*/ 260217 w 420874"/>
                <a:gd name="connsiteY21" fmla="*/ 274559 h 345996"/>
                <a:gd name="connsiteX22" fmla="*/ 245929 w 420874"/>
                <a:gd name="connsiteY22" fmla="*/ 284084 h 345996"/>
                <a:gd name="connsiteX23" fmla="*/ 231642 w 420874"/>
                <a:gd name="connsiteY23" fmla="*/ 303134 h 345996"/>
                <a:gd name="connsiteX24" fmla="*/ 188779 w 420874"/>
                <a:gd name="connsiteY24" fmla="*/ 326946 h 345996"/>
                <a:gd name="connsiteX25" fmla="*/ 174492 w 420874"/>
                <a:gd name="connsiteY25" fmla="*/ 336471 h 345996"/>
                <a:gd name="connsiteX26" fmla="*/ 145917 w 420874"/>
                <a:gd name="connsiteY26" fmla="*/ 345996 h 345996"/>
                <a:gd name="connsiteX27" fmla="*/ 136392 w 420874"/>
                <a:gd name="connsiteY27" fmla="*/ 326946 h 345996"/>
                <a:gd name="connsiteX28" fmla="*/ 126867 w 420874"/>
                <a:gd name="connsiteY28" fmla="*/ 312659 h 345996"/>
                <a:gd name="connsiteX29" fmla="*/ 112579 w 420874"/>
                <a:gd name="connsiteY29" fmla="*/ 279321 h 345996"/>
                <a:gd name="connsiteX30" fmla="*/ 79242 w 420874"/>
                <a:gd name="connsiteY30" fmla="*/ 250746 h 345996"/>
                <a:gd name="connsiteX31" fmla="*/ 60192 w 420874"/>
                <a:gd name="connsiteY31" fmla="*/ 226934 h 345996"/>
                <a:gd name="connsiteX32" fmla="*/ 50667 w 420874"/>
                <a:gd name="connsiteY32" fmla="*/ 207884 h 345996"/>
                <a:gd name="connsiteX33" fmla="*/ 36379 w 420874"/>
                <a:gd name="connsiteY33" fmla="*/ 198359 h 345996"/>
                <a:gd name="connsiteX34" fmla="*/ 22092 w 420874"/>
                <a:gd name="connsiteY34" fmla="*/ 155496 h 345996"/>
                <a:gd name="connsiteX35" fmla="*/ 22092 w 420874"/>
                <a:gd name="connsiteY35" fmla="*/ 141209 h 3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20874" h="345996">
                  <a:moveTo>
                    <a:pt x="22092" y="141209"/>
                  </a:moveTo>
                  <a:cubicBezTo>
                    <a:pt x="52543" y="95532"/>
                    <a:pt x="0" y="171220"/>
                    <a:pt x="55429" y="107871"/>
                  </a:cubicBezTo>
                  <a:cubicBezTo>
                    <a:pt x="60104" y="102528"/>
                    <a:pt x="60595" y="94425"/>
                    <a:pt x="64954" y="88821"/>
                  </a:cubicBezTo>
                  <a:cubicBezTo>
                    <a:pt x="84107" y="64196"/>
                    <a:pt x="81789" y="67335"/>
                    <a:pt x="103054" y="60246"/>
                  </a:cubicBezTo>
                  <a:cubicBezTo>
                    <a:pt x="107817" y="55484"/>
                    <a:pt x="111738" y="49695"/>
                    <a:pt x="117342" y="45959"/>
                  </a:cubicBezTo>
                  <a:cubicBezTo>
                    <a:pt x="121519" y="43174"/>
                    <a:pt x="126609" y="41196"/>
                    <a:pt x="131629" y="41196"/>
                  </a:cubicBezTo>
                  <a:cubicBezTo>
                    <a:pt x="161833" y="41196"/>
                    <a:pt x="191954" y="44371"/>
                    <a:pt x="222117" y="45959"/>
                  </a:cubicBezTo>
                  <a:cubicBezTo>
                    <a:pt x="228467" y="42784"/>
                    <a:pt x="234318" y="38302"/>
                    <a:pt x="241167" y="36434"/>
                  </a:cubicBezTo>
                  <a:cubicBezTo>
                    <a:pt x="251997" y="33480"/>
                    <a:pt x="264621" y="36993"/>
                    <a:pt x="274504" y="31671"/>
                  </a:cubicBezTo>
                  <a:cubicBezTo>
                    <a:pt x="286364" y="25285"/>
                    <a:pt x="303079" y="3096"/>
                    <a:pt x="303079" y="3096"/>
                  </a:cubicBezTo>
                  <a:cubicBezTo>
                    <a:pt x="333628" y="13280"/>
                    <a:pt x="304376" y="0"/>
                    <a:pt x="336417" y="41196"/>
                  </a:cubicBezTo>
                  <a:cubicBezTo>
                    <a:pt x="339931" y="45714"/>
                    <a:pt x="345942" y="47546"/>
                    <a:pt x="350704" y="50721"/>
                  </a:cubicBezTo>
                  <a:cubicBezTo>
                    <a:pt x="372929" y="84059"/>
                    <a:pt x="360229" y="72946"/>
                    <a:pt x="384042" y="88821"/>
                  </a:cubicBezTo>
                  <a:cubicBezTo>
                    <a:pt x="411340" y="129770"/>
                    <a:pt x="378612" y="77960"/>
                    <a:pt x="398329" y="117396"/>
                  </a:cubicBezTo>
                  <a:cubicBezTo>
                    <a:pt x="400889" y="122516"/>
                    <a:pt x="404679" y="126921"/>
                    <a:pt x="407854" y="131684"/>
                  </a:cubicBezTo>
                  <a:cubicBezTo>
                    <a:pt x="414309" y="157500"/>
                    <a:pt x="420874" y="172637"/>
                    <a:pt x="403092" y="203121"/>
                  </a:cubicBezTo>
                  <a:cubicBezTo>
                    <a:pt x="399013" y="210113"/>
                    <a:pt x="387217" y="206296"/>
                    <a:pt x="379279" y="207884"/>
                  </a:cubicBezTo>
                  <a:lnTo>
                    <a:pt x="336417" y="226934"/>
                  </a:lnTo>
                  <a:cubicBezTo>
                    <a:pt x="305818" y="241057"/>
                    <a:pt x="329094" y="232551"/>
                    <a:pt x="303079" y="241221"/>
                  </a:cubicBezTo>
                  <a:cubicBezTo>
                    <a:pt x="298317" y="244396"/>
                    <a:pt x="293762" y="247906"/>
                    <a:pt x="288792" y="250746"/>
                  </a:cubicBezTo>
                  <a:cubicBezTo>
                    <a:pt x="282628" y="254268"/>
                    <a:pt x="275196" y="255726"/>
                    <a:pt x="269742" y="260271"/>
                  </a:cubicBezTo>
                  <a:cubicBezTo>
                    <a:pt x="265345" y="263935"/>
                    <a:pt x="264264" y="270512"/>
                    <a:pt x="260217" y="274559"/>
                  </a:cubicBezTo>
                  <a:cubicBezTo>
                    <a:pt x="256170" y="278606"/>
                    <a:pt x="250692" y="280909"/>
                    <a:pt x="245929" y="284084"/>
                  </a:cubicBezTo>
                  <a:cubicBezTo>
                    <a:pt x="241167" y="290434"/>
                    <a:pt x="237574" y="297861"/>
                    <a:pt x="231642" y="303134"/>
                  </a:cubicBezTo>
                  <a:cubicBezTo>
                    <a:pt x="211990" y="320603"/>
                    <a:pt x="208182" y="320479"/>
                    <a:pt x="188779" y="326946"/>
                  </a:cubicBezTo>
                  <a:cubicBezTo>
                    <a:pt x="184017" y="330121"/>
                    <a:pt x="179722" y="334146"/>
                    <a:pt x="174492" y="336471"/>
                  </a:cubicBezTo>
                  <a:cubicBezTo>
                    <a:pt x="165317" y="340549"/>
                    <a:pt x="145917" y="345996"/>
                    <a:pt x="145917" y="345996"/>
                  </a:cubicBezTo>
                  <a:cubicBezTo>
                    <a:pt x="142742" y="339646"/>
                    <a:pt x="139914" y="333110"/>
                    <a:pt x="136392" y="326946"/>
                  </a:cubicBezTo>
                  <a:cubicBezTo>
                    <a:pt x="133552" y="321976"/>
                    <a:pt x="129427" y="317778"/>
                    <a:pt x="126867" y="312659"/>
                  </a:cubicBezTo>
                  <a:cubicBezTo>
                    <a:pt x="121460" y="301845"/>
                    <a:pt x="118799" y="289688"/>
                    <a:pt x="112579" y="279321"/>
                  </a:cubicBezTo>
                  <a:cubicBezTo>
                    <a:pt x="104804" y="266363"/>
                    <a:pt x="89390" y="260894"/>
                    <a:pt x="79242" y="250746"/>
                  </a:cubicBezTo>
                  <a:cubicBezTo>
                    <a:pt x="72054" y="243558"/>
                    <a:pt x="65830" y="235392"/>
                    <a:pt x="60192" y="226934"/>
                  </a:cubicBezTo>
                  <a:cubicBezTo>
                    <a:pt x="56254" y="221027"/>
                    <a:pt x="55212" y="213338"/>
                    <a:pt x="50667" y="207884"/>
                  </a:cubicBezTo>
                  <a:cubicBezTo>
                    <a:pt x="47003" y="203487"/>
                    <a:pt x="41142" y="201534"/>
                    <a:pt x="36379" y="198359"/>
                  </a:cubicBezTo>
                  <a:lnTo>
                    <a:pt x="22092" y="155496"/>
                  </a:lnTo>
                  <a:lnTo>
                    <a:pt x="22092" y="141209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8" name="Dowolny kształt 347"/>
            <p:cNvSpPr/>
            <p:nvPr/>
          </p:nvSpPr>
          <p:spPr>
            <a:xfrm rot="14739254" flipH="1">
              <a:off x="2471699" y="843126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49" name="Dowolny kształt 348"/>
            <p:cNvSpPr/>
            <p:nvPr/>
          </p:nvSpPr>
          <p:spPr>
            <a:xfrm rot="14739254" flipH="1">
              <a:off x="2557521" y="102301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50" name="Dowolny kształt 349"/>
            <p:cNvSpPr/>
            <p:nvPr/>
          </p:nvSpPr>
          <p:spPr>
            <a:xfrm rot="14739254" flipH="1">
              <a:off x="2687162" y="1224718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51" name="Dowolny kształt 350"/>
            <p:cNvSpPr/>
            <p:nvPr/>
          </p:nvSpPr>
          <p:spPr>
            <a:xfrm rot="14739254" flipH="1">
              <a:off x="2858815" y="132687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52" name="Dowolny kształt 351"/>
            <p:cNvSpPr/>
            <p:nvPr/>
          </p:nvSpPr>
          <p:spPr>
            <a:xfrm rot="14739254" flipH="1">
              <a:off x="3027401" y="143529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53" name="Dowolny kształt 352"/>
            <p:cNvSpPr/>
            <p:nvPr/>
          </p:nvSpPr>
          <p:spPr>
            <a:xfrm rot="14739254" flipH="1">
              <a:off x="3225954" y="1512088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54" name="Dowolny kształt 353"/>
            <p:cNvSpPr/>
            <p:nvPr/>
          </p:nvSpPr>
          <p:spPr>
            <a:xfrm rot="14739254" flipH="1">
              <a:off x="3408862" y="1554309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55" name="Dowolny kształt 354"/>
            <p:cNvSpPr/>
            <p:nvPr/>
          </p:nvSpPr>
          <p:spPr>
            <a:xfrm rot="14739254" flipH="1">
              <a:off x="3639343" y="1577756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56" name="Dowolny kształt 355"/>
            <p:cNvSpPr/>
            <p:nvPr/>
          </p:nvSpPr>
          <p:spPr>
            <a:xfrm rot="14739254" flipH="1">
              <a:off x="3794842" y="1520260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57" name="Dowolny kształt 356"/>
            <p:cNvSpPr/>
            <p:nvPr/>
          </p:nvSpPr>
          <p:spPr>
            <a:xfrm rot="14739254" flipH="1">
              <a:off x="3988188" y="1435536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58" name="Dowolny kształt 357"/>
            <p:cNvSpPr/>
            <p:nvPr/>
          </p:nvSpPr>
          <p:spPr>
            <a:xfrm rot="14739254" flipH="1">
              <a:off x="4224483" y="1393552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59" name="Dowolny kształt 358"/>
            <p:cNvSpPr/>
            <p:nvPr/>
          </p:nvSpPr>
          <p:spPr>
            <a:xfrm rot="14739254" flipH="1">
              <a:off x="4432162" y="1382900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60" name="Dowolny kształt 359"/>
            <p:cNvSpPr/>
            <p:nvPr/>
          </p:nvSpPr>
          <p:spPr>
            <a:xfrm rot="14739254" flipH="1">
              <a:off x="4624702" y="1397483"/>
              <a:ext cx="92660" cy="73945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61" name="Dowolny kształt 360"/>
            <p:cNvSpPr/>
            <p:nvPr/>
          </p:nvSpPr>
          <p:spPr>
            <a:xfrm rot="14739254" flipH="1">
              <a:off x="4273763" y="1417777"/>
              <a:ext cx="329641" cy="548540"/>
            </a:xfrm>
            <a:custGeom>
              <a:avLst/>
              <a:gdLst>
                <a:gd name="connsiteX0" fmla="*/ 31941 w 330900"/>
                <a:gd name="connsiteY0" fmla="*/ 0 h 647700"/>
                <a:gd name="connsiteX1" fmla="*/ 36703 w 330900"/>
                <a:gd name="connsiteY1" fmla="*/ 19050 h 647700"/>
                <a:gd name="connsiteX2" fmla="*/ 12891 w 330900"/>
                <a:gd name="connsiteY2" fmla="*/ 33338 h 647700"/>
                <a:gd name="connsiteX3" fmla="*/ 3366 w 330900"/>
                <a:gd name="connsiteY3" fmla="*/ 47625 h 647700"/>
                <a:gd name="connsiteX4" fmla="*/ 31941 w 330900"/>
                <a:gd name="connsiteY4" fmla="*/ 85725 h 647700"/>
                <a:gd name="connsiteX5" fmla="*/ 55753 w 330900"/>
                <a:gd name="connsiteY5" fmla="*/ 76200 h 647700"/>
                <a:gd name="connsiteX6" fmla="*/ 55753 w 330900"/>
                <a:gd name="connsiteY6" fmla="*/ 42863 h 647700"/>
                <a:gd name="connsiteX7" fmla="*/ 46228 w 330900"/>
                <a:gd name="connsiteY7" fmla="*/ 57150 h 647700"/>
                <a:gd name="connsiteX8" fmla="*/ 46228 w 330900"/>
                <a:gd name="connsiteY8" fmla="*/ 104775 h 647700"/>
                <a:gd name="connsiteX9" fmla="*/ 60516 w 330900"/>
                <a:gd name="connsiteY9" fmla="*/ 100013 h 647700"/>
                <a:gd name="connsiteX10" fmla="*/ 46228 w 330900"/>
                <a:gd name="connsiteY10" fmla="*/ 95250 h 647700"/>
                <a:gd name="connsiteX11" fmla="*/ 27178 w 330900"/>
                <a:gd name="connsiteY11" fmla="*/ 100013 h 647700"/>
                <a:gd name="connsiteX12" fmla="*/ 60516 w 330900"/>
                <a:gd name="connsiteY12" fmla="*/ 133350 h 647700"/>
                <a:gd name="connsiteX13" fmla="*/ 74803 w 330900"/>
                <a:gd name="connsiteY13" fmla="*/ 128588 h 647700"/>
                <a:gd name="connsiteX14" fmla="*/ 50991 w 330900"/>
                <a:gd name="connsiteY14" fmla="*/ 100013 h 647700"/>
                <a:gd name="connsiteX15" fmla="*/ 31941 w 330900"/>
                <a:gd name="connsiteY15" fmla="*/ 104775 h 647700"/>
                <a:gd name="connsiteX16" fmla="*/ 31941 w 330900"/>
                <a:gd name="connsiteY16" fmla="*/ 152400 h 647700"/>
                <a:gd name="connsiteX17" fmla="*/ 65278 w 330900"/>
                <a:gd name="connsiteY17" fmla="*/ 185738 h 647700"/>
                <a:gd name="connsiteX18" fmla="*/ 84328 w 330900"/>
                <a:gd name="connsiteY18" fmla="*/ 152400 h 647700"/>
                <a:gd name="connsiteX19" fmla="*/ 55753 w 330900"/>
                <a:gd name="connsiteY19" fmla="*/ 133350 h 647700"/>
                <a:gd name="connsiteX20" fmla="*/ 46228 w 330900"/>
                <a:gd name="connsiteY20" fmla="*/ 152400 h 647700"/>
                <a:gd name="connsiteX21" fmla="*/ 84328 w 330900"/>
                <a:gd name="connsiteY21" fmla="*/ 219075 h 647700"/>
                <a:gd name="connsiteX22" fmla="*/ 98616 w 330900"/>
                <a:gd name="connsiteY22" fmla="*/ 223838 h 647700"/>
                <a:gd name="connsiteX23" fmla="*/ 103378 w 330900"/>
                <a:gd name="connsiteY23" fmla="*/ 195263 h 647700"/>
                <a:gd name="connsiteX24" fmla="*/ 93853 w 330900"/>
                <a:gd name="connsiteY24" fmla="*/ 180975 h 647700"/>
                <a:gd name="connsiteX25" fmla="*/ 50991 w 330900"/>
                <a:gd name="connsiteY25" fmla="*/ 142875 h 647700"/>
                <a:gd name="connsiteX26" fmla="*/ 41466 w 330900"/>
                <a:gd name="connsiteY26" fmla="*/ 214313 h 647700"/>
                <a:gd name="connsiteX27" fmla="*/ 55753 w 330900"/>
                <a:gd name="connsiteY27" fmla="*/ 228600 h 647700"/>
                <a:gd name="connsiteX28" fmla="*/ 89091 w 330900"/>
                <a:gd name="connsiteY28" fmla="*/ 242888 h 647700"/>
                <a:gd name="connsiteX29" fmla="*/ 103378 w 330900"/>
                <a:gd name="connsiteY29" fmla="*/ 233363 h 647700"/>
                <a:gd name="connsiteX30" fmla="*/ 117666 w 330900"/>
                <a:gd name="connsiteY30" fmla="*/ 257175 h 647700"/>
                <a:gd name="connsiteX31" fmla="*/ 112903 w 330900"/>
                <a:gd name="connsiteY31" fmla="*/ 238125 h 647700"/>
                <a:gd name="connsiteX32" fmla="*/ 79566 w 330900"/>
                <a:gd name="connsiteY32" fmla="*/ 238125 h 647700"/>
                <a:gd name="connsiteX33" fmla="*/ 89091 w 330900"/>
                <a:gd name="connsiteY33" fmla="*/ 290513 h 647700"/>
                <a:gd name="connsiteX34" fmla="*/ 98616 w 330900"/>
                <a:gd name="connsiteY34" fmla="*/ 304800 h 647700"/>
                <a:gd name="connsiteX35" fmla="*/ 112903 w 330900"/>
                <a:gd name="connsiteY35" fmla="*/ 300038 h 647700"/>
                <a:gd name="connsiteX36" fmla="*/ 74803 w 330900"/>
                <a:gd name="connsiteY36" fmla="*/ 242888 h 647700"/>
                <a:gd name="connsiteX37" fmla="*/ 50991 w 330900"/>
                <a:gd name="connsiteY37" fmla="*/ 252413 h 647700"/>
                <a:gd name="connsiteX38" fmla="*/ 60516 w 330900"/>
                <a:gd name="connsiteY38" fmla="*/ 304800 h 647700"/>
                <a:gd name="connsiteX39" fmla="*/ 122428 w 330900"/>
                <a:gd name="connsiteY39" fmla="*/ 309563 h 647700"/>
                <a:gd name="connsiteX40" fmla="*/ 98616 w 330900"/>
                <a:gd name="connsiteY40" fmla="*/ 261938 h 647700"/>
                <a:gd name="connsiteX41" fmla="*/ 84328 w 330900"/>
                <a:gd name="connsiteY41" fmla="*/ 252413 h 647700"/>
                <a:gd name="connsiteX42" fmla="*/ 70041 w 330900"/>
                <a:gd name="connsiteY42" fmla="*/ 257175 h 647700"/>
                <a:gd name="connsiteX43" fmla="*/ 108141 w 330900"/>
                <a:gd name="connsiteY43" fmla="*/ 323850 h 647700"/>
                <a:gd name="connsiteX44" fmla="*/ 127191 w 330900"/>
                <a:gd name="connsiteY44" fmla="*/ 333375 h 647700"/>
                <a:gd name="connsiteX45" fmla="*/ 89091 w 330900"/>
                <a:gd name="connsiteY45" fmla="*/ 314325 h 647700"/>
                <a:gd name="connsiteX46" fmla="*/ 84328 w 330900"/>
                <a:gd name="connsiteY46" fmla="*/ 328613 h 647700"/>
                <a:gd name="connsiteX47" fmla="*/ 131953 w 330900"/>
                <a:gd name="connsiteY47" fmla="*/ 366713 h 647700"/>
                <a:gd name="connsiteX48" fmla="*/ 127191 w 330900"/>
                <a:gd name="connsiteY48" fmla="*/ 381000 h 647700"/>
                <a:gd name="connsiteX49" fmla="*/ 112903 w 330900"/>
                <a:gd name="connsiteY49" fmla="*/ 476250 h 647700"/>
                <a:gd name="connsiteX50" fmla="*/ 117666 w 330900"/>
                <a:gd name="connsiteY50" fmla="*/ 509588 h 647700"/>
                <a:gd name="connsiteX51" fmla="*/ 127191 w 330900"/>
                <a:gd name="connsiteY51" fmla="*/ 495300 h 647700"/>
                <a:gd name="connsiteX52" fmla="*/ 141478 w 330900"/>
                <a:gd name="connsiteY52" fmla="*/ 457200 h 647700"/>
                <a:gd name="connsiteX53" fmla="*/ 141478 w 330900"/>
                <a:gd name="connsiteY53" fmla="*/ 381000 h 647700"/>
                <a:gd name="connsiteX54" fmla="*/ 122428 w 330900"/>
                <a:gd name="connsiteY54" fmla="*/ 385763 h 647700"/>
                <a:gd name="connsiteX55" fmla="*/ 117666 w 330900"/>
                <a:gd name="connsiteY55" fmla="*/ 400050 h 647700"/>
                <a:gd name="connsiteX56" fmla="*/ 117666 w 330900"/>
                <a:gd name="connsiteY56" fmla="*/ 466725 h 647700"/>
                <a:gd name="connsiteX57" fmla="*/ 146241 w 330900"/>
                <a:gd name="connsiteY57" fmla="*/ 481013 h 647700"/>
                <a:gd name="connsiteX58" fmla="*/ 155766 w 330900"/>
                <a:gd name="connsiteY58" fmla="*/ 466725 h 647700"/>
                <a:gd name="connsiteX59" fmla="*/ 165291 w 330900"/>
                <a:gd name="connsiteY59" fmla="*/ 419100 h 647700"/>
                <a:gd name="connsiteX60" fmla="*/ 160528 w 330900"/>
                <a:gd name="connsiteY60" fmla="*/ 385763 h 647700"/>
                <a:gd name="connsiteX61" fmla="*/ 151003 w 330900"/>
                <a:gd name="connsiteY61" fmla="*/ 409575 h 647700"/>
                <a:gd name="connsiteX62" fmla="*/ 160528 w 330900"/>
                <a:gd name="connsiteY62" fmla="*/ 481013 h 647700"/>
                <a:gd name="connsiteX63" fmla="*/ 165291 w 330900"/>
                <a:gd name="connsiteY63" fmla="*/ 495300 h 647700"/>
                <a:gd name="connsiteX64" fmla="*/ 179578 w 330900"/>
                <a:gd name="connsiteY64" fmla="*/ 500063 h 647700"/>
                <a:gd name="connsiteX65" fmla="*/ 174816 w 330900"/>
                <a:gd name="connsiteY65" fmla="*/ 428625 h 647700"/>
                <a:gd name="connsiteX66" fmla="*/ 170053 w 330900"/>
                <a:gd name="connsiteY66" fmla="*/ 442913 h 647700"/>
                <a:gd name="connsiteX67" fmla="*/ 174816 w 330900"/>
                <a:gd name="connsiteY67" fmla="*/ 528638 h 647700"/>
                <a:gd name="connsiteX68" fmla="*/ 189103 w 330900"/>
                <a:gd name="connsiteY68" fmla="*/ 523875 h 647700"/>
                <a:gd name="connsiteX69" fmla="*/ 174816 w 330900"/>
                <a:gd name="connsiteY69" fmla="*/ 466725 h 647700"/>
                <a:gd name="connsiteX70" fmla="*/ 184341 w 330900"/>
                <a:gd name="connsiteY70" fmla="*/ 538163 h 647700"/>
                <a:gd name="connsiteX71" fmla="*/ 193866 w 330900"/>
                <a:gd name="connsiteY71" fmla="*/ 552450 h 647700"/>
                <a:gd name="connsiteX72" fmla="*/ 203391 w 330900"/>
                <a:gd name="connsiteY72" fmla="*/ 538163 h 647700"/>
                <a:gd name="connsiteX73" fmla="*/ 208153 w 330900"/>
                <a:gd name="connsiteY73" fmla="*/ 523875 h 647700"/>
                <a:gd name="connsiteX74" fmla="*/ 217678 w 330900"/>
                <a:gd name="connsiteY74" fmla="*/ 538163 h 647700"/>
                <a:gd name="connsiteX75" fmla="*/ 246253 w 330900"/>
                <a:gd name="connsiteY75" fmla="*/ 547688 h 647700"/>
                <a:gd name="connsiteX76" fmla="*/ 260541 w 330900"/>
                <a:gd name="connsiteY76" fmla="*/ 557213 h 647700"/>
                <a:gd name="connsiteX77" fmla="*/ 265303 w 330900"/>
                <a:gd name="connsiteY77" fmla="*/ 571500 h 647700"/>
                <a:gd name="connsiteX78" fmla="*/ 231966 w 330900"/>
                <a:gd name="connsiteY78" fmla="*/ 576263 h 647700"/>
                <a:gd name="connsiteX79" fmla="*/ 222441 w 330900"/>
                <a:gd name="connsiteY79" fmla="*/ 557213 h 647700"/>
                <a:gd name="connsiteX80" fmla="*/ 231966 w 330900"/>
                <a:gd name="connsiteY80" fmla="*/ 542925 h 647700"/>
                <a:gd name="connsiteX81" fmla="*/ 284353 w 330900"/>
                <a:gd name="connsiteY81" fmla="*/ 561975 h 647700"/>
                <a:gd name="connsiteX82" fmla="*/ 303403 w 330900"/>
                <a:gd name="connsiteY82" fmla="*/ 585788 h 647700"/>
                <a:gd name="connsiteX83" fmla="*/ 312928 w 330900"/>
                <a:gd name="connsiteY83" fmla="*/ 604838 h 647700"/>
                <a:gd name="connsiteX84" fmla="*/ 322453 w 330900"/>
                <a:gd name="connsiteY84" fmla="*/ 619125 h 647700"/>
                <a:gd name="connsiteX85" fmla="*/ 327216 w 330900"/>
                <a:gd name="connsiteY85" fmla="*/ 638175 h 647700"/>
                <a:gd name="connsiteX86" fmla="*/ 312928 w 330900"/>
                <a:gd name="connsiteY86" fmla="*/ 647700 h 647700"/>
                <a:gd name="connsiteX87" fmla="*/ 255778 w 330900"/>
                <a:gd name="connsiteY87" fmla="*/ 638175 h 647700"/>
                <a:gd name="connsiteX88" fmla="*/ 241491 w 330900"/>
                <a:gd name="connsiteY88" fmla="*/ 619125 h 647700"/>
                <a:gd name="connsiteX89" fmla="*/ 246253 w 330900"/>
                <a:gd name="connsiteY89" fmla="*/ 595313 h 647700"/>
                <a:gd name="connsiteX90" fmla="*/ 289116 w 330900"/>
                <a:gd name="connsiteY90" fmla="*/ 609600 h 647700"/>
                <a:gd name="connsiteX91" fmla="*/ 293878 w 330900"/>
                <a:gd name="connsiteY91" fmla="*/ 633413 h 647700"/>
                <a:gd name="connsiteX92" fmla="*/ 284353 w 330900"/>
                <a:gd name="connsiteY92" fmla="*/ 6191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30900" h="647700">
                  <a:moveTo>
                    <a:pt x="31941" y="0"/>
                  </a:moveTo>
                  <a:cubicBezTo>
                    <a:pt x="33528" y="6350"/>
                    <a:pt x="33072" y="13604"/>
                    <a:pt x="36703" y="19050"/>
                  </a:cubicBezTo>
                  <a:cubicBezTo>
                    <a:pt x="48852" y="37273"/>
                    <a:pt x="85266" y="24290"/>
                    <a:pt x="12891" y="33338"/>
                  </a:cubicBezTo>
                  <a:cubicBezTo>
                    <a:pt x="9716" y="38100"/>
                    <a:pt x="4076" y="41946"/>
                    <a:pt x="3366" y="47625"/>
                  </a:cubicBezTo>
                  <a:cubicBezTo>
                    <a:pt x="0" y="74549"/>
                    <a:pt x="12557" y="74095"/>
                    <a:pt x="31941" y="85725"/>
                  </a:cubicBezTo>
                  <a:cubicBezTo>
                    <a:pt x="39878" y="82550"/>
                    <a:pt x="49186" y="81673"/>
                    <a:pt x="55753" y="76200"/>
                  </a:cubicBezTo>
                  <a:cubicBezTo>
                    <a:pt x="65649" y="67954"/>
                    <a:pt x="57740" y="50811"/>
                    <a:pt x="55753" y="42863"/>
                  </a:cubicBezTo>
                  <a:cubicBezTo>
                    <a:pt x="52578" y="47625"/>
                    <a:pt x="48238" y="51791"/>
                    <a:pt x="46228" y="57150"/>
                  </a:cubicBezTo>
                  <a:cubicBezTo>
                    <a:pt x="37946" y="79236"/>
                    <a:pt x="41811" y="82689"/>
                    <a:pt x="46228" y="104775"/>
                  </a:cubicBezTo>
                  <a:cubicBezTo>
                    <a:pt x="50991" y="103188"/>
                    <a:pt x="60516" y="105033"/>
                    <a:pt x="60516" y="100013"/>
                  </a:cubicBezTo>
                  <a:cubicBezTo>
                    <a:pt x="60516" y="94993"/>
                    <a:pt x="51248" y="95250"/>
                    <a:pt x="46228" y="95250"/>
                  </a:cubicBezTo>
                  <a:cubicBezTo>
                    <a:pt x="39683" y="95250"/>
                    <a:pt x="33528" y="98425"/>
                    <a:pt x="27178" y="100013"/>
                  </a:cubicBezTo>
                  <a:cubicBezTo>
                    <a:pt x="36271" y="113652"/>
                    <a:pt x="40955" y="133350"/>
                    <a:pt x="60516" y="133350"/>
                  </a:cubicBezTo>
                  <a:cubicBezTo>
                    <a:pt x="65536" y="133350"/>
                    <a:pt x="70041" y="130175"/>
                    <a:pt x="74803" y="128588"/>
                  </a:cubicBezTo>
                  <a:cubicBezTo>
                    <a:pt x="70708" y="122445"/>
                    <a:pt x="58541" y="102170"/>
                    <a:pt x="50991" y="100013"/>
                  </a:cubicBezTo>
                  <a:cubicBezTo>
                    <a:pt x="44697" y="98215"/>
                    <a:pt x="38291" y="103188"/>
                    <a:pt x="31941" y="104775"/>
                  </a:cubicBezTo>
                  <a:cubicBezTo>
                    <a:pt x="27914" y="120881"/>
                    <a:pt x="21561" y="135532"/>
                    <a:pt x="31941" y="152400"/>
                  </a:cubicBezTo>
                  <a:cubicBezTo>
                    <a:pt x="40177" y="165784"/>
                    <a:pt x="65278" y="185738"/>
                    <a:pt x="65278" y="185738"/>
                  </a:cubicBezTo>
                  <a:cubicBezTo>
                    <a:pt x="81623" y="179200"/>
                    <a:pt x="104956" y="178921"/>
                    <a:pt x="84328" y="152400"/>
                  </a:cubicBezTo>
                  <a:cubicBezTo>
                    <a:pt x="77300" y="143364"/>
                    <a:pt x="55753" y="133350"/>
                    <a:pt x="55753" y="133350"/>
                  </a:cubicBezTo>
                  <a:cubicBezTo>
                    <a:pt x="52578" y="139700"/>
                    <a:pt x="44920" y="145422"/>
                    <a:pt x="46228" y="152400"/>
                  </a:cubicBezTo>
                  <a:cubicBezTo>
                    <a:pt x="52543" y="186078"/>
                    <a:pt x="58333" y="206077"/>
                    <a:pt x="84328" y="219075"/>
                  </a:cubicBezTo>
                  <a:cubicBezTo>
                    <a:pt x="88818" y="221320"/>
                    <a:pt x="93853" y="222250"/>
                    <a:pt x="98616" y="223838"/>
                  </a:cubicBezTo>
                  <a:cubicBezTo>
                    <a:pt x="100203" y="214313"/>
                    <a:pt x="104444" y="204860"/>
                    <a:pt x="103378" y="195263"/>
                  </a:cubicBezTo>
                  <a:cubicBezTo>
                    <a:pt x="102746" y="189574"/>
                    <a:pt x="97287" y="185554"/>
                    <a:pt x="93853" y="180975"/>
                  </a:cubicBezTo>
                  <a:cubicBezTo>
                    <a:pt x="71843" y="151629"/>
                    <a:pt x="80948" y="160850"/>
                    <a:pt x="50991" y="142875"/>
                  </a:cubicBezTo>
                  <a:cubicBezTo>
                    <a:pt x="18019" y="153866"/>
                    <a:pt x="25454" y="146261"/>
                    <a:pt x="41466" y="214313"/>
                  </a:cubicBezTo>
                  <a:cubicBezTo>
                    <a:pt x="43009" y="220869"/>
                    <a:pt x="50273" y="224685"/>
                    <a:pt x="55753" y="228600"/>
                  </a:cubicBezTo>
                  <a:cubicBezTo>
                    <a:pt x="66051" y="235956"/>
                    <a:pt x="77432" y="239001"/>
                    <a:pt x="89091" y="242888"/>
                  </a:cubicBezTo>
                  <a:cubicBezTo>
                    <a:pt x="93853" y="239713"/>
                    <a:pt x="100818" y="228244"/>
                    <a:pt x="103378" y="233363"/>
                  </a:cubicBezTo>
                  <a:cubicBezTo>
                    <a:pt x="118970" y="264548"/>
                    <a:pt x="96869" y="309169"/>
                    <a:pt x="117666" y="257175"/>
                  </a:cubicBezTo>
                  <a:cubicBezTo>
                    <a:pt x="116078" y="250825"/>
                    <a:pt x="116992" y="243236"/>
                    <a:pt x="112903" y="238125"/>
                  </a:cubicBezTo>
                  <a:cubicBezTo>
                    <a:pt x="104933" y="228162"/>
                    <a:pt x="87153" y="236228"/>
                    <a:pt x="79566" y="238125"/>
                  </a:cubicBezTo>
                  <a:cubicBezTo>
                    <a:pt x="82741" y="255588"/>
                    <a:pt x="84215" y="273447"/>
                    <a:pt x="89091" y="290513"/>
                  </a:cubicBezTo>
                  <a:cubicBezTo>
                    <a:pt x="90663" y="296016"/>
                    <a:pt x="93302" y="302674"/>
                    <a:pt x="98616" y="304800"/>
                  </a:cubicBezTo>
                  <a:cubicBezTo>
                    <a:pt x="103277" y="306664"/>
                    <a:pt x="108141" y="301625"/>
                    <a:pt x="112903" y="300038"/>
                  </a:cubicBezTo>
                  <a:cubicBezTo>
                    <a:pt x="106036" y="276004"/>
                    <a:pt x="105751" y="251328"/>
                    <a:pt x="74803" y="242888"/>
                  </a:cubicBezTo>
                  <a:cubicBezTo>
                    <a:pt x="66555" y="240639"/>
                    <a:pt x="58928" y="249238"/>
                    <a:pt x="50991" y="252413"/>
                  </a:cubicBezTo>
                  <a:cubicBezTo>
                    <a:pt x="54166" y="269875"/>
                    <a:pt x="53078" y="288685"/>
                    <a:pt x="60516" y="304800"/>
                  </a:cubicBezTo>
                  <a:cubicBezTo>
                    <a:pt x="69077" y="323348"/>
                    <a:pt x="119784" y="309857"/>
                    <a:pt x="122428" y="309563"/>
                  </a:cubicBezTo>
                  <a:cubicBezTo>
                    <a:pt x="114676" y="286306"/>
                    <a:pt x="115541" y="278863"/>
                    <a:pt x="98616" y="261938"/>
                  </a:cubicBezTo>
                  <a:cubicBezTo>
                    <a:pt x="94569" y="257891"/>
                    <a:pt x="89091" y="255588"/>
                    <a:pt x="84328" y="252413"/>
                  </a:cubicBezTo>
                  <a:cubicBezTo>
                    <a:pt x="79566" y="254000"/>
                    <a:pt x="71259" y="252305"/>
                    <a:pt x="70041" y="257175"/>
                  </a:cubicBezTo>
                  <a:cubicBezTo>
                    <a:pt x="63227" y="284431"/>
                    <a:pt x="86183" y="312871"/>
                    <a:pt x="108141" y="323850"/>
                  </a:cubicBezTo>
                  <a:cubicBezTo>
                    <a:pt x="114491" y="327025"/>
                    <a:pt x="127191" y="340475"/>
                    <a:pt x="127191" y="333375"/>
                  </a:cubicBezTo>
                  <a:cubicBezTo>
                    <a:pt x="127191" y="321233"/>
                    <a:pt x="95814" y="316006"/>
                    <a:pt x="89091" y="314325"/>
                  </a:cubicBezTo>
                  <a:cubicBezTo>
                    <a:pt x="87503" y="319088"/>
                    <a:pt x="84328" y="323593"/>
                    <a:pt x="84328" y="328613"/>
                  </a:cubicBezTo>
                  <a:cubicBezTo>
                    <a:pt x="84328" y="352887"/>
                    <a:pt x="117040" y="358428"/>
                    <a:pt x="131953" y="366713"/>
                  </a:cubicBezTo>
                  <a:cubicBezTo>
                    <a:pt x="130366" y="371475"/>
                    <a:pt x="128243" y="376092"/>
                    <a:pt x="127191" y="381000"/>
                  </a:cubicBezTo>
                  <a:cubicBezTo>
                    <a:pt x="117421" y="426595"/>
                    <a:pt x="117742" y="432705"/>
                    <a:pt x="112903" y="476250"/>
                  </a:cubicBezTo>
                  <a:cubicBezTo>
                    <a:pt x="114491" y="487363"/>
                    <a:pt x="110931" y="500608"/>
                    <a:pt x="117666" y="509588"/>
                  </a:cubicBezTo>
                  <a:cubicBezTo>
                    <a:pt x="121100" y="514167"/>
                    <a:pt x="124631" y="500420"/>
                    <a:pt x="127191" y="495300"/>
                  </a:cubicBezTo>
                  <a:cubicBezTo>
                    <a:pt x="132889" y="483905"/>
                    <a:pt x="137355" y="469569"/>
                    <a:pt x="141478" y="457200"/>
                  </a:cubicBezTo>
                  <a:cubicBezTo>
                    <a:pt x="142532" y="447715"/>
                    <a:pt x="152139" y="393792"/>
                    <a:pt x="141478" y="381000"/>
                  </a:cubicBezTo>
                  <a:cubicBezTo>
                    <a:pt x="137288" y="375972"/>
                    <a:pt x="128778" y="384175"/>
                    <a:pt x="122428" y="385763"/>
                  </a:cubicBezTo>
                  <a:cubicBezTo>
                    <a:pt x="120841" y="390525"/>
                    <a:pt x="118884" y="395180"/>
                    <a:pt x="117666" y="400050"/>
                  </a:cubicBezTo>
                  <a:cubicBezTo>
                    <a:pt x="111910" y="423075"/>
                    <a:pt x="108766" y="442250"/>
                    <a:pt x="117666" y="466725"/>
                  </a:cubicBezTo>
                  <a:cubicBezTo>
                    <a:pt x="120213" y="473729"/>
                    <a:pt x="140484" y="479094"/>
                    <a:pt x="146241" y="481013"/>
                  </a:cubicBezTo>
                  <a:cubicBezTo>
                    <a:pt x="149416" y="476250"/>
                    <a:pt x="154083" y="472196"/>
                    <a:pt x="155766" y="466725"/>
                  </a:cubicBezTo>
                  <a:cubicBezTo>
                    <a:pt x="160527" y="451252"/>
                    <a:pt x="165291" y="419100"/>
                    <a:pt x="165291" y="419100"/>
                  </a:cubicBezTo>
                  <a:cubicBezTo>
                    <a:pt x="163703" y="407988"/>
                    <a:pt x="169868" y="391989"/>
                    <a:pt x="160528" y="385763"/>
                  </a:cubicBezTo>
                  <a:cubicBezTo>
                    <a:pt x="153415" y="381021"/>
                    <a:pt x="151003" y="401026"/>
                    <a:pt x="151003" y="409575"/>
                  </a:cubicBezTo>
                  <a:cubicBezTo>
                    <a:pt x="151003" y="433598"/>
                    <a:pt x="156578" y="457316"/>
                    <a:pt x="160528" y="481013"/>
                  </a:cubicBezTo>
                  <a:cubicBezTo>
                    <a:pt x="161353" y="485965"/>
                    <a:pt x="161741" y="491750"/>
                    <a:pt x="165291" y="495300"/>
                  </a:cubicBezTo>
                  <a:cubicBezTo>
                    <a:pt x="168841" y="498850"/>
                    <a:pt x="174816" y="498475"/>
                    <a:pt x="179578" y="500063"/>
                  </a:cubicBezTo>
                  <a:cubicBezTo>
                    <a:pt x="177991" y="476250"/>
                    <a:pt x="178739" y="452166"/>
                    <a:pt x="174816" y="428625"/>
                  </a:cubicBezTo>
                  <a:cubicBezTo>
                    <a:pt x="173991" y="423673"/>
                    <a:pt x="170053" y="437893"/>
                    <a:pt x="170053" y="442913"/>
                  </a:cubicBezTo>
                  <a:cubicBezTo>
                    <a:pt x="170053" y="471532"/>
                    <a:pt x="173228" y="500063"/>
                    <a:pt x="174816" y="528638"/>
                  </a:cubicBezTo>
                  <a:cubicBezTo>
                    <a:pt x="179578" y="527050"/>
                    <a:pt x="188480" y="528856"/>
                    <a:pt x="189103" y="523875"/>
                  </a:cubicBezTo>
                  <a:cubicBezTo>
                    <a:pt x="202159" y="419431"/>
                    <a:pt x="193215" y="439128"/>
                    <a:pt x="174816" y="466725"/>
                  </a:cubicBezTo>
                  <a:cubicBezTo>
                    <a:pt x="177991" y="490538"/>
                    <a:pt x="179130" y="514712"/>
                    <a:pt x="184341" y="538163"/>
                  </a:cubicBezTo>
                  <a:cubicBezTo>
                    <a:pt x="185583" y="543750"/>
                    <a:pt x="188142" y="552450"/>
                    <a:pt x="193866" y="552450"/>
                  </a:cubicBezTo>
                  <a:cubicBezTo>
                    <a:pt x="199590" y="552450"/>
                    <a:pt x="200216" y="542925"/>
                    <a:pt x="203391" y="538163"/>
                  </a:cubicBezTo>
                  <a:cubicBezTo>
                    <a:pt x="204978" y="533400"/>
                    <a:pt x="203133" y="523875"/>
                    <a:pt x="208153" y="523875"/>
                  </a:cubicBezTo>
                  <a:cubicBezTo>
                    <a:pt x="213877" y="523875"/>
                    <a:pt x="212824" y="535129"/>
                    <a:pt x="217678" y="538163"/>
                  </a:cubicBezTo>
                  <a:cubicBezTo>
                    <a:pt x="226192" y="543484"/>
                    <a:pt x="237078" y="543610"/>
                    <a:pt x="246253" y="547688"/>
                  </a:cubicBezTo>
                  <a:cubicBezTo>
                    <a:pt x="251484" y="550013"/>
                    <a:pt x="255778" y="554038"/>
                    <a:pt x="260541" y="557213"/>
                  </a:cubicBezTo>
                  <a:cubicBezTo>
                    <a:pt x="262128" y="561975"/>
                    <a:pt x="267167" y="566839"/>
                    <a:pt x="265303" y="571500"/>
                  </a:cubicBezTo>
                  <a:cubicBezTo>
                    <a:pt x="258725" y="587944"/>
                    <a:pt x="241525" y="578653"/>
                    <a:pt x="231966" y="576263"/>
                  </a:cubicBezTo>
                  <a:cubicBezTo>
                    <a:pt x="228791" y="569913"/>
                    <a:pt x="222441" y="564313"/>
                    <a:pt x="222441" y="557213"/>
                  </a:cubicBezTo>
                  <a:cubicBezTo>
                    <a:pt x="222441" y="551489"/>
                    <a:pt x="226259" y="542486"/>
                    <a:pt x="231966" y="542925"/>
                  </a:cubicBezTo>
                  <a:cubicBezTo>
                    <a:pt x="250492" y="544350"/>
                    <a:pt x="266891" y="555625"/>
                    <a:pt x="284353" y="561975"/>
                  </a:cubicBezTo>
                  <a:cubicBezTo>
                    <a:pt x="290703" y="569913"/>
                    <a:pt x="297764" y="577330"/>
                    <a:pt x="303403" y="585788"/>
                  </a:cubicBezTo>
                  <a:cubicBezTo>
                    <a:pt x="307341" y="591695"/>
                    <a:pt x="309406" y="598674"/>
                    <a:pt x="312928" y="604838"/>
                  </a:cubicBezTo>
                  <a:cubicBezTo>
                    <a:pt x="315768" y="609808"/>
                    <a:pt x="319278" y="614363"/>
                    <a:pt x="322453" y="619125"/>
                  </a:cubicBezTo>
                  <a:cubicBezTo>
                    <a:pt x="324041" y="625475"/>
                    <a:pt x="329286" y="631965"/>
                    <a:pt x="327216" y="638175"/>
                  </a:cubicBezTo>
                  <a:cubicBezTo>
                    <a:pt x="325406" y="643605"/>
                    <a:pt x="318652" y="647700"/>
                    <a:pt x="312928" y="647700"/>
                  </a:cubicBezTo>
                  <a:cubicBezTo>
                    <a:pt x="293615" y="647700"/>
                    <a:pt x="274828" y="641350"/>
                    <a:pt x="255778" y="638175"/>
                  </a:cubicBezTo>
                  <a:cubicBezTo>
                    <a:pt x="251016" y="631825"/>
                    <a:pt x="243213" y="626873"/>
                    <a:pt x="241491" y="619125"/>
                  </a:cubicBezTo>
                  <a:cubicBezTo>
                    <a:pt x="239735" y="611223"/>
                    <a:pt x="238316" y="596900"/>
                    <a:pt x="246253" y="595313"/>
                  </a:cubicBezTo>
                  <a:cubicBezTo>
                    <a:pt x="261021" y="592359"/>
                    <a:pt x="274828" y="604838"/>
                    <a:pt x="289116" y="609600"/>
                  </a:cubicBezTo>
                  <a:cubicBezTo>
                    <a:pt x="323415" y="643899"/>
                    <a:pt x="330900" y="640816"/>
                    <a:pt x="293878" y="633413"/>
                  </a:cubicBezTo>
                  <a:lnTo>
                    <a:pt x="284353" y="619125"/>
                  </a:ln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62" name="Dowolny kształt 361"/>
            <p:cNvSpPr/>
            <p:nvPr/>
          </p:nvSpPr>
          <p:spPr>
            <a:xfrm rot="14739254" flipV="1">
              <a:off x="6799823" y="2725468"/>
              <a:ext cx="340189" cy="261337"/>
            </a:xfrm>
            <a:custGeom>
              <a:avLst/>
              <a:gdLst>
                <a:gd name="connsiteX0" fmla="*/ 2381 w 354806"/>
                <a:gd name="connsiteY0" fmla="*/ 143153 h 376496"/>
                <a:gd name="connsiteX1" fmla="*/ 21431 w 354806"/>
                <a:gd name="connsiteY1" fmla="*/ 133628 h 376496"/>
                <a:gd name="connsiteX2" fmla="*/ 50006 w 354806"/>
                <a:gd name="connsiteY2" fmla="*/ 124103 h 376496"/>
                <a:gd name="connsiteX3" fmla="*/ 111918 w 354806"/>
                <a:gd name="connsiteY3" fmla="*/ 95528 h 376496"/>
                <a:gd name="connsiteX4" fmla="*/ 135731 w 354806"/>
                <a:gd name="connsiteY4" fmla="*/ 57428 h 376496"/>
                <a:gd name="connsiteX5" fmla="*/ 159543 w 354806"/>
                <a:gd name="connsiteY5" fmla="*/ 52665 h 376496"/>
                <a:gd name="connsiteX6" fmla="*/ 178593 w 354806"/>
                <a:gd name="connsiteY6" fmla="*/ 43140 h 376496"/>
                <a:gd name="connsiteX7" fmla="*/ 207168 w 354806"/>
                <a:gd name="connsiteY7" fmla="*/ 33615 h 376496"/>
                <a:gd name="connsiteX8" fmla="*/ 226218 w 354806"/>
                <a:gd name="connsiteY8" fmla="*/ 9803 h 376496"/>
                <a:gd name="connsiteX9" fmla="*/ 235743 w 354806"/>
                <a:gd name="connsiteY9" fmla="*/ 28853 h 376496"/>
                <a:gd name="connsiteX10" fmla="*/ 240506 w 354806"/>
                <a:gd name="connsiteY10" fmla="*/ 47903 h 376496"/>
                <a:gd name="connsiteX11" fmla="*/ 250031 w 354806"/>
                <a:gd name="connsiteY11" fmla="*/ 76478 h 376496"/>
                <a:gd name="connsiteX12" fmla="*/ 259556 w 354806"/>
                <a:gd name="connsiteY12" fmla="*/ 114578 h 376496"/>
                <a:gd name="connsiteX13" fmla="*/ 269081 w 354806"/>
                <a:gd name="connsiteY13" fmla="*/ 133628 h 376496"/>
                <a:gd name="connsiteX14" fmla="*/ 273843 w 354806"/>
                <a:gd name="connsiteY14" fmla="*/ 157440 h 376496"/>
                <a:gd name="connsiteX15" fmla="*/ 278606 w 354806"/>
                <a:gd name="connsiteY15" fmla="*/ 171728 h 376496"/>
                <a:gd name="connsiteX16" fmla="*/ 307181 w 354806"/>
                <a:gd name="connsiteY16" fmla="*/ 190778 h 376496"/>
                <a:gd name="connsiteX17" fmla="*/ 330993 w 354806"/>
                <a:gd name="connsiteY17" fmla="*/ 205065 h 376496"/>
                <a:gd name="connsiteX18" fmla="*/ 340518 w 354806"/>
                <a:gd name="connsiteY18" fmla="*/ 219353 h 376496"/>
                <a:gd name="connsiteX19" fmla="*/ 350043 w 354806"/>
                <a:gd name="connsiteY19" fmla="*/ 257453 h 376496"/>
                <a:gd name="connsiteX20" fmla="*/ 354806 w 354806"/>
                <a:gd name="connsiteY20" fmla="*/ 271740 h 376496"/>
                <a:gd name="connsiteX21" fmla="*/ 350043 w 354806"/>
                <a:gd name="connsiteY21" fmla="*/ 286028 h 376496"/>
                <a:gd name="connsiteX22" fmla="*/ 321468 w 354806"/>
                <a:gd name="connsiteY22" fmla="*/ 319365 h 376496"/>
                <a:gd name="connsiteX23" fmla="*/ 307181 w 354806"/>
                <a:gd name="connsiteY23" fmla="*/ 328890 h 376496"/>
                <a:gd name="connsiteX24" fmla="*/ 292893 w 354806"/>
                <a:gd name="connsiteY24" fmla="*/ 333653 h 376496"/>
                <a:gd name="connsiteX25" fmla="*/ 273843 w 354806"/>
                <a:gd name="connsiteY25" fmla="*/ 343178 h 376496"/>
                <a:gd name="connsiteX26" fmla="*/ 259556 w 354806"/>
                <a:gd name="connsiteY26" fmla="*/ 352703 h 376496"/>
                <a:gd name="connsiteX27" fmla="*/ 240506 w 354806"/>
                <a:gd name="connsiteY27" fmla="*/ 357465 h 376496"/>
                <a:gd name="connsiteX28" fmla="*/ 183356 w 354806"/>
                <a:gd name="connsiteY28" fmla="*/ 366990 h 376496"/>
                <a:gd name="connsiteX29" fmla="*/ 159543 w 354806"/>
                <a:gd name="connsiteY29" fmla="*/ 328890 h 376496"/>
                <a:gd name="connsiteX30" fmla="*/ 140493 w 354806"/>
                <a:gd name="connsiteY30" fmla="*/ 300315 h 376496"/>
                <a:gd name="connsiteX31" fmla="*/ 135731 w 354806"/>
                <a:gd name="connsiteY31" fmla="*/ 286028 h 376496"/>
                <a:gd name="connsiteX32" fmla="*/ 107156 w 354806"/>
                <a:gd name="connsiteY32" fmla="*/ 262215 h 376496"/>
                <a:gd name="connsiteX33" fmla="*/ 73818 w 354806"/>
                <a:gd name="connsiteY33" fmla="*/ 224115 h 376496"/>
                <a:gd name="connsiteX34" fmla="*/ 64293 w 354806"/>
                <a:gd name="connsiteY34" fmla="*/ 209828 h 376496"/>
                <a:gd name="connsiteX35" fmla="*/ 50006 w 354806"/>
                <a:gd name="connsiteY35" fmla="*/ 200303 h 376496"/>
                <a:gd name="connsiteX36" fmla="*/ 30956 w 354806"/>
                <a:gd name="connsiteY36" fmla="*/ 176490 h 376496"/>
                <a:gd name="connsiteX37" fmla="*/ 21431 w 354806"/>
                <a:gd name="connsiteY37" fmla="*/ 162203 h 376496"/>
                <a:gd name="connsiteX38" fmla="*/ 7143 w 354806"/>
                <a:gd name="connsiteY38" fmla="*/ 152678 h 376496"/>
                <a:gd name="connsiteX39" fmla="*/ 2381 w 354806"/>
                <a:gd name="connsiteY39" fmla="*/ 143153 h 376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54806" h="376496">
                  <a:moveTo>
                    <a:pt x="2381" y="143153"/>
                  </a:moveTo>
                  <a:cubicBezTo>
                    <a:pt x="4762" y="139978"/>
                    <a:pt x="14839" y="136265"/>
                    <a:pt x="21431" y="133628"/>
                  </a:cubicBezTo>
                  <a:cubicBezTo>
                    <a:pt x="30753" y="129899"/>
                    <a:pt x="41026" y="128593"/>
                    <a:pt x="50006" y="124103"/>
                  </a:cubicBezTo>
                  <a:cubicBezTo>
                    <a:pt x="102121" y="98045"/>
                    <a:pt x="80793" y="105902"/>
                    <a:pt x="111918" y="95528"/>
                  </a:cubicBezTo>
                  <a:cubicBezTo>
                    <a:pt x="118841" y="74760"/>
                    <a:pt x="115604" y="64976"/>
                    <a:pt x="135731" y="57428"/>
                  </a:cubicBezTo>
                  <a:cubicBezTo>
                    <a:pt x="143310" y="54586"/>
                    <a:pt x="151606" y="54253"/>
                    <a:pt x="159543" y="52665"/>
                  </a:cubicBezTo>
                  <a:cubicBezTo>
                    <a:pt x="165893" y="49490"/>
                    <a:pt x="172001" y="45777"/>
                    <a:pt x="178593" y="43140"/>
                  </a:cubicBezTo>
                  <a:cubicBezTo>
                    <a:pt x="187915" y="39411"/>
                    <a:pt x="207168" y="33615"/>
                    <a:pt x="207168" y="33615"/>
                  </a:cubicBezTo>
                  <a:cubicBezTo>
                    <a:pt x="207726" y="31385"/>
                    <a:pt x="209881" y="0"/>
                    <a:pt x="226218" y="9803"/>
                  </a:cubicBezTo>
                  <a:cubicBezTo>
                    <a:pt x="232306" y="13456"/>
                    <a:pt x="233250" y="22206"/>
                    <a:pt x="235743" y="28853"/>
                  </a:cubicBezTo>
                  <a:cubicBezTo>
                    <a:pt x="238041" y="34982"/>
                    <a:pt x="238625" y="41634"/>
                    <a:pt x="240506" y="47903"/>
                  </a:cubicBezTo>
                  <a:cubicBezTo>
                    <a:pt x="243391" y="57520"/>
                    <a:pt x="248062" y="66633"/>
                    <a:pt x="250031" y="76478"/>
                  </a:cubicBezTo>
                  <a:cubicBezTo>
                    <a:pt x="252827" y="90459"/>
                    <a:pt x="254063" y="101761"/>
                    <a:pt x="259556" y="114578"/>
                  </a:cubicBezTo>
                  <a:cubicBezTo>
                    <a:pt x="262353" y="121103"/>
                    <a:pt x="265906" y="127278"/>
                    <a:pt x="269081" y="133628"/>
                  </a:cubicBezTo>
                  <a:cubicBezTo>
                    <a:pt x="270668" y="141565"/>
                    <a:pt x="271880" y="149587"/>
                    <a:pt x="273843" y="157440"/>
                  </a:cubicBezTo>
                  <a:cubicBezTo>
                    <a:pt x="275061" y="162310"/>
                    <a:pt x="275056" y="168178"/>
                    <a:pt x="278606" y="171728"/>
                  </a:cubicBezTo>
                  <a:cubicBezTo>
                    <a:pt x="286701" y="179823"/>
                    <a:pt x="297523" y="184632"/>
                    <a:pt x="307181" y="190778"/>
                  </a:cubicBezTo>
                  <a:cubicBezTo>
                    <a:pt x="314990" y="195748"/>
                    <a:pt x="330993" y="205065"/>
                    <a:pt x="330993" y="205065"/>
                  </a:cubicBezTo>
                  <a:cubicBezTo>
                    <a:pt x="334168" y="209828"/>
                    <a:pt x="337958" y="214233"/>
                    <a:pt x="340518" y="219353"/>
                  </a:cubicBezTo>
                  <a:cubicBezTo>
                    <a:pt x="345964" y="230244"/>
                    <a:pt x="347324" y="246576"/>
                    <a:pt x="350043" y="257453"/>
                  </a:cubicBezTo>
                  <a:cubicBezTo>
                    <a:pt x="351261" y="262323"/>
                    <a:pt x="353218" y="266978"/>
                    <a:pt x="354806" y="271740"/>
                  </a:cubicBezTo>
                  <a:cubicBezTo>
                    <a:pt x="353218" y="276503"/>
                    <a:pt x="352288" y="281538"/>
                    <a:pt x="350043" y="286028"/>
                  </a:cubicBezTo>
                  <a:cubicBezTo>
                    <a:pt x="343723" y="298667"/>
                    <a:pt x="331720" y="310577"/>
                    <a:pt x="321468" y="319365"/>
                  </a:cubicBezTo>
                  <a:cubicBezTo>
                    <a:pt x="317122" y="323090"/>
                    <a:pt x="312300" y="326330"/>
                    <a:pt x="307181" y="328890"/>
                  </a:cubicBezTo>
                  <a:cubicBezTo>
                    <a:pt x="302691" y="331135"/>
                    <a:pt x="297507" y="331675"/>
                    <a:pt x="292893" y="333653"/>
                  </a:cubicBezTo>
                  <a:cubicBezTo>
                    <a:pt x="286368" y="336450"/>
                    <a:pt x="280007" y="339656"/>
                    <a:pt x="273843" y="343178"/>
                  </a:cubicBezTo>
                  <a:cubicBezTo>
                    <a:pt x="268873" y="346018"/>
                    <a:pt x="264817" y="350448"/>
                    <a:pt x="259556" y="352703"/>
                  </a:cubicBezTo>
                  <a:cubicBezTo>
                    <a:pt x="253540" y="355281"/>
                    <a:pt x="246800" y="355667"/>
                    <a:pt x="240506" y="357465"/>
                  </a:cubicBezTo>
                  <a:cubicBezTo>
                    <a:pt x="204960" y="367621"/>
                    <a:pt x="253027" y="359249"/>
                    <a:pt x="183356" y="366990"/>
                  </a:cubicBezTo>
                  <a:cubicBezTo>
                    <a:pt x="149082" y="344142"/>
                    <a:pt x="191281" y="376496"/>
                    <a:pt x="159543" y="328890"/>
                  </a:cubicBezTo>
                  <a:lnTo>
                    <a:pt x="140493" y="300315"/>
                  </a:lnTo>
                  <a:cubicBezTo>
                    <a:pt x="138906" y="295553"/>
                    <a:pt x="138516" y="290205"/>
                    <a:pt x="135731" y="286028"/>
                  </a:cubicBezTo>
                  <a:cubicBezTo>
                    <a:pt x="128397" y="275027"/>
                    <a:pt x="117698" y="269243"/>
                    <a:pt x="107156" y="262215"/>
                  </a:cubicBezTo>
                  <a:cubicBezTo>
                    <a:pt x="84931" y="228877"/>
                    <a:pt x="97631" y="239990"/>
                    <a:pt x="73818" y="224115"/>
                  </a:cubicBezTo>
                  <a:cubicBezTo>
                    <a:pt x="70643" y="219353"/>
                    <a:pt x="68340" y="213875"/>
                    <a:pt x="64293" y="209828"/>
                  </a:cubicBezTo>
                  <a:cubicBezTo>
                    <a:pt x="60246" y="205781"/>
                    <a:pt x="53582" y="204772"/>
                    <a:pt x="50006" y="200303"/>
                  </a:cubicBezTo>
                  <a:cubicBezTo>
                    <a:pt x="23716" y="167440"/>
                    <a:pt x="71899" y="203786"/>
                    <a:pt x="30956" y="176490"/>
                  </a:cubicBezTo>
                  <a:cubicBezTo>
                    <a:pt x="27781" y="171728"/>
                    <a:pt x="25478" y="166250"/>
                    <a:pt x="21431" y="162203"/>
                  </a:cubicBezTo>
                  <a:cubicBezTo>
                    <a:pt x="17383" y="158156"/>
                    <a:pt x="11722" y="156112"/>
                    <a:pt x="7143" y="152678"/>
                  </a:cubicBezTo>
                  <a:cubicBezTo>
                    <a:pt x="5347" y="151331"/>
                    <a:pt x="0" y="146328"/>
                    <a:pt x="2381" y="14315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63" name="Dowolny kształt 362"/>
            <p:cNvSpPr/>
            <p:nvPr/>
          </p:nvSpPr>
          <p:spPr>
            <a:xfrm rot="14739254" flipV="1">
              <a:off x="6794129" y="2516807"/>
              <a:ext cx="307463" cy="251718"/>
            </a:xfrm>
            <a:custGeom>
              <a:avLst/>
              <a:gdLst>
                <a:gd name="connsiteX0" fmla="*/ 6350 w 320675"/>
                <a:gd name="connsiteY0" fmla="*/ 81652 h 362639"/>
                <a:gd name="connsiteX1" fmla="*/ 63500 w 320675"/>
                <a:gd name="connsiteY1" fmla="*/ 76889 h 362639"/>
                <a:gd name="connsiteX2" fmla="*/ 101600 w 320675"/>
                <a:gd name="connsiteY2" fmla="*/ 53077 h 362639"/>
                <a:gd name="connsiteX3" fmla="*/ 144463 w 320675"/>
                <a:gd name="connsiteY3" fmla="*/ 48314 h 362639"/>
                <a:gd name="connsiteX4" fmla="*/ 163513 w 320675"/>
                <a:gd name="connsiteY4" fmla="*/ 14977 h 362639"/>
                <a:gd name="connsiteX5" fmla="*/ 177800 w 320675"/>
                <a:gd name="connsiteY5" fmla="*/ 5452 h 362639"/>
                <a:gd name="connsiteX6" fmla="*/ 211138 w 320675"/>
                <a:gd name="connsiteY6" fmla="*/ 689 h 362639"/>
                <a:gd name="connsiteX7" fmla="*/ 244475 w 320675"/>
                <a:gd name="connsiteY7" fmla="*/ 5452 h 362639"/>
                <a:gd name="connsiteX8" fmla="*/ 254000 w 320675"/>
                <a:gd name="connsiteY8" fmla="*/ 24502 h 362639"/>
                <a:gd name="connsiteX9" fmla="*/ 263525 w 320675"/>
                <a:gd name="connsiteY9" fmla="*/ 57839 h 362639"/>
                <a:gd name="connsiteX10" fmla="*/ 273050 w 320675"/>
                <a:gd name="connsiteY10" fmla="*/ 143564 h 362639"/>
                <a:gd name="connsiteX11" fmla="*/ 282575 w 320675"/>
                <a:gd name="connsiteY11" fmla="*/ 191189 h 362639"/>
                <a:gd name="connsiteX12" fmla="*/ 296863 w 320675"/>
                <a:gd name="connsiteY12" fmla="*/ 234052 h 362639"/>
                <a:gd name="connsiteX13" fmla="*/ 301625 w 320675"/>
                <a:gd name="connsiteY13" fmla="*/ 257864 h 362639"/>
                <a:gd name="connsiteX14" fmla="*/ 320675 w 320675"/>
                <a:gd name="connsiteY14" fmla="*/ 291202 h 362639"/>
                <a:gd name="connsiteX15" fmla="*/ 315913 w 320675"/>
                <a:gd name="connsiteY15" fmla="*/ 310252 h 362639"/>
                <a:gd name="connsiteX16" fmla="*/ 282575 w 320675"/>
                <a:gd name="connsiteY16" fmla="*/ 324539 h 362639"/>
                <a:gd name="connsiteX17" fmla="*/ 268288 w 320675"/>
                <a:gd name="connsiteY17" fmla="*/ 329302 h 362639"/>
                <a:gd name="connsiteX18" fmla="*/ 230188 w 320675"/>
                <a:gd name="connsiteY18" fmla="*/ 338827 h 362639"/>
                <a:gd name="connsiteX19" fmla="*/ 211138 w 320675"/>
                <a:gd name="connsiteY19" fmla="*/ 343589 h 362639"/>
                <a:gd name="connsiteX20" fmla="*/ 177800 w 320675"/>
                <a:gd name="connsiteY20" fmla="*/ 357877 h 362639"/>
                <a:gd name="connsiteX21" fmla="*/ 163513 w 320675"/>
                <a:gd name="connsiteY21" fmla="*/ 362639 h 362639"/>
                <a:gd name="connsiteX22" fmla="*/ 130175 w 320675"/>
                <a:gd name="connsiteY22" fmla="*/ 353114 h 362639"/>
                <a:gd name="connsiteX23" fmla="*/ 125413 w 320675"/>
                <a:gd name="connsiteY23" fmla="*/ 334064 h 362639"/>
                <a:gd name="connsiteX24" fmla="*/ 111125 w 320675"/>
                <a:gd name="connsiteY24" fmla="*/ 305489 h 362639"/>
                <a:gd name="connsiteX25" fmla="*/ 106363 w 320675"/>
                <a:gd name="connsiteY25" fmla="*/ 286439 h 362639"/>
                <a:gd name="connsiteX26" fmla="*/ 77788 w 320675"/>
                <a:gd name="connsiteY26" fmla="*/ 276914 h 362639"/>
                <a:gd name="connsiteX27" fmla="*/ 63500 w 320675"/>
                <a:gd name="connsiteY27" fmla="*/ 262627 h 362639"/>
                <a:gd name="connsiteX28" fmla="*/ 58738 w 320675"/>
                <a:gd name="connsiteY28" fmla="*/ 243577 h 362639"/>
                <a:gd name="connsiteX29" fmla="*/ 39688 w 320675"/>
                <a:gd name="connsiteY29" fmla="*/ 167377 h 362639"/>
                <a:gd name="connsiteX30" fmla="*/ 25400 w 320675"/>
                <a:gd name="connsiteY30" fmla="*/ 114989 h 362639"/>
                <a:gd name="connsiteX31" fmla="*/ 6350 w 320675"/>
                <a:gd name="connsiteY31" fmla="*/ 81652 h 362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320675" h="362639">
                  <a:moveTo>
                    <a:pt x="6350" y="81652"/>
                  </a:moveTo>
                  <a:cubicBezTo>
                    <a:pt x="12700" y="75302"/>
                    <a:pt x="45190" y="82382"/>
                    <a:pt x="63500" y="76889"/>
                  </a:cubicBezTo>
                  <a:cubicBezTo>
                    <a:pt x="77845" y="72586"/>
                    <a:pt x="86715" y="54731"/>
                    <a:pt x="101600" y="53077"/>
                  </a:cubicBezTo>
                  <a:lnTo>
                    <a:pt x="144463" y="48314"/>
                  </a:lnTo>
                  <a:cubicBezTo>
                    <a:pt x="148199" y="40842"/>
                    <a:pt x="156781" y="21709"/>
                    <a:pt x="163513" y="14977"/>
                  </a:cubicBezTo>
                  <a:cubicBezTo>
                    <a:pt x="167560" y="10930"/>
                    <a:pt x="172318" y="7097"/>
                    <a:pt x="177800" y="5452"/>
                  </a:cubicBezTo>
                  <a:cubicBezTo>
                    <a:pt x="188552" y="2226"/>
                    <a:pt x="200025" y="2277"/>
                    <a:pt x="211138" y="689"/>
                  </a:cubicBezTo>
                  <a:cubicBezTo>
                    <a:pt x="222250" y="2277"/>
                    <a:pt x="234663" y="0"/>
                    <a:pt x="244475" y="5452"/>
                  </a:cubicBezTo>
                  <a:cubicBezTo>
                    <a:pt x="250681" y="8900"/>
                    <a:pt x="251203" y="17977"/>
                    <a:pt x="254000" y="24502"/>
                  </a:cubicBezTo>
                  <a:cubicBezTo>
                    <a:pt x="258102" y="34073"/>
                    <a:pt x="261107" y="48164"/>
                    <a:pt x="263525" y="57839"/>
                  </a:cubicBezTo>
                  <a:cubicBezTo>
                    <a:pt x="266475" y="90283"/>
                    <a:pt x="267620" y="112792"/>
                    <a:pt x="273050" y="143564"/>
                  </a:cubicBezTo>
                  <a:cubicBezTo>
                    <a:pt x="275863" y="159507"/>
                    <a:pt x="277455" y="175830"/>
                    <a:pt x="282575" y="191189"/>
                  </a:cubicBezTo>
                  <a:cubicBezTo>
                    <a:pt x="287338" y="205477"/>
                    <a:pt x="293910" y="219284"/>
                    <a:pt x="296863" y="234052"/>
                  </a:cubicBezTo>
                  <a:cubicBezTo>
                    <a:pt x="298450" y="241989"/>
                    <a:pt x="299065" y="250185"/>
                    <a:pt x="301625" y="257864"/>
                  </a:cubicBezTo>
                  <a:cubicBezTo>
                    <a:pt x="305653" y="269948"/>
                    <a:pt x="313708" y="280751"/>
                    <a:pt x="320675" y="291202"/>
                  </a:cubicBezTo>
                  <a:cubicBezTo>
                    <a:pt x="319088" y="297552"/>
                    <a:pt x="319544" y="304806"/>
                    <a:pt x="315913" y="310252"/>
                  </a:cubicBezTo>
                  <a:cubicBezTo>
                    <a:pt x="309089" y="320488"/>
                    <a:pt x="292415" y="321727"/>
                    <a:pt x="282575" y="324539"/>
                  </a:cubicBezTo>
                  <a:cubicBezTo>
                    <a:pt x="277748" y="325918"/>
                    <a:pt x="273131" y="327981"/>
                    <a:pt x="268288" y="329302"/>
                  </a:cubicBezTo>
                  <a:cubicBezTo>
                    <a:pt x="255658" y="332747"/>
                    <a:pt x="242888" y="335652"/>
                    <a:pt x="230188" y="338827"/>
                  </a:cubicBezTo>
                  <a:cubicBezTo>
                    <a:pt x="223838" y="340414"/>
                    <a:pt x="217347" y="341519"/>
                    <a:pt x="211138" y="343589"/>
                  </a:cubicBezTo>
                  <a:cubicBezTo>
                    <a:pt x="177625" y="354761"/>
                    <a:pt x="219004" y="340219"/>
                    <a:pt x="177800" y="357877"/>
                  </a:cubicBezTo>
                  <a:cubicBezTo>
                    <a:pt x="173186" y="359854"/>
                    <a:pt x="168275" y="361052"/>
                    <a:pt x="163513" y="362639"/>
                  </a:cubicBezTo>
                  <a:cubicBezTo>
                    <a:pt x="152400" y="359464"/>
                    <a:pt x="139421" y="360048"/>
                    <a:pt x="130175" y="353114"/>
                  </a:cubicBezTo>
                  <a:cubicBezTo>
                    <a:pt x="124939" y="349187"/>
                    <a:pt x="127211" y="340358"/>
                    <a:pt x="125413" y="334064"/>
                  </a:cubicBezTo>
                  <a:cubicBezTo>
                    <a:pt x="120484" y="316814"/>
                    <a:pt x="121559" y="321141"/>
                    <a:pt x="111125" y="305489"/>
                  </a:cubicBezTo>
                  <a:cubicBezTo>
                    <a:pt x="109538" y="299139"/>
                    <a:pt x="111333" y="290699"/>
                    <a:pt x="106363" y="286439"/>
                  </a:cubicBezTo>
                  <a:cubicBezTo>
                    <a:pt x="98740" y="279905"/>
                    <a:pt x="77788" y="276914"/>
                    <a:pt x="77788" y="276914"/>
                  </a:cubicBezTo>
                  <a:cubicBezTo>
                    <a:pt x="73025" y="272152"/>
                    <a:pt x="66842" y="268475"/>
                    <a:pt x="63500" y="262627"/>
                  </a:cubicBezTo>
                  <a:cubicBezTo>
                    <a:pt x="60253" y="256944"/>
                    <a:pt x="59944" y="250010"/>
                    <a:pt x="58738" y="243577"/>
                  </a:cubicBezTo>
                  <a:cubicBezTo>
                    <a:pt x="45908" y="175149"/>
                    <a:pt x="58636" y="205273"/>
                    <a:pt x="39688" y="167377"/>
                  </a:cubicBezTo>
                  <a:cubicBezTo>
                    <a:pt x="31365" y="109122"/>
                    <a:pt x="41562" y="155393"/>
                    <a:pt x="25400" y="114989"/>
                  </a:cubicBezTo>
                  <a:cubicBezTo>
                    <a:pt x="21671" y="105667"/>
                    <a:pt x="0" y="88002"/>
                    <a:pt x="6350" y="8165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64" name="Dowolny kształt 363"/>
            <p:cNvSpPr/>
            <p:nvPr/>
          </p:nvSpPr>
          <p:spPr>
            <a:xfrm rot="14739254" flipV="1">
              <a:off x="6762123" y="2305032"/>
              <a:ext cx="260279" cy="242760"/>
            </a:xfrm>
            <a:custGeom>
              <a:avLst/>
              <a:gdLst>
                <a:gd name="connsiteX0" fmla="*/ 0 w 271463"/>
                <a:gd name="connsiteY0" fmla="*/ 44933 h 349733"/>
                <a:gd name="connsiteX1" fmla="*/ 42863 w 271463"/>
                <a:gd name="connsiteY1" fmla="*/ 40170 h 349733"/>
                <a:gd name="connsiteX2" fmla="*/ 57150 w 271463"/>
                <a:gd name="connsiteY2" fmla="*/ 35408 h 349733"/>
                <a:gd name="connsiteX3" fmla="*/ 85725 w 271463"/>
                <a:gd name="connsiteY3" fmla="*/ 30645 h 349733"/>
                <a:gd name="connsiteX4" fmla="*/ 109538 w 271463"/>
                <a:gd name="connsiteY4" fmla="*/ 16358 h 349733"/>
                <a:gd name="connsiteX5" fmla="*/ 138113 w 271463"/>
                <a:gd name="connsiteY5" fmla="*/ 11595 h 349733"/>
                <a:gd name="connsiteX6" fmla="*/ 214313 w 271463"/>
                <a:gd name="connsiteY6" fmla="*/ 6833 h 349733"/>
                <a:gd name="connsiteX7" fmla="*/ 233363 w 271463"/>
                <a:gd name="connsiteY7" fmla="*/ 2070 h 349733"/>
                <a:gd name="connsiteX8" fmla="*/ 242888 w 271463"/>
                <a:gd name="connsiteY8" fmla="*/ 16358 h 349733"/>
                <a:gd name="connsiteX9" fmla="*/ 247650 w 271463"/>
                <a:gd name="connsiteY9" fmla="*/ 130658 h 349733"/>
                <a:gd name="connsiteX10" fmla="*/ 257175 w 271463"/>
                <a:gd name="connsiteY10" fmla="*/ 168758 h 349733"/>
                <a:gd name="connsiteX11" fmla="*/ 261938 w 271463"/>
                <a:gd name="connsiteY11" fmla="*/ 235433 h 349733"/>
                <a:gd name="connsiteX12" fmla="*/ 266700 w 271463"/>
                <a:gd name="connsiteY12" fmla="*/ 249720 h 349733"/>
                <a:gd name="connsiteX13" fmla="*/ 271463 w 271463"/>
                <a:gd name="connsiteY13" fmla="*/ 268770 h 349733"/>
                <a:gd name="connsiteX14" fmla="*/ 261938 w 271463"/>
                <a:gd name="connsiteY14" fmla="*/ 321158 h 349733"/>
                <a:gd name="connsiteX15" fmla="*/ 233363 w 271463"/>
                <a:gd name="connsiteY15" fmla="*/ 330683 h 349733"/>
                <a:gd name="connsiteX16" fmla="*/ 204788 w 271463"/>
                <a:gd name="connsiteY16" fmla="*/ 340208 h 349733"/>
                <a:gd name="connsiteX17" fmla="*/ 185738 w 271463"/>
                <a:gd name="connsiteY17" fmla="*/ 349733 h 349733"/>
                <a:gd name="connsiteX18" fmla="*/ 147638 w 271463"/>
                <a:gd name="connsiteY18" fmla="*/ 344970 h 349733"/>
                <a:gd name="connsiteX19" fmla="*/ 133350 w 271463"/>
                <a:gd name="connsiteY19" fmla="*/ 340208 h 349733"/>
                <a:gd name="connsiteX20" fmla="*/ 80963 w 271463"/>
                <a:gd name="connsiteY20" fmla="*/ 335445 h 349733"/>
                <a:gd name="connsiteX21" fmla="*/ 61913 w 271463"/>
                <a:gd name="connsiteY21" fmla="*/ 306870 h 349733"/>
                <a:gd name="connsiteX22" fmla="*/ 52388 w 271463"/>
                <a:gd name="connsiteY22" fmla="*/ 268770 h 349733"/>
                <a:gd name="connsiteX23" fmla="*/ 47625 w 271463"/>
                <a:gd name="connsiteY23" fmla="*/ 249720 h 349733"/>
                <a:gd name="connsiteX24" fmla="*/ 42863 w 271463"/>
                <a:gd name="connsiteY24" fmla="*/ 235433 h 349733"/>
                <a:gd name="connsiteX25" fmla="*/ 38100 w 271463"/>
                <a:gd name="connsiteY25" fmla="*/ 211620 h 349733"/>
                <a:gd name="connsiteX26" fmla="*/ 28575 w 271463"/>
                <a:gd name="connsiteY26" fmla="*/ 125895 h 349733"/>
                <a:gd name="connsiteX27" fmla="*/ 19050 w 271463"/>
                <a:gd name="connsiteY27" fmla="*/ 111608 h 349733"/>
                <a:gd name="connsiteX28" fmla="*/ 4763 w 271463"/>
                <a:gd name="connsiteY28" fmla="*/ 59220 h 349733"/>
                <a:gd name="connsiteX29" fmla="*/ 0 w 271463"/>
                <a:gd name="connsiteY29" fmla="*/ 44933 h 34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71463" h="349733">
                  <a:moveTo>
                    <a:pt x="0" y="44933"/>
                  </a:moveTo>
                  <a:cubicBezTo>
                    <a:pt x="14288" y="43345"/>
                    <a:pt x="28683" y="42533"/>
                    <a:pt x="42863" y="40170"/>
                  </a:cubicBezTo>
                  <a:cubicBezTo>
                    <a:pt x="47815" y="39345"/>
                    <a:pt x="52250" y="36497"/>
                    <a:pt x="57150" y="35408"/>
                  </a:cubicBezTo>
                  <a:cubicBezTo>
                    <a:pt x="66576" y="33313"/>
                    <a:pt x="76200" y="32233"/>
                    <a:pt x="85725" y="30645"/>
                  </a:cubicBezTo>
                  <a:cubicBezTo>
                    <a:pt x="93663" y="25883"/>
                    <a:pt x="100839" y="19521"/>
                    <a:pt x="109538" y="16358"/>
                  </a:cubicBezTo>
                  <a:cubicBezTo>
                    <a:pt x="118613" y="13058"/>
                    <a:pt x="128496" y="12469"/>
                    <a:pt x="138113" y="11595"/>
                  </a:cubicBezTo>
                  <a:cubicBezTo>
                    <a:pt x="163458" y="9291"/>
                    <a:pt x="188913" y="8420"/>
                    <a:pt x="214313" y="6833"/>
                  </a:cubicBezTo>
                  <a:cubicBezTo>
                    <a:pt x="220663" y="5245"/>
                    <a:pt x="227153" y="0"/>
                    <a:pt x="233363" y="2070"/>
                  </a:cubicBezTo>
                  <a:cubicBezTo>
                    <a:pt x="238793" y="3880"/>
                    <a:pt x="242256" y="10669"/>
                    <a:pt x="242888" y="16358"/>
                  </a:cubicBezTo>
                  <a:cubicBezTo>
                    <a:pt x="247099" y="54258"/>
                    <a:pt x="245026" y="92615"/>
                    <a:pt x="247650" y="130658"/>
                  </a:cubicBezTo>
                  <a:cubicBezTo>
                    <a:pt x="248649" y="145145"/>
                    <a:pt x="252799" y="155627"/>
                    <a:pt x="257175" y="168758"/>
                  </a:cubicBezTo>
                  <a:cubicBezTo>
                    <a:pt x="258763" y="190983"/>
                    <a:pt x="259335" y="213304"/>
                    <a:pt x="261938" y="235433"/>
                  </a:cubicBezTo>
                  <a:cubicBezTo>
                    <a:pt x="262525" y="240419"/>
                    <a:pt x="265321" y="244893"/>
                    <a:pt x="266700" y="249720"/>
                  </a:cubicBezTo>
                  <a:cubicBezTo>
                    <a:pt x="268498" y="256014"/>
                    <a:pt x="269875" y="262420"/>
                    <a:pt x="271463" y="268770"/>
                  </a:cubicBezTo>
                  <a:cubicBezTo>
                    <a:pt x="268288" y="286233"/>
                    <a:pt x="271240" y="306042"/>
                    <a:pt x="261938" y="321158"/>
                  </a:cubicBezTo>
                  <a:cubicBezTo>
                    <a:pt x="256676" y="329709"/>
                    <a:pt x="242888" y="327508"/>
                    <a:pt x="233363" y="330683"/>
                  </a:cubicBezTo>
                  <a:cubicBezTo>
                    <a:pt x="233352" y="330687"/>
                    <a:pt x="204799" y="340203"/>
                    <a:pt x="204788" y="340208"/>
                  </a:cubicBezTo>
                  <a:lnTo>
                    <a:pt x="185738" y="349733"/>
                  </a:lnTo>
                  <a:cubicBezTo>
                    <a:pt x="173038" y="348145"/>
                    <a:pt x="160230" y="347260"/>
                    <a:pt x="147638" y="344970"/>
                  </a:cubicBezTo>
                  <a:cubicBezTo>
                    <a:pt x="142699" y="344072"/>
                    <a:pt x="138320" y="340918"/>
                    <a:pt x="133350" y="340208"/>
                  </a:cubicBezTo>
                  <a:cubicBezTo>
                    <a:pt x="115992" y="337728"/>
                    <a:pt x="98425" y="337033"/>
                    <a:pt x="80963" y="335445"/>
                  </a:cubicBezTo>
                  <a:cubicBezTo>
                    <a:pt x="74613" y="325920"/>
                    <a:pt x="66422" y="317392"/>
                    <a:pt x="61913" y="306870"/>
                  </a:cubicBezTo>
                  <a:cubicBezTo>
                    <a:pt x="56756" y="294838"/>
                    <a:pt x="55563" y="281470"/>
                    <a:pt x="52388" y="268770"/>
                  </a:cubicBezTo>
                  <a:cubicBezTo>
                    <a:pt x="50800" y="262420"/>
                    <a:pt x="49695" y="255930"/>
                    <a:pt x="47625" y="249720"/>
                  </a:cubicBezTo>
                  <a:cubicBezTo>
                    <a:pt x="46038" y="244958"/>
                    <a:pt x="44081" y="240303"/>
                    <a:pt x="42863" y="235433"/>
                  </a:cubicBezTo>
                  <a:cubicBezTo>
                    <a:pt x="40900" y="227580"/>
                    <a:pt x="39688" y="219558"/>
                    <a:pt x="38100" y="211620"/>
                  </a:cubicBezTo>
                  <a:cubicBezTo>
                    <a:pt x="37504" y="202686"/>
                    <a:pt x="39939" y="148621"/>
                    <a:pt x="28575" y="125895"/>
                  </a:cubicBezTo>
                  <a:cubicBezTo>
                    <a:pt x="26015" y="120776"/>
                    <a:pt x="22225" y="116370"/>
                    <a:pt x="19050" y="111608"/>
                  </a:cubicBezTo>
                  <a:cubicBezTo>
                    <a:pt x="17190" y="102308"/>
                    <a:pt x="10806" y="65262"/>
                    <a:pt x="4763" y="59220"/>
                  </a:cubicBezTo>
                  <a:lnTo>
                    <a:pt x="0" y="44933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65" name="Dowolny kształt 364"/>
            <p:cNvSpPr/>
            <p:nvPr/>
          </p:nvSpPr>
          <p:spPr>
            <a:xfrm rot="14739254" flipV="1">
              <a:off x="6685703" y="2097374"/>
              <a:ext cx="251146" cy="220142"/>
            </a:xfrm>
            <a:custGeom>
              <a:avLst/>
              <a:gdLst>
                <a:gd name="connsiteX0" fmla="*/ 0 w 261938"/>
                <a:gd name="connsiteY0" fmla="*/ 9525 h 317148"/>
                <a:gd name="connsiteX1" fmla="*/ 114300 w 261938"/>
                <a:gd name="connsiteY1" fmla="*/ 4763 h 317148"/>
                <a:gd name="connsiteX2" fmla="*/ 190500 w 261938"/>
                <a:gd name="connsiteY2" fmla="*/ 0 h 317148"/>
                <a:gd name="connsiteX3" fmla="*/ 214313 w 261938"/>
                <a:gd name="connsiteY3" fmla="*/ 4763 h 317148"/>
                <a:gd name="connsiteX4" fmla="*/ 247650 w 261938"/>
                <a:gd name="connsiteY4" fmla="*/ 14288 h 317148"/>
                <a:gd name="connsiteX5" fmla="*/ 261938 w 261938"/>
                <a:gd name="connsiteY5" fmla="*/ 42863 h 317148"/>
                <a:gd name="connsiteX6" fmla="*/ 257175 w 261938"/>
                <a:gd name="connsiteY6" fmla="*/ 76200 h 317148"/>
                <a:gd name="connsiteX7" fmla="*/ 247650 w 261938"/>
                <a:gd name="connsiteY7" fmla="*/ 161925 h 317148"/>
                <a:gd name="connsiteX8" fmla="*/ 242888 w 261938"/>
                <a:gd name="connsiteY8" fmla="*/ 252413 h 317148"/>
                <a:gd name="connsiteX9" fmla="*/ 228600 w 261938"/>
                <a:gd name="connsiteY9" fmla="*/ 309563 h 317148"/>
                <a:gd name="connsiteX10" fmla="*/ 147638 w 261938"/>
                <a:gd name="connsiteY10" fmla="*/ 314325 h 317148"/>
                <a:gd name="connsiteX11" fmla="*/ 80963 w 261938"/>
                <a:gd name="connsiteY11" fmla="*/ 309563 h 317148"/>
                <a:gd name="connsiteX12" fmla="*/ 23813 w 261938"/>
                <a:gd name="connsiteY12" fmla="*/ 304800 h 317148"/>
                <a:gd name="connsiteX13" fmla="*/ 19050 w 261938"/>
                <a:gd name="connsiteY13" fmla="*/ 257175 h 317148"/>
                <a:gd name="connsiteX14" fmla="*/ 14288 w 261938"/>
                <a:gd name="connsiteY14" fmla="*/ 238125 h 317148"/>
                <a:gd name="connsiteX15" fmla="*/ 19050 w 261938"/>
                <a:gd name="connsiteY15" fmla="*/ 123825 h 317148"/>
                <a:gd name="connsiteX16" fmla="*/ 9525 w 261938"/>
                <a:gd name="connsiteY16" fmla="*/ 80963 h 317148"/>
                <a:gd name="connsiteX17" fmla="*/ 0 w 261938"/>
                <a:gd name="connsiteY17" fmla="*/ 9525 h 31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61938" h="317148">
                  <a:moveTo>
                    <a:pt x="0" y="9525"/>
                  </a:moveTo>
                  <a:lnTo>
                    <a:pt x="114300" y="4763"/>
                  </a:lnTo>
                  <a:cubicBezTo>
                    <a:pt x="139718" y="3492"/>
                    <a:pt x="165050" y="0"/>
                    <a:pt x="190500" y="0"/>
                  </a:cubicBezTo>
                  <a:cubicBezTo>
                    <a:pt x="198595" y="0"/>
                    <a:pt x="206411" y="3007"/>
                    <a:pt x="214313" y="4763"/>
                  </a:cubicBezTo>
                  <a:cubicBezTo>
                    <a:pt x="232261" y="8751"/>
                    <a:pt x="231734" y="8982"/>
                    <a:pt x="247650" y="14288"/>
                  </a:cubicBezTo>
                  <a:cubicBezTo>
                    <a:pt x="252466" y="21512"/>
                    <a:pt x="261938" y="33004"/>
                    <a:pt x="261938" y="42863"/>
                  </a:cubicBezTo>
                  <a:cubicBezTo>
                    <a:pt x="261938" y="54088"/>
                    <a:pt x="258512" y="65055"/>
                    <a:pt x="257175" y="76200"/>
                  </a:cubicBezTo>
                  <a:cubicBezTo>
                    <a:pt x="253749" y="104746"/>
                    <a:pt x="247650" y="161925"/>
                    <a:pt x="247650" y="161925"/>
                  </a:cubicBezTo>
                  <a:cubicBezTo>
                    <a:pt x="246063" y="192088"/>
                    <a:pt x="245297" y="222305"/>
                    <a:pt x="242888" y="252413"/>
                  </a:cubicBezTo>
                  <a:cubicBezTo>
                    <a:pt x="242685" y="254945"/>
                    <a:pt x="234720" y="309203"/>
                    <a:pt x="228600" y="309563"/>
                  </a:cubicBezTo>
                  <a:lnTo>
                    <a:pt x="147638" y="314325"/>
                  </a:lnTo>
                  <a:lnTo>
                    <a:pt x="80963" y="309563"/>
                  </a:lnTo>
                  <a:cubicBezTo>
                    <a:pt x="61903" y="308097"/>
                    <a:pt x="38406" y="317148"/>
                    <a:pt x="23813" y="304800"/>
                  </a:cubicBezTo>
                  <a:cubicBezTo>
                    <a:pt x="11634" y="294495"/>
                    <a:pt x="21306" y="272969"/>
                    <a:pt x="19050" y="257175"/>
                  </a:cubicBezTo>
                  <a:cubicBezTo>
                    <a:pt x="18124" y="250695"/>
                    <a:pt x="15875" y="244475"/>
                    <a:pt x="14288" y="238125"/>
                  </a:cubicBezTo>
                  <a:cubicBezTo>
                    <a:pt x="15875" y="200025"/>
                    <a:pt x="19050" y="161958"/>
                    <a:pt x="19050" y="123825"/>
                  </a:cubicBezTo>
                  <a:cubicBezTo>
                    <a:pt x="19050" y="117774"/>
                    <a:pt x="11363" y="88313"/>
                    <a:pt x="9525" y="80963"/>
                  </a:cubicBezTo>
                  <a:lnTo>
                    <a:pt x="0" y="9525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66" name="Dowolny kształt 365"/>
            <p:cNvSpPr/>
            <p:nvPr/>
          </p:nvSpPr>
          <p:spPr>
            <a:xfrm rot="14739254" flipV="1">
              <a:off x="6571428" y="1872619"/>
              <a:ext cx="269411" cy="253578"/>
            </a:xfrm>
            <a:custGeom>
              <a:avLst/>
              <a:gdLst>
                <a:gd name="connsiteX0" fmla="*/ 23812 w 280987"/>
                <a:gd name="connsiteY0" fmla="*/ 23920 h 365318"/>
                <a:gd name="connsiteX1" fmla="*/ 61912 w 280987"/>
                <a:gd name="connsiteY1" fmla="*/ 4870 h 365318"/>
                <a:gd name="connsiteX2" fmla="*/ 142875 w 280987"/>
                <a:gd name="connsiteY2" fmla="*/ 14395 h 365318"/>
                <a:gd name="connsiteX3" fmla="*/ 157162 w 280987"/>
                <a:gd name="connsiteY3" fmla="*/ 23920 h 365318"/>
                <a:gd name="connsiteX4" fmla="*/ 200025 w 280987"/>
                <a:gd name="connsiteY4" fmla="*/ 28682 h 365318"/>
                <a:gd name="connsiteX5" fmla="*/ 214312 w 280987"/>
                <a:gd name="connsiteY5" fmla="*/ 33445 h 365318"/>
                <a:gd name="connsiteX6" fmla="*/ 233362 w 280987"/>
                <a:gd name="connsiteY6" fmla="*/ 38207 h 365318"/>
                <a:gd name="connsiteX7" fmla="*/ 252412 w 280987"/>
                <a:gd name="connsiteY7" fmla="*/ 47732 h 365318"/>
                <a:gd name="connsiteX8" fmla="*/ 261937 w 280987"/>
                <a:gd name="connsiteY8" fmla="*/ 62020 h 365318"/>
                <a:gd name="connsiteX9" fmla="*/ 276225 w 280987"/>
                <a:gd name="connsiteY9" fmla="*/ 71545 h 365318"/>
                <a:gd name="connsiteX10" fmla="*/ 280987 w 280987"/>
                <a:gd name="connsiteY10" fmla="*/ 90595 h 365318"/>
                <a:gd name="connsiteX11" fmla="*/ 271462 w 280987"/>
                <a:gd name="connsiteY11" fmla="*/ 133457 h 365318"/>
                <a:gd name="connsiteX12" fmla="*/ 261937 w 280987"/>
                <a:gd name="connsiteY12" fmla="*/ 147745 h 365318"/>
                <a:gd name="connsiteX13" fmla="*/ 247650 w 280987"/>
                <a:gd name="connsiteY13" fmla="*/ 200132 h 365318"/>
                <a:gd name="connsiteX14" fmla="*/ 238125 w 280987"/>
                <a:gd name="connsiteY14" fmla="*/ 233470 h 365318"/>
                <a:gd name="connsiteX15" fmla="*/ 219075 w 280987"/>
                <a:gd name="connsiteY15" fmla="*/ 323957 h 365318"/>
                <a:gd name="connsiteX16" fmla="*/ 204787 w 280987"/>
                <a:gd name="connsiteY16" fmla="*/ 333482 h 365318"/>
                <a:gd name="connsiteX17" fmla="*/ 195262 w 280987"/>
                <a:gd name="connsiteY17" fmla="*/ 347770 h 365318"/>
                <a:gd name="connsiteX18" fmla="*/ 142875 w 280987"/>
                <a:gd name="connsiteY18" fmla="*/ 352532 h 365318"/>
                <a:gd name="connsiteX19" fmla="*/ 128587 w 280987"/>
                <a:gd name="connsiteY19" fmla="*/ 343007 h 365318"/>
                <a:gd name="connsiteX20" fmla="*/ 42862 w 280987"/>
                <a:gd name="connsiteY20" fmla="*/ 333482 h 365318"/>
                <a:gd name="connsiteX21" fmla="*/ 28575 w 280987"/>
                <a:gd name="connsiteY21" fmla="*/ 323957 h 365318"/>
                <a:gd name="connsiteX22" fmla="*/ 14287 w 280987"/>
                <a:gd name="connsiteY22" fmla="*/ 319195 h 365318"/>
                <a:gd name="connsiteX23" fmla="*/ 0 w 280987"/>
                <a:gd name="connsiteY23" fmla="*/ 304907 h 365318"/>
                <a:gd name="connsiteX24" fmla="*/ 4762 w 280987"/>
                <a:gd name="connsiteY24" fmla="*/ 190607 h 365318"/>
                <a:gd name="connsiteX25" fmla="*/ 14287 w 280987"/>
                <a:gd name="connsiteY25" fmla="*/ 162032 h 365318"/>
                <a:gd name="connsiteX26" fmla="*/ 19050 w 280987"/>
                <a:gd name="connsiteY26" fmla="*/ 128695 h 365318"/>
                <a:gd name="connsiteX27" fmla="*/ 14287 w 280987"/>
                <a:gd name="connsiteY27" fmla="*/ 109645 h 365318"/>
                <a:gd name="connsiteX28" fmla="*/ 9525 w 280987"/>
                <a:gd name="connsiteY28" fmla="*/ 85832 h 365318"/>
                <a:gd name="connsiteX29" fmla="*/ 14287 w 280987"/>
                <a:gd name="connsiteY29" fmla="*/ 4870 h 365318"/>
                <a:gd name="connsiteX30" fmla="*/ 28575 w 280987"/>
                <a:gd name="connsiteY30" fmla="*/ 9632 h 365318"/>
                <a:gd name="connsiteX31" fmla="*/ 23812 w 280987"/>
                <a:gd name="connsiteY31" fmla="*/ 23920 h 365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80987" h="365318">
                  <a:moveTo>
                    <a:pt x="23812" y="23920"/>
                  </a:moveTo>
                  <a:cubicBezTo>
                    <a:pt x="36512" y="17570"/>
                    <a:pt x="47843" y="6789"/>
                    <a:pt x="61912" y="4870"/>
                  </a:cubicBezTo>
                  <a:cubicBezTo>
                    <a:pt x="69013" y="3902"/>
                    <a:pt x="122000" y="3957"/>
                    <a:pt x="142875" y="14395"/>
                  </a:cubicBezTo>
                  <a:cubicBezTo>
                    <a:pt x="147994" y="16955"/>
                    <a:pt x="151609" y="22532"/>
                    <a:pt x="157162" y="23920"/>
                  </a:cubicBezTo>
                  <a:cubicBezTo>
                    <a:pt x="171108" y="27406"/>
                    <a:pt x="185737" y="27095"/>
                    <a:pt x="200025" y="28682"/>
                  </a:cubicBezTo>
                  <a:cubicBezTo>
                    <a:pt x="204787" y="30270"/>
                    <a:pt x="209485" y="32066"/>
                    <a:pt x="214312" y="33445"/>
                  </a:cubicBezTo>
                  <a:cubicBezTo>
                    <a:pt x="220606" y="35243"/>
                    <a:pt x="227233" y="35909"/>
                    <a:pt x="233362" y="38207"/>
                  </a:cubicBezTo>
                  <a:cubicBezTo>
                    <a:pt x="240010" y="40700"/>
                    <a:pt x="246062" y="44557"/>
                    <a:pt x="252412" y="47732"/>
                  </a:cubicBezTo>
                  <a:cubicBezTo>
                    <a:pt x="255587" y="52495"/>
                    <a:pt x="257890" y="57973"/>
                    <a:pt x="261937" y="62020"/>
                  </a:cubicBezTo>
                  <a:cubicBezTo>
                    <a:pt x="265984" y="66067"/>
                    <a:pt x="273050" y="66782"/>
                    <a:pt x="276225" y="71545"/>
                  </a:cubicBezTo>
                  <a:cubicBezTo>
                    <a:pt x="279856" y="76991"/>
                    <a:pt x="279400" y="84245"/>
                    <a:pt x="280987" y="90595"/>
                  </a:cubicBezTo>
                  <a:cubicBezTo>
                    <a:pt x="279157" y="101576"/>
                    <a:pt x="277326" y="121730"/>
                    <a:pt x="271462" y="133457"/>
                  </a:cubicBezTo>
                  <a:cubicBezTo>
                    <a:pt x="268902" y="138577"/>
                    <a:pt x="265112" y="142982"/>
                    <a:pt x="261937" y="147745"/>
                  </a:cubicBezTo>
                  <a:cubicBezTo>
                    <a:pt x="257175" y="165207"/>
                    <a:pt x="252622" y="182728"/>
                    <a:pt x="247650" y="200132"/>
                  </a:cubicBezTo>
                  <a:cubicBezTo>
                    <a:pt x="243599" y="214309"/>
                    <a:pt x="240477" y="217790"/>
                    <a:pt x="238125" y="233470"/>
                  </a:cubicBezTo>
                  <a:cubicBezTo>
                    <a:pt x="234844" y="255347"/>
                    <a:pt x="241245" y="301788"/>
                    <a:pt x="219075" y="323957"/>
                  </a:cubicBezTo>
                  <a:cubicBezTo>
                    <a:pt x="215027" y="328004"/>
                    <a:pt x="209550" y="330307"/>
                    <a:pt x="204787" y="333482"/>
                  </a:cubicBezTo>
                  <a:cubicBezTo>
                    <a:pt x="201612" y="338245"/>
                    <a:pt x="199309" y="343722"/>
                    <a:pt x="195262" y="347770"/>
                  </a:cubicBezTo>
                  <a:cubicBezTo>
                    <a:pt x="177714" y="365318"/>
                    <a:pt x="170133" y="355940"/>
                    <a:pt x="142875" y="352532"/>
                  </a:cubicBezTo>
                  <a:cubicBezTo>
                    <a:pt x="138112" y="349357"/>
                    <a:pt x="133707" y="345567"/>
                    <a:pt x="128587" y="343007"/>
                  </a:cubicBezTo>
                  <a:cubicBezTo>
                    <a:pt x="105863" y="331646"/>
                    <a:pt x="51779" y="334077"/>
                    <a:pt x="42862" y="333482"/>
                  </a:cubicBezTo>
                  <a:cubicBezTo>
                    <a:pt x="38100" y="330307"/>
                    <a:pt x="33694" y="326517"/>
                    <a:pt x="28575" y="323957"/>
                  </a:cubicBezTo>
                  <a:cubicBezTo>
                    <a:pt x="24085" y="321712"/>
                    <a:pt x="18464" y="321980"/>
                    <a:pt x="14287" y="319195"/>
                  </a:cubicBezTo>
                  <a:cubicBezTo>
                    <a:pt x="8683" y="315459"/>
                    <a:pt x="4762" y="309670"/>
                    <a:pt x="0" y="304907"/>
                  </a:cubicBezTo>
                  <a:cubicBezTo>
                    <a:pt x="1587" y="266807"/>
                    <a:pt x="968" y="228551"/>
                    <a:pt x="4762" y="190607"/>
                  </a:cubicBezTo>
                  <a:cubicBezTo>
                    <a:pt x="5761" y="180617"/>
                    <a:pt x="14287" y="162032"/>
                    <a:pt x="14287" y="162032"/>
                  </a:cubicBezTo>
                  <a:cubicBezTo>
                    <a:pt x="15875" y="150920"/>
                    <a:pt x="19050" y="139920"/>
                    <a:pt x="19050" y="128695"/>
                  </a:cubicBezTo>
                  <a:cubicBezTo>
                    <a:pt x="19050" y="122150"/>
                    <a:pt x="15707" y="116035"/>
                    <a:pt x="14287" y="109645"/>
                  </a:cubicBezTo>
                  <a:cubicBezTo>
                    <a:pt x="12531" y="101743"/>
                    <a:pt x="11112" y="93770"/>
                    <a:pt x="9525" y="85832"/>
                  </a:cubicBezTo>
                  <a:cubicBezTo>
                    <a:pt x="11112" y="58845"/>
                    <a:pt x="7730" y="31097"/>
                    <a:pt x="14287" y="4870"/>
                  </a:cubicBezTo>
                  <a:cubicBezTo>
                    <a:pt x="15505" y="0"/>
                    <a:pt x="25025" y="6082"/>
                    <a:pt x="28575" y="9632"/>
                  </a:cubicBezTo>
                  <a:lnTo>
                    <a:pt x="23812" y="2392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67" name="Dowolny kształt 366"/>
            <p:cNvSpPr/>
            <p:nvPr/>
          </p:nvSpPr>
          <p:spPr>
            <a:xfrm rot="14739254" flipV="1">
              <a:off x="6422204" y="1695374"/>
              <a:ext cx="298861" cy="255220"/>
            </a:xfrm>
            <a:custGeom>
              <a:avLst/>
              <a:gdLst>
                <a:gd name="connsiteX0" fmla="*/ 85163 w 311703"/>
                <a:gd name="connsiteY0" fmla="*/ 10496 h 367683"/>
                <a:gd name="connsiteX1" fmla="*/ 175650 w 311703"/>
                <a:gd name="connsiteY1" fmla="*/ 20021 h 367683"/>
                <a:gd name="connsiteX2" fmla="*/ 189938 w 311703"/>
                <a:gd name="connsiteY2" fmla="*/ 34308 h 367683"/>
                <a:gd name="connsiteX3" fmla="*/ 204225 w 311703"/>
                <a:gd name="connsiteY3" fmla="*/ 43833 h 367683"/>
                <a:gd name="connsiteX4" fmla="*/ 232800 w 311703"/>
                <a:gd name="connsiteY4" fmla="*/ 48596 h 367683"/>
                <a:gd name="connsiteX5" fmla="*/ 266138 w 311703"/>
                <a:gd name="connsiteY5" fmla="*/ 62883 h 367683"/>
                <a:gd name="connsiteX6" fmla="*/ 280425 w 311703"/>
                <a:gd name="connsiteY6" fmla="*/ 72408 h 367683"/>
                <a:gd name="connsiteX7" fmla="*/ 289950 w 311703"/>
                <a:gd name="connsiteY7" fmla="*/ 86696 h 367683"/>
                <a:gd name="connsiteX8" fmla="*/ 304238 w 311703"/>
                <a:gd name="connsiteY8" fmla="*/ 96221 h 367683"/>
                <a:gd name="connsiteX9" fmla="*/ 285188 w 311703"/>
                <a:gd name="connsiteY9" fmla="*/ 153371 h 367683"/>
                <a:gd name="connsiteX10" fmla="*/ 275663 w 311703"/>
                <a:gd name="connsiteY10" fmla="*/ 181946 h 367683"/>
                <a:gd name="connsiteX11" fmla="*/ 237563 w 311703"/>
                <a:gd name="connsiteY11" fmla="*/ 234333 h 367683"/>
                <a:gd name="connsiteX12" fmla="*/ 232800 w 311703"/>
                <a:gd name="connsiteY12" fmla="*/ 253383 h 367683"/>
                <a:gd name="connsiteX13" fmla="*/ 218513 w 311703"/>
                <a:gd name="connsiteY13" fmla="*/ 272433 h 367683"/>
                <a:gd name="connsiteX14" fmla="*/ 213750 w 311703"/>
                <a:gd name="connsiteY14" fmla="*/ 301008 h 367683"/>
                <a:gd name="connsiteX15" fmla="*/ 194700 w 311703"/>
                <a:gd name="connsiteY15" fmla="*/ 348633 h 367683"/>
                <a:gd name="connsiteX16" fmla="*/ 185175 w 311703"/>
                <a:gd name="connsiteY16" fmla="*/ 362921 h 367683"/>
                <a:gd name="connsiteX17" fmla="*/ 166125 w 311703"/>
                <a:gd name="connsiteY17" fmla="*/ 367683 h 367683"/>
                <a:gd name="connsiteX18" fmla="*/ 132788 w 311703"/>
                <a:gd name="connsiteY18" fmla="*/ 353396 h 367683"/>
                <a:gd name="connsiteX19" fmla="*/ 89925 w 311703"/>
                <a:gd name="connsiteY19" fmla="*/ 320058 h 367683"/>
                <a:gd name="connsiteX20" fmla="*/ 42300 w 311703"/>
                <a:gd name="connsiteY20" fmla="*/ 301008 h 367683"/>
                <a:gd name="connsiteX21" fmla="*/ 13725 w 311703"/>
                <a:gd name="connsiteY21" fmla="*/ 296246 h 367683"/>
                <a:gd name="connsiteX22" fmla="*/ 8963 w 311703"/>
                <a:gd name="connsiteY22" fmla="*/ 267671 h 367683"/>
                <a:gd name="connsiteX23" fmla="*/ 28013 w 311703"/>
                <a:gd name="connsiteY23" fmla="*/ 239096 h 367683"/>
                <a:gd name="connsiteX24" fmla="*/ 28013 w 311703"/>
                <a:gd name="connsiteY24" fmla="*/ 158133 h 367683"/>
                <a:gd name="connsiteX25" fmla="*/ 37538 w 311703"/>
                <a:gd name="connsiteY25" fmla="*/ 91458 h 367683"/>
                <a:gd name="connsiteX26" fmla="*/ 61350 w 311703"/>
                <a:gd name="connsiteY26" fmla="*/ 58121 h 367683"/>
                <a:gd name="connsiteX27" fmla="*/ 70875 w 311703"/>
                <a:gd name="connsiteY27" fmla="*/ 43833 h 367683"/>
                <a:gd name="connsiteX28" fmla="*/ 80400 w 311703"/>
                <a:gd name="connsiteY28" fmla="*/ 15258 h 367683"/>
                <a:gd name="connsiteX29" fmla="*/ 85163 w 311703"/>
                <a:gd name="connsiteY29" fmla="*/ 10496 h 367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11703" h="367683">
                  <a:moveTo>
                    <a:pt x="85163" y="10496"/>
                  </a:moveTo>
                  <a:cubicBezTo>
                    <a:pt x="122976" y="1042"/>
                    <a:pt x="115588" y="0"/>
                    <a:pt x="175650" y="20021"/>
                  </a:cubicBezTo>
                  <a:cubicBezTo>
                    <a:pt x="182040" y="22151"/>
                    <a:pt x="184764" y="29996"/>
                    <a:pt x="189938" y="34308"/>
                  </a:cubicBezTo>
                  <a:cubicBezTo>
                    <a:pt x="194335" y="37972"/>
                    <a:pt x="198795" y="42023"/>
                    <a:pt x="204225" y="43833"/>
                  </a:cubicBezTo>
                  <a:cubicBezTo>
                    <a:pt x="213386" y="46887"/>
                    <a:pt x="223275" y="47008"/>
                    <a:pt x="232800" y="48596"/>
                  </a:cubicBezTo>
                  <a:cubicBezTo>
                    <a:pt x="268673" y="72511"/>
                    <a:pt x="223080" y="44430"/>
                    <a:pt x="266138" y="62883"/>
                  </a:cubicBezTo>
                  <a:cubicBezTo>
                    <a:pt x="271399" y="65138"/>
                    <a:pt x="275663" y="69233"/>
                    <a:pt x="280425" y="72408"/>
                  </a:cubicBezTo>
                  <a:cubicBezTo>
                    <a:pt x="283600" y="77171"/>
                    <a:pt x="285903" y="82649"/>
                    <a:pt x="289950" y="86696"/>
                  </a:cubicBezTo>
                  <a:cubicBezTo>
                    <a:pt x="293997" y="90743"/>
                    <a:pt x="303297" y="90575"/>
                    <a:pt x="304238" y="96221"/>
                  </a:cubicBezTo>
                  <a:cubicBezTo>
                    <a:pt x="311703" y="141009"/>
                    <a:pt x="308158" y="138057"/>
                    <a:pt x="285188" y="153371"/>
                  </a:cubicBezTo>
                  <a:cubicBezTo>
                    <a:pt x="282013" y="162896"/>
                    <a:pt x="282091" y="174233"/>
                    <a:pt x="275663" y="181946"/>
                  </a:cubicBezTo>
                  <a:cubicBezTo>
                    <a:pt x="245924" y="217632"/>
                    <a:pt x="258229" y="199889"/>
                    <a:pt x="237563" y="234333"/>
                  </a:cubicBezTo>
                  <a:cubicBezTo>
                    <a:pt x="235975" y="240683"/>
                    <a:pt x="235727" y="247529"/>
                    <a:pt x="232800" y="253383"/>
                  </a:cubicBezTo>
                  <a:cubicBezTo>
                    <a:pt x="229250" y="260482"/>
                    <a:pt x="221461" y="265063"/>
                    <a:pt x="218513" y="272433"/>
                  </a:cubicBezTo>
                  <a:cubicBezTo>
                    <a:pt x="214927" y="281399"/>
                    <a:pt x="215845" y="291582"/>
                    <a:pt x="213750" y="301008"/>
                  </a:cubicBezTo>
                  <a:cubicBezTo>
                    <a:pt x="211215" y="312416"/>
                    <a:pt x="196397" y="345240"/>
                    <a:pt x="194700" y="348633"/>
                  </a:cubicBezTo>
                  <a:cubicBezTo>
                    <a:pt x="192140" y="353753"/>
                    <a:pt x="189938" y="359746"/>
                    <a:pt x="185175" y="362921"/>
                  </a:cubicBezTo>
                  <a:cubicBezTo>
                    <a:pt x="179729" y="366552"/>
                    <a:pt x="172475" y="366096"/>
                    <a:pt x="166125" y="367683"/>
                  </a:cubicBezTo>
                  <a:cubicBezTo>
                    <a:pt x="154181" y="363702"/>
                    <a:pt x="143488" y="360886"/>
                    <a:pt x="132788" y="353396"/>
                  </a:cubicBezTo>
                  <a:cubicBezTo>
                    <a:pt x="105093" y="334009"/>
                    <a:pt x="112093" y="332725"/>
                    <a:pt x="89925" y="320058"/>
                  </a:cubicBezTo>
                  <a:cubicBezTo>
                    <a:pt x="77122" y="312742"/>
                    <a:pt x="56075" y="303304"/>
                    <a:pt x="42300" y="301008"/>
                  </a:cubicBezTo>
                  <a:lnTo>
                    <a:pt x="13725" y="296246"/>
                  </a:lnTo>
                  <a:cubicBezTo>
                    <a:pt x="4140" y="281868"/>
                    <a:pt x="0" y="283804"/>
                    <a:pt x="8963" y="267671"/>
                  </a:cubicBezTo>
                  <a:cubicBezTo>
                    <a:pt x="14523" y="257664"/>
                    <a:pt x="28013" y="239096"/>
                    <a:pt x="28013" y="239096"/>
                  </a:cubicBezTo>
                  <a:cubicBezTo>
                    <a:pt x="18333" y="200381"/>
                    <a:pt x="22419" y="225258"/>
                    <a:pt x="28013" y="158133"/>
                  </a:cubicBezTo>
                  <a:cubicBezTo>
                    <a:pt x="29109" y="144986"/>
                    <a:pt x="28410" y="109714"/>
                    <a:pt x="37538" y="91458"/>
                  </a:cubicBezTo>
                  <a:cubicBezTo>
                    <a:pt x="41278" y="83979"/>
                    <a:pt x="57758" y="63150"/>
                    <a:pt x="61350" y="58121"/>
                  </a:cubicBezTo>
                  <a:cubicBezTo>
                    <a:pt x="64677" y="53463"/>
                    <a:pt x="68550" y="49064"/>
                    <a:pt x="70875" y="43833"/>
                  </a:cubicBezTo>
                  <a:cubicBezTo>
                    <a:pt x="74953" y="34658"/>
                    <a:pt x="84890" y="6278"/>
                    <a:pt x="80400" y="15258"/>
                  </a:cubicBezTo>
                  <a:lnTo>
                    <a:pt x="85163" y="10496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68" name="Dowolny kształt 367"/>
            <p:cNvSpPr/>
            <p:nvPr/>
          </p:nvSpPr>
          <p:spPr>
            <a:xfrm rot="14739254" flipV="1">
              <a:off x="6264832" y="1552089"/>
              <a:ext cx="318118" cy="251240"/>
            </a:xfrm>
            <a:custGeom>
              <a:avLst/>
              <a:gdLst>
                <a:gd name="connsiteX0" fmla="*/ 3175 w 331788"/>
                <a:gd name="connsiteY0" fmla="*/ 271463 h 361950"/>
                <a:gd name="connsiteX1" fmla="*/ 12700 w 331788"/>
                <a:gd name="connsiteY1" fmla="*/ 223838 h 361950"/>
                <a:gd name="connsiteX2" fmla="*/ 46038 w 331788"/>
                <a:gd name="connsiteY2" fmla="*/ 176213 h 361950"/>
                <a:gd name="connsiteX3" fmla="*/ 55563 w 331788"/>
                <a:gd name="connsiteY3" fmla="*/ 161925 h 361950"/>
                <a:gd name="connsiteX4" fmla="*/ 60325 w 331788"/>
                <a:gd name="connsiteY4" fmla="*/ 147638 h 361950"/>
                <a:gd name="connsiteX5" fmla="*/ 65088 w 331788"/>
                <a:gd name="connsiteY5" fmla="*/ 123825 h 361950"/>
                <a:gd name="connsiteX6" fmla="*/ 74613 w 331788"/>
                <a:gd name="connsiteY6" fmla="*/ 109538 h 361950"/>
                <a:gd name="connsiteX7" fmla="*/ 98425 w 331788"/>
                <a:gd name="connsiteY7" fmla="*/ 57150 h 361950"/>
                <a:gd name="connsiteX8" fmla="*/ 107950 w 331788"/>
                <a:gd name="connsiteY8" fmla="*/ 28575 h 361950"/>
                <a:gd name="connsiteX9" fmla="*/ 112713 w 331788"/>
                <a:gd name="connsiteY9" fmla="*/ 14288 h 361950"/>
                <a:gd name="connsiteX10" fmla="*/ 122238 w 331788"/>
                <a:gd name="connsiteY10" fmla="*/ 0 h 361950"/>
                <a:gd name="connsiteX11" fmla="*/ 165100 w 331788"/>
                <a:gd name="connsiteY11" fmla="*/ 4763 h 361950"/>
                <a:gd name="connsiteX12" fmla="*/ 179388 w 331788"/>
                <a:gd name="connsiteY12" fmla="*/ 9525 h 361950"/>
                <a:gd name="connsiteX13" fmla="*/ 198438 w 331788"/>
                <a:gd name="connsiteY13" fmla="*/ 14288 h 361950"/>
                <a:gd name="connsiteX14" fmla="*/ 241300 w 331788"/>
                <a:gd name="connsiteY14" fmla="*/ 38100 h 361950"/>
                <a:gd name="connsiteX15" fmla="*/ 269875 w 331788"/>
                <a:gd name="connsiteY15" fmla="*/ 52388 h 361950"/>
                <a:gd name="connsiteX16" fmla="*/ 298450 w 331788"/>
                <a:gd name="connsiteY16" fmla="*/ 76200 h 361950"/>
                <a:gd name="connsiteX17" fmla="*/ 331788 w 331788"/>
                <a:gd name="connsiteY17" fmla="*/ 128588 h 361950"/>
                <a:gd name="connsiteX18" fmla="*/ 327025 w 331788"/>
                <a:gd name="connsiteY18" fmla="*/ 147638 h 361950"/>
                <a:gd name="connsiteX19" fmla="*/ 312738 w 331788"/>
                <a:gd name="connsiteY19" fmla="*/ 157163 h 361950"/>
                <a:gd name="connsiteX20" fmla="*/ 298450 w 331788"/>
                <a:gd name="connsiteY20" fmla="*/ 171450 h 361950"/>
                <a:gd name="connsiteX21" fmla="*/ 265113 w 331788"/>
                <a:gd name="connsiteY21" fmla="*/ 204788 h 361950"/>
                <a:gd name="connsiteX22" fmla="*/ 255588 w 331788"/>
                <a:gd name="connsiteY22" fmla="*/ 223838 h 361950"/>
                <a:gd name="connsiteX23" fmla="*/ 241300 w 331788"/>
                <a:gd name="connsiteY23" fmla="*/ 238125 h 361950"/>
                <a:gd name="connsiteX24" fmla="*/ 227013 w 331788"/>
                <a:gd name="connsiteY24" fmla="*/ 257175 h 361950"/>
                <a:gd name="connsiteX25" fmla="*/ 207963 w 331788"/>
                <a:gd name="connsiteY25" fmla="*/ 285750 h 361950"/>
                <a:gd name="connsiteX26" fmla="*/ 198438 w 331788"/>
                <a:gd name="connsiteY26" fmla="*/ 300038 h 361950"/>
                <a:gd name="connsiteX27" fmla="*/ 184150 w 331788"/>
                <a:gd name="connsiteY27" fmla="*/ 314325 h 361950"/>
                <a:gd name="connsiteX28" fmla="*/ 146050 w 331788"/>
                <a:gd name="connsiteY28" fmla="*/ 357188 h 361950"/>
                <a:gd name="connsiteX29" fmla="*/ 131763 w 331788"/>
                <a:gd name="connsiteY29" fmla="*/ 361950 h 361950"/>
                <a:gd name="connsiteX30" fmla="*/ 117475 w 331788"/>
                <a:gd name="connsiteY30" fmla="*/ 347663 h 361950"/>
                <a:gd name="connsiteX31" fmla="*/ 98425 w 331788"/>
                <a:gd name="connsiteY31" fmla="*/ 338138 h 361950"/>
                <a:gd name="connsiteX32" fmla="*/ 88900 w 331788"/>
                <a:gd name="connsiteY32" fmla="*/ 323850 h 361950"/>
                <a:gd name="connsiteX33" fmla="*/ 74613 w 331788"/>
                <a:gd name="connsiteY33" fmla="*/ 314325 h 361950"/>
                <a:gd name="connsiteX34" fmla="*/ 60325 w 331788"/>
                <a:gd name="connsiteY34" fmla="*/ 300038 h 361950"/>
                <a:gd name="connsiteX35" fmla="*/ 46038 w 331788"/>
                <a:gd name="connsiteY35" fmla="*/ 295275 h 361950"/>
                <a:gd name="connsiteX36" fmla="*/ 31750 w 331788"/>
                <a:gd name="connsiteY36" fmla="*/ 285750 h 361950"/>
                <a:gd name="connsiteX37" fmla="*/ 3175 w 331788"/>
                <a:gd name="connsiteY37" fmla="*/ 271463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331788" h="361950">
                  <a:moveTo>
                    <a:pt x="3175" y="271463"/>
                  </a:moveTo>
                  <a:cubicBezTo>
                    <a:pt x="0" y="261144"/>
                    <a:pt x="6515" y="233888"/>
                    <a:pt x="12700" y="223838"/>
                  </a:cubicBezTo>
                  <a:cubicBezTo>
                    <a:pt x="22856" y="207335"/>
                    <a:pt x="35008" y="192145"/>
                    <a:pt x="46038" y="176213"/>
                  </a:cubicBezTo>
                  <a:cubicBezTo>
                    <a:pt x="49296" y="171507"/>
                    <a:pt x="55563" y="161925"/>
                    <a:pt x="55563" y="161925"/>
                  </a:cubicBezTo>
                  <a:cubicBezTo>
                    <a:pt x="57150" y="157163"/>
                    <a:pt x="59107" y="152508"/>
                    <a:pt x="60325" y="147638"/>
                  </a:cubicBezTo>
                  <a:cubicBezTo>
                    <a:pt x="62288" y="139785"/>
                    <a:pt x="62246" y="131404"/>
                    <a:pt x="65088" y="123825"/>
                  </a:cubicBezTo>
                  <a:cubicBezTo>
                    <a:pt x="67098" y="118466"/>
                    <a:pt x="71438" y="114300"/>
                    <a:pt x="74613" y="109538"/>
                  </a:cubicBezTo>
                  <a:cubicBezTo>
                    <a:pt x="101132" y="29982"/>
                    <a:pt x="66004" y="128479"/>
                    <a:pt x="98425" y="57150"/>
                  </a:cubicBezTo>
                  <a:cubicBezTo>
                    <a:pt x="102580" y="48010"/>
                    <a:pt x="104775" y="38100"/>
                    <a:pt x="107950" y="28575"/>
                  </a:cubicBezTo>
                  <a:cubicBezTo>
                    <a:pt x="109538" y="23813"/>
                    <a:pt x="109928" y="18465"/>
                    <a:pt x="112713" y="14288"/>
                  </a:cubicBezTo>
                  <a:lnTo>
                    <a:pt x="122238" y="0"/>
                  </a:lnTo>
                  <a:cubicBezTo>
                    <a:pt x="136525" y="1588"/>
                    <a:pt x="150920" y="2400"/>
                    <a:pt x="165100" y="4763"/>
                  </a:cubicBezTo>
                  <a:cubicBezTo>
                    <a:pt x="170052" y="5588"/>
                    <a:pt x="174561" y="8146"/>
                    <a:pt x="179388" y="9525"/>
                  </a:cubicBezTo>
                  <a:cubicBezTo>
                    <a:pt x="185682" y="11323"/>
                    <a:pt x="192088" y="12700"/>
                    <a:pt x="198438" y="14288"/>
                  </a:cubicBezTo>
                  <a:cubicBezTo>
                    <a:pt x="212725" y="22225"/>
                    <a:pt x="226681" y="30791"/>
                    <a:pt x="241300" y="38100"/>
                  </a:cubicBezTo>
                  <a:cubicBezTo>
                    <a:pt x="280730" y="57815"/>
                    <a:pt x="228937" y="25095"/>
                    <a:pt x="269875" y="52388"/>
                  </a:cubicBezTo>
                  <a:cubicBezTo>
                    <a:pt x="294164" y="88820"/>
                    <a:pt x="260853" y="43974"/>
                    <a:pt x="298450" y="76200"/>
                  </a:cubicBezTo>
                  <a:cubicBezTo>
                    <a:pt x="308703" y="84988"/>
                    <a:pt x="327689" y="121415"/>
                    <a:pt x="331788" y="128588"/>
                  </a:cubicBezTo>
                  <a:cubicBezTo>
                    <a:pt x="330200" y="134938"/>
                    <a:pt x="330656" y="142192"/>
                    <a:pt x="327025" y="147638"/>
                  </a:cubicBezTo>
                  <a:cubicBezTo>
                    <a:pt x="323850" y="152400"/>
                    <a:pt x="317135" y="153499"/>
                    <a:pt x="312738" y="157163"/>
                  </a:cubicBezTo>
                  <a:cubicBezTo>
                    <a:pt x="307564" y="161475"/>
                    <a:pt x="302833" y="166336"/>
                    <a:pt x="298450" y="171450"/>
                  </a:cubicBezTo>
                  <a:cubicBezTo>
                    <a:pt x="271777" y="202568"/>
                    <a:pt x="298137" y="180019"/>
                    <a:pt x="265113" y="204788"/>
                  </a:cubicBezTo>
                  <a:cubicBezTo>
                    <a:pt x="261938" y="211138"/>
                    <a:pt x="259715" y="218061"/>
                    <a:pt x="255588" y="223838"/>
                  </a:cubicBezTo>
                  <a:cubicBezTo>
                    <a:pt x="251673" y="229319"/>
                    <a:pt x="245683" y="233011"/>
                    <a:pt x="241300" y="238125"/>
                  </a:cubicBezTo>
                  <a:cubicBezTo>
                    <a:pt x="236134" y="244151"/>
                    <a:pt x="231565" y="250672"/>
                    <a:pt x="227013" y="257175"/>
                  </a:cubicBezTo>
                  <a:cubicBezTo>
                    <a:pt x="220448" y="266553"/>
                    <a:pt x="214313" y="276225"/>
                    <a:pt x="207963" y="285750"/>
                  </a:cubicBezTo>
                  <a:cubicBezTo>
                    <a:pt x="204788" y="290513"/>
                    <a:pt x="202486" y="295991"/>
                    <a:pt x="198438" y="300038"/>
                  </a:cubicBezTo>
                  <a:cubicBezTo>
                    <a:pt x="193675" y="304800"/>
                    <a:pt x="188462" y="309151"/>
                    <a:pt x="184150" y="314325"/>
                  </a:cubicBezTo>
                  <a:cubicBezTo>
                    <a:pt x="171932" y="328987"/>
                    <a:pt x="167427" y="350063"/>
                    <a:pt x="146050" y="357188"/>
                  </a:cubicBezTo>
                  <a:lnTo>
                    <a:pt x="131763" y="361950"/>
                  </a:lnTo>
                  <a:cubicBezTo>
                    <a:pt x="127000" y="357188"/>
                    <a:pt x="122956" y="351578"/>
                    <a:pt x="117475" y="347663"/>
                  </a:cubicBezTo>
                  <a:cubicBezTo>
                    <a:pt x="111698" y="343537"/>
                    <a:pt x="103879" y="342683"/>
                    <a:pt x="98425" y="338138"/>
                  </a:cubicBezTo>
                  <a:cubicBezTo>
                    <a:pt x="94028" y="334474"/>
                    <a:pt x="92947" y="327898"/>
                    <a:pt x="88900" y="323850"/>
                  </a:cubicBezTo>
                  <a:cubicBezTo>
                    <a:pt x="84853" y="319803"/>
                    <a:pt x="79010" y="317989"/>
                    <a:pt x="74613" y="314325"/>
                  </a:cubicBezTo>
                  <a:cubicBezTo>
                    <a:pt x="69439" y="310013"/>
                    <a:pt x="65929" y="303774"/>
                    <a:pt x="60325" y="300038"/>
                  </a:cubicBezTo>
                  <a:cubicBezTo>
                    <a:pt x="56148" y="297253"/>
                    <a:pt x="50528" y="297520"/>
                    <a:pt x="46038" y="295275"/>
                  </a:cubicBezTo>
                  <a:cubicBezTo>
                    <a:pt x="40918" y="292715"/>
                    <a:pt x="36981" y="288075"/>
                    <a:pt x="31750" y="285750"/>
                  </a:cubicBezTo>
                  <a:cubicBezTo>
                    <a:pt x="9189" y="275723"/>
                    <a:pt x="6350" y="281782"/>
                    <a:pt x="3175" y="27146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69" name="Dowolny kształt 368"/>
            <p:cNvSpPr/>
            <p:nvPr/>
          </p:nvSpPr>
          <p:spPr>
            <a:xfrm rot="14739254" flipV="1">
              <a:off x="6080356" y="1430734"/>
              <a:ext cx="377047" cy="257852"/>
            </a:xfrm>
            <a:custGeom>
              <a:avLst/>
              <a:gdLst>
                <a:gd name="connsiteX0" fmla="*/ 2723 w 393248"/>
                <a:gd name="connsiteY0" fmla="*/ 257175 h 371475"/>
                <a:gd name="connsiteX1" fmla="*/ 17010 w 393248"/>
                <a:gd name="connsiteY1" fmla="*/ 214312 h 371475"/>
                <a:gd name="connsiteX2" fmla="*/ 31298 w 393248"/>
                <a:gd name="connsiteY2" fmla="*/ 204787 h 371475"/>
                <a:gd name="connsiteX3" fmla="*/ 69398 w 393248"/>
                <a:gd name="connsiteY3" fmla="*/ 171450 h 371475"/>
                <a:gd name="connsiteX4" fmla="*/ 97973 w 393248"/>
                <a:gd name="connsiteY4" fmla="*/ 128587 h 371475"/>
                <a:gd name="connsiteX5" fmla="*/ 112260 w 393248"/>
                <a:gd name="connsiteY5" fmla="*/ 119062 h 371475"/>
                <a:gd name="connsiteX6" fmla="*/ 131310 w 393248"/>
                <a:gd name="connsiteY6" fmla="*/ 85725 h 371475"/>
                <a:gd name="connsiteX7" fmla="*/ 159885 w 393248"/>
                <a:gd name="connsiteY7" fmla="*/ 42862 h 371475"/>
                <a:gd name="connsiteX8" fmla="*/ 174173 w 393248"/>
                <a:gd name="connsiteY8" fmla="*/ 33337 h 371475"/>
                <a:gd name="connsiteX9" fmla="*/ 188460 w 393248"/>
                <a:gd name="connsiteY9" fmla="*/ 19050 h 371475"/>
                <a:gd name="connsiteX10" fmla="*/ 197985 w 393248"/>
                <a:gd name="connsiteY10" fmla="*/ 4762 h 371475"/>
                <a:gd name="connsiteX11" fmla="*/ 212273 w 393248"/>
                <a:gd name="connsiteY11" fmla="*/ 0 h 371475"/>
                <a:gd name="connsiteX12" fmla="*/ 226560 w 393248"/>
                <a:gd name="connsiteY12" fmla="*/ 14287 h 371475"/>
                <a:gd name="connsiteX13" fmla="*/ 231323 w 393248"/>
                <a:gd name="connsiteY13" fmla="*/ 28575 h 371475"/>
                <a:gd name="connsiteX14" fmla="*/ 259898 w 393248"/>
                <a:gd name="connsiteY14" fmla="*/ 38100 h 371475"/>
                <a:gd name="connsiteX15" fmla="*/ 278948 w 393248"/>
                <a:gd name="connsiteY15" fmla="*/ 52387 h 371475"/>
                <a:gd name="connsiteX16" fmla="*/ 312285 w 393248"/>
                <a:gd name="connsiteY16" fmla="*/ 71437 h 371475"/>
                <a:gd name="connsiteX17" fmla="*/ 336098 w 393248"/>
                <a:gd name="connsiteY17" fmla="*/ 100012 h 371475"/>
                <a:gd name="connsiteX18" fmla="*/ 350385 w 393248"/>
                <a:gd name="connsiteY18" fmla="*/ 119062 h 371475"/>
                <a:gd name="connsiteX19" fmla="*/ 355148 w 393248"/>
                <a:gd name="connsiteY19" fmla="*/ 133350 h 371475"/>
                <a:gd name="connsiteX20" fmla="*/ 393248 w 393248"/>
                <a:gd name="connsiteY20" fmla="*/ 180975 h 371475"/>
                <a:gd name="connsiteX21" fmla="*/ 369435 w 393248"/>
                <a:gd name="connsiteY21" fmla="*/ 209550 h 371475"/>
                <a:gd name="connsiteX22" fmla="*/ 355148 w 393248"/>
                <a:gd name="connsiteY22" fmla="*/ 219075 h 371475"/>
                <a:gd name="connsiteX23" fmla="*/ 336098 w 393248"/>
                <a:gd name="connsiteY23" fmla="*/ 233362 h 371475"/>
                <a:gd name="connsiteX24" fmla="*/ 326573 w 393248"/>
                <a:gd name="connsiteY24" fmla="*/ 247650 h 371475"/>
                <a:gd name="connsiteX25" fmla="*/ 307523 w 393248"/>
                <a:gd name="connsiteY25" fmla="*/ 257175 h 371475"/>
                <a:gd name="connsiteX26" fmla="*/ 274185 w 393248"/>
                <a:gd name="connsiteY26" fmla="*/ 271462 h 371475"/>
                <a:gd name="connsiteX27" fmla="*/ 226560 w 393248"/>
                <a:gd name="connsiteY27" fmla="*/ 285750 h 371475"/>
                <a:gd name="connsiteX28" fmla="*/ 212273 w 393248"/>
                <a:gd name="connsiteY28" fmla="*/ 295275 h 371475"/>
                <a:gd name="connsiteX29" fmla="*/ 188460 w 393248"/>
                <a:gd name="connsiteY29" fmla="*/ 328612 h 371475"/>
                <a:gd name="connsiteX30" fmla="*/ 183698 w 393248"/>
                <a:gd name="connsiteY30" fmla="*/ 342900 h 371475"/>
                <a:gd name="connsiteX31" fmla="*/ 174173 w 393248"/>
                <a:gd name="connsiteY31" fmla="*/ 357187 h 371475"/>
                <a:gd name="connsiteX32" fmla="*/ 145598 w 393248"/>
                <a:gd name="connsiteY32" fmla="*/ 371475 h 371475"/>
                <a:gd name="connsiteX33" fmla="*/ 131310 w 393248"/>
                <a:gd name="connsiteY33" fmla="*/ 357187 h 371475"/>
                <a:gd name="connsiteX34" fmla="*/ 117023 w 393248"/>
                <a:gd name="connsiteY34" fmla="*/ 347662 h 371475"/>
                <a:gd name="connsiteX35" fmla="*/ 74160 w 393248"/>
                <a:gd name="connsiteY35" fmla="*/ 295275 h 371475"/>
                <a:gd name="connsiteX36" fmla="*/ 55110 w 393248"/>
                <a:gd name="connsiteY36" fmla="*/ 285750 h 371475"/>
                <a:gd name="connsiteX37" fmla="*/ 40823 w 393248"/>
                <a:gd name="connsiteY37" fmla="*/ 276225 h 371475"/>
                <a:gd name="connsiteX38" fmla="*/ 26535 w 393248"/>
                <a:gd name="connsiteY38" fmla="*/ 271462 h 371475"/>
                <a:gd name="connsiteX39" fmla="*/ 2723 w 393248"/>
                <a:gd name="connsiteY39" fmla="*/ 266700 h 371475"/>
                <a:gd name="connsiteX40" fmla="*/ 2723 w 393248"/>
                <a:gd name="connsiteY40" fmla="*/ 2571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93248" h="371475">
                  <a:moveTo>
                    <a:pt x="2723" y="257175"/>
                  </a:moveTo>
                  <a:cubicBezTo>
                    <a:pt x="5104" y="248444"/>
                    <a:pt x="6632" y="226765"/>
                    <a:pt x="17010" y="214312"/>
                  </a:cubicBezTo>
                  <a:cubicBezTo>
                    <a:pt x="20674" y="209915"/>
                    <a:pt x="27250" y="208834"/>
                    <a:pt x="31298" y="204787"/>
                  </a:cubicBezTo>
                  <a:cubicBezTo>
                    <a:pt x="66527" y="169560"/>
                    <a:pt x="33054" y="189622"/>
                    <a:pt x="69398" y="171450"/>
                  </a:cubicBezTo>
                  <a:cubicBezTo>
                    <a:pt x="78923" y="157162"/>
                    <a:pt x="87099" y="141877"/>
                    <a:pt x="97973" y="128587"/>
                  </a:cubicBezTo>
                  <a:cubicBezTo>
                    <a:pt x="101597" y="124157"/>
                    <a:pt x="109085" y="123824"/>
                    <a:pt x="112260" y="119062"/>
                  </a:cubicBezTo>
                  <a:cubicBezTo>
                    <a:pt x="150634" y="61500"/>
                    <a:pt x="79491" y="137544"/>
                    <a:pt x="131310" y="85725"/>
                  </a:cubicBezTo>
                  <a:cubicBezTo>
                    <a:pt x="142810" y="51226"/>
                    <a:pt x="133226" y="61904"/>
                    <a:pt x="159885" y="42862"/>
                  </a:cubicBezTo>
                  <a:cubicBezTo>
                    <a:pt x="164543" y="39535"/>
                    <a:pt x="169776" y="37001"/>
                    <a:pt x="174173" y="33337"/>
                  </a:cubicBezTo>
                  <a:cubicBezTo>
                    <a:pt x="179347" y="29025"/>
                    <a:pt x="184148" y="24224"/>
                    <a:pt x="188460" y="19050"/>
                  </a:cubicBezTo>
                  <a:cubicBezTo>
                    <a:pt x="192124" y="14653"/>
                    <a:pt x="193515" y="8338"/>
                    <a:pt x="197985" y="4762"/>
                  </a:cubicBezTo>
                  <a:cubicBezTo>
                    <a:pt x="201905" y="1626"/>
                    <a:pt x="207510" y="1587"/>
                    <a:pt x="212273" y="0"/>
                  </a:cubicBezTo>
                  <a:cubicBezTo>
                    <a:pt x="217035" y="4762"/>
                    <a:pt x="222824" y="8683"/>
                    <a:pt x="226560" y="14287"/>
                  </a:cubicBezTo>
                  <a:cubicBezTo>
                    <a:pt x="229345" y="18464"/>
                    <a:pt x="227238" y="25657"/>
                    <a:pt x="231323" y="28575"/>
                  </a:cubicBezTo>
                  <a:cubicBezTo>
                    <a:pt x="239493" y="34411"/>
                    <a:pt x="259898" y="38100"/>
                    <a:pt x="259898" y="38100"/>
                  </a:cubicBezTo>
                  <a:cubicBezTo>
                    <a:pt x="266248" y="42862"/>
                    <a:pt x="272252" y="48126"/>
                    <a:pt x="278948" y="52387"/>
                  </a:cubicBezTo>
                  <a:cubicBezTo>
                    <a:pt x="289746" y="59258"/>
                    <a:pt x="301800" y="64097"/>
                    <a:pt x="312285" y="71437"/>
                  </a:cubicBezTo>
                  <a:cubicBezTo>
                    <a:pt x="324991" y="80331"/>
                    <a:pt x="327621" y="88144"/>
                    <a:pt x="336098" y="100012"/>
                  </a:cubicBezTo>
                  <a:cubicBezTo>
                    <a:pt x="340712" y="106471"/>
                    <a:pt x="345623" y="112712"/>
                    <a:pt x="350385" y="119062"/>
                  </a:cubicBezTo>
                  <a:cubicBezTo>
                    <a:pt x="351973" y="123825"/>
                    <a:pt x="352710" y="128961"/>
                    <a:pt x="355148" y="133350"/>
                  </a:cubicBezTo>
                  <a:cubicBezTo>
                    <a:pt x="370168" y="160386"/>
                    <a:pt x="373172" y="160899"/>
                    <a:pt x="393248" y="180975"/>
                  </a:cubicBezTo>
                  <a:cubicBezTo>
                    <a:pt x="383882" y="195023"/>
                    <a:pt x="383186" y="198090"/>
                    <a:pt x="369435" y="209550"/>
                  </a:cubicBezTo>
                  <a:cubicBezTo>
                    <a:pt x="365038" y="213214"/>
                    <a:pt x="359806" y="215748"/>
                    <a:pt x="355148" y="219075"/>
                  </a:cubicBezTo>
                  <a:cubicBezTo>
                    <a:pt x="348689" y="223689"/>
                    <a:pt x="342448" y="228600"/>
                    <a:pt x="336098" y="233362"/>
                  </a:cubicBezTo>
                  <a:cubicBezTo>
                    <a:pt x="332923" y="238125"/>
                    <a:pt x="330970" y="243986"/>
                    <a:pt x="326573" y="247650"/>
                  </a:cubicBezTo>
                  <a:cubicBezTo>
                    <a:pt x="321119" y="252195"/>
                    <a:pt x="313986" y="254237"/>
                    <a:pt x="307523" y="257175"/>
                  </a:cubicBezTo>
                  <a:cubicBezTo>
                    <a:pt x="296516" y="262178"/>
                    <a:pt x="285547" y="267330"/>
                    <a:pt x="274185" y="271462"/>
                  </a:cubicBezTo>
                  <a:cubicBezTo>
                    <a:pt x="259546" y="276785"/>
                    <a:pt x="239637" y="277032"/>
                    <a:pt x="226560" y="285750"/>
                  </a:cubicBezTo>
                  <a:lnTo>
                    <a:pt x="212273" y="295275"/>
                  </a:lnTo>
                  <a:cubicBezTo>
                    <a:pt x="201510" y="327559"/>
                    <a:pt x="216712" y="289058"/>
                    <a:pt x="188460" y="328612"/>
                  </a:cubicBezTo>
                  <a:cubicBezTo>
                    <a:pt x="185542" y="332697"/>
                    <a:pt x="185943" y="338410"/>
                    <a:pt x="183698" y="342900"/>
                  </a:cubicBezTo>
                  <a:cubicBezTo>
                    <a:pt x="181138" y="348019"/>
                    <a:pt x="178220" y="353140"/>
                    <a:pt x="174173" y="357187"/>
                  </a:cubicBezTo>
                  <a:cubicBezTo>
                    <a:pt x="164941" y="366418"/>
                    <a:pt x="157217" y="367601"/>
                    <a:pt x="145598" y="371475"/>
                  </a:cubicBezTo>
                  <a:cubicBezTo>
                    <a:pt x="140835" y="366712"/>
                    <a:pt x="136484" y="361499"/>
                    <a:pt x="131310" y="357187"/>
                  </a:cubicBezTo>
                  <a:cubicBezTo>
                    <a:pt x="126913" y="353523"/>
                    <a:pt x="120748" y="352008"/>
                    <a:pt x="117023" y="347662"/>
                  </a:cubicBezTo>
                  <a:cubicBezTo>
                    <a:pt x="97993" y="325461"/>
                    <a:pt x="106095" y="311242"/>
                    <a:pt x="74160" y="295275"/>
                  </a:cubicBezTo>
                  <a:cubicBezTo>
                    <a:pt x="67810" y="292100"/>
                    <a:pt x="61274" y="289272"/>
                    <a:pt x="55110" y="285750"/>
                  </a:cubicBezTo>
                  <a:cubicBezTo>
                    <a:pt x="50140" y="282910"/>
                    <a:pt x="45942" y="278785"/>
                    <a:pt x="40823" y="276225"/>
                  </a:cubicBezTo>
                  <a:cubicBezTo>
                    <a:pt x="36333" y="273980"/>
                    <a:pt x="31405" y="272680"/>
                    <a:pt x="26535" y="271462"/>
                  </a:cubicBezTo>
                  <a:cubicBezTo>
                    <a:pt x="18682" y="269499"/>
                    <a:pt x="9664" y="270865"/>
                    <a:pt x="2723" y="266700"/>
                  </a:cubicBezTo>
                  <a:cubicBezTo>
                    <a:pt x="0" y="265066"/>
                    <a:pt x="342" y="265906"/>
                    <a:pt x="2723" y="25717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70" name="Dowolny kształt 369"/>
            <p:cNvSpPr/>
            <p:nvPr/>
          </p:nvSpPr>
          <p:spPr>
            <a:xfrm rot="14739254" flipV="1">
              <a:off x="5916173" y="1364264"/>
              <a:ext cx="356171" cy="235209"/>
            </a:xfrm>
            <a:custGeom>
              <a:avLst/>
              <a:gdLst>
                <a:gd name="connsiteX0" fmla="*/ 0 w 371475"/>
                <a:gd name="connsiteY0" fmla="*/ 195980 h 338855"/>
                <a:gd name="connsiteX1" fmla="*/ 14288 w 371475"/>
                <a:gd name="connsiteY1" fmla="*/ 186455 h 338855"/>
                <a:gd name="connsiteX2" fmla="*/ 23813 w 371475"/>
                <a:gd name="connsiteY2" fmla="*/ 172168 h 338855"/>
                <a:gd name="connsiteX3" fmla="*/ 38100 w 371475"/>
                <a:gd name="connsiteY3" fmla="*/ 157880 h 338855"/>
                <a:gd name="connsiteX4" fmla="*/ 61913 w 371475"/>
                <a:gd name="connsiteY4" fmla="*/ 115018 h 338855"/>
                <a:gd name="connsiteX5" fmla="*/ 128588 w 371475"/>
                <a:gd name="connsiteY5" fmla="*/ 105493 h 338855"/>
                <a:gd name="connsiteX6" fmla="*/ 142875 w 371475"/>
                <a:gd name="connsiteY6" fmla="*/ 76918 h 338855"/>
                <a:gd name="connsiteX7" fmla="*/ 157163 w 371475"/>
                <a:gd name="connsiteY7" fmla="*/ 67393 h 338855"/>
                <a:gd name="connsiteX8" fmla="*/ 171450 w 371475"/>
                <a:gd name="connsiteY8" fmla="*/ 53105 h 338855"/>
                <a:gd name="connsiteX9" fmla="*/ 209550 w 371475"/>
                <a:gd name="connsiteY9" fmla="*/ 43580 h 338855"/>
                <a:gd name="connsiteX10" fmla="*/ 219075 w 371475"/>
                <a:gd name="connsiteY10" fmla="*/ 29293 h 338855"/>
                <a:gd name="connsiteX11" fmla="*/ 247650 w 371475"/>
                <a:gd name="connsiteY11" fmla="*/ 5480 h 338855"/>
                <a:gd name="connsiteX12" fmla="*/ 271463 w 371475"/>
                <a:gd name="connsiteY12" fmla="*/ 43580 h 338855"/>
                <a:gd name="connsiteX13" fmla="*/ 290513 w 371475"/>
                <a:gd name="connsiteY13" fmla="*/ 72155 h 338855"/>
                <a:gd name="connsiteX14" fmla="*/ 295275 w 371475"/>
                <a:gd name="connsiteY14" fmla="*/ 86443 h 338855"/>
                <a:gd name="connsiteX15" fmla="*/ 338138 w 371475"/>
                <a:gd name="connsiteY15" fmla="*/ 110255 h 338855"/>
                <a:gd name="connsiteX16" fmla="*/ 352425 w 371475"/>
                <a:gd name="connsiteY16" fmla="*/ 129305 h 338855"/>
                <a:gd name="connsiteX17" fmla="*/ 361950 w 371475"/>
                <a:gd name="connsiteY17" fmla="*/ 143593 h 338855"/>
                <a:gd name="connsiteX18" fmla="*/ 366713 w 371475"/>
                <a:gd name="connsiteY18" fmla="*/ 195980 h 338855"/>
                <a:gd name="connsiteX19" fmla="*/ 371475 w 371475"/>
                <a:gd name="connsiteY19" fmla="*/ 215030 h 338855"/>
                <a:gd name="connsiteX20" fmla="*/ 357188 w 371475"/>
                <a:gd name="connsiteY20" fmla="*/ 219793 h 338855"/>
                <a:gd name="connsiteX21" fmla="*/ 342900 w 371475"/>
                <a:gd name="connsiteY21" fmla="*/ 229318 h 338855"/>
                <a:gd name="connsiteX22" fmla="*/ 309563 w 371475"/>
                <a:gd name="connsiteY22" fmla="*/ 234080 h 338855"/>
                <a:gd name="connsiteX23" fmla="*/ 271463 w 371475"/>
                <a:gd name="connsiteY23" fmla="*/ 248368 h 338855"/>
                <a:gd name="connsiteX24" fmla="*/ 252413 w 371475"/>
                <a:gd name="connsiteY24" fmla="*/ 257893 h 338855"/>
                <a:gd name="connsiteX25" fmla="*/ 223838 w 371475"/>
                <a:gd name="connsiteY25" fmla="*/ 276943 h 338855"/>
                <a:gd name="connsiteX26" fmla="*/ 180975 w 371475"/>
                <a:gd name="connsiteY26" fmla="*/ 291230 h 338855"/>
                <a:gd name="connsiteX27" fmla="*/ 147638 w 371475"/>
                <a:gd name="connsiteY27" fmla="*/ 315043 h 338855"/>
                <a:gd name="connsiteX28" fmla="*/ 133350 w 371475"/>
                <a:gd name="connsiteY28" fmla="*/ 324568 h 338855"/>
                <a:gd name="connsiteX29" fmla="*/ 100013 w 371475"/>
                <a:gd name="connsiteY29" fmla="*/ 338855 h 338855"/>
                <a:gd name="connsiteX30" fmla="*/ 85725 w 371475"/>
                <a:gd name="connsiteY30" fmla="*/ 329330 h 338855"/>
                <a:gd name="connsiteX31" fmla="*/ 71438 w 371475"/>
                <a:gd name="connsiteY31" fmla="*/ 300755 h 338855"/>
                <a:gd name="connsiteX32" fmla="*/ 61913 w 371475"/>
                <a:gd name="connsiteY32" fmla="*/ 286468 h 338855"/>
                <a:gd name="connsiteX33" fmla="*/ 33338 w 371475"/>
                <a:gd name="connsiteY33" fmla="*/ 257893 h 338855"/>
                <a:gd name="connsiteX34" fmla="*/ 0 w 371475"/>
                <a:gd name="connsiteY34" fmla="*/ 215030 h 338855"/>
                <a:gd name="connsiteX35" fmla="*/ 0 w 371475"/>
                <a:gd name="connsiteY35" fmla="*/ 195980 h 338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71475" h="338855">
                  <a:moveTo>
                    <a:pt x="0" y="195980"/>
                  </a:moveTo>
                  <a:cubicBezTo>
                    <a:pt x="4763" y="192805"/>
                    <a:pt x="10240" y="190502"/>
                    <a:pt x="14288" y="186455"/>
                  </a:cubicBezTo>
                  <a:cubicBezTo>
                    <a:pt x="18335" y="182408"/>
                    <a:pt x="20149" y="176565"/>
                    <a:pt x="23813" y="172168"/>
                  </a:cubicBezTo>
                  <a:cubicBezTo>
                    <a:pt x="28125" y="166994"/>
                    <a:pt x="33338" y="162643"/>
                    <a:pt x="38100" y="157880"/>
                  </a:cubicBezTo>
                  <a:cubicBezTo>
                    <a:pt x="41935" y="146377"/>
                    <a:pt x="50451" y="116655"/>
                    <a:pt x="61913" y="115018"/>
                  </a:cubicBezTo>
                  <a:lnTo>
                    <a:pt x="128588" y="105493"/>
                  </a:lnTo>
                  <a:cubicBezTo>
                    <a:pt x="132461" y="93872"/>
                    <a:pt x="133642" y="86151"/>
                    <a:pt x="142875" y="76918"/>
                  </a:cubicBezTo>
                  <a:cubicBezTo>
                    <a:pt x="146923" y="72871"/>
                    <a:pt x="152766" y="71057"/>
                    <a:pt x="157163" y="67393"/>
                  </a:cubicBezTo>
                  <a:cubicBezTo>
                    <a:pt x="162337" y="63081"/>
                    <a:pt x="165846" y="56841"/>
                    <a:pt x="171450" y="53105"/>
                  </a:cubicBezTo>
                  <a:cubicBezTo>
                    <a:pt x="177723" y="48923"/>
                    <a:pt x="206120" y="44266"/>
                    <a:pt x="209550" y="43580"/>
                  </a:cubicBezTo>
                  <a:cubicBezTo>
                    <a:pt x="212725" y="38818"/>
                    <a:pt x="215411" y="33690"/>
                    <a:pt x="219075" y="29293"/>
                  </a:cubicBezTo>
                  <a:cubicBezTo>
                    <a:pt x="230535" y="15542"/>
                    <a:pt x="233602" y="14846"/>
                    <a:pt x="247650" y="5480"/>
                  </a:cubicBezTo>
                  <a:cubicBezTo>
                    <a:pt x="280814" y="49697"/>
                    <a:pt x="245315" y="0"/>
                    <a:pt x="271463" y="43580"/>
                  </a:cubicBezTo>
                  <a:cubicBezTo>
                    <a:pt x="277353" y="53396"/>
                    <a:pt x="290513" y="72155"/>
                    <a:pt x="290513" y="72155"/>
                  </a:cubicBezTo>
                  <a:cubicBezTo>
                    <a:pt x="292100" y="76918"/>
                    <a:pt x="292139" y="82523"/>
                    <a:pt x="295275" y="86443"/>
                  </a:cubicBezTo>
                  <a:cubicBezTo>
                    <a:pt x="300419" y="92873"/>
                    <a:pt x="337941" y="110157"/>
                    <a:pt x="338138" y="110255"/>
                  </a:cubicBezTo>
                  <a:cubicBezTo>
                    <a:pt x="342900" y="116605"/>
                    <a:pt x="347812" y="122846"/>
                    <a:pt x="352425" y="129305"/>
                  </a:cubicBezTo>
                  <a:cubicBezTo>
                    <a:pt x="355752" y="133963"/>
                    <a:pt x="360751" y="137996"/>
                    <a:pt x="361950" y="143593"/>
                  </a:cubicBezTo>
                  <a:cubicBezTo>
                    <a:pt x="365624" y="160738"/>
                    <a:pt x="364396" y="178599"/>
                    <a:pt x="366713" y="195980"/>
                  </a:cubicBezTo>
                  <a:cubicBezTo>
                    <a:pt x="367578" y="202468"/>
                    <a:pt x="369888" y="208680"/>
                    <a:pt x="371475" y="215030"/>
                  </a:cubicBezTo>
                  <a:cubicBezTo>
                    <a:pt x="366713" y="216618"/>
                    <a:pt x="361678" y="217548"/>
                    <a:pt x="357188" y="219793"/>
                  </a:cubicBezTo>
                  <a:cubicBezTo>
                    <a:pt x="352068" y="222353"/>
                    <a:pt x="348383" y="227673"/>
                    <a:pt x="342900" y="229318"/>
                  </a:cubicBezTo>
                  <a:cubicBezTo>
                    <a:pt x="332148" y="232543"/>
                    <a:pt x="320675" y="232493"/>
                    <a:pt x="309563" y="234080"/>
                  </a:cubicBezTo>
                  <a:cubicBezTo>
                    <a:pt x="293854" y="239317"/>
                    <a:pt x="288546" y="240776"/>
                    <a:pt x="271463" y="248368"/>
                  </a:cubicBezTo>
                  <a:cubicBezTo>
                    <a:pt x="264975" y="251251"/>
                    <a:pt x="258763" y="254718"/>
                    <a:pt x="252413" y="257893"/>
                  </a:cubicBezTo>
                  <a:cubicBezTo>
                    <a:pt x="238217" y="279187"/>
                    <a:pt x="249631" y="269007"/>
                    <a:pt x="223838" y="276943"/>
                  </a:cubicBezTo>
                  <a:cubicBezTo>
                    <a:pt x="209444" y="281372"/>
                    <a:pt x="180975" y="291230"/>
                    <a:pt x="180975" y="291230"/>
                  </a:cubicBezTo>
                  <a:cubicBezTo>
                    <a:pt x="157705" y="314502"/>
                    <a:pt x="176890" y="298328"/>
                    <a:pt x="147638" y="315043"/>
                  </a:cubicBezTo>
                  <a:cubicBezTo>
                    <a:pt x="142668" y="317883"/>
                    <a:pt x="138320" y="321728"/>
                    <a:pt x="133350" y="324568"/>
                  </a:cubicBezTo>
                  <a:cubicBezTo>
                    <a:pt x="116871" y="333985"/>
                    <a:pt x="116043" y="333512"/>
                    <a:pt x="100013" y="338855"/>
                  </a:cubicBezTo>
                  <a:cubicBezTo>
                    <a:pt x="95250" y="335680"/>
                    <a:pt x="89773" y="333377"/>
                    <a:pt x="85725" y="329330"/>
                  </a:cubicBezTo>
                  <a:cubicBezTo>
                    <a:pt x="72075" y="315680"/>
                    <a:pt x="79185" y="316250"/>
                    <a:pt x="71438" y="300755"/>
                  </a:cubicBezTo>
                  <a:cubicBezTo>
                    <a:pt x="68878" y="295636"/>
                    <a:pt x="65716" y="290746"/>
                    <a:pt x="61913" y="286468"/>
                  </a:cubicBezTo>
                  <a:cubicBezTo>
                    <a:pt x="52964" y="276400"/>
                    <a:pt x="40810" y="269101"/>
                    <a:pt x="33338" y="257893"/>
                  </a:cubicBezTo>
                  <a:cubicBezTo>
                    <a:pt x="10552" y="223714"/>
                    <a:pt x="22383" y="237413"/>
                    <a:pt x="0" y="215030"/>
                  </a:cubicBezTo>
                  <a:lnTo>
                    <a:pt x="0" y="195980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71" name="Dowolny kształt 370"/>
            <p:cNvSpPr/>
            <p:nvPr/>
          </p:nvSpPr>
          <p:spPr>
            <a:xfrm rot="14739254" flipV="1">
              <a:off x="5744880" y="1345372"/>
              <a:ext cx="356470" cy="197644"/>
            </a:xfrm>
            <a:custGeom>
              <a:avLst/>
              <a:gdLst>
                <a:gd name="connsiteX0" fmla="*/ 5073 w 371786"/>
                <a:gd name="connsiteY0" fmla="*/ 128587 h 284736"/>
                <a:gd name="connsiteX1" fmla="*/ 14598 w 371786"/>
                <a:gd name="connsiteY1" fmla="*/ 114300 h 284736"/>
                <a:gd name="connsiteX2" fmla="*/ 47936 w 371786"/>
                <a:gd name="connsiteY2" fmla="*/ 95250 h 284736"/>
                <a:gd name="connsiteX3" fmla="*/ 62223 w 371786"/>
                <a:gd name="connsiteY3" fmla="*/ 85725 h 284736"/>
                <a:gd name="connsiteX4" fmla="*/ 86036 w 371786"/>
                <a:gd name="connsiteY4" fmla="*/ 80962 h 284736"/>
                <a:gd name="connsiteX5" fmla="*/ 100323 w 371786"/>
                <a:gd name="connsiteY5" fmla="*/ 76200 h 284736"/>
                <a:gd name="connsiteX6" fmla="*/ 119373 w 371786"/>
                <a:gd name="connsiteY6" fmla="*/ 61912 h 284736"/>
                <a:gd name="connsiteX7" fmla="*/ 152711 w 371786"/>
                <a:gd name="connsiteY7" fmla="*/ 52387 h 284736"/>
                <a:gd name="connsiteX8" fmla="*/ 166998 w 371786"/>
                <a:gd name="connsiteY8" fmla="*/ 42862 h 284736"/>
                <a:gd name="connsiteX9" fmla="*/ 181286 w 371786"/>
                <a:gd name="connsiteY9" fmla="*/ 38100 h 284736"/>
                <a:gd name="connsiteX10" fmla="*/ 219386 w 371786"/>
                <a:gd name="connsiteY10" fmla="*/ 19050 h 284736"/>
                <a:gd name="connsiteX11" fmla="*/ 262248 w 371786"/>
                <a:gd name="connsiteY11" fmla="*/ 4762 h 284736"/>
                <a:gd name="connsiteX12" fmla="*/ 276536 w 371786"/>
                <a:gd name="connsiteY12" fmla="*/ 0 h 284736"/>
                <a:gd name="connsiteX13" fmla="*/ 290823 w 371786"/>
                <a:gd name="connsiteY13" fmla="*/ 4762 h 284736"/>
                <a:gd name="connsiteX14" fmla="*/ 300348 w 371786"/>
                <a:gd name="connsiteY14" fmla="*/ 33337 h 284736"/>
                <a:gd name="connsiteX15" fmla="*/ 314636 w 371786"/>
                <a:gd name="connsiteY15" fmla="*/ 61912 h 284736"/>
                <a:gd name="connsiteX16" fmla="*/ 324161 w 371786"/>
                <a:gd name="connsiteY16" fmla="*/ 76200 h 284736"/>
                <a:gd name="connsiteX17" fmla="*/ 333686 w 371786"/>
                <a:gd name="connsiteY17" fmla="*/ 95250 h 284736"/>
                <a:gd name="connsiteX18" fmla="*/ 343211 w 371786"/>
                <a:gd name="connsiteY18" fmla="*/ 133350 h 284736"/>
                <a:gd name="connsiteX19" fmla="*/ 352736 w 371786"/>
                <a:gd name="connsiteY19" fmla="*/ 147637 h 284736"/>
                <a:gd name="connsiteX20" fmla="*/ 367023 w 371786"/>
                <a:gd name="connsiteY20" fmla="*/ 195262 h 284736"/>
                <a:gd name="connsiteX21" fmla="*/ 371786 w 371786"/>
                <a:gd name="connsiteY21" fmla="*/ 209550 h 284736"/>
                <a:gd name="connsiteX22" fmla="*/ 357498 w 371786"/>
                <a:gd name="connsiteY22" fmla="*/ 233362 h 284736"/>
                <a:gd name="connsiteX23" fmla="*/ 343211 w 371786"/>
                <a:gd name="connsiteY23" fmla="*/ 238125 h 284736"/>
                <a:gd name="connsiteX24" fmla="*/ 309873 w 371786"/>
                <a:gd name="connsiteY24" fmla="*/ 252412 h 284736"/>
                <a:gd name="connsiteX25" fmla="*/ 295586 w 371786"/>
                <a:gd name="connsiteY25" fmla="*/ 261937 h 284736"/>
                <a:gd name="connsiteX26" fmla="*/ 281298 w 371786"/>
                <a:gd name="connsiteY26" fmla="*/ 266700 h 284736"/>
                <a:gd name="connsiteX27" fmla="*/ 176523 w 371786"/>
                <a:gd name="connsiteY27" fmla="*/ 271462 h 284736"/>
                <a:gd name="connsiteX28" fmla="*/ 71748 w 371786"/>
                <a:gd name="connsiteY28" fmla="*/ 276225 h 284736"/>
                <a:gd name="connsiteX29" fmla="*/ 57461 w 371786"/>
                <a:gd name="connsiteY29" fmla="*/ 252412 h 284736"/>
                <a:gd name="connsiteX30" fmla="*/ 43173 w 371786"/>
                <a:gd name="connsiteY30" fmla="*/ 204787 h 284736"/>
                <a:gd name="connsiteX31" fmla="*/ 28886 w 371786"/>
                <a:gd name="connsiteY31" fmla="*/ 195262 h 284736"/>
                <a:gd name="connsiteX32" fmla="*/ 24123 w 371786"/>
                <a:gd name="connsiteY32" fmla="*/ 180975 h 284736"/>
                <a:gd name="connsiteX33" fmla="*/ 5073 w 371786"/>
                <a:gd name="connsiteY33" fmla="*/ 152400 h 284736"/>
                <a:gd name="connsiteX34" fmla="*/ 5073 w 371786"/>
                <a:gd name="connsiteY34" fmla="*/ 128587 h 284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71786" h="284736">
                  <a:moveTo>
                    <a:pt x="5073" y="128587"/>
                  </a:moveTo>
                  <a:cubicBezTo>
                    <a:pt x="6661" y="122237"/>
                    <a:pt x="10551" y="118347"/>
                    <a:pt x="14598" y="114300"/>
                  </a:cubicBezTo>
                  <a:cubicBezTo>
                    <a:pt x="29016" y="99882"/>
                    <a:pt x="31587" y="100699"/>
                    <a:pt x="47936" y="95250"/>
                  </a:cubicBezTo>
                  <a:cubicBezTo>
                    <a:pt x="52698" y="92075"/>
                    <a:pt x="56864" y="87735"/>
                    <a:pt x="62223" y="85725"/>
                  </a:cubicBezTo>
                  <a:cubicBezTo>
                    <a:pt x="69802" y="82883"/>
                    <a:pt x="78183" y="82925"/>
                    <a:pt x="86036" y="80962"/>
                  </a:cubicBezTo>
                  <a:cubicBezTo>
                    <a:pt x="90906" y="79744"/>
                    <a:pt x="95561" y="77787"/>
                    <a:pt x="100323" y="76200"/>
                  </a:cubicBezTo>
                  <a:cubicBezTo>
                    <a:pt x="106673" y="71437"/>
                    <a:pt x="112481" y="65850"/>
                    <a:pt x="119373" y="61912"/>
                  </a:cubicBezTo>
                  <a:cubicBezTo>
                    <a:pt x="124683" y="58878"/>
                    <a:pt x="148593" y="53417"/>
                    <a:pt x="152711" y="52387"/>
                  </a:cubicBezTo>
                  <a:cubicBezTo>
                    <a:pt x="157473" y="49212"/>
                    <a:pt x="161879" y="45422"/>
                    <a:pt x="166998" y="42862"/>
                  </a:cubicBezTo>
                  <a:cubicBezTo>
                    <a:pt x="171488" y="40617"/>
                    <a:pt x="176927" y="40591"/>
                    <a:pt x="181286" y="38100"/>
                  </a:cubicBezTo>
                  <a:cubicBezTo>
                    <a:pt x="227531" y="11675"/>
                    <a:pt x="174528" y="32507"/>
                    <a:pt x="219386" y="19050"/>
                  </a:cubicBezTo>
                  <a:cubicBezTo>
                    <a:pt x="219453" y="19030"/>
                    <a:pt x="255071" y="7154"/>
                    <a:pt x="262248" y="4762"/>
                  </a:cubicBezTo>
                  <a:lnTo>
                    <a:pt x="276536" y="0"/>
                  </a:lnTo>
                  <a:cubicBezTo>
                    <a:pt x="281298" y="1587"/>
                    <a:pt x="287905" y="677"/>
                    <a:pt x="290823" y="4762"/>
                  </a:cubicBezTo>
                  <a:cubicBezTo>
                    <a:pt x="296659" y="12932"/>
                    <a:pt x="294779" y="24983"/>
                    <a:pt x="300348" y="33337"/>
                  </a:cubicBezTo>
                  <a:cubicBezTo>
                    <a:pt x="327646" y="74286"/>
                    <a:pt x="294917" y="22476"/>
                    <a:pt x="314636" y="61912"/>
                  </a:cubicBezTo>
                  <a:cubicBezTo>
                    <a:pt x="317196" y="67032"/>
                    <a:pt x="321321" y="71230"/>
                    <a:pt x="324161" y="76200"/>
                  </a:cubicBezTo>
                  <a:cubicBezTo>
                    <a:pt x="327683" y="82364"/>
                    <a:pt x="330511" y="88900"/>
                    <a:pt x="333686" y="95250"/>
                  </a:cubicBezTo>
                  <a:cubicBezTo>
                    <a:pt x="335498" y="104311"/>
                    <a:pt x="338328" y="123585"/>
                    <a:pt x="343211" y="133350"/>
                  </a:cubicBezTo>
                  <a:cubicBezTo>
                    <a:pt x="345771" y="138469"/>
                    <a:pt x="349561" y="142875"/>
                    <a:pt x="352736" y="147637"/>
                  </a:cubicBezTo>
                  <a:cubicBezTo>
                    <a:pt x="359932" y="176425"/>
                    <a:pt x="355429" y="160481"/>
                    <a:pt x="367023" y="195262"/>
                  </a:cubicBezTo>
                  <a:lnTo>
                    <a:pt x="371786" y="209550"/>
                  </a:lnTo>
                  <a:cubicBezTo>
                    <a:pt x="367023" y="217487"/>
                    <a:pt x="364043" y="226817"/>
                    <a:pt x="357498" y="233362"/>
                  </a:cubicBezTo>
                  <a:cubicBezTo>
                    <a:pt x="353948" y="236912"/>
                    <a:pt x="347701" y="235880"/>
                    <a:pt x="343211" y="238125"/>
                  </a:cubicBezTo>
                  <a:cubicBezTo>
                    <a:pt x="310326" y="254568"/>
                    <a:pt x="349514" y="242503"/>
                    <a:pt x="309873" y="252412"/>
                  </a:cubicBezTo>
                  <a:cubicBezTo>
                    <a:pt x="305111" y="255587"/>
                    <a:pt x="300705" y="259377"/>
                    <a:pt x="295586" y="261937"/>
                  </a:cubicBezTo>
                  <a:cubicBezTo>
                    <a:pt x="291096" y="264182"/>
                    <a:pt x="286302" y="266300"/>
                    <a:pt x="281298" y="266700"/>
                  </a:cubicBezTo>
                  <a:cubicBezTo>
                    <a:pt x="246448" y="269488"/>
                    <a:pt x="211448" y="269875"/>
                    <a:pt x="176523" y="271462"/>
                  </a:cubicBezTo>
                  <a:cubicBezTo>
                    <a:pt x="110153" y="284736"/>
                    <a:pt x="145031" y="282331"/>
                    <a:pt x="71748" y="276225"/>
                  </a:cubicBezTo>
                  <a:cubicBezTo>
                    <a:pt x="66986" y="268287"/>
                    <a:pt x="61220" y="260871"/>
                    <a:pt x="57461" y="252412"/>
                  </a:cubicBezTo>
                  <a:cubicBezTo>
                    <a:pt x="53448" y="243383"/>
                    <a:pt x="49882" y="209260"/>
                    <a:pt x="43173" y="204787"/>
                  </a:cubicBezTo>
                  <a:lnTo>
                    <a:pt x="28886" y="195262"/>
                  </a:lnTo>
                  <a:cubicBezTo>
                    <a:pt x="27298" y="190500"/>
                    <a:pt x="26561" y="185363"/>
                    <a:pt x="24123" y="180975"/>
                  </a:cubicBezTo>
                  <a:cubicBezTo>
                    <a:pt x="18563" y="170968"/>
                    <a:pt x="5073" y="152400"/>
                    <a:pt x="5073" y="152400"/>
                  </a:cubicBezTo>
                  <a:cubicBezTo>
                    <a:pt x="0" y="127030"/>
                    <a:pt x="3486" y="134937"/>
                    <a:pt x="5073" y="128587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72" name="Dowolny kształt 371"/>
            <p:cNvSpPr/>
            <p:nvPr/>
          </p:nvSpPr>
          <p:spPr>
            <a:xfrm rot="14739254" flipV="1">
              <a:off x="5582887" y="1344146"/>
              <a:ext cx="351604" cy="193197"/>
            </a:xfrm>
            <a:custGeom>
              <a:avLst/>
              <a:gdLst>
                <a:gd name="connsiteX0" fmla="*/ 9525 w 366712"/>
                <a:gd name="connsiteY0" fmla="*/ 92593 h 278331"/>
                <a:gd name="connsiteX1" fmla="*/ 71437 w 366712"/>
                <a:gd name="connsiteY1" fmla="*/ 87831 h 278331"/>
                <a:gd name="connsiteX2" fmla="*/ 100012 w 366712"/>
                <a:gd name="connsiteY2" fmla="*/ 78306 h 278331"/>
                <a:gd name="connsiteX3" fmla="*/ 114300 w 366712"/>
                <a:gd name="connsiteY3" fmla="*/ 68781 h 278331"/>
                <a:gd name="connsiteX4" fmla="*/ 128587 w 366712"/>
                <a:gd name="connsiteY4" fmla="*/ 64018 h 278331"/>
                <a:gd name="connsiteX5" fmla="*/ 247650 w 366712"/>
                <a:gd name="connsiteY5" fmla="*/ 59256 h 278331"/>
                <a:gd name="connsiteX6" fmla="*/ 266700 w 366712"/>
                <a:gd name="connsiteY6" fmla="*/ 44968 h 278331"/>
                <a:gd name="connsiteX7" fmla="*/ 280987 w 366712"/>
                <a:gd name="connsiteY7" fmla="*/ 35443 h 278331"/>
                <a:gd name="connsiteX8" fmla="*/ 309562 w 366712"/>
                <a:gd name="connsiteY8" fmla="*/ 6868 h 278331"/>
                <a:gd name="connsiteX9" fmla="*/ 323850 w 366712"/>
                <a:gd name="connsiteY9" fmla="*/ 16393 h 278331"/>
                <a:gd name="connsiteX10" fmla="*/ 338137 w 366712"/>
                <a:gd name="connsiteY10" fmla="*/ 64018 h 278331"/>
                <a:gd name="connsiteX11" fmla="*/ 347662 w 366712"/>
                <a:gd name="connsiteY11" fmla="*/ 140218 h 278331"/>
                <a:gd name="connsiteX12" fmla="*/ 352425 w 366712"/>
                <a:gd name="connsiteY12" fmla="*/ 164031 h 278331"/>
                <a:gd name="connsiteX13" fmla="*/ 361950 w 366712"/>
                <a:gd name="connsiteY13" fmla="*/ 183081 h 278331"/>
                <a:gd name="connsiteX14" fmla="*/ 366712 w 366712"/>
                <a:gd name="connsiteY14" fmla="*/ 225943 h 278331"/>
                <a:gd name="connsiteX15" fmla="*/ 361950 w 366712"/>
                <a:gd name="connsiteY15" fmla="*/ 249756 h 278331"/>
                <a:gd name="connsiteX16" fmla="*/ 347662 w 366712"/>
                <a:gd name="connsiteY16" fmla="*/ 259281 h 278331"/>
                <a:gd name="connsiteX17" fmla="*/ 266700 w 366712"/>
                <a:gd name="connsiteY17" fmla="*/ 264043 h 278331"/>
                <a:gd name="connsiteX18" fmla="*/ 219075 w 366712"/>
                <a:gd name="connsiteY18" fmla="*/ 273568 h 278331"/>
                <a:gd name="connsiteX19" fmla="*/ 195262 w 366712"/>
                <a:gd name="connsiteY19" fmla="*/ 278331 h 278331"/>
                <a:gd name="connsiteX20" fmla="*/ 161925 w 366712"/>
                <a:gd name="connsiteY20" fmla="*/ 268806 h 278331"/>
                <a:gd name="connsiteX21" fmla="*/ 80962 w 366712"/>
                <a:gd name="connsiteY21" fmla="*/ 259281 h 278331"/>
                <a:gd name="connsiteX22" fmla="*/ 52387 w 366712"/>
                <a:gd name="connsiteY22" fmla="*/ 264043 h 278331"/>
                <a:gd name="connsiteX23" fmla="*/ 47625 w 366712"/>
                <a:gd name="connsiteY23" fmla="*/ 249756 h 278331"/>
                <a:gd name="connsiteX24" fmla="*/ 33337 w 366712"/>
                <a:gd name="connsiteY24" fmla="*/ 183081 h 278331"/>
                <a:gd name="connsiteX25" fmla="*/ 23812 w 366712"/>
                <a:gd name="connsiteY25" fmla="*/ 149743 h 278331"/>
                <a:gd name="connsiteX26" fmla="*/ 14287 w 366712"/>
                <a:gd name="connsiteY26" fmla="*/ 135456 h 278331"/>
                <a:gd name="connsiteX27" fmla="*/ 9525 w 366712"/>
                <a:gd name="connsiteY27" fmla="*/ 92593 h 27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66712" h="278331">
                  <a:moveTo>
                    <a:pt x="9525" y="92593"/>
                  </a:moveTo>
                  <a:cubicBezTo>
                    <a:pt x="19050" y="84656"/>
                    <a:pt x="50992" y="91059"/>
                    <a:pt x="71437" y="87831"/>
                  </a:cubicBezTo>
                  <a:cubicBezTo>
                    <a:pt x="81354" y="86265"/>
                    <a:pt x="100012" y="78306"/>
                    <a:pt x="100012" y="78306"/>
                  </a:cubicBezTo>
                  <a:cubicBezTo>
                    <a:pt x="104775" y="75131"/>
                    <a:pt x="109180" y="71341"/>
                    <a:pt x="114300" y="68781"/>
                  </a:cubicBezTo>
                  <a:cubicBezTo>
                    <a:pt x="118790" y="66536"/>
                    <a:pt x="123580" y="64376"/>
                    <a:pt x="128587" y="64018"/>
                  </a:cubicBezTo>
                  <a:cubicBezTo>
                    <a:pt x="168205" y="61188"/>
                    <a:pt x="207962" y="60843"/>
                    <a:pt x="247650" y="59256"/>
                  </a:cubicBezTo>
                  <a:cubicBezTo>
                    <a:pt x="254000" y="54493"/>
                    <a:pt x="260241" y="49582"/>
                    <a:pt x="266700" y="44968"/>
                  </a:cubicBezTo>
                  <a:cubicBezTo>
                    <a:pt x="271357" y="41641"/>
                    <a:pt x="276940" y="39490"/>
                    <a:pt x="280987" y="35443"/>
                  </a:cubicBezTo>
                  <a:cubicBezTo>
                    <a:pt x="316430" y="0"/>
                    <a:pt x="275892" y="29315"/>
                    <a:pt x="309562" y="6868"/>
                  </a:cubicBezTo>
                  <a:cubicBezTo>
                    <a:pt x="314325" y="10043"/>
                    <a:pt x="320816" y="11539"/>
                    <a:pt x="323850" y="16393"/>
                  </a:cubicBezTo>
                  <a:cubicBezTo>
                    <a:pt x="327425" y="22113"/>
                    <a:pt x="336168" y="54175"/>
                    <a:pt x="338137" y="64018"/>
                  </a:cubicBezTo>
                  <a:cubicBezTo>
                    <a:pt x="346036" y="103511"/>
                    <a:pt x="341092" y="90946"/>
                    <a:pt x="347662" y="140218"/>
                  </a:cubicBezTo>
                  <a:cubicBezTo>
                    <a:pt x="348732" y="148242"/>
                    <a:pt x="349865" y="156352"/>
                    <a:pt x="352425" y="164031"/>
                  </a:cubicBezTo>
                  <a:cubicBezTo>
                    <a:pt x="354670" y="170766"/>
                    <a:pt x="358775" y="176731"/>
                    <a:pt x="361950" y="183081"/>
                  </a:cubicBezTo>
                  <a:cubicBezTo>
                    <a:pt x="363537" y="197368"/>
                    <a:pt x="366712" y="211568"/>
                    <a:pt x="366712" y="225943"/>
                  </a:cubicBezTo>
                  <a:cubicBezTo>
                    <a:pt x="366712" y="234038"/>
                    <a:pt x="365966" y="242728"/>
                    <a:pt x="361950" y="249756"/>
                  </a:cubicBezTo>
                  <a:cubicBezTo>
                    <a:pt x="359110" y="254726"/>
                    <a:pt x="353323" y="258432"/>
                    <a:pt x="347662" y="259281"/>
                  </a:cubicBezTo>
                  <a:cubicBezTo>
                    <a:pt x="320927" y="263291"/>
                    <a:pt x="293687" y="262456"/>
                    <a:pt x="266700" y="264043"/>
                  </a:cubicBezTo>
                  <a:lnTo>
                    <a:pt x="219075" y="273568"/>
                  </a:lnTo>
                  <a:lnTo>
                    <a:pt x="195262" y="278331"/>
                  </a:lnTo>
                  <a:cubicBezTo>
                    <a:pt x="184150" y="275156"/>
                    <a:pt x="173366" y="270440"/>
                    <a:pt x="161925" y="268806"/>
                  </a:cubicBezTo>
                  <a:cubicBezTo>
                    <a:pt x="63355" y="254724"/>
                    <a:pt x="122447" y="273107"/>
                    <a:pt x="80962" y="259281"/>
                  </a:cubicBezTo>
                  <a:cubicBezTo>
                    <a:pt x="71437" y="260868"/>
                    <a:pt x="61672" y="266696"/>
                    <a:pt x="52387" y="264043"/>
                  </a:cubicBezTo>
                  <a:cubicBezTo>
                    <a:pt x="47560" y="262664"/>
                    <a:pt x="48335" y="254725"/>
                    <a:pt x="47625" y="249756"/>
                  </a:cubicBezTo>
                  <a:cubicBezTo>
                    <a:pt x="38504" y="185908"/>
                    <a:pt x="53842" y="213838"/>
                    <a:pt x="33337" y="183081"/>
                  </a:cubicBezTo>
                  <a:cubicBezTo>
                    <a:pt x="31810" y="176973"/>
                    <a:pt x="27230" y="156578"/>
                    <a:pt x="23812" y="149743"/>
                  </a:cubicBezTo>
                  <a:cubicBezTo>
                    <a:pt x="21252" y="144624"/>
                    <a:pt x="17462" y="140218"/>
                    <a:pt x="14287" y="135456"/>
                  </a:cubicBezTo>
                  <a:cubicBezTo>
                    <a:pt x="8370" y="111786"/>
                    <a:pt x="0" y="100530"/>
                    <a:pt x="9525" y="92593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73" name="Dowolny kształt 372"/>
            <p:cNvSpPr/>
            <p:nvPr/>
          </p:nvSpPr>
          <p:spPr>
            <a:xfrm rot="14739254" flipV="1">
              <a:off x="5403071" y="1397706"/>
              <a:ext cx="342781" cy="170815"/>
            </a:xfrm>
            <a:custGeom>
              <a:avLst/>
              <a:gdLst>
                <a:gd name="connsiteX0" fmla="*/ 18362 w 357510"/>
                <a:gd name="connsiteY0" fmla="*/ 14288 h 246085"/>
                <a:gd name="connsiteX1" fmla="*/ 8837 w 357510"/>
                <a:gd name="connsiteY1" fmla="*/ 47625 h 246085"/>
                <a:gd name="connsiteX2" fmla="*/ 8837 w 357510"/>
                <a:gd name="connsiteY2" fmla="*/ 238125 h 246085"/>
                <a:gd name="connsiteX3" fmla="*/ 46937 w 357510"/>
                <a:gd name="connsiteY3" fmla="*/ 228600 h 246085"/>
                <a:gd name="connsiteX4" fmla="*/ 75512 w 357510"/>
                <a:gd name="connsiteY4" fmla="*/ 219075 h 246085"/>
                <a:gd name="connsiteX5" fmla="*/ 166000 w 357510"/>
                <a:gd name="connsiteY5" fmla="*/ 223838 h 246085"/>
                <a:gd name="connsiteX6" fmla="*/ 194575 w 357510"/>
                <a:gd name="connsiteY6" fmla="*/ 233363 h 246085"/>
                <a:gd name="connsiteX7" fmla="*/ 261250 w 357510"/>
                <a:gd name="connsiteY7" fmla="*/ 228600 h 246085"/>
                <a:gd name="connsiteX8" fmla="*/ 337450 w 357510"/>
                <a:gd name="connsiteY8" fmla="*/ 223838 h 246085"/>
                <a:gd name="connsiteX9" fmla="*/ 332687 w 357510"/>
                <a:gd name="connsiteY9" fmla="*/ 100013 h 246085"/>
                <a:gd name="connsiteX10" fmla="*/ 327925 w 357510"/>
                <a:gd name="connsiteY10" fmla="*/ 66675 h 246085"/>
                <a:gd name="connsiteX11" fmla="*/ 323162 w 357510"/>
                <a:gd name="connsiteY11" fmla="*/ 4763 h 246085"/>
                <a:gd name="connsiteX12" fmla="*/ 289825 w 357510"/>
                <a:gd name="connsiteY12" fmla="*/ 9525 h 246085"/>
                <a:gd name="connsiteX13" fmla="*/ 266012 w 357510"/>
                <a:gd name="connsiteY13" fmla="*/ 14288 h 246085"/>
                <a:gd name="connsiteX14" fmla="*/ 175525 w 357510"/>
                <a:gd name="connsiteY14" fmla="*/ 9525 h 246085"/>
                <a:gd name="connsiteX15" fmla="*/ 156475 w 357510"/>
                <a:gd name="connsiteY15" fmla="*/ 4763 h 246085"/>
                <a:gd name="connsiteX16" fmla="*/ 142187 w 357510"/>
                <a:gd name="connsiteY16" fmla="*/ 0 h 246085"/>
                <a:gd name="connsiteX17" fmla="*/ 42175 w 357510"/>
                <a:gd name="connsiteY17" fmla="*/ 4763 h 246085"/>
                <a:gd name="connsiteX18" fmla="*/ 18362 w 357510"/>
                <a:gd name="connsiteY18" fmla="*/ 14288 h 246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7510" h="246085">
                  <a:moveTo>
                    <a:pt x="18362" y="14288"/>
                  </a:moveTo>
                  <a:cubicBezTo>
                    <a:pt x="12806" y="21432"/>
                    <a:pt x="10214" y="36150"/>
                    <a:pt x="8837" y="47625"/>
                  </a:cubicBezTo>
                  <a:cubicBezTo>
                    <a:pt x="0" y="121267"/>
                    <a:pt x="5385" y="162164"/>
                    <a:pt x="8837" y="238125"/>
                  </a:cubicBezTo>
                  <a:cubicBezTo>
                    <a:pt x="21537" y="234950"/>
                    <a:pt x="34518" y="232740"/>
                    <a:pt x="46937" y="228600"/>
                  </a:cubicBezTo>
                  <a:lnTo>
                    <a:pt x="75512" y="219075"/>
                  </a:lnTo>
                  <a:cubicBezTo>
                    <a:pt x="105675" y="220663"/>
                    <a:pt x="136011" y="220239"/>
                    <a:pt x="166000" y="223838"/>
                  </a:cubicBezTo>
                  <a:cubicBezTo>
                    <a:pt x="175969" y="225034"/>
                    <a:pt x="194575" y="233363"/>
                    <a:pt x="194575" y="233363"/>
                  </a:cubicBezTo>
                  <a:lnTo>
                    <a:pt x="261250" y="228600"/>
                  </a:lnTo>
                  <a:cubicBezTo>
                    <a:pt x="286643" y="226907"/>
                    <a:pt x="325091" y="246085"/>
                    <a:pt x="337450" y="223838"/>
                  </a:cubicBezTo>
                  <a:cubicBezTo>
                    <a:pt x="357510" y="187730"/>
                    <a:pt x="335186" y="141243"/>
                    <a:pt x="332687" y="100013"/>
                  </a:cubicBezTo>
                  <a:cubicBezTo>
                    <a:pt x="332008" y="88808"/>
                    <a:pt x="329042" y="77845"/>
                    <a:pt x="327925" y="66675"/>
                  </a:cubicBezTo>
                  <a:cubicBezTo>
                    <a:pt x="325865" y="46079"/>
                    <a:pt x="324750" y="25400"/>
                    <a:pt x="323162" y="4763"/>
                  </a:cubicBezTo>
                  <a:cubicBezTo>
                    <a:pt x="312050" y="6350"/>
                    <a:pt x="300897" y="7680"/>
                    <a:pt x="289825" y="9525"/>
                  </a:cubicBezTo>
                  <a:cubicBezTo>
                    <a:pt x="281840" y="10856"/>
                    <a:pt x="274107" y="14288"/>
                    <a:pt x="266012" y="14288"/>
                  </a:cubicBezTo>
                  <a:cubicBezTo>
                    <a:pt x="235808" y="14288"/>
                    <a:pt x="205687" y="11113"/>
                    <a:pt x="175525" y="9525"/>
                  </a:cubicBezTo>
                  <a:cubicBezTo>
                    <a:pt x="169175" y="7938"/>
                    <a:pt x="162769" y="6561"/>
                    <a:pt x="156475" y="4763"/>
                  </a:cubicBezTo>
                  <a:cubicBezTo>
                    <a:pt x="151648" y="3384"/>
                    <a:pt x="147207" y="0"/>
                    <a:pt x="142187" y="0"/>
                  </a:cubicBezTo>
                  <a:cubicBezTo>
                    <a:pt x="108812" y="0"/>
                    <a:pt x="75512" y="3175"/>
                    <a:pt x="42175" y="4763"/>
                  </a:cubicBezTo>
                  <a:cubicBezTo>
                    <a:pt x="25642" y="21295"/>
                    <a:pt x="23918" y="7144"/>
                    <a:pt x="18362" y="142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74" name="Dowolny kształt 373"/>
            <p:cNvSpPr/>
            <p:nvPr/>
          </p:nvSpPr>
          <p:spPr>
            <a:xfrm rot="14739254" flipV="1">
              <a:off x="5245912" y="1453317"/>
              <a:ext cx="331817" cy="186849"/>
            </a:xfrm>
            <a:custGeom>
              <a:avLst/>
              <a:gdLst>
                <a:gd name="connsiteX0" fmla="*/ 3175 w 346075"/>
                <a:gd name="connsiteY0" fmla="*/ 26988 h 269184"/>
                <a:gd name="connsiteX1" fmla="*/ 26988 w 346075"/>
                <a:gd name="connsiteY1" fmla="*/ 12701 h 269184"/>
                <a:gd name="connsiteX2" fmla="*/ 98425 w 346075"/>
                <a:gd name="connsiteY2" fmla="*/ 7938 h 269184"/>
                <a:gd name="connsiteX3" fmla="*/ 136525 w 346075"/>
                <a:gd name="connsiteY3" fmla="*/ 3176 h 269184"/>
                <a:gd name="connsiteX4" fmla="*/ 212725 w 346075"/>
                <a:gd name="connsiteY4" fmla="*/ 7938 h 269184"/>
                <a:gd name="connsiteX5" fmla="*/ 231775 w 346075"/>
                <a:gd name="connsiteY5" fmla="*/ 17463 h 269184"/>
                <a:gd name="connsiteX6" fmla="*/ 260350 w 346075"/>
                <a:gd name="connsiteY6" fmla="*/ 12701 h 269184"/>
                <a:gd name="connsiteX7" fmla="*/ 298450 w 346075"/>
                <a:gd name="connsiteY7" fmla="*/ 3176 h 269184"/>
                <a:gd name="connsiteX8" fmla="*/ 317500 w 346075"/>
                <a:gd name="connsiteY8" fmla="*/ 7938 h 269184"/>
                <a:gd name="connsiteX9" fmla="*/ 327025 w 346075"/>
                <a:gd name="connsiteY9" fmla="*/ 36513 h 269184"/>
                <a:gd name="connsiteX10" fmla="*/ 331788 w 346075"/>
                <a:gd name="connsiteY10" fmla="*/ 122238 h 269184"/>
                <a:gd name="connsiteX11" fmla="*/ 341313 w 346075"/>
                <a:gd name="connsiteY11" fmla="*/ 150813 h 269184"/>
                <a:gd name="connsiteX12" fmla="*/ 346075 w 346075"/>
                <a:gd name="connsiteY12" fmla="*/ 165101 h 269184"/>
                <a:gd name="connsiteX13" fmla="*/ 336550 w 346075"/>
                <a:gd name="connsiteY13" fmla="*/ 207963 h 269184"/>
                <a:gd name="connsiteX14" fmla="*/ 327025 w 346075"/>
                <a:gd name="connsiteY14" fmla="*/ 222251 h 269184"/>
                <a:gd name="connsiteX15" fmla="*/ 312738 w 346075"/>
                <a:gd name="connsiteY15" fmla="*/ 227013 h 269184"/>
                <a:gd name="connsiteX16" fmla="*/ 260350 w 346075"/>
                <a:gd name="connsiteY16" fmla="*/ 222251 h 269184"/>
                <a:gd name="connsiteX17" fmla="*/ 127000 w 346075"/>
                <a:gd name="connsiteY17" fmla="*/ 212726 h 269184"/>
                <a:gd name="connsiteX18" fmla="*/ 84138 w 346075"/>
                <a:gd name="connsiteY18" fmla="*/ 217488 h 269184"/>
                <a:gd name="connsiteX19" fmla="*/ 69850 w 346075"/>
                <a:gd name="connsiteY19" fmla="*/ 227013 h 269184"/>
                <a:gd name="connsiteX20" fmla="*/ 26988 w 346075"/>
                <a:gd name="connsiteY20" fmla="*/ 236538 h 269184"/>
                <a:gd name="connsiteX21" fmla="*/ 12700 w 346075"/>
                <a:gd name="connsiteY21" fmla="*/ 188913 h 269184"/>
                <a:gd name="connsiteX22" fmla="*/ 7938 w 346075"/>
                <a:gd name="connsiteY22" fmla="*/ 174626 h 269184"/>
                <a:gd name="connsiteX23" fmla="*/ 3175 w 346075"/>
                <a:gd name="connsiteY23" fmla="*/ 26988 h 2691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6075" h="269184">
                  <a:moveTo>
                    <a:pt x="3175" y="26988"/>
                  </a:moveTo>
                  <a:cubicBezTo>
                    <a:pt x="6350" y="0"/>
                    <a:pt x="17911" y="14516"/>
                    <a:pt x="26988" y="12701"/>
                  </a:cubicBezTo>
                  <a:cubicBezTo>
                    <a:pt x="50390" y="8021"/>
                    <a:pt x="74650" y="10005"/>
                    <a:pt x="98425" y="7938"/>
                  </a:cubicBezTo>
                  <a:cubicBezTo>
                    <a:pt x="111176" y="6829"/>
                    <a:pt x="123825" y="4763"/>
                    <a:pt x="136525" y="3176"/>
                  </a:cubicBezTo>
                  <a:cubicBezTo>
                    <a:pt x="161925" y="4763"/>
                    <a:pt x="187557" y="4163"/>
                    <a:pt x="212725" y="7938"/>
                  </a:cubicBezTo>
                  <a:cubicBezTo>
                    <a:pt x="219746" y="8991"/>
                    <a:pt x="224711" y="16756"/>
                    <a:pt x="231775" y="17463"/>
                  </a:cubicBezTo>
                  <a:cubicBezTo>
                    <a:pt x="241383" y="18424"/>
                    <a:pt x="250849" y="14428"/>
                    <a:pt x="260350" y="12701"/>
                  </a:cubicBezTo>
                  <a:cubicBezTo>
                    <a:pt x="285633" y="8104"/>
                    <a:pt x="278624" y="9784"/>
                    <a:pt x="298450" y="3176"/>
                  </a:cubicBezTo>
                  <a:cubicBezTo>
                    <a:pt x="304800" y="4763"/>
                    <a:pt x="313240" y="2968"/>
                    <a:pt x="317500" y="7938"/>
                  </a:cubicBezTo>
                  <a:cubicBezTo>
                    <a:pt x="324034" y="15561"/>
                    <a:pt x="327025" y="36513"/>
                    <a:pt x="327025" y="36513"/>
                  </a:cubicBezTo>
                  <a:cubicBezTo>
                    <a:pt x="328613" y="65088"/>
                    <a:pt x="328238" y="93840"/>
                    <a:pt x="331788" y="122238"/>
                  </a:cubicBezTo>
                  <a:cubicBezTo>
                    <a:pt x="333033" y="132201"/>
                    <a:pt x="338138" y="141288"/>
                    <a:pt x="341313" y="150813"/>
                  </a:cubicBezTo>
                  <a:lnTo>
                    <a:pt x="346075" y="165101"/>
                  </a:lnTo>
                  <a:cubicBezTo>
                    <a:pt x="344245" y="176082"/>
                    <a:pt x="342414" y="196236"/>
                    <a:pt x="336550" y="207963"/>
                  </a:cubicBezTo>
                  <a:cubicBezTo>
                    <a:pt x="333990" y="213083"/>
                    <a:pt x="331495" y="218675"/>
                    <a:pt x="327025" y="222251"/>
                  </a:cubicBezTo>
                  <a:cubicBezTo>
                    <a:pt x="323105" y="225387"/>
                    <a:pt x="317500" y="225426"/>
                    <a:pt x="312738" y="227013"/>
                  </a:cubicBezTo>
                  <a:cubicBezTo>
                    <a:pt x="295275" y="225426"/>
                    <a:pt x="277853" y="223312"/>
                    <a:pt x="260350" y="222251"/>
                  </a:cubicBezTo>
                  <a:cubicBezTo>
                    <a:pt x="129585" y="214326"/>
                    <a:pt x="194575" y="223987"/>
                    <a:pt x="127000" y="212726"/>
                  </a:cubicBezTo>
                  <a:cubicBezTo>
                    <a:pt x="112713" y="214313"/>
                    <a:pt x="98084" y="214002"/>
                    <a:pt x="84138" y="217488"/>
                  </a:cubicBezTo>
                  <a:cubicBezTo>
                    <a:pt x="78585" y="218876"/>
                    <a:pt x="75280" y="225203"/>
                    <a:pt x="69850" y="227013"/>
                  </a:cubicBezTo>
                  <a:cubicBezTo>
                    <a:pt x="55965" y="231641"/>
                    <a:pt x="41275" y="233363"/>
                    <a:pt x="26988" y="236538"/>
                  </a:cubicBezTo>
                  <a:cubicBezTo>
                    <a:pt x="5225" y="269184"/>
                    <a:pt x="20639" y="252427"/>
                    <a:pt x="12700" y="188913"/>
                  </a:cubicBezTo>
                  <a:cubicBezTo>
                    <a:pt x="12077" y="183932"/>
                    <a:pt x="8077" y="179644"/>
                    <a:pt x="7938" y="174626"/>
                  </a:cubicBezTo>
                  <a:cubicBezTo>
                    <a:pt x="6484" y="122259"/>
                    <a:pt x="0" y="53976"/>
                    <a:pt x="3175" y="26988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75" name="Dowolny kształt 374"/>
            <p:cNvSpPr/>
            <p:nvPr/>
          </p:nvSpPr>
          <p:spPr>
            <a:xfrm rot="14739254" flipV="1">
              <a:off x="5074610" y="1505783"/>
              <a:ext cx="368204" cy="198911"/>
            </a:xfrm>
            <a:custGeom>
              <a:avLst/>
              <a:gdLst>
                <a:gd name="connsiteX0" fmla="*/ 16669 w 384025"/>
                <a:gd name="connsiteY0" fmla="*/ 38100 h 286562"/>
                <a:gd name="connsiteX1" fmla="*/ 26194 w 384025"/>
                <a:gd name="connsiteY1" fmla="*/ 80963 h 286562"/>
                <a:gd name="connsiteX2" fmla="*/ 30956 w 384025"/>
                <a:gd name="connsiteY2" fmla="*/ 104775 h 286562"/>
                <a:gd name="connsiteX3" fmla="*/ 40481 w 384025"/>
                <a:gd name="connsiteY3" fmla="*/ 133350 h 286562"/>
                <a:gd name="connsiteX4" fmla="*/ 45244 w 384025"/>
                <a:gd name="connsiteY4" fmla="*/ 157163 h 286562"/>
                <a:gd name="connsiteX5" fmla="*/ 64294 w 384025"/>
                <a:gd name="connsiteY5" fmla="*/ 185738 h 286562"/>
                <a:gd name="connsiteX6" fmla="*/ 78581 w 384025"/>
                <a:gd name="connsiteY6" fmla="*/ 223838 h 286562"/>
                <a:gd name="connsiteX7" fmla="*/ 92869 w 384025"/>
                <a:gd name="connsiteY7" fmla="*/ 257175 h 286562"/>
                <a:gd name="connsiteX8" fmla="*/ 116681 w 384025"/>
                <a:gd name="connsiteY8" fmla="*/ 285750 h 286562"/>
                <a:gd name="connsiteX9" fmla="*/ 135731 w 384025"/>
                <a:gd name="connsiteY9" fmla="*/ 280988 h 286562"/>
                <a:gd name="connsiteX10" fmla="*/ 240506 w 384025"/>
                <a:gd name="connsiteY10" fmla="*/ 276225 h 286562"/>
                <a:gd name="connsiteX11" fmla="*/ 273844 w 384025"/>
                <a:gd name="connsiteY11" fmla="*/ 252413 h 286562"/>
                <a:gd name="connsiteX12" fmla="*/ 307181 w 384025"/>
                <a:gd name="connsiteY12" fmla="*/ 242888 h 286562"/>
                <a:gd name="connsiteX13" fmla="*/ 316706 w 384025"/>
                <a:gd name="connsiteY13" fmla="*/ 228600 h 286562"/>
                <a:gd name="connsiteX14" fmla="*/ 373856 w 384025"/>
                <a:gd name="connsiteY14" fmla="*/ 195263 h 286562"/>
                <a:gd name="connsiteX15" fmla="*/ 364331 w 384025"/>
                <a:gd name="connsiteY15" fmla="*/ 157163 h 286562"/>
                <a:gd name="connsiteX16" fmla="*/ 345281 w 384025"/>
                <a:gd name="connsiteY16" fmla="*/ 80963 h 286562"/>
                <a:gd name="connsiteX17" fmla="*/ 330994 w 384025"/>
                <a:gd name="connsiteY17" fmla="*/ 0 h 286562"/>
                <a:gd name="connsiteX18" fmla="*/ 297656 w 384025"/>
                <a:gd name="connsiteY18" fmla="*/ 33338 h 286562"/>
                <a:gd name="connsiteX19" fmla="*/ 259556 w 384025"/>
                <a:gd name="connsiteY19" fmla="*/ 42863 h 286562"/>
                <a:gd name="connsiteX20" fmla="*/ 240506 w 384025"/>
                <a:gd name="connsiteY20" fmla="*/ 47625 h 286562"/>
                <a:gd name="connsiteX21" fmla="*/ 226219 w 384025"/>
                <a:gd name="connsiteY21" fmla="*/ 52388 h 286562"/>
                <a:gd name="connsiteX22" fmla="*/ 173831 w 384025"/>
                <a:gd name="connsiteY22" fmla="*/ 47625 h 286562"/>
                <a:gd name="connsiteX23" fmla="*/ 154781 w 384025"/>
                <a:gd name="connsiteY23" fmla="*/ 42863 h 286562"/>
                <a:gd name="connsiteX24" fmla="*/ 126206 w 384025"/>
                <a:gd name="connsiteY24" fmla="*/ 38100 h 286562"/>
                <a:gd name="connsiteX25" fmla="*/ 16669 w 384025"/>
                <a:gd name="connsiteY25" fmla="*/ 38100 h 2865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84025" h="286562">
                  <a:moveTo>
                    <a:pt x="16669" y="38100"/>
                  </a:moveTo>
                  <a:cubicBezTo>
                    <a:pt x="0" y="45244"/>
                    <a:pt x="14469" y="34064"/>
                    <a:pt x="26194" y="80963"/>
                  </a:cubicBezTo>
                  <a:cubicBezTo>
                    <a:pt x="28157" y="88816"/>
                    <a:pt x="28826" y="96966"/>
                    <a:pt x="30956" y="104775"/>
                  </a:cubicBezTo>
                  <a:cubicBezTo>
                    <a:pt x="33598" y="114461"/>
                    <a:pt x="37839" y="123664"/>
                    <a:pt x="40481" y="133350"/>
                  </a:cubicBezTo>
                  <a:cubicBezTo>
                    <a:pt x="42611" y="141160"/>
                    <a:pt x="41894" y="149794"/>
                    <a:pt x="45244" y="157163"/>
                  </a:cubicBezTo>
                  <a:cubicBezTo>
                    <a:pt x="49981" y="167585"/>
                    <a:pt x="60275" y="175019"/>
                    <a:pt x="64294" y="185738"/>
                  </a:cubicBezTo>
                  <a:cubicBezTo>
                    <a:pt x="69056" y="198438"/>
                    <a:pt x="74292" y="210970"/>
                    <a:pt x="78581" y="223838"/>
                  </a:cubicBezTo>
                  <a:cubicBezTo>
                    <a:pt x="88831" y="254589"/>
                    <a:pt x="76129" y="232066"/>
                    <a:pt x="92869" y="257175"/>
                  </a:cubicBezTo>
                  <a:cubicBezTo>
                    <a:pt x="97131" y="274225"/>
                    <a:pt x="94186" y="282938"/>
                    <a:pt x="116681" y="285750"/>
                  </a:cubicBezTo>
                  <a:cubicBezTo>
                    <a:pt x="123176" y="286562"/>
                    <a:pt x="129205" y="281490"/>
                    <a:pt x="135731" y="280988"/>
                  </a:cubicBezTo>
                  <a:cubicBezTo>
                    <a:pt x="170589" y="278307"/>
                    <a:pt x="205581" y="277813"/>
                    <a:pt x="240506" y="276225"/>
                  </a:cubicBezTo>
                  <a:cubicBezTo>
                    <a:pt x="244822" y="272988"/>
                    <a:pt x="266879" y="255896"/>
                    <a:pt x="273844" y="252413"/>
                  </a:cubicBezTo>
                  <a:cubicBezTo>
                    <a:pt x="280681" y="248994"/>
                    <a:pt x="301071" y="244415"/>
                    <a:pt x="307181" y="242888"/>
                  </a:cubicBezTo>
                  <a:cubicBezTo>
                    <a:pt x="310356" y="238125"/>
                    <a:pt x="312276" y="232225"/>
                    <a:pt x="316706" y="228600"/>
                  </a:cubicBezTo>
                  <a:cubicBezTo>
                    <a:pt x="349046" y="202140"/>
                    <a:pt x="347576" y="204022"/>
                    <a:pt x="373856" y="195263"/>
                  </a:cubicBezTo>
                  <a:cubicBezTo>
                    <a:pt x="384025" y="164759"/>
                    <a:pt x="376633" y="198987"/>
                    <a:pt x="364331" y="157163"/>
                  </a:cubicBezTo>
                  <a:cubicBezTo>
                    <a:pt x="333780" y="53292"/>
                    <a:pt x="370743" y="131887"/>
                    <a:pt x="345281" y="80963"/>
                  </a:cubicBezTo>
                  <a:cubicBezTo>
                    <a:pt x="332269" y="28917"/>
                    <a:pt x="337201" y="55874"/>
                    <a:pt x="330994" y="0"/>
                  </a:cubicBezTo>
                  <a:cubicBezTo>
                    <a:pt x="319881" y="11113"/>
                    <a:pt x="312902" y="29526"/>
                    <a:pt x="297656" y="33338"/>
                  </a:cubicBezTo>
                  <a:lnTo>
                    <a:pt x="259556" y="42863"/>
                  </a:lnTo>
                  <a:cubicBezTo>
                    <a:pt x="253206" y="44450"/>
                    <a:pt x="246715" y="45555"/>
                    <a:pt x="240506" y="47625"/>
                  </a:cubicBezTo>
                  <a:lnTo>
                    <a:pt x="226219" y="52388"/>
                  </a:lnTo>
                  <a:cubicBezTo>
                    <a:pt x="208756" y="50800"/>
                    <a:pt x="191212" y="49942"/>
                    <a:pt x="173831" y="47625"/>
                  </a:cubicBezTo>
                  <a:cubicBezTo>
                    <a:pt x="167343" y="46760"/>
                    <a:pt x="161199" y="44147"/>
                    <a:pt x="154781" y="42863"/>
                  </a:cubicBezTo>
                  <a:cubicBezTo>
                    <a:pt x="145312" y="40969"/>
                    <a:pt x="135731" y="39688"/>
                    <a:pt x="126206" y="38100"/>
                  </a:cubicBezTo>
                  <a:cubicBezTo>
                    <a:pt x="86521" y="39754"/>
                    <a:pt x="33338" y="30956"/>
                    <a:pt x="16669" y="38100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76" name="Dowolny kształt 375"/>
            <p:cNvSpPr/>
            <p:nvPr/>
          </p:nvSpPr>
          <p:spPr>
            <a:xfrm rot="14739254" flipV="1">
              <a:off x="4881874" y="1471779"/>
              <a:ext cx="375381" cy="231406"/>
            </a:xfrm>
            <a:custGeom>
              <a:avLst/>
              <a:gdLst>
                <a:gd name="connsiteX0" fmla="*/ 12700 w 391510"/>
                <a:gd name="connsiteY0" fmla="*/ 85725 h 333375"/>
                <a:gd name="connsiteX1" fmla="*/ 36513 w 391510"/>
                <a:gd name="connsiteY1" fmla="*/ 119062 h 333375"/>
                <a:gd name="connsiteX2" fmla="*/ 46038 w 391510"/>
                <a:gd name="connsiteY2" fmla="*/ 133350 h 333375"/>
                <a:gd name="connsiteX3" fmla="*/ 50800 w 391510"/>
                <a:gd name="connsiteY3" fmla="*/ 147637 h 333375"/>
                <a:gd name="connsiteX4" fmla="*/ 84138 w 391510"/>
                <a:gd name="connsiteY4" fmla="*/ 190500 h 333375"/>
                <a:gd name="connsiteX5" fmla="*/ 88900 w 391510"/>
                <a:gd name="connsiteY5" fmla="*/ 261937 h 333375"/>
                <a:gd name="connsiteX6" fmla="*/ 98425 w 391510"/>
                <a:gd name="connsiteY6" fmla="*/ 276225 h 333375"/>
                <a:gd name="connsiteX7" fmla="*/ 103188 w 391510"/>
                <a:gd name="connsiteY7" fmla="*/ 304800 h 333375"/>
                <a:gd name="connsiteX8" fmla="*/ 112713 w 391510"/>
                <a:gd name="connsiteY8" fmla="*/ 333375 h 333375"/>
                <a:gd name="connsiteX9" fmla="*/ 127000 w 391510"/>
                <a:gd name="connsiteY9" fmla="*/ 319087 h 333375"/>
                <a:gd name="connsiteX10" fmla="*/ 146050 w 391510"/>
                <a:gd name="connsiteY10" fmla="*/ 290512 h 333375"/>
                <a:gd name="connsiteX11" fmla="*/ 160338 w 391510"/>
                <a:gd name="connsiteY11" fmla="*/ 285750 h 333375"/>
                <a:gd name="connsiteX12" fmla="*/ 174625 w 391510"/>
                <a:gd name="connsiteY12" fmla="*/ 276225 h 333375"/>
                <a:gd name="connsiteX13" fmla="*/ 217488 w 391510"/>
                <a:gd name="connsiteY13" fmla="*/ 271462 h 333375"/>
                <a:gd name="connsiteX14" fmla="*/ 246063 w 391510"/>
                <a:gd name="connsiteY14" fmla="*/ 266700 h 333375"/>
                <a:gd name="connsiteX15" fmla="*/ 260350 w 391510"/>
                <a:gd name="connsiteY15" fmla="*/ 257175 h 333375"/>
                <a:gd name="connsiteX16" fmla="*/ 279400 w 391510"/>
                <a:gd name="connsiteY16" fmla="*/ 252412 h 333375"/>
                <a:gd name="connsiteX17" fmla="*/ 293688 w 391510"/>
                <a:gd name="connsiteY17" fmla="*/ 247650 h 333375"/>
                <a:gd name="connsiteX18" fmla="*/ 350838 w 391510"/>
                <a:gd name="connsiteY18" fmla="*/ 219075 h 333375"/>
                <a:gd name="connsiteX19" fmla="*/ 374650 w 391510"/>
                <a:gd name="connsiteY19" fmla="*/ 214312 h 333375"/>
                <a:gd name="connsiteX20" fmla="*/ 388938 w 391510"/>
                <a:gd name="connsiteY20" fmla="*/ 204787 h 333375"/>
                <a:gd name="connsiteX21" fmla="*/ 384175 w 391510"/>
                <a:gd name="connsiteY21" fmla="*/ 161925 h 333375"/>
                <a:gd name="connsiteX22" fmla="*/ 374650 w 391510"/>
                <a:gd name="connsiteY22" fmla="*/ 119062 h 333375"/>
                <a:gd name="connsiteX23" fmla="*/ 365125 w 391510"/>
                <a:gd name="connsiteY23" fmla="*/ 100012 h 333375"/>
                <a:gd name="connsiteX24" fmla="*/ 360363 w 391510"/>
                <a:gd name="connsiteY24" fmla="*/ 80962 h 333375"/>
                <a:gd name="connsiteX25" fmla="*/ 346075 w 391510"/>
                <a:gd name="connsiteY25" fmla="*/ 76200 h 333375"/>
                <a:gd name="connsiteX26" fmla="*/ 322263 w 391510"/>
                <a:gd name="connsiteY26" fmla="*/ 66675 h 333375"/>
                <a:gd name="connsiteX27" fmla="*/ 307975 w 391510"/>
                <a:gd name="connsiteY27" fmla="*/ 52387 h 333375"/>
                <a:gd name="connsiteX28" fmla="*/ 298450 w 391510"/>
                <a:gd name="connsiteY28" fmla="*/ 38100 h 333375"/>
                <a:gd name="connsiteX29" fmla="*/ 288925 w 391510"/>
                <a:gd name="connsiteY29" fmla="*/ 0 h 333375"/>
                <a:gd name="connsiteX30" fmla="*/ 269875 w 391510"/>
                <a:gd name="connsiteY30" fmla="*/ 9525 h 333375"/>
                <a:gd name="connsiteX31" fmla="*/ 255588 w 391510"/>
                <a:gd name="connsiteY31" fmla="*/ 28575 h 333375"/>
                <a:gd name="connsiteX32" fmla="*/ 212725 w 391510"/>
                <a:gd name="connsiteY32" fmla="*/ 66675 h 333375"/>
                <a:gd name="connsiteX33" fmla="*/ 127000 w 391510"/>
                <a:gd name="connsiteY33" fmla="*/ 85725 h 333375"/>
                <a:gd name="connsiteX34" fmla="*/ 112713 w 391510"/>
                <a:gd name="connsiteY34" fmla="*/ 90487 h 333375"/>
                <a:gd name="connsiteX35" fmla="*/ 12700 w 391510"/>
                <a:gd name="connsiteY35" fmla="*/ 8572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91510" h="333375">
                  <a:moveTo>
                    <a:pt x="12700" y="85725"/>
                  </a:moveTo>
                  <a:cubicBezTo>
                    <a:pt x="0" y="90488"/>
                    <a:pt x="6964" y="77693"/>
                    <a:pt x="36513" y="119062"/>
                  </a:cubicBezTo>
                  <a:cubicBezTo>
                    <a:pt x="39840" y="123720"/>
                    <a:pt x="42863" y="128587"/>
                    <a:pt x="46038" y="133350"/>
                  </a:cubicBezTo>
                  <a:cubicBezTo>
                    <a:pt x="47625" y="138112"/>
                    <a:pt x="48362" y="143249"/>
                    <a:pt x="50800" y="147637"/>
                  </a:cubicBezTo>
                  <a:cubicBezTo>
                    <a:pt x="65041" y="173271"/>
                    <a:pt x="66783" y="173145"/>
                    <a:pt x="84138" y="190500"/>
                  </a:cubicBezTo>
                  <a:cubicBezTo>
                    <a:pt x="85725" y="214312"/>
                    <a:pt x="84977" y="238397"/>
                    <a:pt x="88900" y="261937"/>
                  </a:cubicBezTo>
                  <a:cubicBezTo>
                    <a:pt x="89841" y="267583"/>
                    <a:pt x="96615" y="270795"/>
                    <a:pt x="98425" y="276225"/>
                  </a:cubicBezTo>
                  <a:cubicBezTo>
                    <a:pt x="101479" y="285386"/>
                    <a:pt x="100846" y="295432"/>
                    <a:pt x="103188" y="304800"/>
                  </a:cubicBezTo>
                  <a:cubicBezTo>
                    <a:pt x="105623" y="314540"/>
                    <a:pt x="112713" y="333375"/>
                    <a:pt x="112713" y="333375"/>
                  </a:cubicBezTo>
                  <a:cubicBezTo>
                    <a:pt x="117475" y="328612"/>
                    <a:pt x="122865" y="324403"/>
                    <a:pt x="127000" y="319087"/>
                  </a:cubicBezTo>
                  <a:cubicBezTo>
                    <a:pt x="134028" y="310051"/>
                    <a:pt x="135190" y="294132"/>
                    <a:pt x="146050" y="290512"/>
                  </a:cubicBezTo>
                  <a:lnTo>
                    <a:pt x="160338" y="285750"/>
                  </a:lnTo>
                  <a:cubicBezTo>
                    <a:pt x="165100" y="282575"/>
                    <a:pt x="169072" y="277613"/>
                    <a:pt x="174625" y="276225"/>
                  </a:cubicBezTo>
                  <a:cubicBezTo>
                    <a:pt x="188571" y="272738"/>
                    <a:pt x="203238" y="273362"/>
                    <a:pt x="217488" y="271462"/>
                  </a:cubicBezTo>
                  <a:cubicBezTo>
                    <a:pt x="227060" y="270186"/>
                    <a:pt x="236538" y="268287"/>
                    <a:pt x="246063" y="266700"/>
                  </a:cubicBezTo>
                  <a:cubicBezTo>
                    <a:pt x="250825" y="263525"/>
                    <a:pt x="255089" y="259430"/>
                    <a:pt x="260350" y="257175"/>
                  </a:cubicBezTo>
                  <a:cubicBezTo>
                    <a:pt x="266366" y="254597"/>
                    <a:pt x="273106" y="254210"/>
                    <a:pt x="279400" y="252412"/>
                  </a:cubicBezTo>
                  <a:cubicBezTo>
                    <a:pt x="284227" y="251033"/>
                    <a:pt x="288925" y="249237"/>
                    <a:pt x="293688" y="247650"/>
                  </a:cubicBezTo>
                  <a:cubicBezTo>
                    <a:pt x="316019" y="232762"/>
                    <a:pt x="316307" y="231408"/>
                    <a:pt x="350838" y="219075"/>
                  </a:cubicBezTo>
                  <a:cubicBezTo>
                    <a:pt x="358461" y="216352"/>
                    <a:pt x="366713" y="215900"/>
                    <a:pt x="374650" y="214312"/>
                  </a:cubicBezTo>
                  <a:cubicBezTo>
                    <a:pt x="379413" y="211137"/>
                    <a:pt x="387914" y="210419"/>
                    <a:pt x="388938" y="204787"/>
                  </a:cubicBezTo>
                  <a:cubicBezTo>
                    <a:pt x="391510" y="190644"/>
                    <a:pt x="386208" y="176156"/>
                    <a:pt x="384175" y="161925"/>
                  </a:cubicBezTo>
                  <a:cubicBezTo>
                    <a:pt x="383478" y="157044"/>
                    <a:pt x="377052" y="125467"/>
                    <a:pt x="374650" y="119062"/>
                  </a:cubicBezTo>
                  <a:cubicBezTo>
                    <a:pt x="372157" y="112415"/>
                    <a:pt x="368300" y="106362"/>
                    <a:pt x="365125" y="100012"/>
                  </a:cubicBezTo>
                  <a:cubicBezTo>
                    <a:pt x="363538" y="93662"/>
                    <a:pt x="364452" y="86073"/>
                    <a:pt x="360363" y="80962"/>
                  </a:cubicBezTo>
                  <a:cubicBezTo>
                    <a:pt x="357227" y="77042"/>
                    <a:pt x="350776" y="77963"/>
                    <a:pt x="346075" y="76200"/>
                  </a:cubicBezTo>
                  <a:cubicBezTo>
                    <a:pt x="338070" y="73198"/>
                    <a:pt x="330200" y="69850"/>
                    <a:pt x="322263" y="66675"/>
                  </a:cubicBezTo>
                  <a:cubicBezTo>
                    <a:pt x="317500" y="61912"/>
                    <a:pt x="312287" y="57561"/>
                    <a:pt x="307975" y="52387"/>
                  </a:cubicBezTo>
                  <a:cubicBezTo>
                    <a:pt x="304311" y="47990"/>
                    <a:pt x="301010" y="43219"/>
                    <a:pt x="298450" y="38100"/>
                  </a:cubicBezTo>
                  <a:cubicBezTo>
                    <a:pt x="293570" y="28341"/>
                    <a:pt x="290735" y="9051"/>
                    <a:pt x="288925" y="0"/>
                  </a:cubicBezTo>
                  <a:cubicBezTo>
                    <a:pt x="282575" y="3175"/>
                    <a:pt x="275265" y="4905"/>
                    <a:pt x="269875" y="9525"/>
                  </a:cubicBezTo>
                  <a:cubicBezTo>
                    <a:pt x="263849" y="14691"/>
                    <a:pt x="260898" y="22675"/>
                    <a:pt x="255588" y="28575"/>
                  </a:cubicBezTo>
                  <a:cubicBezTo>
                    <a:pt x="252138" y="32408"/>
                    <a:pt x="225825" y="61911"/>
                    <a:pt x="212725" y="66675"/>
                  </a:cubicBezTo>
                  <a:cubicBezTo>
                    <a:pt x="145617" y="91078"/>
                    <a:pt x="203912" y="60089"/>
                    <a:pt x="127000" y="85725"/>
                  </a:cubicBezTo>
                  <a:cubicBezTo>
                    <a:pt x="122238" y="87312"/>
                    <a:pt x="117729" y="90301"/>
                    <a:pt x="112713" y="90487"/>
                  </a:cubicBezTo>
                  <a:cubicBezTo>
                    <a:pt x="74639" y="91897"/>
                    <a:pt x="25400" y="80962"/>
                    <a:pt x="12700" y="85725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77" name="Dowolny kształt 376"/>
            <p:cNvSpPr/>
            <p:nvPr/>
          </p:nvSpPr>
          <p:spPr>
            <a:xfrm rot="14739254" flipV="1">
              <a:off x="4690869" y="1426610"/>
              <a:ext cx="403535" cy="240166"/>
            </a:xfrm>
            <a:custGeom>
              <a:avLst/>
              <a:gdLst>
                <a:gd name="connsiteX0" fmla="*/ 22092 w 420874"/>
                <a:gd name="connsiteY0" fmla="*/ 141209 h 345996"/>
                <a:gd name="connsiteX1" fmla="*/ 55429 w 420874"/>
                <a:gd name="connsiteY1" fmla="*/ 107871 h 345996"/>
                <a:gd name="connsiteX2" fmla="*/ 64954 w 420874"/>
                <a:gd name="connsiteY2" fmla="*/ 88821 h 345996"/>
                <a:gd name="connsiteX3" fmla="*/ 103054 w 420874"/>
                <a:gd name="connsiteY3" fmla="*/ 60246 h 345996"/>
                <a:gd name="connsiteX4" fmla="*/ 117342 w 420874"/>
                <a:gd name="connsiteY4" fmla="*/ 45959 h 345996"/>
                <a:gd name="connsiteX5" fmla="*/ 131629 w 420874"/>
                <a:gd name="connsiteY5" fmla="*/ 41196 h 345996"/>
                <a:gd name="connsiteX6" fmla="*/ 222117 w 420874"/>
                <a:gd name="connsiteY6" fmla="*/ 45959 h 345996"/>
                <a:gd name="connsiteX7" fmla="*/ 241167 w 420874"/>
                <a:gd name="connsiteY7" fmla="*/ 36434 h 345996"/>
                <a:gd name="connsiteX8" fmla="*/ 274504 w 420874"/>
                <a:gd name="connsiteY8" fmla="*/ 31671 h 345996"/>
                <a:gd name="connsiteX9" fmla="*/ 303079 w 420874"/>
                <a:gd name="connsiteY9" fmla="*/ 3096 h 345996"/>
                <a:gd name="connsiteX10" fmla="*/ 336417 w 420874"/>
                <a:gd name="connsiteY10" fmla="*/ 41196 h 345996"/>
                <a:gd name="connsiteX11" fmla="*/ 350704 w 420874"/>
                <a:gd name="connsiteY11" fmla="*/ 50721 h 345996"/>
                <a:gd name="connsiteX12" fmla="*/ 384042 w 420874"/>
                <a:gd name="connsiteY12" fmla="*/ 88821 h 345996"/>
                <a:gd name="connsiteX13" fmla="*/ 398329 w 420874"/>
                <a:gd name="connsiteY13" fmla="*/ 117396 h 345996"/>
                <a:gd name="connsiteX14" fmla="*/ 407854 w 420874"/>
                <a:gd name="connsiteY14" fmla="*/ 131684 h 345996"/>
                <a:gd name="connsiteX15" fmla="*/ 403092 w 420874"/>
                <a:gd name="connsiteY15" fmla="*/ 203121 h 345996"/>
                <a:gd name="connsiteX16" fmla="*/ 379279 w 420874"/>
                <a:gd name="connsiteY16" fmla="*/ 207884 h 345996"/>
                <a:gd name="connsiteX17" fmla="*/ 336417 w 420874"/>
                <a:gd name="connsiteY17" fmla="*/ 226934 h 345996"/>
                <a:gd name="connsiteX18" fmla="*/ 303079 w 420874"/>
                <a:gd name="connsiteY18" fmla="*/ 241221 h 345996"/>
                <a:gd name="connsiteX19" fmla="*/ 288792 w 420874"/>
                <a:gd name="connsiteY19" fmla="*/ 250746 h 345996"/>
                <a:gd name="connsiteX20" fmla="*/ 269742 w 420874"/>
                <a:gd name="connsiteY20" fmla="*/ 260271 h 345996"/>
                <a:gd name="connsiteX21" fmla="*/ 260217 w 420874"/>
                <a:gd name="connsiteY21" fmla="*/ 274559 h 345996"/>
                <a:gd name="connsiteX22" fmla="*/ 245929 w 420874"/>
                <a:gd name="connsiteY22" fmla="*/ 284084 h 345996"/>
                <a:gd name="connsiteX23" fmla="*/ 231642 w 420874"/>
                <a:gd name="connsiteY23" fmla="*/ 303134 h 345996"/>
                <a:gd name="connsiteX24" fmla="*/ 188779 w 420874"/>
                <a:gd name="connsiteY24" fmla="*/ 326946 h 345996"/>
                <a:gd name="connsiteX25" fmla="*/ 174492 w 420874"/>
                <a:gd name="connsiteY25" fmla="*/ 336471 h 345996"/>
                <a:gd name="connsiteX26" fmla="*/ 145917 w 420874"/>
                <a:gd name="connsiteY26" fmla="*/ 345996 h 345996"/>
                <a:gd name="connsiteX27" fmla="*/ 136392 w 420874"/>
                <a:gd name="connsiteY27" fmla="*/ 326946 h 345996"/>
                <a:gd name="connsiteX28" fmla="*/ 126867 w 420874"/>
                <a:gd name="connsiteY28" fmla="*/ 312659 h 345996"/>
                <a:gd name="connsiteX29" fmla="*/ 112579 w 420874"/>
                <a:gd name="connsiteY29" fmla="*/ 279321 h 345996"/>
                <a:gd name="connsiteX30" fmla="*/ 79242 w 420874"/>
                <a:gd name="connsiteY30" fmla="*/ 250746 h 345996"/>
                <a:gd name="connsiteX31" fmla="*/ 60192 w 420874"/>
                <a:gd name="connsiteY31" fmla="*/ 226934 h 345996"/>
                <a:gd name="connsiteX32" fmla="*/ 50667 w 420874"/>
                <a:gd name="connsiteY32" fmla="*/ 207884 h 345996"/>
                <a:gd name="connsiteX33" fmla="*/ 36379 w 420874"/>
                <a:gd name="connsiteY33" fmla="*/ 198359 h 345996"/>
                <a:gd name="connsiteX34" fmla="*/ 22092 w 420874"/>
                <a:gd name="connsiteY34" fmla="*/ 155496 h 345996"/>
                <a:gd name="connsiteX35" fmla="*/ 22092 w 420874"/>
                <a:gd name="connsiteY35" fmla="*/ 141209 h 345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420874" h="345996">
                  <a:moveTo>
                    <a:pt x="22092" y="141209"/>
                  </a:moveTo>
                  <a:cubicBezTo>
                    <a:pt x="52543" y="95532"/>
                    <a:pt x="0" y="171220"/>
                    <a:pt x="55429" y="107871"/>
                  </a:cubicBezTo>
                  <a:cubicBezTo>
                    <a:pt x="60104" y="102528"/>
                    <a:pt x="60595" y="94425"/>
                    <a:pt x="64954" y="88821"/>
                  </a:cubicBezTo>
                  <a:cubicBezTo>
                    <a:pt x="84107" y="64196"/>
                    <a:pt x="81789" y="67335"/>
                    <a:pt x="103054" y="60246"/>
                  </a:cubicBezTo>
                  <a:cubicBezTo>
                    <a:pt x="107817" y="55484"/>
                    <a:pt x="111738" y="49695"/>
                    <a:pt x="117342" y="45959"/>
                  </a:cubicBezTo>
                  <a:cubicBezTo>
                    <a:pt x="121519" y="43174"/>
                    <a:pt x="126609" y="41196"/>
                    <a:pt x="131629" y="41196"/>
                  </a:cubicBezTo>
                  <a:cubicBezTo>
                    <a:pt x="161833" y="41196"/>
                    <a:pt x="191954" y="44371"/>
                    <a:pt x="222117" y="45959"/>
                  </a:cubicBezTo>
                  <a:cubicBezTo>
                    <a:pt x="228467" y="42784"/>
                    <a:pt x="234318" y="38302"/>
                    <a:pt x="241167" y="36434"/>
                  </a:cubicBezTo>
                  <a:cubicBezTo>
                    <a:pt x="251997" y="33480"/>
                    <a:pt x="264621" y="36993"/>
                    <a:pt x="274504" y="31671"/>
                  </a:cubicBezTo>
                  <a:cubicBezTo>
                    <a:pt x="286364" y="25285"/>
                    <a:pt x="303079" y="3096"/>
                    <a:pt x="303079" y="3096"/>
                  </a:cubicBezTo>
                  <a:cubicBezTo>
                    <a:pt x="333628" y="13280"/>
                    <a:pt x="304376" y="0"/>
                    <a:pt x="336417" y="41196"/>
                  </a:cubicBezTo>
                  <a:cubicBezTo>
                    <a:pt x="339931" y="45714"/>
                    <a:pt x="345942" y="47546"/>
                    <a:pt x="350704" y="50721"/>
                  </a:cubicBezTo>
                  <a:cubicBezTo>
                    <a:pt x="372929" y="84059"/>
                    <a:pt x="360229" y="72946"/>
                    <a:pt x="384042" y="88821"/>
                  </a:cubicBezTo>
                  <a:cubicBezTo>
                    <a:pt x="411340" y="129770"/>
                    <a:pt x="378612" y="77960"/>
                    <a:pt x="398329" y="117396"/>
                  </a:cubicBezTo>
                  <a:cubicBezTo>
                    <a:pt x="400889" y="122516"/>
                    <a:pt x="404679" y="126921"/>
                    <a:pt x="407854" y="131684"/>
                  </a:cubicBezTo>
                  <a:cubicBezTo>
                    <a:pt x="414309" y="157500"/>
                    <a:pt x="420874" y="172637"/>
                    <a:pt x="403092" y="203121"/>
                  </a:cubicBezTo>
                  <a:cubicBezTo>
                    <a:pt x="399013" y="210113"/>
                    <a:pt x="387217" y="206296"/>
                    <a:pt x="379279" y="207884"/>
                  </a:cubicBezTo>
                  <a:lnTo>
                    <a:pt x="336417" y="226934"/>
                  </a:lnTo>
                  <a:cubicBezTo>
                    <a:pt x="305818" y="241057"/>
                    <a:pt x="329094" y="232551"/>
                    <a:pt x="303079" y="241221"/>
                  </a:cubicBezTo>
                  <a:cubicBezTo>
                    <a:pt x="298317" y="244396"/>
                    <a:pt x="293762" y="247906"/>
                    <a:pt x="288792" y="250746"/>
                  </a:cubicBezTo>
                  <a:cubicBezTo>
                    <a:pt x="282628" y="254268"/>
                    <a:pt x="275196" y="255726"/>
                    <a:pt x="269742" y="260271"/>
                  </a:cubicBezTo>
                  <a:cubicBezTo>
                    <a:pt x="265345" y="263935"/>
                    <a:pt x="264264" y="270512"/>
                    <a:pt x="260217" y="274559"/>
                  </a:cubicBezTo>
                  <a:cubicBezTo>
                    <a:pt x="256170" y="278606"/>
                    <a:pt x="250692" y="280909"/>
                    <a:pt x="245929" y="284084"/>
                  </a:cubicBezTo>
                  <a:cubicBezTo>
                    <a:pt x="241167" y="290434"/>
                    <a:pt x="237574" y="297861"/>
                    <a:pt x="231642" y="303134"/>
                  </a:cubicBezTo>
                  <a:cubicBezTo>
                    <a:pt x="211990" y="320603"/>
                    <a:pt x="208182" y="320479"/>
                    <a:pt x="188779" y="326946"/>
                  </a:cubicBezTo>
                  <a:cubicBezTo>
                    <a:pt x="184017" y="330121"/>
                    <a:pt x="179722" y="334146"/>
                    <a:pt x="174492" y="336471"/>
                  </a:cubicBezTo>
                  <a:cubicBezTo>
                    <a:pt x="165317" y="340549"/>
                    <a:pt x="145917" y="345996"/>
                    <a:pt x="145917" y="345996"/>
                  </a:cubicBezTo>
                  <a:cubicBezTo>
                    <a:pt x="142742" y="339646"/>
                    <a:pt x="139914" y="333110"/>
                    <a:pt x="136392" y="326946"/>
                  </a:cubicBezTo>
                  <a:cubicBezTo>
                    <a:pt x="133552" y="321976"/>
                    <a:pt x="129427" y="317778"/>
                    <a:pt x="126867" y="312659"/>
                  </a:cubicBezTo>
                  <a:cubicBezTo>
                    <a:pt x="121460" y="301845"/>
                    <a:pt x="118799" y="289688"/>
                    <a:pt x="112579" y="279321"/>
                  </a:cubicBezTo>
                  <a:cubicBezTo>
                    <a:pt x="104804" y="266363"/>
                    <a:pt x="89390" y="260894"/>
                    <a:pt x="79242" y="250746"/>
                  </a:cubicBezTo>
                  <a:cubicBezTo>
                    <a:pt x="72054" y="243558"/>
                    <a:pt x="65830" y="235392"/>
                    <a:pt x="60192" y="226934"/>
                  </a:cubicBezTo>
                  <a:cubicBezTo>
                    <a:pt x="56254" y="221027"/>
                    <a:pt x="55212" y="213338"/>
                    <a:pt x="50667" y="207884"/>
                  </a:cubicBezTo>
                  <a:cubicBezTo>
                    <a:pt x="47003" y="203487"/>
                    <a:pt x="41142" y="201534"/>
                    <a:pt x="36379" y="198359"/>
                  </a:cubicBezTo>
                  <a:lnTo>
                    <a:pt x="22092" y="155496"/>
                  </a:lnTo>
                  <a:lnTo>
                    <a:pt x="22092" y="141209"/>
                  </a:ln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78" name="Dowolny kształt 377"/>
            <p:cNvSpPr/>
            <p:nvPr/>
          </p:nvSpPr>
          <p:spPr>
            <a:xfrm rot="14739254" flipV="1">
              <a:off x="6862959" y="2974266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79" name="Dowolny kształt 378"/>
            <p:cNvSpPr/>
            <p:nvPr/>
          </p:nvSpPr>
          <p:spPr>
            <a:xfrm rot="14739254" flipV="1">
              <a:off x="6861322" y="2802241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80" name="Dowolny kształt 379"/>
            <p:cNvSpPr/>
            <p:nvPr/>
          </p:nvSpPr>
          <p:spPr>
            <a:xfrm rot="14739254" flipV="1">
              <a:off x="6845510" y="2598895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81" name="Dowolny kształt 380"/>
            <p:cNvSpPr/>
            <p:nvPr/>
          </p:nvSpPr>
          <p:spPr>
            <a:xfrm rot="14739254" flipV="1">
              <a:off x="6788283" y="2384214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82" name="Dowolny kształt 381"/>
            <p:cNvSpPr/>
            <p:nvPr/>
          </p:nvSpPr>
          <p:spPr>
            <a:xfrm rot="14739254" flipV="1">
              <a:off x="6719766" y="2184667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83" name="Dowolny kształt 382"/>
            <p:cNvSpPr/>
            <p:nvPr/>
          </p:nvSpPr>
          <p:spPr>
            <a:xfrm rot="14739254" flipV="1">
              <a:off x="6637690" y="2011295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84" name="Dowolny kształt 383"/>
            <p:cNvSpPr/>
            <p:nvPr/>
          </p:nvSpPr>
          <p:spPr>
            <a:xfrm rot="14739254" flipV="1">
              <a:off x="6517465" y="1815103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85" name="Dowolny kształt 384"/>
            <p:cNvSpPr/>
            <p:nvPr/>
          </p:nvSpPr>
          <p:spPr>
            <a:xfrm rot="14739254" flipV="1">
              <a:off x="6367129" y="1710053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86" name="Dowolny kształt 385"/>
            <p:cNvSpPr/>
            <p:nvPr/>
          </p:nvSpPr>
          <p:spPr>
            <a:xfrm rot="14739254" flipV="1">
              <a:off x="6219044" y="1599289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87" name="Dowolny kształt 386"/>
            <p:cNvSpPr/>
            <p:nvPr/>
          </p:nvSpPr>
          <p:spPr>
            <a:xfrm rot="14739254" flipV="1">
              <a:off x="6047368" y="1516587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88" name="Dowolny kształt 387"/>
            <p:cNvSpPr/>
            <p:nvPr/>
          </p:nvSpPr>
          <p:spPr>
            <a:xfrm rot="14739254" flipV="1">
              <a:off x="5890749" y="1467161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89" name="Dowolny kształt 388"/>
            <p:cNvSpPr/>
            <p:nvPr/>
          </p:nvSpPr>
          <p:spPr>
            <a:xfrm rot="14739254" flipV="1">
              <a:off x="5694991" y="1432796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90" name="Dowolny kształt 389"/>
            <p:cNvSpPr/>
            <p:nvPr/>
          </p:nvSpPr>
          <p:spPr>
            <a:xfrm rot="14739254" flipV="1">
              <a:off x="5566854" y="1478395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91" name="Dowolny kształt 390"/>
            <p:cNvSpPr/>
            <p:nvPr/>
          </p:nvSpPr>
          <p:spPr>
            <a:xfrm rot="14739254" flipV="1">
              <a:off x="5408236" y="1547509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92" name="Dowolny kształt 391"/>
            <p:cNvSpPr/>
            <p:nvPr/>
          </p:nvSpPr>
          <p:spPr>
            <a:xfrm rot="14739254" flipV="1">
              <a:off x="5211083" y="1574219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93" name="Dowolny kształt 392"/>
            <p:cNvSpPr/>
            <p:nvPr/>
          </p:nvSpPr>
          <p:spPr>
            <a:xfrm rot="14739254" flipV="1">
              <a:off x="5036397" y="1573070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94" name="Dowolny kształt 393"/>
            <p:cNvSpPr/>
            <p:nvPr/>
          </p:nvSpPr>
          <p:spPr>
            <a:xfrm rot="14739254" flipV="1">
              <a:off x="4873133" y="1549057"/>
              <a:ext cx="89182" cy="60606"/>
            </a:xfrm>
            <a:custGeom>
              <a:avLst/>
              <a:gdLst>
                <a:gd name="connsiteX0" fmla="*/ 12052 w 93014"/>
                <a:gd name="connsiteY0" fmla="*/ 11112 h 87312"/>
                <a:gd name="connsiteX1" fmla="*/ 12052 w 93014"/>
                <a:gd name="connsiteY1" fmla="*/ 77787 h 87312"/>
                <a:gd name="connsiteX2" fmla="*/ 40627 w 93014"/>
                <a:gd name="connsiteY2" fmla="*/ 87312 h 87312"/>
                <a:gd name="connsiteX3" fmla="*/ 69202 w 93014"/>
                <a:gd name="connsiteY3" fmla="*/ 82549 h 87312"/>
                <a:gd name="connsiteX4" fmla="*/ 93014 w 93014"/>
                <a:gd name="connsiteY4" fmla="*/ 53974 h 87312"/>
                <a:gd name="connsiteX5" fmla="*/ 83489 w 93014"/>
                <a:gd name="connsiteY5" fmla="*/ 39687 h 87312"/>
                <a:gd name="connsiteX6" fmla="*/ 69202 w 93014"/>
                <a:gd name="connsiteY6" fmla="*/ 34924 h 87312"/>
                <a:gd name="connsiteX7" fmla="*/ 54914 w 93014"/>
                <a:gd name="connsiteY7" fmla="*/ 25399 h 87312"/>
                <a:gd name="connsiteX8" fmla="*/ 45389 w 93014"/>
                <a:gd name="connsiteY8" fmla="*/ 11112 h 87312"/>
                <a:gd name="connsiteX9" fmla="*/ 16814 w 93014"/>
                <a:gd name="connsiteY9" fmla="*/ 11112 h 87312"/>
                <a:gd name="connsiteX10" fmla="*/ 12052 w 93014"/>
                <a:gd name="connsiteY10" fmla="*/ 11112 h 8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3014" h="87312">
                  <a:moveTo>
                    <a:pt x="12052" y="11112"/>
                  </a:moveTo>
                  <a:cubicBezTo>
                    <a:pt x="11258" y="22224"/>
                    <a:pt x="0" y="58849"/>
                    <a:pt x="12052" y="77787"/>
                  </a:cubicBezTo>
                  <a:cubicBezTo>
                    <a:pt x="17442" y="86258"/>
                    <a:pt x="40627" y="87312"/>
                    <a:pt x="40627" y="87312"/>
                  </a:cubicBezTo>
                  <a:cubicBezTo>
                    <a:pt x="50152" y="85724"/>
                    <a:pt x="60378" y="86471"/>
                    <a:pt x="69202" y="82549"/>
                  </a:cubicBezTo>
                  <a:cubicBezTo>
                    <a:pt x="77887" y="78689"/>
                    <a:pt x="87954" y="61564"/>
                    <a:pt x="93014" y="53974"/>
                  </a:cubicBezTo>
                  <a:cubicBezTo>
                    <a:pt x="89839" y="49212"/>
                    <a:pt x="87958" y="43263"/>
                    <a:pt x="83489" y="39687"/>
                  </a:cubicBezTo>
                  <a:cubicBezTo>
                    <a:pt x="79569" y="36551"/>
                    <a:pt x="73692" y="37169"/>
                    <a:pt x="69202" y="34924"/>
                  </a:cubicBezTo>
                  <a:cubicBezTo>
                    <a:pt x="64082" y="32364"/>
                    <a:pt x="59677" y="28574"/>
                    <a:pt x="54914" y="25399"/>
                  </a:cubicBezTo>
                  <a:cubicBezTo>
                    <a:pt x="51739" y="20637"/>
                    <a:pt x="49858" y="14688"/>
                    <a:pt x="45389" y="11112"/>
                  </a:cubicBezTo>
                  <a:cubicBezTo>
                    <a:pt x="36729" y="4184"/>
                    <a:pt x="25474" y="5339"/>
                    <a:pt x="16814" y="11112"/>
                  </a:cubicBezTo>
                  <a:cubicBezTo>
                    <a:pt x="15493" y="11992"/>
                    <a:pt x="12846" y="0"/>
                    <a:pt x="12052" y="11112"/>
                  </a:cubicBezTo>
                  <a:close/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  <p:sp>
          <p:nvSpPr>
            <p:cNvPr id="395" name="Dowolny kształt 394"/>
            <p:cNvSpPr/>
            <p:nvPr/>
          </p:nvSpPr>
          <p:spPr>
            <a:xfrm rot="14739254" flipV="1">
              <a:off x="4941429" y="1125369"/>
              <a:ext cx="317268" cy="449587"/>
            </a:xfrm>
            <a:custGeom>
              <a:avLst/>
              <a:gdLst>
                <a:gd name="connsiteX0" fmla="*/ 31941 w 330900"/>
                <a:gd name="connsiteY0" fmla="*/ 0 h 647700"/>
                <a:gd name="connsiteX1" fmla="*/ 36703 w 330900"/>
                <a:gd name="connsiteY1" fmla="*/ 19050 h 647700"/>
                <a:gd name="connsiteX2" fmla="*/ 12891 w 330900"/>
                <a:gd name="connsiteY2" fmla="*/ 33338 h 647700"/>
                <a:gd name="connsiteX3" fmla="*/ 3366 w 330900"/>
                <a:gd name="connsiteY3" fmla="*/ 47625 h 647700"/>
                <a:gd name="connsiteX4" fmla="*/ 31941 w 330900"/>
                <a:gd name="connsiteY4" fmla="*/ 85725 h 647700"/>
                <a:gd name="connsiteX5" fmla="*/ 55753 w 330900"/>
                <a:gd name="connsiteY5" fmla="*/ 76200 h 647700"/>
                <a:gd name="connsiteX6" fmla="*/ 55753 w 330900"/>
                <a:gd name="connsiteY6" fmla="*/ 42863 h 647700"/>
                <a:gd name="connsiteX7" fmla="*/ 46228 w 330900"/>
                <a:gd name="connsiteY7" fmla="*/ 57150 h 647700"/>
                <a:gd name="connsiteX8" fmla="*/ 46228 w 330900"/>
                <a:gd name="connsiteY8" fmla="*/ 104775 h 647700"/>
                <a:gd name="connsiteX9" fmla="*/ 60516 w 330900"/>
                <a:gd name="connsiteY9" fmla="*/ 100013 h 647700"/>
                <a:gd name="connsiteX10" fmla="*/ 46228 w 330900"/>
                <a:gd name="connsiteY10" fmla="*/ 95250 h 647700"/>
                <a:gd name="connsiteX11" fmla="*/ 27178 w 330900"/>
                <a:gd name="connsiteY11" fmla="*/ 100013 h 647700"/>
                <a:gd name="connsiteX12" fmla="*/ 60516 w 330900"/>
                <a:gd name="connsiteY12" fmla="*/ 133350 h 647700"/>
                <a:gd name="connsiteX13" fmla="*/ 74803 w 330900"/>
                <a:gd name="connsiteY13" fmla="*/ 128588 h 647700"/>
                <a:gd name="connsiteX14" fmla="*/ 50991 w 330900"/>
                <a:gd name="connsiteY14" fmla="*/ 100013 h 647700"/>
                <a:gd name="connsiteX15" fmla="*/ 31941 w 330900"/>
                <a:gd name="connsiteY15" fmla="*/ 104775 h 647700"/>
                <a:gd name="connsiteX16" fmla="*/ 31941 w 330900"/>
                <a:gd name="connsiteY16" fmla="*/ 152400 h 647700"/>
                <a:gd name="connsiteX17" fmla="*/ 65278 w 330900"/>
                <a:gd name="connsiteY17" fmla="*/ 185738 h 647700"/>
                <a:gd name="connsiteX18" fmla="*/ 84328 w 330900"/>
                <a:gd name="connsiteY18" fmla="*/ 152400 h 647700"/>
                <a:gd name="connsiteX19" fmla="*/ 55753 w 330900"/>
                <a:gd name="connsiteY19" fmla="*/ 133350 h 647700"/>
                <a:gd name="connsiteX20" fmla="*/ 46228 w 330900"/>
                <a:gd name="connsiteY20" fmla="*/ 152400 h 647700"/>
                <a:gd name="connsiteX21" fmla="*/ 84328 w 330900"/>
                <a:gd name="connsiteY21" fmla="*/ 219075 h 647700"/>
                <a:gd name="connsiteX22" fmla="*/ 98616 w 330900"/>
                <a:gd name="connsiteY22" fmla="*/ 223838 h 647700"/>
                <a:gd name="connsiteX23" fmla="*/ 103378 w 330900"/>
                <a:gd name="connsiteY23" fmla="*/ 195263 h 647700"/>
                <a:gd name="connsiteX24" fmla="*/ 93853 w 330900"/>
                <a:gd name="connsiteY24" fmla="*/ 180975 h 647700"/>
                <a:gd name="connsiteX25" fmla="*/ 50991 w 330900"/>
                <a:gd name="connsiteY25" fmla="*/ 142875 h 647700"/>
                <a:gd name="connsiteX26" fmla="*/ 41466 w 330900"/>
                <a:gd name="connsiteY26" fmla="*/ 214313 h 647700"/>
                <a:gd name="connsiteX27" fmla="*/ 55753 w 330900"/>
                <a:gd name="connsiteY27" fmla="*/ 228600 h 647700"/>
                <a:gd name="connsiteX28" fmla="*/ 89091 w 330900"/>
                <a:gd name="connsiteY28" fmla="*/ 242888 h 647700"/>
                <a:gd name="connsiteX29" fmla="*/ 103378 w 330900"/>
                <a:gd name="connsiteY29" fmla="*/ 233363 h 647700"/>
                <a:gd name="connsiteX30" fmla="*/ 117666 w 330900"/>
                <a:gd name="connsiteY30" fmla="*/ 257175 h 647700"/>
                <a:gd name="connsiteX31" fmla="*/ 112903 w 330900"/>
                <a:gd name="connsiteY31" fmla="*/ 238125 h 647700"/>
                <a:gd name="connsiteX32" fmla="*/ 79566 w 330900"/>
                <a:gd name="connsiteY32" fmla="*/ 238125 h 647700"/>
                <a:gd name="connsiteX33" fmla="*/ 89091 w 330900"/>
                <a:gd name="connsiteY33" fmla="*/ 290513 h 647700"/>
                <a:gd name="connsiteX34" fmla="*/ 98616 w 330900"/>
                <a:gd name="connsiteY34" fmla="*/ 304800 h 647700"/>
                <a:gd name="connsiteX35" fmla="*/ 112903 w 330900"/>
                <a:gd name="connsiteY35" fmla="*/ 300038 h 647700"/>
                <a:gd name="connsiteX36" fmla="*/ 74803 w 330900"/>
                <a:gd name="connsiteY36" fmla="*/ 242888 h 647700"/>
                <a:gd name="connsiteX37" fmla="*/ 50991 w 330900"/>
                <a:gd name="connsiteY37" fmla="*/ 252413 h 647700"/>
                <a:gd name="connsiteX38" fmla="*/ 60516 w 330900"/>
                <a:gd name="connsiteY38" fmla="*/ 304800 h 647700"/>
                <a:gd name="connsiteX39" fmla="*/ 122428 w 330900"/>
                <a:gd name="connsiteY39" fmla="*/ 309563 h 647700"/>
                <a:gd name="connsiteX40" fmla="*/ 98616 w 330900"/>
                <a:gd name="connsiteY40" fmla="*/ 261938 h 647700"/>
                <a:gd name="connsiteX41" fmla="*/ 84328 w 330900"/>
                <a:gd name="connsiteY41" fmla="*/ 252413 h 647700"/>
                <a:gd name="connsiteX42" fmla="*/ 70041 w 330900"/>
                <a:gd name="connsiteY42" fmla="*/ 257175 h 647700"/>
                <a:gd name="connsiteX43" fmla="*/ 108141 w 330900"/>
                <a:gd name="connsiteY43" fmla="*/ 323850 h 647700"/>
                <a:gd name="connsiteX44" fmla="*/ 127191 w 330900"/>
                <a:gd name="connsiteY44" fmla="*/ 333375 h 647700"/>
                <a:gd name="connsiteX45" fmla="*/ 89091 w 330900"/>
                <a:gd name="connsiteY45" fmla="*/ 314325 h 647700"/>
                <a:gd name="connsiteX46" fmla="*/ 84328 w 330900"/>
                <a:gd name="connsiteY46" fmla="*/ 328613 h 647700"/>
                <a:gd name="connsiteX47" fmla="*/ 131953 w 330900"/>
                <a:gd name="connsiteY47" fmla="*/ 366713 h 647700"/>
                <a:gd name="connsiteX48" fmla="*/ 127191 w 330900"/>
                <a:gd name="connsiteY48" fmla="*/ 381000 h 647700"/>
                <a:gd name="connsiteX49" fmla="*/ 112903 w 330900"/>
                <a:gd name="connsiteY49" fmla="*/ 476250 h 647700"/>
                <a:gd name="connsiteX50" fmla="*/ 117666 w 330900"/>
                <a:gd name="connsiteY50" fmla="*/ 509588 h 647700"/>
                <a:gd name="connsiteX51" fmla="*/ 127191 w 330900"/>
                <a:gd name="connsiteY51" fmla="*/ 495300 h 647700"/>
                <a:gd name="connsiteX52" fmla="*/ 141478 w 330900"/>
                <a:gd name="connsiteY52" fmla="*/ 457200 h 647700"/>
                <a:gd name="connsiteX53" fmla="*/ 141478 w 330900"/>
                <a:gd name="connsiteY53" fmla="*/ 381000 h 647700"/>
                <a:gd name="connsiteX54" fmla="*/ 122428 w 330900"/>
                <a:gd name="connsiteY54" fmla="*/ 385763 h 647700"/>
                <a:gd name="connsiteX55" fmla="*/ 117666 w 330900"/>
                <a:gd name="connsiteY55" fmla="*/ 400050 h 647700"/>
                <a:gd name="connsiteX56" fmla="*/ 117666 w 330900"/>
                <a:gd name="connsiteY56" fmla="*/ 466725 h 647700"/>
                <a:gd name="connsiteX57" fmla="*/ 146241 w 330900"/>
                <a:gd name="connsiteY57" fmla="*/ 481013 h 647700"/>
                <a:gd name="connsiteX58" fmla="*/ 155766 w 330900"/>
                <a:gd name="connsiteY58" fmla="*/ 466725 h 647700"/>
                <a:gd name="connsiteX59" fmla="*/ 165291 w 330900"/>
                <a:gd name="connsiteY59" fmla="*/ 419100 h 647700"/>
                <a:gd name="connsiteX60" fmla="*/ 160528 w 330900"/>
                <a:gd name="connsiteY60" fmla="*/ 385763 h 647700"/>
                <a:gd name="connsiteX61" fmla="*/ 151003 w 330900"/>
                <a:gd name="connsiteY61" fmla="*/ 409575 h 647700"/>
                <a:gd name="connsiteX62" fmla="*/ 160528 w 330900"/>
                <a:gd name="connsiteY62" fmla="*/ 481013 h 647700"/>
                <a:gd name="connsiteX63" fmla="*/ 165291 w 330900"/>
                <a:gd name="connsiteY63" fmla="*/ 495300 h 647700"/>
                <a:gd name="connsiteX64" fmla="*/ 179578 w 330900"/>
                <a:gd name="connsiteY64" fmla="*/ 500063 h 647700"/>
                <a:gd name="connsiteX65" fmla="*/ 174816 w 330900"/>
                <a:gd name="connsiteY65" fmla="*/ 428625 h 647700"/>
                <a:gd name="connsiteX66" fmla="*/ 170053 w 330900"/>
                <a:gd name="connsiteY66" fmla="*/ 442913 h 647700"/>
                <a:gd name="connsiteX67" fmla="*/ 174816 w 330900"/>
                <a:gd name="connsiteY67" fmla="*/ 528638 h 647700"/>
                <a:gd name="connsiteX68" fmla="*/ 189103 w 330900"/>
                <a:gd name="connsiteY68" fmla="*/ 523875 h 647700"/>
                <a:gd name="connsiteX69" fmla="*/ 174816 w 330900"/>
                <a:gd name="connsiteY69" fmla="*/ 466725 h 647700"/>
                <a:gd name="connsiteX70" fmla="*/ 184341 w 330900"/>
                <a:gd name="connsiteY70" fmla="*/ 538163 h 647700"/>
                <a:gd name="connsiteX71" fmla="*/ 193866 w 330900"/>
                <a:gd name="connsiteY71" fmla="*/ 552450 h 647700"/>
                <a:gd name="connsiteX72" fmla="*/ 203391 w 330900"/>
                <a:gd name="connsiteY72" fmla="*/ 538163 h 647700"/>
                <a:gd name="connsiteX73" fmla="*/ 208153 w 330900"/>
                <a:gd name="connsiteY73" fmla="*/ 523875 h 647700"/>
                <a:gd name="connsiteX74" fmla="*/ 217678 w 330900"/>
                <a:gd name="connsiteY74" fmla="*/ 538163 h 647700"/>
                <a:gd name="connsiteX75" fmla="*/ 246253 w 330900"/>
                <a:gd name="connsiteY75" fmla="*/ 547688 h 647700"/>
                <a:gd name="connsiteX76" fmla="*/ 260541 w 330900"/>
                <a:gd name="connsiteY76" fmla="*/ 557213 h 647700"/>
                <a:gd name="connsiteX77" fmla="*/ 265303 w 330900"/>
                <a:gd name="connsiteY77" fmla="*/ 571500 h 647700"/>
                <a:gd name="connsiteX78" fmla="*/ 231966 w 330900"/>
                <a:gd name="connsiteY78" fmla="*/ 576263 h 647700"/>
                <a:gd name="connsiteX79" fmla="*/ 222441 w 330900"/>
                <a:gd name="connsiteY79" fmla="*/ 557213 h 647700"/>
                <a:gd name="connsiteX80" fmla="*/ 231966 w 330900"/>
                <a:gd name="connsiteY80" fmla="*/ 542925 h 647700"/>
                <a:gd name="connsiteX81" fmla="*/ 284353 w 330900"/>
                <a:gd name="connsiteY81" fmla="*/ 561975 h 647700"/>
                <a:gd name="connsiteX82" fmla="*/ 303403 w 330900"/>
                <a:gd name="connsiteY82" fmla="*/ 585788 h 647700"/>
                <a:gd name="connsiteX83" fmla="*/ 312928 w 330900"/>
                <a:gd name="connsiteY83" fmla="*/ 604838 h 647700"/>
                <a:gd name="connsiteX84" fmla="*/ 322453 w 330900"/>
                <a:gd name="connsiteY84" fmla="*/ 619125 h 647700"/>
                <a:gd name="connsiteX85" fmla="*/ 327216 w 330900"/>
                <a:gd name="connsiteY85" fmla="*/ 638175 h 647700"/>
                <a:gd name="connsiteX86" fmla="*/ 312928 w 330900"/>
                <a:gd name="connsiteY86" fmla="*/ 647700 h 647700"/>
                <a:gd name="connsiteX87" fmla="*/ 255778 w 330900"/>
                <a:gd name="connsiteY87" fmla="*/ 638175 h 647700"/>
                <a:gd name="connsiteX88" fmla="*/ 241491 w 330900"/>
                <a:gd name="connsiteY88" fmla="*/ 619125 h 647700"/>
                <a:gd name="connsiteX89" fmla="*/ 246253 w 330900"/>
                <a:gd name="connsiteY89" fmla="*/ 595313 h 647700"/>
                <a:gd name="connsiteX90" fmla="*/ 289116 w 330900"/>
                <a:gd name="connsiteY90" fmla="*/ 609600 h 647700"/>
                <a:gd name="connsiteX91" fmla="*/ 293878 w 330900"/>
                <a:gd name="connsiteY91" fmla="*/ 633413 h 647700"/>
                <a:gd name="connsiteX92" fmla="*/ 284353 w 330900"/>
                <a:gd name="connsiteY92" fmla="*/ 619125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330900" h="647700">
                  <a:moveTo>
                    <a:pt x="31941" y="0"/>
                  </a:moveTo>
                  <a:cubicBezTo>
                    <a:pt x="33528" y="6350"/>
                    <a:pt x="33072" y="13604"/>
                    <a:pt x="36703" y="19050"/>
                  </a:cubicBezTo>
                  <a:cubicBezTo>
                    <a:pt x="48852" y="37273"/>
                    <a:pt x="85266" y="24290"/>
                    <a:pt x="12891" y="33338"/>
                  </a:cubicBezTo>
                  <a:cubicBezTo>
                    <a:pt x="9716" y="38100"/>
                    <a:pt x="4076" y="41946"/>
                    <a:pt x="3366" y="47625"/>
                  </a:cubicBezTo>
                  <a:cubicBezTo>
                    <a:pt x="0" y="74549"/>
                    <a:pt x="12557" y="74095"/>
                    <a:pt x="31941" y="85725"/>
                  </a:cubicBezTo>
                  <a:cubicBezTo>
                    <a:pt x="39878" y="82550"/>
                    <a:pt x="49186" y="81673"/>
                    <a:pt x="55753" y="76200"/>
                  </a:cubicBezTo>
                  <a:cubicBezTo>
                    <a:pt x="65649" y="67954"/>
                    <a:pt x="57740" y="50811"/>
                    <a:pt x="55753" y="42863"/>
                  </a:cubicBezTo>
                  <a:cubicBezTo>
                    <a:pt x="52578" y="47625"/>
                    <a:pt x="48238" y="51791"/>
                    <a:pt x="46228" y="57150"/>
                  </a:cubicBezTo>
                  <a:cubicBezTo>
                    <a:pt x="37946" y="79236"/>
                    <a:pt x="41811" y="82689"/>
                    <a:pt x="46228" y="104775"/>
                  </a:cubicBezTo>
                  <a:cubicBezTo>
                    <a:pt x="50991" y="103188"/>
                    <a:pt x="60516" y="105033"/>
                    <a:pt x="60516" y="100013"/>
                  </a:cubicBezTo>
                  <a:cubicBezTo>
                    <a:pt x="60516" y="94993"/>
                    <a:pt x="51248" y="95250"/>
                    <a:pt x="46228" y="95250"/>
                  </a:cubicBezTo>
                  <a:cubicBezTo>
                    <a:pt x="39683" y="95250"/>
                    <a:pt x="33528" y="98425"/>
                    <a:pt x="27178" y="100013"/>
                  </a:cubicBezTo>
                  <a:cubicBezTo>
                    <a:pt x="36271" y="113652"/>
                    <a:pt x="40955" y="133350"/>
                    <a:pt x="60516" y="133350"/>
                  </a:cubicBezTo>
                  <a:cubicBezTo>
                    <a:pt x="65536" y="133350"/>
                    <a:pt x="70041" y="130175"/>
                    <a:pt x="74803" y="128588"/>
                  </a:cubicBezTo>
                  <a:cubicBezTo>
                    <a:pt x="70708" y="122445"/>
                    <a:pt x="58541" y="102170"/>
                    <a:pt x="50991" y="100013"/>
                  </a:cubicBezTo>
                  <a:cubicBezTo>
                    <a:pt x="44697" y="98215"/>
                    <a:pt x="38291" y="103188"/>
                    <a:pt x="31941" y="104775"/>
                  </a:cubicBezTo>
                  <a:cubicBezTo>
                    <a:pt x="27914" y="120881"/>
                    <a:pt x="21561" y="135532"/>
                    <a:pt x="31941" y="152400"/>
                  </a:cubicBezTo>
                  <a:cubicBezTo>
                    <a:pt x="40177" y="165784"/>
                    <a:pt x="65278" y="185738"/>
                    <a:pt x="65278" y="185738"/>
                  </a:cubicBezTo>
                  <a:cubicBezTo>
                    <a:pt x="81623" y="179200"/>
                    <a:pt x="104956" y="178921"/>
                    <a:pt x="84328" y="152400"/>
                  </a:cubicBezTo>
                  <a:cubicBezTo>
                    <a:pt x="77300" y="143364"/>
                    <a:pt x="55753" y="133350"/>
                    <a:pt x="55753" y="133350"/>
                  </a:cubicBezTo>
                  <a:cubicBezTo>
                    <a:pt x="52578" y="139700"/>
                    <a:pt x="44920" y="145422"/>
                    <a:pt x="46228" y="152400"/>
                  </a:cubicBezTo>
                  <a:cubicBezTo>
                    <a:pt x="52543" y="186078"/>
                    <a:pt x="58333" y="206077"/>
                    <a:pt x="84328" y="219075"/>
                  </a:cubicBezTo>
                  <a:cubicBezTo>
                    <a:pt x="88818" y="221320"/>
                    <a:pt x="93853" y="222250"/>
                    <a:pt x="98616" y="223838"/>
                  </a:cubicBezTo>
                  <a:cubicBezTo>
                    <a:pt x="100203" y="214313"/>
                    <a:pt x="104444" y="204860"/>
                    <a:pt x="103378" y="195263"/>
                  </a:cubicBezTo>
                  <a:cubicBezTo>
                    <a:pt x="102746" y="189574"/>
                    <a:pt x="97287" y="185554"/>
                    <a:pt x="93853" y="180975"/>
                  </a:cubicBezTo>
                  <a:cubicBezTo>
                    <a:pt x="71843" y="151629"/>
                    <a:pt x="80948" y="160850"/>
                    <a:pt x="50991" y="142875"/>
                  </a:cubicBezTo>
                  <a:cubicBezTo>
                    <a:pt x="18019" y="153866"/>
                    <a:pt x="25454" y="146261"/>
                    <a:pt x="41466" y="214313"/>
                  </a:cubicBezTo>
                  <a:cubicBezTo>
                    <a:pt x="43009" y="220869"/>
                    <a:pt x="50273" y="224685"/>
                    <a:pt x="55753" y="228600"/>
                  </a:cubicBezTo>
                  <a:cubicBezTo>
                    <a:pt x="66051" y="235956"/>
                    <a:pt x="77432" y="239001"/>
                    <a:pt x="89091" y="242888"/>
                  </a:cubicBezTo>
                  <a:cubicBezTo>
                    <a:pt x="93853" y="239713"/>
                    <a:pt x="100818" y="228244"/>
                    <a:pt x="103378" y="233363"/>
                  </a:cubicBezTo>
                  <a:cubicBezTo>
                    <a:pt x="118970" y="264548"/>
                    <a:pt x="96869" y="309169"/>
                    <a:pt x="117666" y="257175"/>
                  </a:cubicBezTo>
                  <a:cubicBezTo>
                    <a:pt x="116078" y="250825"/>
                    <a:pt x="116992" y="243236"/>
                    <a:pt x="112903" y="238125"/>
                  </a:cubicBezTo>
                  <a:cubicBezTo>
                    <a:pt x="104933" y="228162"/>
                    <a:pt x="87153" y="236228"/>
                    <a:pt x="79566" y="238125"/>
                  </a:cubicBezTo>
                  <a:cubicBezTo>
                    <a:pt x="82741" y="255588"/>
                    <a:pt x="84215" y="273447"/>
                    <a:pt x="89091" y="290513"/>
                  </a:cubicBezTo>
                  <a:cubicBezTo>
                    <a:pt x="90663" y="296016"/>
                    <a:pt x="93302" y="302674"/>
                    <a:pt x="98616" y="304800"/>
                  </a:cubicBezTo>
                  <a:cubicBezTo>
                    <a:pt x="103277" y="306664"/>
                    <a:pt x="108141" y="301625"/>
                    <a:pt x="112903" y="300038"/>
                  </a:cubicBezTo>
                  <a:cubicBezTo>
                    <a:pt x="106036" y="276004"/>
                    <a:pt x="105751" y="251328"/>
                    <a:pt x="74803" y="242888"/>
                  </a:cubicBezTo>
                  <a:cubicBezTo>
                    <a:pt x="66555" y="240639"/>
                    <a:pt x="58928" y="249238"/>
                    <a:pt x="50991" y="252413"/>
                  </a:cubicBezTo>
                  <a:cubicBezTo>
                    <a:pt x="54166" y="269875"/>
                    <a:pt x="53078" y="288685"/>
                    <a:pt x="60516" y="304800"/>
                  </a:cubicBezTo>
                  <a:cubicBezTo>
                    <a:pt x="69077" y="323348"/>
                    <a:pt x="119784" y="309857"/>
                    <a:pt x="122428" y="309563"/>
                  </a:cubicBezTo>
                  <a:cubicBezTo>
                    <a:pt x="114676" y="286306"/>
                    <a:pt x="115541" y="278863"/>
                    <a:pt x="98616" y="261938"/>
                  </a:cubicBezTo>
                  <a:cubicBezTo>
                    <a:pt x="94569" y="257891"/>
                    <a:pt x="89091" y="255588"/>
                    <a:pt x="84328" y="252413"/>
                  </a:cubicBezTo>
                  <a:cubicBezTo>
                    <a:pt x="79566" y="254000"/>
                    <a:pt x="71259" y="252305"/>
                    <a:pt x="70041" y="257175"/>
                  </a:cubicBezTo>
                  <a:cubicBezTo>
                    <a:pt x="63227" y="284431"/>
                    <a:pt x="86183" y="312871"/>
                    <a:pt x="108141" y="323850"/>
                  </a:cubicBezTo>
                  <a:cubicBezTo>
                    <a:pt x="114491" y="327025"/>
                    <a:pt x="127191" y="340475"/>
                    <a:pt x="127191" y="333375"/>
                  </a:cubicBezTo>
                  <a:cubicBezTo>
                    <a:pt x="127191" y="321233"/>
                    <a:pt x="95814" y="316006"/>
                    <a:pt x="89091" y="314325"/>
                  </a:cubicBezTo>
                  <a:cubicBezTo>
                    <a:pt x="87503" y="319088"/>
                    <a:pt x="84328" y="323593"/>
                    <a:pt x="84328" y="328613"/>
                  </a:cubicBezTo>
                  <a:cubicBezTo>
                    <a:pt x="84328" y="352887"/>
                    <a:pt x="117040" y="358428"/>
                    <a:pt x="131953" y="366713"/>
                  </a:cubicBezTo>
                  <a:cubicBezTo>
                    <a:pt x="130366" y="371475"/>
                    <a:pt x="128243" y="376092"/>
                    <a:pt x="127191" y="381000"/>
                  </a:cubicBezTo>
                  <a:cubicBezTo>
                    <a:pt x="117421" y="426595"/>
                    <a:pt x="117742" y="432705"/>
                    <a:pt x="112903" y="476250"/>
                  </a:cubicBezTo>
                  <a:cubicBezTo>
                    <a:pt x="114491" y="487363"/>
                    <a:pt x="110931" y="500608"/>
                    <a:pt x="117666" y="509588"/>
                  </a:cubicBezTo>
                  <a:cubicBezTo>
                    <a:pt x="121100" y="514167"/>
                    <a:pt x="124631" y="500420"/>
                    <a:pt x="127191" y="495300"/>
                  </a:cubicBezTo>
                  <a:cubicBezTo>
                    <a:pt x="132889" y="483905"/>
                    <a:pt x="137355" y="469569"/>
                    <a:pt x="141478" y="457200"/>
                  </a:cubicBezTo>
                  <a:cubicBezTo>
                    <a:pt x="142532" y="447715"/>
                    <a:pt x="152139" y="393792"/>
                    <a:pt x="141478" y="381000"/>
                  </a:cubicBezTo>
                  <a:cubicBezTo>
                    <a:pt x="137288" y="375972"/>
                    <a:pt x="128778" y="384175"/>
                    <a:pt x="122428" y="385763"/>
                  </a:cubicBezTo>
                  <a:cubicBezTo>
                    <a:pt x="120841" y="390525"/>
                    <a:pt x="118884" y="395180"/>
                    <a:pt x="117666" y="400050"/>
                  </a:cubicBezTo>
                  <a:cubicBezTo>
                    <a:pt x="111910" y="423075"/>
                    <a:pt x="108766" y="442250"/>
                    <a:pt x="117666" y="466725"/>
                  </a:cubicBezTo>
                  <a:cubicBezTo>
                    <a:pt x="120213" y="473729"/>
                    <a:pt x="140484" y="479094"/>
                    <a:pt x="146241" y="481013"/>
                  </a:cubicBezTo>
                  <a:cubicBezTo>
                    <a:pt x="149416" y="476250"/>
                    <a:pt x="154083" y="472196"/>
                    <a:pt x="155766" y="466725"/>
                  </a:cubicBezTo>
                  <a:cubicBezTo>
                    <a:pt x="160527" y="451252"/>
                    <a:pt x="165291" y="419100"/>
                    <a:pt x="165291" y="419100"/>
                  </a:cubicBezTo>
                  <a:cubicBezTo>
                    <a:pt x="163703" y="407988"/>
                    <a:pt x="169868" y="391989"/>
                    <a:pt x="160528" y="385763"/>
                  </a:cubicBezTo>
                  <a:cubicBezTo>
                    <a:pt x="153415" y="381021"/>
                    <a:pt x="151003" y="401026"/>
                    <a:pt x="151003" y="409575"/>
                  </a:cubicBezTo>
                  <a:cubicBezTo>
                    <a:pt x="151003" y="433598"/>
                    <a:pt x="156578" y="457316"/>
                    <a:pt x="160528" y="481013"/>
                  </a:cubicBezTo>
                  <a:cubicBezTo>
                    <a:pt x="161353" y="485965"/>
                    <a:pt x="161741" y="491750"/>
                    <a:pt x="165291" y="495300"/>
                  </a:cubicBezTo>
                  <a:cubicBezTo>
                    <a:pt x="168841" y="498850"/>
                    <a:pt x="174816" y="498475"/>
                    <a:pt x="179578" y="500063"/>
                  </a:cubicBezTo>
                  <a:cubicBezTo>
                    <a:pt x="177991" y="476250"/>
                    <a:pt x="178739" y="452166"/>
                    <a:pt x="174816" y="428625"/>
                  </a:cubicBezTo>
                  <a:cubicBezTo>
                    <a:pt x="173991" y="423673"/>
                    <a:pt x="170053" y="437893"/>
                    <a:pt x="170053" y="442913"/>
                  </a:cubicBezTo>
                  <a:cubicBezTo>
                    <a:pt x="170053" y="471532"/>
                    <a:pt x="173228" y="500063"/>
                    <a:pt x="174816" y="528638"/>
                  </a:cubicBezTo>
                  <a:cubicBezTo>
                    <a:pt x="179578" y="527050"/>
                    <a:pt x="188480" y="528856"/>
                    <a:pt x="189103" y="523875"/>
                  </a:cubicBezTo>
                  <a:cubicBezTo>
                    <a:pt x="202159" y="419431"/>
                    <a:pt x="193215" y="439128"/>
                    <a:pt x="174816" y="466725"/>
                  </a:cubicBezTo>
                  <a:cubicBezTo>
                    <a:pt x="177991" y="490538"/>
                    <a:pt x="179130" y="514712"/>
                    <a:pt x="184341" y="538163"/>
                  </a:cubicBezTo>
                  <a:cubicBezTo>
                    <a:pt x="185583" y="543750"/>
                    <a:pt x="188142" y="552450"/>
                    <a:pt x="193866" y="552450"/>
                  </a:cubicBezTo>
                  <a:cubicBezTo>
                    <a:pt x="199590" y="552450"/>
                    <a:pt x="200216" y="542925"/>
                    <a:pt x="203391" y="538163"/>
                  </a:cubicBezTo>
                  <a:cubicBezTo>
                    <a:pt x="204978" y="533400"/>
                    <a:pt x="203133" y="523875"/>
                    <a:pt x="208153" y="523875"/>
                  </a:cubicBezTo>
                  <a:cubicBezTo>
                    <a:pt x="213877" y="523875"/>
                    <a:pt x="212824" y="535129"/>
                    <a:pt x="217678" y="538163"/>
                  </a:cubicBezTo>
                  <a:cubicBezTo>
                    <a:pt x="226192" y="543484"/>
                    <a:pt x="237078" y="543610"/>
                    <a:pt x="246253" y="547688"/>
                  </a:cubicBezTo>
                  <a:cubicBezTo>
                    <a:pt x="251484" y="550013"/>
                    <a:pt x="255778" y="554038"/>
                    <a:pt x="260541" y="557213"/>
                  </a:cubicBezTo>
                  <a:cubicBezTo>
                    <a:pt x="262128" y="561975"/>
                    <a:pt x="267167" y="566839"/>
                    <a:pt x="265303" y="571500"/>
                  </a:cubicBezTo>
                  <a:cubicBezTo>
                    <a:pt x="258725" y="587944"/>
                    <a:pt x="241525" y="578653"/>
                    <a:pt x="231966" y="576263"/>
                  </a:cubicBezTo>
                  <a:cubicBezTo>
                    <a:pt x="228791" y="569913"/>
                    <a:pt x="222441" y="564313"/>
                    <a:pt x="222441" y="557213"/>
                  </a:cubicBezTo>
                  <a:cubicBezTo>
                    <a:pt x="222441" y="551489"/>
                    <a:pt x="226259" y="542486"/>
                    <a:pt x="231966" y="542925"/>
                  </a:cubicBezTo>
                  <a:cubicBezTo>
                    <a:pt x="250492" y="544350"/>
                    <a:pt x="266891" y="555625"/>
                    <a:pt x="284353" y="561975"/>
                  </a:cubicBezTo>
                  <a:cubicBezTo>
                    <a:pt x="290703" y="569913"/>
                    <a:pt x="297764" y="577330"/>
                    <a:pt x="303403" y="585788"/>
                  </a:cubicBezTo>
                  <a:cubicBezTo>
                    <a:pt x="307341" y="591695"/>
                    <a:pt x="309406" y="598674"/>
                    <a:pt x="312928" y="604838"/>
                  </a:cubicBezTo>
                  <a:cubicBezTo>
                    <a:pt x="315768" y="609808"/>
                    <a:pt x="319278" y="614363"/>
                    <a:pt x="322453" y="619125"/>
                  </a:cubicBezTo>
                  <a:cubicBezTo>
                    <a:pt x="324041" y="625475"/>
                    <a:pt x="329286" y="631965"/>
                    <a:pt x="327216" y="638175"/>
                  </a:cubicBezTo>
                  <a:cubicBezTo>
                    <a:pt x="325406" y="643605"/>
                    <a:pt x="318652" y="647700"/>
                    <a:pt x="312928" y="647700"/>
                  </a:cubicBezTo>
                  <a:cubicBezTo>
                    <a:pt x="293615" y="647700"/>
                    <a:pt x="274828" y="641350"/>
                    <a:pt x="255778" y="638175"/>
                  </a:cubicBezTo>
                  <a:cubicBezTo>
                    <a:pt x="251016" y="631825"/>
                    <a:pt x="243213" y="626873"/>
                    <a:pt x="241491" y="619125"/>
                  </a:cubicBezTo>
                  <a:cubicBezTo>
                    <a:pt x="239735" y="611223"/>
                    <a:pt x="238316" y="596900"/>
                    <a:pt x="246253" y="595313"/>
                  </a:cubicBezTo>
                  <a:cubicBezTo>
                    <a:pt x="261021" y="592359"/>
                    <a:pt x="274828" y="604838"/>
                    <a:pt x="289116" y="609600"/>
                  </a:cubicBezTo>
                  <a:cubicBezTo>
                    <a:pt x="323415" y="643899"/>
                    <a:pt x="330900" y="640816"/>
                    <a:pt x="293878" y="633413"/>
                  </a:cubicBezTo>
                  <a:lnTo>
                    <a:pt x="284353" y="619125"/>
                  </a:lnTo>
                </a:path>
              </a:pathLst>
            </a:custGeom>
            <a:noFill/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l-PL">
                <a:noFill/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</a:endParaRPr>
            </a:p>
          </p:txBody>
        </p:sp>
      </p:grpSp>
      <p:grpSp>
        <p:nvGrpSpPr>
          <p:cNvPr id="14" name="Grupa 395"/>
          <p:cNvGrpSpPr/>
          <p:nvPr/>
        </p:nvGrpSpPr>
        <p:grpSpPr>
          <a:xfrm>
            <a:off x="4929190" y="785794"/>
            <a:ext cx="1571636" cy="642943"/>
            <a:chOff x="5054314" y="687712"/>
            <a:chExt cx="1660140" cy="1315803"/>
          </a:xfrm>
        </p:grpSpPr>
        <p:grpSp>
          <p:nvGrpSpPr>
            <p:cNvPr id="15" name="Grupa 369"/>
            <p:cNvGrpSpPr/>
            <p:nvPr/>
          </p:nvGrpSpPr>
          <p:grpSpPr>
            <a:xfrm rot="14739254">
              <a:off x="5607476" y="896528"/>
              <a:ext cx="903378" cy="1310583"/>
              <a:chOff x="-1817754" y="1792766"/>
              <a:chExt cx="1053398" cy="1456928"/>
            </a:xfrm>
          </p:grpSpPr>
          <p:sp>
            <p:nvSpPr>
              <p:cNvPr id="540" name="Elipsa 539"/>
              <p:cNvSpPr/>
              <p:nvPr/>
            </p:nvSpPr>
            <p:spPr>
              <a:xfrm>
                <a:off x="-1780852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41" name="Elipsa 540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42" name="Elipsa 541"/>
              <p:cNvSpPr/>
              <p:nvPr/>
            </p:nvSpPr>
            <p:spPr>
              <a:xfrm>
                <a:off x="-1348804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43" name="Elipsa 542"/>
              <p:cNvSpPr/>
              <p:nvPr/>
            </p:nvSpPr>
            <p:spPr>
              <a:xfrm>
                <a:off x="-1132780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44" name="Elipsa 543"/>
              <p:cNvSpPr/>
              <p:nvPr/>
            </p:nvSpPr>
            <p:spPr>
              <a:xfrm>
                <a:off x="-1492820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45" name="Elipsa 544"/>
              <p:cNvSpPr/>
              <p:nvPr/>
            </p:nvSpPr>
            <p:spPr>
              <a:xfrm>
                <a:off x="-988764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46" name="Elipsa 545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47" name="Elipsa 546"/>
              <p:cNvSpPr/>
              <p:nvPr/>
            </p:nvSpPr>
            <p:spPr>
              <a:xfrm>
                <a:off x="-1484436" y="29532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48" name="Elipsa 547"/>
              <p:cNvSpPr/>
              <p:nvPr/>
            </p:nvSpPr>
            <p:spPr>
              <a:xfrm>
                <a:off x="-118802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49" name="Elipsa 548"/>
              <p:cNvSpPr/>
              <p:nvPr/>
            </p:nvSpPr>
            <p:spPr>
              <a:xfrm>
                <a:off x="-154806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50" name="Elipsa 549"/>
              <p:cNvSpPr/>
              <p:nvPr/>
            </p:nvSpPr>
            <p:spPr>
              <a:xfrm>
                <a:off x="-1646838" y="26895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51" name="Elipsa 550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52" name="Elipsa 551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53" name="Elipsa 552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54" name="Elipsa 553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55" name="Elipsa 554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56" name="Elipsa 555"/>
              <p:cNvSpPr/>
              <p:nvPr/>
            </p:nvSpPr>
            <p:spPr>
              <a:xfrm>
                <a:off x="-1764547" y="28295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57" name="Elipsa 556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58" name="Elipsa 557"/>
              <p:cNvSpPr/>
              <p:nvPr/>
            </p:nvSpPr>
            <p:spPr>
              <a:xfrm>
                <a:off x="-1492820" y="25128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59" name="Elipsa 558"/>
              <p:cNvSpPr/>
              <p:nvPr/>
            </p:nvSpPr>
            <p:spPr>
              <a:xfrm>
                <a:off x="-1492820" y="27288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60" name="Elipsa 559"/>
              <p:cNvSpPr/>
              <p:nvPr/>
            </p:nvSpPr>
            <p:spPr>
              <a:xfrm>
                <a:off x="-1564828" y="23688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61" name="Elipsa 560"/>
              <p:cNvSpPr/>
              <p:nvPr/>
            </p:nvSpPr>
            <p:spPr>
              <a:xfrm>
                <a:off x="-1556444" y="23772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62" name="Elipsa 561"/>
              <p:cNvSpPr/>
              <p:nvPr/>
            </p:nvSpPr>
            <p:spPr>
              <a:xfrm>
                <a:off x="-1620068" y="22415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63" name="Elipsa 562"/>
              <p:cNvSpPr/>
              <p:nvPr/>
            </p:nvSpPr>
            <p:spPr>
              <a:xfrm>
                <a:off x="-1708844" y="18563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64" name="Elipsa 563"/>
              <p:cNvSpPr/>
              <p:nvPr/>
            </p:nvSpPr>
            <p:spPr>
              <a:xfrm>
                <a:off x="-1700460" y="18647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65" name="Elipsa 564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66" name="Elipsa 565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67" name="Elipsa 566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68" name="Elipsa 567"/>
              <p:cNvSpPr/>
              <p:nvPr/>
            </p:nvSpPr>
            <p:spPr>
              <a:xfrm>
                <a:off x="-1611684" y="18815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69" name="Elipsa 568"/>
              <p:cNvSpPr/>
              <p:nvPr/>
            </p:nvSpPr>
            <p:spPr>
              <a:xfrm>
                <a:off x="-1556444" y="17927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70" name="Elipsa 569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71" name="Elipsa 570"/>
              <p:cNvSpPr/>
              <p:nvPr/>
            </p:nvSpPr>
            <p:spPr>
              <a:xfrm>
                <a:off x="-1476052" y="31776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72" name="Elipsa 571"/>
              <p:cNvSpPr/>
              <p:nvPr/>
            </p:nvSpPr>
            <p:spPr>
              <a:xfrm>
                <a:off x="-1196404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73" name="Elipsa 572"/>
              <p:cNvSpPr/>
              <p:nvPr/>
            </p:nvSpPr>
            <p:spPr>
              <a:xfrm>
                <a:off x="-980380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74" name="Elipsa 573"/>
              <p:cNvSpPr/>
              <p:nvPr/>
            </p:nvSpPr>
            <p:spPr>
              <a:xfrm>
                <a:off x="-1340420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75" name="Elipsa 574"/>
              <p:cNvSpPr/>
              <p:nvPr/>
            </p:nvSpPr>
            <p:spPr>
              <a:xfrm>
                <a:off x="-836364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76" name="Elipsa 575"/>
              <p:cNvSpPr/>
              <p:nvPr/>
            </p:nvSpPr>
            <p:spPr>
              <a:xfrm>
                <a:off x="-1188020" y="30336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77" name="Elipsa 576"/>
              <p:cNvSpPr/>
              <p:nvPr/>
            </p:nvSpPr>
            <p:spPr>
              <a:xfrm>
                <a:off x="-1332036" y="31056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78" name="Elipsa 577"/>
              <p:cNvSpPr/>
              <p:nvPr/>
            </p:nvSpPr>
            <p:spPr>
              <a:xfrm>
                <a:off x="-103562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79" name="Elipsa 578"/>
              <p:cNvSpPr/>
              <p:nvPr/>
            </p:nvSpPr>
            <p:spPr>
              <a:xfrm>
                <a:off x="-139566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80" name="Elipsa 579"/>
              <p:cNvSpPr/>
              <p:nvPr/>
            </p:nvSpPr>
            <p:spPr>
              <a:xfrm>
                <a:off x="-1707128" y="2971880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81" name="Elipsa 580"/>
              <p:cNvSpPr/>
              <p:nvPr/>
            </p:nvSpPr>
            <p:spPr>
              <a:xfrm>
                <a:off x="-149443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82" name="Elipsa 581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83" name="Elipsa 582"/>
              <p:cNvSpPr/>
              <p:nvPr/>
            </p:nvSpPr>
            <p:spPr>
              <a:xfrm>
                <a:off x="-170712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84" name="Elipsa 583"/>
              <p:cNvSpPr/>
              <p:nvPr/>
            </p:nvSpPr>
            <p:spPr>
              <a:xfrm>
                <a:off x="-1792204" y="279860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85" name="Elipsa 584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86" name="Elipsa 585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87" name="Elipsa 586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88" name="Elipsa 587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89" name="Elipsa 588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90" name="Elipsa 589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91" name="Elipsa 590"/>
              <p:cNvSpPr/>
              <p:nvPr/>
            </p:nvSpPr>
            <p:spPr>
              <a:xfrm>
                <a:off x="-1612147" y="29819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92" name="Dowolny kształt 591"/>
              <p:cNvSpPr/>
              <p:nvPr/>
            </p:nvSpPr>
            <p:spPr>
              <a:xfrm>
                <a:off x="-1817754" y="2080703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93" name="Dowolny kształt 592"/>
              <p:cNvSpPr/>
              <p:nvPr/>
            </p:nvSpPr>
            <p:spPr>
              <a:xfrm>
                <a:off x="-1789617" y="1940322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94" name="Elipsa 593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95" name="Elipsa 594"/>
              <p:cNvSpPr/>
              <p:nvPr/>
            </p:nvSpPr>
            <p:spPr>
              <a:xfrm>
                <a:off x="-1548060" y="26016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96" name="Elipsa 595"/>
              <p:cNvSpPr/>
              <p:nvPr/>
            </p:nvSpPr>
            <p:spPr>
              <a:xfrm>
                <a:off x="-1340420" y="26652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97" name="Elipsa 596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98" name="Elipsa 597"/>
              <p:cNvSpPr/>
              <p:nvPr/>
            </p:nvSpPr>
            <p:spPr>
              <a:xfrm>
                <a:off x="-1412428" y="25212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99" name="Elipsa 598"/>
              <p:cNvSpPr/>
              <p:nvPr/>
            </p:nvSpPr>
            <p:spPr>
              <a:xfrm>
                <a:off x="-1404044" y="25296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00" name="Elipsa 599"/>
              <p:cNvSpPr/>
              <p:nvPr/>
            </p:nvSpPr>
            <p:spPr>
              <a:xfrm>
                <a:off x="-1467668" y="23939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01" name="Elipsa 600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02" name="Elipsa 601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03" name="Elipsa 602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04" name="Elipsa 603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05" name="Elipsa 604"/>
              <p:cNvSpPr/>
              <p:nvPr/>
            </p:nvSpPr>
            <p:spPr>
              <a:xfrm>
                <a:off x="-1539676" y="22415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06" name="Elipsa 605"/>
              <p:cNvSpPr/>
              <p:nvPr/>
            </p:nvSpPr>
            <p:spPr>
              <a:xfrm>
                <a:off x="-1404044" y="21611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07" name="Elipsa 606"/>
              <p:cNvSpPr/>
              <p:nvPr/>
            </p:nvSpPr>
            <p:spPr>
              <a:xfrm>
                <a:off x="-1395660" y="21695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08" name="Elipsa 607"/>
              <p:cNvSpPr/>
              <p:nvPr/>
            </p:nvSpPr>
            <p:spPr>
              <a:xfrm>
                <a:off x="-1459284" y="20339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609" name="Elipsa 608"/>
              <p:cNvSpPr/>
              <p:nvPr/>
            </p:nvSpPr>
            <p:spPr>
              <a:xfrm>
                <a:off x="-1404044" y="19451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16" name="Grupa 370"/>
            <p:cNvGrpSpPr/>
            <p:nvPr/>
          </p:nvGrpSpPr>
          <p:grpSpPr>
            <a:xfrm rot="14739254">
              <a:off x="5514489" y="535137"/>
              <a:ext cx="903378" cy="1310583"/>
              <a:chOff x="-1817754" y="1792766"/>
              <a:chExt cx="1053398" cy="1456928"/>
            </a:xfrm>
          </p:grpSpPr>
          <p:sp>
            <p:nvSpPr>
              <p:cNvPr id="470" name="Elipsa 469"/>
              <p:cNvSpPr/>
              <p:nvPr/>
            </p:nvSpPr>
            <p:spPr>
              <a:xfrm>
                <a:off x="-1780852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71" name="Elipsa 470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72" name="Elipsa 471"/>
              <p:cNvSpPr/>
              <p:nvPr/>
            </p:nvSpPr>
            <p:spPr>
              <a:xfrm>
                <a:off x="-1348804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73" name="Elipsa 472"/>
              <p:cNvSpPr/>
              <p:nvPr/>
            </p:nvSpPr>
            <p:spPr>
              <a:xfrm>
                <a:off x="-1132780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74" name="Elipsa 473"/>
              <p:cNvSpPr/>
              <p:nvPr/>
            </p:nvSpPr>
            <p:spPr>
              <a:xfrm>
                <a:off x="-1492820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75" name="Elipsa 474"/>
              <p:cNvSpPr/>
              <p:nvPr/>
            </p:nvSpPr>
            <p:spPr>
              <a:xfrm>
                <a:off x="-988764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76" name="Elipsa 475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77" name="Elipsa 476"/>
              <p:cNvSpPr/>
              <p:nvPr/>
            </p:nvSpPr>
            <p:spPr>
              <a:xfrm>
                <a:off x="-1484436" y="29532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78" name="Elipsa 477"/>
              <p:cNvSpPr/>
              <p:nvPr/>
            </p:nvSpPr>
            <p:spPr>
              <a:xfrm>
                <a:off x="-118802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79" name="Elipsa 478"/>
              <p:cNvSpPr/>
              <p:nvPr/>
            </p:nvSpPr>
            <p:spPr>
              <a:xfrm>
                <a:off x="-154806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80" name="Elipsa 479"/>
              <p:cNvSpPr/>
              <p:nvPr/>
            </p:nvSpPr>
            <p:spPr>
              <a:xfrm>
                <a:off x="-1646838" y="26895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81" name="Elipsa 480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82" name="Elipsa 481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83" name="Elipsa 482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84" name="Elipsa 483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85" name="Elipsa 484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86" name="Elipsa 485"/>
              <p:cNvSpPr/>
              <p:nvPr/>
            </p:nvSpPr>
            <p:spPr>
              <a:xfrm>
                <a:off x="-1764547" y="28295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87" name="Elipsa 486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88" name="Elipsa 487"/>
              <p:cNvSpPr/>
              <p:nvPr/>
            </p:nvSpPr>
            <p:spPr>
              <a:xfrm>
                <a:off x="-1492820" y="25128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89" name="Elipsa 488"/>
              <p:cNvSpPr/>
              <p:nvPr/>
            </p:nvSpPr>
            <p:spPr>
              <a:xfrm>
                <a:off x="-1492820" y="27288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90" name="Elipsa 489"/>
              <p:cNvSpPr/>
              <p:nvPr/>
            </p:nvSpPr>
            <p:spPr>
              <a:xfrm>
                <a:off x="-1564828" y="23688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91" name="Elipsa 490"/>
              <p:cNvSpPr/>
              <p:nvPr/>
            </p:nvSpPr>
            <p:spPr>
              <a:xfrm>
                <a:off x="-1556444" y="23772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92" name="Elipsa 491"/>
              <p:cNvSpPr/>
              <p:nvPr/>
            </p:nvSpPr>
            <p:spPr>
              <a:xfrm>
                <a:off x="-1620068" y="22415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93" name="Elipsa 492"/>
              <p:cNvSpPr/>
              <p:nvPr/>
            </p:nvSpPr>
            <p:spPr>
              <a:xfrm>
                <a:off x="-1708844" y="18563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94" name="Elipsa 493"/>
              <p:cNvSpPr/>
              <p:nvPr/>
            </p:nvSpPr>
            <p:spPr>
              <a:xfrm>
                <a:off x="-1700460" y="18647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95" name="Elipsa 494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96" name="Elipsa 495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97" name="Elipsa 496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98" name="Elipsa 497"/>
              <p:cNvSpPr/>
              <p:nvPr/>
            </p:nvSpPr>
            <p:spPr>
              <a:xfrm>
                <a:off x="-1611684" y="18815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99" name="Elipsa 498"/>
              <p:cNvSpPr/>
              <p:nvPr/>
            </p:nvSpPr>
            <p:spPr>
              <a:xfrm>
                <a:off x="-1556444" y="17927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00" name="Elipsa 499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01" name="Elipsa 500"/>
              <p:cNvSpPr/>
              <p:nvPr/>
            </p:nvSpPr>
            <p:spPr>
              <a:xfrm>
                <a:off x="-1476052" y="31776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02" name="Elipsa 501"/>
              <p:cNvSpPr/>
              <p:nvPr/>
            </p:nvSpPr>
            <p:spPr>
              <a:xfrm>
                <a:off x="-1196404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03" name="Elipsa 502"/>
              <p:cNvSpPr/>
              <p:nvPr/>
            </p:nvSpPr>
            <p:spPr>
              <a:xfrm>
                <a:off x="-980380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04" name="Elipsa 503"/>
              <p:cNvSpPr/>
              <p:nvPr/>
            </p:nvSpPr>
            <p:spPr>
              <a:xfrm>
                <a:off x="-1340420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05" name="Elipsa 504"/>
              <p:cNvSpPr/>
              <p:nvPr/>
            </p:nvSpPr>
            <p:spPr>
              <a:xfrm>
                <a:off x="-836364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06" name="Elipsa 505"/>
              <p:cNvSpPr/>
              <p:nvPr/>
            </p:nvSpPr>
            <p:spPr>
              <a:xfrm>
                <a:off x="-1188020" y="30336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07" name="Elipsa 506"/>
              <p:cNvSpPr/>
              <p:nvPr/>
            </p:nvSpPr>
            <p:spPr>
              <a:xfrm>
                <a:off x="-1332036" y="31056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08" name="Elipsa 507"/>
              <p:cNvSpPr/>
              <p:nvPr/>
            </p:nvSpPr>
            <p:spPr>
              <a:xfrm>
                <a:off x="-103562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09" name="Elipsa 508"/>
              <p:cNvSpPr/>
              <p:nvPr/>
            </p:nvSpPr>
            <p:spPr>
              <a:xfrm>
                <a:off x="-139566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10" name="Elipsa 509"/>
              <p:cNvSpPr/>
              <p:nvPr/>
            </p:nvSpPr>
            <p:spPr>
              <a:xfrm>
                <a:off x="-1707128" y="2971880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11" name="Elipsa 510"/>
              <p:cNvSpPr/>
              <p:nvPr/>
            </p:nvSpPr>
            <p:spPr>
              <a:xfrm>
                <a:off x="-149443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12" name="Elipsa 511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13" name="Elipsa 512"/>
              <p:cNvSpPr/>
              <p:nvPr/>
            </p:nvSpPr>
            <p:spPr>
              <a:xfrm>
                <a:off x="-170712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14" name="Elipsa 513"/>
              <p:cNvSpPr/>
              <p:nvPr/>
            </p:nvSpPr>
            <p:spPr>
              <a:xfrm>
                <a:off x="-1792204" y="279860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15" name="Elipsa 514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16" name="Elipsa 515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17" name="Elipsa 516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18" name="Elipsa 517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19" name="Elipsa 518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20" name="Elipsa 519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21" name="Elipsa 520"/>
              <p:cNvSpPr/>
              <p:nvPr/>
            </p:nvSpPr>
            <p:spPr>
              <a:xfrm>
                <a:off x="-1612147" y="29819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22" name="Dowolny kształt 521"/>
              <p:cNvSpPr/>
              <p:nvPr/>
            </p:nvSpPr>
            <p:spPr>
              <a:xfrm>
                <a:off x="-1817754" y="2080703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23" name="Dowolny kształt 522"/>
              <p:cNvSpPr/>
              <p:nvPr/>
            </p:nvSpPr>
            <p:spPr>
              <a:xfrm>
                <a:off x="-1789617" y="1940322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24" name="Elipsa 523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25" name="Elipsa 524"/>
              <p:cNvSpPr/>
              <p:nvPr/>
            </p:nvSpPr>
            <p:spPr>
              <a:xfrm>
                <a:off x="-1548060" y="26016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26" name="Elipsa 525"/>
              <p:cNvSpPr/>
              <p:nvPr/>
            </p:nvSpPr>
            <p:spPr>
              <a:xfrm>
                <a:off x="-1340420" y="26652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27" name="Elipsa 526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28" name="Elipsa 527"/>
              <p:cNvSpPr/>
              <p:nvPr/>
            </p:nvSpPr>
            <p:spPr>
              <a:xfrm>
                <a:off x="-1412428" y="25212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29" name="Elipsa 528"/>
              <p:cNvSpPr/>
              <p:nvPr/>
            </p:nvSpPr>
            <p:spPr>
              <a:xfrm>
                <a:off x="-1404044" y="25296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30" name="Elipsa 529"/>
              <p:cNvSpPr/>
              <p:nvPr/>
            </p:nvSpPr>
            <p:spPr>
              <a:xfrm>
                <a:off x="-1467668" y="23939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31" name="Elipsa 530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32" name="Elipsa 531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33" name="Elipsa 532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34" name="Elipsa 533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35" name="Elipsa 534"/>
              <p:cNvSpPr/>
              <p:nvPr/>
            </p:nvSpPr>
            <p:spPr>
              <a:xfrm>
                <a:off x="-1539676" y="22415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36" name="Elipsa 535"/>
              <p:cNvSpPr/>
              <p:nvPr/>
            </p:nvSpPr>
            <p:spPr>
              <a:xfrm>
                <a:off x="-1404044" y="21611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37" name="Elipsa 536"/>
              <p:cNvSpPr/>
              <p:nvPr/>
            </p:nvSpPr>
            <p:spPr>
              <a:xfrm>
                <a:off x="-1395660" y="21695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38" name="Elipsa 537"/>
              <p:cNvSpPr/>
              <p:nvPr/>
            </p:nvSpPr>
            <p:spPr>
              <a:xfrm>
                <a:off x="-1459284" y="20339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539" name="Elipsa 538"/>
              <p:cNvSpPr/>
              <p:nvPr/>
            </p:nvSpPr>
            <p:spPr>
              <a:xfrm>
                <a:off x="-1404044" y="19451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</p:grpSp>
        <p:grpSp>
          <p:nvGrpSpPr>
            <p:cNvPr id="17" name="Grupa 441"/>
            <p:cNvGrpSpPr/>
            <p:nvPr/>
          </p:nvGrpSpPr>
          <p:grpSpPr>
            <a:xfrm rot="11881914" flipH="1">
              <a:off x="5054314" y="687712"/>
              <a:ext cx="1228770" cy="1249440"/>
              <a:chOff x="-1817754" y="1792766"/>
              <a:chExt cx="1053398" cy="1456928"/>
            </a:xfrm>
          </p:grpSpPr>
          <p:sp>
            <p:nvSpPr>
              <p:cNvPr id="400" name="Elipsa 399"/>
              <p:cNvSpPr/>
              <p:nvPr/>
            </p:nvSpPr>
            <p:spPr>
              <a:xfrm>
                <a:off x="-1780852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01" name="Elipsa 400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02" name="Elipsa 401"/>
              <p:cNvSpPr/>
              <p:nvPr/>
            </p:nvSpPr>
            <p:spPr>
              <a:xfrm>
                <a:off x="-1348804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03" name="Elipsa 402"/>
              <p:cNvSpPr/>
              <p:nvPr/>
            </p:nvSpPr>
            <p:spPr>
              <a:xfrm>
                <a:off x="-1132780" y="28728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04" name="Elipsa 403"/>
              <p:cNvSpPr/>
              <p:nvPr/>
            </p:nvSpPr>
            <p:spPr>
              <a:xfrm>
                <a:off x="-1492820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05" name="Elipsa 404"/>
              <p:cNvSpPr/>
              <p:nvPr/>
            </p:nvSpPr>
            <p:spPr>
              <a:xfrm>
                <a:off x="-988764" y="29448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06" name="Elipsa 405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07" name="Elipsa 406"/>
              <p:cNvSpPr/>
              <p:nvPr/>
            </p:nvSpPr>
            <p:spPr>
              <a:xfrm>
                <a:off x="-1484436" y="29532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08" name="Elipsa 407"/>
              <p:cNvSpPr/>
              <p:nvPr/>
            </p:nvSpPr>
            <p:spPr>
              <a:xfrm>
                <a:off x="-118802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09" name="Elipsa 408"/>
              <p:cNvSpPr/>
              <p:nvPr/>
            </p:nvSpPr>
            <p:spPr>
              <a:xfrm>
                <a:off x="-1548060" y="28176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10" name="Elipsa 409"/>
              <p:cNvSpPr/>
              <p:nvPr/>
            </p:nvSpPr>
            <p:spPr>
              <a:xfrm>
                <a:off x="-1646838" y="26895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11" name="Elipsa 410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12" name="Elipsa 411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13" name="Elipsa 412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14" name="Elipsa 413"/>
              <p:cNvSpPr/>
              <p:nvPr/>
            </p:nvSpPr>
            <p:spPr>
              <a:xfrm>
                <a:off x="-155680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15" name="Elipsa 414"/>
              <p:cNvSpPr/>
              <p:nvPr/>
            </p:nvSpPr>
            <p:spPr>
              <a:xfrm>
                <a:off x="-1769499" y="27812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16" name="Elipsa 415"/>
              <p:cNvSpPr/>
              <p:nvPr/>
            </p:nvSpPr>
            <p:spPr>
              <a:xfrm>
                <a:off x="-1764547" y="28295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17" name="Elipsa 416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18" name="Elipsa 417"/>
              <p:cNvSpPr/>
              <p:nvPr/>
            </p:nvSpPr>
            <p:spPr>
              <a:xfrm>
                <a:off x="-1492820" y="25128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19" name="Elipsa 418"/>
              <p:cNvSpPr/>
              <p:nvPr/>
            </p:nvSpPr>
            <p:spPr>
              <a:xfrm>
                <a:off x="-1492820" y="27288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20" name="Elipsa 419"/>
              <p:cNvSpPr/>
              <p:nvPr/>
            </p:nvSpPr>
            <p:spPr>
              <a:xfrm>
                <a:off x="-1564828" y="23688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21" name="Elipsa 420"/>
              <p:cNvSpPr/>
              <p:nvPr/>
            </p:nvSpPr>
            <p:spPr>
              <a:xfrm>
                <a:off x="-1556444" y="23772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22" name="Elipsa 421"/>
              <p:cNvSpPr/>
              <p:nvPr/>
            </p:nvSpPr>
            <p:spPr>
              <a:xfrm>
                <a:off x="-1620068" y="22415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23" name="Elipsa 422"/>
              <p:cNvSpPr/>
              <p:nvPr/>
            </p:nvSpPr>
            <p:spPr>
              <a:xfrm>
                <a:off x="-1708844" y="18563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24" name="Elipsa 423"/>
              <p:cNvSpPr/>
              <p:nvPr/>
            </p:nvSpPr>
            <p:spPr>
              <a:xfrm>
                <a:off x="-1700460" y="18647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25" name="Elipsa 424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26" name="Elipsa 425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27" name="Elipsa 426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28" name="Elipsa 427"/>
              <p:cNvSpPr/>
              <p:nvPr/>
            </p:nvSpPr>
            <p:spPr>
              <a:xfrm>
                <a:off x="-1611684" y="18815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29" name="Elipsa 428"/>
              <p:cNvSpPr/>
              <p:nvPr/>
            </p:nvSpPr>
            <p:spPr>
              <a:xfrm>
                <a:off x="-1556444" y="17927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30" name="Elipsa 429"/>
              <p:cNvSpPr/>
              <p:nvPr/>
            </p:nvSpPr>
            <p:spPr>
              <a:xfrm>
                <a:off x="-1628452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31" name="Elipsa 430"/>
              <p:cNvSpPr/>
              <p:nvPr/>
            </p:nvSpPr>
            <p:spPr>
              <a:xfrm>
                <a:off x="-1476052" y="31776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32" name="Elipsa 431"/>
              <p:cNvSpPr/>
              <p:nvPr/>
            </p:nvSpPr>
            <p:spPr>
              <a:xfrm>
                <a:off x="-1196404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33" name="Elipsa 432"/>
              <p:cNvSpPr/>
              <p:nvPr/>
            </p:nvSpPr>
            <p:spPr>
              <a:xfrm>
                <a:off x="-980380" y="302528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34" name="Elipsa 433"/>
              <p:cNvSpPr/>
              <p:nvPr/>
            </p:nvSpPr>
            <p:spPr>
              <a:xfrm>
                <a:off x="-1340420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35" name="Elipsa 434"/>
              <p:cNvSpPr/>
              <p:nvPr/>
            </p:nvSpPr>
            <p:spPr>
              <a:xfrm>
                <a:off x="-836364" y="309729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36" name="Elipsa 435"/>
              <p:cNvSpPr/>
              <p:nvPr/>
            </p:nvSpPr>
            <p:spPr>
              <a:xfrm>
                <a:off x="-1188020" y="30336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37" name="Elipsa 436"/>
              <p:cNvSpPr/>
              <p:nvPr/>
            </p:nvSpPr>
            <p:spPr>
              <a:xfrm>
                <a:off x="-1332036" y="3105678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38" name="Elipsa 437"/>
              <p:cNvSpPr/>
              <p:nvPr/>
            </p:nvSpPr>
            <p:spPr>
              <a:xfrm>
                <a:off x="-103562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39" name="Elipsa 438"/>
              <p:cNvSpPr/>
              <p:nvPr/>
            </p:nvSpPr>
            <p:spPr>
              <a:xfrm>
                <a:off x="-1395660" y="29700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40" name="Elipsa 439"/>
              <p:cNvSpPr/>
              <p:nvPr/>
            </p:nvSpPr>
            <p:spPr>
              <a:xfrm>
                <a:off x="-1707128" y="2971880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41" name="Elipsa 440"/>
              <p:cNvSpPr/>
              <p:nvPr/>
            </p:nvSpPr>
            <p:spPr>
              <a:xfrm>
                <a:off x="-149443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42" name="Elipsa 441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43" name="Elipsa 442"/>
              <p:cNvSpPr/>
              <p:nvPr/>
            </p:nvSpPr>
            <p:spPr>
              <a:xfrm>
                <a:off x="-1707128" y="2841925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44" name="Elipsa 443"/>
              <p:cNvSpPr/>
              <p:nvPr/>
            </p:nvSpPr>
            <p:spPr>
              <a:xfrm>
                <a:off x="-1792204" y="279860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45" name="Elipsa 444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46" name="Elipsa 445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47" name="Elipsa 446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48" name="Elipsa 447"/>
              <p:cNvSpPr/>
              <p:nvPr/>
            </p:nvSpPr>
            <p:spPr>
              <a:xfrm>
                <a:off x="-140440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49" name="Elipsa 448"/>
              <p:cNvSpPr/>
              <p:nvPr/>
            </p:nvSpPr>
            <p:spPr>
              <a:xfrm>
                <a:off x="-1617099" y="2933606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50" name="Elipsa 449"/>
              <p:cNvSpPr/>
              <p:nvPr/>
            </p:nvSpPr>
            <p:spPr>
              <a:xfrm>
                <a:off x="-1702175" y="2890287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51" name="Elipsa 450"/>
              <p:cNvSpPr/>
              <p:nvPr/>
            </p:nvSpPr>
            <p:spPr>
              <a:xfrm>
                <a:off x="-1612147" y="2981968"/>
                <a:ext cx="42538" cy="4331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52" name="Dowolny kształt 451"/>
              <p:cNvSpPr/>
              <p:nvPr/>
            </p:nvSpPr>
            <p:spPr>
              <a:xfrm>
                <a:off x="-1817754" y="2080703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53" name="Dowolny kształt 452"/>
              <p:cNvSpPr/>
              <p:nvPr/>
            </p:nvSpPr>
            <p:spPr>
              <a:xfrm>
                <a:off x="-1789617" y="1940322"/>
                <a:ext cx="54947" cy="52525"/>
              </a:xfrm>
              <a:custGeom>
                <a:avLst/>
                <a:gdLst>
                  <a:gd name="connsiteX0" fmla="*/ 12052 w 93014"/>
                  <a:gd name="connsiteY0" fmla="*/ 11112 h 87312"/>
                  <a:gd name="connsiteX1" fmla="*/ 12052 w 93014"/>
                  <a:gd name="connsiteY1" fmla="*/ 77787 h 87312"/>
                  <a:gd name="connsiteX2" fmla="*/ 40627 w 93014"/>
                  <a:gd name="connsiteY2" fmla="*/ 87312 h 87312"/>
                  <a:gd name="connsiteX3" fmla="*/ 69202 w 93014"/>
                  <a:gd name="connsiteY3" fmla="*/ 82549 h 87312"/>
                  <a:gd name="connsiteX4" fmla="*/ 93014 w 93014"/>
                  <a:gd name="connsiteY4" fmla="*/ 53974 h 87312"/>
                  <a:gd name="connsiteX5" fmla="*/ 83489 w 93014"/>
                  <a:gd name="connsiteY5" fmla="*/ 39687 h 87312"/>
                  <a:gd name="connsiteX6" fmla="*/ 69202 w 93014"/>
                  <a:gd name="connsiteY6" fmla="*/ 34924 h 87312"/>
                  <a:gd name="connsiteX7" fmla="*/ 54914 w 93014"/>
                  <a:gd name="connsiteY7" fmla="*/ 25399 h 87312"/>
                  <a:gd name="connsiteX8" fmla="*/ 45389 w 93014"/>
                  <a:gd name="connsiteY8" fmla="*/ 11112 h 87312"/>
                  <a:gd name="connsiteX9" fmla="*/ 16814 w 93014"/>
                  <a:gd name="connsiteY9" fmla="*/ 11112 h 87312"/>
                  <a:gd name="connsiteX10" fmla="*/ 12052 w 93014"/>
                  <a:gd name="connsiteY10" fmla="*/ 11112 h 87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3014" h="87312">
                    <a:moveTo>
                      <a:pt x="12052" y="11112"/>
                    </a:moveTo>
                    <a:cubicBezTo>
                      <a:pt x="11258" y="22224"/>
                      <a:pt x="0" y="58849"/>
                      <a:pt x="12052" y="77787"/>
                    </a:cubicBezTo>
                    <a:cubicBezTo>
                      <a:pt x="17442" y="86258"/>
                      <a:pt x="40627" y="87312"/>
                      <a:pt x="40627" y="87312"/>
                    </a:cubicBezTo>
                    <a:cubicBezTo>
                      <a:pt x="50152" y="85724"/>
                      <a:pt x="60378" y="86471"/>
                      <a:pt x="69202" y="82549"/>
                    </a:cubicBezTo>
                    <a:cubicBezTo>
                      <a:pt x="77887" y="78689"/>
                      <a:pt x="87954" y="61564"/>
                      <a:pt x="93014" y="53974"/>
                    </a:cubicBezTo>
                    <a:cubicBezTo>
                      <a:pt x="89839" y="49212"/>
                      <a:pt x="87958" y="43263"/>
                      <a:pt x="83489" y="39687"/>
                    </a:cubicBezTo>
                    <a:cubicBezTo>
                      <a:pt x="79569" y="36551"/>
                      <a:pt x="73692" y="37169"/>
                      <a:pt x="69202" y="34924"/>
                    </a:cubicBezTo>
                    <a:cubicBezTo>
                      <a:pt x="64082" y="32364"/>
                      <a:pt x="59677" y="28574"/>
                      <a:pt x="54914" y="25399"/>
                    </a:cubicBezTo>
                    <a:cubicBezTo>
                      <a:pt x="51739" y="20637"/>
                      <a:pt x="49858" y="14688"/>
                      <a:pt x="45389" y="11112"/>
                    </a:cubicBezTo>
                    <a:cubicBezTo>
                      <a:pt x="36729" y="4184"/>
                      <a:pt x="25474" y="5339"/>
                      <a:pt x="16814" y="11112"/>
                    </a:cubicBezTo>
                    <a:cubicBezTo>
                      <a:pt x="15493" y="11992"/>
                      <a:pt x="12846" y="0"/>
                      <a:pt x="12052" y="11112"/>
                    </a:cubicBezTo>
                    <a:close/>
                  </a:path>
                </a:pathLst>
              </a:custGeom>
              <a:noFill/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noFill/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54" name="Elipsa 453"/>
              <p:cNvSpPr/>
              <p:nvPr/>
            </p:nvSpPr>
            <p:spPr>
              <a:xfrm>
                <a:off x="-1700460" y="24492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55" name="Elipsa 454"/>
              <p:cNvSpPr/>
              <p:nvPr/>
            </p:nvSpPr>
            <p:spPr>
              <a:xfrm>
                <a:off x="-1548060" y="260162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56" name="Elipsa 455"/>
              <p:cNvSpPr/>
              <p:nvPr/>
            </p:nvSpPr>
            <p:spPr>
              <a:xfrm>
                <a:off x="-1340420" y="2665246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57" name="Elipsa 456"/>
              <p:cNvSpPr/>
              <p:nvPr/>
            </p:nvSpPr>
            <p:spPr>
              <a:xfrm>
                <a:off x="-1340420" y="288127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58" name="Elipsa 457"/>
              <p:cNvSpPr/>
              <p:nvPr/>
            </p:nvSpPr>
            <p:spPr>
              <a:xfrm>
                <a:off x="-1412428" y="2521230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59" name="Elipsa 458"/>
              <p:cNvSpPr/>
              <p:nvPr/>
            </p:nvSpPr>
            <p:spPr>
              <a:xfrm>
                <a:off x="-1404044" y="2529614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60" name="Elipsa 459"/>
              <p:cNvSpPr/>
              <p:nvPr/>
            </p:nvSpPr>
            <p:spPr>
              <a:xfrm>
                <a:off x="-1467668" y="2393982"/>
                <a:ext cx="72008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61" name="Elipsa 460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62" name="Elipsa 461"/>
              <p:cNvSpPr/>
              <p:nvPr/>
            </p:nvSpPr>
            <p:spPr>
              <a:xfrm>
                <a:off x="-1556444" y="20087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63" name="Elipsa 462"/>
              <p:cNvSpPr/>
              <p:nvPr/>
            </p:nvSpPr>
            <p:spPr>
              <a:xfrm>
                <a:off x="-1548060" y="20171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64" name="Elipsa 463"/>
              <p:cNvSpPr/>
              <p:nvPr/>
            </p:nvSpPr>
            <p:spPr>
              <a:xfrm>
                <a:off x="-1692076" y="20891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65" name="Elipsa 464"/>
              <p:cNvSpPr/>
              <p:nvPr/>
            </p:nvSpPr>
            <p:spPr>
              <a:xfrm>
                <a:off x="-1539676" y="224158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66" name="Elipsa 465"/>
              <p:cNvSpPr/>
              <p:nvPr/>
            </p:nvSpPr>
            <p:spPr>
              <a:xfrm>
                <a:off x="-1404044" y="2161190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67" name="Elipsa 466"/>
              <p:cNvSpPr/>
              <p:nvPr/>
            </p:nvSpPr>
            <p:spPr>
              <a:xfrm>
                <a:off x="-1395660" y="2169574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68" name="Elipsa 467"/>
              <p:cNvSpPr/>
              <p:nvPr/>
            </p:nvSpPr>
            <p:spPr>
              <a:xfrm>
                <a:off x="-1459284" y="2033942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  <p:sp>
            <p:nvSpPr>
              <p:cNvPr id="469" name="Elipsa 468"/>
              <p:cNvSpPr/>
              <p:nvPr/>
            </p:nvSpPr>
            <p:spPr>
              <a:xfrm>
                <a:off x="-1404044" y="1945166"/>
                <a:ext cx="45719" cy="72008"/>
              </a:xfrm>
              <a:prstGeom prst="ellipse">
                <a:avLst/>
              </a:prstGeom>
              <a:solidFill>
                <a:srgbClr val="C00000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l-PL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</a:endParaRPr>
              </a:p>
            </p:txBody>
          </p:sp>
        </p:grpSp>
      </p:grp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0.01179 0.00747 0.02012 0.01389 0.02868 C 0.01562 0.03538 0.01979 0.04047 0.02153 0.04718 C 0.02569 0.0629 0.03142 0.08048 0.03854 0.09412 C 0.04236 0.11101 0.04931 0.12766 0.05538 0.14338 C 0.0592 0.16859 0.05417 0.14153 0.06007 0.1598 C 0.06267 0.16744 0.0625 0.17322 0.06615 0.18039 C 0.06719 0.19658 0.0684 0.21207 0.0724 0.22733 C 0.07187 0.25254 0.07187 0.27798 0.07083 0.30319 C 0.07066 0.30828 0.06597 0.31637 0.06458 0.31961 C 0.06024 0.33025 0.05747 0.33996 0.05226 0.35037 C 0.04878 0.35731 0.0349 0.36748 0.02917 0.37303 C 0.01927 0.38298 0.02205 0.39246 0.01076 0.39755 C 0.01024 0.39477 0.01094 0.39107 0.0092 0.38945 C 0.00799 0.38807 0.00608 0.39038 0.00469 0.3913 C 0.00156 0.39315 -0.00139 0.3957 -0.00469 0.39755 C -0.01458 0.4031 -0.025 0.40703 -0.03542 0.4098 C -0.03906 0.40911 -0.04288 0.4098 -0.04618 0.40772 C -0.04757 0.4068 -0.04618 0.40148 -0.04774 0.40171 C -0.05295 0.40263 -0.06198 0.41443 -0.06615 0.41998 C -0.07083 0.41929 -0.07587 0.42091 -0.08003 0.41813 C -0.0816 0.4172 -0.07691 0.41281 -0.07847 0.41189 C -0.08003 0.41119 -0.09132 0.41512 -0.09375 0.41605 C -0.10087 0.42206 -0.11042 0.42669 -0.1184 0.43039 C -0.125 0.42969 -0.13194 0.43085 -0.13837 0.42831 C -0.13993 0.42761 -0.13837 0.42252 -0.13993 0.42206 C -0.14444 0.42091 -0.14913 0.42345 -0.15382 0.42414 C -0.18003 0.42252 -0.18385 0.42831 -0.2 0.41397 C -0.20729 0.39963 -0.21806 0.40657 -0.23073 0.40772 C -0.24497 0.40634 -0.25139 0.40888 -0.26146 0.39963 C -0.2625 0.39755 -0.26337 0.39523 -0.26458 0.39338 C -0.26597 0.39107 -0.26806 0.38968 -0.26927 0.38737 C -0.27361 0.37974 -0.2776 0.37072 -0.2816 0.36263 C -0.2842 0.34713 -0.2809 0.3617 -0.28767 0.34621 C -0.29306 0.33372 -0.28819 0.32007 -0.29844 0.31152 C -0.30295 0.287 -0.30469 0.26526 -0.30469 0.23982 " pathEditMode="relative" ptsTypes="fffffffffffffffffffffffffffffffffff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26 0.01179 0.00747 0.02012 0.01389 0.02868 C 0.01562 0.03538 0.01979 0.04047 0.02153 0.04718 C 0.02569 0.0629 0.03142 0.08048 0.03854 0.09412 C 0.04236 0.11101 0.04931 0.12766 0.05538 0.14338 C 0.0592 0.16859 0.05417 0.14153 0.06007 0.1598 C 0.06267 0.16744 0.0625 0.17322 0.06615 0.18039 C 0.06719 0.19658 0.0684 0.21207 0.0724 0.22733 C 0.07187 0.25254 0.07187 0.27798 0.07083 0.30319 C 0.07066 0.30828 0.06597 0.31637 0.06458 0.31961 C 0.06024 0.33025 0.05747 0.33996 0.05226 0.35037 C 0.04878 0.35731 0.0349 0.36748 0.02917 0.37303 C 0.01927 0.38298 0.02205 0.39246 0.01076 0.39755 C 0.01024 0.39477 0.01094 0.39107 0.0092 0.38945 C 0.00799 0.38807 0.00608 0.39038 0.00469 0.3913 C 0.00156 0.39315 -0.00139 0.3957 -0.00469 0.39755 C -0.01458 0.4031 -0.025 0.40703 -0.03542 0.4098 C -0.03906 0.40911 -0.04288 0.4098 -0.04618 0.40772 C -0.04757 0.4068 -0.04618 0.40148 -0.04774 0.40171 C -0.05295 0.40263 -0.06198 0.41443 -0.06615 0.41998 C -0.07083 0.41929 -0.07587 0.42091 -0.08003 0.41813 C -0.0816 0.4172 -0.07691 0.41281 -0.07847 0.41189 C -0.08003 0.41119 -0.09132 0.41512 -0.09375 0.41605 C -0.10087 0.42206 -0.11042 0.42669 -0.1184 0.43039 C -0.125 0.42969 -0.13194 0.43085 -0.13837 0.42831 C -0.13993 0.42761 -0.13837 0.42252 -0.13993 0.42206 C -0.14444 0.42091 -0.14913 0.42345 -0.15382 0.42414 C -0.18003 0.42252 -0.18385 0.42831 -0.2 0.41397 C -0.20729 0.39963 -0.21806 0.40657 -0.23073 0.40772 C -0.24497 0.40634 -0.25139 0.40888 -0.26146 0.39963 C -0.2625 0.39755 -0.26337 0.39523 -0.26458 0.39338 C -0.26597 0.39107 -0.26806 0.38968 -0.26927 0.38737 C -0.27361 0.37974 -0.2776 0.37072 -0.2816 0.36263 C -0.2842 0.34713 -0.2809 0.3617 -0.28767 0.34621 C -0.29306 0.33372 -0.28819 0.32007 -0.29844 0.31152 C -0.30295 0.287 -0.30469 0.26526 -0.30469 0.23982 " pathEditMode="relative" ptsTypes="fffffffffffffffffffffffffffffffffff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4653E-6 C 0.00434 -0.00879 0.00677 -0.01781 0.01267 -0.02544 C 0.02934 -0.04718 0.0533 -0.05782 0.07604 -0.06129 C 0.07864 -0.06476 0.08142 -0.06823 0.08402 -0.07193 C 0.08576 -0.07401 0.08507 -0.07863 0.08715 -0.08025 C 0.08854 -0.08141 0.10937 -0.08974 0.11267 -0.09089 C 0.12847 -0.0969 0.14409 -0.10361 0.16024 -0.10777 C 0.1901 -0.13437 0.22639 -0.13876 0.26024 -0.1501 C 0.27448 -0.16397 0.25902 -0.14732 0.27135 -0.16698 C 0.27864 -0.179 0.28715 -0.18826 0.29357 -0.20074 C 0.30225 -0.23636 0.31649 -0.27128 0.33159 -0.30227 C 0.33663 -0.31268 0.34062 -0.32378 0.346 -0.33395 C 0.34861 -0.33881 0.35121 -0.3439 0.35382 -0.34875 C 0.35573 -0.35246 0.35711 -0.36147 0.35711 -0.36124 C 0.35937 -0.41721 0.3585 -0.46901 0.36823 -0.52197 C 0.36649 -0.53793 0.36354 -0.55875 0.35069 -0.5643 C 0.34913 -0.56568 0.34774 -0.5673 0.346 -0.56846 C 0.34444 -0.56938 0.34236 -0.56892 0.34114 -0.57054 C 0.33715 -0.57586 0.33229 -0.58696 0.32847 -0.5939 C 0.32621 -0.59806 0.32586 -0.605 0.32222 -0.60662 C 0.31475 -0.60986 0.31909 -0.60824 0.30937 -0.61078 C 0.30139 -0.61864 0.29357 -0.62466 0.28402 -0.62766 C 0.28194 -0.62697 0.27968 -0.62674 0.27777 -0.62558 C 0.27639 -0.62466 0.27604 -0.62142 0.27448 -0.62142 C 0.26892 -0.62142 0.24878 -0.62928 0.2427 -0.63183 C 0.23645 -0.63044 0.2302 -0.62836 0.22378 -0.62766 C 0.19878 -0.62535 0.16823 -0.63576 0.15225 -0.60431 C 0.13211 -0.61032 0.11041 -0.59598 0.09201 -0.58742 C 0.07708 -0.58048 0.06076 -0.57378 0.04757 -0.56221 C 0.0408 -0.5562 0.03645 -0.54695 0.03003 -0.54094 C 0.0125 -0.52475 -0.00886 -0.51573 -0.02709 -0.5007 C -0.03907 -0.49145 -0.04688 -0.4741 -0.05886 -0.46508 C -0.06441 -0.46092 -0.07205 -0.46277 -0.07778 -0.45884 C -0.10139 -0.44288 -0.11164 -0.42022 -0.13976 -0.41212 C -0.15226 -0.40403 -0.16372 -0.40542 -0.17778 -0.4038 C -0.19375 -0.40195 -0.20938 -0.39894 -0.22552 -0.39732 C -0.22761 -0.39663 -0.22969 -0.39593 -0.23177 -0.39524 C -0.23334 -0.39455 -0.23507 -0.39223 -0.23664 -0.39316 C -0.2382 -0.39408 -0.23664 -0.39871 -0.2382 -0.39963 C -0.24358 -0.40264 -0.24983 -0.40241 -0.25556 -0.4038 C -0.26632 -0.41073 -0.28577 -0.42369 -0.29375 -0.43548 C -0.31632 -0.46855 -0.3283 -0.51411 -0.34289 -0.55366 C -0.34584 -0.56985 -0.34914 -0.58349 -0.35556 -0.59806 C -0.35469 -0.64038 -0.35712 -0.68317 -0.35243 -0.72503 C -0.35052 -0.74237 -0.33594 -0.7611 -0.32865 -0.77567 C -0.32518 -0.76874 -0.32257 -0.76157 -0.3191 -0.75463 C -0.31858 -0.75255 -0.31754 -0.74815 -0.31754 -0.74792 " pathEditMode="relative" rAng="0" ptsTypes="ffffffffffffffffffffffffffffffffffffffffffffffA">
                                      <p:cBhvr>
                                        <p:cTn id="93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388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32932E-6 C 0.00434 -0.00855 0.00677 -0.01757 0.01267 -0.0252 C 0.02934 -0.04694 0.0533 -0.05758 0.07604 -0.06105 C 0.07865 -0.06452 0.08142 -0.06799 0.08403 -0.07169 C 0.08576 -0.07377 0.08507 -0.0784 0.08715 -0.08001 C 0.08854 -0.08117 0.10938 -0.0895 0.11267 -0.09065 C 0.12847 -0.09667 0.1441 -0.10337 0.16024 -0.10753 C 0.1901 -0.13413 0.22639 -0.13852 0.26024 -0.14986 C 0.27448 -0.16373 0.25903 -0.14708 0.27135 -0.16674 C 0.27865 -0.17877 0.28715 -0.18802 0.29358 -0.2005 C 0.30226 -0.23612 0.31649 -0.27104 0.3316 -0.30203 C 0.33663 -0.31244 0.34063 -0.32354 0.34601 -0.33371 C 0.34861 -0.33857 0.35122 -0.34366 0.35382 -0.34852 C 0.35573 -0.35222 0.35712 -0.36124 0.35712 -0.361 C 0.35938 -0.41697 0.35851 -0.46877 0.36823 -0.52173 C 0.36649 -0.53769 0.36354 -0.55851 0.35069 -0.56406 C 0.34913 -0.56544 0.34774 -0.56706 0.34601 -0.56822 C 0.34444 -0.56914 0.34236 -0.56868 0.34115 -0.5703 C 0.33715 -0.57562 0.33229 -0.58672 0.32847 -0.59366 C 0.32622 -0.59782 0.32587 -0.60476 0.32222 -0.60638 C 0.31476 -0.60962 0.3191 -0.608 0.30938 -0.61054 C 0.30139 -0.6184 0.29358 -0.62442 0.28403 -0.62742 C 0.28194 -0.62673 0.27969 -0.6265 0.27778 -0.62534 C 0.27639 -0.62442 0.27604 -0.62118 0.27448 -0.62118 C 0.26892 -0.62118 0.24879 -0.62904 0.24271 -0.63159 C 0.23646 -0.6302 0.23021 -0.62812 0.22379 -0.62742 C 0.19879 -0.62511 0.16823 -0.63552 0.15226 -0.60407 C 0.13212 -0.61008 0.11042 -0.59574 0.09201 -0.58718 C 0.07708 -0.58025 0.06076 -0.57354 0.04757 -0.56198 C 0.0408 -0.55596 0.03646 -0.54671 0.03004 -0.5407 C 0.0125 -0.52451 -0.00885 -0.51549 -0.02708 -0.50046 C -0.03906 -0.49121 -0.04687 -0.47409 -0.05885 -0.46484 C -0.06441 -0.46091 -0.07205 -0.46253 -0.07778 -0.4586 C -0.10139 -0.44264 -0.11163 -0.41998 -0.13976 -0.41188 C -0.15226 -0.40379 -0.16371 -0.40518 -0.17778 -0.40356 C -0.19375 -0.40171 -0.20937 -0.3987 -0.22552 -0.39708 C -0.2276 -0.39639 -0.22969 -0.39569 -0.23177 -0.395 C -0.23333 -0.39431 -0.23507 -0.39199 -0.23663 -0.39292 C -0.23819 -0.39384 -0.23663 -0.39847 -0.23819 -0.39939 C -0.24358 -0.4024 -0.24983 -0.40217 -0.25556 -0.40356 C -0.26632 -0.4105 -0.28576 -0.42345 -0.29375 -0.43524 C -0.31632 -0.46831 -0.3283 -0.51387 -0.34288 -0.55342 C -0.34583 -0.56961 -0.34913 -0.58325 -0.35556 -0.59782 C -0.35469 -0.64014 -0.35712 -0.68293 -0.35243 -0.72479 C -0.35052 -0.74213 -0.33594 -0.76087 -0.32865 -0.77544 C -0.32517 -0.7685 -0.32257 -0.76133 -0.3191 -0.75439 C -0.31858 -0.75231 -0.31753 -0.74791 -0.31753 -0.74768 " pathEditMode="relative" rAng="0" ptsTypes="ffffffffffffffffffffffffffffffffffffffffffffffA">
                                      <p:cBhvr>
                                        <p:cTn id="95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38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2" grpId="0"/>
      <p:bldP spid="40" grpId="0"/>
      <p:bldP spid="40" grpId="1"/>
      <p:bldP spid="41" grpId="0" animBg="1"/>
      <p:bldP spid="41" grpId="1" animBg="1"/>
      <p:bldP spid="46" grpId="0"/>
      <p:bldP spid="47" grpId="0" animBg="1"/>
      <p:bldP spid="48" grpId="0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1"/>
          <p:cNvSpPr>
            <a:spLocks noChangeArrowheads="1"/>
          </p:cNvSpPr>
          <p:nvPr/>
        </p:nvSpPr>
        <p:spPr bwMode="auto">
          <a:xfrm>
            <a:off x="0" y="857250"/>
            <a:ext cx="9144000" cy="14287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/>
              </a:gs>
              <a:gs pos="50000">
                <a:schemeClr val="tx2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pl-PL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71438" y="71438"/>
            <a:ext cx="8643937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3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Zaburzenia </a:t>
            </a:r>
            <a:r>
              <a:rPr lang="pl-PL" sz="3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mikrobiomu</a:t>
            </a:r>
            <a:r>
              <a:rPr lang="pl-PL" sz="3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pl-PL" sz="36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dysbioza</a:t>
            </a:r>
            <a:endParaRPr lang="en-US" sz="36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6" name="Picture 11" descr="http://killergearz.files.wordpress.com/2010/05/human_body.jpg?w=150&amp;h=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2071688"/>
            <a:ext cx="1385888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Łącznik prosty ze strzałką 5"/>
          <p:cNvCxnSpPr/>
          <p:nvPr/>
        </p:nvCxnSpPr>
        <p:spPr>
          <a:xfrm rot="10800000">
            <a:off x="2214563" y="1884363"/>
            <a:ext cx="1428750" cy="571500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ole tekstowe 6"/>
          <p:cNvSpPr txBox="1"/>
          <p:nvPr/>
        </p:nvSpPr>
        <p:spPr>
          <a:xfrm>
            <a:off x="571500" y="1455738"/>
            <a:ext cx="1706563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NIEDOŻYWIENIE</a:t>
            </a:r>
          </a:p>
          <a:p>
            <a:pPr algn="ctr"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OTYŁOŚĆ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57188" y="2384425"/>
            <a:ext cx="2895600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IBS</a:t>
            </a:r>
          </a:p>
          <a:p>
            <a:pPr algn="ctr"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(zespół jelita nadwrażliwego)</a:t>
            </a:r>
          </a:p>
        </p:txBody>
      </p:sp>
      <p:sp>
        <p:nvSpPr>
          <p:cNvPr id="11" name="Prostokąt 10"/>
          <p:cNvSpPr/>
          <p:nvPr/>
        </p:nvSpPr>
        <p:spPr>
          <a:xfrm>
            <a:off x="3071813" y="3214688"/>
            <a:ext cx="2841625" cy="1384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2800" b="1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Mikrobiom</a:t>
            </a:r>
            <a:br>
              <a:rPr lang="pl-PL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Bariera jelitowa</a:t>
            </a:r>
            <a:br>
              <a:rPr lang="pl-PL" sz="2800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l-PL" sz="28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Łącznik prosty ze strzałką 11"/>
          <p:cNvCxnSpPr/>
          <p:nvPr/>
        </p:nvCxnSpPr>
        <p:spPr>
          <a:xfrm rot="10800000">
            <a:off x="2214563" y="2670175"/>
            <a:ext cx="1357312" cy="142875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/>
          <p:cNvSpPr txBox="1"/>
          <p:nvPr/>
        </p:nvSpPr>
        <p:spPr>
          <a:xfrm>
            <a:off x="714375" y="3313113"/>
            <a:ext cx="1398588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CHOROBA</a:t>
            </a:r>
            <a:b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UCHYŁKOWA</a:t>
            </a:r>
          </a:p>
        </p:txBody>
      </p:sp>
      <p:cxnSp>
        <p:nvCxnSpPr>
          <p:cNvPr id="16" name="Łącznik prosty ze strzałką 15"/>
          <p:cNvCxnSpPr>
            <a:endCxn id="15" idx="3"/>
          </p:cNvCxnSpPr>
          <p:nvPr/>
        </p:nvCxnSpPr>
        <p:spPr>
          <a:xfrm rot="10800000" flipV="1">
            <a:off x="2112963" y="3384550"/>
            <a:ext cx="1244600" cy="252413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0" y="4241800"/>
            <a:ext cx="200025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MARSKOŚĆ</a:t>
            </a:r>
            <a:b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WĄTROBY</a:t>
            </a:r>
          </a:p>
        </p:txBody>
      </p:sp>
      <p:cxnSp>
        <p:nvCxnSpPr>
          <p:cNvPr id="21" name="Łącznik prosty ze strzałką 20"/>
          <p:cNvCxnSpPr/>
          <p:nvPr/>
        </p:nvCxnSpPr>
        <p:spPr>
          <a:xfrm rot="10800000" flipV="1">
            <a:off x="2143125" y="3884613"/>
            <a:ext cx="1357313" cy="500062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Łącznik prosty ze strzałką 26"/>
          <p:cNvCxnSpPr/>
          <p:nvPr/>
        </p:nvCxnSpPr>
        <p:spPr>
          <a:xfrm rot="16200000" flipH="1">
            <a:off x="4822032" y="4634706"/>
            <a:ext cx="500062" cy="428625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pole tekstowe 27"/>
          <p:cNvSpPr txBox="1"/>
          <p:nvPr/>
        </p:nvSpPr>
        <p:spPr>
          <a:xfrm>
            <a:off x="5133975" y="5099050"/>
            <a:ext cx="5095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IBD</a:t>
            </a:r>
          </a:p>
        </p:txBody>
      </p:sp>
      <p:sp>
        <p:nvSpPr>
          <p:cNvPr id="32" name="pole tekstowe 31"/>
          <p:cNvSpPr txBox="1"/>
          <p:nvPr/>
        </p:nvSpPr>
        <p:spPr>
          <a:xfrm>
            <a:off x="6643688" y="2312988"/>
            <a:ext cx="1928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Choroby trzustki</a:t>
            </a:r>
          </a:p>
        </p:txBody>
      </p:sp>
      <p:cxnSp>
        <p:nvCxnSpPr>
          <p:cNvPr id="35" name="Łącznik prosty ze strzałką 34"/>
          <p:cNvCxnSpPr/>
          <p:nvPr/>
        </p:nvCxnSpPr>
        <p:spPr>
          <a:xfrm flipV="1">
            <a:off x="5000625" y="2170113"/>
            <a:ext cx="928688" cy="357187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ole tekstowe 36"/>
          <p:cNvSpPr txBox="1"/>
          <p:nvPr/>
        </p:nvSpPr>
        <p:spPr>
          <a:xfrm>
            <a:off x="3214688" y="5170488"/>
            <a:ext cx="78581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</a:t>
            </a:r>
          </a:p>
        </p:txBody>
      </p:sp>
      <p:cxnSp>
        <p:nvCxnSpPr>
          <p:cNvPr id="38" name="Łącznik prosty ze strzałką 37"/>
          <p:cNvCxnSpPr/>
          <p:nvPr/>
        </p:nvCxnSpPr>
        <p:spPr>
          <a:xfrm flipV="1">
            <a:off x="5357813" y="3313113"/>
            <a:ext cx="1000125" cy="34925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Łącznik prosty ze strzałką 41"/>
          <p:cNvCxnSpPr/>
          <p:nvPr/>
        </p:nvCxnSpPr>
        <p:spPr>
          <a:xfrm>
            <a:off x="5072063" y="4170363"/>
            <a:ext cx="1143000" cy="928687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ole tekstowe 42"/>
          <p:cNvSpPr txBox="1"/>
          <p:nvPr/>
        </p:nvSpPr>
        <p:spPr>
          <a:xfrm>
            <a:off x="6143625" y="5241925"/>
            <a:ext cx="1000125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GERD </a:t>
            </a:r>
          </a:p>
        </p:txBody>
      </p:sp>
      <p:cxnSp>
        <p:nvCxnSpPr>
          <p:cNvPr id="46" name="Łącznik prosty ze strzałką 45"/>
          <p:cNvCxnSpPr/>
          <p:nvPr/>
        </p:nvCxnSpPr>
        <p:spPr>
          <a:xfrm rot="10800000" flipV="1">
            <a:off x="2643188" y="4456113"/>
            <a:ext cx="1000125" cy="928687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pole tekstowe 46"/>
          <p:cNvSpPr txBox="1"/>
          <p:nvPr/>
        </p:nvSpPr>
        <p:spPr>
          <a:xfrm>
            <a:off x="428625" y="5384800"/>
            <a:ext cx="2571750" cy="6159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NOWOTWORY</a:t>
            </a:r>
          </a:p>
          <a:p>
            <a:pPr algn="ctr">
              <a:defRPr/>
            </a:pPr>
            <a:r>
              <a:rPr lang="pl-PL" sz="16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 okrężnicy, rak piersi</a:t>
            </a:r>
          </a:p>
        </p:txBody>
      </p:sp>
      <p:sp>
        <p:nvSpPr>
          <p:cNvPr id="52" name="Prostokąt 51"/>
          <p:cNvSpPr/>
          <p:nvPr/>
        </p:nvSpPr>
        <p:spPr>
          <a:xfrm>
            <a:off x="212725" y="6572250"/>
            <a:ext cx="8359775" cy="277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l-PL" sz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Quigley</a:t>
            </a:r>
            <a:r>
              <a:rPr lang="pl-PL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EM.: </a:t>
            </a:r>
            <a:r>
              <a:rPr lang="pl-PL" sz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Small</a:t>
            </a:r>
            <a:r>
              <a:rPr lang="pl-PL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intestinal</a:t>
            </a:r>
            <a:r>
              <a:rPr lang="pl-PL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bacterial</a:t>
            </a:r>
            <a:r>
              <a:rPr lang="pl-PL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overgrowth</a:t>
            </a:r>
            <a:r>
              <a:rPr lang="pl-PL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</a:t>
            </a:r>
            <a:r>
              <a:rPr lang="en-US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what it is and what it is not</a:t>
            </a:r>
            <a:r>
              <a:rPr lang="pl-PL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pl-PL" sz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Curr</a:t>
            </a:r>
            <a:r>
              <a:rPr lang="pl-PL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Opin </a:t>
            </a:r>
            <a:r>
              <a:rPr lang="pl-PL" sz="1200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Gastroenterol</a:t>
            </a:r>
            <a:r>
              <a:rPr lang="pl-PL" sz="1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2014</a:t>
            </a:r>
          </a:p>
        </p:txBody>
      </p:sp>
      <p:cxnSp>
        <p:nvCxnSpPr>
          <p:cNvPr id="29" name="Łącznik prosty ze strzałką 28"/>
          <p:cNvCxnSpPr>
            <a:stCxn id="4" idx="2"/>
          </p:cNvCxnSpPr>
          <p:nvPr/>
        </p:nvCxnSpPr>
        <p:spPr>
          <a:xfrm rot="16200000" flipH="1">
            <a:off x="4191001" y="5075237"/>
            <a:ext cx="525462" cy="93663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ole tekstowe 35"/>
          <p:cNvSpPr txBox="1"/>
          <p:nvPr/>
        </p:nvSpPr>
        <p:spPr>
          <a:xfrm>
            <a:off x="4143375" y="55276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Celiakia</a:t>
            </a:r>
          </a:p>
        </p:txBody>
      </p:sp>
      <p:sp>
        <p:nvSpPr>
          <p:cNvPr id="39" name="pole tekstowe 38"/>
          <p:cNvSpPr txBox="1"/>
          <p:nvPr/>
        </p:nvSpPr>
        <p:spPr>
          <a:xfrm>
            <a:off x="6643688" y="3027363"/>
            <a:ext cx="20002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CUKRZYCA</a:t>
            </a:r>
          </a:p>
        </p:txBody>
      </p:sp>
      <p:cxnSp>
        <p:nvCxnSpPr>
          <p:cNvPr id="59" name="Łącznik prosty ze strzałką 58"/>
          <p:cNvCxnSpPr/>
          <p:nvPr/>
        </p:nvCxnSpPr>
        <p:spPr>
          <a:xfrm rot="5400000">
            <a:off x="3607594" y="4849019"/>
            <a:ext cx="357188" cy="285750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pole tekstowe 70"/>
          <p:cNvSpPr txBox="1"/>
          <p:nvPr/>
        </p:nvSpPr>
        <p:spPr>
          <a:xfrm>
            <a:off x="4214813" y="1312863"/>
            <a:ext cx="44291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Choroby układu krążenia</a:t>
            </a:r>
          </a:p>
        </p:txBody>
      </p:sp>
      <p:sp>
        <p:nvSpPr>
          <p:cNvPr id="45" name="pole tekstowe 44"/>
          <p:cNvSpPr txBox="1"/>
          <p:nvPr/>
        </p:nvSpPr>
        <p:spPr>
          <a:xfrm>
            <a:off x="6643688" y="4241800"/>
            <a:ext cx="2500312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IBD</a:t>
            </a:r>
            <a:b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(choroby zapalne jelit)</a:t>
            </a:r>
          </a:p>
        </p:txBody>
      </p:sp>
      <p:cxnSp>
        <p:nvCxnSpPr>
          <p:cNvPr id="50" name="Łącznik prosty ze strzałką 49"/>
          <p:cNvCxnSpPr>
            <a:endCxn id="45" idx="1"/>
          </p:cNvCxnSpPr>
          <p:nvPr/>
        </p:nvCxnSpPr>
        <p:spPr>
          <a:xfrm>
            <a:off x="5286375" y="3776663"/>
            <a:ext cx="1357313" cy="788987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Łącznik prosty ze strzałką 39"/>
          <p:cNvCxnSpPr/>
          <p:nvPr/>
        </p:nvCxnSpPr>
        <p:spPr>
          <a:xfrm flipV="1">
            <a:off x="4714875" y="1741488"/>
            <a:ext cx="857250" cy="500062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pole tekstowe 43"/>
          <p:cNvSpPr txBox="1"/>
          <p:nvPr/>
        </p:nvSpPr>
        <p:spPr>
          <a:xfrm>
            <a:off x="6072188" y="1785938"/>
            <a:ext cx="4429125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 err="1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Enteropatie</a:t>
            </a:r>
            <a:endParaRPr lang="pl-PL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pole tekstowe 48"/>
          <p:cNvSpPr txBox="1"/>
          <p:nvPr/>
        </p:nvSpPr>
        <p:spPr>
          <a:xfrm>
            <a:off x="6715125" y="3598863"/>
            <a:ext cx="20002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NASH</a:t>
            </a:r>
          </a:p>
        </p:txBody>
      </p:sp>
      <p:cxnSp>
        <p:nvCxnSpPr>
          <p:cNvPr id="53" name="Łącznik prosty ze strzałką 52"/>
          <p:cNvCxnSpPr/>
          <p:nvPr/>
        </p:nvCxnSpPr>
        <p:spPr>
          <a:xfrm>
            <a:off x="5572125" y="3598863"/>
            <a:ext cx="1571625" cy="214312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4"/>
          <p:cNvSpPr>
            <a:spLocks noChangeArrowheads="1"/>
          </p:cNvSpPr>
          <p:nvPr/>
        </p:nvSpPr>
        <p:spPr bwMode="auto">
          <a:xfrm>
            <a:off x="200025" y="6330950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Zoetendal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E.</a:t>
            </a:r>
            <a:r>
              <a:rPr lang="pl-PL" sz="1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1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, Vaughan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E.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</a:t>
            </a:r>
            <a:r>
              <a:rPr lang="pl-PL" sz="12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1,2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 de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Vos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WM: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Microbial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world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within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Molecular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Microbiology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2006 Vol. 59, 6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Pages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1639-1650</a:t>
            </a:r>
          </a:p>
        </p:txBody>
      </p:sp>
      <p:sp>
        <p:nvSpPr>
          <p:cNvPr id="58" name="Prostokąt 57"/>
          <p:cNvSpPr/>
          <p:nvPr/>
        </p:nvSpPr>
        <p:spPr>
          <a:xfrm>
            <a:off x="214313" y="6072188"/>
            <a:ext cx="7358062" cy="276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Marlicz,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Loniewski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Grimes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Quigley</a:t>
            </a:r>
            <a:r>
              <a:rPr lang="pl-PL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Mayo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Clinic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Proceedings</a:t>
            </a:r>
            <a:r>
              <a:rPr lang="pl-PL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2014</a:t>
            </a:r>
            <a:endParaRPr lang="pl-PL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cxnSp>
        <p:nvCxnSpPr>
          <p:cNvPr id="60" name="Łącznik prosty ze strzałką 59"/>
          <p:cNvCxnSpPr/>
          <p:nvPr/>
        </p:nvCxnSpPr>
        <p:spPr>
          <a:xfrm flipV="1">
            <a:off x="5143500" y="2598738"/>
            <a:ext cx="1285875" cy="214312"/>
          </a:xfrm>
          <a:prstGeom prst="straightConnector1">
            <a:avLst/>
          </a:prstGeom>
          <a:ln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lipsa 40"/>
          <p:cNvSpPr/>
          <p:nvPr/>
        </p:nvSpPr>
        <p:spPr>
          <a:xfrm>
            <a:off x="251520" y="4005064"/>
            <a:ext cx="2232248" cy="1080120"/>
          </a:xfrm>
          <a:prstGeom prst="ellipse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8" name="Elipsa 47"/>
          <p:cNvSpPr/>
          <p:nvPr/>
        </p:nvSpPr>
        <p:spPr>
          <a:xfrm>
            <a:off x="251520" y="2276872"/>
            <a:ext cx="3168352" cy="1080120"/>
          </a:xfrm>
          <a:prstGeom prst="ellipse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4" name="Elipsa 53"/>
          <p:cNvSpPr/>
          <p:nvPr/>
        </p:nvSpPr>
        <p:spPr>
          <a:xfrm>
            <a:off x="611560" y="5229200"/>
            <a:ext cx="2232248" cy="1080120"/>
          </a:xfrm>
          <a:prstGeom prst="ellipse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5" name="Elipsa 54"/>
          <p:cNvSpPr/>
          <p:nvPr/>
        </p:nvSpPr>
        <p:spPr>
          <a:xfrm>
            <a:off x="3923928" y="5517232"/>
            <a:ext cx="1368152" cy="576064"/>
          </a:xfrm>
          <a:prstGeom prst="ellipse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6" name="Elipsa 55"/>
          <p:cNvSpPr/>
          <p:nvPr/>
        </p:nvSpPr>
        <p:spPr>
          <a:xfrm>
            <a:off x="5868144" y="5157192"/>
            <a:ext cx="1368152" cy="576064"/>
          </a:xfrm>
          <a:prstGeom prst="ellipse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1" name="Elipsa 60"/>
          <p:cNvSpPr/>
          <p:nvPr/>
        </p:nvSpPr>
        <p:spPr>
          <a:xfrm>
            <a:off x="6444208" y="4161959"/>
            <a:ext cx="2592288" cy="936104"/>
          </a:xfrm>
          <a:prstGeom prst="ellipse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2" name="Elipsa 61"/>
          <p:cNvSpPr/>
          <p:nvPr/>
        </p:nvSpPr>
        <p:spPr>
          <a:xfrm>
            <a:off x="6300192" y="3441879"/>
            <a:ext cx="2088232" cy="648072"/>
          </a:xfrm>
          <a:prstGeom prst="ellipse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Elipsa 62"/>
          <p:cNvSpPr/>
          <p:nvPr/>
        </p:nvSpPr>
        <p:spPr>
          <a:xfrm>
            <a:off x="5724128" y="1700808"/>
            <a:ext cx="2088232" cy="648072"/>
          </a:xfrm>
          <a:prstGeom prst="ellipse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20" grpId="0"/>
      <p:bldP spid="28" grpId="0"/>
      <p:bldP spid="37" grpId="0"/>
      <p:bldP spid="43" grpId="0"/>
      <p:bldP spid="47" grpId="0"/>
      <p:bldP spid="36" grpId="0"/>
      <p:bldP spid="41" grpId="0" animBg="1"/>
      <p:bldP spid="48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virtual-liver.de/images/liver-illustr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736"/>
            <a:ext cx="1665054" cy="1071570"/>
          </a:xfrm>
          <a:prstGeom prst="rect">
            <a:avLst/>
          </a:prstGeom>
          <a:noFill/>
        </p:spPr>
      </p:pic>
      <p:sp>
        <p:nvSpPr>
          <p:cNvPr id="7" name="Prostokąt 6"/>
          <p:cNvSpPr/>
          <p:nvPr/>
        </p:nvSpPr>
        <p:spPr>
          <a:xfrm>
            <a:off x="1390175" y="2543608"/>
            <a:ext cx="833883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NASH</a:t>
            </a:r>
          </a:p>
          <a:p>
            <a:pPr algn="ctr"/>
            <a:r>
              <a:rPr lang="pl-PL" sz="16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n=49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3286116" y="1071546"/>
            <a:ext cx="2357454" cy="428628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8"/>
          <p:cNvSpPr/>
          <p:nvPr/>
        </p:nvSpPr>
        <p:spPr>
          <a:xfrm>
            <a:off x="2071670" y="1082225"/>
            <a:ext cx="45720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dirty="0"/>
              <a:t>Pacjenci z NAFLD</a:t>
            </a:r>
          </a:p>
        </p:txBody>
      </p:sp>
      <p:grpSp>
        <p:nvGrpSpPr>
          <p:cNvPr id="2" name="Grupa 35"/>
          <p:cNvGrpSpPr/>
          <p:nvPr/>
        </p:nvGrpSpPr>
        <p:grpSpPr>
          <a:xfrm>
            <a:off x="1972062" y="4201547"/>
            <a:ext cx="4572000" cy="439307"/>
            <a:chOff x="1972062" y="4201547"/>
            <a:chExt cx="4572000" cy="439307"/>
          </a:xfrm>
        </p:grpSpPr>
        <p:sp>
          <p:nvSpPr>
            <p:cNvPr id="14" name="Prostokąt 13"/>
            <p:cNvSpPr/>
            <p:nvPr/>
          </p:nvSpPr>
          <p:spPr>
            <a:xfrm>
              <a:off x="1972062" y="4212226"/>
              <a:ext cx="4572000" cy="36933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pl-PL" dirty="0"/>
                <a:t>Gruczolaki</a:t>
              </a:r>
            </a:p>
          </p:txBody>
        </p:sp>
        <p:sp>
          <p:nvSpPr>
            <p:cNvPr id="13" name="Prostokąt zaokrąglony 12"/>
            <p:cNvSpPr/>
            <p:nvPr/>
          </p:nvSpPr>
          <p:spPr>
            <a:xfrm>
              <a:off x="3142108" y="4201547"/>
              <a:ext cx="2187508" cy="439307"/>
            </a:xfrm>
            <a:prstGeom prst="round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rostokąt 19"/>
          <p:cNvSpPr/>
          <p:nvPr/>
        </p:nvSpPr>
        <p:spPr>
          <a:xfrm>
            <a:off x="2215710" y="1557098"/>
            <a:ext cx="45720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dirty="0"/>
              <a:t>Biopsja wątroby</a:t>
            </a:r>
          </a:p>
        </p:txBody>
      </p:sp>
      <p:sp>
        <p:nvSpPr>
          <p:cNvPr id="21" name="Prostokąt zaokrąglony 20"/>
          <p:cNvSpPr/>
          <p:nvPr/>
        </p:nvSpPr>
        <p:spPr>
          <a:xfrm>
            <a:off x="3385756" y="1546419"/>
            <a:ext cx="2187508" cy="439307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2" name="Picture 2" descr="http://www.virtual-liver.de/images/liver-illustrati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1357298"/>
            <a:ext cx="1665054" cy="1071570"/>
          </a:xfrm>
          <a:prstGeom prst="rect">
            <a:avLst/>
          </a:prstGeom>
          <a:noFill/>
        </p:spPr>
      </p:pic>
      <p:sp>
        <p:nvSpPr>
          <p:cNvPr id="23" name="Prostokąt 22"/>
          <p:cNvSpPr/>
          <p:nvPr/>
        </p:nvSpPr>
        <p:spPr>
          <a:xfrm>
            <a:off x="6105083" y="2472170"/>
            <a:ext cx="1686679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sz="1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Stłuszczenie </a:t>
            </a:r>
            <a:br>
              <a:rPr lang="pl-PL" sz="1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1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proste</a:t>
            </a:r>
            <a:br>
              <a:rPr lang="pl-PL" sz="1600" b="1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pl-PL" sz="16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n=86</a:t>
            </a:r>
          </a:p>
        </p:txBody>
      </p:sp>
      <p:sp>
        <p:nvSpPr>
          <p:cNvPr id="27" name="pole tekstowe 26"/>
          <p:cNvSpPr txBox="1"/>
          <p:nvPr/>
        </p:nvSpPr>
        <p:spPr>
          <a:xfrm>
            <a:off x="170980" y="85482"/>
            <a:ext cx="5468164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NAFLD i nowotwory jelita grubego</a:t>
            </a:r>
          </a:p>
        </p:txBody>
      </p:sp>
      <p:grpSp>
        <p:nvGrpSpPr>
          <p:cNvPr id="3" name="Grupa 36"/>
          <p:cNvGrpSpPr/>
          <p:nvPr/>
        </p:nvGrpSpPr>
        <p:grpSpPr>
          <a:xfrm>
            <a:off x="-572668" y="4086456"/>
            <a:ext cx="9572660" cy="615157"/>
            <a:chOff x="-572668" y="4086456"/>
            <a:chExt cx="9572660" cy="615157"/>
          </a:xfrm>
        </p:grpSpPr>
        <p:sp>
          <p:nvSpPr>
            <p:cNvPr id="24" name="Prostokąt 23"/>
            <p:cNvSpPr/>
            <p:nvPr/>
          </p:nvSpPr>
          <p:spPr>
            <a:xfrm>
              <a:off x="-572668" y="4086456"/>
              <a:ext cx="4572000" cy="58477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pl-PL" sz="3200" dirty="0"/>
                <a:t>51.0%</a:t>
              </a:r>
            </a:p>
          </p:txBody>
        </p:sp>
        <p:sp>
          <p:nvSpPr>
            <p:cNvPr id="25" name="Prostokąt 24"/>
            <p:cNvSpPr/>
            <p:nvPr/>
          </p:nvSpPr>
          <p:spPr>
            <a:xfrm>
              <a:off x="4427992" y="4116838"/>
              <a:ext cx="4572000" cy="584775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pl-PL" sz="3200" dirty="0"/>
                <a:t>25.6%</a:t>
              </a:r>
            </a:p>
          </p:txBody>
        </p:sp>
        <p:sp>
          <p:nvSpPr>
            <p:cNvPr id="28" name="Prostokąt 27"/>
            <p:cNvSpPr/>
            <p:nvPr/>
          </p:nvSpPr>
          <p:spPr>
            <a:xfrm>
              <a:off x="7471930" y="4216061"/>
              <a:ext cx="105028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l-PL" dirty="0"/>
                <a:t>P = 0.005</a:t>
              </a:r>
            </a:p>
          </p:txBody>
        </p:sp>
      </p:grpSp>
      <p:sp>
        <p:nvSpPr>
          <p:cNvPr id="15" name="Prostokąt zaokrąglony 14"/>
          <p:cNvSpPr/>
          <p:nvPr/>
        </p:nvSpPr>
        <p:spPr>
          <a:xfrm>
            <a:off x="3286116" y="3061131"/>
            <a:ext cx="2143140" cy="439307"/>
          </a:xfrm>
          <a:prstGeom prst="round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Prostokąt 15"/>
          <p:cNvSpPr/>
          <p:nvPr/>
        </p:nvSpPr>
        <p:spPr>
          <a:xfrm>
            <a:off x="2071702" y="3059668"/>
            <a:ext cx="45720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dirty="0" err="1"/>
              <a:t>Kolonoskopia</a:t>
            </a:r>
            <a:endParaRPr lang="pl-PL" dirty="0"/>
          </a:p>
        </p:txBody>
      </p:sp>
      <p:sp>
        <p:nvSpPr>
          <p:cNvPr id="19" name="Strzałka w prawo 18"/>
          <p:cNvSpPr/>
          <p:nvPr/>
        </p:nvSpPr>
        <p:spPr>
          <a:xfrm rot="5400000">
            <a:off x="3964777" y="2107397"/>
            <a:ext cx="857256" cy="928694"/>
          </a:xfrm>
          <a:prstGeom prst="rightArrow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 w prawo 28"/>
          <p:cNvSpPr/>
          <p:nvPr/>
        </p:nvSpPr>
        <p:spPr>
          <a:xfrm rot="5400000">
            <a:off x="4152558" y="3438186"/>
            <a:ext cx="338818" cy="928694"/>
          </a:xfrm>
          <a:prstGeom prst="rightArrow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5" name="Grupa 37"/>
          <p:cNvGrpSpPr/>
          <p:nvPr/>
        </p:nvGrpSpPr>
        <p:grpSpPr>
          <a:xfrm>
            <a:off x="2071702" y="5259846"/>
            <a:ext cx="4572000" cy="439307"/>
            <a:chOff x="2071702" y="5259846"/>
            <a:chExt cx="4572000" cy="439307"/>
          </a:xfrm>
        </p:grpSpPr>
        <p:sp>
          <p:nvSpPr>
            <p:cNvPr id="30" name="Prostokąt 29"/>
            <p:cNvSpPr/>
            <p:nvPr/>
          </p:nvSpPr>
          <p:spPr>
            <a:xfrm>
              <a:off x="2071702" y="5270525"/>
              <a:ext cx="4572000" cy="369332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pl-PL" dirty="0"/>
                <a:t>Dysplazja dużego stopnia</a:t>
              </a:r>
            </a:p>
          </p:txBody>
        </p:sp>
        <p:sp>
          <p:nvSpPr>
            <p:cNvPr id="31" name="Prostokąt zaokrąglony 30"/>
            <p:cNvSpPr/>
            <p:nvPr/>
          </p:nvSpPr>
          <p:spPr>
            <a:xfrm>
              <a:off x="3041948" y="5259846"/>
              <a:ext cx="2643206" cy="439307"/>
            </a:xfrm>
            <a:prstGeom prst="roundRect">
              <a:avLst/>
            </a:prstGeom>
            <a:noFill/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32" name="Prostokąt 31"/>
          <p:cNvSpPr/>
          <p:nvPr/>
        </p:nvSpPr>
        <p:spPr>
          <a:xfrm>
            <a:off x="-587182" y="5144755"/>
            <a:ext cx="4572000" cy="5847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sz="3200" dirty="0"/>
              <a:t>34.7%</a:t>
            </a:r>
          </a:p>
        </p:txBody>
      </p:sp>
      <p:sp>
        <p:nvSpPr>
          <p:cNvPr id="34" name="Prostokąt 33"/>
          <p:cNvSpPr/>
          <p:nvPr/>
        </p:nvSpPr>
        <p:spPr>
          <a:xfrm>
            <a:off x="4499430" y="5130241"/>
            <a:ext cx="457200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sz="3200" dirty="0"/>
              <a:t>14.0%</a:t>
            </a:r>
          </a:p>
        </p:txBody>
      </p:sp>
      <p:sp>
        <p:nvSpPr>
          <p:cNvPr id="35" name="Prostokąt 34"/>
          <p:cNvSpPr/>
          <p:nvPr/>
        </p:nvSpPr>
        <p:spPr>
          <a:xfrm>
            <a:off x="7470798" y="5204051"/>
            <a:ext cx="1050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l-PL" dirty="0"/>
              <a:t>P = 0.011</a:t>
            </a:r>
          </a:p>
        </p:txBody>
      </p:sp>
      <p:sp>
        <p:nvSpPr>
          <p:cNvPr id="39" name="Prostokąt 38"/>
          <p:cNvSpPr/>
          <p:nvPr/>
        </p:nvSpPr>
        <p:spPr>
          <a:xfrm>
            <a:off x="-32" y="6429396"/>
            <a:ext cx="1068554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1400" dirty="0" err="1"/>
              <a:t>Wong</a:t>
            </a:r>
            <a:r>
              <a:rPr lang="pl-PL" sz="1400" dirty="0"/>
              <a:t> VW i </a:t>
            </a:r>
            <a:r>
              <a:rPr lang="pl-PL" sz="1400" dirty="0" err="1"/>
              <a:t>wsp</a:t>
            </a:r>
            <a:r>
              <a:rPr lang="pl-PL" sz="1400" dirty="0"/>
              <a:t>.: High </a:t>
            </a:r>
            <a:r>
              <a:rPr lang="pl-PL" sz="1400" dirty="0" err="1"/>
              <a:t>prevalence</a:t>
            </a:r>
            <a:r>
              <a:rPr lang="pl-PL" sz="1400" dirty="0"/>
              <a:t> of </a:t>
            </a:r>
            <a:r>
              <a:rPr lang="pl-PL" sz="1400" dirty="0" err="1"/>
              <a:t>colorectal</a:t>
            </a:r>
            <a:r>
              <a:rPr lang="pl-PL" sz="1400" dirty="0"/>
              <a:t> </a:t>
            </a:r>
            <a:r>
              <a:rPr lang="pl-PL" sz="1400" dirty="0" err="1"/>
              <a:t>neoplasm</a:t>
            </a:r>
            <a:r>
              <a:rPr lang="pl-PL" sz="1400" dirty="0"/>
              <a:t> </a:t>
            </a:r>
            <a:r>
              <a:rPr lang="pl-PL" sz="1400" dirty="0" err="1"/>
              <a:t>in</a:t>
            </a:r>
            <a:r>
              <a:rPr lang="pl-PL" sz="1400" dirty="0"/>
              <a:t> </a:t>
            </a:r>
            <a:r>
              <a:rPr lang="pl-PL" sz="1400" dirty="0" err="1"/>
              <a:t>patients</a:t>
            </a:r>
            <a:r>
              <a:rPr lang="pl-PL" sz="1400" dirty="0"/>
              <a:t> </a:t>
            </a:r>
            <a:r>
              <a:rPr lang="pl-PL" sz="1400" dirty="0" err="1"/>
              <a:t>with</a:t>
            </a:r>
            <a:r>
              <a:rPr lang="pl-PL" sz="1400" dirty="0"/>
              <a:t> </a:t>
            </a:r>
            <a:r>
              <a:rPr lang="pl-PL" sz="1400" dirty="0" err="1"/>
              <a:t>non-alcoholic</a:t>
            </a:r>
            <a:r>
              <a:rPr lang="pl-PL" sz="1400" dirty="0"/>
              <a:t> </a:t>
            </a:r>
            <a:r>
              <a:rPr lang="pl-PL" sz="1400" dirty="0" err="1"/>
              <a:t>steatohepatitis</a:t>
            </a:r>
            <a:r>
              <a:rPr lang="pl-PL" sz="1400" dirty="0"/>
              <a:t>. Gut 2011; 60: 829</a:t>
            </a:r>
          </a:p>
        </p:txBody>
      </p:sp>
      <p:sp>
        <p:nvSpPr>
          <p:cNvPr id="33" name="Rectangle 41"/>
          <p:cNvSpPr>
            <a:spLocks noChangeArrowheads="1"/>
          </p:cNvSpPr>
          <p:nvPr/>
        </p:nvSpPr>
        <p:spPr bwMode="auto">
          <a:xfrm>
            <a:off x="0" y="671054"/>
            <a:ext cx="9144000" cy="14287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/>
              </a:gs>
              <a:gs pos="50000">
                <a:schemeClr val="tx2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ole tekstowe 7"/>
          <p:cNvSpPr txBox="1"/>
          <p:nvPr/>
        </p:nvSpPr>
        <p:spPr>
          <a:xfrm>
            <a:off x="170980" y="85482"/>
            <a:ext cx="5853397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Cukrzyca i nowotwory jelita grubego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01566" y="6429396"/>
            <a:ext cx="10685540" cy="3077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pl-PL" sz="1400" dirty="0" err="1"/>
              <a:t>Vu</a:t>
            </a:r>
            <a:r>
              <a:rPr lang="pl-PL" sz="1400" dirty="0"/>
              <a:t> &amp; </a:t>
            </a:r>
            <a:r>
              <a:rPr lang="pl-PL" sz="1400" dirty="0" err="1"/>
              <a:t>Petrini</a:t>
            </a:r>
            <a:r>
              <a:rPr lang="pl-PL" sz="1400" dirty="0"/>
              <a:t>: </a:t>
            </a:r>
            <a:r>
              <a:rPr lang="pl-PL" sz="1400" dirty="0" err="1"/>
              <a:t>Type</a:t>
            </a:r>
            <a:r>
              <a:rPr lang="pl-PL" sz="1400" dirty="0"/>
              <a:t> 2 </a:t>
            </a:r>
            <a:r>
              <a:rPr lang="pl-PL" sz="1400" dirty="0" err="1"/>
              <a:t>diabetes</a:t>
            </a:r>
            <a:r>
              <a:rPr lang="pl-PL" sz="1400" dirty="0"/>
              <a:t> </a:t>
            </a:r>
            <a:r>
              <a:rPr lang="pl-PL" sz="1400" dirty="0" err="1"/>
              <a:t>raises</a:t>
            </a:r>
            <a:r>
              <a:rPr lang="pl-PL" sz="1400" dirty="0"/>
              <a:t>  adenoma </a:t>
            </a:r>
            <a:r>
              <a:rPr lang="pl-PL" sz="1400" dirty="0" err="1"/>
              <a:t>risk</a:t>
            </a:r>
            <a:r>
              <a:rPr lang="pl-PL" sz="1400" dirty="0"/>
              <a:t> </a:t>
            </a:r>
            <a:r>
              <a:rPr lang="pl-PL" sz="1400" dirty="0" err="1"/>
              <a:t>in</a:t>
            </a:r>
            <a:r>
              <a:rPr lang="pl-PL" sz="1400" dirty="0"/>
              <a:t> </a:t>
            </a:r>
            <a:r>
              <a:rPr lang="pl-PL" sz="1400" dirty="0" err="1"/>
              <a:t>those</a:t>
            </a:r>
            <a:r>
              <a:rPr lang="pl-PL" sz="1400" dirty="0"/>
              <a:t> 40 to 49 </a:t>
            </a:r>
            <a:r>
              <a:rPr lang="pl-PL" sz="1400" dirty="0" err="1"/>
              <a:t>years</a:t>
            </a:r>
            <a:r>
              <a:rPr lang="pl-PL" sz="1400" dirty="0"/>
              <a:t> of </a:t>
            </a:r>
            <a:r>
              <a:rPr lang="pl-PL" sz="1400" dirty="0" err="1"/>
              <a:t>age</a:t>
            </a:r>
            <a:r>
              <a:rPr lang="pl-PL" sz="1400" dirty="0"/>
              <a:t>.  </a:t>
            </a:r>
            <a:r>
              <a:rPr lang="pl-PL" sz="1400" dirty="0" err="1"/>
              <a:t>Abstract</a:t>
            </a:r>
            <a:r>
              <a:rPr lang="pl-PL" sz="1400" dirty="0"/>
              <a:t> Tu 1185; DDW 2012</a:t>
            </a:r>
          </a:p>
        </p:txBody>
      </p:sp>
      <p:grpSp>
        <p:nvGrpSpPr>
          <p:cNvPr id="2" name="Grupa 3"/>
          <p:cNvGrpSpPr/>
          <p:nvPr/>
        </p:nvGrpSpPr>
        <p:grpSpPr>
          <a:xfrm>
            <a:off x="771750" y="2300060"/>
            <a:ext cx="2036135" cy="890590"/>
            <a:chOff x="6965021" y="357166"/>
            <a:chExt cx="2036135" cy="890590"/>
          </a:xfrm>
        </p:grpSpPr>
        <p:pic>
          <p:nvPicPr>
            <p:cNvPr id="5" name="Picture 2" descr="http://www.mrothery.co.uk/images/Imag10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996143" y="714356"/>
              <a:ext cx="1933575" cy="533400"/>
            </a:xfrm>
            <a:prstGeom prst="rect">
              <a:avLst/>
            </a:prstGeom>
            <a:noFill/>
          </p:spPr>
        </p:pic>
        <p:sp>
          <p:nvSpPr>
            <p:cNvPr id="6" name="Prostokąt 5"/>
            <p:cNvSpPr/>
            <p:nvPr/>
          </p:nvSpPr>
          <p:spPr>
            <a:xfrm>
              <a:off x="6965021" y="357166"/>
              <a:ext cx="2036135" cy="3385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pl-PL" sz="1600" b="1" dirty="0"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Verdana" pitchFamily="34" charset="0"/>
                  <a:ea typeface="Verdana" pitchFamily="34" charset="0"/>
                  <a:cs typeface="Verdana" pitchFamily="34" charset="0"/>
                </a:rPr>
                <a:t>Cukrzyca typu 2</a:t>
              </a:r>
            </a:p>
          </p:txBody>
        </p:sp>
      </p:grpSp>
      <p:grpSp>
        <p:nvGrpSpPr>
          <p:cNvPr id="3" name="Grupa 35"/>
          <p:cNvGrpSpPr/>
          <p:nvPr/>
        </p:nvGrpSpPr>
        <p:grpSpPr>
          <a:xfrm>
            <a:off x="2142042" y="5400030"/>
            <a:ext cx="4572000" cy="785818"/>
            <a:chOff x="4786314" y="2143116"/>
            <a:chExt cx="4572000" cy="7143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Prostokąt 13"/>
            <p:cNvSpPr/>
            <p:nvPr/>
          </p:nvSpPr>
          <p:spPr>
            <a:xfrm>
              <a:off x="4786314" y="2143116"/>
              <a:ext cx="4572000" cy="646331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/>
              <a:r>
                <a:rPr lang="pl-PL" dirty="0"/>
                <a:t>Adenoma </a:t>
              </a:r>
              <a:r>
                <a:rPr lang="pl-PL" dirty="0" err="1"/>
                <a:t>Detection</a:t>
              </a:r>
              <a:r>
                <a:rPr lang="pl-PL" dirty="0"/>
                <a:t> </a:t>
              </a:r>
              <a:r>
                <a:rPr lang="pl-PL" dirty="0" err="1"/>
                <a:t>Rate</a:t>
              </a:r>
              <a:br>
                <a:rPr lang="pl-PL" dirty="0"/>
              </a:br>
              <a:r>
                <a:rPr lang="pl-PL" dirty="0"/>
                <a:t>(ADR)</a:t>
              </a:r>
            </a:p>
          </p:txBody>
        </p:sp>
        <p:sp>
          <p:nvSpPr>
            <p:cNvPr id="15" name="Prostokąt zaokrąglony 14"/>
            <p:cNvSpPr/>
            <p:nvPr/>
          </p:nvSpPr>
          <p:spPr>
            <a:xfrm>
              <a:off x="5786446" y="2143116"/>
              <a:ext cx="2686442" cy="714380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0" name="Prostokąt zaokrąglony 19"/>
          <p:cNvSpPr/>
          <p:nvPr/>
        </p:nvSpPr>
        <p:spPr>
          <a:xfrm>
            <a:off x="3186574" y="1000108"/>
            <a:ext cx="2500330" cy="1000132"/>
          </a:xfrm>
          <a:prstGeom prst="roundRect">
            <a:avLst/>
          </a:prstGeom>
          <a:noFill/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1" name="Prostokąt 20"/>
          <p:cNvSpPr/>
          <p:nvPr/>
        </p:nvSpPr>
        <p:spPr>
          <a:xfrm>
            <a:off x="2115004" y="1010787"/>
            <a:ext cx="4572000" cy="923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dirty="0"/>
              <a:t>Badanie retrospektywne</a:t>
            </a:r>
            <a:br>
              <a:rPr lang="pl-PL" dirty="0"/>
            </a:br>
            <a:r>
              <a:rPr lang="pl-PL" dirty="0" err="1"/>
              <a:t>Kolonoskopia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2005 - 2011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-71438" y="3643314"/>
            <a:ext cx="3500430" cy="646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pl-PL" dirty="0"/>
              <a:t>40-49 lat z cukrzycą</a:t>
            </a:r>
            <a:br>
              <a:rPr lang="pl-PL" dirty="0"/>
            </a:br>
            <a:r>
              <a:rPr lang="pl-PL" dirty="0"/>
              <a:t>n=125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2214578" y="3657382"/>
            <a:ext cx="45720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dirty="0"/>
              <a:t>40-49 lat bez cukrzycy</a:t>
            </a:r>
          </a:p>
        </p:txBody>
      </p:sp>
      <p:sp>
        <p:nvSpPr>
          <p:cNvPr id="25" name="Prostokąt 24"/>
          <p:cNvSpPr/>
          <p:nvPr/>
        </p:nvSpPr>
        <p:spPr>
          <a:xfrm>
            <a:off x="5214974" y="3657382"/>
            <a:ext cx="45720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dirty="0"/>
              <a:t>50-59 lat bez cukrzycy</a:t>
            </a:r>
          </a:p>
        </p:txBody>
      </p:sp>
      <p:sp>
        <p:nvSpPr>
          <p:cNvPr id="26" name="Prostokąt zaokrąglony 25"/>
          <p:cNvSpPr/>
          <p:nvPr/>
        </p:nvSpPr>
        <p:spPr>
          <a:xfrm>
            <a:off x="528202" y="3600012"/>
            <a:ext cx="2357454" cy="71438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7" name="Prostokąt zaokrąglony 26"/>
          <p:cNvSpPr/>
          <p:nvPr/>
        </p:nvSpPr>
        <p:spPr>
          <a:xfrm>
            <a:off x="3357586" y="3571876"/>
            <a:ext cx="2357454" cy="71438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 zaokrąglony 27"/>
          <p:cNvSpPr/>
          <p:nvPr/>
        </p:nvSpPr>
        <p:spPr>
          <a:xfrm>
            <a:off x="6300612" y="3571876"/>
            <a:ext cx="2357454" cy="714380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9" name="Strzałka w prawo 28"/>
          <p:cNvSpPr/>
          <p:nvPr/>
        </p:nvSpPr>
        <p:spPr>
          <a:xfrm rot="5400000">
            <a:off x="3950741" y="1621399"/>
            <a:ext cx="857256" cy="2214578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 21"/>
          <p:cNvSpPr/>
          <p:nvPr/>
        </p:nvSpPr>
        <p:spPr>
          <a:xfrm>
            <a:off x="2129072" y="2573670"/>
            <a:ext cx="4572000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endParaRPr lang="pl-PL" dirty="0"/>
          </a:p>
        </p:txBody>
      </p:sp>
      <p:sp>
        <p:nvSpPr>
          <p:cNvPr id="32" name="Prostokąt 31"/>
          <p:cNvSpPr/>
          <p:nvPr/>
        </p:nvSpPr>
        <p:spPr>
          <a:xfrm>
            <a:off x="3817612" y="2528442"/>
            <a:ext cx="116089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pl-PL" dirty="0"/>
              <a:t>3749 osób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-585572" y="4627929"/>
            <a:ext cx="457200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sz="3200" dirty="0"/>
              <a:t>30.4%</a:t>
            </a:r>
          </a:p>
        </p:txBody>
      </p:sp>
      <p:sp>
        <p:nvSpPr>
          <p:cNvPr id="18" name="Prostokąt 17"/>
          <p:cNvSpPr/>
          <p:nvPr/>
        </p:nvSpPr>
        <p:spPr>
          <a:xfrm>
            <a:off x="4415088" y="4658311"/>
            <a:ext cx="457200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sz="3200" dirty="0"/>
              <a:t>	32.0%</a:t>
            </a:r>
          </a:p>
        </p:txBody>
      </p:sp>
      <p:sp>
        <p:nvSpPr>
          <p:cNvPr id="33" name="Prostokąt 32"/>
          <p:cNvSpPr/>
          <p:nvPr/>
        </p:nvSpPr>
        <p:spPr>
          <a:xfrm>
            <a:off x="2201642" y="4627483"/>
            <a:ext cx="4572000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sz="3200" dirty="0"/>
              <a:t>14.4%</a:t>
            </a:r>
          </a:p>
        </p:txBody>
      </p:sp>
      <p:sp>
        <p:nvSpPr>
          <p:cNvPr id="31" name="Prostokąt 30"/>
          <p:cNvSpPr/>
          <p:nvPr/>
        </p:nvSpPr>
        <p:spPr>
          <a:xfrm>
            <a:off x="-857288" y="1743006"/>
            <a:ext cx="4572000" cy="4001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algn="ctr"/>
            <a:r>
              <a:rPr lang="pl-PL" sz="2000" dirty="0"/>
              <a:t>	OR 15.5 Cl 95%</a:t>
            </a:r>
          </a:p>
        </p:txBody>
      </p:sp>
      <p:sp>
        <p:nvSpPr>
          <p:cNvPr id="30" name="Rectangle 41"/>
          <p:cNvSpPr>
            <a:spLocks noChangeArrowheads="1"/>
          </p:cNvSpPr>
          <p:nvPr/>
        </p:nvSpPr>
        <p:spPr bwMode="auto">
          <a:xfrm>
            <a:off x="0" y="671054"/>
            <a:ext cx="9144000" cy="142876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/>
              </a:gs>
              <a:gs pos="50000">
                <a:schemeClr val="tx2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pl-P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7" grpId="0"/>
      <p:bldP spid="18" grpId="0"/>
      <p:bldP spid="33" grpId="0"/>
      <p:bldP spid="3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Znalezione obrazy dla zapytania HPA axis and gonad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7501" y="332656"/>
            <a:ext cx="7438917" cy="5472608"/>
          </a:xfrm>
          <a:prstGeom prst="rect">
            <a:avLst/>
          </a:prstGeom>
          <a:noFill/>
        </p:spPr>
      </p:pic>
      <p:sp>
        <p:nvSpPr>
          <p:cNvPr id="5" name="Prostokąt 4"/>
          <p:cNvSpPr/>
          <p:nvPr/>
        </p:nvSpPr>
        <p:spPr>
          <a:xfrm>
            <a:off x="2339752" y="6237314"/>
            <a:ext cx="60486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/>
              <a:t>Źródło: http://www.writeopinions.com/hypothalamic-pituitary-gonadal-axis</a:t>
            </a:r>
          </a:p>
        </p:txBody>
      </p:sp>
    </p:spTree>
  </p:cSld>
  <p:clrMapOvr>
    <a:masterClrMapping/>
  </p:clrMapOvr>
  <p:transition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Fig6 no alph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340768"/>
            <a:ext cx="8396640" cy="4608512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760174" y="1340768"/>
            <a:ext cx="947730" cy="2016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6876256" y="1340768"/>
            <a:ext cx="864096" cy="20162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y ze strzałką 7"/>
          <p:cNvCxnSpPr/>
          <p:nvPr/>
        </p:nvCxnSpPr>
        <p:spPr>
          <a:xfrm flipH="1">
            <a:off x="3851920" y="2204864"/>
            <a:ext cx="79208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6300192" y="2204864"/>
            <a:ext cx="79208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rostokąt 11"/>
          <p:cNvSpPr/>
          <p:nvPr/>
        </p:nvSpPr>
        <p:spPr>
          <a:xfrm>
            <a:off x="251520" y="6165305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Marlicz W,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Poniewierska-Baran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A, Rzeszotek A et al. </a:t>
            </a:r>
            <a:r>
              <a:rPr lang="en-US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novel potential role of pituitary sex hormones in pathogenesis </a:t>
            </a:r>
            <a:br>
              <a:rPr lang="en-US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human colorectal cancer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PLoS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One 2017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(i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press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pl-PL" sz="1200" dirty="0"/>
          </a:p>
        </p:txBody>
      </p:sp>
      <p:sp>
        <p:nvSpPr>
          <p:cNvPr id="14" name="Prostokąt 13"/>
          <p:cNvSpPr/>
          <p:nvPr/>
        </p:nvSpPr>
        <p:spPr>
          <a:xfrm>
            <a:off x="293048" y="325036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Sex hormone receptors are expressed in colon cancer patients samples</a:t>
            </a:r>
            <a:endParaRPr lang="pl-PL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Fig3 no alph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576" y="1052737"/>
            <a:ext cx="7679376" cy="4836195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2051720" y="1412776"/>
            <a:ext cx="864096" cy="43924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5"/>
          <p:cNvSpPr/>
          <p:nvPr/>
        </p:nvSpPr>
        <p:spPr>
          <a:xfrm>
            <a:off x="5940152" y="1340768"/>
            <a:ext cx="864096" cy="44644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 6"/>
          <p:cNvSpPr/>
          <p:nvPr/>
        </p:nvSpPr>
        <p:spPr>
          <a:xfrm>
            <a:off x="683568" y="6165305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Marlicz W,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Poniewierska-Baran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A, Rzeszotek A et al. </a:t>
            </a:r>
            <a:r>
              <a:rPr lang="en-US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novel potential role of pituitary sex hormones in pathogenesis </a:t>
            </a:r>
            <a:br>
              <a:rPr lang="en-US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of human colorectal cancer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PLoS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One 2017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(i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press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pl-PL" sz="1200" dirty="0"/>
          </a:p>
        </p:txBody>
      </p:sp>
      <p:sp>
        <p:nvSpPr>
          <p:cNvPr id="8" name="Prostokąt 7"/>
          <p:cNvSpPr/>
          <p:nvPr/>
        </p:nvSpPr>
        <p:spPr>
          <a:xfrm>
            <a:off x="683568" y="260648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Effect of </a:t>
            </a:r>
            <a:r>
              <a:rPr lang="pl-PL" b="1" dirty="0"/>
              <a:t>s</a:t>
            </a:r>
            <a:r>
              <a:rPr lang="en-GB" b="1" dirty="0"/>
              <a:t>ex</a:t>
            </a:r>
            <a:r>
              <a:rPr lang="pl-PL" b="1" dirty="0"/>
              <a:t> </a:t>
            </a:r>
            <a:r>
              <a:rPr lang="pl-PL" b="1" dirty="0" err="1"/>
              <a:t>hormones</a:t>
            </a:r>
            <a:r>
              <a:rPr lang="en-GB" b="1" dirty="0"/>
              <a:t> on migration and adhesion of CRC cell lines</a:t>
            </a:r>
            <a:endParaRPr lang="pl-PL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figure 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4764" y="863001"/>
            <a:ext cx="6835528" cy="5080503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755576" y="18864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Human colon cancer cell line</a:t>
            </a:r>
            <a:r>
              <a:rPr lang="pl-PL" b="1" dirty="0"/>
              <a:t>s </a:t>
            </a:r>
            <a:r>
              <a:rPr lang="en-US" b="1" dirty="0"/>
              <a:t>express sex hormone receptors at protein level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1043608" y="6207697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Marlicz W,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Poniewierska-Baran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A, Rzeszotek A et al. </a:t>
            </a:r>
            <a:r>
              <a:rPr lang="en-US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novel potential role of pituitary sex hormones </a:t>
            </a:r>
            <a:b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en-US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pathogenesis of human colorectal cancer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PLoS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One 2017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(i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 </a:t>
            </a:r>
            <a:r>
              <a:rPr lang="pl-PL" sz="12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press</a:t>
            </a:r>
            <a:r>
              <a:rPr lang="pl-PL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pl-PL" sz="1200" dirty="0"/>
          </a:p>
        </p:txBody>
      </p:sp>
    </p:spTree>
  </p:cSld>
  <p:clrMapOvr>
    <a:masterClrMapping/>
  </p:clrMapOvr>
  <p:transition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zaokrąglony 3"/>
          <p:cNvSpPr/>
          <p:nvPr/>
        </p:nvSpPr>
        <p:spPr bwMode="auto">
          <a:xfrm>
            <a:off x="5336376" y="2888939"/>
            <a:ext cx="2961755" cy="1358293"/>
          </a:xfrm>
          <a:prstGeom prst="roundRect">
            <a:avLst/>
          </a:prstGeom>
          <a:ln>
            <a:solidFill>
              <a:srgbClr val="3399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ole tekstowe 4"/>
          <p:cNvSpPr txBox="1"/>
          <p:nvPr/>
        </p:nvSpPr>
        <p:spPr bwMode="auto">
          <a:xfrm>
            <a:off x="5574428" y="2957518"/>
            <a:ext cx="2223686" cy="1477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 err="1">
                <a:latin typeface="Arial" charset="0"/>
              </a:rPr>
              <a:t>Mikrobiom</a:t>
            </a:r>
            <a:r>
              <a:rPr lang="pl-PL" dirty="0">
                <a:latin typeface="Arial" charset="0"/>
              </a:rPr>
              <a:t>:</a:t>
            </a:r>
          </a:p>
          <a:p>
            <a:pPr>
              <a:defRPr/>
            </a:pPr>
            <a:r>
              <a:rPr lang="pl-PL" i="1" dirty="0">
                <a:latin typeface="Arial" charset="0"/>
              </a:rPr>
              <a:t>	Antybiotyki</a:t>
            </a:r>
          </a:p>
          <a:p>
            <a:pPr>
              <a:defRPr/>
            </a:pPr>
            <a:r>
              <a:rPr lang="pl-PL" i="1" dirty="0">
                <a:latin typeface="Arial" charset="0"/>
              </a:rPr>
              <a:t>	</a:t>
            </a:r>
            <a:r>
              <a:rPr lang="pl-PL" i="1" dirty="0" err="1">
                <a:latin typeface="Arial" charset="0"/>
              </a:rPr>
              <a:t>Probiotyki</a:t>
            </a:r>
            <a:endParaRPr lang="pl-PL" i="1" dirty="0">
              <a:latin typeface="Arial" charset="0"/>
            </a:endParaRPr>
          </a:p>
          <a:p>
            <a:pPr>
              <a:defRPr/>
            </a:pPr>
            <a:r>
              <a:rPr lang="pl-PL" i="1" dirty="0">
                <a:latin typeface="Arial" charset="0"/>
              </a:rPr>
              <a:t>	Prebiotyki</a:t>
            </a:r>
          </a:p>
          <a:p>
            <a:pPr>
              <a:defRPr/>
            </a:pPr>
            <a:endParaRPr lang="pl-PL" dirty="0">
              <a:latin typeface="Arial" charset="0"/>
            </a:endParaRPr>
          </a:p>
        </p:txBody>
      </p:sp>
      <p:pic>
        <p:nvPicPr>
          <p:cNvPr id="9" name="Picture 2" descr="http://img.gawkerassets.com/img/17phitxlpacecjpg/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7209" y="2130931"/>
            <a:ext cx="2012610" cy="1132094"/>
          </a:xfrm>
          <a:prstGeom prst="rect">
            <a:avLst/>
          </a:prstGeom>
          <a:noFill/>
        </p:spPr>
      </p:pic>
      <p:sp>
        <p:nvSpPr>
          <p:cNvPr id="10" name="Prostokąt zaokrąglony 9"/>
          <p:cNvSpPr/>
          <p:nvPr/>
        </p:nvSpPr>
        <p:spPr bwMode="auto">
          <a:xfrm>
            <a:off x="358896" y="2397653"/>
            <a:ext cx="2808313" cy="468688"/>
          </a:xfrm>
          <a:prstGeom prst="roundRect">
            <a:avLst/>
          </a:prstGeom>
          <a:ln>
            <a:solidFill>
              <a:srgbClr val="3399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ole tekstowe 10"/>
          <p:cNvSpPr txBox="1"/>
          <p:nvPr/>
        </p:nvSpPr>
        <p:spPr bwMode="auto">
          <a:xfrm>
            <a:off x="506183" y="2430863"/>
            <a:ext cx="260680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000" dirty="0">
                <a:latin typeface="Arial" charset="0"/>
              </a:rPr>
              <a:t>Medycyna stylu życia</a:t>
            </a:r>
          </a:p>
        </p:txBody>
      </p:sp>
      <p:sp>
        <p:nvSpPr>
          <p:cNvPr id="12" name="Prostokąt zaokrąglony 11"/>
          <p:cNvSpPr/>
          <p:nvPr/>
        </p:nvSpPr>
        <p:spPr bwMode="auto">
          <a:xfrm>
            <a:off x="2699157" y="3308340"/>
            <a:ext cx="936104" cy="504056"/>
          </a:xfrm>
          <a:prstGeom prst="roundRect">
            <a:avLst/>
          </a:prstGeom>
          <a:ln>
            <a:solidFill>
              <a:srgbClr val="3399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pole tekstowe 12"/>
          <p:cNvSpPr txBox="1"/>
          <p:nvPr/>
        </p:nvSpPr>
        <p:spPr bwMode="auto">
          <a:xfrm>
            <a:off x="2844359" y="3350731"/>
            <a:ext cx="7232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dirty="0">
                <a:latin typeface="Arial" charset="0"/>
              </a:rPr>
              <a:t>Dieta</a:t>
            </a:r>
          </a:p>
          <a:p>
            <a:pPr>
              <a:defRPr/>
            </a:pPr>
            <a:endParaRPr lang="pl-PL" dirty="0">
              <a:latin typeface="Arial" charset="0"/>
            </a:endParaRPr>
          </a:p>
          <a:p>
            <a:pPr>
              <a:defRPr/>
            </a:pPr>
            <a:endParaRPr lang="pl-PL" dirty="0">
              <a:latin typeface="Arial" charset="0"/>
            </a:endParaRPr>
          </a:p>
        </p:txBody>
      </p:sp>
      <p:sp>
        <p:nvSpPr>
          <p:cNvPr id="14" name="Prostokąt zaokrąglony 13"/>
          <p:cNvSpPr/>
          <p:nvPr/>
        </p:nvSpPr>
        <p:spPr bwMode="auto">
          <a:xfrm>
            <a:off x="5436096" y="2015762"/>
            <a:ext cx="2736304" cy="693158"/>
          </a:xfrm>
          <a:prstGeom prst="roundRect">
            <a:avLst/>
          </a:prstGeom>
          <a:ln>
            <a:solidFill>
              <a:srgbClr val="3399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br>
              <a:rPr lang="pl-PL" dirty="0">
                <a:latin typeface="Arial" charset="0"/>
              </a:rPr>
            </a:br>
            <a:r>
              <a:rPr lang="pl-PL" dirty="0">
                <a:latin typeface="Arial" charset="0"/>
              </a:rPr>
              <a:t>Neuromodulatory</a:t>
            </a:r>
          </a:p>
          <a:p>
            <a:pPr algn="ctr">
              <a:defRPr/>
            </a:pPr>
            <a:r>
              <a:rPr lang="pl-PL" dirty="0" err="1">
                <a:latin typeface="Arial" charset="0"/>
              </a:rPr>
              <a:t>Psychobiotyki</a:t>
            </a:r>
            <a:br>
              <a:rPr lang="pl-PL" dirty="0">
                <a:latin typeface="Arial" charset="0"/>
              </a:rPr>
            </a:b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rostokąt zaokrąglony 15"/>
          <p:cNvSpPr/>
          <p:nvPr/>
        </p:nvSpPr>
        <p:spPr bwMode="auto">
          <a:xfrm>
            <a:off x="2372482" y="1622607"/>
            <a:ext cx="2736304" cy="360040"/>
          </a:xfrm>
          <a:prstGeom prst="roundRect">
            <a:avLst/>
          </a:prstGeom>
          <a:ln>
            <a:solidFill>
              <a:srgbClr val="3399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ole tekstowe 16"/>
          <p:cNvSpPr txBox="1"/>
          <p:nvPr/>
        </p:nvSpPr>
        <p:spPr bwMode="auto">
          <a:xfrm>
            <a:off x="2479119" y="1604792"/>
            <a:ext cx="245451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Arial" charset="0"/>
              </a:rPr>
              <a:t>Relacja lekarz-pacjent</a:t>
            </a:r>
          </a:p>
          <a:p>
            <a:pPr>
              <a:defRPr/>
            </a:pPr>
            <a:endParaRPr lang="pl-PL" dirty="0">
              <a:latin typeface="Arial" charset="0"/>
            </a:endParaRPr>
          </a:p>
          <a:p>
            <a:pPr>
              <a:defRPr/>
            </a:pPr>
            <a:endParaRPr lang="pl-PL" dirty="0">
              <a:latin typeface="Arial" charset="0"/>
            </a:endParaRPr>
          </a:p>
        </p:txBody>
      </p:sp>
      <p:pic>
        <p:nvPicPr>
          <p:cNvPr id="8" name="Picture 2" descr="stoma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3716" y="3263025"/>
            <a:ext cx="1255131" cy="2210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rostokąt zaokrąglony 17"/>
          <p:cNvSpPr/>
          <p:nvPr/>
        </p:nvSpPr>
        <p:spPr bwMode="auto">
          <a:xfrm>
            <a:off x="5652120" y="4437112"/>
            <a:ext cx="2362018" cy="576064"/>
          </a:xfrm>
          <a:prstGeom prst="roundRect">
            <a:avLst/>
          </a:prstGeom>
          <a:ln>
            <a:solidFill>
              <a:srgbClr val="33996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pole tekstowe 18"/>
          <p:cNvSpPr txBox="1"/>
          <p:nvPr/>
        </p:nvSpPr>
        <p:spPr bwMode="auto">
          <a:xfrm>
            <a:off x="5746156" y="4505690"/>
            <a:ext cx="2198038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latin typeface="Arial" charset="0"/>
              </a:rPr>
              <a:t>Leczenie objawowe</a:t>
            </a:r>
          </a:p>
        </p:txBody>
      </p:sp>
      <p:sp>
        <p:nvSpPr>
          <p:cNvPr id="20" name="pole tekstowe 19"/>
          <p:cNvSpPr txBox="1"/>
          <p:nvPr/>
        </p:nvSpPr>
        <p:spPr bwMode="auto">
          <a:xfrm>
            <a:off x="1475656" y="433516"/>
            <a:ext cx="616707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dirty="0">
                <a:latin typeface="Arial" charset="0"/>
              </a:rPr>
              <a:t>Zaburzenia osi mózg-jelito-</a:t>
            </a:r>
            <a:r>
              <a:rPr lang="pl-PL" sz="2800" dirty="0" err="1">
                <a:latin typeface="Arial" charset="0"/>
              </a:rPr>
              <a:t>mikrobiom</a:t>
            </a:r>
            <a:endParaRPr lang="pl-PL" sz="2800" dirty="0">
              <a:latin typeface="Arial" charset="0"/>
            </a:endParaRPr>
          </a:p>
        </p:txBody>
      </p:sp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8" y="2132857"/>
            <a:ext cx="4086225" cy="3444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50" y="6396038"/>
            <a:ext cx="471487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3" y="357188"/>
            <a:ext cx="871537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41"/>
          <p:cNvSpPr>
            <a:spLocks noChangeArrowheads="1"/>
          </p:cNvSpPr>
          <p:nvPr/>
        </p:nvSpPr>
        <p:spPr bwMode="auto">
          <a:xfrm>
            <a:off x="0" y="1500188"/>
            <a:ext cx="9144000" cy="142875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40000"/>
                  <a:lumOff val="60000"/>
                </a:schemeClr>
              </a:gs>
              <a:gs pos="50000">
                <a:schemeClr val="tx2"/>
              </a:gs>
              <a:gs pos="50000">
                <a:schemeClr val="tx2"/>
              </a:gs>
              <a:gs pos="100000">
                <a:srgbClr val="99CC00">
                  <a:gamma/>
                  <a:shade val="26275"/>
                  <a:invGamma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 type="none" w="sm" len="sm"/>
            <a:tailEnd type="none" w="sm" len="sm"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lIns="91429" tIns="45714" rIns="91429" bIns="45714" anchor="ctr"/>
          <a:lstStyle/>
          <a:p>
            <a:pPr>
              <a:defRPr/>
            </a:pPr>
            <a:endParaRPr lang="pl-PL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1550" y="2128838"/>
            <a:ext cx="366553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Microbiota Analysis for proving health benefits of ingredien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0980" y="2359867"/>
            <a:ext cx="4381500" cy="4381501"/>
          </a:xfrm>
          <a:prstGeom prst="rect">
            <a:avLst/>
          </a:prstGeom>
          <a:noFill/>
        </p:spPr>
      </p:pic>
      <p:pic>
        <p:nvPicPr>
          <p:cNvPr id="104452" name="Picture 4" descr="Znalezione obrazy dla zapytania Capsule endos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12776"/>
            <a:ext cx="3829050" cy="3200401"/>
          </a:xfrm>
          <a:prstGeom prst="rect">
            <a:avLst/>
          </a:prstGeom>
          <a:noFill/>
        </p:spPr>
      </p:pic>
      <p:sp>
        <p:nvSpPr>
          <p:cNvPr id="6" name="Prostokąt 6"/>
          <p:cNvSpPr>
            <a:spLocks noChangeArrowheads="1"/>
          </p:cNvSpPr>
          <p:nvPr/>
        </p:nvSpPr>
        <p:spPr bwMode="auto">
          <a:xfrm>
            <a:off x="274240" y="116632"/>
            <a:ext cx="10058400" cy="969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882" tIns="50941" rIns="101882" bIns="50941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In vivo diagnostics and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visualisation</a:t>
            </a: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of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small</a:t>
            </a: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bowel</a:t>
            </a: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related</a:t>
            </a: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pathologies</a:t>
            </a:r>
            <a:b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</a:b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Talor</a:t>
            </a: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made</a:t>
            </a: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probiotics</a:t>
            </a: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to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prevent</a:t>
            </a: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and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treat</a:t>
            </a: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the</a:t>
            </a:r>
            <a:r>
              <a:rPr lang="pl-PL" sz="2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pl-PL" sz="2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disease</a:t>
            </a:r>
            <a:endParaRPr lang="pl-PL" sz="20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p:transition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st European Lifestyle Medicine Congress">
            <a:extLst>
              <a:ext uri="{FF2B5EF4-FFF2-40B4-BE49-F238E27FC236}">
                <a16:creationId xmlns:a16="http://schemas.microsoft.com/office/drawing/2014/main" id="{19179D95-51A9-4C54-9A77-184255C7B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4738"/>
            <a:ext cx="9144000" cy="470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282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rostokąt zaokrąglony 28"/>
          <p:cNvSpPr/>
          <p:nvPr/>
        </p:nvSpPr>
        <p:spPr>
          <a:xfrm>
            <a:off x="41275" y="6470650"/>
            <a:ext cx="5394821" cy="35718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graphicFrame>
        <p:nvGraphicFramePr>
          <p:cNvPr id="17" name="Diagram 16"/>
          <p:cNvGraphicFramePr/>
          <p:nvPr/>
        </p:nvGraphicFramePr>
        <p:xfrm>
          <a:off x="428596" y="214290"/>
          <a:ext cx="8286808" cy="6389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Prostokąt 5"/>
          <p:cNvSpPr/>
          <p:nvPr/>
        </p:nvSpPr>
        <p:spPr>
          <a:xfrm>
            <a:off x="4791075" y="2643188"/>
            <a:ext cx="2852738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 druga osoba w Polsce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 nadwagę lub jest otyła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a 20"/>
          <p:cNvGrpSpPr>
            <a:grpSpLocks/>
          </p:cNvGrpSpPr>
          <p:nvPr/>
        </p:nvGrpSpPr>
        <p:grpSpPr bwMode="auto">
          <a:xfrm>
            <a:off x="2571750" y="2000250"/>
            <a:ext cx="1714500" cy="725488"/>
            <a:chOff x="500034" y="1846452"/>
            <a:chExt cx="2475239" cy="1071571"/>
          </a:xfrm>
        </p:grpSpPr>
        <p:pic>
          <p:nvPicPr>
            <p:cNvPr id="86040" name="Picture 2" descr="http://blog.progressivehealth.com/wp-content/uploads/Obesity-waist_circumference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0034" y="1846453"/>
              <a:ext cx="1217251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41" name="Picture 2" descr="http://blog.progressivehealth.com/wp-content/uploads/Obesity-waist_circumference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58022" y="1846452"/>
              <a:ext cx="1217251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a 19"/>
          <p:cNvGrpSpPr>
            <a:grpSpLocks/>
          </p:cNvGrpSpPr>
          <p:nvPr/>
        </p:nvGrpSpPr>
        <p:grpSpPr bwMode="auto">
          <a:xfrm>
            <a:off x="1071563" y="3071813"/>
            <a:ext cx="1857375" cy="796925"/>
            <a:chOff x="500034" y="3060898"/>
            <a:chExt cx="2428892" cy="1069100"/>
          </a:xfrm>
        </p:grpSpPr>
        <p:pic>
          <p:nvPicPr>
            <p:cNvPr id="86038" name="Picture 2" descr="http://blog.progressivehealth.com/wp-content/uploads/Obesity-waist_circumferenc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0034" y="3060898"/>
              <a:ext cx="1214446" cy="106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9" name="Picture 2" descr="http://blog.progressivehealth.com/wp-content/uploads/Obesity-waist_circumferenc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14480" y="3060898"/>
              <a:ext cx="1214446" cy="106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Prostokąt 9"/>
          <p:cNvSpPr/>
          <p:nvPr/>
        </p:nvSpPr>
        <p:spPr>
          <a:xfrm>
            <a:off x="3500438" y="3786188"/>
            <a:ext cx="6215062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Co trzeci Polak choruje na nadciśnienie tętnicze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upa 18"/>
          <p:cNvGrpSpPr>
            <a:grpSpLocks/>
          </p:cNvGrpSpPr>
          <p:nvPr/>
        </p:nvGrpSpPr>
        <p:grpSpPr bwMode="auto">
          <a:xfrm>
            <a:off x="857250" y="4214813"/>
            <a:ext cx="1800225" cy="796925"/>
            <a:chOff x="556958" y="4275344"/>
            <a:chExt cx="2485816" cy="1082482"/>
          </a:xfrm>
        </p:grpSpPr>
        <p:pic>
          <p:nvPicPr>
            <p:cNvPr id="86036" name="Picture 2" descr="http://blog.progressivehealth.com/wp-content/uploads/Obesity-waist_circumferenc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56958" y="4275344"/>
              <a:ext cx="1214446" cy="106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7" name="Picture 2" descr="http://blog.progressivehealth.com/wp-content/uploads/Obesity-waist_circumference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828328" y="4288726"/>
              <a:ext cx="1214446" cy="1069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" name="Prostokąt 12"/>
          <p:cNvSpPr/>
          <p:nvPr/>
        </p:nvSpPr>
        <p:spPr>
          <a:xfrm>
            <a:off x="2786063" y="4929188"/>
            <a:ext cx="635793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70 proc. dorosłej populacji ma nieprawidłowy profil lipidowy!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6026" name="Picture 2" descr="http://blog.progressivehealth.com/wp-content/uploads/Obesity-waist_circumference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6013" y="5478463"/>
            <a:ext cx="949325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Prostokąt 15"/>
          <p:cNvSpPr/>
          <p:nvPr/>
        </p:nvSpPr>
        <p:spPr>
          <a:xfrm>
            <a:off x="2643188" y="5630863"/>
            <a:ext cx="62865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Ponad 2 mln Polaków choruje na cukrzycę</a:t>
            </a:r>
            <a:endParaRPr 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 rot="19499715">
            <a:off x="2177971" y="2089003"/>
            <a:ext cx="6900145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spcFirstLastPara="1" wrap="none" lIns="0" tIns="0" rIns="0" bIns="0" anchor="ctr">
            <a:prstTxWarp prst="textArchUp">
              <a:avLst/>
            </a:prstTxWarp>
            <a:spAutoFit/>
          </a:bodyPr>
          <a:lstStyle/>
          <a:p>
            <a:pPr>
              <a:defRPr/>
            </a:pPr>
            <a:b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pl-P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Duże ryzyko zawału serca, udaru mózgu i nowotworów</a:t>
            </a:r>
          </a:p>
        </p:txBody>
      </p:sp>
      <p:grpSp>
        <p:nvGrpSpPr>
          <p:cNvPr id="5" name="Grupa 22"/>
          <p:cNvGrpSpPr>
            <a:grpSpLocks/>
          </p:cNvGrpSpPr>
          <p:nvPr/>
        </p:nvGrpSpPr>
        <p:grpSpPr bwMode="auto">
          <a:xfrm>
            <a:off x="3357563" y="214313"/>
            <a:ext cx="1714500" cy="725487"/>
            <a:chOff x="500034" y="1846452"/>
            <a:chExt cx="2475239" cy="1071571"/>
          </a:xfrm>
        </p:grpSpPr>
        <p:pic>
          <p:nvPicPr>
            <p:cNvPr id="86034" name="Picture 2" descr="http://blog.progressivehealth.com/wp-content/uploads/Obesity-waist_circumference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0034" y="1846453"/>
              <a:ext cx="1217251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035" name="Picture 2" descr="http://blog.progressivehealth.com/wp-content/uploads/Obesity-waist_circumference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758022" y="1846452"/>
              <a:ext cx="1217251" cy="10715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6030" name="Picture 2" descr="http://blog.progressivehealth.com/wp-content/uploads/Obesity-waist_circumferenc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86350" y="214313"/>
            <a:ext cx="8429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1" name="Picture 2" descr="http://blog.progressivehealth.com/wp-content/uploads/Obesity-waist_circumferenc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3600" y="214313"/>
            <a:ext cx="842963" cy="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pole tekstowe 27"/>
          <p:cNvSpPr txBox="1"/>
          <p:nvPr/>
        </p:nvSpPr>
        <p:spPr>
          <a:xfrm>
            <a:off x="69850" y="6475413"/>
            <a:ext cx="528420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Zaburzenia metaboliczne stanowią istotny problem kliniczny !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128713" y="371475"/>
            <a:ext cx="40909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10 milionów Polaków </a:t>
            </a:r>
            <a:b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</a:b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spełnia kryteria zespołu metabolicznego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catalyst.nejm.org/wp-content/uploads/People-Living-with-Dementia-Around-the-World-Value-Based-Chronic-Illness-and-Dementia-Care.png">
            <a:extLst>
              <a:ext uri="{FF2B5EF4-FFF2-40B4-BE49-F238E27FC236}">
                <a16:creationId xmlns:a16="http://schemas.microsoft.com/office/drawing/2014/main" id="{951ED7CE-D58C-460D-98D5-E28111C99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49" y="227583"/>
            <a:ext cx="8697631" cy="622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3830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1.bp.blogspot.com/-d32CzPVTs18/T5kwStGfhuI/AAAAAAAABJo/nu_cA11nfvk/s1600/natural-dyspepsia-treat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192502" cy="3789040"/>
          </a:xfrm>
          <a:prstGeom prst="rect">
            <a:avLst/>
          </a:prstGeom>
          <a:noFill/>
        </p:spPr>
      </p:pic>
      <p:pic>
        <p:nvPicPr>
          <p:cNvPr id="5" name="Picture 10" descr="http://www.boldsky.com/img/2011/06/27-stomach-bug-2706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-1"/>
            <a:ext cx="4932040" cy="3783099"/>
          </a:xfrm>
          <a:prstGeom prst="rect">
            <a:avLst/>
          </a:prstGeom>
          <a:noFill/>
        </p:spPr>
      </p:pic>
      <p:pic>
        <p:nvPicPr>
          <p:cNvPr id="6" name="Picture 4" descr="http://www.nativeremedies.com/media/wysiwyg/ailments/nr/ailmentAbdominalPa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6166"/>
            <a:ext cx="2622297" cy="3071834"/>
          </a:xfrm>
          <a:prstGeom prst="rect">
            <a:avLst/>
          </a:prstGeom>
          <a:noFill/>
        </p:spPr>
      </p:pic>
      <p:pic>
        <p:nvPicPr>
          <p:cNvPr id="7" name="Picture 6" descr="http://www.steadyhealth.com/130736/Image/abdominal_stomach_p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789040"/>
            <a:ext cx="4032448" cy="3068960"/>
          </a:xfrm>
          <a:prstGeom prst="rect">
            <a:avLst/>
          </a:prstGeom>
          <a:noFill/>
        </p:spPr>
      </p:pic>
      <p:pic>
        <p:nvPicPr>
          <p:cNvPr id="8" name="Picture 10" descr="http://maiden.com.ua/wp-content/uploads/2013/02/%D0%94%D0%B8%D1%81%D0%BF%D0%B5%D0%BF%D1%81%D0%B8%D1%8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789040"/>
            <a:ext cx="3419872" cy="3068960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2" name="Picture 2" descr="august2"/>
          <p:cNvPicPr>
            <a:picLocks noChangeAspect="1" noChangeArrowheads="1"/>
          </p:cNvPicPr>
          <p:nvPr/>
        </p:nvPicPr>
        <p:blipFill>
          <a:blip r:embed="rId3" cstate="print"/>
          <a:srcRect t="9636"/>
          <a:stretch>
            <a:fillRect/>
          </a:stretch>
        </p:blipFill>
        <p:spPr bwMode="auto">
          <a:xfrm>
            <a:off x="3175" y="-11113"/>
            <a:ext cx="9140825" cy="7046913"/>
          </a:xfrm>
          <a:prstGeom prst="rect">
            <a:avLst/>
          </a:prstGeom>
          <a:noFill/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343043" name="Text Box 3"/>
          <p:cNvSpPr txBox="1">
            <a:spLocks noChangeArrowheads="1"/>
          </p:cNvSpPr>
          <p:nvPr/>
        </p:nvSpPr>
        <p:spPr bwMode="auto">
          <a:xfrm>
            <a:off x="71470" y="6161873"/>
            <a:ext cx="9144000" cy="6961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3534" tIns="46767" rIns="93534" bIns="46767">
            <a:spAutoFit/>
          </a:bodyPr>
          <a:lstStyle/>
          <a:p>
            <a:pPr defTabSz="935038" eaLnBrk="0" hangingPunct="0">
              <a:lnSpc>
                <a:spcPct val="85000"/>
              </a:lnSpc>
              <a:defRPr/>
            </a:pPr>
            <a:r>
              <a:rPr lang="pl-PL" sz="2300" b="1" dirty="0">
                <a:solidFill>
                  <a:schemeClr val="bg1"/>
                </a:solidFill>
                <a:latin typeface="Arial" charset="0"/>
              </a:rPr>
              <a:t>Mam nadzieję, że nie będzie Pan kolejnym dwudziestym lekarzem, który twierdzi, że nic mi nie jest ?</a:t>
            </a:r>
            <a:endParaRPr lang="en-US" sz="23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5" name="Objaśnienie w chmurce 4"/>
          <p:cNvSpPr/>
          <p:nvPr/>
        </p:nvSpPr>
        <p:spPr>
          <a:xfrm flipH="1">
            <a:off x="4714876" y="142852"/>
            <a:ext cx="2857520" cy="1643074"/>
          </a:xfrm>
          <a:prstGeom prst="cloud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/>
          <p:cNvSpPr txBox="1"/>
          <p:nvPr/>
        </p:nvSpPr>
        <p:spPr>
          <a:xfrm>
            <a:off x="5286380" y="500042"/>
            <a:ext cx="14382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IBS ?</a:t>
            </a:r>
          </a:p>
        </p:txBody>
      </p:sp>
      <p:sp>
        <p:nvSpPr>
          <p:cNvPr id="6" name="Objaśnienie w chmurce 5"/>
          <p:cNvSpPr/>
          <p:nvPr/>
        </p:nvSpPr>
        <p:spPr>
          <a:xfrm rot="20800985" flipH="1">
            <a:off x="3483113" y="1228230"/>
            <a:ext cx="4489998" cy="1643074"/>
          </a:xfrm>
          <a:prstGeom prst="cloud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 rot="20800985">
            <a:off x="4144526" y="1571612"/>
            <a:ext cx="300755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Psychiatra ?</a:t>
            </a:r>
          </a:p>
        </p:txBody>
      </p:sp>
      <p:sp>
        <p:nvSpPr>
          <p:cNvPr id="8" name="Objaśnienie w chmurce 7"/>
          <p:cNvSpPr/>
          <p:nvPr/>
        </p:nvSpPr>
        <p:spPr>
          <a:xfrm rot="257449" flipH="1">
            <a:off x="3987175" y="2569548"/>
            <a:ext cx="3275106" cy="1643074"/>
          </a:xfrm>
          <a:prstGeom prst="cloud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ole tekstowe 8"/>
          <p:cNvSpPr txBox="1"/>
          <p:nvPr/>
        </p:nvSpPr>
        <p:spPr>
          <a:xfrm rot="257449">
            <a:off x="4244784" y="2902592"/>
            <a:ext cx="289374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Nowotwór ?</a:t>
            </a:r>
          </a:p>
        </p:txBody>
      </p:sp>
      <p:sp>
        <p:nvSpPr>
          <p:cNvPr id="10" name="Objaśnienie w chmurce 9"/>
          <p:cNvSpPr/>
          <p:nvPr/>
        </p:nvSpPr>
        <p:spPr>
          <a:xfrm rot="20477294" flipH="1">
            <a:off x="4436759" y="3618724"/>
            <a:ext cx="3118155" cy="1643074"/>
          </a:xfrm>
          <a:prstGeom prst="cloud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 rot="20477294">
            <a:off x="4766064" y="3945897"/>
            <a:ext cx="243688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Celiakia ?</a:t>
            </a:r>
          </a:p>
        </p:txBody>
      </p:sp>
      <p:sp>
        <p:nvSpPr>
          <p:cNvPr id="12" name="Objaśnienie w chmurce 11"/>
          <p:cNvSpPr/>
          <p:nvPr/>
        </p:nvSpPr>
        <p:spPr>
          <a:xfrm rot="20477294" flipH="1">
            <a:off x="5368537" y="4517269"/>
            <a:ext cx="3444063" cy="1643074"/>
          </a:xfrm>
          <a:prstGeom prst="cloudCallou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ole tekstowe 12"/>
          <p:cNvSpPr txBox="1"/>
          <p:nvPr/>
        </p:nvSpPr>
        <p:spPr>
          <a:xfrm rot="20477294">
            <a:off x="5421122" y="4896718"/>
            <a:ext cx="300755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0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Dyspepsja ?</a:t>
            </a:r>
          </a:p>
        </p:txBody>
      </p:sp>
    </p:spTree>
  </p:cSld>
  <p:clrMapOvr>
    <a:masterClrMapping/>
  </p:clrMapOvr>
  <p:transition>
    <p:plus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</TotalTime>
  <Words>1784</Words>
  <Application>Microsoft Office PowerPoint</Application>
  <PresentationFormat>Pokaz na ekranie (4:3)</PresentationFormat>
  <Paragraphs>327</Paragraphs>
  <Slides>59</Slides>
  <Notes>6</Notes>
  <HiddenSlides>0</HiddenSlides>
  <MMClips>0</MMClips>
  <ScaleCrop>false</ScaleCrop>
  <HeadingPairs>
    <vt:vector size="8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9" baseType="lpstr">
      <vt:lpstr>arial</vt:lpstr>
      <vt:lpstr>arial</vt:lpstr>
      <vt:lpstr>Calibri</vt:lpstr>
      <vt:lpstr>Helvetica</vt:lpstr>
      <vt:lpstr>Tahoma</vt:lpstr>
      <vt:lpstr>Times New Roman</vt:lpstr>
      <vt:lpstr>Verdana</vt:lpstr>
      <vt:lpstr>Wingdings</vt:lpstr>
      <vt:lpstr>Motyw pakietu Office</vt:lpstr>
      <vt:lpstr>Image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Oś mózgowo-jelitowa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Struktura mózgowia i emocje u zdrowych kobiet kontrolowane  są przez mikrobiotę jelitową</vt:lpstr>
      <vt:lpstr>Mikrobiom reguluje ekspresję receptorów monoamin  </vt:lpstr>
      <vt:lpstr>Mikrobiom reguluje procesy korowej mielinizacji</vt:lpstr>
      <vt:lpstr>Mikrobiota współuczestniczy w kształtowaniu ultrastruktury ciała migdałowatego oraz hipokampa </vt:lpstr>
      <vt:lpstr>Prezentacja programu PowerPoint</vt:lpstr>
      <vt:lpstr>Prezentacja programu PowerPoint</vt:lpstr>
      <vt:lpstr>Zaburzenia mikrobiomu  w zespołach ze spektrum autyzmu</vt:lpstr>
      <vt:lpstr>Prezentacja programu PowerPoint</vt:lpstr>
      <vt:lpstr>Choroba Parkinsona</vt:lpstr>
      <vt:lpstr>Prezentacja programu PowerPoint</vt:lpstr>
      <vt:lpstr>Prezentacja programu PowerPoint</vt:lpstr>
      <vt:lpstr>Prezentacja programu PowerPoint</vt:lpstr>
      <vt:lpstr>Prezentacja programu PowerPoint</vt:lpstr>
      <vt:lpstr>DYSPEPSJA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Użytkownik systemu Windows</dc:creator>
  <cp:lastModifiedBy>Wojciech M. Marlicz</cp:lastModifiedBy>
  <cp:revision>17</cp:revision>
  <dcterms:created xsi:type="dcterms:W3CDTF">2018-04-01T12:23:30Z</dcterms:created>
  <dcterms:modified xsi:type="dcterms:W3CDTF">2018-11-08T07:14:16Z</dcterms:modified>
</cp:coreProperties>
</file>